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7"/>
  </p:notesMasterIdLst>
  <p:sldIdLst>
    <p:sldId id="295" r:id="rId6"/>
    <p:sldId id="300" r:id="rId7"/>
    <p:sldId id="287" r:id="rId8"/>
    <p:sldId id="285" r:id="rId9"/>
    <p:sldId id="280" r:id="rId10"/>
    <p:sldId id="288" r:id="rId11"/>
    <p:sldId id="290" r:id="rId12"/>
    <p:sldId id="291" r:id="rId13"/>
    <p:sldId id="292" r:id="rId14"/>
    <p:sldId id="803" r:id="rId15"/>
    <p:sldId id="8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2B73-83EA-A79F-1A2E-5C0057CFC3C6}" name="Tracy Packingham" initials="TP" userId="S::tpackingham@hfma.org::c48a5b4f-18d3-4bbf-90d6-3f1a22648e06" providerId="AD"/>
  <p188:author id="{D66ADBE9-4453-A934-7868-C7C1A8134B13}" name="Cindy Fischer" initials="CF" userId="S::cfischer@hfma.org::27cd420a-a4c2-4e54-a13f-fbf18e099d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89519-C0F6-418A-8A6E-14D5BA865E15}" v="7" dt="2025-04-23T16:13:11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0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Slominski" userId="S::bslominski@hfma.org::7ad2e49d-cc09-495b-9ef9-8025811ce721" providerId="AD" clId="Web-{2A7E25C4-A9C6-9070-4B58-3A8CD85CB68C}"/>
    <pc:docChg chg="modSld">
      <pc:chgData name="Brianna Slominski" userId="S::bslominski@hfma.org::7ad2e49d-cc09-495b-9ef9-8025811ce721" providerId="AD" clId="Web-{2A7E25C4-A9C6-9070-4B58-3A8CD85CB68C}" dt="2023-06-14T19:53:08.251" v="0"/>
      <pc:docMkLst>
        <pc:docMk/>
      </pc:docMkLst>
      <pc:sldChg chg="delSp">
        <pc:chgData name="Brianna Slominski" userId="S::bslominski@hfma.org::7ad2e49d-cc09-495b-9ef9-8025811ce721" providerId="AD" clId="Web-{2A7E25C4-A9C6-9070-4B58-3A8CD85CB68C}" dt="2023-06-14T19:53:08.251" v="0"/>
        <pc:sldMkLst>
          <pc:docMk/>
          <pc:sldMk cId="1121864415" sldId="268"/>
        </pc:sldMkLst>
      </pc:sldChg>
    </pc:docChg>
  </pc:docChgLst>
  <pc:docChgLst>
    <pc:chgData name="Brianna Slominski" userId="S::bslominski@hfma.org::7ad2e49d-cc09-495b-9ef9-8025811ce721" providerId="AD" clId="Web-{E0857322-6AE9-1B44-1583-4F165797EE07}"/>
    <pc:docChg chg="modSld">
      <pc:chgData name="Brianna Slominski" userId="S::bslominski@hfma.org::7ad2e49d-cc09-495b-9ef9-8025811ce721" providerId="AD" clId="Web-{E0857322-6AE9-1B44-1583-4F165797EE07}" dt="2023-06-07T14:48:53.456" v="10" actId="20577"/>
      <pc:docMkLst>
        <pc:docMk/>
      </pc:docMkLst>
      <pc:sldChg chg="modSp">
        <pc:chgData name="Brianna Slominski" userId="S::bslominski@hfma.org::7ad2e49d-cc09-495b-9ef9-8025811ce721" providerId="AD" clId="Web-{E0857322-6AE9-1B44-1583-4F165797EE07}" dt="2023-06-07T14:48:53.456" v="10" actId="20577"/>
        <pc:sldMkLst>
          <pc:docMk/>
          <pc:sldMk cId="3095779027" sldId="290"/>
        </pc:sldMkLst>
      </pc:sldChg>
    </pc:docChg>
  </pc:docChgLst>
  <pc:docChgLst>
    <pc:chgData name="Cindy Fischer" userId="27cd420a-a4c2-4e54-a13f-fbf18e099d2d" providerId="ADAL" clId="{0D6625FC-02D6-44FB-93B3-E7244EC8C21D}"/>
    <pc:docChg chg="undo custSel addSld delSld modSld sldOrd">
      <pc:chgData name="Cindy Fischer" userId="27cd420a-a4c2-4e54-a13f-fbf18e099d2d" providerId="ADAL" clId="{0D6625FC-02D6-44FB-93B3-E7244EC8C21D}" dt="2023-06-01T14:04:40.503" v="3969" actId="20577"/>
      <pc:docMkLst>
        <pc:docMk/>
      </pc:docMkLst>
      <pc:sldChg chg="delSp modSp mod">
        <pc:chgData name="Cindy Fischer" userId="27cd420a-a4c2-4e54-a13f-fbf18e099d2d" providerId="ADAL" clId="{0D6625FC-02D6-44FB-93B3-E7244EC8C21D}" dt="2023-05-30T16:48:18.354" v="2073" actId="255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93614268" sldId="259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2195052577" sldId="260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1111498732" sldId="261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3276042063" sldId="262"/>
        </pc:sldMkLst>
      </pc:sldChg>
      <pc:sldChg chg="modSp new mod ord setBg">
        <pc:chgData name="Cindy Fischer" userId="27cd420a-a4c2-4e54-a13f-fbf18e099d2d" providerId="ADAL" clId="{0D6625FC-02D6-44FB-93B3-E7244EC8C21D}" dt="2023-05-30T15:58:03.030" v="1110" actId="20577"/>
        <pc:sldMkLst>
          <pc:docMk/>
          <pc:sldMk cId="2383531997" sldId="263"/>
        </pc:sldMkLst>
      </pc:sldChg>
      <pc:sldChg chg="addSp modSp new mod modNotesTx">
        <pc:chgData name="Cindy Fischer" userId="27cd420a-a4c2-4e54-a13f-fbf18e099d2d" providerId="ADAL" clId="{0D6625FC-02D6-44FB-93B3-E7244EC8C21D}" dt="2023-05-31T21:12:31.398" v="2907" actId="20577"/>
        <pc:sldMkLst>
          <pc:docMk/>
          <pc:sldMk cId="72287736" sldId="264"/>
        </pc:sldMkLst>
      </pc:sldChg>
      <pc:sldChg chg="new del">
        <pc:chgData name="Cindy Fischer" userId="27cd420a-a4c2-4e54-a13f-fbf18e099d2d" providerId="ADAL" clId="{0D6625FC-02D6-44FB-93B3-E7244EC8C21D}" dt="2023-05-30T16:00:09.407" v="1134" actId="2696"/>
        <pc:sldMkLst>
          <pc:docMk/>
          <pc:sldMk cId="86276383" sldId="265"/>
        </pc:sldMkLst>
      </pc:sldChg>
      <pc:sldChg chg="addSp delSp modSp add mod modNotesTx">
        <pc:chgData name="Cindy Fischer" userId="27cd420a-a4c2-4e54-a13f-fbf18e099d2d" providerId="ADAL" clId="{0D6625FC-02D6-44FB-93B3-E7244EC8C21D}" dt="2023-05-31T21:17:08.125" v="3608" actId="113"/>
        <pc:sldMkLst>
          <pc:docMk/>
          <pc:sldMk cId="2786077259" sldId="265"/>
        </pc:sldMkLst>
      </pc:sldChg>
      <pc:sldChg chg="addSp delSp modSp add mod setBg modNotesTx">
        <pc:chgData name="Cindy Fischer" userId="27cd420a-a4c2-4e54-a13f-fbf18e099d2d" providerId="ADAL" clId="{0D6625FC-02D6-44FB-93B3-E7244EC8C21D}" dt="2023-05-31T21:21:30.737" v="3856" actId="6549"/>
        <pc:sldMkLst>
          <pc:docMk/>
          <pc:sldMk cId="3900833555" sldId="266"/>
        </pc:sldMkLst>
      </pc:sldChg>
      <pc:sldChg chg="addSp delSp modSp add mod modNotesTx">
        <pc:chgData name="Cindy Fischer" userId="27cd420a-a4c2-4e54-a13f-fbf18e099d2d" providerId="ADAL" clId="{0D6625FC-02D6-44FB-93B3-E7244EC8C21D}" dt="2023-06-01T14:04:40.503" v="3969" actId="20577"/>
        <pc:sldMkLst>
          <pc:docMk/>
          <pc:sldMk cId="2561155578" sldId="267"/>
        </pc:sldMkLst>
      </pc:sldChg>
      <pc:sldChg chg="addSp delSp modSp add mod modNotesTx">
        <pc:chgData name="Cindy Fischer" userId="27cd420a-a4c2-4e54-a13f-fbf18e099d2d" providerId="ADAL" clId="{0D6625FC-02D6-44FB-93B3-E7244EC8C21D}" dt="2023-05-30T16:42:37.649" v="1995" actId="20577"/>
        <pc:sldMkLst>
          <pc:docMk/>
          <pc:sldMk cId="1121864415" sldId="268"/>
        </pc:sldMkLst>
      </pc:sldChg>
      <pc:sldChg chg="addSp delSp modSp add mod">
        <pc:chgData name="Cindy Fischer" userId="27cd420a-a4c2-4e54-a13f-fbf18e099d2d" providerId="ADAL" clId="{0D6625FC-02D6-44FB-93B3-E7244EC8C21D}" dt="2023-05-30T16:26:31.928" v="1719" actId="1076"/>
        <pc:sldMkLst>
          <pc:docMk/>
          <pc:sldMk cId="3639385201" sldId="269"/>
        </pc:sldMkLst>
      </pc:sldChg>
      <pc:sldChg chg="addSp delSp modSp add mod ord modNotesTx">
        <pc:chgData name="Cindy Fischer" userId="27cd420a-a4c2-4e54-a13f-fbf18e099d2d" providerId="ADAL" clId="{0D6625FC-02D6-44FB-93B3-E7244EC8C21D}" dt="2023-05-31T16:06:43.374" v="2518" actId="20577"/>
        <pc:sldMkLst>
          <pc:docMk/>
          <pc:sldMk cId="2962091840" sldId="270"/>
        </pc:sldMkLst>
      </pc:sldChg>
      <pc:sldChg chg="modSp add mod ord">
        <pc:chgData name="Cindy Fischer" userId="27cd420a-a4c2-4e54-a13f-fbf18e099d2d" providerId="ADAL" clId="{0D6625FC-02D6-44FB-93B3-E7244EC8C21D}" dt="2023-05-31T21:36:50.719" v="3962" actId="20577"/>
        <pc:sldMkLst>
          <pc:docMk/>
          <pc:sldMk cId="2085960557" sldId="271"/>
        </pc:sldMkLst>
      </pc:sldChg>
      <pc:sldChg chg="addSp delSp modSp add mod ord">
        <pc:chgData name="Cindy Fischer" userId="27cd420a-a4c2-4e54-a13f-fbf18e099d2d" providerId="ADAL" clId="{0D6625FC-02D6-44FB-93B3-E7244EC8C21D}" dt="2023-05-31T15:57:34.934" v="2121" actId="14100"/>
        <pc:sldMkLst>
          <pc:docMk/>
          <pc:sldMk cId="3709665537" sldId="272"/>
        </pc:sldMkLst>
      </pc:sldChg>
      <pc:sldChg chg="addSp delSp modSp add mod ord">
        <pc:chgData name="Cindy Fischer" userId="27cd420a-a4c2-4e54-a13f-fbf18e099d2d" providerId="ADAL" clId="{0D6625FC-02D6-44FB-93B3-E7244EC8C21D}" dt="2023-05-31T16:12:50.250" v="2554" actId="207"/>
        <pc:sldMkLst>
          <pc:docMk/>
          <pc:sldMk cId="393700066" sldId="273"/>
        </pc:sldMkLst>
      </pc:sldChg>
      <pc:sldChg chg="addSp delSp modSp add mod">
        <pc:chgData name="Cindy Fischer" userId="27cd420a-a4c2-4e54-a13f-fbf18e099d2d" providerId="ADAL" clId="{0D6625FC-02D6-44FB-93B3-E7244EC8C21D}" dt="2023-05-31T21:09:16.982" v="2865" actId="14100"/>
        <pc:sldMkLst>
          <pc:docMk/>
          <pc:sldMk cId="1138097876" sldId="274"/>
        </pc:sldMkLst>
      </pc:sldChg>
      <pc:sldChg chg="add del">
        <pc:chgData name="Cindy Fischer" userId="27cd420a-a4c2-4e54-a13f-fbf18e099d2d" providerId="ADAL" clId="{0D6625FC-02D6-44FB-93B3-E7244EC8C21D}" dt="2023-05-31T21:11:03.841" v="2866" actId="2696"/>
        <pc:sldMkLst>
          <pc:docMk/>
          <pc:sldMk cId="3105658010" sldId="275"/>
        </pc:sldMkLst>
      </pc:sldChg>
      <pc:sldChg chg="addSp delSp modSp add mod ord setBg modNotesTx">
        <pc:chgData name="Cindy Fischer" userId="27cd420a-a4c2-4e54-a13f-fbf18e099d2d" providerId="ADAL" clId="{0D6625FC-02D6-44FB-93B3-E7244EC8C21D}" dt="2023-05-31T16:22:23.712" v="2860" actId="255"/>
        <pc:sldMkLst>
          <pc:docMk/>
          <pc:sldMk cId="498302900" sldId="276"/>
        </pc:sldMkLst>
      </pc:sldChg>
      <pc:sldChg chg="add">
        <pc:chgData name="Cindy Fischer" userId="27cd420a-a4c2-4e54-a13f-fbf18e099d2d" providerId="ADAL" clId="{0D6625FC-02D6-44FB-93B3-E7244EC8C21D}" dt="2023-05-31T21:19:02.986" v="3841" actId="2890"/>
        <pc:sldMkLst>
          <pc:docMk/>
          <pc:sldMk cId="3149524073" sldId="277"/>
        </pc:sldMkLst>
      </pc:sldChg>
      <pc:sldChg chg="addSp delSp modSp add mod ord">
        <pc:chgData name="Cindy Fischer" userId="27cd420a-a4c2-4e54-a13f-fbf18e099d2d" providerId="ADAL" clId="{0D6625FC-02D6-44FB-93B3-E7244EC8C21D}" dt="2023-05-31T21:22:53.575" v="3864"/>
        <pc:sldMkLst>
          <pc:docMk/>
          <pc:sldMk cId="2389325694" sldId="278"/>
        </pc:sldMkLst>
      </pc:sldChg>
      <pc:sldChg chg="addSp delSp modSp add mod ord">
        <pc:chgData name="Cindy Fischer" userId="27cd420a-a4c2-4e54-a13f-fbf18e099d2d" providerId="ADAL" clId="{0D6625FC-02D6-44FB-93B3-E7244EC8C21D}" dt="2023-05-31T21:25:16.575" v="3871" actId="1076"/>
        <pc:sldMkLst>
          <pc:docMk/>
          <pc:sldMk cId="2471133688" sldId="279"/>
        </pc:sldMkLst>
      </pc:sldChg>
      <pc:sldChg chg="addSp delSp modSp add mod ord">
        <pc:chgData name="Cindy Fischer" userId="27cd420a-a4c2-4e54-a13f-fbf18e099d2d" providerId="ADAL" clId="{0D6625FC-02D6-44FB-93B3-E7244EC8C21D}" dt="2023-05-31T21:26:35.295" v="3880" actId="14100"/>
        <pc:sldMkLst>
          <pc:docMk/>
          <pc:sldMk cId="3729933717" sldId="280"/>
        </pc:sldMkLst>
      </pc:sldChg>
      <pc:sldChg chg="addSp delSp modSp add mod ord">
        <pc:chgData name="Cindy Fischer" userId="27cd420a-a4c2-4e54-a13f-fbf18e099d2d" providerId="ADAL" clId="{0D6625FC-02D6-44FB-93B3-E7244EC8C21D}" dt="2023-05-31T21:29:16.359" v="3889" actId="1076"/>
        <pc:sldMkLst>
          <pc:docMk/>
          <pc:sldMk cId="1013049895" sldId="281"/>
        </pc:sldMkLst>
      </pc:sldChg>
      <pc:sldChg chg="addSp delSp modSp add del mod ord setBg">
        <pc:chgData name="Cindy Fischer" userId="27cd420a-a4c2-4e54-a13f-fbf18e099d2d" providerId="ADAL" clId="{0D6625FC-02D6-44FB-93B3-E7244EC8C21D}" dt="2023-05-31T21:34:49.876" v="3954" actId="2696"/>
        <pc:sldMkLst>
          <pc:docMk/>
          <pc:sldMk cId="543856034" sldId="282"/>
        </pc:sldMkLst>
      </pc:sldChg>
      <pc:sldChg chg="addSp delSp modSp add mod setBg">
        <pc:chgData name="Cindy Fischer" userId="27cd420a-a4c2-4e54-a13f-fbf18e099d2d" providerId="ADAL" clId="{0D6625FC-02D6-44FB-93B3-E7244EC8C21D}" dt="2023-05-31T21:34:33.651" v="3953" actId="14100"/>
        <pc:sldMkLst>
          <pc:docMk/>
          <pc:sldMk cId="2056223106" sldId="283"/>
        </pc:sldMkLst>
      </pc:sldChg>
    </pc:docChg>
  </pc:docChgLst>
  <pc:docChgLst>
    <pc:chgData name="Tracy Packingham" userId="S::tpackingham@hfma.org::c48a5b4f-18d3-4bbf-90d6-3f1a22648e06" providerId="AD" clId="Web-{D3856B02-B835-BEA5-30FE-E863D9FE3C5B}"/>
    <pc:docChg chg="mod modSld">
      <pc:chgData name="Tracy Packingham" userId="S::tpackingham@hfma.org::c48a5b4f-18d3-4bbf-90d6-3f1a22648e06" providerId="AD" clId="Web-{D3856B02-B835-BEA5-30FE-E863D9FE3C5B}" dt="2023-06-07T14:42:56.820" v="101"/>
      <pc:docMkLst>
        <pc:docMk/>
      </pc:docMkLst>
      <pc:sldChg chg="modNotes">
        <pc:chgData name="Tracy Packingham" userId="S::tpackingham@hfma.org::c48a5b4f-18d3-4bbf-90d6-3f1a22648e06" providerId="AD" clId="Web-{D3856B02-B835-BEA5-30FE-E863D9FE3C5B}" dt="2023-06-07T14:42:10.957" v="99"/>
        <pc:sldMkLst>
          <pc:docMk/>
          <pc:sldMk cId="4007918254" sldId="262"/>
        </pc:sldMkLst>
      </pc:sldChg>
      <pc:sldChg chg="addCm">
        <pc:chgData name="Tracy Packingham" userId="S::tpackingham@hfma.org::c48a5b4f-18d3-4bbf-90d6-3f1a22648e06" providerId="AD" clId="Web-{D3856B02-B835-BEA5-30FE-E863D9FE3C5B}" dt="2023-06-07T14:42:56.820" v="101"/>
        <pc:sldMkLst>
          <pc:docMk/>
          <pc:sldMk cId="3105773242" sldId="287"/>
        </pc:sldMkLst>
      </pc:sldChg>
    </pc:docChg>
  </pc:docChgLst>
  <pc:docChgLst>
    <pc:chgData name="Cindy Fischer" userId="27cd420a-a4c2-4e54-a13f-fbf18e099d2d" providerId="ADAL" clId="{1C867880-428E-421D-A8A2-A54A11F0EF3D}"/>
    <pc:docChg chg="delSld modSld sldOrd">
      <pc:chgData name="Cindy Fischer" userId="27cd420a-a4c2-4e54-a13f-fbf18e099d2d" providerId="ADAL" clId="{1C867880-428E-421D-A8A2-A54A11F0EF3D}" dt="2023-09-12T14:28:47.346" v="25"/>
      <pc:docMkLst>
        <pc:docMk/>
      </pc:docMkLst>
      <pc:sldChg chg="ord">
        <pc:chgData name="Cindy Fischer" userId="27cd420a-a4c2-4e54-a13f-fbf18e099d2d" providerId="ADAL" clId="{1C867880-428E-421D-A8A2-A54A11F0EF3D}" dt="2023-09-12T14:28:47.346" v="25"/>
        <pc:sldMkLst>
          <pc:docMk/>
          <pc:sldMk cId="393700066" sldId="273"/>
        </pc:sldMkLst>
      </pc:sldChg>
      <pc:sldChg chg="ord">
        <pc:chgData name="Cindy Fischer" userId="27cd420a-a4c2-4e54-a13f-fbf18e099d2d" providerId="ADAL" clId="{1C867880-428E-421D-A8A2-A54A11F0EF3D}" dt="2023-09-12T14:28:37.230" v="23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1C867880-428E-421D-A8A2-A54A11F0EF3D}" dt="2023-09-12T14:24:56.916" v="2" actId="2696"/>
        <pc:sldMkLst>
          <pc:docMk/>
          <pc:sldMk cId="223940505" sldId="285"/>
        </pc:sldMkLst>
      </pc:sldChg>
      <pc:sldChg chg="del">
        <pc:chgData name="Cindy Fischer" userId="27cd420a-a4c2-4e54-a13f-fbf18e099d2d" providerId="ADAL" clId="{1C867880-428E-421D-A8A2-A54A11F0EF3D}" dt="2023-09-12T14:24:53.474" v="1" actId="2696"/>
        <pc:sldMkLst>
          <pc:docMk/>
          <pc:sldMk cId="3745322638" sldId="286"/>
        </pc:sldMkLst>
      </pc:sldChg>
      <pc:sldChg chg="del">
        <pc:chgData name="Cindy Fischer" userId="27cd420a-a4c2-4e54-a13f-fbf18e099d2d" providerId="ADAL" clId="{1C867880-428E-421D-A8A2-A54A11F0EF3D}" dt="2023-09-12T14:25:20.123" v="5" actId="2696"/>
        <pc:sldMkLst>
          <pc:docMk/>
          <pc:sldMk cId="3095779027" sldId="290"/>
        </pc:sldMkLst>
      </pc:sldChg>
      <pc:sldChg chg="del">
        <pc:chgData name="Cindy Fischer" userId="27cd420a-a4c2-4e54-a13f-fbf18e099d2d" providerId="ADAL" clId="{1C867880-428E-421D-A8A2-A54A11F0EF3D}" dt="2023-09-12T14:25:16.661" v="4" actId="2696"/>
        <pc:sldMkLst>
          <pc:docMk/>
          <pc:sldMk cId="3830627991" sldId="291"/>
        </pc:sldMkLst>
      </pc:sldChg>
      <pc:sldChg chg="del">
        <pc:chgData name="Cindy Fischer" userId="27cd420a-a4c2-4e54-a13f-fbf18e099d2d" providerId="ADAL" clId="{1C867880-428E-421D-A8A2-A54A11F0EF3D}" dt="2023-09-12T14:25:11.418" v="3" actId="2696"/>
        <pc:sldMkLst>
          <pc:docMk/>
          <pc:sldMk cId="1590546334" sldId="292"/>
        </pc:sldMkLst>
      </pc:sldChg>
      <pc:sldChg chg="del">
        <pc:chgData name="Cindy Fischer" userId="27cd420a-a4c2-4e54-a13f-fbf18e099d2d" providerId="ADAL" clId="{1C867880-428E-421D-A8A2-A54A11F0EF3D}" dt="2023-09-12T14:24:24.826" v="0" actId="2696"/>
        <pc:sldMkLst>
          <pc:docMk/>
          <pc:sldMk cId="3318172065" sldId="293"/>
        </pc:sldMkLst>
      </pc:sldChg>
      <pc:sldChg chg="modSp mod">
        <pc:chgData name="Cindy Fischer" userId="27cd420a-a4c2-4e54-a13f-fbf18e099d2d" providerId="ADAL" clId="{1C867880-428E-421D-A8A2-A54A11F0EF3D}" dt="2023-09-12T14:28:04.953" v="20" actId="14100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1C867880-428E-421D-A8A2-A54A11F0EF3D}" dt="2023-09-12T14:26:06.571" v="9" actId="2696"/>
        <pc:sldMkLst>
          <pc:docMk/>
          <pc:sldMk cId="297738117" sldId="298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1978890870" sldId="299"/>
        </pc:sldMkLst>
      </pc:sldChg>
      <pc:sldChg chg="del">
        <pc:chgData name="Cindy Fischer" userId="27cd420a-a4c2-4e54-a13f-fbf18e099d2d" providerId="ADAL" clId="{1C867880-428E-421D-A8A2-A54A11F0EF3D}" dt="2023-09-12T14:26:21.089" v="10" actId="2696"/>
        <pc:sldMkLst>
          <pc:docMk/>
          <pc:sldMk cId="1461955613" sldId="793"/>
        </pc:sldMkLst>
      </pc:sldChg>
      <pc:sldChg chg="del">
        <pc:chgData name="Cindy Fischer" userId="27cd420a-a4c2-4e54-a13f-fbf18e099d2d" providerId="ADAL" clId="{1C867880-428E-421D-A8A2-A54A11F0EF3D}" dt="2023-09-12T14:26:24.387" v="11" actId="2696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983535601" sldId="798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441197600" sldId="799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567924191" sldId="800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3466397488" sldId="802"/>
        </pc:sldMkLst>
      </pc:sldChg>
      <pc:sldChg chg="del">
        <pc:chgData name="Cindy Fischer" userId="27cd420a-a4c2-4e54-a13f-fbf18e099d2d" providerId="ADAL" clId="{1C867880-428E-421D-A8A2-A54A11F0EF3D}" dt="2023-09-12T14:25:30.350" v="6" actId="2696"/>
        <pc:sldMkLst>
          <pc:docMk/>
          <pc:sldMk cId="45926503" sldId="805"/>
        </pc:sldMkLst>
      </pc:sldChg>
      <pc:sldChg chg="del">
        <pc:chgData name="Cindy Fischer" userId="27cd420a-a4c2-4e54-a13f-fbf18e099d2d" providerId="ADAL" clId="{1C867880-428E-421D-A8A2-A54A11F0EF3D}" dt="2023-09-12T14:26:27.266" v="12" actId="2696"/>
        <pc:sldMkLst>
          <pc:docMk/>
          <pc:sldMk cId="663337988" sldId="806"/>
        </pc:sldMkLst>
      </pc:sldChg>
      <pc:sldChg chg="del">
        <pc:chgData name="Cindy Fischer" userId="27cd420a-a4c2-4e54-a13f-fbf18e099d2d" providerId="ADAL" clId="{1C867880-428E-421D-A8A2-A54A11F0EF3D}" dt="2023-09-12T14:25:39.611" v="7" actId="2696"/>
        <pc:sldMkLst>
          <pc:docMk/>
          <pc:sldMk cId="1775753452" sldId="807"/>
        </pc:sldMkLst>
      </pc:sldChg>
      <pc:sldChg chg="del">
        <pc:chgData name="Cindy Fischer" userId="27cd420a-a4c2-4e54-a13f-fbf18e099d2d" providerId="ADAL" clId="{1C867880-428E-421D-A8A2-A54A11F0EF3D}" dt="2023-09-12T14:27:30.002" v="13" actId="2696"/>
        <pc:sldMkLst>
          <pc:docMk/>
          <pc:sldMk cId="3895649531" sldId="808"/>
        </pc:sldMkLst>
      </pc:sldChg>
      <pc:sldChg chg="del">
        <pc:chgData name="Cindy Fischer" userId="27cd420a-a4c2-4e54-a13f-fbf18e099d2d" providerId="ADAL" clId="{1C867880-428E-421D-A8A2-A54A11F0EF3D}" dt="2023-09-12T14:25:44.395" v="8" actId="2696"/>
        <pc:sldMkLst>
          <pc:docMk/>
          <pc:sldMk cId="2012627143" sldId="809"/>
        </pc:sldMkLst>
      </pc:sldChg>
    </pc:docChg>
  </pc:docChgLst>
  <pc:docChgLst>
    <pc:chgData name="Cindy Fischer" userId="27cd420a-a4c2-4e54-a13f-fbf18e099d2d" providerId="ADAL" clId="{73B32A6A-C512-4D1C-855E-4AFF1DCDB372}"/>
    <pc:docChg chg="modSld">
      <pc:chgData name="Cindy Fischer" userId="27cd420a-a4c2-4e54-a13f-fbf18e099d2d" providerId="ADAL" clId="{73B32A6A-C512-4D1C-855E-4AFF1DCDB372}" dt="2023-06-01T14:16:36.698" v="141" actId="20577"/>
      <pc:docMkLst>
        <pc:docMk/>
      </pc:docMkLst>
      <pc:sldChg chg="modNotesTx">
        <pc:chgData name="Cindy Fischer" userId="27cd420a-a4c2-4e54-a13f-fbf18e099d2d" providerId="ADAL" clId="{73B32A6A-C512-4D1C-855E-4AFF1DCDB372}" dt="2023-06-01T14:16:36.698" v="141" actId="20577"/>
        <pc:sldMkLst>
          <pc:docMk/>
          <pc:sldMk cId="2786077259" sldId="265"/>
        </pc:sldMkLst>
      </pc:sldChg>
    </pc:docChg>
  </pc:docChgLst>
  <pc:docChgLst>
    <pc:chgData name="Cindy Fischer" userId="27cd420a-a4c2-4e54-a13f-fbf18e099d2d" providerId="ADAL" clId="{4C689519-C0F6-418A-8A6E-14D5BA865E15}"/>
    <pc:docChg chg="undo custSel addSld delSld modSld modMainMaster">
      <pc:chgData name="Cindy Fischer" userId="27cd420a-a4c2-4e54-a13f-fbf18e099d2d" providerId="ADAL" clId="{4C689519-C0F6-418A-8A6E-14D5BA865E15}" dt="2025-04-23T16:13:37.593" v="47" actId="478"/>
      <pc:docMkLst>
        <pc:docMk/>
      </pc:docMkLst>
      <pc:sldChg chg="add">
        <pc:chgData name="Cindy Fischer" userId="27cd420a-a4c2-4e54-a13f-fbf18e099d2d" providerId="ADAL" clId="{4C689519-C0F6-418A-8A6E-14D5BA865E15}" dt="2025-04-23T16:12:02.624" v="40"/>
        <pc:sldMkLst>
          <pc:docMk/>
          <pc:sldMk cId="1065973857" sldId="280"/>
        </pc:sldMkLst>
      </pc:sldChg>
      <pc:sldChg chg="add">
        <pc:chgData name="Cindy Fischer" userId="27cd420a-a4c2-4e54-a13f-fbf18e099d2d" providerId="ADAL" clId="{4C689519-C0F6-418A-8A6E-14D5BA865E15}" dt="2025-04-23T16:11:07.592" v="36"/>
        <pc:sldMkLst>
          <pc:docMk/>
          <pc:sldMk cId="972142961" sldId="285"/>
        </pc:sldMkLst>
      </pc:sldChg>
      <pc:sldChg chg="add">
        <pc:chgData name="Cindy Fischer" userId="27cd420a-a4c2-4e54-a13f-fbf18e099d2d" providerId="ADAL" clId="{4C689519-C0F6-418A-8A6E-14D5BA865E15}" dt="2025-04-23T16:10:42.460" v="34"/>
        <pc:sldMkLst>
          <pc:docMk/>
          <pc:sldMk cId="3737605975" sldId="287"/>
        </pc:sldMkLst>
      </pc:sldChg>
      <pc:sldChg chg="add">
        <pc:chgData name="Cindy Fischer" userId="27cd420a-a4c2-4e54-a13f-fbf18e099d2d" providerId="ADAL" clId="{4C689519-C0F6-418A-8A6E-14D5BA865E15}" dt="2025-04-23T16:12:23.147" v="41"/>
        <pc:sldMkLst>
          <pc:docMk/>
          <pc:sldMk cId="1718870199" sldId="288"/>
        </pc:sldMkLst>
      </pc:sldChg>
      <pc:sldChg chg="add">
        <pc:chgData name="Cindy Fischer" userId="27cd420a-a4c2-4e54-a13f-fbf18e099d2d" providerId="ADAL" clId="{4C689519-C0F6-418A-8A6E-14D5BA865E15}" dt="2025-04-23T16:12:40.632" v="43"/>
        <pc:sldMkLst>
          <pc:docMk/>
          <pc:sldMk cId="2396061036" sldId="290"/>
        </pc:sldMkLst>
      </pc:sldChg>
      <pc:sldChg chg="add">
        <pc:chgData name="Cindy Fischer" userId="27cd420a-a4c2-4e54-a13f-fbf18e099d2d" providerId="ADAL" clId="{4C689519-C0F6-418A-8A6E-14D5BA865E15}" dt="2025-04-23T16:12:52.253" v="44"/>
        <pc:sldMkLst>
          <pc:docMk/>
          <pc:sldMk cId="3793222696" sldId="291"/>
        </pc:sldMkLst>
      </pc:sldChg>
      <pc:sldChg chg="add">
        <pc:chgData name="Cindy Fischer" userId="27cd420a-a4c2-4e54-a13f-fbf18e099d2d" providerId="ADAL" clId="{4C689519-C0F6-418A-8A6E-14D5BA865E15}" dt="2025-04-23T16:13:11.797" v="45"/>
        <pc:sldMkLst>
          <pc:docMk/>
          <pc:sldMk cId="3565034557" sldId="292"/>
        </pc:sldMkLst>
      </pc:sldChg>
      <pc:sldChg chg="modSp mod">
        <pc:chgData name="Cindy Fischer" userId="27cd420a-a4c2-4e54-a13f-fbf18e099d2d" providerId="ADAL" clId="{4C689519-C0F6-418A-8A6E-14D5BA865E15}" dt="2025-04-23T16:08:45.838" v="6" actId="20577"/>
        <pc:sldMkLst>
          <pc:docMk/>
          <pc:sldMk cId="1743354095" sldId="295"/>
        </pc:sldMkLst>
        <pc:spChg chg="mod">
          <ac:chgData name="Cindy Fischer" userId="27cd420a-a4c2-4e54-a13f-fbf18e099d2d" providerId="ADAL" clId="{4C689519-C0F6-418A-8A6E-14D5BA865E15}" dt="2025-04-23T16:08:45.838" v="6" actId="20577"/>
          <ac:spMkLst>
            <pc:docMk/>
            <pc:sldMk cId="1743354095" sldId="295"/>
            <ac:spMk id="4" creationId="{CC474E41-036F-4415-8F60-C39009E83C01}"/>
          </ac:spMkLst>
        </pc:spChg>
      </pc:sldChg>
      <pc:sldChg chg="modSp mod">
        <pc:chgData name="Cindy Fischer" userId="27cd420a-a4c2-4e54-a13f-fbf18e099d2d" providerId="ADAL" clId="{4C689519-C0F6-418A-8A6E-14D5BA865E15}" dt="2025-04-23T16:10:16.884" v="33" actId="20577"/>
        <pc:sldMkLst>
          <pc:docMk/>
          <pc:sldMk cId="791687817" sldId="300"/>
        </pc:sldMkLst>
        <pc:spChg chg="mod">
          <ac:chgData name="Cindy Fischer" userId="27cd420a-a4c2-4e54-a13f-fbf18e099d2d" providerId="ADAL" clId="{4C689519-C0F6-418A-8A6E-14D5BA865E15}" dt="2025-04-23T16:10:16.884" v="33" actId="20577"/>
          <ac:spMkLst>
            <pc:docMk/>
            <pc:sldMk cId="791687817" sldId="300"/>
            <ac:spMk id="3" creationId="{00000000-0000-0000-0000-000000000000}"/>
          </ac:spMkLst>
        </pc:spChg>
      </pc:sldChg>
      <pc:sldChg chg="del">
        <pc:chgData name="Cindy Fischer" userId="27cd420a-a4c2-4e54-a13f-fbf18e099d2d" providerId="ADAL" clId="{4C689519-C0F6-418A-8A6E-14D5BA865E15}" dt="2025-04-23T16:10:52.554" v="35" actId="2696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4C689519-C0F6-418A-8A6E-14D5BA865E15}" dt="2025-04-23T16:11:17.413" v="37" actId="2696"/>
        <pc:sldMkLst>
          <pc:docMk/>
          <pc:sldMk cId="324683777" sldId="302"/>
        </pc:sldMkLst>
      </pc:sldChg>
      <pc:sldChg chg="del">
        <pc:chgData name="Cindy Fischer" userId="27cd420a-a4c2-4e54-a13f-fbf18e099d2d" providerId="ADAL" clId="{4C689519-C0F6-418A-8A6E-14D5BA865E15}" dt="2025-04-23T16:12:27.209" v="42" actId="2696"/>
        <pc:sldMkLst>
          <pc:docMk/>
          <pc:sldMk cId="1222712563" sldId="792"/>
        </pc:sldMkLst>
      </pc:sldChg>
      <pc:sldChg chg="new del">
        <pc:chgData name="Cindy Fischer" userId="27cd420a-a4c2-4e54-a13f-fbf18e099d2d" providerId="ADAL" clId="{4C689519-C0F6-418A-8A6E-14D5BA865E15}" dt="2025-04-23T16:11:51.109" v="39" actId="680"/>
        <pc:sldMkLst>
          <pc:docMk/>
          <pc:sldMk cId="3108886332" sldId="805"/>
        </pc:sldMkLst>
      </pc:sldChg>
      <pc:sldMasterChg chg="modSldLayout">
        <pc:chgData name="Cindy Fischer" userId="27cd420a-a4c2-4e54-a13f-fbf18e099d2d" providerId="ADAL" clId="{4C689519-C0F6-418A-8A6E-14D5BA865E15}" dt="2025-04-23T16:13:37.593" v="47" actId="478"/>
        <pc:sldMasterMkLst>
          <pc:docMk/>
          <pc:sldMasterMk cId="1477457973" sldId="2147483663"/>
        </pc:sldMasterMkLst>
        <pc:sldLayoutChg chg="delSp mod">
          <pc:chgData name="Cindy Fischer" userId="27cd420a-a4c2-4e54-a13f-fbf18e099d2d" providerId="ADAL" clId="{4C689519-C0F6-418A-8A6E-14D5BA865E15}" dt="2025-04-23T16:13:21.452" v="46" actId="478"/>
          <pc:sldLayoutMkLst>
            <pc:docMk/>
            <pc:sldMasterMk cId="1477457973" sldId="2147483663"/>
            <pc:sldLayoutMk cId="308603370" sldId="2147483672"/>
          </pc:sldLayoutMkLst>
          <pc:picChg chg="del">
            <ac:chgData name="Cindy Fischer" userId="27cd420a-a4c2-4e54-a13f-fbf18e099d2d" providerId="ADAL" clId="{4C689519-C0F6-418A-8A6E-14D5BA865E15}" dt="2025-04-23T16:13:21.452" v="46" actId="478"/>
            <ac:picMkLst>
              <pc:docMk/>
              <pc:sldMasterMk cId="1477457973" sldId="2147483663"/>
              <pc:sldLayoutMk cId="308603370" sldId="2147483672"/>
              <ac:picMk id="3" creationId="{5014C5E2-6F80-2C30-A41C-33B0C408FA54}"/>
            </ac:picMkLst>
          </pc:picChg>
        </pc:sldLayoutChg>
        <pc:sldLayoutChg chg="delSp mod">
          <pc:chgData name="Cindy Fischer" userId="27cd420a-a4c2-4e54-a13f-fbf18e099d2d" providerId="ADAL" clId="{4C689519-C0F6-418A-8A6E-14D5BA865E15}" dt="2025-04-23T16:13:37.593" v="47" actId="478"/>
          <pc:sldLayoutMkLst>
            <pc:docMk/>
            <pc:sldMasterMk cId="1477457973" sldId="2147483663"/>
            <pc:sldLayoutMk cId="4227585414" sldId="2147483673"/>
          </pc:sldLayoutMkLst>
          <pc:picChg chg="del">
            <ac:chgData name="Cindy Fischer" userId="27cd420a-a4c2-4e54-a13f-fbf18e099d2d" providerId="ADAL" clId="{4C689519-C0F6-418A-8A6E-14D5BA865E15}" dt="2025-04-23T16:13:37.593" v="47" actId="478"/>
            <ac:picMkLst>
              <pc:docMk/>
              <pc:sldMasterMk cId="1477457973" sldId="2147483663"/>
              <pc:sldLayoutMk cId="4227585414" sldId="2147483673"/>
              <ac:picMk id="8" creationId="{D57348DF-1823-BB8B-5602-7B454B3EA0F5}"/>
            </ac:picMkLst>
          </pc:picChg>
        </pc:sldLayoutChg>
      </pc:sldMasterChg>
    </pc:docChg>
  </pc:docChgLst>
  <pc:docChgLst>
    <pc:chgData name="Brianna Slominski" userId="7ad2e49d-cc09-495b-9ef9-8025811ce721" providerId="ADAL" clId="{7E57CC4E-22B4-4B5B-928A-5FF49EE341E7}"/>
    <pc:docChg chg="modSld">
      <pc:chgData name="Brianna Slominski" userId="7ad2e49d-cc09-495b-9ef9-8025811ce721" providerId="ADAL" clId="{7E57CC4E-22B4-4B5B-928A-5FF49EE341E7}" dt="2023-06-21T14:45:39.659" v="1" actId="113"/>
      <pc:docMkLst>
        <pc:docMk/>
      </pc:docMkLst>
      <pc:sldChg chg="modNotesTx">
        <pc:chgData name="Brianna Slominski" userId="7ad2e49d-cc09-495b-9ef9-8025811ce721" providerId="ADAL" clId="{7E57CC4E-22B4-4B5B-928A-5FF49EE341E7}" dt="2023-06-21T14:45:39.659" v="1" actId="113"/>
        <pc:sldMkLst>
          <pc:docMk/>
          <pc:sldMk cId="1138097876" sldId="274"/>
        </pc:sldMkLst>
      </pc:sldChg>
    </pc:docChg>
  </pc:docChgLst>
  <pc:docChgLst>
    <pc:chgData name="Cindy Fischer" userId="27cd420a-a4c2-4e54-a13f-fbf18e099d2d" providerId="ADAL" clId="{81FEF40F-2060-4CD0-B85B-5BBD02E9EF13}"/>
    <pc:docChg chg="modSld">
      <pc:chgData name="Cindy Fischer" userId="27cd420a-a4c2-4e54-a13f-fbf18e099d2d" providerId="ADAL" clId="{81FEF40F-2060-4CD0-B85B-5BBD02E9EF13}" dt="2024-06-03T13:32:33.960" v="8" actId="20577"/>
      <pc:docMkLst>
        <pc:docMk/>
      </pc:docMkLst>
      <pc:sldChg chg="modSp mod">
        <pc:chgData name="Cindy Fischer" userId="27cd420a-a4c2-4e54-a13f-fbf18e099d2d" providerId="ADAL" clId="{81FEF40F-2060-4CD0-B85B-5BBD02E9EF13}" dt="2024-06-03T13:32:33.960" v="8" actId="20577"/>
        <pc:sldMkLst>
          <pc:docMk/>
          <pc:sldMk cId="1743354095" sldId="295"/>
        </pc:sldMkLst>
      </pc:sldChg>
    </pc:docChg>
  </pc:docChgLst>
  <pc:docChgLst>
    <pc:chgData name="Cindy Fischer" userId="27cd420a-a4c2-4e54-a13f-fbf18e099d2d" providerId="ADAL" clId="{D414C803-2984-4327-A0DD-FE3427FAEA65}"/>
    <pc:docChg chg="delSld">
      <pc:chgData name="Cindy Fischer" userId="27cd420a-a4c2-4e54-a13f-fbf18e099d2d" providerId="ADAL" clId="{D414C803-2984-4327-A0DD-FE3427FAEA65}" dt="2023-09-13T19:13:46.061" v="0" actId="47"/>
      <pc:docMkLst>
        <pc:docMk/>
      </pc:docMkLst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4007918254" sldId="262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2383531997" sldId="263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72287736" sldId="264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2786077259" sldId="265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2085960557" sldId="271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393700066" sldId="273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498302900" sldId="276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2389325694" sldId="278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2471133688" sldId="279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D414C803-2984-4327-A0DD-FE3427FAEA65}" dt="2023-09-13T19:13:46.061" v="0" actId="47"/>
        <pc:sldMkLst>
          <pc:docMk/>
          <pc:sldMk cId="3666139224" sldId="284"/>
        </pc:sldMkLst>
      </pc:sldChg>
      <pc:sldMasterChg chg="delSldLayout">
        <pc:chgData name="Cindy Fischer" userId="27cd420a-a4c2-4e54-a13f-fbf18e099d2d" providerId="ADAL" clId="{D414C803-2984-4327-A0DD-FE3427FAEA65}" dt="2023-09-13T19:13:46.061" v="0" actId="47"/>
        <pc:sldMasterMkLst>
          <pc:docMk/>
          <pc:sldMasterMk cId="3268307245" sldId="2147483648"/>
        </pc:sldMasterMkLst>
        <pc:sldLayoutChg chg="del">
          <pc:chgData name="Cindy Fischer" userId="27cd420a-a4c2-4e54-a13f-fbf18e099d2d" providerId="ADAL" clId="{D414C803-2984-4327-A0DD-FE3427FAEA65}" dt="2023-09-13T19:13:46.061" v="0" actId="47"/>
          <pc:sldLayoutMkLst>
            <pc:docMk/>
            <pc:sldMasterMk cId="3268307245" sldId="2147483648"/>
            <pc:sldLayoutMk cId="2188083721" sldId="2147483662"/>
          </pc:sldLayoutMkLst>
        </pc:sldLayoutChg>
      </pc:sldMasterChg>
    </pc:docChg>
  </pc:docChgLst>
  <pc:docChgLst>
    <pc:chgData name="Cindy Fischer" userId="27cd420a-a4c2-4e54-a13f-fbf18e099d2d" providerId="ADAL" clId="{A54CFC03-E61F-4DE5-B631-D32DD6FD2A75}"/>
    <pc:docChg chg="undo custSel addSld delSld modSld sldOrd">
      <pc:chgData name="Cindy Fischer" userId="27cd420a-a4c2-4e54-a13f-fbf18e099d2d" providerId="ADAL" clId="{A54CFC03-E61F-4DE5-B631-D32DD6FD2A75}" dt="2023-06-21T14:48:42.056" v="4903" actId="20577"/>
      <pc:docMkLst>
        <pc:docMk/>
      </pc:docMkLst>
      <pc:sldChg chg="addSp delSp modSp mod modNotesTx">
        <pc:chgData name="Cindy Fischer" userId="27cd420a-a4c2-4e54-a13f-fbf18e099d2d" providerId="ADAL" clId="{A54CFC03-E61F-4DE5-B631-D32DD6FD2A75}" dt="2023-06-20T19:26:35.428" v="4423" actId="20577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A54CFC03-E61F-4DE5-B631-D32DD6FD2A75}" dt="2023-06-15T13:41:21.016" v="3124" actId="2696"/>
        <pc:sldMkLst>
          <pc:docMk/>
          <pc:sldMk cId="4095950170" sldId="261"/>
        </pc:sldMkLst>
      </pc:sldChg>
      <pc:sldChg chg="modSp mod modNotesTx">
        <pc:chgData name="Cindy Fischer" userId="27cd420a-a4c2-4e54-a13f-fbf18e099d2d" providerId="ADAL" clId="{A54CFC03-E61F-4DE5-B631-D32DD6FD2A75}" dt="2023-06-15T13:37:38.026" v="3113" actId="20577"/>
        <pc:sldMkLst>
          <pc:docMk/>
          <pc:sldMk cId="4007918254" sldId="262"/>
        </pc:sldMkLst>
      </pc:sldChg>
      <pc:sldChg chg="modSp mod modNotesTx">
        <pc:chgData name="Cindy Fischer" userId="27cd420a-a4c2-4e54-a13f-fbf18e099d2d" providerId="ADAL" clId="{A54CFC03-E61F-4DE5-B631-D32DD6FD2A75}" dt="2023-06-20T19:18:26.164" v="4198" actId="6549"/>
        <pc:sldMkLst>
          <pc:docMk/>
          <pc:sldMk cId="2383531997" sldId="263"/>
        </pc:sldMkLst>
      </pc:sldChg>
      <pc:sldChg chg="addSp delSp modSp mod ord setBg modNotesTx">
        <pc:chgData name="Cindy Fischer" userId="27cd420a-a4c2-4e54-a13f-fbf18e099d2d" providerId="ADAL" clId="{A54CFC03-E61F-4DE5-B631-D32DD6FD2A75}" dt="2023-06-20T19:18:22.428" v="4197" actId="6549"/>
        <pc:sldMkLst>
          <pc:docMk/>
          <pc:sldMk cId="72287736" sldId="264"/>
        </pc:sldMkLst>
      </pc:sldChg>
      <pc:sldChg chg="modSp mod modNotesTx">
        <pc:chgData name="Cindy Fischer" userId="27cd420a-a4c2-4e54-a13f-fbf18e099d2d" providerId="ADAL" clId="{A54CFC03-E61F-4DE5-B631-D32DD6FD2A75}" dt="2023-06-09T15:11:47.727" v="2639" actId="113"/>
        <pc:sldMkLst>
          <pc:docMk/>
          <pc:sldMk cId="2786077259" sldId="265"/>
        </pc:sldMkLst>
      </pc:sldChg>
      <pc:sldChg chg="modNotesTx">
        <pc:chgData name="Cindy Fischer" userId="27cd420a-a4c2-4e54-a13f-fbf18e099d2d" providerId="ADAL" clId="{A54CFC03-E61F-4DE5-B631-D32DD6FD2A75}" dt="2023-06-06T15:24:05.575" v="601" actId="2057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A54CFC03-E61F-4DE5-B631-D32DD6FD2A75}" dt="2023-06-06T15:24:28.503" v="603" actId="2696"/>
        <pc:sldMkLst>
          <pc:docMk/>
          <pc:sldMk cId="2561155578" sldId="267"/>
        </pc:sldMkLst>
      </pc:sldChg>
      <pc:sldChg chg="modNotesTx">
        <pc:chgData name="Cindy Fischer" userId="27cd420a-a4c2-4e54-a13f-fbf18e099d2d" providerId="ADAL" clId="{A54CFC03-E61F-4DE5-B631-D32DD6FD2A75}" dt="2023-06-20T19:19:12.991" v="4199" actId="6549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A54CFC03-E61F-4DE5-B631-D32DD6FD2A75}" dt="2023-06-06T15:26:04.183" v="608" actId="2696"/>
        <pc:sldMkLst>
          <pc:docMk/>
          <pc:sldMk cId="3639385201" sldId="269"/>
        </pc:sldMkLst>
      </pc:sldChg>
      <pc:sldChg chg="del ord">
        <pc:chgData name="Cindy Fischer" userId="27cd420a-a4c2-4e54-a13f-fbf18e099d2d" providerId="ADAL" clId="{A54CFC03-E61F-4DE5-B631-D32DD6FD2A75}" dt="2023-06-06T15:25:38.908" v="607" actId="2696"/>
        <pc:sldMkLst>
          <pc:docMk/>
          <pc:sldMk cId="2962091840" sldId="270"/>
        </pc:sldMkLst>
      </pc:sldChg>
      <pc:sldChg chg="modSp mod ord modNotesTx">
        <pc:chgData name="Cindy Fischer" userId="27cd420a-a4c2-4e54-a13f-fbf18e099d2d" providerId="ADAL" clId="{A54CFC03-E61F-4DE5-B631-D32DD6FD2A75}" dt="2023-06-09T15:30:11.355" v="3056" actId="20577"/>
        <pc:sldMkLst>
          <pc:docMk/>
          <pc:sldMk cId="2085960557" sldId="271"/>
        </pc:sldMkLst>
      </pc:sldChg>
      <pc:sldChg chg="del">
        <pc:chgData name="Cindy Fischer" userId="27cd420a-a4c2-4e54-a13f-fbf18e099d2d" providerId="ADAL" clId="{A54CFC03-E61F-4DE5-B631-D32DD6FD2A75}" dt="2023-06-06T15:27:36.442" v="625" actId="2696"/>
        <pc:sldMkLst>
          <pc:docMk/>
          <pc:sldMk cId="3709665537" sldId="272"/>
        </pc:sldMkLst>
      </pc:sldChg>
      <pc:sldChg chg="del ord">
        <pc:chgData name="Cindy Fischer" userId="27cd420a-a4c2-4e54-a13f-fbf18e099d2d" providerId="ADAL" clId="{A54CFC03-E61F-4DE5-B631-D32DD6FD2A75}" dt="2023-06-06T15:48:40.056" v="1910" actId="2696"/>
        <pc:sldMkLst>
          <pc:docMk/>
          <pc:sldMk cId="393700066" sldId="273"/>
        </pc:sldMkLst>
      </pc:sldChg>
      <pc:sldChg chg="modSp mod ord modNotesTx">
        <pc:chgData name="Cindy Fischer" userId="27cd420a-a4c2-4e54-a13f-fbf18e099d2d" providerId="ADAL" clId="{A54CFC03-E61F-4DE5-B631-D32DD6FD2A75}" dt="2023-06-09T15:26:06.814" v="2962" actId="113"/>
        <pc:sldMkLst>
          <pc:docMk/>
          <pc:sldMk cId="1138097876" sldId="274"/>
        </pc:sldMkLst>
      </pc:sldChg>
      <pc:sldChg chg="modSp mod ord modNotesTx">
        <pc:chgData name="Cindy Fischer" userId="27cd420a-a4c2-4e54-a13f-fbf18e099d2d" providerId="ADAL" clId="{A54CFC03-E61F-4DE5-B631-D32DD6FD2A75}" dt="2023-06-09T15:35:53.891" v="3091" actId="6549"/>
        <pc:sldMkLst>
          <pc:docMk/>
          <pc:sldMk cId="498302900" sldId="276"/>
        </pc:sldMkLst>
      </pc:sldChg>
      <pc:sldChg chg="del">
        <pc:chgData name="Cindy Fischer" userId="27cd420a-a4c2-4e54-a13f-fbf18e099d2d" providerId="ADAL" clId="{A54CFC03-E61F-4DE5-B631-D32DD6FD2A75}" dt="2023-06-06T15:24:37.442" v="604" actId="2696"/>
        <pc:sldMkLst>
          <pc:docMk/>
          <pc:sldMk cId="3149524073" sldId="277"/>
        </pc:sldMkLst>
      </pc:sldChg>
      <pc:sldChg chg="modNotesTx">
        <pc:chgData name="Cindy Fischer" userId="27cd420a-a4c2-4e54-a13f-fbf18e099d2d" providerId="ADAL" clId="{A54CFC03-E61F-4DE5-B631-D32DD6FD2A75}" dt="2023-06-20T20:03:08.506" v="4732" actId="20577"/>
        <pc:sldMkLst>
          <pc:docMk/>
          <pc:sldMk cId="2389325694" sldId="278"/>
        </pc:sldMkLst>
      </pc:sldChg>
      <pc:sldChg chg="ord modNotesTx">
        <pc:chgData name="Cindy Fischer" userId="27cd420a-a4c2-4e54-a13f-fbf18e099d2d" providerId="ADAL" clId="{A54CFC03-E61F-4DE5-B631-D32DD6FD2A75}" dt="2023-06-06T15:25:28.414" v="606" actId="2057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A54CFC03-E61F-4DE5-B631-D32DD6FD2A75}" dt="2023-06-06T15:27:32.307" v="624" actId="2696"/>
        <pc:sldMkLst>
          <pc:docMk/>
          <pc:sldMk cId="1013049895" sldId="281"/>
        </pc:sldMkLst>
      </pc:sldChg>
      <pc:sldChg chg="addSp modSp del mod delDesignElem modNotesTx">
        <pc:chgData name="Cindy Fischer" userId="27cd420a-a4c2-4e54-a13f-fbf18e099d2d" providerId="ADAL" clId="{A54CFC03-E61F-4DE5-B631-D32DD6FD2A75}" dt="2023-06-15T13:40:51.063" v="3121" actId="2696"/>
        <pc:sldMkLst>
          <pc:docMk/>
          <pc:sldMk cId="2056223106" sldId="283"/>
        </pc:sldMkLst>
      </pc:sldChg>
      <pc:sldChg chg="modSp add mod modNotesTx">
        <pc:chgData name="Cindy Fischer" userId="27cd420a-a4c2-4e54-a13f-fbf18e099d2d" providerId="ADAL" clId="{A54CFC03-E61F-4DE5-B631-D32DD6FD2A75}" dt="2023-06-09T15:29:12.077" v="3028" actId="6549"/>
        <pc:sldMkLst>
          <pc:docMk/>
          <pc:sldMk cId="3666139224" sldId="284"/>
        </pc:sldMkLst>
      </pc:sldChg>
      <pc:sldChg chg="delSp modSp add mod ord modNotesTx">
        <pc:chgData name="Cindy Fischer" userId="27cd420a-a4c2-4e54-a13f-fbf18e099d2d" providerId="ADAL" clId="{A54CFC03-E61F-4DE5-B631-D32DD6FD2A75}" dt="2023-06-09T15:12:58.347" v="2648" actId="27636"/>
        <pc:sldMkLst>
          <pc:docMk/>
          <pc:sldMk cId="223940505" sldId="285"/>
        </pc:sldMkLst>
      </pc:sldChg>
      <pc:sldChg chg="modSp add mod ord">
        <pc:chgData name="Cindy Fischer" userId="27cd420a-a4c2-4e54-a13f-fbf18e099d2d" providerId="ADAL" clId="{A54CFC03-E61F-4DE5-B631-D32DD6FD2A75}" dt="2023-06-09T15:12:23.711" v="2642" actId="113"/>
        <pc:sldMkLst>
          <pc:docMk/>
          <pc:sldMk cId="3745322638" sldId="286"/>
        </pc:sldMkLst>
      </pc:sldChg>
      <pc:sldChg chg="delSp modSp add del mod ord modCm modNotesTx">
        <pc:chgData name="Cindy Fischer" userId="27cd420a-a4c2-4e54-a13f-fbf18e099d2d" providerId="ADAL" clId="{A54CFC03-E61F-4DE5-B631-D32DD6FD2A75}" dt="2023-06-07T15:29:09.569" v="2414" actId="2696"/>
        <pc:sldMkLst>
          <pc:docMk/>
          <pc:sldMk cId="3105773242" sldId="287"/>
        </pc:sldMkLst>
      </pc:sldChg>
      <pc:sldChg chg="modSp add del mod ord modNotesTx">
        <pc:chgData name="Cindy Fischer" userId="27cd420a-a4c2-4e54-a13f-fbf18e099d2d" providerId="ADAL" clId="{A54CFC03-E61F-4DE5-B631-D32DD6FD2A75}" dt="2023-06-09T14:04:13.846" v="2612" actId="2696"/>
        <pc:sldMkLst>
          <pc:docMk/>
          <pc:sldMk cId="2114013926" sldId="288"/>
        </pc:sldMkLst>
      </pc:sldChg>
      <pc:sldChg chg="modSp add del mod ord">
        <pc:chgData name="Cindy Fischer" userId="27cd420a-a4c2-4e54-a13f-fbf18e099d2d" providerId="ADAL" clId="{A54CFC03-E61F-4DE5-B631-D32DD6FD2A75}" dt="2023-06-07T14:41:45.449" v="2091" actId="2696"/>
        <pc:sldMkLst>
          <pc:docMk/>
          <pc:sldMk cId="916585474" sldId="289"/>
        </pc:sldMkLst>
      </pc:sldChg>
      <pc:sldChg chg="modSp add mod ord modShow">
        <pc:chgData name="Cindy Fischer" userId="27cd420a-a4c2-4e54-a13f-fbf18e099d2d" providerId="ADAL" clId="{A54CFC03-E61F-4DE5-B631-D32DD6FD2A75}" dt="2023-06-20T19:39:23.755" v="4691" actId="729"/>
        <pc:sldMkLst>
          <pc:docMk/>
          <pc:sldMk cId="3095779027" sldId="290"/>
        </pc:sldMkLst>
      </pc:sldChg>
      <pc:sldChg chg="modSp add mod ord modNotesTx">
        <pc:chgData name="Cindy Fischer" userId="27cd420a-a4c2-4e54-a13f-fbf18e099d2d" providerId="ADAL" clId="{A54CFC03-E61F-4DE5-B631-D32DD6FD2A75}" dt="2023-06-20T19:39:16.720" v="4690" actId="6549"/>
        <pc:sldMkLst>
          <pc:docMk/>
          <pc:sldMk cId="3830627991" sldId="291"/>
        </pc:sldMkLst>
      </pc:sldChg>
      <pc:sldChg chg="addSp modSp mod modNotesTx">
        <pc:chgData name="Cindy Fischer" userId="27cd420a-a4c2-4e54-a13f-fbf18e099d2d" providerId="ADAL" clId="{A54CFC03-E61F-4DE5-B631-D32DD6FD2A75}" dt="2023-06-21T14:48:42.056" v="4903" actId="20577"/>
        <pc:sldMkLst>
          <pc:docMk/>
          <pc:sldMk cId="1590546334" sldId="292"/>
        </pc:sldMkLst>
      </pc:sldChg>
      <pc:sldChg chg="add del ord">
        <pc:chgData name="Cindy Fischer" userId="27cd420a-a4c2-4e54-a13f-fbf18e099d2d" providerId="ADAL" clId="{A54CFC03-E61F-4DE5-B631-D32DD6FD2A75}" dt="2023-06-07T14:41:40.445" v="2090" actId="2696"/>
        <pc:sldMkLst>
          <pc:docMk/>
          <pc:sldMk cId="2396036388" sldId="292"/>
        </pc:sldMkLst>
      </pc:sldChg>
      <pc:sldChg chg="modNotesTx">
        <pc:chgData name="Cindy Fischer" userId="27cd420a-a4c2-4e54-a13f-fbf18e099d2d" providerId="ADAL" clId="{A54CFC03-E61F-4DE5-B631-D32DD6FD2A75}" dt="2023-06-20T20:00:04.273" v="4705" actId="20577"/>
        <pc:sldMkLst>
          <pc:docMk/>
          <pc:sldMk cId="3318172065" sldId="293"/>
        </pc:sldMkLst>
      </pc:sldChg>
      <pc:sldChg chg="add del ord">
        <pc:chgData name="Cindy Fischer" userId="27cd420a-a4c2-4e54-a13f-fbf18e099d2d" providerId="ADAL" clId="{A54CFC03-E61F-4DE5-B631-D32DD6FD2A75}" dt="2023-06-15T13:40:20.102" v="3120" actId="2696"/>
        <pc:sldMkLst>
          <pc:docMk/>
          <pc:sldMk cId="849553258" sldId="294"/>
        </pc:sldMkLst>
      </pc:sldChg>
      <pc:sldChg chg="modSp mod modNotesTx">
        <pc:chgData name="Cindy Fischer" userId="27cd420a-a4c2-4e54-a13f-fbf18e099d2d" providerId="ADAL" clId="{A54CFC03-E61F-4DE5-B631-D32DD6FD2A75}" dt="2023-06-21T14:39:14.179" v="4737" actId="20577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4063350392" sldId="295"/>
        </pc:sldMkLst>
      </pc:sldChg>
      <pc:sldChg chg="modNotesTx">
        <pc:chgData name="Cindy Fischer" userId="27cd420a-a4c2-4e54-a13f-fbf18e099d2d" providerId="ADAL" clId="{A54CFC03-E61F-4DE5-B631-D32DD6FD2A75}" dt="2023-06-15T15:13:54.900" v="3281" actId="6549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865592894" sldId="296"/>
        </pc:sldMkLst>
      </pc:sldChg>
      <pc:sldChg chg="del modNotesTx">
        <pc:chgData name="Cindy Fischer" userId="27cd420a-a4c2-4e54-a13f-fbf18e099d2d" providerId="ADAL" clId="{A54CFC03-E61F-4DE5-B631-D32DD6FD2A75}" dt="2023-06-20T19:29:41.117" v="4627" actId="20577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297738117" sldId="298"/>
        </pc:sldMkLst>
      </pc:sldChg>
      <pc:sldChg chg="del modNotesTx">
        <pc:chgData name="Cindy Fischer" userId="27cd420a-a4c2-4e54-a13f-fbf18e099d2d" providerId="ADAL" clId="{A54CFC03-E61F-4DE5-B631-D32DD6FD2A75}" dt="2023-06-21T14:39:25.469" v="4738" actId="6549"/>
        <pc:sldMkLst>
          <pc:docMk/>
          <pc:sldMk cId="1978890870" sldId="299"/>
        </pc:sldMkLst>
      </pc:sldChg>
      <pc:sldChg chg="addSp modSp del mod delDesignElem">
        <pc:chgData name="Cindy Fischer" userId="27cd420a-a4c2-4e54-a13f-fbf18e099d2d" providerId="ADAL" clId="{A54CFC03-E61F-4DE5-B631-D32DD6FD2A75}" dt="2023-06-15T13:35:40.768" v="3106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24683777" sldId="302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1222712563" sldId="792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95043334" sldId="793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120086714" sldId="794"/>
        </pc:sldMkLst>
      </pc:sldChg>
      <pc:sldChg chg="modSp mod">
        <pc:chgData name="Cindy Fischer" userId="27cd420a-a4c2-4e54-a13f-fbf18e099d2d" providerId="ADAL" clId="{A54CFC03-E61F-4DE5-B631-D32DD6FD2A75}" dt="2023-06-15T15:14:28.456" v="3283" actId="948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A54CFC03-E61F-4DE5-B631-D32DD6FD2A75}" dt="2023-06-15T13:44:39.677" v="3145" actId="2696"/>
        <pc:sldMkLst>
          <pc:docMk/>
          <pc:sldMk cId="1665304996" sldId="795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2876733576" sldId="795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81971512" sldId="796"/>
        </pc:sldMkLst>
      </pc:sldChg>
      <pc:sldChg chg="del">
        <pc:chgData name="Cindy Fischer" userId="27cd420a-a4c2-4e54-a13f-fbf18e099d2d" providerId="ADAL" clId="{A54CFC03-E61F-4DE5-B631-D32DD6FD2A75}" dt="2023-06-15T13:45:22.073" v="3155" actId="2696"/>
        <pc:sldMkLst>
          <pc:docMk/>
          <pc:sldMk cId="451770531" sldId="796"/>
        </pc:sldMkLst>
      </pc:sldChg>
      <pc:sldChg chg="modSp mod modNotesTx">
        <pc:chgData name="Cindy Fischer" userId="27cd420a-a4c2-4e54-a13f-fbf18e099d2d" providerId="ADAL" clId="{A54CFC03-E61F-4DE5-B631-D32DD6FD2A75}" dt="2023-06-20T19:34:09.940" v="4661" actId="20577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A54CFC03-E61F-4DE5-B631-D32DD6FD2A75}" dt="2023-06-15T13:46:05.422" v="3156" actId="2696"/>
        <pc:sldMkLst>
          <pc:docMk/>
          <pc:sldMk cId="1737141461" sldId="801"/>
        </pc:sldMkLst>
      </pc:sldChg>
      <pc:sldChg chg="modNotesTx">
        <pc:chgData name="Cindy Fischer" userId="27cd420a-a4c2-4e54-a13f-fbf18e099d2d" providerId="ADAL" clId="{A54CFC03-E61F-4DE5-B631-D32DD6FD2A75}" dt="2023-06-20T19:35:16.617" v="4685" actId="20577"/>
        <pc:sldMkLst>
          <pc:docMk/>
          <pc:sldMk cId="3466397488" sldId="802"/>
        </pc:sldMkLst>
      </pc:sldChg>
      <pc:sldChg chg="modNotesTx">
        <pc:chgData name="Cindy Fischer" userId="27cd420a-a4c2-4e54-a13f-fbf18e099d2d" providerId="ADAL" clId="{A54CFC03-E61F-4DE5-B631-D32DD6FD2A75}" dt="2023-06-15T15:15:29.125" v="3288" actId="6549"/>
        <pc:sldMkLst>
          <pc:docMk/>
          <pc:sldMk cId="3444606128" sldId="803"/>
        </pc:sldMkLst>
      </pc:sldChg>
      <pc:sldChg chg="addSp delSp modSp add mod ord setBg modClrScheme chgLayout modNotesTx">
        <pc:chgData name="Cindy Fischer" userId="27cd420a-a4c2-4e54-a13f-fbf18e099d2d" providerId="ADAL" clId="{A54CFC03-E61F-4DE5-B631-D32DD6FD2A75}" dt="2023-06-20T19:27:04.970" v="4443" actId="20577"/>
        <pc:sldMkLst>
          <pc:docMk/>
          <pc:sldMk cId="45926503" sldId="805"/>
        </pc:sldMkLst>
      </pc:sldChg>
      <pc:sldChg chg="new del">
        <pc:chgData name="Cindy Fischer" userId="27cd420a-a4c2-4e54-a13f-fbf18e099d2d" providerId="ADAL" clId="{A54CFC03-E61F-4DE5-B631-D32DD6FD2A75}" dt="2023-06-15T13:41:17.086" v="3123" actId="680"/>
        <pc:sldMkLst>
          <pc:docMk/>
          <pc:sldMk cId="4197869208" sldId="805"/>
        </pc:sldMkLst>
      </pc:sldChg>
      <pc:sldChg chg="add ord modNotesTx">
        <pc:chgData name="Cindy Fischer" userId="27cd420a-a4c2-4e54-a13f-fbf18e099d2d" providerId="ADAL" clId="{A54CFC03-E61F-4DE5-B631-D32DD6FD2A75}" dt="2023-06-20T19:33:48.351" v="4641" actId="20577"/>
        <pc:sldMkLst>
          <pc:docMk/>
          <pc:sldMk cId="663337988" sldId="806"/>
        </pc:sldMkLst>
      </pc:sldChg>
      <pc:sldChg chg="addSp delSp modSp add mod ord setBg modNotesTx">
        <pc:chgData name="Cindy Fischer" userId="27cd420a-a4c2-4e54-a13f-fbf18e099d2d" providerId="ADAL" clId="{A54CFC03-E61F-4DE5-B631-D32DD6FD2A75}" dt="2023-06-20T19:39:41.278" v="4692" actId="113"/>
        <pc:sldMkLst>
          <pc:docMk/>
          <pc:sldMk cId="1775753452" sldId="807"/>
        </pc:sldMkLst>
      </pc:sldChg>
      <pc:sldChg chg="modSp new del mod">
        <pc:chgData name="Cindy Fischer" userId="27cd420a-a4c2-4e54-a13f-fbf18e099d2d" providerId="ADAL" clId="{A54CFC03-E61F-4DE5-B631-D32DD6FD2A75}" dt="2023-06-15T16:44:00.286" v="3329" actId="2696"/>
        <pc:sldMkLst>
          <pc:docMk/>
          <pc:sldMk cId="2606908890" sldId="807"/>
        </pc:sldMkLst>
      </pc:sldChg>
      <pc:sldChg chg="addSp delSp modSp add mod ord setBg">
        <pc:chgData name="Cindy Fischer" userId="27cd420a-a4c2-4e54-a13f-fbf18e099d2d" providerId="ADAL" clId="{A54CFC03-E61F-4DE5-B631-D32DD6FD2A75}" dt="2023-06-20T14:39:59.553" v="4100" actId="1076"/>
        <pc:sldMkLst>
          <pc:docMk/>
          <pc:sldMk cId="3895649531" sldId="808"/>
        </pc:sldMkLst>
      </pc:sldChg>
      <pc:sldChg chg="addSp modSp new mod modShow">
        <pc:chgData name="Cindy Fischer" userId="27cd420a-a4c2-4e54-a13f-fbf18e099d2d" providerId="ADAL" clId="{A54CFC03-E61F-4DE5-B631-D32DD6FD2A75}" dt="2023-06-20T19:25:40.010" v="4386" actId="1076"/>
        <pc:sldMkLst>
          <pc:docMk/>
          <pc:sldMk cId="2012627143" sldId="809"/>
        </pc:sldMkLst>
      </pc:sldChg>
      <pc:sldChg chg="add del">
        <pc:chgData name="Cindy Fischer" userId="27cd420a-a4c2-4e54-a13f-fbf18e099d2d" providerId="ADAL" clId="{A54CFC03-E61F-4DE5-B631-D32DD6FD2A75}" dt="2023-06-20T19:23:13.494" v="4367" actId="2696"/>
        <pc:sldMkLst>
          <pc:docMk/>
          <pc:sldMk cId="2973406440" sldId="8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F566-52AC-4715-9B53-0CEBBC4AEA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876F-CBC6-4E89-B7BA-B8AC75F8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2:15 – 3:00pm</a:t>
            </a:r>
          </a:p>
          <a:p>
            <a:r>
              <a:rPr lang="en-US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A59E-27DE-481C-9EF8-ADA0E59A2C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5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B071-8BB1-26C6-24AD-B3CA7C72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E3E2-37EA-A0C0-A44C-A5C8631F6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258A-ABE4-2C2C-3C4A-3DF4B87D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FD82-693C-679C-0E3F-C5D2BCE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76E3-EF41-4C9A-E371-7ED7312C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566-AA1F-3E7E-5726-0030F3AB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42E65-01E6-E94C-2AF8-FAEF2078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2CE58-8917-875E-171D-E577DA4E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2A86-A64B-F99A-BCC7-543A0D17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3538-BC47-4BB9-CF0A-3F39AA6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09AC9-33D7-D924-3183-334AF1879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C6B6B-DB1E-E6AC-2F64-32C96C37B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322D-6BB2-6D2C-028A-34B5FA82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1F2F-8237-3A95-BE74-5FCB221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69F-4F7D-52F7-CF3B-35C618CA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4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B934DAA-DE49-E44F-96CE-E606070B2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52400"/>
            <a:ext cx="11887200" cy="654147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248" y="420786"/>
            <a:ext cx="5141659" cy="1844351"/>
          </a:xfrm>
          <a:prstGeom prst="rect">
            <a:avLst/>
          </a:prstGeom>
        </p:spPr>
        <p:txBody>
          <a:bodyPr lIns="91440" rIns="91440" anchor="b" anchorCtr="0">
            <a:normAutofit/>
          </a:bodyPr>
          <a:lstStyle>
            <a:lvl1pPr algn="l">
              <a:defRPr sz="3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248" y="2877641"/>
            <a:ext cx="5141659" cy="11441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NAMES STYLE</a:t>
            </a: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39D2384-38E7-0B4B-9C0E-48D2823EB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4122" y="1720298"/>
            <a:ext cx="5297630" cy="2831824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378593A9-D823-0E7E-9699-559525A646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9485" y="5110744"/>
            <a:ext cx="5212422" cy="14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9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5988" y="1788554"/>
            <a:ext cx="11516497" cy="4131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59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345988" y="1784985"/>
            <a:ext cx="5673812" cy="41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784985"/>
            <a:ext cx="5690285" cy="41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1FE82D9A-E410-258A-B9AA-9633B5A4D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65" y="6074828"/>
            <a:ext cx="2782834" cy="7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3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5987" y="1791730"/>
            <a:ext cx="11516497" cy="4222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0A33BAA-023A-EDB8-503B-710A298CD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65" y="6074828"/>
            <a:ext cx="2782834" cy="7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45987" y="346509"/>
            <a:ext cx="11516497" cy="56682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A486B774-6A60-0CC3-CB62-EBBD1C9A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65" y="6074828"/>
            <a:ext cx="2782834" cy="7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5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89B1BA7-EAB7-1842-A18B-363EFF103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50" b="1050"/>
          <a:stretch/>
        </p:blipFill>
        <p:spPr>
          <a:xfrm>
            <a:off x="152400" y="159026"/>
            <a:ext cx="11887200" cy="65399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1611032"/>
            <a:ext cx="11516497" cy="13258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37FA545-9DD7-386B-A307-DCCA17CD6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03" y="5764329"/>
            <a:ext cx="3125362" cy="8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9D8E-2EC7-90C4-BA9F-DBD3949D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2A5B-5009-FA5E-916A-960537BD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5DAA-FF01-A8B2-2029-29F3C9D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B1A4-2710-0328-9783-23C81173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478F-04B4-609B-58C9-2F87CE5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4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0C0DCE3F-B42C-36A0-BB1F-43AEEF81F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4458" y="1895129"/>
            <a:ext cx="6139542" cy="23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07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1611032"/>
            <a:ext cx="3575563" cy="13258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54009" y="3053217"/>
            <a:ext cx="11516497" cy="13258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000" b="1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8" y="6122504"/>
            <a:ext cx="1881013" cy="459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24EC24-0D6F-48E2-99B0-56CC319DCCFC}"/>
              </a:ext>
            </a:extLst>
          </p:cNvPr>
          <p:cNvSpPr/>
          <p:nvPr userDrawn="1"/>
        </p:nvSpPr>
        <p:spPr>
          <a:xfrm>
            <a:off x="5297864" y="0"/>
            <a:ext cx="68941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5A0A6-EF2C-5E4F-9644-082F7D14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2" y="389965"/>
            <a:ext cx="11463617" cy="829235"/>
          </a:xfrm>
        </p:spPr>
        <p:txBody>
          <a:bodyPr anchor="t">
            <a:normAutofit/>
          </a:bodyPr>
          <a:lstStyle>
            <a:lvl1pPr algn="l" fontAlgn="b">
              <a:defRPr sz="36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10F5AD-CB6F-7E40-A3FD-55A9D8104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82" y="1573372"/>
            <a:ext cx="11450319" cy="769779"/>
          </a:xfrm>
        </p:spPr>
        <p:txBody>
          <a:bodyPr/>
          <a:lstStyle>
            <a:lvl1pPr marL="0" indent="0" algn="l">
              <a:lnSpc>
                <a:spcPct val="140000"/>
              </a:lnSpc>
              <a:buNone/>
              <a:defRPr sz="2400" b="1" baseline="0">
                <a:solidFill>
                  <a:srgbClr val="002E6D"/>
                </a:solidFill>
                <a:latin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FF70D-46C0-C84F-B419-5F4426B81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64" y="2667001"/>
            <a:ext cx="11450635" cy="2869503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566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754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4FB9B-48BA-C147-959E-4F234BCD2968}"/>
              </a:ext>
            </a:extLst>
          </p:cNvPr>
          <p:cNvSpPr txBox="1"/>
          <p:nvPr userDrawn="1"/>
        </p:nvSpPr>
        <p:spPr>
          <a:xfrm>
            <a:off x="11565287" y="6458267"/>
            <a:ext cx="41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t>‹#›</a:t>
            </a:fld>
            <a:endParaRPr lang="en-US" sz="1200" b="1" i="0" baseline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CD22E-F121-E543-9396-C12064318E36}"/>
              </a:ext>
            </a:extLst>
          </p:cNvPr>
          <p:cNvSpPr txBox="1"/>
          <p:nvPr userDrawn="1"/>
        </p:nvSpPr>
        <p:spPr>
          <a:xfrm>
            <a:off x="4818490" y="6463486"/>
            <a:ext cx="6679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0">
                <a:solidFill>
                  <a:srgbClr val="444545"/>
                </a:solidFill>
                <a:latin typeface="arial" charset="0"/>
              </a:rPr>
              <a:t>HFMA Leadership Summit 2025</a:t>
            </a:r>
          </a:p>
        </p:txBody>
      </p:sp>
    </p:spTree>
    <p:extLst>
      <p:ext uri="{BB962C8B-B14F-4D97-AF65-F5344CB8AC3E}">
        <p14:creationId xmlns:p14="http://schemas.microsoft.com/office/powerpoint/2010/main" val="308603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080A-4776-FEDF-00B8-303B5145B8EC}"/>
              </a:ext>
            </a:extLst>
          </p:cNvPr>
          <p:cNvSpPr/>
          <p:nvPr userDrawn="1"/>
        </p:nvSpPr>
        <p:spPr>
          <a:xfrm>
            <a:off x="314960" y="304800"/>
            <a:ext cx="11572240" cy="62212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8F15C2F-BE82-587F-0B34-92689FF541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481" y="533400"/>
            <a:ext cx="11289670" cy="33909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5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2758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35FE-2741-E9FC-4B15-7226561A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3B5-972D-6893-BDE5-66941F57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0A668-6BA9-DD07-55D6-BFD18FEB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B721-E3F8-0D43-4F0F-A0008C7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43F02-AB87-78BE-30D8-40E8044B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538F-B4B0-5A92-C94C-13667E1B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802-BFA7-5940-5D3E-BC04B257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0996-91DF-1F2A-16AA-273AF5D0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9A38-8F53-6885-C5D5-9FFD1C0B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99934-5E3E-CFEB-411A-739A083A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CC7F5-6071-326A-9467-6241CB28B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701A0-33E3-B1F5-269D-7A84A7DB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7BF0-574B-4261-4FE9-05317B2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88E2B-ECD6-9E01-725C-D79F1D3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09A-7924-D7D2-169D-F05EAE9D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E5CAE-F57B-2C8A-FA88-3C0BC92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C54E-06AD-DD46-AA8C-85A533B0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6B229-BADD-671A-68A6-F3F86F2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D9A4-B7ED-68DB-27DF-11769CA9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109A3-1959-D472-6330-59BE077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2348-A122-2188-99AF-3D401228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33F-2B5D-F611-3DC1-1DD7D36F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3C10-1243-61B2-A67B-CE36522A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39727-920E-B927-8A22-B1CF9B20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39E55-1209-BEB1-A44A-7871E9C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C99C-A685-3164-C80F-0A80AE9A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202B-9A4C-18A9-DCE5-046826A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D2AC-B3C4-0CFD-0B92-D42BA94A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733D7-6E7B-35E7-F823-D6608589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E6371-100A-8474-50DE-E0507466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2671-04E0-0805-631E-62766E58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E9C3-C16F-211D-BD88-728B2641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E849A-A709-A043-4281-5257512E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0DD54-8025-9B20-6541-23F722D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E4922-6AEF-085F-6EFA-ED3638B4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F069B-4996-2FFF-76E7-31FF0C9B6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235A-CFAD-AA08-B619-985D914EC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DE35-4739-54DF-8647-7B734528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4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2640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Strategic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74E41-036F-4415-8F60-C39009E83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0" y="5913045"/>
            <a:ext cx="3506840" cy="599664"/>
          </a:xfrm>
        </p:spPr>
        <p:txBody>
          <a:bodyPr/>
          <a:lstStyle/>
          <a:p>
            <a:r>
              <a:rPr lang="en-US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174335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9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4672" y="45493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charset="0"/>
                <a:cs typeface="Arial" charset="0"/>
              </a:rPr>
              <a:t>Benefits of Strategic Planning</a:t>
            </a:r>
            <a:endParaRPr lang="en-US" sz="3600" kern="120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17" y="2289442"/>
            <a:ext cx="5291328" cy="363928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6858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proactive vs reactive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direction of Chapter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Determine priorities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 resources (i.e. volunteer time) to goals of Chapter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Encourages accountability</a:t>
            </a:r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Graphic 7" descr="Onboarding">
            <a:extLst>
              <a:ext uri="{FF2B5EF4-FFF2-40B4-BE49-F238E27FC236}">
                <a16:creationId xmlns:a16="http://schemas.microsoft.com/office/drawing/2014/main" id="{1EB28FD0-36AB-50AF-569F-105BA5E76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8EF202-8E53-C04D-845E-813DA578684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8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97F1D-3723-2B9C-E0AD-7D0B9CD59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814F-E4B7-8175-1052-1232AC7F4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858" y="374785"/>
            <a:ext cx="11463617" cy="82923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Setting Goals </a:t>
            </a:r>
            <a:r>
              <a:rPr lang="en-US" b="1">
                <a:solidFill>
                  <a:schemeClr val="tx1"/>
                </a:solidFill>
              </a:rPr>
              <a:t>| </a:t>
            </a:r>
            <a:r>
              <a:rPr lang="en-US" b="1"/>
              <a:t>Objectives </a:t>
            </a:r>
            <a:r>
              <a:rPr lang="en-US" b="1">
                <a:solidFill>
                  <a:schemeClr val="tx1"/>
                </a:solidFill>
              </a:rPr>
              <a:t>|</a:t>
            </a:r>
            <a:r>
              <a:rPr lang="en-US" b="1"/>
              <a:t> </a:t>
            </a:r>
            <a:r>
              <a:rPr lang="en-US" b="1">
                <a:solidFill>
                  <a:srgbClr val="00829C"/>
                </a:solidFill>
              </a:rPr>
              <a:t>Strategies</a:t>
            </a:r>
            <a:endParaRPr lang="en-US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DE77B14-C0B5-24E5-0645-50635D67B097}"/>
              </a:ext>
            </a:extLst>
          </p:cNvPr>
          <p:cNvSpPr/>
          <p:nvPr/>
        </p:nvSpPr>
        <p:spPr>
          <a:xfrm flipH="1">
            <a:off x="1052234" y="1383165"/>
            <a:ext cx="3072063" cy="661737"/>
          </a:xfrm>
          <a:prstGeom prst="snip1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177E5D-EE96-E53A-E7AB-A6EBE79D5588}"/>
              </a:ext>
            </a:extLst>
          </p:cNvPr>
          <p:cNvSpPr/>
          <p:nvPr/>
        </p:nvSpPr>
        <p:spPr>
          <a:xfrm>
            <a:off x="1052236" y="2044902"/>
            <a:ext cx="3072065" cy="1849262"/>
          </a:xfrm>
          <a:prstGeom prst="rect">
            <a:avLst/>
          </a:prstGeom>
          <a:solidFill>
            <a:srgbClr val="7030A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accomplishment you are trying to reach-an outcome; broad and general in nature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0F890822-59D6-DE1B-A39F-CEE66C3B178F}"/>
              </a:ext>
            </a:extLst>
          </p:cNvPr>
          <p:cNvSpPr/>
          <p:nvPr/>
        </p:nvSpPr>
        <p:spPr>
          <a:xfrm flipH="1">
            <a:off x="4575477" y="1383165"/>
            <a:ext cx="3072063" cy="661737"/>
          </a:xfrm>
          <a:prstGeom prst="snip1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939EC-26B9-8092-42ED-6A8213BF2527}"/>
              </a:ext>
            </a:extLst>
          </p:cNvPr>
          <p:cNvSpPr/>
          <p:nvPr/>
        </p:nvSpPr>
        <p:spPr>
          <a:xfrm>
            <a:off x="4575479" y="2044902"/>
            <a:ext cx="3072065" cy="1849262"/>
          </a:xfrm>
          <a:prstGeom prst="rect">
            <a:avLst/>
          </a:prstGeom>
          <a:solidFill>
            <a:srgbClr val="082E6E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the goal will be accomplished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2F12E1B6-B973-2CD5-6FDD-85CBEB72B607}"/>
              </a:ext>
            </a:extLst>
          </p:cNvPr>
          <p:cNvSpPr/>
          <p:nvPr/>
        </p:nvSpPr>
        <p:spPr>
          <a:xfrm flipH="1">
            <a:off x="8098729" y="1383165"/>
            <a:ext cx="3072063" cy="661737"/>
          </a:xfrm>
          <a:prstGeom prst="snip1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82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9FAFA5-836C-ED45-D33C-03BEF1D5266E}"/>
              </a:ext>
            </a:extLst>
          </p:cNvPr>
          <p:cNvSpPr/>
          <p:nvPr/>
        </p:nvSpPr>
        <p:spPr>
          <a:xfrm>
            <a:off x="8098731" y="2044902"/>
            <a:ext cx="3072065" cy="1849262"/>
          </a:xfrm>
          <a:prstGeom prst="rect">
            <a:avLst/>
          </a:prstGeom>
          <a:solidFill>
            <a:srgbClr val="00829C"/>
          </a:solidFill>
          <a:ln>
            <a:solidFill>
              <a:srgbClr val="3CB4E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the steps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 an objective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B6BD0-8FC5-A35C-5778-C25388282539}"/>
              </a:ext>
            </a:extLst>
          </p:cNvPr>
          <p:cNvSpPr/>
          <p:nvPr/>
        </p:nvSpPr>
        <p:spPr>
          <a:xfrm>
            <a:off x="1052234" y="4555901"/>
            <a:ext cx="3072065" cy="130301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Communications to our Members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909606-65B9-4F81-353E-68277804B0EB}"/>
              </a:ext>
            </a:extLst>
          </p:cNvPr>
          <p:cNvSpPr/>
          <p:nvPr/>
        </p:nvSpPr>
        <p:spPr>
          <a:xfrm>
            <a:off x="4575475" y="4555901"/>
            <a:ext cx="3072065" cy="1303011"/>
          </a:xfrm>
          <a:prstGeom prst="rect">
            <a:avLst/>
          </a:prstGeom>
          <a:solidFill>
            <a:srgbClr val="082E6E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a unified marketing program for all education programs by 9/1/2026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D38220-C8A8-4360-1CA4-4BAF85F0FB4D}"/>
              </a:ext>
            </a:extLst>
          </p:cNvPr>
          <p:cNvSpPr/>
          <p:nvPr/>
        </p:nvSpPr>
        <p:spPr>
          <a:xfrm>
            <a:off x="8098726" y="4555901"/>
            <a:ext cx="3072065" cy="1303011"/>
          </a:xfrm>
          <a:prstGeom prst="rect">
            <a:avLst/>
          </a:prstGeom>
          <a:solidFill>
            <a:srgbClr val="00829C"/>
          </a:solidFill>
          <a:ln>
            <a:solidFill>
              <a:srgbClr val="3CB4E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Calibri"/>
              </a:rPr>
              <a:t>Submit event requests to One HFMA at least 60 days in advance of webinars so members will find out about education opportunities early.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D4D3F322-ADB1-9D5D-9381-9CF284C7E962}"/>
              </a:ext>
            </a:extLst>
          </p:cNvPr>
          <p:cNvSpPr/>
          <p:nvPr/>
        </p:nvSpPr>
        <p:spPr>
          <a:xfrm>
            <a:off x="1052227" y="3894163"/>
            <a:ext cx="3072060" cy="661738"/>
          </a:xfrm>
          <a:prstGeom prst="snip2Same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4D7BEED1-9346-32F8-4CEB-41366452D0E6}"/>
              </a:ext>
            </a:extLst>
          </p:cNvPr>
          <p:cNvSpPr/>
          <p:nvPr/>
        </p:nvSpPr>
        <p:spPr>
          <a:xfrm>
            <a:off x="4575480" y="3894163"/>
            <a:ext cx="3072060" cy="661738"/>
          </a:xfrm>
          <a:prstGeom prst="snip2Same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23291444-4146-4021-B916-3471D977BE7D}"/>
              </a:ext>
            </a:extLst>
          </p:cNvPr>
          <p:cNvSpPr/>
          <p:nvPr/>
        </p:nvSpPr>
        <p:spPr>
          <a:xfrm>
            <a:off x="8098731" y="3894163"/>
            <a:ext cx="3072060" cy="661738"/>
          </a:xfrm>
          <a:prstGeom prst="snip2Same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82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3760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29984-9F15-FACD-4FEC-BE4EAC492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0230-8200-30BB-43C3-A807F4B31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167" y="272140"/>
            <a:ext cx="11463617" cy="829235"/>
          </a:xfrm>
        </p:spPr>
        <p:txBody>
          <a:bodyPr>
            <a:normAutofit/>
          </a:bodyPr>
          <a:lstStyle/>
          <a:p>
            <a:r>
              <a:rPr lang="en-US" b="1"/>
              <a:t>Goal </a:t>
            </a:r>
            <a:r>
              <a:rPr lang="en-US" b="1">
                <a:solidFill>
                  <a:schemeClr val="tx1"/>
                </a:solidFill>
              </a:rPr>
              <a:t>|</a:t>
            </a:r>
            <a:r>
              <a:rPr lang="en-US" b="1"/>
              <a:t> </a:t>
            </a:r>
            <a:r>
              <a:rPr lang="en-US" b="1">
                <a:solidFill>
                  <a:srgbClr val="00829C"/>
                </a:solidFill>
              </a:rPr>
              <a:t>Objective</a:t>
            </a:r>
            <a:r>
              <a:rPr lang="en-US" b="1"/>
              <a:t> </a:t>
            </a:r>
            <a:r>
              <a:rPr lang="en-US" b="1">
                <a:solidFill>
                  <a:schemeClr val="tx1"/>
                </a:solidFill>
              </a:rPr>
              <a:t>|</a:t>
            </a:r>
            <a:r>
              <a:rPr lang="en-US" b="1"/>
              <a:t> </a:t>
            </a:r>
            <a:r>
              <a:rPr lang="en-US" b="1">
                <a:solidFill>
                  <a:srgbClr val="3CB4E7"/>
                </a:solidFill>
              </a:rPr>
              <a:t>Strategy Flowchart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305B49-9016-0570-4248-0686221B732B}"/>
              </a:ext>
            </a:extLst>
          </p:cNvPr>
          <p:cNvGrpSpPr/>
          <p:nvPr/>
        </p:nvGrpSpPr>
        <p:grpSpPr>
          <a:xfrm>
            <a:off x="717730" y="1219200"/>
            <a:ext cx="10373794" cy="4428603"/>
            <a:chOff x="756703" y="1621493"/>
            <a:chExt cx="10373794" cy="44286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8184C4E-5E69-4C5B-8561-307005506F1B}"/>
                </a:ext>
              </a:extLst>
            </p:cNvPr>
            <p:cNvSpPr/>
            <p:nvPr/>
          </p:nvSpPr>
          <p:spPr>
            <a:xfrm>
              <a:off x="4293326" y="1621493"/>
              <a:ext cx="3300548" cy="600891"/>
            </a:xfrm>
            <a:prstGeom prst="roundRect">
              <a:avLst/>
            </a:prstGeom>
            <a:solidFill>
              <a:srgbClr val="082E6E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GOAL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(Ex. Improve Member Communications)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38F66BC-08BC-3135-805D-EC0EA1584081}"/>
                </a:ext>
              </a:extLst>
            </p:cNvPr>
            <p:cNvSpPr/>
            <p:nvPr/>
          </p:nvSpPr>
          <p:spPr>
            <a:xfrm>
              <a:off x="756703" y="2605932"/>
              <a:ext cx="3300548" cy="735874"/>
            </a:xfrm>
            <a:prstGeom prst="roundRect">
              <a:avLst/>
            </a:prstGeom>
            <a:solidFill>
              <a:srgbClr val="00829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OBJECTIVE #1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Ex. Develop marketing for all education programs by 9/1/2026)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EE1C2DE-7571-5449-8CBD-B8063696992D}"/>
                </a:ext>
              </a:extLst>
            </p:cNvPr>
            <p:cNvSpPr/>
            <p:nvPr/>
          </p:nvSpPr>
          <p:spPr>
            <a:xfrm>
              <a:off x="4293326" y="2605931"/>
              <a:ext cx="3300548" cy="735874"/>
            </a:xfrm>
            <a:prstGeom prst="roundRect">
              <a:avLst/>
            </a:prstGeom>
            <a:solidFill>
              <a:srgbClr val="00829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OBJECTIVE #2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Ex. Create a social media presence for our Chapter by 12/1/2026)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F563553-DF8A-7374-7B8E-F0FC34300165}"/>
                </a:ext>
              </a:extLst>
            </p:cNvPr>
            <p:cNvSpPr/>
            <p:nvPr/>
          </p:nvSpPr>
          <p:spPr>
            <a:xfrm>
              <a:off x="7829949" y="2605931"/>
              <a:ext cx="3300548" cy="735874"/>
            </a:xfrm>
            <a:prstGeom prst="roundRect">
              <a:avLst/>
            </a:prstGeom>
            <a:solidFill>
              <a:srgbClr val="00829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OBJECTIVE #3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Ex. Increase online readership by 30%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 3/1/2027)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4E2825F-85E5-26B1-BA9F-6F505C79D23D}"/>
                </a:ext>
              </a:extLst>
            </p:cNvPr>
            <p:cNvSpPr/>
            <p:nvPr/>
          </p:nvSpPr>
          <p:spPr>
            <a:xfrm>
              <a:off x="1122574" y="3516192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(Create Volunteer Coordinator Role/Position)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3E6BA54-E2D2-7376-C8C8-BAF9297C888B}"/>
                </a:ext>
              </a:extLst>
            </p:cNvPr>
            <p:cNvSpPr/>
            <p:nvPr/>
          </p:nvSpPr>
          <p:spPr>
            <a:xfrm>
              <a:off x="1121789" y="4405123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(Request Canva graphics for event promotion)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D04278C-C5F2-00EE-2850-FE7944FD8CE1}"/>
                </a:ext>
              </a:extLst>
            </p:cNvPr>
            <p:cNvSpPr/>
            <p:nvPr/>
          </p:nvSpPr>
          <p:spPr>
            <a:xfrm>
              <a:off x="1122574" y="5321096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(Articles in newsletter about annual conference)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ECE44D4-3594-D26A-64F1-FA8DD2D44E33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>
              <a:off x="2406977" y="3341806"/>
              <a:ext cx="2356" cy="174386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94C237-062E-DA91-1690-F98D156F6FD2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2408548" y="4232629"/>
              <a:ext cx="785" cy="172494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9CA824-90F6-5169-CCE0-264CC3F8D464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2408548" y="5121560"/>
              <a:ext cx="785" cy="199536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AEFA5A-1CD6-0F3E-8AD7-397875C24364}"/>
                </a:ext>
              </a:extLst>
            </p:cNvPr>
            <p:cNvCxnSpPr>
              <a:cxnSpLocks/>
            </p:cNvCxnSpPr>
            <p:nvPr/>
          </p:nvCxnSpPr>
          <p:spPr>
            <a:xfrm>
              <a:off x="2406977" y="2382643"/>
              <a:ext cx="7073246" cy="0"/>
            </a:xfrm>
            <a:prstGeom prst="line">
              <a:avLst/>
            </a:prstGeom>
            <a:ln>
              <a:solidFill>
                <a:srgbClr val="082E6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DF5982-9960-08F5-55E6-BF7EEE1090C1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2406977" y="2382643"/>
              <a:ext cx="0" cy="223289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7DD5EFE-E631-D439-8EE2-9A517AE22710}"/>
                </a:ext>
              </a:extLst>
            </p:cNvPr>
            <p:cNvSpPr/>
            <p:nvPr/>
          </p:nvSpPr>
          <p:spPr>
            <a:xfrm>
              <a:off x="4659199" y="3517760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#1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28DF57C-300A-6B25-B5A5-ADC9824314E0}"/>
                </a:ext>
              </a:extLst>
            </p:cNvPr>
            <p:cNvSpPr/>
            <p:nvPr/>
          </p:nvSpPr>
          <p:spPr>
            <a:xfrm>
              <a:off x="4658414" y="4406691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#2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CB49929-5390-333E-D4A5-D3D61F762610}"/>
                </a:ext>
              </a:extLst>
            </p:cNvPr>
            <p:cNvSpPr/>
            <p:nvPr/>
          </p:nvSpPr>
          <p:spPr>
            <a:xfrm>
              <a:off x="4659199" y="5322664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#3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AE48DAE-E4B0-37FC-6C71-7B63E8F1ED00}"/>
                </a:ext>
              </a:extLst>
            </p:cNvPr>
            <p:cNvCxnSpPr>
              <a:cxnSpLocks/>
              <a:stCxn id="10" idx="2"/>
              <a:endCxn id="20" idx="0"/>
            </p:cNvCxnSpPr>
            <p:nvPr/>
          </p:nvCxnSpPr>
          <p:spPr>
            <a:xfrm>
              <a:off x="5943600" y="3341805"/>
              <a:ext cx="2358" cy="175955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4F2519-CE4A-0A01-36AF-88CD19242184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5945173" y="4234197"/>
              <a:ext cx="785" cy="172494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353E0CD-0F39-083A-241B-1D3B57F4D146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>
              <a:off x="5945173" y="5123128"/>
              <a:ext cx="785" cy="199536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F7E46D5-4586-B9F0-86F7-24A010936C6B}"/>
                </a:ext>
              </a:extLst>
            </p:cNvPr>
            <p:cNvSpPr/>
            <p:nvPr/>
          </p:nvSpPr>
          <p:spPr>
            <a:xfrm>
              <a:off x="8195826" y="3528755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#1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39D6A22-9255-3C20-D5D9-058D2DC96BCF}"/>
                </a:ext>
              </a:extLst>
            </p:cNvPr>
            <p:cNvSpPr/>
            <p:nvPr/>
          </p:nvSpPr>
          <p:spPr>
            <a:xfrm>
              <a:off x="8195041" y="4417686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#2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C18677-3105-58BB-BED6-58BF834E0585}"/>
                </a:ext>
              </a:extLst>
            </p:cNvPr>
            <p:cNvSpPr/>
            <p:nvPr/>
          </p:nvSpPr>
          <p:spPr>
            <a:xfrm>
              <a:off x="8195826" y="5333659"/>
              <a:ext cx="2573517" cy="716437"/>
            </a:xfrm>
            <a:prstGeom prst="roundRect">
              <a:avLst/>
            </a:prstGeom>
            <a:solidFill>
              <a:srgbClr val="06A7E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 #3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AA19C1B-B2DF-F3AD-D015-1A5C9B945799}"/>
                </a:ext>
              </a:extLst>
            </p:cNvPr>
            <p:cNvCxnSpPr>
              <a:cxnSpLocks/>
              <a:stCxn id="11" idx="2"/>
              <a:endCxn id="26" idx="0"/>
            </p:cNvCxnSpPr>
            <p:nvPr/>
          </p:nvCxnSpPr>
          <p:spPr>
            <a:xfrm>
              <a:off x="9480223" y="3341805"/>
              <a:ext cx="2362" cy="186950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4A4EF3D-5D23-5153-3027-75B7FE89B182}"/>
                </a:ext>
              </a:extLst>
            </p:cNvPr>
            <p:cNvCxnSpPr>
              <a:stCxn id="26" idx="2"/>
              <a:endCxn id="27" idx="0"/>
            </p:cNvCxnSpPr>
            <p:nvPr/>
          </p:nvCxnSpPr>
          <p:spPr>
            <a:xfrm flipH="1">
              <a:off x="9481800" y="4245192"/>
              <a:ext cx="785" cy="172494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32B2686-B531-BAE4-CB2A-3B2608A81F97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9481800" y="5134123"/>
              <a:ext cx="785" cy="199536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3E0CEF0-F5CE-F46B-DC06-164A1D5963B6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9480223" y="2382642"/>
              <a:ext cx="0" cy="223289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804EDED-BC27-479D-A796-857D167C3BD8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5943600" y="2222384"/>
              <a:ext cx="0" cy="383547"/>
            </a:xfrm>
            <a:prstGeom prst="straightConnector1">
              <a:avLst/>
            </a:prstGeom>
            <a:ln>
              <a:solidFill>
                <a:srgbClr val="082E6E"/>
              </a:solidFill>
              <a:tailEnd type="triangle" w="lg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14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B337D3-CF93-09D4-FA5C-E9A7B0008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Strategy Framework Examples</a:t>
            </a:r>
          </a:p>
        </p:txBody>
      </p:sp>
    </p:spTree>
    <p:extLst>
      <p:ext uri="{BB962C8B-B14F-4D97-AF65-F5344CB8AC3E}">
        <p14:creationId xmlns:p14="http://schemas.microsoft.com/office/powerpoint/2010/main" val="106597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8123-C4E7-0B42-7CF1-97CCFBCF3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824712D6-52E8-2CA9-826F-CB5A2807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728" y="428898"/>
            <a:ext cx="9143999" cy="54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7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13E94-3B4B-8C3A-3495-E4CB801D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0B38-C34D-1519-EEE3-5F01D43A4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SOAR Analysis</a:t>
            </a:r>
            <a:br>
              <a:rPr lang="en-US" b="1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41E21-D0A9-02D9-F3DC-1AC5C8314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82" y="1457404"/>
            <a:ext cx="7223201" cy="41570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highlight>
                  <a:srgbClr val="FA5D32"/>
                </a:highlight>
              </a:rPr>
              <a:t>Strengths: </a:t>
            </a:r>
            <a:r>
              <a:rPr lang="en-US" sz="2800" b="0" dirty="0"/>
              <a:t>What are your current strengths or advantages?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highlight>
                  <a:srgbClr val="FFFF00"/>
                </a:highlight>
              </a:rPr>
              <a:t>Opportunities</a:t>
            </a:r>
            <a:r>
              <a:rPr lang="en-US" sz="2800" b="0" dirty="0"/>
              <a:t>: What opportunities for growth or improvement exist?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highlight>
                  <a:srgbClr val="00FFFF"/>
                </a:highlight>
              </a:rPr>
              <a:t>Aspirations</a:t>
            </a:r>
            <a:r>
              <a:rPr lang="en-US" sz="2800" b="0" dirty="0"/>
              <a:t>: What are your hopes, dreams, or long-term goals?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highlight>
                  <a:srgbClr val="00FF00"/>
                </a:highlight>
              </a:rPr>
              <a:t>Results</a:t>
            </a:r>
            <a:r>
              <a:rPr lang="en-US" sz="2800" b="0" dirty="0"/>
              <a:t>: What tangible outcomes do you want to achieve?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51278-B723-FD0A-3242-FAAD5B0D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716" y="1611972"/>
            <a:ext cx="3581900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54DEC-5099-53E8-D208-082C79FCB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789C-3EE3-BA08-C064-9137AA275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/>
              <a:t>GROW Model</a:t>
            </a:r>
            <a:br>
              <a:rPr lang="en-US" sz="3600" b="1"/>
            </a:b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5E738-93FE-EF67-CCDD-B7B53C94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282" y="995550"/>
            <a:ext cx="11450319" cy="688395"/>
          </a:xfrm>
        </p:spPr>
        <p:txBody>
          <a:bodyPr>
            <a:normAutofit/>
          </a:bodyPr>
          <a:lstStyle/>
          <a:p>
            <a:r>
              <a:rPr lang="en-US" sz="2400" i="1" dirty="0"/>
              <a:t>A coaching framework that helps break down goals into actionable steps.</a:t>
            </a:r>
          </a:p>
          <a:p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0AA89-6533-D4B2-173F-1868EE02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31" y="1788571"/>
            <a:ext cx="7980819" cy="38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7191F-EF27-0751-8E82-161F6B61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B5157-B1B3-BEC2-4576-6E29E2D04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64" y="1075945"/>
            <a:ext cx="11450635" cy="2869503"/>
          </a:xfrm>
        </p:spPr>
        <p:txBody>
          <a:bodyPr>
            <a:normAutofit/>
          </a:bodyPr>
          <a:lstStyle/>
          <a:p>
            <a:endParaRPr lang="en-US" sz="2000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31F003-AE5F-CCF5-A09A-D719B3039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" y="0"/>
            <a:ext cx="11292840" cy="56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 xsi:nil="true"/>
    <SharedWithUsers xmlns="c714058f-4a6e-4e5a-8e7b-04766cc098e5">
      <UserInfo>
        <DisplayName/>
        <AccountId xsi:nil="true"/>
        <AccountType/>
      </UserInfo>
    </SharedWithUsers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  <MediaLengthInSeconds xmlns="5b4b86c5-475f-485b-ac30-381e64ef08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9" ma:contentTypeDescription="Create a new document." ma:contentTypeScope="" ma:versionID="de1a574dcb87de0935df6d133d693474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3e87bf9a11ceb644a515b3c1d46bbd59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DFF5A-8EC3-4F25-BF37-AFDA1D9575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CABAA-1E18-4355-ADDE-DF3D21117CFD}">
  <ds:schemaRefs>
    <ds:schemaRef ds:uri="5b4b86c5-475f-485b-ac30-381e64ef08ac"/>
    <ds:schemaRef ds:uri="c714058f-4a6e-4e5a-8e7b-04766cc098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A7E6D5-F7B9-4E8F-974E-74B0754DF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306</Words>
  <Application>Microsoft Office PowerPoint</Application>
  <PresentationFormat>Widescreen</PresentationFormat>
  <Paragraphs>60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PowerPoint Presentation</vt:lpstr>
      <vt:lpstr>Benefits of Strategic Planning</vt:lpstr>
      <vt:lpstr>Setting Goals | Objectives | Strategies</vt:lpstr>
      <vt:lpstr>Goal | Objective | Strategy Flowchart</vt:lpstr>
      <vt:lpstr>PowerPoint Presentation</vt:lpstr>
      <vt:lpstr>PowerPoint Presentation</vt:lpstr>
      <vt:lpstr>SOAR Analysis </vt:lpstr>
      <vt:lpstr>GROW Model  </vt:lpstr>
      <vt:lpstr>PowerPoint Presentation</vt:lpstr>
      <vt:lpstr>What questions do you have?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Lynn</dc:creator>
  <cp:lastModifiedBy>Cindy Fischer</cp:lastModifiedBy>
  <cp:revision>1</cp:revision>
  <dcterms:created xsi:type="dcterms:W3CDTF">2022-10-17T12:31:59Z</dcterms:created>
  <dcterms:modified xsi:type="dcterms:W3CDTF">2025-04-23T16:13:46Z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0x010100E42F4B2000D6F94A8B573DE31E29ADC0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