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8" r:id="rId5"/>
    <p:sldId id="849" r:id="rId6"/>
    <p:sldId id="846" r:id="rId7"/>
    <p:sldId id="276" r:id="rId8"/>
    <p:sldId id="803" r:id="rId9"/>
    <p:sldId id="8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C42B73-83EA-A79F-1A2E-5C0057CFC3C6}" name="Tracy Packingham" initials="TP" userId="S::tpackingham@hfma.org::c48a5b4f-18d3-4bbf-90d6-3f1a22648e06" providerId="AD"/>
  <p188:author id="{D66ADBE9-4453-A934-7868-C7C1A8134B13}" name="Cindy Fischer" initials="CF" userId="S::cfischer@hfma.org::27cd420a-a4c2-4e54-a13f-fbf18e099d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F8A6E-7ADC-4AA1-9B48-FDD72B049179}" v="2" dt="2025-04-23T16:01:11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0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Slominski" userId="S::bslominski@hfma.org::7ad2e49d-cc09-495b-9ef9-8025811ce721" providerId="AD" clId="Web-{2A7E25C4-A9C6-9070-4B58-3A8CD85CB68C}"/>
    <pc:docChg chg="modSld">
      <pc:chgData name="Brianna Slominski" userId="S::bslominski@hfma.org::7ad2e49d-cc09-495b-9ef9-8025811ce721" providerId="AD" clId="Web-{2A7E25C4-A9C6-9070-4B58-3A8CD85CB68C}" dt="2023-06-14T19:53:08.251" v="0"/>
      <pc:docMkLst>
        <pc:docMk/>
      </pc:docMkLst>
      <pc:sldChg chg="delSp">
        <pc:chgData name="Brianna Slominski" userId="S::bslominski@hfma.org::7ad2e49d-cc09-495b-9ef9-8025811ce721" providerId="AD" clId="Web-{2A7E25C4-A9C6-9070-4B58-3A8CD85CB68C}" dt="2023-06-14T19:53:08.251" v="0"/>
        <pc:sldMkLst>
          <pc:docMk/>
          <pc:sldMk cId="1121864415" sldId="268"/>
        </pc:sldMkLst>
      </pc:sldChg>
    </pc:docChg>
  </pc:docChgLst>
  <pc:docChgLst>
    <pc:chgData name="Brianna Slominski" userId="S::bslominski@hfma.org::7ad2e49d-cc09-495b-9ef9-8025811ce721" providerId="AD" clId="Web-{E0857322-6AE9-1B44-1583-4F165797EE07}"/>
    <pc:docChg chg="modSld">
      <pc:chgData name="Brianna Slominski" userId="S::bslominski@hfma.org::7ad2e49d-cc09-495b-9ef9-8025811ce721" providerId="AD" clId="Web-{E0857322-6AE9-1B44-1583-4F165797EE07}" dt="2023-06-07T14:48:53.456" v="10" actId="20577"/>
      <pc:docMkLst>
        <pc:docMk/>
      </pc:docMkLst>
      <pc:sldChg chg="modSp">
        <pc:chgData name="Brianna Slominski" userId="S::bslominski@hfma.org::7ad2e49d-cc09-495b-9ef9-8025811ce721" providerId="AD" clId="Web-{E0857322-6AE9-1B44-1583-4F165797EE07}" dt="2023-06-07T14:48:53.456" v="10" actId="20577"/>
        <pc:sldMkLst>
          <pc:docMk/>
          <pc:sldMk cId="3095779027" sldId="290"/>
        </pc:sldMkLst>
      </pc:sldChg>
    </pc:docChg>
  </pc:docChgLst>
  <pc:docChgLst>
    <pc:chgData name="Cindy Fischer" userId="27cd420a-a4c2-4e54-a13f-fbf18e099d2d" providerId="ADAL" clId="{0D6625FC-02D6-44FB-93B3-E7244EC8C21D}"/>
    <pc:docChg chg="undo custSel addSld delSld modSld sldOrd">
      <pc:chgData name="Cindy Fischer" userId="27cd420a-a4c2-4e54-a13f-fbf18e099d2d" providerId="ADAL" clId="{0D6625FC-02D6-44FB-93B3-E7244EC8C21D}" dt="2023-06-01T14:04:40.503" v="3969" actId="20577"/>
      <pc:docMkLst>
        <pc:docMk/>
      </pc:docMkLst>
      <pc:sldChg chg="delSp modSp mod">
        <pc:chgData name="Cindy Fischer" userId="27cd420a-a4c2-4e54-a13f-fbf18e099d2d" providerId="ADAL" clId="{0D6625FC-02D6-44FB-93B3-E7244EC8C21D}" dt="2023-05-30T16:48:18.354" v="2073" actId="255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93614268" sldId="259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2195052577" sldId="260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1111498732" sldId="261"/>
        </pc:sldMkLst>
      </pc:sldChg>
      <pc:sldChg chg="del">
        <pc:chgData name="Cindy Fischer" userId="27cd420a-a4c2-4e54-a13f-fbf18e099d2d" providerId="ADAL" clId="{0D6625FC-02D6-44FB-93B3-E7244EC8C21D}" dt="2023-05-30T16:15:26.434" v="1313" actId="47"/>
        <pc:sldMkLst>
          <pc:docMk/>
          <pc:sldMk cId="3276042063" sldId="262"/>
        </pc:sldMkLst>
      </pc:sldChg>
      <pc:sldChg chg="modSp new mod ord setBg">
        <pc:chgData name="Cindy Fischer" userId="27cd420a-a4c2-4e54-a13f-fbf18e099d2d" providerId="ADAL" clId="{0D6625FC-02D6-44FB-93B3-E7244EC8C21D}" dt="2023-05-30T15:58:03.030" v="1110" actId="20577"/>
        <pc:sldMkLst>
          <pc:docMk/>
          <pc:sldMk cId="2383531997" sldId="263"/>
        </pc:sldMkLst>
      </pc:sldChg>
      <pc:sldChg chg="addSp modSp new mod modNotesTx">
        <pc:chgData name="Cindy Fischer" userId="27cd420a-a4c2-4e54-a13f-fbf18e099d2d" providerId="ADAL" clId="{0D6625FC-02D6-44FB-93B3-E7244EC8C21D}" dt="2023-05-31T21:12:31.398" v="2907" actId="20577"/>
        <pc:sldMkLst>
          <pc:docMk/>
          <pc:sldMk cId="72287736" sldId="264"/>
        </pc:sldMkLst>
      </pc:sldChg>
      <pc:sldChg chg="new del">
        <pc:chgData name="Cindy Fischer" userId="27cd420a-a4c2-4e54-a13f-fbf18e099d2d" providerId="ADAL" clId="{0D6625FC-02D6-44FB-93B3-E7244EC8C21D}" dt="2023-05-30T16:00:09.407" v="1134" actId="2696"/>
        <pc:sldMkLst>
          <pc:docMk/>
          <pc:sldMk cId="86276383" sldId="265"/>
        </pc:sldMkLst>
      </pc:sldChg>
      <pc:sldChg chg="addSp delSp modSp add mod modNotesTx">
        <pc:chgData name="Cindy Fischer" userId="27cd420a-a4c2-4e54-a13f-fbf18e099d2d" providerId="ADAL" clId="{0D6625FC-02D6-44FB-93B3-E7244EC8C21D}" dt="2023-05-31T21:17:08.125" v="3608" actId="113"/>
        <pc:sldMkLst>
          <pc:docMk/>
          <pc:sldMk cId="2786077259" sldId="265"/>
        </pc:sldMkLst>
      </pc:sldChg>
      <pc:sldChg chg="addSp delSp modSp add mod setBg modNotesTx">
        <pc:chgData name="Cindy Fischer" userId="27cd420a-a4c2-4e54-a13f-fbf18e099d2d" providerId="ADAL" clId="{0D6625FC-02D6-44FB-93B3-E7244EC8C21D}" dt="2023-05-31T21:21:30.737" v="3856" actId="6549"/>
        <pc:sldMkLst>
          <pc:docMk/>
          <pc:sldMk cId="3900833555" sldId="266"/>
        </pc:sldMkLst>
      </pc:sldChg>
      <pc:sldChg chg="addSp delSp modSp add mod modNotesTx">
        <pc:chgData name="Cindy Fischer" userId="27cd420a-a4c2-4e54-a13f-fbf18e099d2d" providerId="ADAL" clId="{0D6625FC-02D6-44FB-93B3-E7244EC8C21D}" dt="2023-06-01T14:04:40.503" v="3969" actId="20577"/>
        <pc:sldMkLst>
          <pc:docMk/>
          <pc:sldMk cId="2561155578" sldId="267"/>
        </pc:sldMkLst>
      </pc:sldChg>
      <pc:sldChg chg="addSp delSp modSp add mod modNotesTx">
        <pc:chgData name="Cindy Fischer" userId="27cd420a-a4c2-4e54-a13f-fbf18e099d2d" providerId="ADAL" clId="{0D6625FC-02D6-44FB-93B3-E7244EC8C21D}" dt="2023-05-30T16:42:37.649" v="1995" actId="20577"/>
        <pc:sldMkLst>
          <pc:docMk/>
          <pc:sldMk cId="1121864415" sldId="268"/>
        </pc:sldMkLst>
      </pc:sldChg>
      <pc:sldChg chg="addSp delSp modSp add mod">
        <pc:chgData name="Cindy Fischer" userId="27cd420a-a4c2-4e54-a13f-fbf18e099d2d" providerId="ADAL" clId="{0D6625FC-02D6-44FB-93B3-E7244EC8C21D}" dt="2023-05-30T16:26:31.928" v="1719" actId="1076"/>
        <pc:sldMkLst>
          <pc:docMk/>
          <pc:sldMk cId="3639385201" sldId="269"/>
        </pc:sldMkLst>
      </pc:sldChg>
      <pc:sldChg chg="addSp delSp modSp add mod ord modNotesTx">
        <pc:chgData name="Cindy Fischer" userId="27cd420a-a4c2-4e54-a13f-fbf18e099d2d" providerId="ADAL" clId="{0D6625FC-02D6-44FB-93B3-E7244EC8C21D}" dt="2023-05-31T16:06:43.374" v="2518" actId="20577"/>
        <pc:sldMkLst>
          <pc:docMk/>
          <pc:sldMk cId="2962091840" sldId="270"/>
        </pc:sldMkLst>
      </pc:sldChg>
      <pc:sldChg chg="modSp add mod ord">
        <pc:chgData name="Cindy Fischer" userId="27cd420a-a4c2-4e54-a13f-fbf18e099d2d" providerId="ADAL" clId="{0D6625FC-02D6-44FB-93B3-E7244EC8C21D}" dt="2023-05-31T21:36:50.719" v="3962" actId="20577"/>
        <pc:sldMkLst>
          <pc:docMk/>
          <pc:sldMk cId="2085960557" sldId="271"/>
        </pc:sldMkLst>
      </pc:sldChg>
      <pc:sldChg chg="addSp delSp modSp add mod ord">
        <pc:chgData name="Cindy Fischer" userId="27cd420a-a4c2-4e54-a13f-fbf18e099d2d" providerId="ADAL" clId="{0D6625FC-02D6-44FB-93B3-E7244EC8C21D}" dt="2023-05-31T15:57:34.934" v="2121" actId="14100"/>
        <pc:sldMkLst>
          <pc:docMk/>
          <pc:sldMk cId="3709665537" sldId="272"/>
        </pc:sldMkLst>
      </pc:sldChg>
      <pc:sldChg chg="addSp delSp modSp add mod ord">
        <pc:chgData name="Cindy Fischer" userId="27cd420a-a4c2-4e54-a13f-fbf18e099d2d" providerId="ADAL" clId="{0D6625FC-02D6-44FB-93B3-E7244EC8C21D}" dt="2023-05-31T16:12:50.250" v="2554" actId="207"/>
        <pc:sldMkLst>
          <pc:docMk/>
          <pc:sldMk cId="393700066" sldId="273"/>
        </pc:sldMkLst>
      </pc:sldChg>
      <pc:sldChg chg="addSp delSp modSp add mod">
        <pc:chgData name="Cindy Fischer" userId="27cd420a-a4c2-4e54-a13f-fbf18e099d2d" providerId="ADAL" clId="{0D6625FC-02D6-44FB-93B3-E7244EC8C21D}" dt="2023-05-31T21:09:16.982" v="2865" actId="14100"/>
        <pc:sldMkLst>
          <pc:docMk/>
          <pc:sldMk cId="1138097876" sldId="274"/>
        </pc:sldMkLst>
      </pc:sldChg>
      <pc:sldChg chg="add del">
        <pc:chgData name="Cindy Fischer" userId="27cd420a-a4c2-4e54-a13f-fbf18e099d2d" providerId="ADAL" clId="{0D6625FC-02D6-44FB-93B3-E7244EC8C21D}" dt="2023-05-31T21:11:03.841" v="2866" actId="2696"/>
        <pc:sldMkLst>
          <pc:docMk/>
          <pc:sldMk cId="3105658010" sldId="275"/>
        </pc:sldMkLst>
      </pc:sldChg>
      <pc:sldChg chg="addSp delSp modSp add mod ord setBg modNotesTx">
        <pc:chgData name="Cindy Fischer" userId="27cd420a-a4c2-4e54-a13f-fbf18e099d2d" providerId="ADAL" clId="{0D6625FC-02D6-44FB-93B3-E7244EC8C21D}" dt="2023-05-31T16:22:23.712" v="2860" actId="255"/>
        <pc:sldMkLst>
          <pc:docMk/>
          <pc:sldMk cId="498302900" sldId="276"/>
        </pc:sldMkLst>
      </pc:sldChg>
      <pc:sldChg chg="add">
        <pc:chgData name="Cindy Fischer" userId="27cd420a-a4c2-4e54-a13f-fbf18e099d2d" providerId="ADAL" clId="{0D6625FC-02D6-44FB-93B3-E7244EC8C21D}" dt="2023-05-31T21:19:02.986" v="3841" actId="2890"/>
        <pc:sldMkLst>
          <pc:docMk/>
          <pc:sldMk cId="3149524073" sldId="277"/>
        </pc:sldMkLst>
      </pc:sldChg>
      <pc:sldChg chg="addSp delSp modSp add mod ord">
        <pc:chgData name="Cindy Fischer" userId="27cd420a-a4c2-4e54-a13f-fbf18e099d2d" providerId="ADAL" clId="{0D6625FC-02D6-44FB-93B3-E7244EC8C21D}" dt="2023-05-31T21:22:53.575" v="3864"/>
        <pc:sldMkLst>
          <pc:docMk/>
          <pc:sldMk cId="2389325694" sldId="278"/>
        </pc:sldMkLst>
      </pc:sldChg>
      <pc:sldChg chg="addSp delSp modSp add mod ord">
        <pc:chgData name="Cindy Fischer" userId="27cd420a-a4c2-4e54-a13f-fbf18e099d2d" providerId="ADAL" clId="{0D6625FC-02D6-44FB-93B3-E7244EC8C21D}" dt="2023-05-31T21:25:16.575" v="3871" actId="1076"/>
        <pc:sldMkLst>
          <pc:docMk/>
          <pc:sldMk cId="2471133688" sldId="279"/>
        </pc:sldMkLst>
      </pc:sldChg>
      <pc:sldChg chg="addSp delSp modSp add mod ord">
        <pc:chgData name="Cindy Fischer" userId="27cd420a-a4c2-4e54-a13f-fbf18e099d2d" providerId="ADAL" clId="{0D6625FC-02D6-44FB-93B3-E7244EC8C21D}" dt="2023-05-31T21:26:35.295" v="3880" actId="14100"/>
        <pc:sldMkLst>
          <pc:docMk/>
          <pc:sldMk cId="3729933717" sldId="280"/>
        </pc:sldMkLst>
      </pc:sldChg>
      <pc:sldChg chg="addSp delSp modSp add mod ord">
        <pc:chgData name="Cindy Fischer" userId="27cd420a-a4c2-4e54-a13f-fbf18e099d2d" providerId="ADAL" clId="{0D6625FC-02D6-44FB-93B3-E7244EC8C21D}" dt="2023-05-31T21:29:16.359" v="3889" actId="1076"/>
        <pc:sldMkLst>
          <pc:docMk/>
          <pc:sldMk cId="1013049895" sldId="281"/>
        </pc:sldMkLst>
      </pc:sldChg>
      <pc:sldChg chg="addSp delSp modSp add del mod ord setBg">
        <pc:chgData name="Cindy Fischer" userId="27cd420a-a4c2-4e54-a13f-fbf18e099d2d" providerId="ADAL" clId="{0D6625FC-02D6-44FB-93B3-E7244EC8C21D}" dt="2023-05-31T21:34:49.876" v="3954" actId="2696"/>
        <pc:sldMkLst>
          <pc:docMk/>
          <pc:sldMk cId="543856034" sldId="282"/>
        </pc:sldMkLst>
      </pc:sldChg>
      <pc:sldChg chg="addSp delSp modSp add mod setBg">
        <pc:chgData name="Cindy Fischer" userId="27cd420a-a4c2-4e54-a13f-fbf18e099d2d" providerId="ADAL" clId="{0D6625FC-02D6-44FB-93B3-E7244EC8C21D}" dt="2023-05-31T21:34:33.651" v="3953" actId="14100"/>
        <pc:sldMkLst>
          <pc:docMk/>
          <pc:sldMk cId="2056223106" sldId="283"/>
        </pc:sldMkLst>
      </pc:sldChg>
    </pc:docChg>
  </pc:docChgLst>
  <pc:docChgLst>
    <pc:chgData name="Tracy Packingham" userId="S::tpackingham@hfma.org::c48a5b4f-18d3-4bbf-90d6-3f1a22648e06" providerId="AD" clId="Web-{D3856B02-B835-BEA5-30FE-E863D9FE3C5B}"/>
    <pc:docChg chg="mod modSld">
      <pc:chgData name="Tracy Packingham" userId="S::tpackingham@hfma.org::c48a5b4f-18d3-4bbf-90d6-3f1a22648e06" providerId="AD" clId="Web-{D3856B02-B835-BEA5-30FE-E863D9FE3C5B}" dt="2023-06-07T14:42:56.820" v="101"/>
      <pc:docMkLst>
        <pc:docMk/>
      </pc:docMkLst>
      <pc:sldChg chg="modNotes">
        <pc:chgData name="Tracy Packingham" userId="S::tpackingham@hfma.org::c48a5b4f-18d3-4bbf-90d6-3f1a22648e06" providerId="AD" clId="Web-{D3856B02-B835-BEA5-30FE-E863D9FE3C5B}" dt="2023-06-07T14:42:10.957" v="99"/>
        <pc:sldMkLst>
          <pc:docMk/>
          <pc:sldMk cId="4007918254" sldId="262"/>
        </pc:sldMkLst>
      </pc:sldChg>
      <pc:sldChg chg="addCm">
        <pc:chgData name="Tracy Packingham" userId="S::tpackingham@hfma.org::c48a5b4f-18d3-4bbf-90d6-3f1a22648e06" providerId="AD" clId="Web-{D3856B02-B835-BEA5-30FE-E863D9FE3C5B}" dt="2023-06-07T14:42:56.820" v="101"/>
        <pc:sldMkLst>
          <pc:docMk/>
          <pc:sldMk cId="3105773242" sldId="287"/>
        </pc:sldMkLst>
      </pc:sldChg>
    </pc:docChg>
  </pc:docChgLst>
  <pc:docChgLst>
    <pc:chgData name="Cindy Fischer" userId="27cd420a-a4c2-4e54-a13f-fbf18e099d2d" providerId="ADAL" clId="{68DF8A6E-7ADC-4AA1-9B48-FDD72B049179}"/>
    <pc:docChg chg="custSel addSld delSld modSld modMainMaster">
      <pc:chgData name="Cindy Fischer" userId="27cd420a-a4c2-4e54-a13f-fbf18e099d2d" providerId="ADAL" clId="{68DF8A6E-7ADC-4AA1-9B48-FDD72B049179}" dt="2025-04-23T16:02:01.021" v="13" actId="478"/>
      <pc:docMkLst>
        <pc:docMk/>
      </pc:docMkLst>
      <pc:sldChg chg="modSp mod modNotesTx">
        <pc:chgData name="Cindy Fischer" userId="27cd420a-a4c2-4e54-a13f-fbf18e099d2d" providerId="ADAL" clId="{68DF8A6E-7ADC-4AA1-9B48-FDD72B049179}" dt="2025-04-23T15:58:50.873" v="7" actId="6549"/>
        <pc:sldMkLst>
          <pc:docMk/>
          <pc:sldMk cId="1827725048" sldId="258"/>
        </pc:sldMkLst>
        <pc:spChg chg="mod">
          <ac:chgData name="Cindy Fischer" userId="27cd420a-a4c2-4e54-a13f-fbf18e099d2d" providerId="ADAL" clId="{68DF8A6E-7ADC-4AA1-9B48-FDD72B049179}" dt="2025-04-23T15:58:45.303" v="6" actId="20577"/>
          <ac:spMkLst>
            <pc:docMk/>
            <pc:sldMk cId="1827725048" sldId="258"/>
            <ac:spMk id="6" creationId="{1B6CFE78-18FA-EF75-5C18-F8FC46C47E50}"/>
          </ac:spMkLst>
        </pc:spChg>
      </pc:sldChg>
      <pc:sldChg chg="del">
        <pc:chgData name="Cindy Fischer" userId="27cd420a-a4c2-4e54-a13f-fbf18e099d2d" providerId="ADAL" clId="{68DF8A6E-7ADC-4AA1-9B48-FDD72B049179}" dt="2025-04-23T16:01:31.123" v="12" actId="2696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68DF8A6E-7ADC-4AA1-9B48-FDD72B049179}" dt="2025-04-23T16:00:56.447" v="9" actId="2696"/>
        <pc:sldMkLst>
          <pc:docMk/>
          <pc:sldMk cId="2240916595" sldId="805"/>
        </pc:sldMkLst>
      </pc:sldChg>
      <pc:sldChg chg="add modNotesTx">
        <pc:chgData name="Cindy Fischer" userId="27cd420a-a4c2-4e54-a13f-fbf18e099d2d" providerId="ADAL" clId="{68DF8A6E-7ADC-4AA1-9B48-FDD72B049179}" dt="2025-04-23T16:01:24.496" v="11" actId="113"/>
        <pc:sldMkLst>
          <pc:docMk/>
          <pc:sldMk cId="4240828048" sldId="846"/>
        </pc:sldMkLst>
      </pc:sldChg>
      <pc:sldChg chg="add">
        <pc:chgData name="Cindy Fischer" userId="27cd420a-a4c2-4e54-a13f-fbf18e099d2d" providerId="ADAL" clId="{68DF8A6E-7ADC-4AA1-9B48-FDD72B049179}" dt="2025-04-23T16:00:32.874" v="8"/>
        <pc:sldMkLst>
          <pc:docMk/>
          <pc:sldMk cId="2861236386" sldId="849"/>
        </pc:sldMkLst>
      </pc:sldChg>
      <pc:sldMasterChg chg="modSldLayout">
        <pc:chgData name="Cindy Fischer" userId="27cd420a-a4c2-4e54-a13f-fbf18e099d2d" providerId="ADAL" clId="{68DF8A6E-7ADC-4AA1-9B48-FDD72B049179}" dt="2025-04-23T16:02:01.021" v="13" actId="478"/>
        <pc:sldMasterMkLst>
          <pc:docMk/>
          <pc:sldMasterMk cId="3268307245" sldId="2147483648"/>
        </pc:sldMasterMkLst>
        <pc:sldLayoutChg chg="delSp mod">
          <pc:chgData name="Cindy Fischer" userId="27cd420a-a4c2-4e54-a13f-fbf18e099d2d" providerId="ADAL" clId="{68DF8A6E-7ADC-4AA1-9B48-FDD72B049179}" dt="2025-04-23T16:02:01.021" v="13" actId="478"/>
          <pc:sldLayoutMkLst>
            <pc:docMk/>
            <pc:sldMasterMk cId="3268307245" sldId="2147483648"/>
            <pc:sldLayoutMk cId="1891395276" sldId="2147483662"/>
          </pc:sldLayoutMkLst>
          <pc:picChg chg="del">
            <ac:chgData name="Cindy Fischer" userId="27cd420a-a4c2-4e54-a13f-fbf18e099d2d" providerId="ADAL" clId="{68DF8A6E-7ADC-4AA1-9B48-FDD72B049179}" dt="2025-04-23T16:02:01.021" v="13" actId="478"/>
            <ac:picMkLst>
              <pc:docMk/>
              <pc:sldMasterMk cId="3268307245" sldId="2147483648"/>
              <pc:sldLayoutMk cId="1891395276" sldId="2147483662"/>
              <ac:picMk id="3" creationId="{5014C5E2-6F80-2C30-A41C-33B0C408FA54}"/>
            </ac:picMkLst>
          </pc:picChg>
        </pc:sldLayoutChg>
      </pc:sldMasterChg>
    </pc:docChg>
  </pc:docChgLst>
  <pc:docChgLst>
    <pc:chgData name="Cindy Fischer" userId="27cd420a-a4c2-4e54-a13f-fbf18e099d2d" providerId="ADAL" clId="{1C867880-428E-421D-A8A2-A54A11F0EF3D}"/>
    <pc:docChg chg="delSld modSld sldOrd">
      <pc:chgData name="Cindy Fischer" userId="27cd420a-a4c2-4e54-a13f-fbf18e099d2d" providerId="ADAL" clId="{1C867880-428E-421D-A8A2-A54A11F0EF3D}" dt="2023-09-12T14:28:47.346" v="25"/>
      <pc:docMkLst>
        <pc:docMk/>
      </pc:docMkLst>
      <pc:sldChg chg="ord">
        <pc:chgData name="Cindy Fischer" userId="27cd420a-a4c2-4e54-a13f-fbf18e099d2d" providerId="ADAL" clId="{1C867880-428E-421D-A8A2-A54A11F0EF3D}" dt="2023-09-12T14:28:47.346" v="25"/>
        <pc:sldMkLst>
          <pc:docMk/>
          <pc:sldMk cId="393700066" sldId="273"/>
        </pc:sldMkLst>
      </pc:sldChg>
      <pc:sldChg chg="ord">
        <pc:chgData name="Cindy Fischer" userId="27cd420a-a4c2-4e54-a13f-fbf18e099d2d" providerId="ADAL" clId="{1C867880-428E-421D-A8A2-A54A11F0EF3D}" dt="2023-09-12T14:28:37.230" v="23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1C867880-428E-421D-A8A2-A54A11F0EF3D}" dt="2023-09-12T14:24:56.916" v="2" actId="2696"/>
        <pc:sldMkLst>
          <pc:docMk/>
          <pc:sldMk cId="223940505" sldId="285"/>
        </pc:sldMkLst>
      </pc:sldChg>
      <pc:sldChg chg="del">
        <pc:chgData name="Cindy Fischer" userId="27cd420a-a4c2-4e54-a13f-fbf18e099d2d" providerId="ADAL" clId="{1C867880-428E-421D-A8A2-A54A11F0EF3D}" dt="2023-09-12T14:24:53.474" v="1" actId="2696"/>
        <pc:sldMkLst>
          <pc:docMk/>
          <pc:sldMk cId="3745322638" sldId="286"/>
        </pc:sldMkLst>
      </pc:sldChg>
      <pc:sldChg chg="del">
        <pc:chgData name="Cindy Fischer" userId="27cd420a-a4c2-4e54-a13f-fbf18e099d2d" providerId="ADAL" clId="{1C867880-428E-421D-A8A2-A54A11F0EF3D}" dt="2023-09-12T14:25:20.123" v="5" actId="2696"/>
        <pc:sldMkLst>
          <pc:docMk/>
          <pc:sldMk cId="3095779027" sldId="290"/>
        </pc:sldMkLst>
      </pc:sldChg>
      <pc:sldChg chg="del">
        <pc:chgData name="Cindy Fischer" userId="27cd420a-a4c2-4e54-a13f-fbf18e099d2d" providerId="ADAL" clId="{1C867880-428E-421D-A8A2-A54A11F0EF3D}" dt="2023-09-12T14:25:16.661" v="4" actId="2696"/>
        <pc:sldMkLst>
          <pc:docMk/>
          <pc:sldMk cId="3830627991" sldId="291"/>
        </pc:sldMkLst>
      </pc:sldChg>
      <pc:sldChg chg="del">
        <pc:chgData name="Cindy Fischer" userId="27cd420a-a4c2-4e54-a13f-fbf18e099d2d" providerId="ADAL" clId="{1C867880-428E-421D-A8A2-A54A11F0EF3D}" dt="2023-09-12T14:25:11.418" v="3" actId="2696"/>
        <pc:sldMkLst>
          <pc:docMk/>
          <pc:sldMk cId="1590546334" sldId="292"/>
        </pc:sldMkLst>
      </pc:sldChg>
      <pc:sldChg chg="del">
        <pc:chgData name="Cindy Fischer" userId="27cd420a-a4c2-4e54-a13f-fbf18e099d2d" providerId="ADAL" clId="{1C867880-428E-421D-A8A2-A54A11F0EF3D}" dt="2023-09-12T14:24:24.826" v="0" actId="2696"/>
        <pc:sldMkLst>
          <pc:docMk/>
          <pc:sldMk cId="3318172065" sldId="293"/>
        </pc:sldMkLst>
      </pc:sldChg>
      <pc:sldChg chg="modSp mod">
        <pc:chgData name="Cindy Fischer" userId="27cd420a-a4c2-4e54-a13f-fbf18e099d2d" providerId="ADAL" clId="{1C867880-428E-421D-A8A2-A54A11F0EF3D}" dt="2023-09-12T14:28:04.953" v="20" actId="14100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1C867880-428E-421D-A8A2-A54A11F0EF3D}" dt="2023-09-12T14:26:06.571" v="9" actId="2696"/>
        <pc:sldMkLst>
          <pc:docMk/>
          <pc:sldMk cId="297738117" sldId="298"/>
        </pc:sldMkLst>
      </pc:sldChg>
      <pc:sldChg chg="del">
        <pc:chgData name="Cindy Fischer" userId="27cd420a-a4c2-4e54-a13f-fbf18e099d2d" providerId="ADAL" clId="{1C867880-428E-421D-A8A2-A54A11F0EF3D}" dt="2023-09-12T14:28:17.295" v="21" actId="2696"/>
        <pc:sldMkLst>
          <pc:docMk/>
          <pc:sldMk cId="1978890870" sldId="299"/>
        </pc:sldMkLst>
      </pc:sldChg>
      <pc:sldChg chg="del">
        <pc:chgData name="Cindy Fischer" userId="27cd420a-a4c2-4e54-a13f-fbf18e099d2d" providerId="ADAL" clId="{1C867880-428E-421D-A8A2-A54A11F0EF3D}" dt="2023-09-12T14:26:21.089" v="10" actId="2696"/>
        <pc:sldMkLst>
          <pc:docMk/>
          <pc:sldMk cId="1461955613" sldId="793"/>
        </pc:sldMkLst>
      </pc:sldChg>
      <pc:sldChg chg="del">
        <pc:chgData name="Cindy Fischer" userId="27cd420a-a4c2-4e54-a13f-fbf18e099d2d" providerId="ADAL" clId="{1C867880-428E-421D-A8A2-A54A11F0EF3D}" dt="2023-09-12T14:26:24.387" v="11" actId="2696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983535601" sldId="798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441197600" sldId="799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567924191" sldId="800"/>
        </pc:sldMkLst>
      </pc:sldChg>
      <pc:sldChg chg="del">
        <pc:chgData name="Cindy Fischer" userId="27cd420a-a4c2-4e54-a13f-fbf18e099d2d" providerId="ADAL" clId="{1C867880-428E-421D-A8A2-A54A11F0EF3D}" dt="2023-09-12T14:27:40.045" v="14" actId="2696"/>
        <pc:sldMkLst>
          <pc:docMk/>
          <pc:sldMk cId="3466397488" sldId="802"/>
        </pc:sldMkLst>
      </pc:sldChg>
      <pc:sldChg chg="del">
        <pc:chgData name="Cindy Fischer" userId="27cd420a-a4c2-4e54-a13f-fbf18e099d2d" providerId="ADAL" clId="{1C867880-428E-421D-A8A2-A54A11F0EF3D}" dt="2023-09-12T14:25:30.350" v="6" actId="2696"/>
        <pc:sldMkLst>
          <pc:docMk/>
          <pc:sldMk cId="45926503" sldId="805"/>
        </pc:sldMkLst>
      </pc:sldChg>
      <pc:sldChg chg="del">
        <pc:chgData name="Cindy Fischer" userId="27cd420a-a4c2-4e54-a13f-fbf18e099d2d" providerId="ADAL" clId="{1C867880-428E-421D-A8A2-A54A11F0EF3D}" dt="2023-09-12T14:26:27.266" v="12" actId="2696"/>
        <pc:sldMkLst>
          <pc:docMk/>
          <pc:sldMk cId="663337988" sldId="806"/>
        </pc:sldMkLst>
      </pc:sldChg>
      <pc:sldChg chg="del">
        <pc:chgData name="Cindy Fischer" userId="27cd420a-a4c2-4e54-a13f-fbf18e099d2d" providerId="ADAL" clId="{1C867880-428E-421D-A8A2-A54A11F0EF3D}" dt="2023-09-12T14:25:39.611" v="7" actId="2696"/>
        <pc:sldMkLst>
          <pc:docMk/>
          <pc:sldMk cId="1775753452" sldId="807"/>
        </pc:sldMkLst>
      </pc:sldChg>
      <pc:sldChg chg="del">
        <pc:chgData name="Cindy Fischer" userId="27cd420a-a4c2-4e54-a13f-fbf18e099d2d" providerId="ADAL" clId="{1C867880-428E-421D-A8A2-A54A11F0EF3D}" dt="2023-09-12T14:27:30.002" v="13" actId="2696"/>
        <pc:sldMkLst>
          <pc:docMk/>
          <pc:sldMk cId="3895649531" sldId="808"/>
        </pc:sldMkLst>
      </pc:sldChg>
      <pc:sldChg chg="del">
        <pc:chgData name="Cindy Fischer" userId="27cd420a-a4c2-4e54-a13f-fbf18e099d2d" providerId="ADAL" clId="{1C867880-428E-421D-A8A2-A54A11F0EF3D}" dt="2023-09-12T14:25:44.395" v="8" actId="2696"/>
        <pc:sldMkLst>
          <pc:docMk/>
          <pc:sldMk cId="2012627143" sldId="809"/>
        </pc:sldMkLst>
      </pc:sldChg>
    </pc:docChg>
  </pc:docChgLst>
  <pc:docChgLst>
    <pc:chgData name="Cindy Fischer" userId="27cd420a-a4c2-4e54-a13f-fbf18e099d2d" providerId="ADAL" clId="{73B32A6A-C512-4D1C-855E-4AFF1DCDB372}"/>
    <pc:docChg chg="modSld">
      <pc:chgData name="Cindy Fischer" userId="27cd420a-a4c2-4e54-a13f-fbf18e099d2d" providerId="ADAL" clId="{73B32A6A-C512-4D1C-855E-4AFF1DCDB372}" dt="2023-06-01T14:16:36.698" v="141" actId="20577"/>
      <pc:docMkLst>
        <pc:docMk/>
      </pc:docMkLst>
      <pc:sldChg chg="modNotesTx">
        <pc:chgData name="Cindy Fischer" userId="27cd420a-a4c2-4e54-a13f-fbf18e099d2d" providerId="ADAL" clId="{73B32A6A-C512-4D1C-855E-4AFF1DCDB372}" dt="2023-06-01T14:16:36.698" v="141" actId="20577"/>
        <pc:sldMkLst>
          <pc:docMk/>
          <pc:sldMk cId="2786077259" sldId="265"/>
        </pc:sldMkLst>
      </pc:sldChg>
    </pc:docChg>
  </pc:docChgLst>
  <pc:docChgLst>
    <pc:chgData name="Cindy Fischer" userId="27cd420a-a4c2-4e54-a13f-fbf18e099d2d" providerId="ADAL" clId="{BC44E15D-AD59-4D73-858D-94C47E48AD72}"/>
    <pc:docChg chg="undo custSel delSld modSld delMainMaster">
      <pc:chgData name="Cindy Fischer" userId="27cd420a-a4c2-4e54-a13f-fbf18e099d2d" providerId="ADAL" clId="{BC44E15D-AD59-4D73-858D-94C47E48AD72}" dt="2023-09-13T19:19:48.465" v="24" actId="47"/>
      <pc:docMkLst>
        <pc:docMk/>
      </pc:docMkLst>
      <pc:sldChg chg="modSp mod">
        <pc:chgData name="Cindy Fischer" userId="27cd420a-a4c2-4e54-a13f-fbf18e099d2d" providerId="ADAL" clId="{BC44E15D-AD59-4D73-858D-94C47E48AD72}" dt="2023-09-13T19:17:11.711" v="16" actId="20577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4007918254" sldId="262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383531997" sldId="263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72287736" sldId="264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786077259" sldId="265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BC44E15D-AD59-4D73-858D-94C47E48AD72}" dt="2023-09-13T19:17:15.736" v="17" actId="47"/>
        <pc:sldMkLst>
          <pc:docMk/>
          <pc:sldMk cId="2085960557" sldId="271"/>
        </pc:sldMkLst>
      </pc:sldChg>
      <pc:sldChg chg="addSp delSp modSp del mod">
        <pc:chgData name="Cindy Fischer" userId="27cd420a-a4c2-4e54-a13f-fbf18e099d2d" providerId="ADAL" clId="{BC44E15D-AD59-4D73-858D-94C47E48AD72}" dt="2023-09-13T19:18:34.157" v="20" actId="47"/>
        <pc:sldMkLst>
          <pc:docMk/>
          <pc:sldMk cId="393700066" sldId="273"/>
        </pc:sldMkLst>
      </pc:sldChg>
      <pc:sldChg chg="modNotesTx">
        <pc:chgData name="Cindy Fischer" userId="27cd420a-a4c2-4e54-a13f-fbf18e099d2d" providerId="ADAL" clId="{BC44E15D-AD59-4D73-858D-94C47E48AD72}" dt="2023-09-13T19:19:18.259" v="23" actId="20577"/>
        <pc:sldMkLst>
          <pc:docMk/>
          <pc:sldMk cId="1138097876" sldId="274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389325694" sldId="278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2471133688" sldId="279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BC44E15D-AD59-4D73-858D-94C47E48AD72}" dt="2023-09-13T19:17:00.426" v="0" actId="47"/>
        <pc:sldMkLst>
          <pc:docMk/>
          <pc:sldMk cId="3666139224" sldId="284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324683777" sldId="302"/>
        </pc:sldMkLst>
      </pc:sldChg>
      <pc:sldChg chg="del">
        <pc:chgData name="Cindy Fischer" userId="27cd420a-a4c2-4e54-a13f-fbf18e099d2d" providerId="ADAL" clId="{BC44E15D-AD59-4D73-858D-94C47E48AD72}" dt="2023-09-13T19:19:48.465" v="24" actId="47"/>
        <pc:sldMkLst>
          <pc:docMk/>
          <pc:sldMk cId="1222712563" sldId="792"/>
        </pc:sldMkLst>
      </pc:sldChg>
      <pc:sldMasterChg chg="delSldLayout">
        <pc:chgData name="Cindy Fischer" userId="27cd420a-a4c2-4e54-a13f-fbf18e099d2d" providerId="ADAL" clId="{BC44E15D-AD59-4D73-858D-94C47E48AD72}" dt="2023-09-13T19:17:00.426" v="0" actId="47"/>
        <pc:sldMasterMkLst>
          <pc:docMk/>
          <pc:sldMasterMk cId="3268307245" sldId="2147483648"/>
        </pc:sldMasterMkLst>
        <pc:sldLayoutChg chg="del">
          <pc:chgData name="Cindy Fischer" userId="27cd420a-a4c2-4e54-a13f-fbf18e099d2d" providerId="ADAL" clId="{BC44E15D-AD59-4D73-858D-94C47E48AD72}" dt="2023-09-13T19:17:00.426" v="0" actId="47"/>
          <pc:sldLayoutMkLst>
            <pc:docMk/>
            <pc:sldMasterMk cId="3268307245" sldId="2147483648"/>
            <pc:sldLayoutMk cId="2188083721" sldId="2147483662"/>
          </pc:sldLayoutMkLst>
        </pc:sldLayoutChg>
      </pc:sldMasterChg>
      <pc:sldMasterChg chg="del delSldLayout">
        <pc:chgData name="Cindy Fischer" userId="27cd420a-a4c2-4e54-a13f-fbf18e099d2d" providerId="ADAL" clId="{BC44E15D-AD59-4D73-858D-94C47E48AD72}" dt="2023-09-13T19:19:48.465" v="24" actId="47"/>
        <pc:sldMasterMkLst>
          <pc:docMk/>
          <pc:sldMasterMk cId="1477457973" sldId="2147483663"/>
        </pc:sldMasterMkLst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1938299119" sldId="2147483664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3215597541" sldId="2147483665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853373892" sldId="2147483666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957706061" sldId="2147483667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4170050680" sldId="2147483668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8995983" sldId="2147483669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73356508" sldId="2147483670"/>
          </pc:sldLayoutMkLst>
        </pc:sldLayoutChg>
        <pc:sldLayoutChg chg="del">
          <pc:chgData name="Cindy Fischer" userId="27cd420a-a4c2-4e54-a13f-fbf18e099d2d" providerId="ADAL" clId="{BC44E15D-AD59-4D73-858D-94C47E48AD72}" dt="2023-09-13T19:19:48.465" v="24" actId="47"/>
          <pc:sldLayoutMkLst>
            <pc:docMk/>
            <pc:sldMasterMk cId="1477457973" sldId="2147483663"/>
            <pc:sldLayoutMk cId="2131476147" sldId="2147483671"/>
          </pc:sldLayoutMkLst>
        </pc:sldLayoutChg>
      </pc:sldMasterChg>
    </pc:docChg>
  </pc:docChgLst>
  <pc:docChgLst>
    <pc:chgData name="Brianna Slominski" userId="7ad2e49d-cc09-495b-9ef9-8025811ce721" providerId="ADAL" clId="{7E57CC4E-22B4-4B5B-928A-5FF49EE341E7}"/>
    <pc:docChg chg="modSld">
      <pc:chgData name="Brianna Slominski" userId="7ad2e49d-cc09-495b-9ef9-8025811ce721" providerId="ADAL" clId="{7E57CC4E-22B4-4B5B-928A-5FF49EE341E7}" dt="2023-06-21T14:45:39.659" v="1" actId="113"/>
      <pc:docMkLst>
        <pc:docMk/>
      </pc:docMkLst>
      <pc:sldChg chg="modNotesTx">
        <pc:chgData name="Brianna Slominski" userId="7ad2e49d-cc09-495b-9ef9-8025811ce721" providerId="ADAL" clId="{7E57CC4E-22B4-4B5B-928A-5FF49EE341E7}" dt="2023-06-21T14:45:39.659" v="1" actId="113"/>
        <pc:sldMkLst>
          <pc:docMk/>
          <pc:sldMk cId="1138097876" sldId="274"/>
        </pc:sldMkLst>
      </pc:sldChg>
    </pc:docChg>
  </pc:docChgLst>
  <pc:docChgLst>
    <pc:chgData name="Cindy Fischer" userId="27cd420a-a4c2-4e54-a13f-fbf18e099d2d" providerId="ADAL" clId="{F7512F19-62F4-461D-A691-57655737644A}"/>
    <pc:docChg chg="modSld">
      <pc:chgData name="Cindy Fischer" userId="27cd420a-a4c2-4e54-a13f-fbf18e099d2d" providerId="ADAL" clId="{F7512F19-62F4-461D-A691-57655737644A}" dt="2024-06-03T13:23:21.194" v="8" actId="20577"/>
      <pc:docMkLst>
        <pc:docMk/>
      </pc:docMkLst>
      <pc:sldChg chg="modSp mod">
        <pc:chgData name="Cindy Fischer" userId="27cd420a-a4c2-4e54-a13f-fbf18e099d2d" providerId="ADAL" clId="{F7512F19-62F4-461D-A691-57655737644A}" dt="2024-06-03T13:23:21.194" v="8" actId="20577"/>
        <pc:sldMkLst>
          <pc:docMk/>
          <pc:sldMk cId="1827725048" sldId="258"/>
        </pc:sldMkLst>
      </pc:sldChg>
    </pc:docChg>
  </pc:docChgLst>
  <pc:docChgLst>
    <pc:chgData name="Cindy Fischer" userId="27cd420a-a4c2-4e54-a13f-fbf18e099d2d" providerId="ADAL" clId="{A54CFC03-E61F-4DE5-B631-D32DD6FD2A75}"/>
    <pc:docChg chg="undo custSel addSld delSld modSld sldOrd">
      <pc:chgData name="Cindy Fischer" userId="27cd420a-a4c2-4e54-a13f-fbf18e099d2d" providerId="ADAL" clId="{A54CFC03-E61F-4DE5-B631-D32DD6FD2A75}" dt="2023-06-21T14:48:42.056" v="4903" actId="20577"/>
      <pc:docMkLst>
        <pc:docMk/>
      </pc:docMkLst>
      <pc:sldChg chg="addSp delSp modSp mod modNotesTx">
        <pc:chgData name="Cindy Fischer" userId="27cd420a-a4c2-4e54-a13f-fbf18e099d2d" providerId="ADAL" clId="{A54CFC03-E61F-4DE5-B631-D32DD6FD2A75}" dt="2023-06-20T19:26:35.428" v="4423" actId="20577"/>
        <pc:sldMkLst>
          <pc:docMk/>
          <pc:sldMk cId="1827725048" sldId="258"/>
        </pc:sldMkLst>
      </pc:sldChg>
      <pc:sldChg chg="del">
        <pc:chgData name="Cindy Fischer" userId="27cd420a-a4c2-4e54-a13f-fbf18e099d2d" providerId="ADAL" clId="{A54CFC03-E61F-4DE5-B631-D32DD6FD2A75}" dt="2023-06-15T13:41:21.016" v="3124" actId="2696"/>
        <pc:sldMkLst>
          <pc:docMk/>
          <pc:sldMk cId="4095950170" sldId="261"/>
        </pc:sldMkLst>
      </pc:sldChg>
      <pc:sldChg chg="modSp mod modNotesTx">
        <pc:chgData name="Cindy Fischer" userId="27cd420a-a4c2-4e54-a13f-fbf18e099d2d" providerId="ADAL" clId="{A54CFC03-E61F-4DE5-B631-D32DD6FD2A75}" dt="2023-06-15T13:37:38.026" v="3113" actId="20577"/>
        <pc:sldMkLst>
          <pc:docMk/>
          <pc:sldMk cId="4007918254" sldId="262"/>
        </pc:sldMkLst>
      </pc:sldChg>
      <pc:sldChg chg="modSp mod modNotesTx">
        <pc:chgData name="Cindy Fischer" userId="27cd420a-a4c2-4e54-a13f-fbf18e099d2d" providerId="ADAL" clId="{A54CFC03-E61F-4DE5-B631-D32DD6FD2A75}" dt="2023-06-20T19:18:26.164" v="4198" actId="6549"/>
        <pc:sldMkLst>
          <pc:docMk/>
          <pc:sldMk cId="2383531997" sldId="263"/>
        </pc:sldMkLst>
      </pc:sldChg>
      <pc:sldChg chg="addSp delSp modSp mod ord setBg modNotesTx">
        <pc:chgData name="Cindy Fischer" userId="27cd420a-a4c2-4e54-a13f-fbf18e099d2d" providerId="ADAL" clId="{A54CFC03-E61F-4DE5-B631-D32DD6FD2A75}" dt="2023-06-20T19:18:22.428" v="4197" actId="6549"/>
        <pc:sldMkLst>
          <pc:docMk/>
          <pc:sldMk cId="72287736" sldId="264"/>
        </pc:sldMkLst>
      </pc:sldChg>
      <pc:sldChg chg="modSp mod modNotesTx">
        <pc:chgData name="Cindy Fischer" userId="27cd420a-a4c2-4e54-a13f-fbf18e099d2d" providerId="ADAL" clId="{A54CFC03-E61F-4DE5-B631-D32DD6FD2A75}" dt="2023-06-09T15:11:47.727" v="2639" actId="113"/>
        <pc:sldMkLst>
          <pc:docMk/>
          <pc:sldMk cId="2786077259" sldId="265"/>
        </pc:sldMkLst>
      </pc:sldChg>
      <pc:sldChg chg="modNotesTx">
        <pc:chgData name="Cindy Fischer" userId="27cd420a-a4c2-4e54-a13f-fbf18e099d2d" providerId="ADAL" clId="{A54CFC03-E61F-4DE5-B631-D32DD6FD2A75}" dt="2023-06-06T15:24:05.575" v="601" actId="2057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A54CFC03-E61F-4DE5-B631-D32DD6FD2A75}" dt="2023-06-06T15:24:28.503" v="603" actId="2696"/>
        <pc:sldMkLst>
          <pc:docMk/>
          <pc:sldMk cId="2561155578" sldId="267"/>
        </pc:sldMkLst>
      </pc:sldChg>
      <pc:sldChg chg="modNotesTx">
        <pc:chgData name="Cindy Fischer" userId="27cd420a-a4c2-4e54-a13f-fbf18e099d2d" providerId="ADAL" clId="{A54CFC03-E61F-4DE5-B631-D32DD6FD2A75}" dt="2023-06-20T19:19:12.991" v="4199" actId="6549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A54CFC03-E61F-4DE5-B631-D32DD6FD2A75}" dt="2023-06-06T15:26:04.183" v="608" actId="2696"/>
        <pc:sldMkLst>
          <pc:docMk/>
          <pc:sldMk cId="3639385201" sldId="269"/>
        </pc:sldMkLst>
      </pc:sldChg>
      <pc:sldChg chg="del ord">
        <pc:chgData name="Cindy Fischer" userId="27cd420a-a4c2-4e54-a13f-fbf18e099d2d" providerId="ADAL" clId="{A54CFC03-E61F-4DE5-B631-D32DD6FD2A75}" dt="2023-06-06T15:25:38.908" v="607" actId="2696"/>
        <pc:sldMkLst>
          <pc:docMk/>
          <pc:sldMk cId="2962091840" sldId="270"/>
        </pc:sldMkLst>
      </pc:sldChg>
      <pc:sldChg chg="modSp mod ord modNotesTx">
        <pc:chgData name="Cindy Fischer" userId="27cd420a-a4c2-4e54-a13f-fbf18e099d2d" providerId="ADAL" clId="{A54CFC03-E61F-4DE5-B631-D32DD6FD2A75}" dt="2023-06-09T15:30:11.355" v="3056" actId="20577"/>
        <pc:sldMkLst>
          <pc:docMk/>
          <pc:sldMk cId="2085960557" sldId="271"/>
        </pc:sldMkLst>
      </pc:sldChg>
      <pc:sldChg chg="del">
        <pc:chgData name="Cindy Fischer" userId="27cd420a-a4c2-4e54-a13f-fbf18e099d2d" providerId="ADAL" clId="{A54CFC03-E61F-4DE5-B631-D32DD6FD2A75}" dt="2023-06-06T15:27:36.442" v="625" actId="2696"/>
        <pc:sldMkLst>
          <pc:docMk/>
          <pc:sldMk cId="3709665537" sldId="272"/>
        </pc:sldMkLst>
      </pc:sldChg>
      <pc:sldChg chg="del ord">
        <pc:chgData name="Cindy Fischer" userId="27cd420a-a4c2-4e54-a13f-fbf18e099d2d" providerId="ADAL" clId="{A54CFC03-E61F-4DE5-B631-D32DD6FD2A75}" dt="2023-06-06T15:48:40.056" v="1910" actId="2696"/>
        <pc:sldMkLst>
          <pc:docMk/>
          <pc:sldMk cId="393700066" sldId="273"/>
        </pc:sldMkLst>
      </pc:sldChg>
      <pc:sldChg chg="modSp mod ord modNotesTx">
        <pc:chgData name="Cindy Fischer" userId="27cd420a-a4c2-4e54-a13f-fbf18e099d2d" providerId="ADAL" clId="{A54CFC03-E61F-4DE5-B631-D32DD6FD2A75}" dt="2023-06-09T15:26:06.814" v="2962" actId="113"/>
        <pc:sldMkLst>
          <pc:docMk/>
          <pc:sldMk cId="1138097876" sldId="274"/>
        </pc:sldMkLst>
      </pc:sldChg>
      <pc:sldChg chg="modSp mod ord modNotesTx">
        <pc:chgData name="Cindy Fischer" userId="27cd420a-a4c2-4e54-a13f-fbf18e099d2d" providerId="ADAL" clId="{A54CFC03-E61F-4DE5-B631-D32DD6FD2A75}" dt="2023-06-09T15:35:53.891" v="3091" actId="6549"/>
        <pc:sldMkLst>
          <pc:docMk/>
          <pc:sldMk cId="498302900" sldId="276"/>
        </pc:sldMkLst>
      </pc:sldChg>
      <pc:sldChg chg="del">
        <pc:chgData name="Cindy Fischer" userId="27cd420a-a4c2-4e54-a13f-fbf18e099d2d" providerId="ADAL" clId="{A54CFC03-E61F-4DE5-B631-D32DD6FD2A75}" dt="2023-06-06T15:24:37.442" v="604" actId="2696"/>
        <pc:sldMkLst>
          <pc:docMk/>
          <pc:sldMk cId="3149524073" sldId="277"/>
        </pc:sldMkLst>
      </pc:sldChg>
      <pc:sldChg chg="modNotesTx">
        <pc:chgData name="Cindy Fischer" userId="27cd420a-a4c2-4e54-a13f-fbf18e099d2d" providerId="ADAL" clId="{A54CFC03-E61F-4DE5-B631-D32DD6FD2A75}" dt="2023-06-20T20:03:08.506" v="4732" actId="20577"/>
        <pc:sldMkLst>
          <pc:docMk/>
          <pc:sldMk cId="2389325694" sldId="278"/>
        </pc:sldMkLst>
      </pc:sldChg>
      <pc:sldChg chg="ord modNotesTx">
        <pc:chgData name="Cindy Fischer" userId="27cd420a-a4c2-4e54-a13f-fbf18e099d2d" providerId="ADAL" clId="{A54CFC03-E61F-4DE5-B631-D32DD6FD2A75}" dt="2023-06-06T15:25:28.414" v="606" actId="2057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A54CFC03-E61F-4DE5-B631-D32DD6FD2A75}" dt="2023-06-06T15:27:32.307" v="624" actId="2696"/>
        <pc:sldMkLst>
          <pc:docMk/>
          <pc:sldMk cId="1013049895" sldId="281"/>
        </pc:sldMkLst>
      </pc:sldChg>
      <pc:sldChg chg="addSp modSp del mod delDesignElem modNotesTx">
        <pc:chgData name="Cindy Fischer" userId="27cd420a-a4c2-4e54-a13f-fbf18e099d2d" providerId="ADAL" clId="{A54CFC03-E61F-4DE5-B631-D32DD6FD2A75}" dt="2023-06-15T13:40:51.063" v="3121" actId="2696"/>
        <pc:sldMkLst>
          <pc:docMk/>
          <pc:sldMk cId="2056223106" sldId="283"/>
        </pc:sldMkLst>
      </pc:sldChg>
      <pc:sldChg chg="modSp add mod modNotesTx">
        <pc:chgData name="Cindy Fischer" userId="27cd420a-a4c2-4e54-a13f-fbf18e099d2d" providerId="ADAL" clId="{A54CFC03-E61F-4DE5-B631-D32DD6FD2A75}" dt="2023-06-09T15:29:12.077" v="3028" actId="6549"/>
        <pc:sldMkLst>
          <pc:docMk/>
          <pc:sldMk cId="3666139224" sldId="284"/>
        </pc:sldMkLst>
      </pc:sldChg>
      <pc:sldChg chg="delSp modSp add mod ord modNotesTx">
        <pc:chgData name="Cindy Fischer" userId="27cd420a-a4c2-4e54-a13f-fbf18e099d2d" providerId="ADAL" clId="{A54CFC03-E61F-4DE5-B631-D32DD6FD2A75}" dt="2023-06-09T15:12:58.347" v="2648" actId="27636"/>
        <pc:sldMkLst>
          <pc:docMk/>
          <pc:sldMk cId="223940505" sldId="285"/>
        </pc:sldMkLst>
      </pc:sldChg>
      <pc:sldChg chg="modSp add mod ord">
        <pc:chgData name="Cindy Fischer" userId="27cd420a-a4c2-4e54-a13f-fbf18e099d2d" providerId="ADAL" clId="{A54CFC03-E61F-4DE5-B631-D32DD6FD2A75}" dt="2023-06-09T15:12:23.711" v="2642" actId="113"/>
        <pc:sldMkLst>
          <pc:docMk/>
          <pc:sldMk cId="3745322638" sldId="286"/>
        </pc:sldMkLst>
      </pc:sldChg>
      <pc:sldChg chg="delSp modSp add del mod ord modCm modNotesTx">
        <pc:chgData name="Cindy Fischer" userId="27cd420a-a4c2-4e54-a13f-fbf18e099d2d" providerId="ADAL" clId="{A54CFC03-E61F-4DE5-B631-D32DD6FD2A75}" dt="2023-06-07T15:29:09.569" v="2414" actId="2696"/>
        <pc:sldMkLst>
          <pc:docMk/>
          <pc:sldMk cId="3105773242" sldId="287"/>
        </pc:sldMkLst>
      </pc:sldChg>
      <pc:sldChg chg="modSp add del mod ord modNotesTx">
        <pc:chgData name="Cindy Fischer" userId="27cd420a-a4c2-4e54-a13f-fbf18e099d2d" providerId="ADAL" clId="{A54CFC03-E61F-4DE5-B631-D32DD6FD2A75}" dt="2023-06-09T14:04:13.846" v="2612" actId="2696"/>
        <pc:sldMkLst>
          <pc:docMk/>
          <pc:sldMk cId="2114013926" sldId="288"/>
        </pc:sldMkLst>
      </pc:sldChg>
      <pc:sldChg chg="modSp add del mod ord">
        <pc:chgData name="Cindy Fischer" userId="27cd420a-a4c2-4e54-a13f-fbf18e099d2d" providerId="ADAL" clId="{A54CFC03-E61F-4DE5-B631-D32DD6FD2A75}" dt="2023-06-07T14:41:45.449" v="2091" actId="2696"/>
        <pc:sldMkLst>
          <pc:docMk/>
          <pc:sldMk cId="916585474" sldId="289"/>
        </pc:sldMkLst>
      </pc:sldChg>
      <pc:sldChg chg="modSp add mod ord modShow">
        <pc:chgData name="Cindy Fischer" userId="27cd420a-a4c2-4e54-a13f-fbf18e099d2d" providerId="ADAL" clId="{A54CFC03-E61F-4DE5-B631-D32DD6FD2A75}" dt="2023-06-20T19:39:23.755" v="4691" actId="729"/>
        <pc:sldMkLst>
          <pc:docMk/>
          <pc:sldMk cId="3095779027" sldId="290"/>
        </pc:sldMkLst>
      </pc:sldChg>
      <pc:sldChg chg="modSp add mod ord modNotesTx">
        <pc:chgData name="Cindy Fischer" userId="27cd420a-a4c2-4e54-a13f-fbf18e099d2d" providerId="ADAL" clId="{A54CFC03-E61F-4DE5-B631-D32DD6FD2A75}" dt="2023-06-20T19:39:16.720" v="4690" actId="6549"/>
        <pc:sldMkLst>
          <pc:docMk/>
          <pc:sldMk cId="3830627991" sldId="291"/>
        </pc:sldMkLst>
      </pc:sldChg>
      <pc:sldChg chg="addSp modSp mod modNotesTx">
        <pc:chgData name="Cindy Fischer" userId="27cd420a-a4c2-4e54-a13f-fbf18e099d2d" providerId="ADAL" clId="{A54CFC03-E61F-4DE5-B631-D32DD6FD2A75}" dt="2023-06-21T14:48:42.056" v="4903" actId="20577"/>
        <pc:sldMkLst>
          <pc:docMk/>
          <pc:sldMk cId="1590546334" sldId="292"/>
        </pc:sldMkLst>
      </pc:sldChg>
      <pc:sldChg chg="add del ord">
        <pc:chgData name="Cindy Fischer" userId="27cd420a-a4c2-4e54-a13f-fbf18e099d2d" providerId="ADAL" clId="{A54CFC03-E61F-4DE5-B631-D32DD6FD2A75}" dt="2023-06-07T14:41:40.445" v="2090" actId="2696"/>
        <pc:sldMkLst>
          <pc:docMk/>
          <pc:sldMk cId="2396036388" sldId="292"/>
        </pc:sldMkLst>
      </pc:sldChg>
      <pc:sldChg chg="modNotesTx">
        <pc:chgData name="Cindy Fischer" userId="27cd420a-a4c2-4e54-a13f-fbf18e099d2d" providerId="ADAL" clId="{A54CFC03-E61F-4DE5-B631-D32DD6FD2A75}" dt="2023-06-20T20:00:04.273" v="4705" actId="20577"/>
        <pc:sldMkLst>
          <pc:docMk/>
          <pc:sldMk cId="3318172065" sldId="293"/>
        </pc:sldMkLst>
      </pc:sldChg>
      <pc:sldChg chg="add del ord">
        <pc:chgData name="Cindy Fischer" userId="27cd420a-a4c2-4e54-a13f-fbf18e099d2d" providerId="ADAL" clId="{A54CFC03-E61F-4DE5-B631-D32DD6FD2A75}" dt="2023-06-15T13:40:20.102" v="3120" actId="2696"/>
        <pc:sldMkLst>
          <pc:docMk/>
          <pc:sldMk cId="849553258" sldId="294"/>
        </pc:sldMkLst>
      </pc:sldChg>
      <pc:sldChg chg="modSp mod modNotesTx">
        <pc:chgData name="Cindy Fischer" userId="27cd420a-a4c2-4e54-a13f-fbf18e099d2d" providerId="ADAL" clId="{A54CFC03-E61F-4DE5-B631-D32DD6FD2A75}" dt="2023-06-21T14:39:14.179" v="4737" actId="20577"/>
        <pc:sldMkLst>
          <pc:docMk/>
          <pc:sldMk cId="1743354095" sldId="295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4063350392" sldId="295"/>
        </pc:sldMkLst>
      </pc:sldChg>
      <pc:sldChg chg="modNotesTx">
        <pc:chgData name="Cindy Fischer" userId="27cd420a-a4c2-4e54-a13f-fbf18e099d2d" providerId="ADAL" clId="{A54CFC03-E61F-4DE5-B631-D32DD6FD2A75}" dt="2023-06-15T15:13:54.900" v="3281" actId="6549"/>
        <pc:sldMkLst>
          <pc:docMk/>
          <pc:sldMk cId="631527557" sldId="296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865592894" sldId="296"/>
        </pc:sldMkLst>
      </pc:sldChg>
      <pc:sldChg chg="del modNotesTx">
        <pc:chgData name="Cindy Fischer" userId="27cd420a-a4c2-4e54-a13f-fbf18e099d2d" providerId="ADAL" clId="{A54CFC03-E61F-4DE5-B631-D32DD6FD2A75}" dt="2023-06-20T19:29:41.117" v="4627" actId="20577"/>
        <pc:sldMkLst>
          <pc:docMk/>
          <pc:sldMk cId="224374549" sldId="297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297738117" sldId="298"/>
        </pc:sldMkLst>
      </pc:sldChg>
      <pc:sldChg chg="del modNotesTx">
        <pc:chgData name="Cindy Fischer" userId="27cd420a-a4c2-4e54-a13f-fbf18e099d2d" providerId="ADAL" clId="{A54CFC03-E61F-4DE5-B631-D32DD6FD2A75}" dt="2023-06-21T14:39:25.469" v="4738" actId="6549"/>
        <pc:sldMkLst>
          <pc:docMk/>
          <pc:sldMk cId="1978890870" sldId="299"/>
        </pc:sldMkLst>
      </pc:sldChg>
      <pc:sldChg chg="addSp modSp del mod delDesignElem">
        <pc:chgData name="Cindy Fischer" userId="27cd420a-a4c2-4e54-a13f-fbf18e099d2d" providerId="ADAL" clId="{A54CFC03-E61F-4DE5-B631-D32DD6FD2A75}" dt="2023-06-15T13:35:40.768" v="3106"/>
        <pc:sldMkLst>
          <pc:docMk/>
          <pc:sldMk cId="791687817" sldId="300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294882390" sldId="301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324683777" sldId="302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1222712563" sldId="792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95043334" sldId="793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1120086714" sldId="794"/>
        </pc:sldMkLst>
      </pc:sldChg>
      <pc:sldChg chg="modSp mod">
        <pc:chgData name="Cindy Fischer" userId="27cd420a-a4c2-4e54-a13f-fbf18e099d2d" providerId="ADAL" clId="{A54CFC03-E61F-4DE5-B631-D32DD6FD2A75}" dt="2023-06-15T15:14:28.456" v="3283" actId="948"/>
        <pc:sldMkLst>
          <pc:docMk/>
          <pc:sldMk cId="3499308830" sldId="794"/>
        </pc:sldMkLst>
      </pc:sldChg>
      <pc:sldChg chg="del">
        <pc:chgData name="Cindy Fischer" userId="27cd420a-a4c2-4e54-a13f-fbf18e099d2d" providerId="ADAL" clId="{A54CFC03-E61F-4DE5-B631-D32DD6FD2A75}" dt="2023-06-15T13:44:39.677" v="3145" actId="2696"/>
        <pc:sldMkLst>
          <pc:docMk/>
          <pc:sldMk cId="1665304996" sldId="795"/>
        </pc:sldMkLst>
      </pc:sldChg>
      <pc:sldChg chg="addSp del delDesignElem">
        <pc:chgData name="Cindy Fischer" userId="27cd420a-a4c2-4e54-a13f-fbf18e099d2d" providerId="ADAL" clId="{A54CFC03-E61F-4DE5-B631-D32DD6FD2A75}" dt="2023-06-15T13:35:40.768" v="3106"/>
        <pc:sldMkLst>
          <pc:docMk/>
          <pc:sldMk cId="2876733576" sldId="795"/>
        </pc:sldMkLst>
      </pc:sldChg>
      <pc:sldChg chg="del">
        <pc:chgData name="Cindy Fischer" userId="27cd420a-a4c2-4e54-a13f-fbf18e099d2d" providerId="ADAL" clId="{A54CFC03-E61F-4DE5-B631-D32DD6FD2A75}" dt="2023-06-15T13:35:40.768" v="3106"/>
        <pc:sldMkLst>
          <pc:docMk/>
          <pc:sldMk cId="81971512" sldId="796"/>
        </pc:sldMkLst>
      </pc:sldChg>
      <pc:sldChg chg="del">
        <pc:chgData name="Cindy Fischer" userId="27cd420a-a4c2-4e54-a13f-fbf18e099d2d" providerId="ADAL" clId="{A54CFC03-E61F-4DE5-B631-D32DD6FD2A75}" dt="2023-06-15T13:45:22.073" v="3155" actId="2696"/>
        <pc:sldMkLst>
          <pc:docMk/>
          <pc:sldMk cId="451770531" sldId="796"/>
        </pc:sldMkLst>
      </pc:sldChg>
      <pc:sldChg chg="modSp mod modNotesTx">
        <pc:chgData name="Cindy Fischer" userId="27cd420a-a4c2-4e54-a13f-fbf18e099d2d" providerId="ADAL" clId="{A54CFC03-E61F-4DE5-B631-D32DD6FD2A75}" dt="2023-06-20T19:34:09.940" v="4661" actId="20577"/>
        <pc:sldMkLst>
          <pc:docMk/>
          <pc:sldMk cId="2816365541" sldId="797"/>
        </pc:sldMkLst>
      </pc:sldChg>
      <pc:sldChg chg="del">
        <pc:chgData name="Cindy Fischer" userId="27cd420a-a4c2-4e54-a13f-fbf18e099d2d" providerId="ADAL" clId="{A54CFC03-E61F-4DE5-B631-D32DD6FD2A75}" dt="2023-06-15T13:46:05.422" v="3156" actId="2696"/>
        <pc:sldMkLst>
          <pc:docMk/>
          <pc:sldMk cId="1737141461" sldId="801"/>
        </pc:sldMkLst>
      </pc:sldChg>
      <pc:sldChg chg="modNotesTx">
        <pc:chgData name="Cindy Fischer" userId="27cd420a-a4c2-4e54-a13f-fbf18e099d2d" providerId="ADAL" clId="{A54CFC03-E61F-4DE5-B631-D32DD6FD2A75}" dt="2023-06-20T19:35:16.617" v="4685" actId="20577"/>
        <pc:sldMkLst>
          <pc:docMk/>
          <pc:sldMk cId="3466397488" sldId="802"/>
        </pc:sldMkLst>
      </pc:sldChg>
      <pc:sldChg chg="modNotesTx">
        <pc:chgData name="Cindy Fischer" userId="27cd420a-a4c2-4e54-a13f-fbf18e099d2d" providerId="ADAL" clId="{A54CFC03-E61F-4DE5-B631-D32DD6FD2A75}" dt="2023-06-15T15:15:29.125" v="3288" actId="6549"/>
        <pc:sldMkLst>
          <pc:docMk/>
          <pc:sldMk cId="3444606128" sldId="803"/>
        </pc:sldMkLst>
      </pc:sldChg>
      <pc:sldChg chg="addSp delSp modSp add mod ord setBg modClrScheme chgLayout modNotesTx">
        <pc:chgData name="Cindy Fischer" userId="27cd420a-a4c2-4e54-a13f-fbf18e099d2d" providerId="ADAL" clId="{A54CFC03-E61F-4DE5-B631-D32DD6FD2A75}" dt="2023-06-20T19:27:04.970" v="4443" actId="20577"/>
        <pc:sldMkLst>
          <pc:docMk/>
          <pc:sldMk cId="45926503" sldId="805"/>
        </pc:sldMkLst>
      </pc:sldChg>
      <pc:sldChg chg="new del">
        <pc:chgData name="Cindy Fischer" userId="27cd420a-a4c2-4e54-a13f-fbf18e099d2d" providerId="ADAL" clId="{A54CFC03-E61F-4DE5-B631-D32DD6FD2A75}" dt="2023-06-15T13:41:17.086" v="3123" actId="680"/>
        <pc:sldMkLst>
          <pc:docMk/>
          <pc:sldMk cId="4197869208" sldId="805"/>
        </pc:sldMkLst>
      </pc:sldChg>
      <pc:sldChg chg="add ord modNotesTx">
        <pc:chgData name="Cindy Fischer" userId="27cd420a-a4c2-4e54-a13f-fbf18e099d2d" providerId="ADAL" clId="{A54CFC03-E61F-4DE5-B631-D32DD6FD2A75}" dt="2023-06-20T19:33:48.351" v="4641" actId="20577"/>
        <pc:sldMkLst>
          <pc:docMk/>
          <pc:sldMk cId="663337988" sldId="806"/>
        </pc:sldMkLst>
      </pc:sldChg>
      <pc:sldChg chg="addSp delSp modSp add mod ord setBg modNotesTx">
        <pc:chgData name="Cindy Fischer" userId="27cd420a-a4c2-4e54-a13f-fbf18e099d2d" providerId="ADAL" clId="{A54CFC03-E61F-4DE5-B631-D32DD6FD2A75}" dt="2023-06-20T19:39:41.278" v="4692" actId="113"/>
        <pc:sldMkLst>
          <pc:docMk/>
          <pc:sldMk cId="1775753452" sldId="807"/>
        </pc:sldMkLst>
      </pc:sldChg>
      <pc:sldChg chg="modSp new del mod">
        <pc:chgData name="Cindy Fischer" userId="27cd420a-a4c2-4e54-a13f-fbf18e099d2d" providerId="ADAL" clId="{A54CFC03-E61F-4DE5-B631-D32DD6FD2A75}" dt="2023-06-15T16:44:00.286" v="3329" actId="2696"/>
        <pc:sldMkLst>
          <pc:docMk/>
          <pc:sldMk cId="2606908890" sldId="807"/>
        </pc:sldMkLst>
      </pc:sldChg>
      <pc:sldChg chg="addSp delSp modSp add mod ord setBg">
        <pc:chgData name="Cindy Fischer" userId="27cd420a-a4c2-4e54-a13f-fbf18e099d2d" providerId="ADAL" clId="{A54CFC03-E61F-4DE5-B631-D32DD6FD2A75}" dt="2023-06-20T14:39:59.553" v="4100" actId="1076"/>
        <pc:sldMkLst>
          <pc:docMk/>
          <pc:sldMk cId="3895649531" sldId="808"/>
        </pc:sldMkLst>
      </pc:sldChg>
      <pc:sldChg chg="addSp modSp new mod modShow">
        <pc:chgData name="Cindy Fischer" userId="27cd420a-a4c2-4e54-a13f-fbf18e099d2d" providerId="ADAL" clId="{A54CFC03-E61F-4DE5-B631-D32DD6FD2A75}" dt="2023-06-20T19:25:40.010" v="4386" actId="1076"/>
        <pc:sldMkLst>
          <pc:docMk/>
          <pc:sldMk cId="2012627143" sldId="809"/>
        </pc:sldMkLst>
      </pc:sldChg>
      <pc:sldChg chg="add del">
        <pc:chgData name="Cindy Fischer" userId="27cd420a-a4c2-4e54-a13f-fbf18e099d2d" providerId="ADAL" clId="{A54CFC03-E61F-4DE5-B631-D32DD6FD2A75}" dt="2023-06-20T19:23:13.494" v="4367" actId="2696"/>
        <pc:sldMkLst>
          <pc:docMk/>
          <pc:sldMk cId="2973406440" sldId="8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F566-52AC-4715-9B53-0CEBBC4AEA1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876F-CBC6-4E89-B7BA-B8AC75F8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the Community Home Page from the </a:t>
            </a:r>
            <a:r>
              <a:rPr lang="en-US" dirty="0" err="1"/>
              <a:t>hfma</a:t>
            </a:r>
            <a:r>
              <a:rPr lang="en-US" dirty="0"/>
              <a:t> home page -&gt; Discover -&gt; Access Online Community</a:t>
            </a:r>
          </a:p>
          <a:p>
            <a:r>
              <a:rPr lang="en-US" dirty="0"/>
              <a:t>Once on the community home page, confirm you are logged in (upper right hand corner – same log in as hfma.org)</a:t>
            </a:r>
          </a:p>
          <a:p>
            <a:r>
              <a:rPr lang="en-US" dirty="0"/>
              <a:t>The groups you are part of can be viewed under My Groups (either top ribbon or side list) – NOTE this is also where you will find the Member Directory and Job Bank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All chapter leaders </a:t>
            </a:r>
            <a:r>
              <a:rPr lang="en-US" dirty="0"/>
              <a:t>are included as members of this community</a:t>
            </a:r>
          </a:p>
          <a:p>
            <a:r>
              <a:rPr lang="en-US" dirty="0"/>
              <a:t>Default communication is to send a weekly digest of community activity</a:t>
            </a:r>
          </a:p>
          <a:p>
            <a:r>
              <a:rPr lang="en-US" dirty="0"/>
              <a:t>Use </a:t>
            </a:r>
            <a:r>
              <a:rPr lang="en-US" b="1" dirty="0"/>
              <a:t>Best Practice Discussions </a:t>
            </a:r>
            <a:r>
              <a:rPr lang="en-US" dirty="0"/>
              <a:t>area to post questions to other chapter leaders</a:t>
            </a:r>
          </a:p>
          <a:p>
            <a:r>
              <a:rPr lang="en-US" dirty="0"/>
              <a:t>Calendar – LC Calls, DCMS due dates and enterprise organization orientation dates – can download to your calendar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2915-D6E6-3E4B-A08E-44949A26F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Every chapter has a community for their leaders (as well as regions for the RE Team and P/PEs)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F876F-CBC6-4E89-B7BA-B8AC75F8B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B071-8BB1-26C6-24AD-B3CA7C72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E3E2-37EA-A0C0-A44C-A5C8631F6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258A-ABE4-2C2C-3C4A-3DF4B87D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FD82-693C-679C-0E3F-C5D2BCEC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76E3-EF41-4C9A-E371-7ED7312C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6566-AA1F-3E7E-5726-0030F3AB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42E65-01E6-E94C-2AF8-FAEF20780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2CE58-8917-875E-171D-E577DA4E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2A86-A64B-F99A-BCC7-543A0D17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3538-BC47-4BB9-CF0A-3F39AA68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09AC9-33D7-D924-3183-334AF1879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C6B6B-DB1E-E6AC-2F64-32C96C37B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322D-6BB2-6D2C-028A-34B5FA82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1F2F-8237-3A95-BE74-5FCB2219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69F-4F7D-52F7-CF3B-35C618CA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5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4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D5A0A6-EF2C-5E4F-9644-082F7D14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2" y="389965"/>
            <a:ext cx="11463617" cy="829235"/>
          </a:xfrm>
        </p:spPr>
        <p:txBody>
          <a:bodyPr anchor="t">
            <a:normAutofit/>
          </a:bodyPr>
          <a:lstStyle>
            <a:lvl1pPr algn="l" fontAlgn="b">
              <a:defRPr sz="36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10F5AD-CB6F-7E40-A3FD-55A9D8104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82" y="1573372"/>
            <a:ext cx="11450319" cy="769779"/>
          </a:xfrm>
        </p:spPr>
        <p:txBody>
          <a:bodyPr/>
          <a:lstStyle>
            <a:lvl1pPr marL="0" indent="0" algn="l">
              <a:lnSpc>
                <a:spcPct val="140000"/>
              </a:lnSpc>
              <a:buNone/>
              <a:defRPr sz="2400" b="1" baseline="0">
                <a:solidFill>
                  <a:srgbClr val="002E6D"/>
                </a:solidFill>
                <a:latin typeface="arial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FF70D-46C0-C84F-B419-5F4426B81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264" y="2667001"/>
            <a:ext cx="11450635" cy="2869503"/>
          </a:xfrm>
        </p:spPr>
        <p:txBody>
          <a:bodyPr/>
          <a:lstStyle>
            <a:lvl1pPr marL="0" indent="0">
              <a:buNone/>
              <a:defRPr sz="2400" b="1"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566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754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4FB9B-48BA-C147-959E-4F234BCD2968}"/>
              </a:ext>
            </a:extLst>
          </p:cNvPr>
          <p:cNvSpPr txBox="1"/>
          <p:nvPr userDrawn="1"/>
        </p:nvSpPr>
        <p:spPr>
          <a:xfrm>
            <a:off x="11565287" y="6458267"/>
            <a:ext cx="41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t>‹#›</a:t>
            </a:fld>
            <a:endParaRPr lang="en-US" sz="1200" b="1" i="0" baseline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CD22E-F121-E543-9396-C12064318E36}"/>
              </a:ext>
            </a:extLst>
          </p:cNvPr>
          <p:cNvSpPr txBox="1"/>
          <p:nvPr userDrawn="1"/>
        </p:nvSpPr>
        <p:spPr>
          <a:xfrm>
            <a:off x="4818490" y="6463486"/>
            <a:ext cx="6679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aseline="0">
                <a:solidFill>
                  <a:srgbClr val="444545"/>
                </a:solidFill>
                <a:latin typeface="arial" charset="0"/>
              </a:rPr>
              <a:t>HFMA Leadership Summit 2025</a:t>
            </a:r>
          </a:p>
        </p:txBody>
      </p:sp>
    </p:spTree>
    <p:extLst>
      <p:ext uri="{BB962C8B-B14F-4D97-AF65-F5344CB8AC3E}">
        <p14:creationId xmlns:p14="http://schemas.microsoft.com/office/powerpoint/2010/main" val="189139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9D8E-2EC7-90C4-BA9F-DBD3949D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2A5B-5009-FA5E-916A-960537BD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5DAA-FF01-A8B2-2029-29F3C9D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EB1A4-2710-0328-9783-23C81173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478F-04B4-609B-58C9-2F87CE53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35FE-2741-E9FC-4B15-7226561A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3B5-972D-6893-BDE5-66941F57F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0A668-6BA9-DD07-55D6-BFD18FEBD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B721-E3F8-0D43-4F0F-A0008C75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43F02-AB87-78BE-30D8-40E8044B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538F-B4B0-5A92-C94C-13667E1B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F802-BFA7-5940-5D3E-BC04B257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0996-91DF-1F2A-16AA-273AF5D0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C9A38-8F53-6885-C5D5-9FFD1C0B7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99934-5E3E-CFEB-411A-739A083A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CC7F5-6071-326A-9467-6241CB28B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701A0-33E3-B1F5-269D-7A84A7DB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47BF0-574B-4261-4FE9-05317B2F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88E2B-ECD6-9E01-725C-D79F1D3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D09A-7924-D7D2-169D-F05EAE9D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E5CAE-F57B-2C8A-FA88-3C0BC92C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CC54E-06AD-DD46-AA8C-85A533B0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6B229-BADD-671A-68A6-F3F86F2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D9A4-B7ED-68DB-27DF-11769CA9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109A3-1959-D472-6330-59BE077D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2348-A122-2188-99AF-3D401228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33F-2B5D-F611-3DC1-1DD7D36F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3C10-1243-61B2-A67B-CE36522A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39727-920E-B927-8A22-B1CF9B20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39E55-1209-BEB1-A44A-7871E9C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4C99C-A685-3164-C80F-0A80AE9A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9202B-9A4C-18A9-DCE5-046826A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D2AC-B3C4-0CFD-0B92-D42BA94A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733D7-6E7B-35E7-F823-D6608589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E6371-100A-8474-50DE-E0507466E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32671-04E0-0805-631E-62766E58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E9C3-C16F-211D-BD88-728B2641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E849A-A709-A043-4281-5257512E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0DD54-8025-9B20-6541-23F722DA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E4922-6AEF-085F-6EFA-ED3638B4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F069B-4996-2FFF-76E7-31FF0C9B6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22AC-ED3F-4CBC-BA7B-7272D7C31FE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7235A-CFAD-AA08-B619-985D914EC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DE35-4739-54DF-8647-7B734528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Community Groups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5656-B48D-A1B5-C7D9-2338CE575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63" y="2320365"/>
            <a:ext cx="2565997" cy="1499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Community</a:t>
            </a:r>
            <a:br>
              <a:rPr lang="en-US" dirty="0"/>
            </a:br>
            <a:r>
              <a:rPr lang="en-US" dirty="0"/>
              <a:t>Home</a:t>
            </a:r>
            <a:br>
              <a:rPr lang="en-US" dirty="0"/>
            </a:br>
            <a:r>
              <a:rPr lang="en-US" dirty="0"/>
              <a:t>Page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DD3C6-34DD-1EB9-CEB6-EC78CD431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552" y="182880"/>
            <a:ext cx="8805285" cy="60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13286-F7BC-1DCC-66D9-804B5CF01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C9E3-2069-8319-F6E1-2BDAF33E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Connection Community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D76B8-F96C-41B9-5CF1-19ED5A44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55" y="1146176"/>
            <a:ext cx="10627290" cy="48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CD737-2653-5879-8B91-99A628BB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Community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Piles of paperwork">
            <a:extLst>
              <a:ext uri="{FF2B5EF4-FFF2-40B4-BE49-F238E27FC236}">
                <a16:creationId xmlns:a16="http://schemas.microsoft.com/office/drawing/2014/main" id="{E09F1583-BBB6-5E0C-0485-26793B44D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1" r="2198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5EBF-29FF-5E03-5A92-3842E382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Access provided to Officers and Directors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Member survey results are posted here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Library available to store important documents (i.e. Board minutes, chapter financials)</a:t>
            </a:r>
          </a:p>
        </p:txBody>
      </p:sp>
    </p:spTree>
    <p:extLst>
      <p:ext uri="{BB962C8B-B14F-4D97-AF65-F5344CB8AC3E}">
        <p14:creationId xmlns:p14="http://schemas.microsoft.com/office/powerpoint/2010/main" val="49830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9" name="Group 2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 xsi:nil="true"/>
    <SharedWithUsers xmlns="c714058f-4a6e-4e5a-8e7b-04766cc098e5">
      <UserInfo>
        <DisplayName/>
        <AccountId xsi:nil="true"/>
        <AccountType/>
      </UserInfo>
    </SharedWithUsers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  <MediaLengthInSeconds xmlns="5b4b86c5-475f-485b-ac30-381e64ef08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9" ma:contentTypeDescription="Create a new document." ma:contentTypeScope="" ma:versionID="de1a574dcb87de0935df6d133d693474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3e87bf9a11ceb644a515b3c1d46bbd59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DFF5A-8EC3-4F25-BF37-AFDA1D9575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CABAA-1E18-4355-ADDE-DF3D21117CFD}">
  <ds:schemaRefs>
    <ds:schemaRef ds:uri="5b4b86c5-475f-485b-ac30-381e64ef08ac"/>
    <ds:schemaRef ds:uri="c714058f-4a6e-4e5a-8e7b-04766cc098e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5F2C43-FD2F-4142-A6AE-182542FF0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205</Words>
  <Application>Microsoft Office PowerPoint</Application>
  <PresentationFormat>Widescreen</PresentationFormat>
  <Paragraphs>22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Office Theme</vt:lpstr>
      <vt:lpstr>PowerPoint Presentation</vt:lpstr>
      <vt:lpstr>Community Home Page</vt:lpstr>
      <vt:lpstr>Leadership Connection Community</vt:lpstr>
      <vt:lpstr>Chapter Community</vt:lpstr>
      <vt:lpstr>What questions do you have?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Lynn</dc:creator>
  <cp:lastModifiedBy>Cindy Fischer</cp:lastModifiedBy>
  <cp:revision>1</cp:revision>
  <dcterms:created xsi:type="dcterms:W3CDTF">2022-10-17T12:31:59Z</dcterms:created>
  <dcterms:modified xsi:type="dcterms:W3CDTF">2025-04-23T16:02:12Z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0x010100E42F4B2000D6F94A8B573DE31E29ADC0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