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793" r:id="rId6"/>
    <p:sldId id="409" r:id="rId7"/>
    <p:sldId id="312" r:id="rId8"/>
    <p:sldId id="307" r:id="rId9"/>
    <p:sldId id="803" r:id="rId10"/>
    <p:sldId id="8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  <a:srgbClr val="444545"/>
    <a:srgbClr val="005A9B"/>
    <a:srgbClr val="00829C"/>
    <a:srgbClr val="3CB4E7"/>
    <a:srgbClr val="FFF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0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Slominski" userId="7ad2e49d-cc09-495b-9ef9-8025811ce721" providerId="ADAL" clId="{22D82D64-7F9B-4FD2-96D2-775F55B8AC0B}"/>
    <pc:docChg chg="modSld">
      <pc:chgData name="Brianna Slominski" userId="7ad2e49d-cc09-495b-9ef9-8025811ce721" providerId="ADAL" clId="{22D82D64-7F9B-4FD2-96D2-775F55B8AC0B}" dt="2023-08-17T20:39:53.425" v="1" actId="14100"/>
      <pc:docMkLst>
        <pc:docMk/>
      </pc:docMkLst>
      <pc:sldChg chg="modSp mod">
        <pc:chgData name="Brianna Slominski" userId="7ad2e49d-cc09-495b-9ef9-8025811ce721" providerId="ADAL" clId="{22D82D64-7F9B-4FD2-96D2-775F55B8AC0B}" dt="2023-08-17T20:39:53.425" v="1" actId="14100"/>
        <pc:sldMkLst>
          <pc:docMk/>
          <pc:sldMk cId="1771786532" sldId="409"/>
        </pc:sldMkLst>
      </pc:sldChg>
    </pc:docChg>
  </pc:docChgLst>
  <pc:docChgLst>
    <pc:chgData name="Cindy Fischer" userId="27cd420a-a4c2-4e54-a13f-fbf18e099d2d" providerId="ADAL" clId="{5A46B482-6526-4388-9A85-2F8A9283BE82}"/>
    <pc:docChg chg="custSel delSld modSld modMainMaster">
      <pc:chgData name="Cindy Fischer" userId="27cd420a-a4c2-4e54-a13f-fbf18e099d2d" providerId="ADAL" clId="{5A46B482-6526-4388-9A85-2F8A9283BE82}" dt="2023-09-18T14:32:16.511" v="110" actId="14100"/>
      <pc:docMkLst>
        <pc:docMk/>
      </pc:docMkLst>
      <pc:sldChg chg="modSp mod">
        <pc:chgData name="Cindy Fischer" userId="27cd420a-a4c2-4e54-a13f-fbf18e099d2d" providerId="ADAL" clId="{5A46B482-6526-4388-9A85-2F8A9283BE82}" dt="2023-09-18T14:26:03.612" v="20" actId="20577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5A46B482-6526-4388-9A85-2F8A9283BE82}" dt="2023-09-18T14:28:00.763" v="70" actId="2696"/>
        <pc:sldMkLst>
          <pc:docMk/>
          <pc:sldMk cId="2154103778" sldId="25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439845517" sldId="265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93700066" sldId="27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0" sldId="27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49889279" sldId="27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683961831" sldId="278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3112320321" sldId="28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0" sldId="28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822734549" sldId="300"/>
        </pc:sldMkLst>
      </pc:sldChg>
      <pc:sldChg chg="addSp modSp mod modNotesTx">
        <pc:chgData name="Cindy Fischer" userId="27cd420a-a4c2-4e54-a13f-fbf18e099d2d" providerId="ADAL" clId="{5A46B482-6526-4388-9A85-2F8A9283BE82}" dt="2023-09-18T14:32:16.511" v="110" actId="14100"/>
        <pc:sldMkLst>
          <pc:docMk/>
          <pc:sldMk cId="1989432959" sldId="307"/>
        </pc:sldMkLst>
      </pc:sldChg>
      <pc:sldChg chg="modSp mod">
        <pc:chgData name="Cindy Fischer" userId="27cd420a-a4c2-4e54-a13f-fbf18e099d2d" providerId="ADAL" clId="{5A46B482-6526-4388-9A85-2F8A9283BE82}" dt="2023-09-18T14:31:01.624" v="78" actId="14100"/>
        <pc:sldMkLst>
          <pc:docMk/>
          <pc:sldMk cId="1068545853" sldId="312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215329408" sldId="331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943763175" sldId="332"/>
        </pc:sldMkLst>
      </pc:sldChg>
      <pc:sldChg chg="modNotesTx">
        <pc:chgData name="Cindy Fischer" userId="27cd420a-a4c2-4e54-a13f-fbf18e099d2d" providerId="ADAL" clId="{5A46B482-6526-4388-9A85-2F8A9283BE82}" dt="2023-09-18T14:26:52.414" v="67" actId="20577"/>
        <pc:sldMkLst>
          <pc:docMk/>
          <pc:sldMk cId="1771786532" sldId="40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75150621" sldId="42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086556594" sldId="45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367427308" sldId="47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82005453" sldId="47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66139224" sldId="79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786077259" sldId="797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389325694" sldId="79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64696056" sldId="800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98302900" sldId="801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138097876" sldId="802"/>
        </pc:sldMkLst>
      </pc:sldChg>
      <pc:sldChg chg="delDesignElem">
        <pc:chgData name="Cindy Fischer" userId="27cd420a-a4c2-4e54-a13f-fbf18e099d2d" providerId="ADAL" clId="{5A46B482-6526-4388-9A85-2F8A9283BE82}" dt="2023-09-18T14:28:18.780" v="71"/>
        <pc:sldMkLst>
          <pc:docMk/>
          <pc:sldMk cId="3444606128" sldId="803"/>
        </pc:sldMkLst>
      </pc:sldChg>
      <pc:sldChg chg="del">
        <pc:chgData name="Cindy Fischer" userId="27cd420a-a4c2-4e54-a13f-fbf18e099d2d" providerId="ADAL" clId="{5A46B482-6526-4388-9A85-2F8A9283BE82}" dt="2023-09-18T14:25:40.062" v="0" actId="2696"/>
        <pc:sldMkLst>
          <pc:docMk/>
          <pc:sldMk cId="126107468" sldId="804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1597896890" sldId="805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952242619" sldId="806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650438167" sldId="807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3657222967" sldId="808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1680704333" sldId="809"/>
        </pc:sldMkLst>
      </pc:sldChg>
      <pc:sldChg chg="del">
        <pc:chgData name="Cindy Fischer" userId="27cd420a-a4c2-4e54-a13f-fbf18e099d2d" providerId="ADAL" clId="{5A46B482-6526-4388-9A85-2F8A9283BE82}" dt="2023-09-18T14:28:22.902" v="72" actId="2696"/>
        <pc:sldMkLst>
          <pc:docMk/>
          <pc:sldMk cId="3479484503" sldId="810"/>
        </pc:sldMkLst>
      </pc:sldChg>
      <pc:sldMasterChg chg="delSldLayout modSldLayout">
        <pc:chgData name="Cindy Fischer" userId="27cd420a-a4c2-4e54-a13f-fbf18e099d2d" providerId="ADAL" clId="{5A46B482-6526-4388-9A85-2F8A9283BE82}" dt="2023-09-18T14:30:13.150" v="77" actId="478"/>
        <pc:sldMasterMkLst>
          <pc:docMk/>
          <pc:sldMasterMk cId="1056871457" sldId="2147483648"/>
        </pc:sldMasterMkLst>
        <pc:sldLayoutChg chg="delSp mod">
          <pc:chgData name="Cindy Fischer" userId="27cd420a-a4c2-4e54-a13f-fbf18e099d2d" providerId="ADAL" clId="{5A46B482-6526-4388-9A85-2F8A9283BE82}" dt="2023-09-18T14:30:04.959" v="75" actId="478"/>
          <pc:sldLayoutMkLst>
            <pc:docMk/>
            <pc:sldMasterMk cId="1056871457" sldId="2147483648"/>
            <pc:sldLayoutMk cId="1729637942" sldId="2147483650"/>
          </pc:sldLayoutMkLst>
        </pc:sldLayoutChg>
        <pc:sldLayoutChg chg="delSp mod">
          <pc:chgData name="Cindy Fischer" userId="27cd420a-a4c2-4e54-a13f-fbf18e099d2d" providerId="ADAL" clId="{5A46B482-6526-4388-9A85-2F8A9283BE82}" dt="2023-09-18T14:27:39.072" v="69" actId="478"/>
          <pc:sldLayoutMkLst>
            <pc:docMk/>
            <pc:sldMasterMk cId="1056871457" sldId="2147483648"/>
            <pc:sldLayoutMk cId="957056568" sldId="2147483653"/>
          </pc:sldLayoutMkLst>
        </pc:sldLayoutChg>
        <pc:sldLayoutChg chg="delSp mod">
          <pc:chgData name="Cindy Fischer" userId="27cd420a-a4c2-4e54-a13f-fbf18e099d2d" providerId="ADAL" clId="{5A46B482-6526-4388-9A85-2F8A9283BE82}" dt="2023-09-18T14:30:09.500" v="76" actId="478"/>
          <pc:sldLayoutMkLst>
            <pc:docMk/>
            <pc:sldMasterMk cId="1056871457" sldId="2147483648"/>
            <pc:sldLayoutMk cId="1265401147" sldId="2147483656"/>
          </pc:sldLayoutMkLst>
        </pc:sldLayoutChg>
        <pc:sldLayoutChg chg="delSp mod">
          <pc:chgData name="Cindy Fischer" userId="27cd420a-a4c2-4e54-a13f-fbf18e099d2d" providerId="ADAL" clId="{5A46B482-6526-4388-9A85-2F8A9283BE82}" dt="2023-09-18T14:30:13.150" v="77" actId="478"/>
          <pc:sldLayoutMkLst>
            <pc:docMk/>
            <pc:sldMasterMk cId="1056871457" sldId="2147483648"/>
            <pc:sldLayoutMk cId="1573141384" sldId="2147483657"/>
          </pc:sldLayoutMkLst>
        </pc:sldLayoutChg>
        <pc:sldLayoutChg chg="del">
          <pc:chgData name="Cindy Fischer" userId="27cd420a-a4c2-4e54-a13f-fbf18e099d2d" providerId="ADAL" clId="{5A46B482-6526-4388-9A85-2F8A9283BE82}" dt="2023-09-18T14:27:18.714" v="68" actId="47"/>
          <pc:sldLayoutMkLst>
            <pc:docMk/>
            <pc:sldMasterMk cId="1056871457" sldId="2147483648"/>
            <pc:sldLayoutMk cId="118505784" sldId="2147483659"/>
          </pc:sldLayoutMkLst>
        </pc:sldLayoutChg>
      </pc:sldMasterChg>
    </pc:docChg>
  </pc:docChgLst>
  <pc:docChgLst>
    <pc:chgData name="Cindy Fischer" userId="27cd420a-a4c2-4e54-a13f-fbf18e099d2d" providerId="ADAL" clId="{B1AEDEC8-5D54-4176-A0DB-C10B9C3DBC0D}"/>
    <pc:docChg chg="custSel modSld">
      <pc:chgData name="Cindy Fischer" userId="27cd420a-a4c2-4e54-a13f-fbf18e099d2d" providerId="ADAL" clId="{B1AEDEC8-5D54-4176-A0DB-C10B9C3DBC0D}" dt="2024-06-03T13:21:47.326" v="18" actId="1076"/>
      <pc:docMkLst>
        <pc:docMk/>
      </pc:docMkLst>
      <pc:sldChg chg="modSp mod">
        <pc:chgData name="Cindy Fischer" userId="27cd420a-a4c2-4e54-a13f-fbf18e099d2d" providerId="ADAL" clId="{B1AEDEC8-5D54-4176-A0DB-C10B9C3DBC0D}" dt="2024-06-03T13:19:49.222" v="8" actId="20577"/>
        <pc:sldMkLst>
          <pc:docMk/>
          <pc:sldMk cId="1827725048" sldId="258"/>
        </pc:sldMkLst>
      </pc:sldChg>
      <pc:sldChg chg="addSp delSp modSp mod">
        <pc:chgData name="Cindy Fischer" userId="27cd420a-a4c2-4e54-a13f-fbf18e099d2d" providerId="ADAL" clId="{B1AEDEC8-5D54-4176-A0DB-C10B9C3DBC0D}" dt="2024-06-03T13:21:47.326" v="18" actId="1076"/>
        <pc:sldMkLst>
          <pc:docMk/>
          <pc:sldMk cId="1771786532" sldId="409"/>
        </pc:sldMkLst>
      </pc:sldChg>
    </pc:docChg>
  </pc:docChgLst>
  <pc:docChgLst>
    <pc:chgData name="Cindy Fischer" userId="27cd420a-a4c2-4e54-a13f-fbf18e099d2d" providerId="ADAL" clId="{ED5B05DA-DCF3-4049-9AFC-95E4B86E34A6}"/>
    <pc:docChg chg="modSld">
      <pc:chgData name="Cindy Fischer" userId="27cd420a-a4c2-4e54-a13f-fbf18e099d2d" providerId="ADAL" clId="{ED5B05DA-DCF3-4049-9AFC-95E4B86E34A6}" dt="2025-04-23T15:55:00.100" v="16" actId="20577"/>
      <pc:docMkLst>
        <pc:docMk/>
      </pc:docMkLst>
      <pc:sldChg chg="modSp mod">
        <pc:chgData name="Cindy Fischer" userId="27cd420a-a4c2-4e54-a13f-fbf18e099d2d" providerId="ADAL" clId="{ED5B05DA-DCF3-4049-9AFC-95E4B86E34A6}" dt="2025-04-23T15:52:16.535" v="6" actId="20577"/>
        <pc:sldMkLst>
          <pc:docMk/>
          <pc:sldMk cId="1827725048" sldId="258"/>
        </pc:sldMkLst>
        <pc:spChg chg="mod">
          <ac:chgData name="Cindy Fischer" userId="27cd420a-a4c2-4e54-a13f-fbf18e099d2d" providerId="ADAL" clId="{ED5B05DA-DCF3-4049-9AFC-95E4B86E34A6}" dt="2025-04-23T15:52:16.535" v="6" actId="20577"/>
          <ac:spMkLst>
            <pc:docMk/>
            <pc:sldMk cId="1827725048" sldId="258"/>
            <ac:spMk id="6" creationId="{1B6CFE78-18FA-EF75-5C18-F8FC46C47E50}"/>
          </ac:spMkLst>
        </pc:spChg>
      </pc:sldChg>
      <pc:sldChg chg="modSp mod">
        <pc:chgData name="Cindy Fischer" userId="27cd420a-a4c2-4e54-a13f-fbf18e099d2d" providerId="ADAL" clId="{ED5B05DA-DCF3-4049-9AFC-95E4B86E34A6}" dt="2025-04-23T15:55:00.100" v="16" actId="20577"/>
        <pc:sldMkLst>
          <pc:docMk/>
          <pc:sldMk cId="1989432959" sldId="307"/>
        </pc:sldMkLst>
        <pc:spChg chg="mod">
          <ac:chgData name="Cindy Fischer" userId="27cd420a-a4c2-4e54-a13f-fbf18e099d2d" providerId="ADAL" clId="{ED5B05DA-DCF3-4049-9AFC-95E4B86E34A6}" dt="2025-04-23T15:55:00.100" v="16" actId="20577"/>
          <ac:spMkLst>
            <pc:docMk/>
            <pc:sldMk cId="1989432959" sldId="307"/>
            <ac:spMk id="15" creationId="{44FE3842-854B-453C-8372-2543605E95B6}"/>
          </ac:spMkLst>
        </pc:spChg>
      </pc:sldChg>
      <pc:sldChg chg="modSp mod">
        <pc:chgData name="Cindy Fischer" userId="27cd420a-a4c2-4e54-a13f-fbf18e099d2d" providerId="ADAL" clId="{ED5B05DA-DCF3-4049-9AFC-95E4B86E34A6}" dt="2025-04-23T15:54:46.367" v="10" actId="20577"/>
        <pc:sldMkLst>
          <pc:docMk/>
          <pc:sldMk cId="1068545853" sldId="312"/>
        </pc:sldMkLst>
        <pc:spChg chg="mod">
          <ac:chgData name="Cindy Fischer" userId="27cd420a-a4c2-4e54-a13f-fbf18e099d2d" providerId="ADAL" clId="{ED5B05DA-DCF3-4049-9AFC-95E4B86E34A6}" dt="2025-04-23T15:54:46.367" v="10" actId="20577"/>
          <ac:spMkLst>
            <pc:docMk/>
            <pc:sldMk cId="1068545853" sldId="312"/>
            <ac:spMk id="24578" creationId="{00000000-0000-0000-0000-000000000000}"/>
          </ac:spMkLst>
        </pc:spChg>
      </pc:sldChg>
    </pc:docChg>
  </pc:docChgLst>
  <pc:docChgLst>
    <pc:chgData name="Cindy Fischer" userId="27cd420a-a4c2-4e54-a13f-fbf18e099d2d" providerId="ADAL" clId="{49F25F33-E02A-4EE5-8DFA-B4B257BA8DD3}"/>
    <pc:docChg chg="undo redo custSel addSld delSld modSld sldOrd delMainMaster">
      <pc:chgData name="Cindy Fischer" userId="27cd420a-a4c2-4e54-a13f-fbf18e099d2d" providerId="ADAL" clId="{49F25F33-E02A-4EE5-8DFA-B4B257BA8DD3}" dt="2023-08-21T15:30:07.819" v="8187" actId="20577"/>
      <pc:docMkLst>
        <pc:docMk/>
      </pc:docMkLst>
      <pc:sldChg chg="addSp delSp modSp del mod">
        <pc:chgData name="Cindy Fischer" userId="27cd420a-a4c2-4e54-a13f-fbf18e099d2d" providerId="ADAL" clId="{49F25F33-E02A-4EE5-8DFA-B4B257BA8DD3}" dt="2023-08-21T15:19:44.887" v="8024" actId="2696"/>
        <pc:sldMkLst>
          <pc:docMk/>
          <pc:sldMk cId="3477666930" sldId="256"/>
        </pc:sldMkLst>
      </pc:sldChg>
      <pc:sldChg chg="ord">
        <pc:chgData name="Cindy Fischer" userId="27cd420a-a4c2-4e54-a13f-fbf18e099d2d" providerId="ADAL" clId="{49F25F33-E02A-4EE5-8DFA-B4B257BA8DD3}" dt="2023-07-31T21:10:10.047" v="1176"/>
        <pc:sldMkLst>
          <pc:docMk/>
          <pc:sldMk cId="2154103778" sldId="259"/>
        </pc:sldMkLst>
      </pc:sldChg>
      <pc:sldChg chg="modSp mod delDesignElem modNotesTx">
        <pc:chgData name="Cindy Fischer" userId="27cd420a-a4c2-4e54-a13f-fbf18e099d2d" providerId="ADAL" clId="{49F25F33-E02A-4EE5-8DFA-B4B257BA8DD3}" dt="2023-08-21T15:00:22.015" v="7139" actId="20577"/>
        <pc:sldMkLst>
          <pc:docMk/>
          <pc:sldMk cId="1439845517" sldId="265"/>
        </pc:sldMkLst>
      </pc:sldChg>
      <pc:sldChg chg="delDesignElem">
        <pc:chgData name="Cindy Fischer" userId="27cd420a-a4c2-4e54-a13f-fbf18e099d2d" providerId="ADAL" clId="{49F25F33-E02A-4EE5-8DFA-B4B257BA8DD3}" dt="2023-08-01T16:32:44.087" v="2913"/>
        <pc:sldMkLst>
          <pc:docMk/>
          <pc:sldMk cId="3900833555" sldId="266"/>
        </pc:sldMkLst>
      </pc:sldChg>
      <pc:sldChg chg="addSp delSp modSp mod ord modNotesTx">
        <pc:chgData name="Cindy Fischer" userId="27cd420a-a4c2-4e54-a13f-fbf18e099d2d" providerId="ADAL" clId="{49F25F33-E02A-4EE5-8DFA-B4B257BA8DD3}" dt="2023-08-21T15:29:32.738" v="8170" actId="478"/>
        <pc:sldMkLst>
          <pc:docMk/>
          <pc:sldMk cId="393700066" sldId="273"/>
        </pc:sldMkLst>
      </pc:sldChg>
      <pc:sldChg chg="modSp mod modNotes modNotesTx">
        <pc:chgData name="Cindy Fischer" userId="27cd420a-a4c2-4e54-a13f-fbf18e099d2d" providerId="ADAL" clId="{49F25F33-E02A-4EE5-8DFA-B4B257BA8DD3}" dt="2023-08-01T16:27:12.683" v="2900" actId="27636"/>
        <pc:sldMkLst>
          <pc:docMk/>
          <pc:sldMk cId="0" sldId="274"/>
        </pc:sldMkLst>
      </pc:sldChg>
      <pc:sldChg chg="modSp modNotesTx">
        <pc:chgData name="Cindy Fischer" userId="27cd420a-a4c2-4e54-a13f-fbf18e099d2d" providerId="ADAL" clId="{49F25F33-E02A-4EE5-8DFA-B4B257BA8DD3}" dt="2023-07-31T21:36:12.880" v="1592" actId="20577"/>
        <pc:sldMkLst>
          <pc:docMk/>
          <pc:sldMk cId="3649889279" sldId="276"/>
        </pc:sldMkLst>
      </pc:sldChg>
      <pc:sldChg chg="modSp mod ord modNotesTx">
        <pc:chgData name="Cindy Fischer" userId="27cd420a-a4c2-4e54-a13f-fbf18e099d2d" providerId="ADAL" clId="{49F25F33-E02A-4EE5-8DFA-B4B257BA8DD3}" dt="2023-08-16T15:38:14.338" v="4694"/>
        <pc:sldMkLst>
          <pc:docMk/>
          <pc:sldMk cId="683961831" sldId="278"/>
        </pc:sldMkLst>
      </pc:sldChg>
      <pc:sldChg chg="delDesignElem">
        <pc:chgData name="Cindy Fischer" userId="27cd420a-a4c2-4e54-a13f-fbf18e099d2d" providerId="ADAL" clId="{49F25F33-E02A-4EE5-8DFA-B4B257BA8DD3}" dt="2023-08-01T16:32:44.087" v="2916"/>
        <pc:sldMkLst>
          <pc:docMk/>
          <pc:sldMk cId="2471133688" sldId="279"/>
        </pc:sldMkLst>
      </pc:sldChg>
      <pc:sldChg chg="delDesignElem">
        <pc:chgData name="Cindy Fischer" userId="27cd420a-a4c2-4e54-a13f-fbf18e099d2d" providerId="ADAL" clId="{49F25F33-E02A-4EE5-8DFA-B4B257BA8DD3}" dt="2023-08-01T16:32:44.087" v="2915"/>
        <pc:sldMkLst>
          <pc:docMk/>
          <pc:sldMk cId="3729933717" sldId="280"/>
        </pc:sldMkLst>
      </pc:sldChg>
      <pc:sldChg chg="modSp mod modNotesTx">
        <pc:chgData name="Cindy Fischer" userId="27cd420a-a4c2-4e54-a13f-fbf18e099d2d" providerId="ADAL" clId="{49F25F33-E02A-4EE5-8DFA-B4B257BA8DD3}" dt="2023-08-21T15:20:45.371" v="8082" actId="114"/>
        <pc:sldMkLst>
          <pc:docMk/>
          <pc:sldMk cId="3112320321" sldId="284"/>
        </pc:sldMkLst>
      </pc:sldChg>
      <pc:sldChg chg="modSp mod modNotes modNotesTx">
        <pc:chgData name="Cindy Fischer" userId="27cd420a-a4c2-4e54-a13f-fbf18e099d2d" providerId="ADAL" clId="{49F25F33-E02A-4EE5-8DFA-B4B257BA8DD3}" dt="2023-08-21T15:27:36.991" v="8165" actId="20577"/>
        <pc:sldMkLst>
          <pc:docMk/>
          <pc:sldMk cId="0" sldId="286"/>
        </pc:sldMkLst>
      </pc:sldChg>
      <pc:sldChg chg="delSp modSp del mod ord modShow">
        <pc:chgData name="Cindy Fischer" userId="27cd420a-a4c2-4e54-a13f-fbf18e099d2d" providerId="ADAL" clId="{49F25F33-E02A-4EE5-8DFA-B4B257BA8DD3}" dt="2023-08-16T13:50:52.970" v="3772" actId="47"/>
        <pc:sldMkLst>
          <pc:docMk/>
          <pc:sldMk cId="2828364067" sldId="287"/>
        </pc:sldMkLst>
      </pc:sldChg>
      <pc:sldChg chg="modSp del mod ord modShow">
        <pc:chgData name="Cindy Fischer" userId="27cd420a-a4c2-4e54-a13f-fbf18e099d2d" providerId="ADAL" clId="{49F25F33-E02A-4EE5-8DFA-B4B257BA8DD3}" dt="2023-08-16T13:50:55.750" v="3774" actId="47"/>
        <pc:sldMkLst>
          <pc:docMk/>
          <pc:sldMk cId="4039437707" sldId="290"/>
        </pc:sldMkLst>
      </pc:sldChg>
      <pc:sldChg chg="del ord">
        <pc:chgData name="Cindy Fischer" userId="27cd420a-a4c2-4e54-a13f-fbf18e099d2d" providerId="ADAL" clId="{49F25F33-E02A-4EE5-8DFA-B4B257BA8DD3}" dt="2023-08-16T13:51:50.442" v="3785" actId="47"/>
        <pc:sldMkLst>
          <pc:docMk/>
          <pc:sldMk cId="4119790892" sldId="291"/>
        </pc:sldMkLst>
      </pc:sldChg>
      <pc:sldChg chg="del ord">
        <pc:chgData name="Cindy Fischer" userId="27cd420a-a4c2-4e54-a13f-fbf18e099d2d" providerId="ADAL" clId="{49F25F33-E02A-4EE5-8DFA-B4B257BA8DD3}" dt="2023-08-16T13:51:52.207" v="3786" actId="47"/>
        <pc:sldMkLst>
          <pc:docMk/>
          <pc:sldMk cId="2256159916" sldId="295"/>
        </pc:sldMkLst>
      </pc:sldChg>
      <pc:sldChg chg="modSp mod ord modNotesTx">
        <pc:chgData name="Cindy Fischer" userId="27cd420a-a4c2-4e54-a13f-fbf18e099d2d" providerId="ADAL" clId="{49F25F33-E02A-4EE5-8DFA-B4B257BA8DD3}" dt="2023-08-21T15:11:55.751" v="7706" actId="20577"/>
        <pc:sldMkLst>
          <pc:docMk/>
          <pc:sldMk cId="3822734549" sldId="300"/>
        </pc:sldMkLst>
      </pc:sldChg>
      <pc:sldChg chg="del mod ord modShow">
        <pc:chgData name="Cindy Fischer" userId="27cd420a-a4c2-4e54-a13f-fbf18e099d2d" providerId="ADAL" clId="{49F25F33-E02A-4EE5-8DFA-B4B257BA8DD3}" dt="2023-08-16T13:51:10.624" v="3779" actId="47"/>
        <pc:sldMkLst>
          <pc:docMk/>
          <pc:sldMk cId="3767727071" sldId="304"/>
        </pc:sldMkLst>
      </pc:sldChg>
      <pc:sldChg chg="addSp delSp modSp mod modNotesTx">
        <pc:chgData name="Cindy Fischer" userId="27cd420a-a4c2-4e54-a13f-fbf18e099d2d" providerId="ADAL" clId="{49F25F33-E02A-4EE5-8DFA-B4B257BA8DD3}" dt="2023-08-21T14:47:19.558" v="6562" actId="6549"/>
        <pc:sldMkLst>
          <pc:docMk/>
          <pc:sldMk cId="1989432959" sldId="307"/>
        </pc:sldMkLst>
      </pc:sldChg>
      <pc:sldChg chg="modSp mod">
        <pc:chgData name="Cindy Fischer" userId="27cd420a-a4c2-4e54-a13f-fbf18e099d2d" providerId="ADAL" clId="{49F25F33-E02A-4EE5-8DFA-B4B257BA8DD3}" dt="2023-08-16T16:12:46.712" v="5971" actId="6549"/>
        <pc:sldMkLst>
          <pc:docMk/>
          <pc:sldMk cId="1068545853" sldId="312"/>
        </pc:sldMkLst>
      </pc:sldChg>
      <pc:sldChg chg="del ord">
        <pc:chgData name="Cindy Fischer" userId="27cd420a-a4c2-4e54-a13f-fbf18e099d2d" providerId="ADAL" clId="{49F25F33-E02A-4EE5-8DFA-B4B257BA8DD3}" dt="2023-08-16T13:50:57.151" v="3775" actId="47"/>
        <pc:sldMkLst>
          <pc:docMk/>
          <pc:sldMk cId="3180264196" sldId="316"/>
        </pc:sldMkLst>
      </pc:sldChg>
      <pc:sldChg chg="modSp del mod ord modShow">
        <pc:chgData name="Cindy Fischer" userId="27cd420a-a4c2-4e54-a13f-fbf18e099d2d" providerId="ADAL" clId="{49F25F33-E02A-4EE5-8DFA-B4B257BA8DD3}" dt="2023-08-16T13:51:04.888" v="3778" actId="47"/>
        <pc:sldMkLst>
          <pc:docMk/>
          <pc:sldMk cId="2187439718" sldId="323"/>
        </pc:sldMkLst>
      </pc:sldChg>
      <pc:sldChg chg="del mod ord modShow modNotesTx">
        <pc:chgData name="Cindy Fischer" userId="27cd420a-a4c2-4e54-a13f-fbf18e099d2d" providerId="ADAL" clId="{49F25F33-E02A-4EE5-8DFA-B4B257BA8DD3}" dt="2023-08-16T13:51:16.905" v="3780" actId="47"/>
        <pc:sldMkLst>
          <pc:docMk/>
          <pc:sldMk cId="2127142063" sldId="327"/>
        </pc:sldMkLst>
      </pc:sldChg>
      <pc:sldChg chg="modSp modNotesTx">
        <pc:chgData name="Cindy Fischer" userId="27cd420a-a4c2-4e54-a13f-fbf18e099d2d" providerId="ADAL" clId="{49F25F33-E02A-4EE5-8DFA-B4B257BA8DD3}" dt="2023-08-21T15:01:35.355" v="7250" actId="20577"/>
        <pc:sldMkLst>
          <pc:docMk/>
          <pc:sldMk cId="3215329408" sldId="331"/>
        </pc:sldMkLst>
      </pc:sldChg>
      <pc:sldChg chg="modSp mod modNotesTx">
        <pc:chgData name="Cindy Fischer" userId="27cd420a-a4c2-4e54-a13f-fbf18e099d2d" providerId="ADAL" clId="{49F25F33-E02A-4EE5-8DFA-B4B257BA8DD3}" dt="2023-08-01T15:12:41.781" v="2004" actId="20577"/>
        <pc:sldMkLst>
          <pc:docMk/>
          <pc:sldMk cId="1943763175" sldId="332"/>
        </pc:sldMkLst>
      </pc:sldChg>
      <pc:sldChg chg="delSp modSp del mod ord modShow">
        <pc:chgData name="Cindy Fischer" userId="27cd420a-a4c2-4e54-a13f-fbf18e099d2d" providerId="ADAL" clId="{49F25F33-E02A-4EE5-8DFA-B4B257BA8DD3}" dt="2023-08-16T13:51:24.066" v="3782" actId="47"/>
        <pc:sldMkLst>
          <pc:docMk/>
          <pc:sldMk cId="1407317778" sldId="403"/>
        </pc:sldMkLst>
      </pc:sldChg>
      <pc:sldChg chg="delSp modSp mod modNotesTx">
        <pc:chgData name="Cindy Fischer" userId="27cd420a-a4c2-4e54-a13f-fbf18e099d2d" providerId="ADAL" clId="{49F25F33-E02A-4EE5-8DFA-B4B257BA8DD3}" dt="2023-08-21T15:25:05.622" v="8155" actId="20577"/>
        <pc:sldMkLst>
          <pc:docMk/>
          <pc:sldMk cId="1771786532" sldId="409"/>
        </pc:sldMkLst>
      </pc:sldChg>
      <pc:sldChg chg="ord">
        <pc:chgData name="Cindy Fischer" userId="27cd420a-a4c2-4e54-a13f-fbf18e099d2d" providerId="ADAL" clId="{49F25F33-E02A-4EE5-8DFA-B4B257BA8DD3}" dt="2023-08-21T15:06:58.591" v="7522"/>
        <pc:sldMkLst>
          <pc:docMk/>
          <pc:sldMk cId="475150621" sldId="423"/>
        </pc:sldMkLst>
      </pc:sldChg>
      <pc:sldChg chg="del ord">
        <pc:chgData name="Cindy Fischer" userId="27cd420a-a4c2-4e54-a13f-fbf18e099d2d" providerId="ADAL" clId="{49F25F33-E02A-4EE5-8DFA-B4B257BA8DD3}" dt="2023-08-16T13:50:58.354" v="3776" actId="47"/>
        <pc:sldMkLst>
          <pc:docMk/>
          <pc:sldMk cId="3256484639" sldId="453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3569379102" sldId="455"/>
        </pc:sldMkLst>
      </pc:sldChg>
      <pc:sldChg chg="ord">
        <pc:chgData name="Cindy Fischer" userId="27cd420a-a4c2-4e54-a13f-fbf18e099d2d" providerId="ADAL" clId="{49F25F33-E02A-4EE5-8DFA-B4B257BA8DD3}" dt="2023-08-01T15:33:45.843" v="2694"/>
        <pc:sldMkLst>
          <pc:docMk/>
          <pc:sldMk cId="2086556594" sldId="456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3620243379" sldId="457"/>
        </pc:sldMkLst>
      </pc:sldChg>
      <pc:sldChg chg="del ord">
        <pc:chgData name="Cindy Fischer" userId="27cd420a-a4c2-4e54-a13f-fbf18e099d2d" providerId="ADAL" clId="{49F25F33-E02A-4EE5-8DFA-B4B257BA8DD3}" dt="2023-08-16T13:50:59.541" v="3777" actId="47"/>
        <pc:sldMkLst>
          <pc:docMk/>
          <pc:sldMk cId="2371598960" sldId="471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1741249114" sldId="472"/>
        </pc:sldMkLst>
      </pc:sldChg>
      <pc:sldChg chg="addSp delSp modSp mod modNotesTx">
        <pc:chgData name="Cindy Fischer" userId="27cd420a-a4c2-4e54-a13f-fbf18e099d2d" providerId="ADAL" clId="{49F25F33-E02A-4EE5-8DFA-B4B257BA8DD3}" dt="2023-08-01T15:32:41.031" v="2690" actId="113"/>
        <pc:sldMkLst>
          <pc:docMk/>
          <pc:sldMk cId="3682005453" sldId="474"/>
        </pc:sldMkLst>
      </pc:sldChg>
      <pc:sldChg chg="del ord">
        <pc:chgData name="Cindy Fischer" userId="27cd420a-a4c2-4e54-a13f-fbf18e099d2d" providerId="ADAL" clId="{49F25F33-E02A-4EE5-8DFA-B4B257BA8DD3}" dt="2023-08-16T13:51:29.097" v="3784" actId="47"/>
        <pc:sldMkLst>
          <pc:docMk/>
          <pc:sldMk cId="2730485757" sldId="475"/>
        </pc:sldMkLst>
      </pc:sldChg>
      <pc:sldChg chg="delSp del mod ord">
        <pc:chgData name="Cindy Fischer" userId="27cd420a-a4c2-4e54-a13f-fbf18e099d2d" providerId="ADAL" clId="{49F25F33-E02A-4EE5-8DFA-B4B257BA8DD3}" dt="2023-08-21T15:16:56.362" v="8020" actId="2696"/>
        <pc:sldMkLst>
          <pc:docMk/>
          <pc:sldMk cId="1385444159" sldId="791"/>
        </pc:sldMkLst>
      </pc:sldChg>
      <pc:sldChg chg="del mod ord modShow">
        <pc:chgData name="Cindy Fischer" userId="27cd420a-a4c2-4e54-a13f-fbf18e099d2d" providerId="ADAL" clId="{49F25F33-E02A-4EE5-8DFA-B4B257BA8DD3}" dt="2023-08-16T13:50:54.643" v="3773" actId="47"/>
        <pc:sldMkLst>
          <pc:docMk/>
          <pc:sldMk cId="3215523430" sldId="792"/>
        </pc:sldMkLst>
      </pc:sldChg>
      <pc:sldChg chg="modSp add mod modNotesTx">
        <pc:chgData name="Cindy Fischer" userId="27cd420a-a4c2-4e54-a13f-fbf18e099d2d" providerId="ADAL" clId="{49F25F33-E02A-4EE5-8DFA-B4B257BA8DD3}" dt="2023-08-16T13:45:41.631" v="3767" actId="5793"/>
        <pc:sldMkLst>
          <pc:docMk/>
          <pc:sldMk cId="1874587325" sldId="793"/>
        </pc:sldMkLst>
      </pc:sldChg>
      <pc:sldChg chg="modSp add del mod ord">
        <pc:chgData name="Cindy Fischer" userId="27cd420a-a4c2-4e54-a13f-fbf18e099d2d" providerId="ADAL" clId="{49F25F33-E02A-4EE5-8DFA-B4B257BA8DD3}" dt="2023-07-31T20:41:24.628" v="937" actId="2696"/>
        <pc:sldMkLst>
          <pc:docMk/>
          <pc:sldMk cId="1013112431" sldId="794"/>
        </pc:sldMkLst>
      </pc:sldChg>
      <pc:sldChg chg="new del ord">
        <pc:chgData name="Cindy Fischer" userId="27cd420a-a4c2-4e54-a13f-fbf18e099d2d" providerId="ADAL" clId="{49F25F33-E02A-4EE5-8DFA-B4B257BA8DD3}" dt="2023-08-16T13:51:26.308" v="3783" actId="47"/>
        <pc:sldMkLst>
          <pc:docMk/>
          <pc:sldMk cId="1880793541" sldId="794"/>
        </pc:sldMkLst>
      </pc:sldChg>
      <pc:sldChg chg="add del mod ord modShow">
        <pc:chgData name="Cindy Fischer" userId="27cd420a-a4c2-4e54-a13f-fbf18e099d2d" providerId="ADAL" clId="{49F25F33-E02A-4EE5-8DFA-B4B257BA8DD3}" dt="2023-08-16T13:51:20.073" v="3781" actId="47"/>
        <pc:sldMkLst>
          <pc:docMk/>
          <pc:sldMk cId="2315767010" sldId="795"/>
        </pc:sldMkLst>
      </pc:sldChg>
      <pc:sldChg chg="modSp del mod">
        <pc:chgData name="Cindy Fischer" userId="27cd420a-a4c2-4e54-a13f-fbf18e099d2d" providerId="ADAL" clId="{49F25F33-E02A-4EE5-8DFA-B4B257BA8DD3}" dt="2023-08-01T16:38:01.124" v="3197" actId="1076"/>
        <pc:sldMkLst>
          <pc:docMk/>
          <pc:sldMk cId="3666139224" sldId="796"/>
        </pc:sldMkLst>
      </pc:sldChg>
      <pc:sldChg chg="new del">
        <pc:chgData name="Cindy Fischer" userId="27cd420a-a4c2-4e54-a13f-fbf18e099d2d" providerId="ADAL" clId="{49F25F33-E02A-4EE5-8DFA-B4B257BA8DD3}" dt="2023-08-16T16:14:28.676" v="5973" actId="2696"/>
        <pc:sldMkLst>
          <pc:docMk/>
          <pc:sldMk cId="2253208163" sldId="798"/>
        </pc:sldMkLst>
      </pc:sldChg>
      <pc:sldChg chg="delDesignElem">
        <pc:chgData name="Cindy Fischer" userId="27cd420a-a4c2-4e54-a13f-fbf18e099d2d" providerId="ADAL" clId="{49F25F33-E02A-4EE5-8DFA-B4B257BA8DD3}" dt="2023-08-01T16:32:44.087" v="2914"/>
        <pc:sldMkLst>
          <pc:docMk/>
          <pc:sldMk cId="2389325694" sldId="799"/>
        </pc:sldMkLst>
      </pc:sldChg>
      <pc:sldChg chg="modSp add mod ord modNotesTx">
        <pc:chgData name="Cindy Fischer" userId="27cd420a-a4c2-4e54-a13f-fbf18e099d2d" providerId="ADAL" clId="{49F25F33-E02A-4EE5-8DFA-B4B257BA8DD3}" dt="2023-08-21T15:12:50.061" v="7747" actId="113"/>
        <pc:sldMkLst>
          <pc:docMk/>
          <pc:sldMk cId="464696056" sldId="800"/>
        </pc:sldMkLst>
      </pc:sldChg>
      <pc:sldChg chg="modSp mod ord delDesignElem">
        <pc:chgData name="Cindy Fischer" userId="27cd420a-a4c2-4e54-a13f-fbf18e099d2d" providerId="ADAL" clId="{49F25F33-E02A-4EE5-8DFA-B4B257BA8DD3}" dt="2023-08-01T16:43:01.106" v="3222"/>
        <pc:sldMkLst>
          <pc:docMk/>
          <pc:sldMk cId="498302900" sldId="801"/>
        </pc:sldMkLst>
      </pc:sldChg>
      <pc:sldChg chg="ord modNotesTx">
        <pc:chgData name="Cindy Fischer" userId="27cd420a-a4c2-4e54-a13f-fbf18e099d2d" providerId="ADAL" clId="{49F25F33-E02A-4EE5-8DFA-B4B257BA8DD3}" dt="2023-08-21T15:30:07.819" v="8187" actId="20577"/>
        <pc:sldMkLst>
          <pc:docMk/>
          <pc:sldMk cId="1138097876" sldId="802"/>
        </pc:sldMkLst>
      </pc:sldChg>
      <pc:sldChg chg="add del">
        <pc:chgData name="Cindy Fischer" userId="27cd420a-a4c2-4e54-a13f-fbf18e099d2d" providerId="ADAL" clId="{49F25F33-E02A-4EE5-8DFA-B4B257BA8DD3}" dt="2023-08-16T16:14:23.310" v="5972" actId="2696"/>
        <pc:sldMkLst>
          <pc:docMk/>
          <pc:sldMk cId="389919286" sldId="803"/>
        </pc:sldMkLst>
      </pc:sldChg>
      <pc:sldChg chg="addSp delSp modSp new mod setBg">
        <pc:chgData name="Cindy Fischer" userId="27cd420a-a4c2-4e54-a13f-fbf18e099d2d" providerId="ADAL" clId="{49F25F33-E02A-4EE5-8DFA-B4B257BA8DD3}" dt="2023-08-21T15:19:51.319" v="8027" actId="20577"/>
        <pc:sldMkLst>
          <pc:docMk/>
          <pc:sldMk cId="126107468" sldId="804"/>
        </pc:sldMkLst>
      </pc:sldChg>
      <pc:sldChg chg="new del">
        <pc:chgData name="Cindy Fischer" userId="27cd420a-a4c2-4e54-a13f-fbf18e099d2d" providerId="ADAL" clId="{49F25F33-E02A-4EE5-8DFA-B4B257BA8DD3}" dt="2023-08-02T16:18:21.525" v="3244" actId="680"/>
        <pc:sldMkLst>
          <pc:docMk/>
          <pc:sldMk cId="853646157" sldId="804"/>
        </pc:sldMkLst>
      </pc:sldChg>
      <pc:sldChg chg="addSp modSp new mod setBg">
        <pc:chgData name="Cindy Fischer" userId="27cd420a-a4c2-4e54-a13f-fbf18e099d2d" providerId="ADAL" clId="{49F25F33-E02A-4EE5-8DFA-B4B257BA8DD3}" dt="2023-08-16T15:34:37.206" v="4689" actId="948"/>
        <pc:sldMkLst>
          <pc:docMk/>
          <pc:sldMk cId="1597896890" sldId="805"/>
        </pc:sldMkLst>
      </pc:sldChg>
      <pc:sldChg chg="modSp new mod ord modNotesTx">
        <pc:chgData name="Cindy Fischer" userId="27cd420a-a4c2-4e54-a13f-fbf18e099d2d" providerId="ADAL" clId="{49F25F33-E02A-4EE5-8DFA-B4B257BA8DD3}" dt="2023-08-21T15:03:20.723" v="7323" actId="14100"/>
        <pc:sldMkLst>
          <pc:docMk/>
          <pc:sldMk cId="1952242619" sldId="806"/>
        </pc:sldMkLst>
      </pc:sldChg>
      <pc:sldChg chg="add">
        <pc:chgData name="Cindy Fischer" userId="27cd420a-a4c2-4e54-a13f-fbf18e099d2d" providerId="ADAL" clId="{49F25F33-E02A-4EE5-8DFA-B4B257BA8DD3}" dt="2023-08-16T13:53:37.363" v="3791" actId="2890"/>
        <pc:sldMkLst>
          <pc:docMk/>
          <pc:sldMk cId="650438167" sldId="807"/>
        </pc:sldMkLst>
      </pc:sldChg>
      <pc:sldChg chg="modSp add mod ord modNotesTx">
        <pc:chgData name="Cindy Fischer" userId="27cd420a-a4c2-4e54-a13f-fbf18e099d2d" providerId="ADAL" clId="{49F25F33-E02A-4EE5-8DFA-B4B257BA8DD3}" dt="2023-08-21T15:22:14.531" v="8089" actId="20577"/>
        <pc:sldMkLst>
          <pc:docMk/>
          <pc:sldMk cId="3657222967" sldId="808"/>
        </pc:sldMkLst>
      </pc:sldChg>
      <pc:sldChg chg="modSp add mod modNotesTx">
        <pc:chgData name="Cindy Fischer" userId="27cd420a-a4c2-4e54-a13f-fbf18e099d2d" providerId="ADAL" clId="{49F25F33-E02A-4EE5-8DFA-B4B257BA8DD3}" dt="2023-08-21T14:43:00.965" v="6371" actId="20577"/>
        <pc:sldMkLst>
          <pc:docMk/>
          <pc:sldMk cId="1680704333" sldId="809"/>
        </pc:sldMkLst>
      </pc:sldChg>
      <pc:sldChg chg="add">
        <pc:chgData name="Cindy Fischer" userId="27cd420a-a4c2-4e54-a13f-fbf18e099d2d" providerId="ADAL" clId="{49F25F33-E02A-4EE5-8DFA-B4B257BA8DD3}" dt="2023-08-21T15:06:29.541" v="7510" actId="2890"/>
        <pc:sldMkLst>
          <pc:docMk/>
          <pc:sldMk cId="3479484503" sldId="810"/>
        </pc:sldMkLst>
      </pc:sldChg>
      <pc:sldMasterChg chg="del delSldLayout">
        <pc:chgData name="Cindy Fischer" userId="27cd420a-a4c2-4e54-a13f-fbf18e099d2d" providerId="ADAL" clId="{49F25F33-E02A-4EE5-8DFA-B4B257BA8DD3}" dt="2023-08-21T15:16:56.362" v="8020" actId="2696"/>
        <pc:sldMasterMkLst>
          <pc:docMk/>
          <pc:sldMasterMk cId="1762883395" sldId="2147483660"/>
        </pc:sldMasterMkLst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498731121" sldId="2147483661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3839177637" sldId="2147483662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3969204422" sldId="2147483663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470460500" sldId="2147483664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988866271" sldId="2147483665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117772657" sldId="2147483666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1849142302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D400B-B74C-3A40-B18A-168273F11245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3B4B-4907-5C40-80D6-55B34FAF3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3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644"/>
            <a:fld id="{E878DCD5-2E29-4611-AFBE-2BAD871356AF}" type="slidenum">
              <a:rPr lang="en-US" smtClean="0"/>
              <a:pPr defTabSz="960644"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728663"/>
            <a:ext cx="6457950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dirty="0"/>
          </a:p>
          <a:p>
            <a:pPr marL="232735" indent="-232735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7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chapters within your region - explore your chapter and region websites to become familiar with the content.</a:t>
            </a:r>
          </a:p>
          <a:p>
            <a:r>
              <a:rPr lang="en-US" dirty="0"/>
              <a:t>If you would like to get communications from other chapters, update your profile under My Chapter – can select up to 10 alternate 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727075"/>
            <a:ext cx="6461125" cy="3633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1DAE30-E4E3-41D7-9598-F2B3355E22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28663"/>
            <a:ext cx="6457950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Each</a:t>
            </a:r>
            <a:r>
              <a:rPr lang="en-US" b="0" baseline="0" dirty="0"/>
              <a:t> region is supported primarily by one member of the Volunteer Experience Team, however the best way to reach them is the Volunteer Experience email chapter@hfma.org. This allows better coverage if a team member is out.</a:t>
            </a:r>
          </a:p>
          <a:p>
            <a:r>
              <a:rPr lang="en-US" b="0" baseline="0" dirty="0"/>
              <a:t>Team will join Regional or Chapter calls to help assist with any questions during the call – support only.  Team is also available to attend large chapter/multi-chapter and/or regional conferences.</a:t>
            </a:r>
          </a:p>
          <a:p>
            <a:r>
              <a:rPr lang="en-US" b="0" baseline="0" dirty="0"/>
              <a:t>Available to provide training with your leadership and/or board on navigating the website/resources etc.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C516-07B4-45AB-B50E-CBCED4820D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28F0F54-C9BB-8242-9100-DCA49203C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248" y="420786"/>
            <a:ext cx="5141659" cy="1844351"/>
          </a:xfrm>
          <a:prstGeom prst="rect">
            <a:avLst/>
          </a:prstGeom>
        </p:spPr>
        <p:txBody>
          <a:bodyPr lIns="91440" rIns="91440" anchor="b" anchorCtr="0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248" y="2877641"/>
            <a:ext cx="5141659" cy="11441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NAMES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62458E-BE6A-2845-B659-93E1814BB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248" y="5347174"/>
            <a:ext cx="4336498" cy="1174276"/>
          </a:xfrm>
          <a:prstGeom prst="rect">
            <a:avLst/>
          </a:prstGeom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4502A590-1409-D74E-A967-67384BC6FD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8360" y="626165"/>
            <a:ext cx="3504786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988" y="1788554"/>
            <a:ext cx="11516497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63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345988" y="1784985"/>
            <a:ext cx="5673812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84985"/>
            <a:ext cx="5690285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1791730"/>
            <a:ext cx="11516497" cy="4222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346509"/>
            <a:ext cx="11516497" cy="56682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EB5607B-1F69-9548-BBFE-FB43D3950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1611032"/>
            <a:ext cx="11516497" cy="1325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54009" y="3053217"/>
            <a:ext cx="11516497" cy="13258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000" b="1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F5ADD-9BEB-274F-815E-9A2FE354A7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980" y="5791740"/>
            <a:ext cx="2988387" cy="8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D5D2D29-9C34-C940-98E1-1DC122347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7479" y="1367590"/>
            <a:ext cx="6287799" cy="23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3" r:id="rId5"/>
    <p:sldLayoutId id="2147483658" r:id="rId6"/>
    <p:sldLayoutId id="2147483654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Chapters and Regions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125B1-2B94-4709-95A7-44AA4CBE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4C31BF-B36D-4B49-BD05-4ECF3610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677413"/>
          </a:xfrm>
        </p:spPr>
        <p:txBody>
          <a:bodyPr/>
          <a:lstStyle/>
          <a:p>
            <a:r>
              <a:rPr lang="en-US" dirty="0"/>
              <a:t>Chapters – The Heart and Soul of HFMA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94479C-D3E3-40E0-AF6B-12F8700BF9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1899" y="1566640"/>
            <a:ext cx="992758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 programs - national as well as local issues/topics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Networking/social activities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Guidance and support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Leadership opportunities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All 59 chapters are within one of 11 Regions across the country</a:t>
            </a:r>
            <a:endParaRPr lang="en-US" sz="2400" dirty="0">
              <a:latin typeface="Aria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8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107345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Chapters/Regions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B9E05C25-EC1E-4A3C-E792-9D13EE75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37" y="1137739"/>
            <a:ext cx="9891408" cy="55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DF668-2CA7-4A1B-BE00-600BEC8CAC5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96341" y="1379356"/>
            <a:ext cx="9783123" cy="46726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Serve as the primary volunteer leader between volunteers at the local level and the Association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Promote and lead change efforts to drive HFMA’s strategies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Foster dialogue and communication at all levels of HFMA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Represent the needs and interests of chapter leaders to the Regional Executive Council and to the HFMA National Board and staff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Work to create a seamless system of service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Encourage chapters to collaborate and help other chapters.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Oversight for DCMS (Davis Chapter Management System) and Chapter Success Plan</a:t>
            </a:r>
          </a:p>
          <a:p>
            <a:endParaRPr lang="en-US" sz="2000" dirty="0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88" y="308008"/>
            <a:ext cx="11516497" cy="728940"/>
          </a:xfrm>
        </p:spPr>
        <p:txBody>
          <a:bodyPr anchor="t"/>
          <a:lstStyle/>
          <a:p>
            <a:r>
              <a:rPr lang="en-US" dirty="0"/>
              <a:t>Regional Executives</a:t>
            </a:r>
          </a:p>
        </p:txBody>
      </p:sp>
    </p:spTree>
    <p:extLst>
      <p:ext uri="{BB962C8B-B14F-4D97-AF65-F5344CB8AC3E}">
        <p14:creationId xmlns:p14="http://schemas.microsoft.com/office/powerpoint/2010/main" val="106854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A79B8-266C-41BC-B95F-F50106A2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745910"/>
          </a:xfrm>
        </p:spPr>
        <p:txBody>
          <a:bodyPr/>
          <a:lstStyle/>
          <a:p>
            <a:r>
              <a:rPr lang="en-US" sz="3614" dirty="0"/>
              <a:t>Volunteer Experience Team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E3842-854B-453C-8372-2543605E95B6}"/>
              </a:ext>
            </a:extLst>
          </p:cNvPr>
          <p:cNvSpPr txBox="1"/>
          <p:nvPr/>
        </p:nvSpPr>
        <p:spPr>
          <a:xfrm>
            <a:off x="2268944" y="1600200"/>
            <a:ext cx="3924390" cy="137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Tracy Benway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Director </a:t>
            </a: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Member/Volunteer Experience</a:t>
            </a:r>
          </a:p>
          <a:p>
            <a:endParaRPr lang="en-US" sz="1626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14BBEF-C6F1-4A4B-B4FC-7D75BC26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66" b="8566"/>
          <a:stretch/>
        </p:blipFill>
        <p:spPr>
          <a:xfrm>
            <a:off x="6495009" y="1499687"/>
            <a:ext cx="1359364" cy="1700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09382B-4A41-4658-B1E2-C87A039E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00" r="6400"/>
          <a:stretch/>
        </p:blipFill>
        <p:spPr>
          <a:xfrm>
            <a:off x="735055" y="4091369"/>
            <a:ext cx="1338750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7DD806-AC82-41B3-AC43-980370AF6F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" r="192"/>
          <a:stretch/>
        </p:blipFill>
        <p:spPr>
          <a:xfrm>
            <a:off x="6484979" y="4140147"/>
            <a:ext cx="1369394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8A14B-2558-4ADA-94D8-3C57BAC09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44" y="1499687"/>
            <a:ext cx="1338750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77E93-19CC-62C4-E42C-69A29613AD13}"/>
              </a:ext>
            </a:extLst>
          </p:cNvPr>
          <p:cNvSpPr txBox="1"/>
          <p:nvPr/>
        </p:nvSpPr>
        <p:spPr>
          <a:xfrm>
            <a:off x="8081045" y="1600199"/>
            <a:ext cx="3924390" cy="137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Brianna Slominski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Manager</a:t>
            </a: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Member/Volunteer Experience</a:t>
            </a:r>
          </a:p>
          <a:p>
            <a:endParaRPr lang="en-US" sz="162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23F8F-8DB1-9FF3-F89D-1BAC21A34E5C}"/>
              </a:ext>
            </a:extLst>
          </p:cNvPr>
          <p:cNvSpPr txBox="1"/>
          <p:nvPr/>
        </p:nvSpPr>
        <p:spPr>
          <a:xfrm>
            <a:off x="2133569" y="4091369"/>
            <a:ext cx="3924390" cy="1712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Cindy Fischer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Volunteer Experience Administrator</a:t>
            </a:r>
          </a:p>
          <a:p>
            <a:pPr algn="ctr"/>
            <a:r>
              <a:rPr lang="en-US" sz="2168" dirty="0">
                <a:solidFill>
                  <a:srgbClr val="002E6D"/>
                </a:solidFill>
                <a:cs typeface="Times New Roman" pitchFamily="18" charset="0"/>
              </a:rPr>
              <a:t>Regions 1 thru 6</a:t>
            </a:r>
          </a:p>
          <a:p>
            <a:endParaRPr lang="en-US" sz="162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1F4EE-DA1E-5A02-2195-7EB713250674}"/>
              </a:ext>
            </a:extLst>
          </p:cNvPr>
          <p:cNvSpPr txBox="1"/>
          <p:nvPr/>
        </p:nvSpPr>
        <p:spPr>
          <a:xfrm>
            <a:off x="7762942" y="4098981"/>
            <a:ext cx="3924390" cy="1712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Samantha Anderson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Volunteer Experience Administrator</a:t>
            </a:r>
          </a:p>
          <a:p>
            <a:pPr algn="ctr"/>
            <a:r>
              <a:rPr lang="en-US" sz="2168" dirty="0">
                <a:solidFill>
                  <a:srgbClr val="002E6D"/>
                </a:solidFill>
                <a:cs typeface="Times New Roman" pitchFamily="18" charset="0"/>
              </a:rPr>
              <a:t>Regions 7 thru 11</a:t>
            </a:r>
          </a:p>
          <a:p>
            <a:endParaRPr lang="en-US" sz="162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5961D-6CA9-B070-E095-A128F133D84B}"/>
              </a:ext>
            </a:extLst>
          </p:cNvPr>
          <p:cNvSpPr txBox="1"/>
          <p:nvPr/>
        </p:nvSpPr>
        <p:spPr>
          <a:xfrm>
            <a:off x="8370277" y="401934"/>
            <a:ext cx="28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829C"/>
                </a:solidFill>
              </a:rPr>
              <a:t>Contact: Chapter@hfma.org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>2021-03-09T22:47:47+00:00</Date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  <MediaLengthInSeconds xmlns="5b4b86c5-475f-485b-ac30-381e64ef08ac" xsi:nil="true"/>
    <SharedWithUsers xmlns="c714058f-4a6e-4e5a-8e7b-04766cc098e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EAB3C5F-E65A-42E5-BA47-81ACFC012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948B98-9540-4F21-A869-5CA179F8C4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E42F9-CAD7-4538-BAF3-498ED7275854}">
  <ds:schemaRefs>
    <ds:schemaRef ds:uri="5b4b86c5-475f-485b-ac30-381e64ef08ac"/>
    <ds:schemaRef ds:uri="c714058f-4a6e-4e5a-8e7b-04766cc098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339</Words>
  <Application>Microsoft Office PowerPoint</Application>
  <PresentationFormat>Widescreen</PresentationFormat>
  <Paragraphs>49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Courier New</vt:lpstr>
      <vt:lpstr>Times New Roman</vt:lpstr>
      <vt:lpstr>Office Theme</vt:lpstr>
      <vt:lpstr>PowerPoint Presentation</vt:lpstr>
      <vt:lpstr>Chapters – The Heart and Soul of HFMA</vt:lpstr>
      <vt:lpstr>Chapters/Regions</vt:lpstr>
      <vt:lpstr>Regional Executives</vt:lpstr>
      <vt:lpstr>Volunteer Experience Team </vt:lpstr>
      <vt:lpstr>What questions do you have?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Roccario-Thorpe</dc:creator>
  <cp:lastModifiedBy>Cindy Fischer</cp:lastModifiedBy>
  <cp:revision>2</cp:revision>
  <dcterms:modified xsi:type="dcterms:W3CDTF">2025-04-23T15:55:02Z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0x010100E42F4B2000D6F94A8B573DE31E29ADC0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