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8" r:id="rId5"/>
    <p:sldId id="284" r:id="rId6"/>
    <p:sldId id="836" r:id="rId7"/>
    <p:sldId id="843" r:id="rId8"/>
    <p:sldId id="852" r:id="rId9"/>
    <p:sldId id="844" r:id="rId10"/>
    <p:sldId id="850" r:id="rId11"/>
    <p:sldId id="475" r:id="rId12"/>
    <p:sldId id="838" r:id="rId13"/>
    <p:sldId id="839" r:id="rId14"/>
    <p:sldId id="840" r:id="rId15"/>
    <p:sldId id="853" r:id="rId16"/>
    <p:sldId id="803" r:id="rId17"/>
    <p:sldId id="80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C42B73-83EA-A79F-1A2E-5C0057CFC3C6}" name="Tracy Packingham" initials="TP" userId="S::tpackingham@hfma.org::c48a5b4f-18d3-4bbf-90d6-3f1a22648e06" providerId="AD"/>
  <p188:author id="{D66ADBE9-4453-A934-7868-C7C1A8134B13}" name="Cindy Fischer" initials="CF" userId="S::cfischer@hfma.org::27cd420a-a4c2-4e54-a13f-fbf18e099d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332CC9-C596-4BE1-9368-0EA7B683BCC7}" v="11" dt="2025-04-14T20:05:47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81" autoAdjust="0"/>
  </p:normalViewPr>
  <p:slideViewPr>
    <p:cSldViewPr snapToGrid="0">
      <p:cViewPr varScale="1">
        <p:scale>
          <a:sx n="99" d="100"/>
          <a:sy n="99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ndy Fischer" userId="27cd420a-a4c2-4e54-a13f-fbf18e099d2d" providerId="ADAL" clId="{0D6625FC-02D6-44FB-93B3-E7244EC8C21D}"/>
    <pc:docChg chg="undo custSel addSld delSld modSld sldOrd">
      <pc:chgData name="Cindy Fischer" userId="27cd420a-a4c2-4e54-a13f-fbf18e099d2d" providerId="ADAL" clId="{0D6625FC-02D6-44FB-93B3-E7244EC8C21D}" dt="2023-06-01T14:04:40.503" v="3969" actId="20577"/>
      <pc:docMkLst>
        <pc:docMk/>
      </pc:docMkLst>
      <pc:sldChg chg="delSp modSp mod">
        <pc:chgData name="Cindy Fischer" userId="27cd420a-a4c2-4e54-a13f-fbf18e099d2d" providerId="ADAL" clId="{0D6625FC-02D6-44FB-93B3-E7244EC8C21D}" dt="2023-05-30T16:48:18.354" v="2073" actId="255"/>
        <pc:sldMkLst>
          <pc:docMk/>
          <pc:sldMk cId="1827725048" sldId="258"/>
        </pc:sldMkLst>
      </pc:sldChg>
      <pc:sldChg chg="del">
        <pc:chgData name="Cindy Fischer" userId="27cd420a-a4c2-4e54-a13f-fbf18e099d2d" providerId="ADAL" clId="{0D6625FC-02D6-44FB-93B3-E7244EC8C21D}" dt="2023-05-30T16:15:26.434" v="1313" actId="47"/>
        <pc:sldMkLst>
          <pc:docMk/>
          <pc:sldMk cId="93614268" sldId="259"/>
        </pc:sldMkLst>
      </pc:sldChg>
      <pc:sldChg chg="del">
        <pc:chgData name="Cindy Fischer" userId="27cd420a-a4c2-4e54-a13f-fbf18e099d2d" providerId="ADAL" clId="{0D6625FC-02D6-44FB-93B3-E7244EC8C21D}" dt="2023-05-30T16:15:26.434" v="1313" actId="47"/>
        <pc:sldMkLst>
          <pc:docMk/>
          <pc:sldMk cId="2195052577" sldId="260"/>
        </pc:sldMkLst>
      </pc:sldChg>
      <pc:sldChg chg="del">
        <pc:chgData name="Cindy Fischer" userId="27cd420a-a4c2-4e54-a13f-fbf18e099d2d" providerId="ADAL" clId="{0D6625FC-02D6-44FB-93B3-E7244EC8C21D}" dt="2023-05-30T16:15:26.434" v="1313" actId="47"/>
        <pc:sldMkLst>
          <pc:docMk/>
          <pc:sldMk cId="1111498732" sldId="261"/>
        </pc:sldMkLst>
      </pc:sldChg>
      <pc:sldChg chg="del">
        <pc:chgData name="Cindy Fischer" userId="27cd420a-a4c2-4e54-a13f-fbf18e099d2d" providerId="ADAL" clId="{0D6625FC-02D6-44FB-93B3-E7244EC8C21D}" dt="2023-05-30T16:15:26.434" v="1313" actId="47"/>
        <pc:sldMkLst>
          <pc:docMk/>
          <pc:sldMk cId="3276042063" sldId="262"/>
        </pc:sldMkLst>
      </pc:sldChg>
      <pc:sldChg chg="modSp new mod ord setBg">
        <pc:chgData name="Cindy Fischer" userId="27cd420a-a4c2-4e54-a13f-fbf18e099d2d" providerId="ADAL" clId="{0D6625FC-02D6-44FB-93B3-E7244EC8C21D}" dt="2023-05-30T15:58:03.030" v="1110" actId="20577"/>
        <pc:sldMkLst>
          <pc:docMk/>
          <pc:sldMk cId="2383531997" sldId="263"/>
        </pc:sldMkLst>
      </pc:sldChg>
      <pc:sldChg chg="addSp modSp new mod modNotesTx">
        <pc:chgData name="Cindy Fischer" userId="27cd420a-a4c2-4e54-a13f-fbf18e099d2d" providerId="ADAL" clId="{0D6625FC-02D6-44FB-93B3-E7244EC8C21D}" dt="2023-05-31T21:12:31.398" v="2907" actId="20577"/>
        <pc:sldMkLst>
          <pc:docMk/>
          <pc:sldMk cId="72287736" sldId="264"/>
        </pc:sldMkLst>
      </pc:sldChg>
      <pc:sldChg chg="new del">
        <pc:chgData name="Cindy Fischer" userId="27cd420a-a4c2-4e54-a13f-fbf18e099d2d" providerId="ADAL" clId="{0D6625FC-02D6-44FB-93B3-E7244EC8C21D}" dt="2023-05-30T16:00:09.407" v="1134" actId="2696"/>
        <pc:sldMkLst>
          <pc:docMk/>
          <pc:sldMk cId="86276383" sldId="265"/>
        </pc:sldMkLst>
      </pc:sldChg>
      <pc:sldChg chg="addSp delSp modSp add mod modNotesTx">
        <pc:chgData name="Cindy Fischer" userId="27cd420a-a4c2-4e54-a13f-fbf18e099d2d" providerId="ADAL" clId="{0D6625FC-02D6-44FB-93B3-E7244EC8C21D}" dt="2023-05-31T21:17:08.125" v="3608" actId="113"/>
        <pc:sldMkLst>
          <pc:docMk/>
          <pc:sldMk cId="2786077259" sldId="265"/>
        </pc:sldMkLst>
      </pc:sldChg>
      <pc:sldChg chg="addSp delSp modSp add mod setBg modNotesTx">
        <pc:chgData name="Cindy Fischer" userId="27cd420a-a4c2-4e54-a13f-fbf18e099d2d" providerId="ADAL" clId="{0D6625FC-02D6-44FB-93B3-E7244EC8C21D}" dt="2023-05-31T21:21:30.737" v="3856" actId="6549"/>
        <pc:sldMkLst>
          <pc:docMk/>
          <pc:sldMk cId="3900833555" sldId="266"/>
        </pc:sldMkLst>
      </pc:sldChg>
      <pc:sldChg chg="addSp delSp modSp add mod modNotesTx">
        <pc:chgData name="Cindy Fischer" userId="27cd420a-a4c2-4e54-a13f-fbf18e099d2d" providerId="ADAL" clId="{0D6625FC-02D6-44FB-93B3-E7244EC8C21D}" dt="2023-06-01T14:04:40.503" v="3969" actId="20577"/>
        <pc:sldMkLst>
          <pc:docMk/>
          <pc:sldMk cId="2561155578" sldId="267"/>
        </pc:sldMkLst>
      </pc:sldChg>
      <pc:sldChg chg="addSp delSp modSp add mod modNotesTx">
        <pc:chgData name="Cindy Fischer" userId="27cd420a-a4c2-4e54-a13f-fbf18e099d2d" providerId="ADAL" clId="{0D6625FC-02D6-44FB-93B3-E7244EC8C21D}" dt="2023-05-30T16:42:37.649" v="1995" actId="20577"/>
        <pc:sldMkLst>
          <pc:docMk/>
          <pc:sldMk cId="1121864415" sldId="268"/>
        </pc:sldMkLst>
      </pc:sldChg>
      <pc:sldChg chg="addSp delSp modSp add mod">
        <pc:chgData name="Cindy Fischer" userId="27cd420a-a4c2-4e54-a13f-fbf18e099d2d" providerId="ADAL" clId="{0D6625FC-02D6-44FB-93B3-E7244EC8C21D}" dt="2023-05-30T16:26:31.928" v="1719" actId="1076"/>
        <pc:sldMkLst>
          <pc:docMk/>
          <pc:sldMk cId="3639385201" sldId="269"/>
        </pc:sldMkLst>
      </pc:sldChg>
      <pc:sldChg chg="addSp delSp modSp add mod ord modNotesTx">
        <pc:chgData name="Cindy Fischer" userId="27cd420a-a4c2-4e54-a13f-fbf18e099d2d" providerId="ADAL" clId="{0D6625FC-02D6-44FB-93B3-E7244EC8C21D}" dt="2023-05-31T16:06:43.374" v="2518" actId="20577"/>
        <pc:sldMkLst>
          <pc:docMk/>
          <pc:sldMk cId="2962091840" sldId="270"/>
        </pc:sldMkLst>
      </pc:sldChg>
      <pc:sldChg chg="modSp add mod ord">
        <pc:chgData name="Cindy Fischer" userId="27cd420a-a4c2-4e54-a13f-fbf18e099d2d" providerId="ADAL" clId="{0D6625FC-02D6-44FB-93B3-E7244EC8C21D}" dt="2023-05-31T21:36:50.719" v="3962" actId="20577"/>
        <pc:sldMkLst>
          <pc:docMk/>
          <pc:sldMk cId="2085960557" sldId="271"/>
        </pc:sldMkLst>
      </pc:sldChg>
      <pc:sldChg chg="addSp delSp modSp add mod ord">
        <pc:chgData name="Cindy Fischer" userId="27cd420a-a4c2-4e54-a13f-fbf18e099d2d" providerId="ADAL" clId="{0D6625FC-02D6-44FB-93B3-E7244EC8C21D}" dt="2023-05-31T15:57:34.934" v="2121" actId="14100"/>
        <pc:sldMkLst>
          <pc:docMk/>
          <pc:sldMk cId="3709665537" sldId="272"/>
        </pc:sldMkLst>
      </pc:sldChg>
      <pc:sldChg chg="addSp delSp modSp add mod ord">
        <pc:chgData name="Cindy Fischer" userId="27cd420a-a4c2-4e54-a13f-fbf18e099d2d" providerId="ADAL" clId="{0D6625FC-02D6-44FB-93B3-E7244EC8C21D}" dt="2023-05-31T16:12:50.250" v="2554" actId="207"/>
        <pc:sldMkLst>
          <pc:docMk/>
          <pc:sldMk cId="393700066" sldId="273"/>
        </pc:sldMkLst>
      </pc:sldChg>
      <pc:sldChg chg="addSp delSp modSp add mod">
        <pc:chgData name="Cindy Fischer" userId="27cd420a-a4c2-4e54-a13f-fbf18e099d2d" providerId="ADAL" clId="{0D6625FC-02D6-44FB-93B3-E7244EC8C21D}" dt="2023-05-31T21:09:16.982" v="2865" actId="14100"/>
        <pc:sldMkLst>
          <pc:docMk/>
          <pc:sldMk cId="1138097876" sldId="274"/>
        </pc:sldMkLst>
      </pc:sldChg>
      <pc:sldChg chg="add del">
        <pc:chgData name="Cindy Fischer" userId="27cd420a-a4c2-4e54-a13f-fbf18e099d2d" providerId="ADAL" clId="{0D6625FC-02D6-44FB-93B3-E7244EC8C21D}" dt="2023-05-31T21:11:03.841" v="2866" actId="2696"/>
        <pc:sldMkLst>
          <pc:docMk/>
          <pc:sldMk cId="3105658010" sldId="275"/>
        </pc:sldMkLst>
      </pc:sldChg>
      <pc:sldChg chg="addSp delSp modSp add mod ord setBg modNotesTx">
        <pc:chgData name="Cindy Fischer" userId="27cd420a-a4c2-4e54-a13f-fbf18e099d2d" providerId="ADAL" clId="{0D6625FC-02D6-44FB-93B3-E7244EC8C21D}" dt="2023-05-31T16:22:23.712" v="2860" actId="255"/>
        <pc:sldMkLst>
          <pc:docMk/>
          <pc:sldMk cId="498302900" sldId="276"/>
        </pc:sldMkLst>
      </pc:sldChg>
      <pc:sldChg chg="add">
        <pc:chgData name="Cindy Fischer" userId="27cd420a-a4c2-4e54-a13f-fbf18e099d2d" providerId="ADAL" clId="{0D6625FC-02D6-44FB-93B3-E7244EC8C21D}" dt="2023-05-31T21:19:02.986" v="3841" actId="2890"/>
        <pc:sldMkLst>
          <pc:docMk/>
          <pc:sldMk cId="3149524073" sldId="277"/>
        </pc:sldMkLst>
      </pc:sldChg>
      <pc:sldChg chg="addSp delSp modSp add mod ord">
        <pc:chgData name="Cindy Fischer" userId="27cd420a-a4c2-4e54-a13f-fbf18e099d2d" providerId="ADAL" clId="{0D6625FC-02D6-44FB-93B3-E7244EC8C21D}" dt="2023-05-31T21:22:53.575" v="3864"/>
        <pc:sldMkLst>
          <pc:docMk/>
          <pc:sldMk cId="2389325694" sldId="278"/>
        </pc:sldMkLst>
      </pc:sldChg>
      <pc:sldChg chg="addSp delSp modSp add mod ord">
        <pc:chgData name="Cindy Fischer" userId="27cd420a-a4c2-4e54-a13f-fbf18e099d2d" providerId="ADAL" clId="{0D6625FC-02D6-44FB-93B3-E7244EC8C21D}" dt="2023-05-31T21:25:16.575" v="3871" actId="1076"/>
        <pc:sldMkLst>
          <pc:docMk/>
          <pc:sldMk cId="2471133688" sldId="279"/>
        </pc:sldMkLst>
      </pc:sldChg>
      <pc:sldChg chg="addSp delSp modSp add mod ord">
        <pc:chgData name="Cindy Fischer" userId="27cd420a-a4c2-4e54-a13f-fbf18e099d2d" providerId="ADAL" clId="{0D6625FC-02D6-44FB-93B3-E7244EC8C21D}" dt="2023-05-31T21:26:35.295" v="3880" actId="14100"/>
        <pc:sldMkLst>
          <pc:docMk/>
          <pc:sldMk cId="3729933717" sldId="280"/>
        </pc:sldMkLst>
      </pc:sldChg>
      <pc:sldChg chg="addSp delSp modSp add mod ord">
        <pc:chgData name="Cindy Fischer" userId="27cd420a-a4c2-4e54-a13f-fbf18e099d2d" providerId="ADAL" clId="{0D6625FC-02D6-44FB-93B3-E7244EC8C21D}" dt="2023-05-31T21:29:16.359" v="3889" actId="1076"/>
        <pc:sldMkLst>
          <pc:docMk/>
          <pc:sldMk cId="1013049895" sldId="281"/>
        </pc:sldMkLst>
      </pc:sldChg>
      <pc:sldChg chg="addSp delSp modSp add del mod ord setBg">
        <pc:chgData name="Cindy Fischer" userId="27cd420a-a4c2-4e54-a13f-fbf18e099d2d" providerId="ADAL" clId="{0D6625FC-02D6-44FB-93B3-E7244EC8C21D}" dt="2023-05-31T21:34:49.876" v="3954" actId="2696"/>
        <pc:sldMkLst>
          <pc:docMk/>
          <pc:sldMk cId="543856034" sldId="282"/>
        </pc:sldMkLst>
      </pc:sldChg>
      <pc:sldChg chg="addSp delSp modSp add mod setBg">
        <pc:chgData name="Cindy Fischer" userId="27cd420a-a4c2-4e54-a13f-fbf18e099d2d" providerId="ADAL" clId="{0D6625FC-02D6-44FB-93B3-E7244EC8C21D}" dt="2023-05-31T21:34:33.651" v="3953" actId="14100"/>
        <pc:sldMkLst>
          <pc:docMk/>
          <pc:sldMk cId="2056223106" sldId="283"/>
        </pc:sldMkLst>
      </pc:sldChg>
    </pc:docChg>
  </pc:docChgLst>
  <pc:docChgLst>
    <pc:chgData name="Cindy Fischer" userId="27cd420a-a4c2-4e54-a13f-fbf18e099d2d" providerId="ADAL" clId="{A54CFC03-E61F-4DE5-B631-D32DD6FD2A75}"/>
    <pc:docChg chg="undo custSel addSld delSld modSld sldOrd">
      <pc:chgData name="Cindy Fischer" userId="27cd420a-a4c2-4e54-a13f-fbf18e099d2d" providerId="ADAL" clId="{A54CFC03-E61F-4DE5-B631-D32DD6FD2A75}" dt="2023-06-21T14:48:42.056" v="4903" actId="20577"/>
      <pc:docMkLst>
        <pc:docMk/>
      </pc:docMkLst>
      <pc:sldChg chg="addSp delSp modSp mod modNotesTx">
        <pc:chgData name="Cindy Fischer" userId="27cd420a-a4c2-4e54-a13f-fbf18e099d2d" providerId="ADAL" clId="{A54CFC03-E61F-4DE5-B631-D32DD6FD2A75}" dt="2023-06-20T19:26:35.428" v="4423" actId="20577"/>
        <pc:sldMkLst>
          <pc:docMk/>
          <pc:sldMk cId="1827725048" sldId="258"/>
        </pc:sldMkLst>
      </pc:sldChg>
      <pc:sldChg chg="del">
        <pc:chgData name="Cindy Fischer" userId="27cd420a-a4c2-4e54-a13f-fbf18e099d2d" providerId="ADAL" clId="{A54CFC03-E61F-4DE5-B631-D32DD6FD2A75}" dt="2023-06-15T13:41:21.016" v="3124" actId="2696"/>
        <pc:sldMkLst>
          <pc:docMk/>
          <pc:sldMk cId="4095950170" sldId="261"/>
        </pc:sldMkLst>
      </pc:sldChg>
      <pc:sldChg chg="modSp mod modNotesTx">
        <pc:chgData name="Cindy Fischer" userId="27cd420a-a4c2-4e54-a13f-fbf18e099d2d" providerId="ADAL" clId="{A54CFC03-E61F-4DE5-B631-D32DD6FD2A75}" dt="2023-06-15T13:37:38.026" v="3113" actId="20577"/>
        <pc:sldMkLst>
          <pc:docMk/>
          <pc:sldMk cId="4007918254" sldId="262"/>
        </pc:sldMkLst>
      </pc:sldChg>
      <pc:sldChg chg="modSp mod modNotesTx">
        <pc:chgData name="Cindy Fischer" userId="27cd420a-a4c2-4e54-a13f-fbf18e099d2d" providerId="ADAL" clId="{A54CFC03-E61F-4DE5-B631-D32DD6FD2A75}" dt="2023-06-20T19:18:26.164" v="4198" actId="6549"/>
        <pc:sldMkLst>
          <pc:docMk/>
          <pc:sldMk cId="2383531997" sldId="263"/>
        </pc:sldMkLst>
      </pc:sldChg>
      <pc:sldChg chg="addSp delSp modSp mod ord setBg modNotesTx">
        <pc:chgData name="Cindy Fischer" userId="27cd420a-a4c2-4e54-a13f-fbf18e099d2d" providerId="ADAL" clId="{A54CFC03-E61F-4DE5-B631-D32DD6FD2A75}" dt="2023-06-20T19:18:22.428" v="4197" actId="6549"/>
        <pc:sldMkLst>
          <pc:docMk/>
          <pc:sldMk cId="72287736" sldId="264"/>
        </pc:sldMkLst>
      </pc:sldChg>
      <pc:sldChg chg="modSp mod modNotesTx">
        <pc:chgData name="Cindy Fischer" userId="27cd420a-a4c2-4e54-a13f-fbf18e099d2d" providerId="ADAL" clId="{A54CFC03-E61F-4DE5-B631-D32DD6FD2A75}" dt="2023-06-09T15:11:47.727" v="2639" actId="113"/>
        <pc:sldMkLst>
          <pc:docMk/>
          <pc:sldMk cId="2786077259" sldId="265"/>
        </pc:sldMkLst>
      </pc:sldChg>
      <pc:sldChg chg="modNotesTx">
        <pc:chgData name="Cindy Fischer" userId="27cd420a-a4c2-4e54-a13f-fbf18e099d2d" providerId="ADAL" clId="{A54CFC03-E61F-4DE5-B631-D32DD6FD2A75}" dt="2023-06-06T15:24:05.575" v="601" actId="20577"/>
        <pc:sldMkLst>
          <pc:docMk/>
          <pc:sldMk cId="3900833555" sldId="266"/>
        </pc:sldMkLst>
      </pc:sldChg>
      <pc:sldChg chg="del">
        <pc:chgData name="Cindy Fischer" userId="27cd420a-a4c2-4e54-a13f-fbf18e099d2d" providerId="ADAL" clId="{A54CFC03-E61F-4DE5-B631-D32DD6FD2A75}" dt="2023-06-06T15:24:28.503" v="603" actId="2696"/>
        <pc:sldMkLst>
          <pc:docMk/>
          <pc:sldMk cId="2561155578" sldId="267"/>
        </pc:sldMkLst>
      </pc:sldChg>
      <pc:sldChg chg="modNotesTx">
        <pc:chgData name="Cindy Fischer" userId="27cd420a-a4c2-4e54-a13f-fbf18e099d2d" providerId="ADAL" clId="{A54CFC03-E61F-4DE5-B631-D32DD6FD2A75}" dt="2023-06-20T19:19:12.991" v="4199" actId="6549"/>
        <pc:sldMkLst>
          <pc:docMk/>
          <pc:sldMk cId="1121864415" sldId="268"/>
        </pc:sldMkLst>
      </pc:sldChg>
      <pc:sldChg chg="del">
        <pc:chgData name="Cindy Fischer" userId="27cd420a-a4c2-4e54-a13f-fbf18e099d2d" providerId="ADAL" clId="{A54CFC03-E61F-4DE5-B631-D32DD6FD2A75}" dt="2023-06-06T15:26:04.183" v="608" actId="2696"/>
        <pc:sldMkLst>
          <pc:docMk/>
          <pc:sldMk cId="3639385201" sldId="269"/>
        </pc:sldMkLst>
      </pc:sldChg>
      <pc:sldChg chg="del ord">
        <pc:chgData name="Cindy Fischer" userId="27cd420a-a4c2-4e54-a13f-fbf18e099d2d" providerId="ADAL" clId="{A54CFC03-E61F-4DE5-B631-D32DD6FD2A75}" dt="2023-06-06T15:25:38.908" v="607" actId="2696"/>
        <pc:sldMkLst>
          <pc:docMk/>
          <pc:sldMk cId="2962091840" sldId="270"/>
        </pc:sldMkLst>
      </pc:sldChg>
      <pc:sldChg chg="modSp mod ord modNotesTx">
        <pc:chgData name="Cindy Fischer" userId="27cd420a-a4c2-4e54-a13f-fbf18e099d2d" providerId="ADAL" clId="{A54CFC03-E61F-4DE5-B631-D32DD6FD2A75}" dt="2023-06-09T15:30:11.355" v="3056" actId="20577"/>
        <pc:sldMkLst>
          <pc:docMk/>
          <pc:sldMk cId="2085960557" sldId="271"/>
        </pc:sldMkLst>
      </pc:sldChg>
      <pc:sldChg chg="del">
        <pc:chgData name="Cindy Fischer" userId="27cd420a-a4c2-4e54-a13f-fbf18e099d2d" providerId="ADAL" clId="{A54CFC03-E61F-4DE5-B631-D32DD6FD2A75}" dt="2023-06-06T15:27:36.442" v="625" actId="2696"/>
        <pc:sldMkLst>
          <pc:docMk/>
          <pc:sldMk cId="3709665537" sldId="272"/>
        </pc:sldMkLst>
      </pc:sldChg>
      <pc:sldChg chg="del ord">
        <pc:chgData name="Cindy Fischer" userId="27cd420a-a4c2-4e54-a13f-fbf18e099d2d" providerId="ADAL" clId="{A54CFC03-E61F-4DE5-B631-D32DD6FD2A75}" dt="2023-06-06T15:48:40.056" v="1910" actId="2696"/>
        <pc:sldMkLst>
          <pc:docMk/>
          <pc:sldMk cId="393700066" sldId="273"/>
        </pc:sldMkLst>
      </pc:sldChg>
      <pc:sldChg chg="modSp mod ord modNotesTx">
        <pc:chgData name="Cindy Fischer" userId="27cd420a-a4c2-4e54-a13f-fbf18e099d2d" providerId="ADAL" clId="{A54CFC03-E61F-4DE5-B631-D32DD6FD2A75}" dt="2023-06-09T15:26:06.814" v="2962" actId="113"/>
        <pc:sldMkLst>
          <pc:docMk/>
          <pc:sldMk cId="1138097876" sldId="274"/>
        </pc:sldMkLst>
      </pc:sldChg>
      <pc:sldChg chg="modSp mod ord modNotesTx">
        <pc:chgData name="Cindy Fischer" userId="27cd420a-a4c2-4e54-a13f-fbf18e099d2d" providerId="ADAL" clId="{A54CFC03-E61F-4DE5-B631-D32DD6FD2A75}" dt="2023-06-09T15:35:53.891" v="3091" actId="6549"/>
        <pc:sldMkLst>
          <pc:docMk/>
          <pc:sldMk cId="498302900" sldId="276"/>
        </pc:sldMkLst>
      </pc:sldChg>
      <pc:sldChg chg="del">
        <pc:chgData name="Cindy Fischer" userId="27cd420a-a4c2-4e54-a13f-fbf18e099d2d" providerId="ADAL" clId="{A54CFC03-E61F-4DE5-B631-D32DD6FD2A75}" dt="2023-06-06T15:24:37.442" v="604" actId="2696"/>
        <pc:sldMkLst>
          <pc:docMk/>
          <pc:sldMk cId="3149524073" sldId="277"/>
        </pc:sldMkLst>
      </pc:sldChg>
      <pc:sldChg chg="modNotesTx">
        <pc:chgData name="Cindy Fischer" userId="27cd420a-a4c2-4e54-a13f-fbf18e099d2d" providerId="ADAL" clId="{A54CFC03-E61F-4DE5-B631-D32DD6FD2A75}" dt="2023-06-20T20:03:08.506" v="4732" actId="20577"/>
        <pc:sldMkLst>
          <pc:docMk/>
          <pc:sldMk cId="2389325694" sldId="278"/>
        </pc:sldMkLst>
      </pc:sldChg>
      <pc:sldChg chg="ord modNotesTx">
        <pc:chgData name="Cindy Fischer" userId="27cd420a-a4c2-4e54-a13f-fbf18e099d2d" providerId="ADAL" clId="{A54CFC03-E61F-4DE5-B631-D32DD6FD2A75}" dt="2023-06-06T15:25:28.414" v="606" actId="20577"/>
        <pc:sldMkLst>
          <pc:docMk/>
          <pc:sldMk cId="3729933717" sldId="280"/>
        </pc:sldMkLst>
      </pc:sldChg>
      <pc:sldChg chg="del">
        <pc:chgData name="Cindy Fischer" userId="27cd420a-a4c2-4e54-a13f-fbf18e099d2d" providerId="ADAL" clId="{A54CFC03-E61F-4DE5-B631-D32DD6FD2A75}" dt="2023-06-06T15:27:32.307" v="624" actId="2696"/>
        <pc:sldMkLst>
          <pc:docMk/>
          <pc:sldMk cId="1013049895" sldId="281"/>
        </pc:sldMkLst>
      </pc:sldChg>
      <pc:sldChg chg="addSp modSp del mod delDesignElem modNotesTx">
        <pc:chgData name="Cindy Fischer" userId="27cd420a-a4c2-4e54-a13f-fbf18e099d2d" providerId="ADAL" clId="{A54CFC03-E61F-4DE5-B631-D32DD6FD2A75}" dt="2023-06-15T13:40:51.063" v="3121" actId="2696"/>
        <pc:sldMkLst>
          <pc:docMk/>
          <pc:sldMk cId="2056223106" sldId="283"/>
        </pc:sldMkLst>
      </pc:sldChg>
      <pc:sldChg chg="modSp add mod modNotesTx">
        <pc:chgData name="Cindy Fischer" userId="27cd420a-a4c2-4e54-a13f-fbf18e099d2d" providerId="ADAL" clId="{A54CFC03-E61F-4DE5-B631-D32DD6FD2A75}" dt="2023-06-09T15:29:12.077" v="3028" actId="6549"/>
        <pc:sldMkLst>
          <pc:docMk/>
          <pc:sldMk cId="3666139224" sldId="284"/>
        </pc:sldMkLst>
      </pc:sldChg>
      <pc:sldChg chg="delSp modSp add mod ord modNotesTx">
        <pc:chgData name="Cindy Fischer" userId="27cd420a-a4c2-4e54-a13f-fbf18e099d2d" providerId="ADAL" clId="{A54CFC03-E61F-4DE5-B631-D32DD6FD2A75}" dt="2023-06-09T15:12:58.347" v="2648" actId="27636"/>
        <pc:sldMkLst>
          <pc:docMk/>
          <pc:sldMk cId="223940505" sldId="285"/>
        </pc:sldMkLst>
      </pc:sldChg>
      <pc:sldChg chg="modSp add mod ord">
        <pc:chgData name="Cindy Fischer" userId="27cd420a-a4c2-4e54-a13f-fbf18e099d2d" providerId="ADAL" clId="{A54CFC03-E61F-4DE5-B631-D32DD6FD2A75}" dt="2023-06-09T15:12:23.711" v="2642" actId="113"/>
        <pc:sldMkLst>
          <pc:docMk/>
          <pc:sldMk cId="3745322638" sldId="286"/>
        </pc:sldMkLst>
      </pc:sldChg>
      <pc:sldChg chg="delSp modSp add del mod ord modCm modNotesTx">
        <pc:chgData name="Cindy Fischer" userId="27cd420a-a4c2-4e54-a13f-fbf18e099d2d" providerId="ADAL" clId="{A54CFC03-E61F-4DE5-B631-D32DD6FD2A75}" dt="2023-06-07T15:29:09.569" v="2414" actId="2696"/>
        <pc:sldMkLst>
          <pc:docMk/>
          <pc:sldMk cId="3105773242" sldId="287"/>
        </pc:sldMkLst>
      </pc:sldChg>
      <pc:sldChg chg="modSp add del mod ord modNotesTx">
        <pc:chgData name="Cindy Fischer" userId="27cd420a-a4c2-4e54-a13f-fbf18e099d2d" providerId="ADAL" clId="{A54CFC03-E61F-4DE5-B631-D32DD6FD2A75}" dt="2023-06-09T14:04:13.846" v="2612" actId="2696"/>
        <pc:sldMkLst>
          <pc:docMk/>
          <pc:sldMk cId="2114013926" sldId="288"/>
        </pc:sldMkLst>
      </pc:sldChg>
      <pc:sldChg chg="modSp add del mod ord">
        <pc:chgData name="Cindy Fischer" userId="27cd420a-a4c2-4e54-a13f-fbf18e099d2d" providerId="ADAL" clId="{A54CFC03-E61F-4DE5-B631-D32DD6FD2A75}" dt="2023-06-07T14:41:45.449" v="2091" actId="2696"/>
        <pc:sldMkLst>
          <pc:docMk/>
          <pc:sldMk cId="916585474" sldId="289"/>
        </pc:sldMkLst>
      </pc:sldChg>
      <pc:sldChg chg="modSp add mod ord modShow">
        <pc:chgData name="Cindy Fischer" userId="27cd420a-a4c2-4e54-a13f-fbf18e099d2d" providerId="ADAL" clId="{A54CFC03-E61F-4DE5-B631-D32DD6FD2A75}" dt="2023-06-20T19:39:23.755" v="4691" actId="729"/>
        <pc:sldMkLst>
          <pc:docMk/>
          <pc:sldMk cId="3095779027" sldId="290"/>
        </pc:sldMkLst>
      </pc:sldChg>
      <pc:sldChg chg="modSp add mod ord modNotesTx">
        <pc:chgData name="Cindy Fischer" userId="27cd420a-a4c2-4e54-a13f-fbf18e099d2d" providerId="ADAL" clId="{A54CFC03-E61F-4DE5-B631-D32DD6FD2A75}" dt="2023-06-20T19:39:16.720" v="4690" actId="6549"/>
        <pc:sldMkLst>
          <pc:docMk/>
          <pc:sldMk cId="3830627991" sldId="291"/>
        </pc:sldMkLst>
      </pc:sldChg>
      <pc:sldChg chg="addSp modSp mod modNotesTx">
        <pc:chgData name="Cindy Fischer" userId="27cd420a-a4c2-4e54-a13f-fbf18e099d2d" providerId="ADAL" clId="{A54CFC03-E61F-4DE5-B631-D32DD6FD2A75}" dt="2023-06-21T14:48:42.056" v="4903" actId="20577"/>
        <pc:sldMkLst>
          <pc:docMk/>
          <pc:sldMk cId="1590546334" sldId="292"/>
        </pc:sldMkLst>
      </pc:sldChg>
      <pc:sldChg chg="add del ord">
        <pc:chgData name="Cindy Fischer" userId="27cd420a-a4c2-4e54-a13f-fbf18e099d2d" providerId="ADAL" clId="{A54CFC03-E61F-4DE5-B631-D32DD6FD2A75}" dt="2023-06-07T14:41:40.445" v="2090" actId="2696"/>
        <pc:sldMkLst>
          <pc:docMk/>
          <pc:sldMk cId="2396036388" sldId="292"/>
        </pc:sldMkLst>
      </pc:sldChg>
      <pc:sldChg chg="modNotesTx">
        <pc:chgData name="Cindy Fischer" userId="27cd420a-a4c2-4e54-a13f-fbf18e099d2d" providerId="ADAL" clId="{A54CFC03-E61F-4DE5-B631-D32DD6FD2A75}" dt="2023-06-20T20:00:04.273" v="4705" actId="20577"/>
        <pc:sldMkLst>
          <pc:docMk/>
          <pc:sldMk cId="3318172065" sldId="293"/>
        </pc:sldMkLst>
      </pc:sldChg>
      <pc:sldChg chg="add del ord">
        <pc:chgData name="Cindy Fischer" userId="27cd420a-a4c2-4e54-a13f-fbf18e099d2d" providerId="ADAL" clId="{A54CFC03-E61F-4DE5-B631-D32DD6FD2A75}" dt="2023-06-15T13:40:20.102" v="3120" actId="2696"/>
        <pc:sldMkLst>
          <pc:docMk/>
          <pc:sldMk cId="849553258" sldId="294"/>
        </pc:sldMkLst>
      </pc:sldChg>
      <pc:sldChg chg="modSp mod modNotesTx">
        <pc:chgData name="Cindy Fischer" userId="27cd420a-a4c2-4e54-a13f-fbf18e099d2d" providerId="ADAL" clId="{A54CFC03-E61F-4DE5-B631-D32DD6FD2A75}" dt="2023-06-21T14:39:14.179" v="4737" actId="20577"/>
        <pc:sldMkLst>
          <pc:docMk/>
          <pc:sldMk cId="1743354095" sldId="295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4063350392" sldId="295"/>
        </pc:sldMkLst>
      </pc:sldChg>
      <pc:sldChg chg="modNotesTx">
        <pc:chgData name="Cindy Fischer" userId="27cd420a-a4c2-4e54-a13f-fbf18e099d2d" providerId="ADAL" clId="{A54CFC03-E61F-4DE5-B631-D32DD6FD2A75}" dt="2023-06-15T15:13:54.900" v="3281" actId="6549"/>
        <pc:sldMkLst>
          <pc:docMk/>
          <pc:sldMk cId="631527557" sldId="296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3865592894" sldId="296"/>
        </pc:sldMkLst>
      </pc:sldChg>
      <pc:sldChg chg="del modNotesTx">
        <pc:chgData name="Cindy Fischer" userId="27cd420a-a4c2-4e54-a13f-fbf18e099d2d" providerId="ADAL" clId="{A54CFC03-E61F-4DE5-B631-D32DD6FD2A75}" dt="2023-06-20T19:29:41.117" v="4627" actId="20577"/>
        <pc:sldMkLst>
          <pc:docMk/>
          <pc:sldMk cId="224374549" sldId="297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297738117" sldId="298"/>
        </pc:sldMkLst>
      </pc:sldChg>
      <pc:sldChg chg="del modNotesTx">
        <pc:chgData name="Cindy Fischer" userId="27cd420a-a4c2-4e54-a13f-fbf18e099d2d" providerId="ADAL" clId="{A54CFC03-E61F-4DE5-B631-D32DD6FD2A75}" dt="2023-06-21T14:39:25.469" v="4738" actId="6549"/>
        <pc:sldMkLst>
          <pc:docMk/>
          <pc:sldMk cId="1978890870" sldId="299"/>
        </pc:sldMkLst>
      </pc:sldChg>
      <pc:sldChg chg="addSp modSp del mod delDesignElem">
        <pc:chgData name="Cindy Fischer" userId="27cd420a-a4c2-4e54-a13f-fbf18e099d2d" providerId="ADAL" clId="{A54CFC03-E61F-4DE5-B631-D32DD6FD2A75}" dt="2023-06-15T13:35:40.768" v="3106"/>
        <pc:sldMkLst>
          <pc:docMk/>
          <pc:sldMk cId="791687817" sldId="300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1294882390" sldId="301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324683777" sldId="302"/>
        </pc:sldMkLst>
      </pc:sldChg>
      <pc:sldChg chg="addSp del delDesignElem">
        <pc:chgData name="Cindy Fischer" userId="27cd420a-a4c2-4e54-a13f-fbf18e099d2d" providerId="ADAL" clId="{A54CFC03-E61F-4DE5-B631-D32DD6FD2A75}" dt="2023-06-15T13:35:40.768" v="3106"/>
        <pc:sldMkLst>
          <pc:docMk/>
          <pc:sldMk cId="1222712563" sldId="792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95043334" sldId="793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1120086714" sldId="794"/>
        </pc:sldMkLst>
      </pc:sldChg>
      <pc:sldChg chg="modSp mod">
        <pc:chgData name="Cindy Fischer" userId="27cd420a-a4c2-4e54-a13f-fbf18e099d2d" providerId="ADAL" clId="{A54CFC03-E61F-4DE5-B631-D32DD6FD2A75}" dt="2023-06-15T15:14:28.456" v="3283" actId="948"/>
        <pc:sldMkLst>
          <pc:docMk/>
          <pc:sldMk cId="3499308830" sldId="794"/>
        </pc:sldMkLst>
      </pc:sldChg>
      <pc:sldChg chg="del">
        <pc:chgData name="Cindy Fischer" userId="27cd420a-a4c2-4e54-a13f-fbf18e099d2d" providerId="ADAL" clId="{A54CFC03-E61F-4DE5-B631-D32DD6FD2A75}" dt="2023-06-15T13:44:39.677" v="3145" actId="2696"/>
        <pc:sldMkLst>
          <pc:docMk/>
          <pc:sldMk cId="1665304996" sldId="795"/>
        </pc:sldMkLst>
      </pc:sldChg>
      <pc:sldChg chg="addSp del delDesignElem">
        <pc:chgData name="Cindy Fischer" userId="27cd420a-a4c2-4e54-a13f-fbf18e099d2d" providerId="ADAL" clId="{A54CFC03-E61F-4DE5-B631-D32DD6FD2A75}" dt="2023-06-15T13:35:40.768" v="3106"/>
        <pc:sldMkLst>
          <pc:docMk/>
          <pc:sldMk cId="2876733576" sldId="795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81971512" sldId="796"/>
        </pc:sldMkLst>
      </pc:sldChg>
      <pc:sldChg chg="del">
        <pc:chgData name="Cindy Fischer" userId="27cd420a-a4c2-4e54-a13f-fbf18e099d2d" providerId="ADAL" clId="{A54CFC03-E61F-4DE5-B631-D32DD6FD2A75}" dt="2023-06-15T13:45:22.073" v="3155" actId="2696"/>
        <pc:sldMkLst>
          <pc:docMk/>
          <pc:sldMk cId="451770531" sldId="796"/>
        </pc:sldMkLst>
      </pc:sldChg>
      <pc:sldChg chg="modSp mod modNotesTx">
        <pc:chgData name="Cindy Fischer" userId="27cd420a-a4c2-4e54-a13f-fbf18e099d2d" providerId="ADAL" clId="{A54CFC03-E61F-4DE5-B631-D32DD6FD2A75}" dt="2023-06-20T19:34:09.940" v="4661" actId="20577"/>
        <pc:sldMkLst>
          <pc:docMk/>
          <pc:sldMk cId="2816365541" sldId="797"/>
        </pc:sldMkLst>
      </pc:sldChg>
      <pc:sldChg chg="del">
        <pc:chgData name="Cindy Fischer" userId="27cd420a-a4c2-4e54-a13f-fbf18e099d2d" providerId="ADAL" clId="{A54CFC03-E61F-4DE5-B631-D32DD6FD2A75}" dt="2023-06-15T13:46:05.422" v="3156" actId="2696"/>
        <pc:sldMkLst>
          <pc:docMk/>
          <pc:sldMk cId="1737141461" sldId="801"/>
        </pc:sldMkLst>
      </pc:sldChg>
      <pc:sldChg chg="modNotesTx">
        <pc:chgData name="Cindy Fischer" userId="27cd420a-a4c2-4e54-a13f-fbf18e099d2d" providerId="ADAL" clId="{A54CFC03-E61F-4DE5-B631-D32DD6FD2A75}" dt="2023-06-20T19:35:16.617" v="4685" actId="20577"/>
        <pc:sldMkLst>
          <pc:docMk/>
          <pc:sldMk cId="3466397488" sldId="802"/>
        </pc:sldMkLst>
      </pc:sldChg>
      <pc:sldChg chg="modNotesTx">
        <pc:chgData name="Cindy Fischer" userId="27cd420a-a4c2-4e54-a13f-fbf18e099d2d" providerId="ADAL" clId="{A54CFC03-E61F-4DE5-B631-D32DD6FD2A75}" dt="2023-06-15T15:15:29.125" v="3288" actId="6549"/>
        <pc:sldMkLst>
          <pc:docMk/>
          <pc:sldMk cId="3444606128" sldId="803"/>
        </pc:sldMkLst>
      </pc:sldChg>
      <pc:sldChg chg="addSp delSp modSp add mod ord setBg modClrScheme chgLayout modNotesTx">
        <pc:chgData name="Cindy Fischer" userId="27cd420a-a4c2-4e54-a13f-fbf18e099d2d" providerId="ADAL" clId="{A54CFC03-E61F-4DE5-B631-D32DD6FD2A75}" dt="2023-06-20T19:27:04.970" v="4443" actId="20577"/>
        <pc:sldMkLst>
          <pc:docMk/>
          <pc:sldMk cId="45926503" sldId="805"/>
        </pc:sldMkLst>
      </pc:sldChg>
      <pc:sldChg chg="new del">
        <pc:chgData name="Cindy Fischer" userId="27cd420a-a4c2-4e54-a13f-fbf18e099d2d" providerId="ADAL" clId="{A54CFC03-E61F-4DE5-B631-D32DD6FD2A75}" dt="2023-06-15T13:41:17.086" v="3123" actId="680"/>
        <pc:sldMkLst>
          <pc:docMk/>
          <pc:sldMk cId="4197869208" sldId="805"/>
        </pc:sldMkLst>
      </pc:sldChg>
      <pc:sldChg chg="add ord modNotesTx">
        <pc:chgData name="Cindy Fischer" userId="27cd420a-a4c2-4e54-a13f-fbf18e099d2d" providerId="ADAL" clId="{A54CFC03-E61F-4DE5-B631-D32DD6FD2A75}" dt="2023-06-20T19:33:48.351" v="4641" actId="20577"/>
        <pc:sldMkLst>
          <pc:docMk/>
          <pc:sldMk cId="663337988" sldId="806"/>
        </pc:sldMkLst>
      </pc:sldChg>
      <pc:sldChg chg="addSp delSp modSp add mod ord setBg modNotesTx">
        <pc:chgData name="Cindy Fischer" userId="27cd420a-a4c2-4e54-a13f-fbf18e099d2d" providerId="ADAL" clId="{A54CFC03-E61F-4DE5-B631-D32DD6FD2A75}" dt="2023-06-20T19:39:41.278" v="4692" actId="113"/>
        <pc:sldMkLst>
          <pc:docMk/>
          <pc:sldMk cId="1775753452" sldId="807"/>
        </pc:sldMkLst>
      </pc:sldChg>
      <pc:sldChg chg="modSp new del mod">
        <pc:chgData name="Cindy Fischer" userId="27cd420a-a4c2-4e54-a13f-fbf18e099d2d" providerId="ADAL" clId="{A54CFC03-E61F-4DE5-B631-D32DD6FD2A75}" dt="2023-06-15T16:44:00.286" v="3329" actId="2696"/>
        <pc:sldMkLst>
          <pc:docMk/>
          <pc:sldMk cId="2606908890" sldId="807"/>
        </pc:sldMkLst>
      </pc:sldChg>
      <pc:sldChg chg="addSp delSp modSp add mod ord setBg">
        <pc:chgData name="Cindy Fischer" userId="27cd420a-a4c2-4e54-a13f-fbf18e099d2d" providerId="ADAL" clId="{A54CFC03-E61F-4DE5-B631-D32DD6FD2A75}" dt="2023-06-20T14:39:59.553" v="4100" actId="1076"/>
        <pc:sldMkLst>
          <pc:docMk/>
          <pc:sldMk cId="3895649531" sldId="808"/>
        </pc:sldMkLst>
      </pc:sldChg>
      <pc:sldChg chg="addSp modSp new mod modShow">
        <pc:chgData name="Cindy Fischer" userId="27cd420a-a4c2-4e54-a13f-fbf18e099d2d" providerId="ADAL" clId="{A54CFC03-E61F-4DE5-B631-D32DD6FD2A75}" dt="2023-06-20T19:25:40.010" v="4386" actId="1076"/>
        <pc:sldMkLst>
          <pc:docMk/>
          <pc:sldMk cId="2012627143" sldId="809"/>
        </pc:sldMkLst>
      </pc:sldChg>
      <pc:sldChg chg="add del">
        <pc:chgData name="Cindy Fischer" userId="27cd420a-a4c2-4e54-a13f-fbf18e099d2d" providerId="ADAL" clId="{A54CFC03-E61F-4DE5-B631-D32DD6FD2A75}" dt="2023-06-20T19:23:13.494" v="4367" actId="2696"/>
        <pc:sldMkLst>
          <pc:docMk/>
          <pc:sldMk cId="2973406440" sldId="809"/>
        </pc:sldMkLst>
      </pc:sldChg>
    </pc:docChg>
  </pc:docChgLst>
  <pc:docChgLst>
    <pc:chgData name="Cindy Fischer" userId="27cd420a-a4c2-4e54-a13f-fbf18e099d2d" providerId="ADAL" clId="{1C867880-428E-421D-A8A2-A54A11F0EF3D}"/>
    <pc:docChg chg="custSel delSld modSld sldOrd delMainMaster">
      <pc:chgData name="Cindy Fischer" userId="27cd420a-a4c2-4e54-a13f-fbf18e099d2d" providerId="ADAL" clId="{1C867880-428E-421D-A8A2-A54A11F0EF3D}" dt="2023-09-13T19:25:55.797" v="63" actId="47"/>
      <pc:docMkLst>
        <pc:docMk/>
      </pc:docMkLst>
      <pc:sldChg chg="modSp mod">
        <pc:chgData name="Cindy Fischer" userId="27cd420a-a4c2-4e54-a13f-fbf18e099d2d" providerId="ADAL" clId="{1C867880-428E-421D-A8A2-A54A11F0EF3D}" dt="2023-09-13T19:20:45.509" v="40" actId="20577"/>
        <pc:sldMkLst>
          <pc:docMk/>
          <pc:sldMk cId="1827725048" sldId="258"/>
        </pc:sldMkLst>
      </pc:sldChg>
      <pc:sldChg chg="del modNotesTx">
        <pc:chgData name="Cindy Fischer" userId="27cd420a-a4c2-4e54-a13f-fbf18e099d2d" providerId="ADAL" clId="{1C867880-428E-421D-A8A2-A54A11F0EF3D}" dt="2023-09-13T19:25:55.797" v="63" actId="47"/>
        <pc:sldMkLst>
          <pc:docMk/>
          <pc:sldMk cId="4007918254" sldId="262"/>
        </pc:sldMkLst>
      </pc:sldChg>
      <pc:sldChg chg="del">
        <pc:chgData name="Cindy Fischer" userId="27cd420a-a4c2-4e54-a13f-fbf18e099d2d" providerId="ADAL" clId="{1C867880-428E-421D-A8A2-A54A11F0EF3D}" dt="2023-09-13T19:20:53.563" v="41" actId="47"/>
        <pc:sldMkLst>
          <pc:docMk/>
          <pc:sldMk cId="2383531997" sldId="263"/>
        </pc:sldMkLst>
      </pc:sldChg>
      <pc:sldChg chg="del">
        <pc:chgData name="Cindy Fischer" userId="27cd420a-a4c2-4e54-a13f-fbf18e099d2d" providerId="ADAL" clId="{1C867880-428E-421D-A8A2-A54A11F0EF3D}" dt="2023-09-13T19:20:53.563" v="41" actId="47"/>
        <pc:sldMkLst>
          <pc:docMk/>
          <pc:sldMk cId="72287736" sldId="264"/>
        </pc:sldMkLst>
      </pc:sldChg>
      <pc:sldChg chg="del">
        <pc:chgData name="Cindy Fischer" userId="27cd420a-a4c2-4e54-a13f-fbf18e099d2d" providerId="ADAL" clId="{1C867880-428E-421D-A8A2-A54A11F0EF3D}" dt="2023-09-13T19:25:35.688" v="61" actId="47"/>
        <pc:sldMkLst>
          <pc:docMk/>
          <pc:sldMk cId="2085960557" sldId="271"/>
        </pc:sldMkLst>
      </pc:sldChg>
      <pc:sldChg chg="del ord">
        <pc:chgData name="Cindy Fischer" userId="27cd420a-a4c2-4e54-a13f-fbf18e099d2d" providerId="ADAL" clId="{1C867880-428E-421D-A8A2-A54A11F0EF3D}" dt="2023-09-13T19:25:35.688" v="61" actId="47"/>
        <pc:sldMkLst>
          <pc:docMk/>
          <pc:sldMk cId="393700066" sldId="273"/>
        </pc:sldMkLst>
      </pc:sldChg>
      <pc:sldChg chg="del ord">
        <pc:chgData name="Cindy Fischer" userId="27cd420a-a4c2-4e54-a13f-fbf18e099d2d" providerId="ADAL" clId="{1C867880-428E-421D-A8A2-A54A11F0EF3D}" dt="2023-09-13T19:25:35.688" v="61" actId="47"/>
        <pc:sldMkLst>
          <pc:docMk/>
          <pc:sldMk cId="1138097876" sldId="274"/>
        </pc:sldMkLst>
      </pc:sldChg>
      <pc:sldChg chg="del">
        <pc:chgData name="Cindy Fischer" userId="27cd420a-a4c2-4e54-a13f-fbf18e099d2d" providerId="ADAL" clId="{1C867880-428E-421D-A8A2-A54A11F0EF3D}" dt="2023-09-13T19:25:35.688" v="61" actId="47"/>
        <pc:sldMkLst>
          <pc:docMk/>
          <pc:sldMk cId="498302900" sldId="276"/>
        </pc:sldMkLst>
      </pc:sldChg>
      <pc:sldChg chg="modSp mod">
        <pc:chgData name="Cindy Fischer" userId="27cd420a-a4c2-4e54-a13f-fbf18e099d2d" providerId="ADAL" clId="{1C867880-428E-421D-A8A2-A54A11F0EF3D}" dt="2023-09-13T19:21:15.998" v="60" actId="14100"/>
        <pc:sldMkLst>
          <pc:docMk/>
          <pc:sldMk cId="3666139224" sldId="284"/>
        </pc:sldMkLst>
      </pc:sldChg>
      <pc:sldChg chg="del">
        <pc:chgData name="Cindy Fischer" userId="27cd420a-a4c2-4e54-a13f-fbf18e099d2d" providerId="ADAL" clId="{1C867880-428E-421D-A8A2-A54A11F0EF3D}" dt="2023-09-12T14:24:56.916" v="2" actId="2696"/>
        <pc:sldMkLst>
          <pc:docMk/>
          <pc:sldMk cId="223940505" sldId="285"/>
        </pc:sldMkLst>
      </pc:sldChg>
      <pc:sldChg chg="del">
        <pc:chgData name="Cindy Fischer" userId="27cd420a-a4c2-4e54-a13f-fbf18e099d2d" providerId="ADAL" clId="{1C867880-428E-421D-A8A2-A54A11F0EF3D}" dt="2023-09-12T14:24:53.474" v="1" actId="2696"/>
        <pc:sldMkLst>
          <pc:docMk/>
          <pc:sldMk cId="3745322638" sldId="286"/>
        </pc:sldMkLst>
      </pc:sldChg>
      <pc:sldChg chg="del">
        <pc:chgData name="Cindy Fischer" userId="27cd420a-a4c2-4e54-a13f-fbf18e099d2d" providerId="ADAL" clId="{1C867880-428E-421D-A8A2-A54A11F0EF3D}" dt="2023-09-12T14:25:20.123" v="5" actId="2696"/>
        <pc:sldMkLst>
          <pc:docMk/>
          <pc:sldMk cId="3095779027" sldId="290"/>
        </pc:sldMkLst>
      </pc:sldChg>
      <pc:sldChg chg="del">
        <pc:chgData name="Cindy Fischer" userId="27cd420a-a4c2-4e54-a13f-fbf18e099d2d" providerId="ADAL" clId="{1C867880-428E-421D-A8A2-A54A11F0EF3D}" dt="2023-09-12T14:25:16.661" v="4" actId="2696"/>
        <pc:sldMkLst>
          <pc:docMk/>
          <pc:sldMk cId="3830627991" sldId="291"/>
        </pc:sldMkLst>
      </pc:sldChg>
      <pc:sldChg chg="del">
        <pc:chgData name="Cindy Fischer" userId="27cd420a-a4c2-4e54-a13f-fbf18e099d2d" providerId="ADAL" clId="{1C867880-428E-421D-A8A2-A54A11F0EF3D}" dt="2023-09-12T14:25:11.418" v="3" actId="2696"/>
        <pc:sldMkLst>
          <pc:docMk/>
          <pc:sldMk cId="1590546334" sldId="292"/>
        </pc:sldMkLst>
      </pc:sldChg>
      <pc:sldChg chg="del">
        <pc:chgData name="Cindy Fischer" userId="27cd420a-a4c2-4e54-a13f-fbf18e099d2d" providerId="ADAL" clId="{1C867880-428E-421D-A8A2-A54A11F0EF3D}" dt="2023-09-12T14:24:24.826" v="0" actId="2696"/>
        <pc:sldMkLst>
          <pc:docMk/>
          <pc:sldMk cId="3318172065" sldId="293"/>
        </pc:sldMkLst>
      </pc:sldChg>
      <pc:sldChg chg="modSp del mod">
        <pc:chgData name="Cindy Fischer" userId="27cd420a-a4c2-4e54-a13f-fbf18e099d2d" providerId="ADAL" clId="{1C867880-428E-421D-A8A2-A54A11F0EF3D}" dt="2023-09-13T19:25:35.688" v="61" actId="47"/>
        <pc:sldMkLst>
          <pc:docMk/>
          <pc:sldMk cId="1743354095" sldId="295"/>
        </pc:sldMkLst>
      </pc:sldChg>
      <pc:sldChg chg="del">
        <pc:chgData name="Cindy Fischer" userId="27cd420a-a4c2-4e54-a13f-fbf18e099d2d" providerId="ADAL" clId="{1C867880-428E-421D-A8A2-A54A11F0EF3D}" dt="2023-09-12T14:28:17.295" v="21" actId="2696"/>
        <pc:sldMkLst>
          <pc:docMk/>
          <pc:sldMk cId="631527557" sldId="296"/>
        </pc:sldMkLst>
      </pc:sldChg>
      <pc:sldChg chg="del">
        <pc:chgData name="Cindy Fischer" userId="27cd420a-a4c2-4e54-a13f-fbf18e099d2d" providerId="ADAL" clId="{1C867880-428E-421D-A8A2-A54A11F0EF3D}" dt="2023-09-12T14:28:17.295" v="21" actId="2696"/>
        <pc:sldMkLst>
          <pc:docMk/>
          <pc:sldMk cId="224374549" sldId="297"/>
        </pc:sldMkLst>
      </pc:sldChg>
      <pc:sldChg chg="del">
        <pc:chgData name="Cindy Fischer" userId="27cd420a-a4c2-4e54-a13f-fbf18e099d2d" providerId="ADAL" clId="{1C867880-428E-421D-A8A2-A54A11F0EF3D}" dt="2023-09-12T14:26:06.571" v="9" actId="2696"/>
        <pc:sldMkLst>
          <pc:docMk/>
          <pc:sldMk cId="297738117" sldId="298"/>
        </pc:sldMkLst>
      </pc:sldChg>
      <pc:sldChg chg="del">
        <pc:chgData name="Cindy Fischer" userId="27cd420a-a4c2-4e54-a13f-fbf18e099d2d" providerId="ADAL" clId="{1C867880-428E-421D-A8A2-A54A11F0EF3D}" dt="2023-09-12T14:28:17.295" v="21" actId="2696"/>
        <pc:sldMkLst>
          <pc:docMk/>
          <pc:sldMk cId="1978890870" sldId="299"/>
        </pc:sldMkLst>
      </pc:sldChg>
      <pc:sldChg chg="del">
        <pc:chgData name="Cindy Fischer" userId="27cd420a-a4c2-4e54-a13f-fbf18e099d2d" providerId="ADAL" clId="{1C867880-428E-421D-A8A2-A54A11F0EF3D}" dt="2023-09-13T19:25:35.688" v="61" actId="47"/>
        <pc:sldMkLst>
          <pc:docMk/>
          <pc:sldMk cId="791687817" sldId="300"/>
        </pc:sldMkLst>
      </pc:sldChg>
      <pc:sldChg chg="del">
        <pc:chgData name="Cindy Fischer" userId="27cd420a-a4c2-4e54-a13f-fbf18e099d2d" providerId="ADAL" clId="{1C867880-428E-421D-A8A2-A54A11F0EF3D}" dt="2023-09-13T19:25:35.688" v="61" actId="47"/>
        <pc:sldMkLst>
          <pc:docMk/>
          <pc:sldMk cId="1294882390" sldId="301"/>
        </pc:sldMkLst>
      </pc:sldChg>
      <pc:sldChg chg="del">
        <pc:chgData name="Cindy Fischer" userId="27cd420a-a4c2-4e54-a13f-fbf18e099d2d" providerId="ADAL" clId="{1C867880-428E-421D-A8A2-A54A11F0EF3D}" dt="2023-09-13T19:25:35.688" v="61" actId="47"/>
        <pc:sldMkLst>
          <pc:docMk/>
          <pc:sldMk cId="324683777" sldId="302"/>
        </pc:sldMkLst>
      </pc:sldChg>
      <pc:sldChg chg="del">
        <pc:chgData name="Cindy Fischer" userId="27cd420a-a4c2-4e54-a13f-fbf18e099d2d" providerId="ADAL" clId="{1C867880-428E-421D-A8A2-A54A11F0EF3D}" dt="2023-09-13T19:25:35.688" v="61" actId="47"/>
        <pc:sldMkLst>
          <pc:docMk/>
          <pc:sldMk cId="1222712563" sldId="792"/>
        </pc:sldMkLst>
      </pc:sldChg>
      <pc:sldChg chg="del">
        <pc:chgData name="Cindy Fischer" userId="27cd420a-a4c2-4e54-a13f-fbf18e099d2d" providerId="ADAL" clId="{1C867880-428E-421D-A8A2-A54A11F0EF3D}" dt="2023-09-12T14:26:21.089" v="10" actId="2696"/>
        <pc:sldMkLst>
          <pc:docMk/>
          <pc:sldMk cId="1461955613" sldId="793"/>
        </pc:sldMkLst>
      </pc:sldChg>
      <pc:sldChg chg="del">
        <pc:chgData name="Cindy Fischer" userId="27cd420a-a4c2-4e54-a13f-fbf18e099d2d" providerId="ADAL" clId="{1C867880-428E-421D-A8A2-A54A11F0EF3D}" dt="2023-09-12T14:26:24.387" v="11" actId="2696"/>
        <pc:sldMkLst>
          <pc:docMk/>
          <pc:sldMk cId="3499308830" sldId="794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2816365541" sldId="797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983535601" sldId="798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441197600" sldId="799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567924191" sldId="800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3466397488" sldId="802"/>
        </pc:sldMkLst>
      </pc:sldChg>
      <pc:sldChg chg="del">
        <pc:chgData name="Cindy Fischer" userId="27cd420a-a4c2-4e54-a13f-fbf18e099d2d" providerId="ADAL" clId="{1C867880-428E-421D-A8A2-A54A11F0EF3D}" dt="2023-09-12T14:25:30.350" v="6" actId="2696"/>
        <pc:sldMkLst>
          <pc:docMk/>
          <pc:sldMk cId="45926503" sldId="805"/>
        </pc:sldMkLst>
      </pc:sldChg>
      <pc:sldChg chg="del">
        <pc:chgData name="Cindy Fischer" userId="27cd420a-a4c2-4e54-a13f-fbf18e099d2d" providerId="ADAL" clId="{1C867880-428E-421D-A8A2-A54A11F0EF3D}" dt="2023-09-12T14:26:27.266" v="12" actId="2696"/>
        <pc:sldMkLst>
          <pc:docMk/>
          <pc:sldMk cId="663337988" sldId="806"/>
        </pc:sldMkLst>
      </pc:sldChg>
      <pc:sldChg chg="del">
        <pc:chgData name="Cindy Fischer" userId="27cd420a-a4c2-4e54-a13f-fbf18e099d2d" providerId="ADAL" clId="{1C867880-428E-421D-A8A2-A54A11F0EF3D}" dt="2023-09-12T14:25:39.611" v="7" actId="2696"/>
        <pc:sldMkLst>
          <pc:docMk/>
          <pc:sldMk cId="1775753452" sldId="807"/>
        </pc:sldMkLst>
      </pc:sldChg>
      <pc:sldChg chg="del">
        <pc:chgData name="Cindy Fischer" userId="27cd420a-a4c2-4e54-a13f-fbf18e099d2d" providerId="ADAL" clId="{1C867880-428E-421D-A8A2-A54A11F0EF3D}" dt="2023-09-12T14:27:30.002" v="13" actId="2696"/>
        <pc:sldMkLst>
          <pc:docMk/>
          <pc:sldMk cId="3895649531" sldId="808"/>
        </pc:sldMkLst>
      </pc:sldChg>
      <pc:sldChg chg="del">
        <pc:chgData name="Cindy Fischer" userId="27cd420a-a4c2-4e54-a13f-fbf18e099d2d" providerId="ADAL" clId="{1C867880-428E-421D-A8A2-A54A11F0EF3D}" dt="2023-09-12T14:25:44.395" v="8" actId="2696"/>
        <pc:sldMkLst>
          <pc:docMk/>
          <pc:sldMk cId="2012627143" sldId="809"/>
        </pc:sldMkLst>
      </pc:sldChg>
      <pc:sldMasterChg chg="delSldLayout">
        <pc:chgData name="Cindy Fischer" userId="27cd420a-a4c2-4e54-a13f-fbf18e099d2d" providerId="ADAL" clId="{1C867880-428E-421D-A8A2-A54A11F0EF3D}" dt="2023-09-13T19:25:55.797" v="63" actId="47"/>
        <pc:sldMasterMkLst>
          <pc:docMk/>
          <pc:sldMasterMk cId="3268307245" sldId="2147483648"/>
        </pc:sldMasterMkLst>
        <pc:sldLayoutChg chg="del">
          <pc:chgData name="Cindy Fischer" userId="27cd420a-a4c2-4e54-a13f-fbf18e099d2d" providerId="ADAL" clId="{1C867880-428E-421D-A8A2-A54A11F0EF3D}" dt="2023-09-13T19:25:55.797" v="63" actId="47"/>
          <pc:sldLayoutMkLst>
            <pc:docMk/>
            <pc:sldMasterMk cId="3268307245" sldId="2147483648"/>
            <pc:sldLayoutMk cId="2188083721" sldId="2147483662"/>
          </pc:sldLayoutMkLst>
        </pc:sldLayoutChg>
      </pc:sldMasterChg>
      <pc:sldMasterChg chg="del delSldLayout">
        <pc:chgData name="Cindy Fischer" userId="27cd420a-a4c2-4e54-a13f-fbf18e099d2d" providerId="ADAL" clId="{1C867880-428E-421D-A8A2-A54A11F0EF3D}" dt="2023-09-13T19:25:35.688" v="61" actId="47"/>
        <pc:sldMasterMkLst>
          <pc:docMk/>
          <pc:sldMasterMk cId="1477457973" sldId="2147483663"/>
        </pc:sldMasterMkLst>
        <pc:sldLayoutChg chg="del">
          <pc:chgData name="Cindy Fischer" userId="27cd420a-a4c2-4e54-a13f-fbf18e099d2d" providerId="ADAL" clId="{1C867880-428E-421D-A8A2-A54A11F0EF3D}" dt="2023-09-13T19:25:35.688" v="61" actId="47"/>
          <pc:sldLayoutMkLst>
            <pc:docMk/>
            <pc:sldMasterMk cId="1477457973" sldId="2147483663"/>
            <pc:sldLayoutMk cId="1938299119" sldId="2147483664"/>
          </pc:sldLayoutMkLst>
        </pc:sldLayoutChg>
        <pc:sldLayoutChg chg="del">
          <pc:chgData name="Cindy Fischer" userId="27cd420a-a4c2-4e54-a13f-fbf18e099d2d" providerId="ADAL" clId="{1C867880-428E-421D-A8A2-A54A11F0EF3D}" dt="2023-09-13T19:25:35.688" v="61" actId="47"/>
          <pc:sldLayoutMkLst>
            <pc:docMk/>
            <pc:sldMasterMk cId="1477457973" sldId="2147483663"/>
            <pc:sldLayoutMk cId="3215597541" sldId="2147483665"/>
          </pc:sldLayoutMkLst>
        </pc:sldLayoutChg>
        <pc:sldLayoutChg chg="del">
          <pc:chgData name="Cindy Fischer" userId="27cd420a-a4c2-4e54-a13f-fbf18e099d2d" providerId="ADAL" clId="{1C867880-428E-421D-A8A2-A54A11F0EF3D}" dt="2023-09-13T19:25:35.688" v="61" actId="47"/>
          <pc:sldLayoutMkLst>
            <pc:docMk/>
            <pc:sldMasterMk cId="1477457973" sldId="2147483663"/>
            <pc:sldLayoutMk cId="853373892" sldId="2147483666"/>
          </pc:sldLayoutMkLst>
        </pc:sldLayoutChg>
        <pc:sldLayoutChg chg="del">
          <pc:chgData name="Cindy Fischer" userId="27cd420a-a4c2-4e54-a13f-fbf18e099d2d" providerId="ADAL" clId="{1C867880-428E-421D-A8A2-A54A11F0EF3D}" dt="2023-09-13T19:25:35.688" v="61" actId="47"/>
          <pc:sldLayoutMkLst>
            <pc:docMk/>
            <pc:sldMasterMk cId="1477457973" sldId="2147483663"/>
            <pc:sldLayoutMk cId="2957706061" sldId="2147483667"/>
          </pc:sldLayoutMkLst>
        </pc:sldLayoutChg>
        <pc:sldLayoutChg chg="del">
          <pc:chgData name="Cindy Fischer" userId="27cd420a-a4c2-4e54-a13f-fbf18e099d2d" providerId="ADAL" clId="{1C867880-428E-421D-A8A2-A54A11F0EF3D}" dt="2023-09-13T19:25:35.688" v="61" actId="47"/>
          <pc:sldLayoutMkLst>
            <pc:docMk/>
            <pc:sldMasterMk cId="1477457973" sldId="2147483663"/>
            <pc:sldLayoutMk cId="4170050680" sldId="2147483668"/>
          </pc:sldLayoutMkLst>
        </pc:sldLayoutChg>
        <pc:sldLayoutChg chg="del">
          <pc:chgData name="Cindy Fischer" userId="27cd420a-a4c2-4e54-a13f-fbf18e099d2d" providerId="ADAL" clId="{1C867880-428E-421D-A8A2-A54A11F0EF3D}" dt="2023-09-13T19:25:35.688" v="61" actId="47"/>
          <pc:sldLayoutMkLst>
            <pc:docMk/>
            <pc:sldMasterMk cId="1477457973" sldId="2147483663"/>
            <pc:sldLayoutMk cId="218995983" sldId="2147483669"/>
          </pc:sldLayoutMkLst>
        </pc:sldLayoutChg>
        <pc:sldLayoutChg chg="del">
          <pc:chgData name="Cindy Fischer" userId="27cd420a-a4c2-4e54-a13f-fbf18e099d2d" providerId="ADAL" clId="{1C867880-428E-421D-A8A2-A54A11F0EF3D}" dt="2023-09-13T19:25:35.688" v="61" actId="47"/>
          <pc:sldLayoutMkLst>
            <pc:docMk/>
            <pc:sldMasterMk cId="1477457973" sldId="2147483663"/>
            <pc:sldLayoutMk cId="2173356508" sldId="2147483670"/>
          </pc:sldLayoutMkLst>
        </pc:sldLayoutChg>
        <pc:sldLayoutChg chg="del">
          <pc:chgData name="Cindy Fischer" userId="27cd420a-a4c2-4e54-a13f-fbf18e099d2d" providerId="ADAL" clId="{1C867880-428E-421D-A8A2-A54A11F0EF3D}" dt="2023-09-13T19:25:35.688" v="61" actId="47"/>
          <pc:sldLayoutMkLst>
            <pc:docMk/>
            <pc:sldMasterMk cId="1477457973" sldId="2147483663"/>
            <pc:sldLayoutMk cId="2131476147" sldId="2147483671"/>
          </pc:sldLayoutMkLst>
        </pc:sldLayoutChg>
      </pc:sldMasterChg>
    </pc:docChg>
  </pc:docChgLst>
  <pc:docChgLst>
    <pc:chgData name="Cindy Fischer" userId="27cd420a-a4c2-4e54-a13f-fbf18e099d2d" providerId="ADAL" clId="{79332CC9-C596-4BE1-9368-0EA7B683BCC7}"/>
    <pc:docChg chg="undo custSel addSld delSld modSld modMainMaster">
      <pc:chgData name="Cindy Fischer" userId="27cd420a-a4c2-4e54-a13f-fbf18e099d2d" providerId="ADAL" clId="{79332CC9-C596-4BE1-9368-0EA7B683BCC7}" dt="2025-04-14T20:05:54.877" v="551" actId="14100"/>
      <pc:docMkLst>
        <pc:docMk/>
      </pc:docMkLst>
      <pc:sldChg chg="modSp mod modNotesTx">
        <pc:chgData name="Cindy Fischer" userId="27cd420a-a4c2-4e54-a13f-fbf18e099d2d" providerId="ADAL" clId="{79332CC9-C596-4BE1-9368-0EA7B683BCC7}" dt="2025-04-11T21:06:31.333" v="7" actId="6549"/>
        <pc:sldMkLst>
          <pc:docMk/>
          <pc:sldMk cId="1827725048" sldId="258"/>
        </pc:sldMkLst>
        <pc:spChg chg="mod">
          <ac:chgData name="Cindy Fischer" userId="27cd420a-a4c2-4e54-a13f-fbf18e099d2d" providerId="ADAL" clId="{79332CC9-C596-4BE1-9368-0EA7B683BCC7}" dt="2025-04-11T21:06:27.676" v="6" actId="20577"/>
          <ac:spMkLst>
            <pc:docMk/>
            <pc:sldMk cId="1827725048" sldId="258"/>
            <ac:spMk id="6" creationId="{1B6CFE78-18FA-EF75-5C18-F8FC46C47E50}"/>
          </ac:spMkLst>
        </pc:spChg>
      </pc:sldChg>
      <pc:sldChg chg="del">
        <pc:chgData name="Cindy Fischer" userId="27cd420a-a4c2-4e54-a13f-fbf18e099d2d" providerId="ADAL" clId="{79332CC9-C596-4BE1-9368-0EA7B683BCC7}" dt="2025-04-11T21:08:42.686" v="9" actId="47"/>
        <pc:sldMkLst>
          <pc:docMk/>
          <pc:sldMk cId="2786077259" sldId="265"/>
        </pc:sldMkLst>
      </pc:sldChg>
      <pc:sldChg chg="del">
        <pc:chgData name="Cindy Fischer" userId="27cd420a-a4c2-4e54-a13f-fbf18e099d2d" providerId="ADAL" clId="{79332CC9-C596-4BE1-9368-0EA7B683BCC7}" dt="2025-04-11T21:09:29.803" v="13" actId="47"/>
        <pc:sldMkLst>
          <pc:docMk/>
          <pc:sldMk cId="3900833555" sldId="266"/>
        </pc:sldMkLst>
      </pc:sldChg>
      <pc:sldChg chg="del">
        <pc:chgData name="Cindy Fischer" userId="27cd420a-a4c2-4e54-a13f-fbf18e099d2d" providerId="ADAL" clId="{79332CC9-C596-4BE1-9368-0EA7B683BCC7}" dt="2025-04-11T21:16:26.547" v="31" actId="2696"/>
        <pc:sldMkLst>
          <pc:docMk/>
          <pc:sldMk cId="1121864415" sldId="268"/>
        </pc:sldMkLst>
      </pc:sldChg>
      <pc:sldChg chg="del">
        <pc:chgData name="Cindy Fischer" userId="27cd420a-a4c2-4e54-a13f-fbf18e099d2d" providerId="ADAL" clId="{79332CC9-C596-4BE1-9368-0EA7B683BCC7}" dt="2025-04-11T21:12:19.015" v="25" actId="2696"/>
        <pc:sldMkLst>
          <pc:docMk/>
          <pc:sldMk cId="2389325694" sldId="278"/>
        </pc:sldMkLst>
      </pc:sldChg>
      <pc:sldChg chg="del">
        <pc:chgData name="Cindy Fischer" userId="27cd420a-a4c2-4e54-a13f-fbf18e099d2d" providerId="ADAL" clId="{79332CC9-C596-4BE1-9368-0EA7B683BCC7}" dt="2025-04-11T21:16:30.049" v="32" actId="2696"/>
        <pc:sldMkLst>
          <pc:docMk/>
          <pc:sldMk cId="2471133688" sldId="279"/>
        </pc:sldMkLst>
      </pc:sldChg>
      <pc:sldChg chg="del">
        <pc:chgData name="Cindy Fischer" userId="27cd420a-a4c2-4e54-a13f-fbf18e099d2d" providerId="ADAL" clId="{79332CC9-C596-4BE1-9368-0EA7B683BCC7}" dt="2025-04-11T21:15:15.374" v="28" actId="2696"/>
        <pc:sldMkLst>
          <pc:docMk/>
          <pc:sldMk cId="3729933717" sldId="280"/>
        </pc:sldMkLst>
      </pc:sldChg>
      <pc:sldChg chg="add">
        <pc:chgData name="Cindy Fischer" userId="27cd420a-a4c2-4e54-a13f-fbf18e099d2d" providerId="ADAL" clId="{79332CC9-C596-4BE1-9368-0EA7B683BCC7}" dt="2025-04-11T21:14:54.802" v="27"/>
        <pc:sldMkLst>
          <pc:docMk/>
          <pc:sldMk cId="3080346165" sldId="475"/>
        </pc:sldMkLst>
      </pc:sldChg>
      <pc:sldChg chg="add">
        <pc:chgData name="Cindy Fischer" userId="27cd420a-a4c2-4e54-a13f-fbf18e099d2d" providerId="ADAL" clId="{79332CC9-C596-4BE1-9368-0EA7B683BCC7}" dt="2025-04-11T21:08:29.847" v="8"/>
        <pc:sldMkLst>
          <pc:docMk/>
          <pc:sldMk cId="621741446" sldId="836"/>
        </pc:sldMkLst>
      </pc:sldChg>
      <pc:sldChg chg="add">
        <pc:chgData name="Cindy Fischer" userId="27cd420a-a4c2-4e54-a13f-fbf18e099d2d" providerId="ADAL" clId="{79332CC9-C596-4BE1-9368-0EA7B683BCC7}" dt="2025-04-11T21:15:49.254" v="29"/>
        <pc:sldMkLst>
          <pc:docMk/>
          <pc:sldMk cId="628617169" sldId="838"/>
        </pc:sldMkLst>
      </pc:sldChg>
      <pc:sldChg chg="add">
        <pc:chgData name="Cindy Fischer" userId="27cd420a-a4c2-4e54-a13f-fbf18e099d2d" providerId="ADAL" clId="{79332CC9-C596-4BE1-9368-0EA7B683BCC7}" dt="2025-04-11T21:16:01.324" v="30"/>
        <pc:sldMkLst>
          <pc:docMk/>
          <pc:sldMk cId="509635902" sldId="839"/>
        </pc:sldMkLst>
      </pc:sldChg>
      <pc:sldChg chg="add">
        <pc:chgData name="Cindy Fischer" userId="27cd420a-a4c2-4e54-a13f-fbf18e099d2d" providerId="ADAL" clId="{79332CC9-C596-4BE1-9368-0EA7B683BCC7}" dt="2025-04-11T21:19:02.310" v="35"/>
        <pc:sldMkLst>
          <pc:docMk/>
          <pc:sldMk cId="2085974934" sldId="840"/>
        </pc:sldMkLst>
      </pc:sldChg>
      <pc:sldChg chg="add modNotesTx">
        <pc:chgData name="Cindy Fischer" userId="27cd420a-a4c2-4e54-a13f-fbf18e099d2d" providerId="ADAL" clId="{79332CC9-C596-4BE1-9368-0EA7B683BCC7}" dt="2025-04-11T21:09:03.181" v="11" actId="6549"/>
        <pc:sldMkLst>
          <pc:docMk/>
          <pc:sldMk cId="2255795712" sldId="843"/>
        </pc:sldMkLst>
      </pc:sldChg>
      <pc:sldChg chg="addSp delSp modSp add del mod">
        <pc:chgData name="Cindy Fischer" userId="27cd420a-a4c2-4e54-a13f-fbf18e099d2d" providerId="ADAL" clId="{79332CC9-C596-4BE1-9368-0EA7B683BCC7}" dt="2025-04-14T20:05:54.877" v="551" actId="14100"/>
        <pc:sldMkLst>
          <pc:docMk/>
          <pc:sldMk cId="339998855" sldId="844"/>
        </pc:sldMkLst>
        <pc:spChg chg="mod">
          <ac:chgData name="Cindy Fischer" userId="27cd420a-a4c2-4e54-a13f-fbf18e099d2d" providerId="ADAL" clId="{79332CC9-C596-4BE1-9368-0EA7B683BCC7}" dt="2025-04-11T21:11:59.811" v="24" actId="20577"/>
          <ac:spMkLst>
            <pc:docMk/>
            <pc:sldMk cId="339998855" sldId="844"/>
            <ac:spMk id="4" creationId="{9DC3422C-70D9-1315-7E49-6C56AA71DD48}"/>
          </ac:spMkLst>
        </pc:spChg>
        <pc:spChg chg="del mod">
          <ac:chgData name="Cindy Fischer" userId="27cd420a-a4c2-4e54-a13f-fbf18e099d2d" providerId="ADAL" clId="{79332CC9-C596-4BE1-9368-0EA7B683BCC7}" dt="2025-04-11T21:10:52.815" v="19" actId="478"/>
          <ac:spMkLst>
            <pc:docMk/>
            <pc:sldMk cId="339998855" sldId="844"/>
            <ac:spMk id="6" creationId="{5A393466-D41D-3BA4-F0FC-28497B2CE474}"/>
          </ac:spMkLst>
        </pc:spChg>
        <pc:picChg chg="add del">
          <ac:chgData name="Cindy Fischer" userId="27cd420a-a4c2-4e54-a13f-fbf18e099d2d" providerId="ADAL" clId="{79332CC9-C596-4BE1-9368-0EA7B683BCC7}" dt="2025-04-14T20:05:34.539" v="546" actId="478"/>
          <ac:picMkLst>
            <pc:docMk/>
            <pc:sldMk cId="339998855" sldId="844"/>
            <ac:picMk id="5" creationId="{E34CD109-3B84-D843-4DC3-170FBE98DF9E}"/>
          </ac:picMkLst>
        </pc:picChg>
        <pc:picChg chg="mod">
          <ac:chgData name="Cindy Fischer" userId="27cd420a-a4c2-4e54-a13f-fbf18e099d2d" providerId="ADAL" clId="{79332CC9-C596-4BE1-9368-0EA7B683BCC7}" dt="2025-04-11T21:10:55.672" v="20" actId="1076"/>
          <ac:picMkLst>
            <pc:docMk/>
            <pc:sldMk cId="339998855" sldId="844"/>
            <ac:picMk id="7" creationId="{92965ACD-E144-CA9F-B15A-766724F5CA2E}"/>
          </ac:picMkLst>
        </pc:picChg>
        <pc:picChg chg="add mod">
          <ac:chgData name="Cindy Fischer" userId="27cd420a-a4c2-4e54-a13f-fbf18e099d2d" providerId="ADAL" clId="{79332CC9-C596-4BE1-9368-0EA7B683BCC7}" dt="2025-04-14T20:05:54.877" v="551" actId="14100"/>
          <ac:picMkLst>
            <pc:docMk/>
            <pc:sldMk cId="339998855" sldId="844"/>
            <ac:picMk id="8" creationId="{07AF2CBF-3560-A095-CBAF-F3B342BE6087}"/>
          </ac:picMkLst>
        </pc:picChg>
      </pc:sldChg>
      <pc:sldChg chg="add">
        <pc:chgData name="Cindy Fischer" userId="27cd420a-a4c2-4e54-a13f-fbf18e099d2d" providerId="ADAL" clId="{79332CC9-C596-4BE1-9368-0EA7B683BCC7}" dt="2025-04-11T21:14:34.571" v="26"/>
        <pc:sldMkLst>
          <pc:docMk/>
          <pc:sldMk cId="633693109" sldId="850"/>
        </pc:sldMkLst>
      </pc:sldChg>
      <pc:sldChg chg="add">
        <pc:chgData name="Cindy Fischer" userId="27cd420a-a4c2-4e54-a13f-fbf18e099d2d" providerId="ADAL" clId="{79332CC9-C596-4BE1-9368-0EA7B683BCC7}" dt="2025-04-11T21:09:22.224" v="12"/>
        <pc:sldMkLst>
          <pc:docMk/>
          <pc:sldMk cId="1283689381" sldId="852"/>
        </pc:sldMkLst>
      </pc:sldChg>
      <pc:sldChg chg="addSp delSp modSp add mod modNotesTx">
        <pc:chgData name="Cindy Fischer" userId="27cd420a-a4c2-4e54-a13f-fbf18e099d2d" providerId="ADAL" clId="{79332CC9-C596-4BE1-9368-0EA7B683BCC7}" dt="2025-04-11T21:25:59.974" v="545" actId="6549"/>
        <pc:sldMkLst>
          <pc:docMk/>
          <pc:sldMk cId="1317649930" sldId="853"/>
        </pc:sldMkLst>
        <pc:spChg chg="mod">
          <ac:chgData name="Cindy Fischer" userId="27cd420a-a4c2-4e54-a13f-fbf18e099d2d" providerId="ADAL" clId="{79332CC9-C596-4BE1-9368-0EA7B683BCC7}" dt="2025-04-11T21:25:54.646" v="544" actId="14100"/>
          <ac:spMkLst>
            <pc:docMk/>
            <pc:sldMk cId="1317649930" sldId="853"/>
            <ac:spMk id="2" creationId="{091F255D-4A5C-A489-0DF1-1C4899269BA4}"/>
          </ac:spMkLst>
        </pc:spChg>
        <pc:spChg chg="mod">
          <ac:chgData name="Cindy Fischer" userId="27cd420a-a4c2-4e54-a13f-fbf18e099d2d" providerId="ADAL" clId="{79332CC9-C596-4BE1-9368-0EA7B683BCC7}" dt="2025-04-11T21:21:37.151" v="63" actId="20577"/>
          <ac:spMkLst>
            <pc:docMk/>
            <pc:sldMk cId="1317649930" sldId="853"/>
            <ac:spMk id="3" creationId="{7A95A9F9-C548-1557-3625-4145B98CC014}"/>
          </ac:spMkLst>
        </pc:spChg>
        <pc:picChg chg="add mod">
          <ac:chgData name="Cindy Fischer" userId="27cd420a-a4c2-4e54-a13f-fbf18e099d2d" providerId="ADAL" clId="{79332CC9-C596-4BE1-9368-0EA7B683BCC7}" dt="2025-04-11T21:21:29.035" v="52" actId="1076"/>
          <ac:picMkLst>
            <pc:docMk/>
            <pc:sldMk cId="1317649930" sldId="853"/>
            <ac:picMk id="6" creationId="{1986C2FD-B13D-4C61-36BE-9ED0BB8B06D7}"/>
          </ac:picMkLst>
        </pc:picChg>
      </pc:sldChg>
      <pc:sldMasterChg chg="modSldLayout">
        <pc:chgData name="Cindy Fischer" userId="27cd420a-a4c2-4e54-a13f-fbf18e099d2d" providerId="ADAL" clId="{79332CC9-C596-4BE1-9368-0EA7B683BCC7}" dt="2025-04-11T21:21:09.306" v="51" actId="478"/>
        <pc:sldMasterMkLst>
          <pc:docMk/>
          <pc:sldMasterMk cId="3268307245" sldId="2147483648"/>
        </pc:sldMasterMkLst>
        <pc:sldLayoutChg chg="delSp modSp mod">
          <pc:chgData name="Cindy Fischer" userId="27cd420a-a4c2-4e54-a13f-fbf18e099d2d" providerId="ADAL" clId="{79332CC9-C596-4BE1-9368-0EA7B683BCC7}" dt="2025-04-11T21:20:56.838" v="50" actId="478"/>
          <pc:sldLayoutMkLst>
            <pc:docMk/>
            <pc:sldMasterMk cId="3268307245" sldId="2147483648"/>
            <pc:sldLayoutMk cId="2423076239" sldId="2147483662"/>
          </pc:sldLayoutMkLst>
        </pc:sldLayoutChg>
        <pc:sldLayoutChg chg="delSp mod">
          <pc:chgData name="Cindy Fischer" userId="27cd420a-a4c2-4e54-a13f-fbf18e099d2d" providerId="ADAL" clId="{79332CC9-C596-4BE1-9368-0EA7B683BCC7}" dt="2025-04-11T21:21:09.306" v="51" actId="478"/>
          <pc:sldLayoutMkLst>
            <pc:docMk/>
            <pc:sldMasterMk cId="3268307245" sldId="2147483648"/>
            <pc:sldLayoutMk cId="4261688043" sldId="2147483663"/>
          </pc:sldLayoutMkLst>
        </pc:sldLayoutChg>
      </pc:sldMasterChg>
    </pc:docChg>
  </pc:docChgLst>
  <pc:docChgLst>
    <pc:chgData name="Tracy Packingham" userId="S::tpackingham@hfma.org::c48a5b4f-18d3-4bbf-90d6-3f1a22648e06" providerId="AD" clId="Web-{D3856B02-B835-BEA5-30FE-E863D9FE3C5B}"/>
    <pc:docChg chg="mod modSld">
      <pc:chgData name="Tracy Packingham" userId="S::tpackingham@hfma.org::c48a5b4f-18d3-4bbf-90d6-3f1a22648e06" providerId="AD" clId="Web-{D3856B02-B835-BEA5-30FE-E863D9FE3C5B}" dt="2023-06-07T14:42:56.820" v="101"/>
      <pc:docMkLst>
        <pc:docMk/>
      </pc:docMkLst>
      <pc:sldChg chg="modNotes">
        <pc:chgData name="Tracy Packingham" userId="S::tpackingham@hfma.org::c48a5b4f-18d3-4bbf-90d6-3f1a22648e06" providerId="AD" clId="Web-{D3856B02-B835-BEA5-30FE-E863D9FE3C5B}" dt="2023-06-07T14:42:10.957" v="99"/>
        <pc:sldMkLst>
          <pc:docMk/>
          <pc:sldMk cId="4007918254" sldId="262"/>
        </pc:sldMkLst>
      </pc:sldChg>
      <pc:sldChg chg="addCm">
        <pc:chgData name="Tracy Packingham" userId="S::tpackingham@hfma.org::c48a5b4f-18d3-4bbf-90d6-3f1a22648e06" providerId="AD" clId="Web-{D3856B02-B835-BEA5-30FE-E863D9FE3C5B}" dt="2023-06-07T14:42:56.820" v="101"/>
        <pc:sldMkLst>
          <pc:docMk/>
          <pc:sldMk cId="3105773242" sldId="287"/>
        </pc:sldMkLst>
      </pc:sldChg>
    </pc:docChg>
  </pc:docChgLst>
  <pc:docChgLst>
    <pc:chgData name="Brianna Slominski" userId="S::bslominski@hfma.org::7ad2e49d-cc09-495b-9ef9-8025811ce721" providerId="AD" clId="Web-{2A7E25C4-A9C6-9070-4B58-3A8CD85CB68C}"/>
    <pc:docChg chg="modSld">
      <pc:chgData name="Brianna Slominski" userId="S::bslominski@hfma.org::7ad2e49d-cc09-495b-9ef9-8025811ce721" providerId="AD" clId="Web-{2A7E25C4-A9C6-9070-4B58-3A8CD85CB68C}" dt="2023-06-14T19:53:08.251" v="0"/>
      <pc:docMkLst>
        <pc:docMk/>
      </pc:docMkLst>
      <pc:sldChg chg="delSp">
        <pc:chgData name="Brianna Slominski" userId="S::bslominski@hfma.org::7ad2e49d-cc09-495b-9ef9-8025811ce721" providerId="AD" clId="Web-{2A7E25C4-A9C6-9070-4B58-3A8CD85CB68C}" dt="2023-06-14T19:53:08.251" v="0"/>
        <pc:sldMkLst>
          <pc:docMk/>
          <pc:sldMk cId="1121864415" sldId="268"/>
        </pc:sldMkLst>
      </pc:sldChg>
    </pc:docChg>
  </pc:docChgLst>
  <pc:docChgLst>
    <pc:chgData name="Brianna Slominski" userId="S::bslominski@hfma.org::7ad2e49d-cc09-495b-9ef9-8025811ce721" providerId="AD" clId="Web-{E0857322-6AE9-1B44-1583-4F165797EE07}"/>
    <pc:docChg chg="modSld">
      <pc:chgData name="Brianna Slominski" userId="S::bslominski@hfma.org::7ad2e49d-cc09-495b-9ef9-8025811ce721" providerId="AD" clId="Web-{E0857322-6AE9-1B44-1583-4F165797EE07}" dt="2023-06-07T14:48:53.456" v="10" actId="20577"/>
      <pc:docMkLst>
        <pc:docMk/>
      </pc:docMkLst>
      <pc:sldChg chg="modSp">
        <pc:chgData name="Brianna Slominski" userId="S::bslominski@hfma.org::7ad2e49d-cc09-495b-9ef9-8025811ce721" providerId="AD" clId="Web-{E0857322-6AE9-1B44-1583-4F165797EE07}" dt="2023-06-07T14:48:53.456" v="10" actId="20577"/>
        <pc:sldMkLst>
          <pc:docMk/>
          <pc:sldMk cId="3095779027" sldId="290"/>
        </pc:sldMkLst>
      </pc:sldChg>
    </pc:docChg>
  </pc:docChgLst>
  <pc:docChgLst>
    <pc:chgData name="Cindy Fischer" userId="27cd420a-a4c2-4e54-a13f-fbf18e099d2d" providerId="ADAL" clId="{73B32A6A-C512-4D1C-855E-4AFF1DCDB372}"/>
    <pc:docChg chg="modSld">
      <pc:chgData name="Cindy Fischer" userId="27cd420a-a4c2-4e54-a13f-fbf18e099d2d" providerId="ADAL" clId="{73B32A6A-C512-4D1C-855E-4AFF1DCDB372}" dt="2023-06-01T14:16:36.698" v="141" actId="20577"/>
      <pc:docMkLst>
        <pc:docMk/>
      </pc:docMkLst>
      <pc:sldChg chg="modNotesTx">
        <pc:chgData name="Cindy Fischer" userId="27cd420a-a4c2-4e54-a13f-fbf18e099d2d" providerId="ADAL" clId="{73B32A6A-C512-4D1C-855E-4AFF1DCDB372}" dt="2023-06-01T14:16:36.698" v="141" actId="20577"/>
        <pc:sldMkLst>
          <pc:docMk/>
          <pc:sldMk cId="2786077259" sldId="265"/>
        </pc:sldMkLst>
      </pc:sldChg>
    </pc:docChg>
  </pc:docChgLst>
  <pc:docChgLst>
    <pc:chgData name="Brianna Slominski" userId="7ad2e49d-cc09-495b-9ef9-8025811ce721" providerId="ADAL" clId="{7E57CC4E-22B4-4B5B-928A-5FF49EE341E7}"/>
    <pc:docChg chg="modSld">
      <pc:chgData name="Brianna Slominski" userId="7ad2e49d-cc09-495b-9ef9-8025811ce721" providerId="ADAL" clId="{7E57CC4E-22B4-4B5B-928A-5FF49EE341E7}" dt="2023-06-21T14:45:39.659" v="1" actId="113"/>
      <pc:docMkLst>
        <pc:docMk/>
      </pc:docMkLst>
      <pc:sldChg chg="modNotesTx">
        <pc:chgData name="Brianna Slominski" userId="7ad2e49d-cc09-495b-9ef9-8025811ce721" providerId="ADAL" clId="{7E57CC4E-22B4-4B5B-928A-5FF49EE341E7}" dt="2023-06-21T14:45:39.659" v="1" actId="113"/>
        <pc:sldMkLst>
          <pc:docMk/>
          <pc:sldMk cId="1138097876" sldId="274"/>
        </pc:sldMkLst>
      </pc:sldChg>
    </pc:docChg>
  </pc:docChgLst>
  <pc:docChgLst>
    <pc:chgData name="Cindy Fischer" userId="27cd420a-a4c2-4e54-a13f-fbf18e099d2d" providerId="ADAL" clId="{D47F29B5-6702-4BD5-85BE-206F0A5DC9F6}"/>
    <pc:docChg chg="custSel modSld">
      <pc:chgData name="Cindy Fischer" userId="27cd420a-a4c2-4e54-a13f-fbf18e099d2d" providerId="ADAL" clId="{D47F29B5-6702-4BD5-85BE-206F0A5DC9F6}" dt="2024-06-03T13:17:02.966" v="130"/>
      <pc:docMkLst>
        <pc:docMk/>
      </pc:docMkLst>
      <pc:sldChg chg="modSp mod">
        <pc:chgData name="Cindy Fischer" userId="27cd420a-a4c2-4e54-a13f-fbf18e099d2d" providerId="ADAL" clId="{D47F29B5-6702-4BD5-85BE-206F0A5DC9F6}" dt="2024-06-03T13:10:31.681" v="10" actId="20577"/>
        <pc:sldMkLst>
          <pc:docMk/>
          <pc:sldMk cId="1827725048" sldId="258"/>
        </pc:sldMkLst>
      </pc:sldChg>
      <pc:sldChg chg="addSp delSp modSp mod modNotesTx">
        <pc:chgData name="Cindy Fischer" userId="27cd420a-a4c2-4e54-a13f-fbf18e099d2d" providerId="ADAL" clId="{D47F29B5-6702-4BD5-85BE-206F0A5DC9F6}" dt="2024-06-03T13:15:05.066" v="115" actId="20577"/>
        <pc:sldMkLst>
          <pc:docMk/>
          <pc:sldMk cId="2786077259" sldId="265"/>
        </pc:sldMkLst>
      </pc:sldChg>
      <pc:sldChg chg="addSp delSp modSp mod">
        <pc:chgData name="Cindy Fischer" userId="27cd420a-a4c2-4e54-a13f-fbf18e099d2d" providerId="ADAL" clId="{D47F29B5-6702-4BD5-85BE-206F0A5DC9F6}" dt="2024-06-03T13:15:38.426" v="118"/>
        <pc:sldMkLst>
          <pc:docMk/>
          <pc:sldMk cId="3900833555" sldId="266"/>
        </pc:sldMkLst>
      </pc:sldChg>
      <pc:sldChg chg="addSp delSp modSp mod">
        <pc:chgData name="Cindy Fischer" userId="27cd420a-a4c2-4e54-a13f-fbf18e099d2d" providerId="ADAL" clId="{D47F29B5-6702-4BD5-85BE-206F0A5DC9F6}" dt="2024-06-03T13:17:02.966" v="130"/>
        <pc:sldMkLst>
          <pc:docMk/>
          <pc:sldMk cId="1121864415" sldId="268"/>
        </pc:sldMkLst>
      </pc:sldChg>
      <pc:sldChg chg="addSp delSp modSp mod">
        <pc:chgData name="Cindy Fischer" userId="27cd420a-a4c2-4e54-a13f-fbf18e099d2d" providerId="ADAL" clId="{D47F29B5-6702-4BD5-85BE-206F0A5DC9F6}" dt="2024-06-03T13:16:00.718" v="121"/>
        <pc:sldMkLst>
          <pc:docMk/>
          <pc:sldMk cId="2389325694" sldId="278"/>
        </pc:sldMkLst>
      </pc:sldChg>
      <pc:sldChg chg="addSp delSp modSp mod">
        <pc:chgData name="Cindy Fischer" userId="27cd420a-a4c2-4e54-a13f-fbf18e099d2d" providerId="ADAL" clId="{D47F29B5-6702-4BD5-85BE-206F0A5DC9F6}" dt="2024-06-03T13:16:38.235" v="127"/>
        <pc:sldMkLst>
          <pc:docMk/>
          <pc:sldMk cId="2471133688" sldId="279"/>
        </pc:sldMkLst>
      </pc:sldChg>
      <pc:sldChg chg="addSp delSp modSp mod">
        <pc:chgData name="Cindy Fischer" userId="27cd420a-a4c2-4e54-a13f-fbf18e099d2d" providerId="ADAL" clId="{D47F29B5-6702-4BD5-85BE-206F0A5DC9F6}" dt="2024-06-03T13:16:18.480" v="124"/>
        <pc:sldMkLst>
          <pc:docMk/>
          <pc:sldMk cId="3729933717" sldId="280"/>
        </pc:sldMkLst>
      </pc:sldChg>
      <pc:sldChg chg="modSp mod">
        <pc:chgData name="Cindy Fischer" userId="27cd420a-a4c2-4e54-a13f-fbf18e099d2d" providerId="ADAL" clId="{D47F29B5-6702-4BD5-85BE-206F0A5DC9F6}" dt="2024-06-03T13:11:00.259" v="11" actId="6549"/>
        <pc:sldMkLst>
          <pc:docMk/>
          <pc:sldMk cId="3666139224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3F566-52AC-4715-9B53-0CEBBC4AEA1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F876F-CBC6-4E89-B7BA-B8AC75F8B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6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DA59E-27DE-481C-9EF8-ADA0E59A2C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67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6BD31-E4F0-FB44-029A-D2C7EACB3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ECE562-9388-5DB1-5FAA-17A7769E23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F4418D-7E04-3C17-4807-AFE712DDEB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2CD8A-E2AE-2755-A33F-2F65AF81E4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92915-D6E6-3E4B-A08E-44949A26FA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42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F876F-CBC6-4E89-B7BA-B8AC75F8B7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954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Updates ensure communication goes to correct person in chapter</a:t>
            </a:r>
          </a:p>
          <a:p>
            <a:r>
              <a:rPr lang="en-US"/>
              <a:t>Email Volunteer Exp Team to remove someone from roster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F876F-CBC6-4E89-B7BA-B8AC75F8B7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26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about the landing page: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Top banners – LC Call [Date and topic of next call, Summit (when reg is open)]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Sections on left hand side (Chapter Resources, Awards and Recognition,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LOTS of info, especially in Chapter Resources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on + to expand to see sub-headings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Chapter Portal – Access limited further to Officers and committee chairs for Certification, Communication (incl Social Media), Founders, Membership, (incl Enterprise &amp; Directory) Programs, Sponsorship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Chapter Leadership and Committee Rosters – Go here to make any additions to your roster during the year (email our team to remove anyone)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FAQs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Popular Resources (next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92915-D6E6-3E4B-A08E-44949A26FA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58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F2DD2-E91F-59B1-E6CF-DF1673828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898605-7B3F-9D78-3C5F-C6575895C1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7F2366-4534-F40B-1E06-454748A1C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C335E-EEA5-63FF-B823-8E8E220FDC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92915-D6E6-3E4B-A08E-44949A26FA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94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Treasurer role training – May Leadership Connection Call, assigned training module in LMS, Finance Ops page on CRC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92915-D6E6-3E4B-A08E-44949A26FA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76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F876F-CBC6-4E89-B7BA-B8AC75F8B7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94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E98B3-9A8E-E4F1-42AA-5BF635EEE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9A49B5-180E-0EBB-5AFC-957AD45649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479097-ECC5-6E09-4DEA-7B24492E9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EVERYTHING events/program related!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90519-5AC2-889E-AB01-F86FEF758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92915-D6E6-3E4B-A08E-44949A26FA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27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21D63-D63D-C2FF-5E6E-CDE387DBC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68B9F1-E926-E13C-611D-4D44485308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0D1645-8365-F4EF-57A9-E307CD4A4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F4E1-670C-34BE-4850-AECF2B26E4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92915-D6E6-3E4B-A08E-44949A26FA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76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4B15D-F98E-BC77-2305-65A38B107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63EA0A-0D5F-4E5A-AA7C-71173732D7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68B9FB-B8C3-E03A-6EBC-61755D2EEB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Membership – Quick view of status of change in membership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9BC50-665B-5F5D-B6A4-8F08BCCFF8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92915-D6E6-3E4B-A08E-44949A26FA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3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8B071-8BB1-26C6-24AD-B3CA7C72F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FE3E2-37EA-A0C0-A44C-A5C8631F6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3258A-ABE4-2C2C-3C4A-3DF4B87D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BFD82-693C-679C-0E3F-C5D2BCEC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776E3-EF41-4C9A-E371-7ED7312C4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B6566-AA1F-3E7E-5726-0030F3AB2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42E65-01E6-E94C-2AF8-FAEF20780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2CE58-8917-875E-171D-E577DA4E5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B2A86-A64B-F99A-BCC7-543A0D179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D3538-BC47-4BB9-CF0A-3F39AA68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2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709AC9-33D7-D924-3183-334AF1879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EC6B6B-DB1E-E6AC-2F64-32C96C37B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7322D-6BB2-6D2C-028A-34B5FA822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D1F2F-8237-3A95-BE74-5FCB22198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4169F-4F7D-52F7-CF3B-35C618CA7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54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C5E059-65A1-F74E-8324-39FC6C65E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2765"/>
          <a:stretch/>
        </p:blipFill>
        <p:spPr>
          <a:xfrm>
            <a:off x="0" y="1"/>
            <a:ext cx="12192000" cy="3925177"/>
          </a:xfrm>
          <a:prstGeom prst="rect">
            <a:avLst/>
          </a:prstGeom>
        </p:spPr>
      </p:pic>
      <p:sp>
        <p:nvSpPr>
          <p:cNvPr id="8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06401" y="4040778"/>
            <a:ext cx="11396132" cy="1242421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ts val="4267"/>
              </a:lnSpc>
              <a:spcBef>
                <a:spcPts val="0"/>
              </a:spcBef>
              <a:buNone/>
              <a:defRPr sz="3733" b="1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ubtitle 5"/>
          <p:cNvSpPr>
            <a:spLocks noGrp="1"/>
          </p:cNvSpPr>
          <p:nvPr>
            <p:ph type="subTitle" idx="11"/>
          </p:nvPr>
        </p:nvSpPr>
        <p:spPr>
          <a:xfrm>
            <a:off x="406401" y="5445823"/>
            <a:ext cx="7391847" cy="351623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aseline="0">
                <a:solidFill>
                  <a:srgbClr val="002E6D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06399" y="5913045"/>
            <a:ext cx="7391847" cy="599664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 b="0" i="1" baseline="0">
                <a:solidFill>
                  <a:srgbClr val="00A7E1"/>
                </a:solidFill>
                <a:latin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651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A993B0A-F3AE-304D-9BA7-C0AE1D50C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54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6A2ADBE-65AE-BE45-95C7-A779ADB78D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950" y="1600200"/>
            <a:ext cx="11450635" cy="33909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F614181-3751-1444-84F6-13A5CBD5A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281" y="389965"/>
            <a:ext cx="11463617" cy="829235"/>
          </a:xfrm>
        </p:spPr>
        <p:txBody>
          <a:bodyPr anchor="t">
            <a:normAutofit/>
          </a:bodyPr>
          <a:lstStyle>
            <a:lvl1pPr algn="l" fontAlgn="b">
              <a:defRPr sz="3600" b="1" i="0" baseline="0">
                <a:solidFill>
                  <a:srgbClr val="444545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BAA850-1FB9-3646-AE0D-4C90B8C93B63}"/>
              </a:ext>
            </a:extLst>
          </p:cNvPr>
          <p:cNvSpPr txBox="1"/>
          <p:nvPr userDrawn="1"/>
        </p:nvSpPr>
        <p:spPr>
          <a:xfrm>
            <a:off x="11565286" y="6458267"/>
            <a:ext cx="415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88A49C-778B-EF45-9D5D-8EAA2E36A3FB}" type="slidenum">
              <a:rPr lang="en-US" sz="1200" b="1" i="0" baseline="0" smtClean="0">
                <a:solidFill>
                  <a:srgbClr val="444545"/>
                </a:solidFill>
                <a:latin typeface="arial" charset="0"/>
              </a:rPr>
              <a:t>‹#›</a:t>
            </a:fld>
            <a:endParaRPr lang="en-US" sz="1200" b="1" i="0" baseline="0">
              <a:solidFill>
                <a:srgbClr val="44454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76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D5A0A6-EF2C-5E4F-9644-082F7D149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282" y="389965"/>
            <a:ext cx="11463617" cy="829235"/>
          </a:xfrm>
        </p:spPr>
        <p:txBody>
          <a:bodyPr anchor="t">
            <a:normAutofit/>
          </a:bodyPr>
          <a:lstStyle>
            <a:lvl1pPr algn="l" fontAlgn="b">
              <a:defRPr sz="3600" b="1" i="0" baseline="0">
                <a:solidFill>
                  <a:srgbClr val="444545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10F5AD-CB6F-7E40-A3FD-55A9D8104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582" y="1573372"/>
            <a:ext cx="11450319" cy="769779"/>
          </a:xfrm>
        </p:spPr>
        <p:txBody>
          <a:bodyPr/>
          <a:lstStyle>
            <a:lvl1pPr marL="0" indent="0" algn="l">
              <a:lnSpc>
                <a:spcPct val="140000"/>
              </a:lnSpc>
              <a:buNone/>
              <a:defRPr sz="2400" b="1" baseline="0">
                <a:solidFill>
                  <a:srgbClr val="002E6D"/>
                </a:solidFill>
                <a:latin typeface="arial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6FF70D-46C0-C84F-B419-5F4426B819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264" y="2667001"/>
            <a:ext cx="11450635" cy="2869503"/>
          </a:xfrm>
        </p:spPr>
        <p:txBody>
          <a:bodyPr/>
          <a:lstStyle>
            <a:lvl1pPr marL="0" indent="0">
              <a:buNone/>
              <a:defRPr sz="2400" b="1"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377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566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754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94FB9B-48BA-C147-959E-4F234BCD2968}"/>
              </a:ext>
            </a:extLst>
          </p:cNvPr>
          <p:cNvSpPr txBox="1"/>
          <p:nvPr userDrawn="1"/>
        </p:nvSpPr>
        <p:spPr>
          <a:xfrm>
            <a:off x="11565287" y="6458267"/>
            <a:ext cx="415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88A49C-778B-EF45-9D5D-8EAA2E36A3FB}" type="slidenum">
              <a:rPr lang="en-US" sz="1200" b="1" i="0" baseline="0" smtClean="0">
                <a:solidFill>
                  <a:srgbClr val="444545"/>
                </a:solidFill>
                <a:latin typeface="arial" charset="0"/>
              </a:rPr>
              <a:t>‹#›</a:t>
            </a:fld>
            <a:endParaRPr lang="en-US" sz="1200" b="1" i="0" baseline="0">
              <a:solidFill>
                <a:srgbClr val="44454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8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49D8E-2EC7-90C4-BA9F-DBD3949D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82A5B-5009-FA5E-916A-960537BDC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B5DAA-FF01-A8B2-2029-29F3C9D6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EB1A4-2710-0328-9783-23C811735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7478F-04B4-609B-58C9-2F87CE53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9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71E6-EDC0-1B11-0AAC-E9F3B70D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73EF9-8B8E-272A-1642-726905B23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37187-A573-FAF6-75C1-EFC7CE13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92C63-D737-3215-D018-C3F586E15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77353-6EB2-18F2-3CF4-516EE599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35FE-2741-E9FC-4B15-7226561A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EC3B5-972D-6893-BDE5-66941F57F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70A668-6BA9-DD07-55D6-BFD18FEBD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5B721-E3F8-0D43-4F0F-A0008C757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43F02-AB87-78BE-30D8-40E8044B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1538F-B4B0-5A92-C94C-13667E1B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9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F802-BFA7-5940-5D3E-BC04B257C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B0996-91DF-1F2A-16AA-273AF5D05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C9A38-8F53-6885-C5D5-9FFD1C0B7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99934-5E3E-CFEB-411A-739A083A9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DCC7F5-6071-326A-9467-6241CB28B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6701A0-33E3-B1F5-269D-7A84A7DBD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847BF0-574B-4261-4FE9-05317B2F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F88E2B-ECD6-9E01-725C-D79F1D3E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D09A-7924-D7D2-169D-F05EAE9D5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E5CAE-F57B-2C8A-FA88-3C0BC92C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CC54E-06AD-DD46-AA8C-85A533B09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6B229-BADD-671A-68A6-F3F86F201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6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0D9A4-B7ED-68DB-27DF-11769CA9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109A3-1959-D472-6330-59BE077D4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92348-A122-2188-99AF-3D4012287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9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3E33F-2B5D-F611-3DC1-1DD7D36F4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B3C10-1243-61B2-A67B-CE36522A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39727-920E-B927-8A22-B1CF9B207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39E55-1209-BEB1-A44A-7871E9C92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4C99C-A685-3164-C80F-0A80AE9A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9202B-9A4C-18A9-DCE5-046826A6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6D2AC-B3C4-0CFD-0B92-D42BA94A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4733D7-6E7B-35E7-F823-D6608589AA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E6371-100A-8474-50DE-E0507466E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32671-04E0-0805-631E-62766E58B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8E9C3-C16F-211D-BD88-728B2641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E849A-A709-A043-4281-5257512E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5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0DD54-8025-9B20-6541-23F722DA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E4922-6AEF-085F-6EFA-ED3638B4F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F069B-4996-2FFF-76E7-31FF0C9B6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622AC-ED3F-4CBC-BA7B-7272D7C31FE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7235A-CFAD-AA08-B619-985D914EC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DE35-4739-54DF-8647-7B7345288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0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9D7393-74B6-405B-8E1D-4ACCB6871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1" y="4021394"/>
            <a:ext cx="11396132" cy="16780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/>
              <a:t>Chapter Resource Center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6CFE78-18FA-EF75-5C18-F8FC46C47E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April 2025</a:t>
            </a:r>
          </a:p>
        </p:txBody>
      </p:sp>
    </p:spTree>
    <p:extLst>
      <p:ext uri="{BB962C8B-B14F-4D97-AF65-F5344CB8AC3E}">
        <p14:creationId xmlns:p14="http://schemas.microsoft.com/office/powerpoint/2010/main" val="1827725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04CF8-D452-105C-4180-D688C44B9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1006F8-ECD3-A607-5B4E-F1C6779072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951" y="1600199"/>
            <a:ext cx="7647426" cy="396529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Speaker Request Forms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HFMA Officer (Board, CEO)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HFMA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“Walk in Slides”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Customize to use during meetings, webinars, and conferences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Promote event sponsors as well as upcoming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Certificate of Insurance Request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Submit at least 30 days before needed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Allow 48-72 hours for response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F6D06D-AE25-4BA6-AEAF-B814290604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Event Resources Highlights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E2C03B-D043-E891-579D-72F644CB1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281" y="1463188"/>
            <a:ext cx="2502029" cy="410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35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F231F-3BEE-BEF6-3DBE-82E84B480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C66CBD-64D1-7192-42DC-312429674F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951" y="1323975"/>
            <a:ext cx="6196577" cy="4581525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Access limited to certain roles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Officers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Committee chairs for Certification, Communication (incl Social Media), Member Engagement/Awards, Membership (incl Enterprise &amp; Directory), Programs, Sponsorship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Membership Summary &amp; Growth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Chapter Rosters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Membership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Certification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6E336F-C771-6509-80D9-28ADF45B4C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Portal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6FA02C-5E5C-2FD6-EC86-9FA8EABBD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528" y="166372"/>
            <a:ext cx="3714941" cy="3416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7EFD90-51BF-7933-79A7-2835332B1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301" y="3173915"/>
            <a:ext cx="3835597" cy="318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74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093E5-7B66-F575-E5EB-B931C4964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1F255D-4A5C-A489-0DF1-1C4899269B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951" y="1313793"/>
            <a:ext cx="7567497" cy="4887310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Communication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Chapter/Region logos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Chair Theme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Event display merchandise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Enterprise – Organizations within Chapters and contact information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Volunteer Recruitment and Engagement – Member/Volunteer Benefits Flyer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Versions for Member/Volunteer and Manager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Versions of each for chapter to fill in quote and contact information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95A9F9-C548-1557-3625-4145B98CC0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Resources Highlights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86C2FD-B13D-4C61-36BE-9ED0BB8B0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355" y="65727"/>
            <a:ext cx="2943636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49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2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6A876-208D-1254-701D-87130BD0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1897626"/>
            <a:ext cx="5129390" cy="20156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kumimoji="0" lang="en-US" sz="5400" i="0" u="none" strike="noStrike" kern="1200" cap="none" spc="0" normalizeH="0" baseline="0" noProof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questions do you have?</a:t>
            </a:r>
            <a:endParaRPr lang="en-US" sz="5400" kern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6BE3305F-9E73-EA11-9A34-BFCF390C3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39" name="Group 26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4606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15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D737-2653-5879-8B91-99A628BBD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Chapter Resource Center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5EBF-29FF-5E03-5A92-3842E3820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23963" cy="44862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Access provided to those listed in a leadership position for the current year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President can update roster with any changes throughout year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Access for next year provided 60 days prior to effective date (i.e. April 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Log in to hfma.org, then go to Chapter Resource Center at bottom of home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B9C87-1CEB-5735-C16A-269054F0C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744" y="2998104"/>
            <a:ext cx="2314898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3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DE5092-E54C-AF41-3F13-EA38636875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Landing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B940B8-4DB3-7C48-8B76-F7C65AD3F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4468"/>
            <a:ext cx="12192000" cy="412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41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A95E2-AD07-08EC-4C7C-AE6D45401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E367C4-8854-13FA-EE38-D3E36FE42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23" y="2477845"/>
            <a:ext cx="2931759" cy="9511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Popular</a:t>
            </a:r>
            <a:br>
              <a:rPr lang="en-US" dirty="0"/>
            </a:br>
            <a:r>
              <a:rPr lang="en-US" dirty="0"/>
              <a:t>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B1DC5-9148-6057-780A-CDA3A6E7F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882" y="189939"/>
            <a:ext cx="8672558" cy="593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9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41EE5-6B0D-4DE6-FBB3-EB42220213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Getting Started by Role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EB429B-AB77-2C23-36BE-76E39833E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580" y="1321496"/>
            <a:ext cx="11450319" cy="769779"/>
          </a:xfrm>
        </p:spPr>
        <p:txBody>
          <a:bodyPr/>
          <a:lstStyle/>
          <a:p>
            <a:r>
              <a:rPr lang="en-US" dirty="0"/>
              <a:t>Helpful information for key roles within the Chapter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7B585F-45E1-1454-DC2D-C140928D60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264" y="2193571"/>
            <a:ext cx="11450635" cy="3342933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Officers – President, PE, Secretary, Treasurer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Other key positions:</a:t>
            </a:r>
          </a:p>
          <a:p>
            <a:pPr marL="800089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Events/Program</a:t>
            </a:r>
          </a:p>
          <a:p>
            <a:pPr marL="800089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Membership</a:t>
            </a:r>
          </a:p>
          <a:p>
            <a:pPr marL="800089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Communications</a:t>
            </a:r>
          </a:p>
          <a:p>
            <a:pPr marL="800089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Member Engagement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0FD9B4-7767-FB62-09D7-A05EF5795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379" y="1859341"/>
            <a:ext cx="3667637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89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B6E71-84CC-7034-8682-BAC6E2C718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Monthly Leadership Connection Calls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3422C-70D9-1315-7E49-6C56AA71DD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5844" y="1288270"/>
            <a:ext cx="6881176" cy="4317304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Third Wednesday of the month at 2pm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All chapter leaders invited to attend!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Topics to be covered are usually posted on the Chapter Resource Landing page a few weeks prior, in the Leadership Connection community the week before as well as on social media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Enterprise Team provides an update at the beginning of each meeting (new organizations, orientations, and renewals)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965ACD-E144-CA9F-B15A-766724F5C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840" y="1010314"/>
            <a:ext cx="3686689" cy="39343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393466-D41D-3BA4-F0FC-28497B2CE474}"/>
              </a:ext>
            </a:extLst>
          </p:cNvPr>
          <p:cNvSpPr txBox="1"/>
          <p:nvPr/>
        </p:nvSpPr>
        <p:spPr>
          <a:xfrm>
            <a:off x="6717592" y="5380371"/>
            <a:ext cx="235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Register Today!</a:t>
            </a:r>
          </a:p>
        </p:txBody>
      </p:sp>
      <p:pic>
        <p:nvPicPr>
          <p:cNvPr id="8" name="Picture 7" descr="A qr code with a blue and white background&#10;&#10;AI-generated content may be incorrect.">
            <a:extLst>
              <a:ext uri="{FF2B5EF4-FFF2-40B4-BE49-F238E27FC236}">
                <a16:creationId xmlns:a16="http://schemas.microsoft.com/office/drawing/2014/main" id="{07AF2CBF-3560-A095-CBAF-F3B342BE6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84" y="4067815"/>
            <a:ext cx="2883104" cy="240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66C7A-7888-6049-B3FE-390E0EC525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Planning &amp; 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756C5-6D03-0F75-75F1-4944616BEE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265" y="1347847"/>
            <a:ext cx="6931976" cy="449415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Dates to Remember</a:t>
            </a:r>
          </a:p>
          <a:p>
            <a:pPr marL="800089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Key dates for leaders to track</a:t>
            </a:r>
          </a:p>
          <a:p>
            <a:pPr marL="800089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Links to helpful resources on Chapter Resource Center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DCMS policy</a:t>
            </a:r>
          </a:p>
          <a:p>
            <a:pPr marL="800089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All requirements/due date for chapters</a:t>
            </a:r>
          </a:p>
          <a:p>
            <a:pPr marL="800089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Need to meet requirements to be eligible for the Success Awards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Chapter Bylaws</a:t>
            </a:r>
          </a:p>
          <a:p>
            <a:pPr marL="800089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All information about bylaws in this area</a:t>
            </a:r>
          </a:p>
          <a:p>
            <a:pPr marL="800089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Chapter’s current bylaws</a:t>
            </a:r>
          </a:p>
          <a:p>
            <a:pPr marL="800089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Model bylaws</a:t>
            </a:r>
            <a:endParaRPr lang="en-US" b="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4B114-7217-61D6-2579-A34CE1323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335" y="1571366"/>
            <a:ext cx="3610479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93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A1119-12A7-D82D-C12B-E2D89EB71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21B1-C96E-B2D2-5CC9-00AAE8AA57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Dates to Remember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2DA2A-756C-97CE-E95D-A52E56B87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580" y="1219200"/>
            <a:ext cx="11450319" cy="769779"/>
          </a:xfrm>
        </p:spPr>
        <p:txBody>
          <a:bodyPr/>
          <a:lstStyle/>
          <a:p>
            <a:r>
              <a:rPr lang="en-US" dirty="0"/>
              <a:t>Print and keep handy!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1C936-50C0-7D51-6626-8875A9075B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264" y="2048435"/>
            <a:ext cx="6811961" cy="3488070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Includes DCMS requirements as well as other items to keep track of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HFMA Officer Speaker Requests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Member Engagement Awards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Success Awards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Financial/Treasurer</a:t>
            </a:r>
          </a:p>
        </p:txBody>
      </p:sp>
      <p:pic>
        <p:nvPicPr>
          <p:cNvPr id="6" name="Graphic 5" descr="Checklist with solid fill">
            <a:extLst>
              <a:ext uri="{FF2B5EF4-FFF2-40B4-BE49-F238E27FC236}">
                <a16:creationId xmlns:a16="http://schemas.microsoft.com/office/drawing/2014/main" id="{DE0CDA34-14E7-43FC-29FA-497B7A545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1874" y="1781174"/>
            <a:ext cx="3933826" cy="393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46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AECDD-A23F-DBB0-7783-8171B12D2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5B2949-46A2-7EE6-890F-1A678EC361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951" y="1333501"/>
            <a:ext cx="7647426" cy="436901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One HFMA Project Plan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Support available and timelines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Event/Survey Form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Anything event related (live, virtual, or digital), including adding to the chapter events calendar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Survey not related to an event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Annual and event sponsorships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Website Request &amp; Update Form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Updates to website (i.e. President’s Message, Leadership page, Sponsorship)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Add content to website (i.e. new section or page)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279FC8-32FA-82B9-BB25-5BE44058AC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Event and Website Resources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6BAFBA-D8A3-71A3-AD69-BF7BF28E5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281" y="1463188"/>
            <a:ext cx="2502029" cy="410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17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2F4B2000D6F94A8B573DE31E29ADC0" ma:contentTypeVersion="19" ma:contentTypeDescription="Create a new document." ma:contentTypeScope="" ma:versionID="de1a574dcb87de0935df6d133d693474">
  <xsd:schema xmlns:xsd="http://www.w3.org/2001/XMLSchema" xmlns:xs="http://www.w3.org/2001/XMLSchema" xmlns:p="http://schemas.microsoft.com/office/2006/metadata/properties" xmlns:ns2="5b4b86c5-475f-485b-ac30-381e64ef08ac" xmlns:ns3="c714058f-4a6e-4e5a-8e7b-04766cc098e5" targetNamespace="http://schemas.microsoft.com/office/2006/metadata/properties" ma:root="true" ma:fieldsID="3e87bf9a11ceb644a515b3c1d46bbd59" ns2:_="" ns3:_="">
    <xsd:import namespace="5b4b86c5-475f-485b-ac30-381e64ef08ac"/>
    <xsd:import namespace="c714058f-4a6e-4e5a-8e7b-04766cc098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Dat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b86c5-475f-485b-ac30-381e64ef08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Date" ma:index="13" nillable="true" ma:displayName="Date" ma:default="[today]" ma:format="DateTime" ma:internalName="Date">
      <xsd:simpleType>
        <xsd:restriction base="dms:DateTime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fed6b48-46cb-4a04-bc25-af8b5d15dd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4058f-4a6e-4e5a-8e7b-04766cc098e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06de8c6-a215-4c09-8d49-41cc36547437}" ma:internalName="TaxCatchAll" ma:showField="CatchAllData" ma:web="c714058f-4a6e-4e5a-8e7b-04766cc098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5b4b86c5-475f-485b-ac30-381e64ef08ac" xsi:nil="true"/>
    <SharedWithUsers xmlns="c714058f-4a6e-4e5a-8e7b-04766cc098e5">
      <UserInfo>
        <DisplayName/>
        <AccountId xsi:nil="true"/>
        <AccountType/>
      </UserInfo>
    </SharedWithUsers>
    <lcf76f155ced4ddcb4097134ff3c332f xmlns="5b4b86c5-475f-485b-ac30-381e64ef08ac">
      <Terms xmlns="http://schemas.microsoft.com/office/infopath/2007/PartnerControls"/>
    </lcf76f155ced4ddcb4097134ff3c332f>
    <TaxCatchAll xmlns="c714058f-4a6e-4e5a-8e7b-04766cc098e5" xsi:nil="true"/>
    <MediaLengthInSeconds xmlns="5b4b86c5-475f-485b-ac30-381e64ef08ac" xsi:nil="true"/>
  </documentManagement>
</p:properties>
</file>

<file path=customXml/itemProps1.xml><?xml version="1.0" encoding="utf-8"?>
<ds:datastoreItem xmlns:ds="http://schemas.openxmlformats.org/officeDocument/2006/customXml" ds:itemID="{CB5DFF5A-8EC3-4F25-BF37-AFDA1D9575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DF92BF-12E0-4E0D-BCEE-59C56C0AF4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4b86c5-475f-485b-ac30-381e64ef08ac"/>
    <ds:schemaRef ds:uri="c714058f-4a6e-4e5a-8e7b-04766cc09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FCABAA-1E18-4355-ADDE-DF3D21117CFD}">
  <ds:schemaRefs>
    <ds:schemaRef ds:uri="5b4b86c5-475f-485b-ac30-381e64ef08ac"/>
    <ds:schemaRef ds:uri="c714058f-4a6e-4e5a-8e7b-04766cc098e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683</Words>
  <Application>Microsoft Office PowerPoint</Application>
  <PresentationFormat>Widescreen</PresentationFormat>
  <Paragraphs>104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</vt:lpstr>
      <vt:lpstr>Calibri</vt:lpstr>
      <vt:lpstr>Calibri Light</vt:lpstr>
      <vt:lpstr>Office Theme</vt:lpstr>
      <vt:lpstr>PowerPoint Presentation</vt:lpstr>
      <vt:lpstr>Chapter Resource Center</vt:lpstr>
      <vt:lpstr>Landing Page</vt:lpstr>
      <vt:lpstr>Popular Resources</vt:lpstr>
      <vt:lpstr>Getting Started by Role</vt:lpstr>
      <vt:lpstr>Monthly Leadership Connection Calls</vt:lpstr>
      <vt:lpstr>Chapter Planning &amp; Resources</vt:lpstr>
      <vt:lpstr>Dates to Remember</vt:lpstr>
      <vt:lpstr>Event and Website Resources</vt:lpstr>
      <vt:lpstr>Event Resources Highlights</vt:lpstr>
      <vt:lpstr>Chapter Portal</vt:lpstr>
      <vt:lpstr>Chapter Resources Highlights</vt:lpstr>
      <vt:lpstr>What questions do you have?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Lynn</dc:creator>
  <cp:lastModifiedBy>Cindy Fischer</cp:lastModifiedBy>
  <cp:revision>1</cp:revision>
  <dcterms:created xsi:type="dcterms:W3CDTF">2022-10-17T12:31:59Z</dcterms:created>
  <dcterms:modified xsi:type="dcterms:W3CDTF">2025-04-14T20:06:06Z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0x010100E42F4B2000D6F94A8B573DE31E29ADC0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