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469" r:id="rId5"/>
    <p:sldId id="470" r:id="rId6"/>
    <p:sldId id="471" r:id="rId7"/>
    <p:sldId id="472" r:id="rId8"/>
    <p:sldId id="459" r:id="rId9"/>
    <p:sldId id="460" r:id="rId10"/>
    <p:sldId id="461" r:id="rId11"/>
    <p:sldId id="464" r:id="rId12"/>
    <p:sldId id="462" r:id="rId13"/>
    <p:sldId id="465" r:id="rId14"/>
    <p:sldId id="463" r:id="rId15"/>
    <p:sldId id="4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A1D43E-2289-648F-0302-C726422B083A}" name="Michael Chorvat" initials="MC" userId="S::mchorvat@hfma.org::e8c54cd6-118d-43f7-ba61-0421c2069da1" providerId="AD"/>
  <p188:author id="{60C34A48-7E77-B0BE-9FCC-2B8FC2268379}" name="Rachel Renaud" initials="RR" userId="S::rrenaud@hfma.org::6b9d4685-2fce-4f48-905b-249619aeb499" providerId="AD"/>
  <p188:author id="{DC7E0D7B-10E7-4E6F-91B5-E9F4F4A6C0E9}" name="Ashlan Sarff" initials="AS" userId="S::asarff@hfma.org::7543decb-5d5f-4fa3-9cd6-4f3b4959decd" providerId="AD"/>
  <p188:author id="{AAE882EE-A44B-9DF3-3E08-1B1E51B946C1}" name="Katie Gilfillan" initials="KG" userId="S::kgilfillan@hfma.org::91c114f3-6661-4304-b8c1-0f3093dbcf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17"/>
    <a:srgbClr val="0384AC"/>
    <a:srgbClr val="21948E"/>
    <a:srgbClr val="36A07A"/>
    <a:srgbClr val="0382AD"/>
    <a:srgbClr val="222239"/>
    <a:srgbClr val="FF7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B091B2-3FB7-9921-09AE-577519D23F9F}" v="3" dt="2025-01-31T19:59:25.282"/>
    <p1510:client id="{92890647-DE9C-AFAD-807F-B9B6720F2E81}" v="56" dt="2025-01-30T19:07:12.585"/>
    <p1510:client id="{B5AAAA47-99D8-4E58-5BA3-B201747DC6CA}" v="1" dt="2025-01-31T16:09:07.533"/>
    <p1510:client id="{F6F57CCB-3697-2047-BD98-1A40B0E4BABF}" v="93" dt="2025-01-31T16:18:27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Gilfillan" userId="S::kgilfillan@hfma.org::91c114f3-6661-4304-b8c1-0f3093dbcf6b" providerId="AD" clId="Web-{B48B1AE6-189C-CDAE-0A96-B50AB1F1FD5A}"/>
    <pc:docChg chg="modSld">
      <pc:chgData name="Katie Gilfillan" userId="S::kgilfillan@hfma.org::91c114f3-6661-4304-b8c1-0f3093dbcf6b" providerId="AD" clId="Web-{B48B1AE6-189C-CDAE-0A96-B50AB1F1FD5A}" dt="2024-06-11T14:55:36.859" v="89"/>
      <pc:docMkLst>
        <pc:docMk/>
      </pc:docMkLst>
      <pc:sldChg chg="modSp">
        <pc:chgData name="Katie Gilfillan" userId="S::kgilfillan@hfma.org::91c114f3-6661-4304-b8c1-0f3093dbcf6b" providerId="AD" clId="Web-{B48B1AE6-189C-CDAE-0A96-B50AB1F1FD5A}" dt="2024-06-11T14:51:08.368" v="43"/>
        <pc:sldMkLst>
          <pc:docMk/>
          <pc:sldMk cId="3162602162" sldId="420"/>
        </pc:sldMkLst>
      </pc:sldChg>
      <pc:sldChg chg="modSp">
        <pc:chgData name="Katie Gilfillan" userId="S::kgilfillan@hfma.org::91c114f3-6661-4304-b8c1-0f3093dbcf6b" providerId="AD" clId="Web-{B48B1AE6-189C-CDAE-0A96-B50AB1F1FD5A}" dt="2024-06-11T14:50:48.648" v="37"/>
        <pc:sldMkLst>
          <pc:docMk/>
          <pc:sldMk cId="3010696839" sldId="426"/>
        </pc:sldMkLst>
      </pc:sldChg>
      <pc:sldChg chg="addSp delSp modSp">
        <pc:chgData name="Katie Gilfillan" userId="S::kgilfillan@hfma.org::91c114f3-6661-4304-b8c1-0f3093dbcf6b" providerId="AD" clId="Web-{B48B1AE6-189C-CDAE-0A96-B50AB1F1FD5A}" dt="2024-06-11T14:55:36.859" v="89"/>
        <pc:sldMkLst>
          <pc:docMk/>
          <pc:sldMk cId="1797373848" sldId="429"/>
        </pc:sldMkLst>
      </pc:sldChg>
    </pc:docChg>
  </pc:docChgLst>
  <pc:docChgLst>
    <pc:chgData name="Cody Ambrose" userId="S::cambrose@hfma.org::f8b20b6c-4a76-46e4-9426-a3d18c2a372b" providerId="AD" clId="Web-{B5AAAA47-99D8-4E58-5BA3-B201747DC6CA}"/>
    <pc:docChg chg="modSld">
      <pc:chgData name="Cody Ambrose" userId="S::cambrose@hfma.org::f8b20b6c-4a76-46e4-9426-a3d18c2a372b" providerId="AD" clId="Web-{B5AAAA47-99D8-4E58-5BA3-B201747DC6CA}" dt="2025-01-31T16:09:07.533" v="0"/>
      <pc:docMkLst>
        <pc:docMk/>
      </pc:docMkLst>
      <pc:sldChg chg="delSp">
        <pc:chgData name="Cody Ambrose" userId="S::cambrose@hfma.org::f8b20b6c-4a76-46e4-9426-a3d18c2a372b" providerId="AD" clId="Web-{B5AAAA47-99D8-4E58-5BA3-B201747DC6CA}" dt="2025-01-31T16:09:07.533" v="0"/>
        <pc:sldMkLst>
          <pc:docMk/>
          <pc:sldMk cId="1521307315" sldId="473"/>
        </pc:sldMkLst>
        <pc:picChg chg="del">
          <ac:chgData name="Cody Ambrose" userId="S::cambrose@hfma.org::f8b20b6c-4a76-46e4-9426-a3d18c2a372b" providerId="AD" clId="Web-{B5AAAA47-99D8-4E58-5BA3-B201747DC6CA}" dt="2025-01-31T16:09:07.533" v="0"/>
          <ac:picMkLst>
            <pc:docMk/>
            <pc:sldMk cId="1521307315" sldId="473"/>
            <ac:picMk id="2" creationId="{7D124444-FF5A-F8EB-437E-50DB34117F10}"/>
          </ac:picMkLst>
        </pc:picChg>
      </pc:sldChg>
    </pc:docChg>
  </pc:docChgLst>
  <pc:docChgLst>
    <pc:chgData name="Ashlan Sarff" userId="7543decb-5d5f-4fa3-9cd6-4f3b4959decd" providerId="ADAL" clId="{AEF27F4A-5866-4BC9-A7C2-ABED31C0F355}"/>
    <pc:docChg chg="undo custSel modSld">
      <pc:chgData name="Ashlan Sarff" userId="7543decb-5d5f-4fa3-9cd6-4f3b4959decd" providerId="ADAL" clId="{AEF27F4A-5866-4BC9-A7C2-ABED31C0F355}" dt="2024-06-11T14:28:04.769" v="277" actId="6549"/>
      <pc:docMkLst>
        <pc:docMk/>
      </pc:docMkLst>
      <pc:sldChg chg="modSp mod">
        <pc:chgData name="Ashlan Sarff" userId="7543decb-5d5f-4fa3-9cd6-4f3b4959decd" providerId="ADAL" clId="{AEF27F4A-5866-4BC9-A7C2-ABED31C0F355}" dt="2024-06-11T14:27:34.347" v="241" actId="6549"/>
        <pc:sldMkLst>
          <pc:docMk/>
          <pc:sldMk cId="1797373848" sldId="429"/>
        </pc:sldMkLst>
      </pc:sldChg>
      <pc:sldChg chg="modSp mod">
        <pc:chgData name="Ashlan Sarff" userId="7543decb-5d5f-4fa3-9cd6-4f3b4959decd" providerId="ADAL" clId="{AEF27F4A-5866-4BC9-A7C2-ABED31C0F355}" dt="2024-06-11T14:27:38.229" v="247" actId="6549"/>
        <pc:sldMkLst>
          <pc:docMk/>
          <pc:sldMk cId="86006688" sldId="430"/>
        </pc:sldMkLst>
      </pc:sldChg>
      <pc:sldChg chg="modSp mod">
        <pc:chgData name="Ashlan Sarff" userId="7543decb-5d5f-4fa3-9cd6-4f3b4959decd" providerId="ADAL" clId="{AEF27F4A-5866-4BC9-A7C2-ABED31C0F355}" dt="2024-06-11T14:07:14.649" v="106" actId="1076"/>
        <pc:sldMkLst>
          <pc:docMk/>
          <pc:sldMk cId="665095165" sldId="432"/>
        </pc:sldMkLst>
      </pc:sldChg>
      <pc:sldChg chg="modSp mod">
        <pc:chgData name="Ashlan Sarff" userId="7543decb-5d5f-4fa3-9cd6-4f3b4959decd" providerId="ADAL" clId="{AEF27F4A-5866-4BC9-A7C2-ABED31C0F355}" dt="2024-06-11T14:07:32.634" v="109" actId="14100"/>
        <pc:sldMkLst>
          <pc:docMk/>
          <pc:sldMk cId="3821960626" sldId="433"/>
        </pc:sldMkLst>
      </pc:sldChg>
      <pc:sldChg chg="modSp mod">
        <pc:chgData name="Ashlan Sarff" userId="7543decb-5d5f-4fa3-9cd6-4f3b4959decd" providerId="ADAL" clId="{AEF27F4A-5866-4BC9-A7C2-ABED31C0F355}" dt="2024-06-11T14:27:44.582" v="253" actId="6549"/>
        <pc:sldMkLst>
          <pc:docMk/>
          <pc:sldMk cId="3459834358" sldId="434"/>
        </pc:sldMkLst>
      </pc:sldChg>
      <pc:sldChg chg="modSp mod">
        <pc:chgData name="Ashlan Sarff" userId="7543decb-5d5f-4fa3-9cd6-4f3b4959decd" providerId="ADAL" clId="{AEF27F4A-5866-4BC9-A7C2-ABED31C0F355}" dt="2024-06-11T14:27:49.900" v="259" actId="6549"/>
        <pc:sldMkLst>
          <pc:docMk/>
          <pc:sldMk cId="2580236581" sldId="436"/>
        </pc:sldMkLst>
      </pc:sldChg>
      <pc:sldChg chg="modSp mod">
        <pc:chgData name="Ashlan Sarff" userId="7543decb-5d5f-4fa3-9cd6-4f3b4959decd" providerId="ADAL" clId="{AEF27F4A-5866-4BC9-A7C2-ABED31C0F355}" dt="2024-06-11T14:08:25.931" v="124"/>
        <pc:sldMkLst>
          <pc:docMk/>
          <pc:sldMk cId="1259920591" sldId="437"/>
        </pc:sldMkLst>
      </pc:sldChg>
      <pc:sldChg chg="modSp mod">
        <pc:chgData name="Ashlan Sarff" userId="7543decb-5d5f-4fa3-9cd6-4f3b4959decd" providerId="ADAL" clId="{AEF27F4A-5866-4BC9-A7C2-ABED31C0F355}" dt="2024-06-11T14:27:54.859" v="265" actId="6549"/>
        <pc:sldMkLst>
          <pc:docMk/>
          <pc:sldMk cId="983958778" sldId="438"/>
        </pc:sldMkLst>
      </pc:sldChg>
      <pc:sldChg chg="modSp mod">
        <pc:chgData name="Ashlan Sarff" userId="7543decb-5d5f-4fa3-9cd6-4f3b4959decd" providerId="ADAL" clId="{AEF27F4A-5866-4BC9-A7C2-ABED31C0F355}" dt="2024-06-11T14:27:59.336" v="271" actId="6549"/>
        <pc:sldMkLst>
          <pc:docMk/>
          <pc:sldMk cId="3464834551" sldId="439"/>
        </pc:sldMkLst>
      </pc:sldChg>
      <pc:sldChg chg="modSp mod">
        <pc:chgData name="Ashlan Sarff" userId="7543decb-5d5f-4fa3-9cd6-4f3b4959decd" providerId="ADAL" clId="{AEF27F4A-5866-4BC9-A7C2-ABED31C0F355}" dt="2024-06-11T14:28:04.769" v="277" actId="6549"/>
        <pc:sldMkLst>
          <pc:docMk/>
          <pc:sldMk cId="2765543587" sldId="440"/>
        </pc:sldMkLst>
      </pc:sldChg>
      <pc:sldChg chg="modSp mod">
        <pc:chgData name="Ashlan Sarff" userId="7543decb-5d5f-4fa3-9cd6-4f3b4959decd" providerId="ADAL" clId="{AEF27F4A-5866-4BC9-A7C2-ABED31C0F355}" dt="2024-06-11T14:08:58.143" v="152"/>
        <pc:sldMkLst>
          <pc:docMk/>
          <pc:sldMk cId="2161663634" sldId="441"/>
        </pc:sldMkLst>
      </pc:sldChg>
      <pc:sldChg chg="modSp mod">
        <pc:chgData name="Ashlan Sarff" userId="7543decb-5d5f-4fa3-9cd6-4f3b4959decd" providerId="ADAL" clId="{AEF27F4A-5866-4BC9-A7C2-ABED31C0F355}" dt="2024-06-11T14:09:51.961" v="202" actId="14100"/>
        <pc:sldMkLst>
          <pc:docMk/>
          <pc:sldMk cId="1517502740" sldId="442"/>
        </pc:sldMkLst>
      </pc:sldChg>
      <pc:sldChg chg="modSp mod">
        <pc:chgData name="Ashlan Sarff" userId="7543decb-5d5f-4fa3-9cd6-4f3b4959decd" providerId="ADAL" clId="{AEF27F4A-5866-4BC9-A7C2-ABED31C0F355}" dt="2024-06-11T14:10:11.898" v="206" actId="1076"/>
        <pc:sldMkLst>
          <pc:docMk/>
          <pc:sldMk cId="277613323" sldId="443"/>
        </pc:sldMkLst>
      </pc:sldChg>
      <pc:sldChg chg="modSp mod">
        <pc:chgData name="Ashlan Sarff" userId="7543decb-5d5f-4fa3-9cd6-4f3b4959decd" providerId="ADAL" clId="{AEF27F4A-5866-4BC9-A7C2-ABED31C0F355}" dt="2024-06-11T14:11:19.377" v="235"/>
        <pc:sldMkLst>
          <pc:docMk/>
          <pc:sldMk cId="2199149625" sldId="444"/>
        </pc:sldMkLst>
      </pc:sldChg>
      <pc:sldChg chg="modSp mod">
        <pc:chgData name="Ashlan Sarff" userId="7543decb-5d5f-4fa3-9cd6-4f3b4959decd" providerId="ADAL" clId="{AEF27F4A-5866-4BC9-A7C2-ABED31C0F355}" dt="2024-06-11T14:10:52.510" v="232"/>
        <pc:sldMkLst>
          <pc:docMk/>
          <pc:sldMk cId="2901272609" sldId="445"/>
        </pc:sldMkLst>
      </pc:sldChg>
      <pc:sldChg chg="modSp mod">
        <pc:chgData name="Ashlan Sarff" userId="7543decb-5d5f-4fa3-9cd6-4f3b4959decd" providerId="ADAL" clId="{AEF27F4A-5866-4BC9-A7C2-ABED31C0F355}" dt="2024-06-11T14:11:00.441" v="233"/>
        <pc:sldMkLst>
          <pc:docMk/>
          <pc:sldMk cId="948380613" sldId="446"/>
        </pc:sldMkLst>
      </pc:sldChg>
      <pc:sldChg chg="modSp mod">
        <pc:chgData name="Ashlan Sarff" userId="7543decb-5d5f-4fa3-9cd6-4f3b4959decd" providerId="ADAL" clId="{AEF27F4A-5866-4BC9-A7C2-ABED31C0F355}" dt="2024-06-11T14:11:12.880" v="234"/>
        <pc:sldMkLst>
          <pc:docMk/>
          <pc:sldMk cId="601055340" sldId="447"/>
        </pc:sldMkLst>
      </pc:sldChg>
      <pc:sldChg chg="modSp mod">
        <pc:chgData name="Ashlan Sarff" userId="7543decb-5d5f-4fa3-9cd6-4f3b4959decd" providerId="ADAL" clId="{AEF27F4A-5866-4BC9-A7C2-ABED31C0F355}" dt="2024-06-11T11:15:41.224" v="52" actId="14100"/>
        <pc:sldMkLst>
          <pc:docMk/>
          <pc:sldMk cId="1785299707" sldId="460"/>
        </pc:sldMkLst>
      </pc:sldChg>
    </pc:docChg>
  </pc:docChgLst>
  <pc:docChgLst>
    <pc:chgData name="Michael Chorvat" userId="e8c54cd6-118d-43f7-ba61-0421c2069da1" providerId="ADAL" clId="{56DAC241-5732-C344-8B85-699C076E56E2}"/>
    <pc:docChg chg="undo custSel addSld delSld modSld sldOrd addMainMaster delMainMaster modMainMaster">
      <pc:chgData name="Michael Chorvat" userId="e8c54cd6-118d-43f7-ba61-0421c2069da1" providerId="ADAL" clId="{56DAC241-5732-C344-8B85-699C076E56E2}" dt="2024-06-06T16:20:25.597" v="271" actId="20578"/>
      <pc:docMkLst>
        <pc:docMk/>
      </pc:docMkLst>
      <pc:sldChg chg="addSp delSp modSp mod">
        <pc:chgData name="Michael Chorvat" userId="e8c54cd6-118d-43f7-ba61-0421c2069da1" providerId="ADAL" clId="{56DAC241-5732-C344-8B85-699C076E56E2}" dt="2024-06-06T15:56:24.552" v="39"/>
        <pc:sldMkLst>
          <pc:docMk/>
          <pc:sldMk cId="1798443574" sldId="277"/>
        </pc:sldMkLst>
      </pc:sldChg>
      <pc:sldChg chg="addSp delSp modSp mod ord">
        <pc:chgData name="Michael Chorvat" userId="e8c54cd6-118d-43f7-ba61-0421c2069da1" providerId="ADAL" clId="{56DAC241-5732-C344-8B85-699C076E56E2}" dt="2024-06-06T16:18:00.074" v="255" actId="1038"/>
        <pc:sldMkLst>
          <pc:docMk/>
          <pc:sldMk cId="2228928601" sldId="281"/>
        </pc:sldMkLst>
      </pc:sldChg>
      <pc:sldChg chg="addSp delSp modSp mod">
        <pc:chgData name="Michael Chorvat" userId="e8c54cd6-118d-43f7-ba61-0421c2069da1" providerId="ADAL" clId="{56DAC241-5732-C344-8B85-699C076E56E2}" dt="2024-06-06T16:11:07.075" v="150" actId="1037"/>
        <pc:sldMkLst>
          <pc:docMk/>
          <pc:sldMk cId="1654604068" sldId="283"/>
        </pc:sldMkLst>
      </pc:sldChg>
      <pc:sldChg chg="addSp delSp modSp mod">
        <pc:chgData name="Michael Chorvat" userId="e8c54cd6-118d-43f7-ba61-0421c2069da1" providerId="ADAL" clId="{56DAC241-5732-C344-8B85-699C076E56E2}" dt="2024-06-06T16:11:32.551" v="167" actId="1038"/>
        <pc:sldMkLst>
          <pc:docMk/>
          <pc:sldMk cId="1439130919" sldId="284"/>
        </pc:sldMkLst>
      </pc:sldChg>
      <pc:sldChg chg="addSp delSp modSp mod">
        <pc:chgData name="Michael Chorvat" userId="e8c54cd6-118d-43f7-ba61-0421c2069da1" providerId="ADAL" clId="{56DAC241-5732-C344-8B85-699C076E56E2}" dt="2024-06-06T16:11:52.123" v="178" actId="1038"/>
        <pc:sldMkLst>
          <pc:docMk/>
          <pc:sldMk cId="3131216261" sldId="285"/>
        </pc:sldMkLst>
      </pc:sldChg>
      <pc:sldChg chg="addSp delSp modSp mod">
        <pc:chgData name="Michael Chorvat" userId="e8c54cd6-118d-43f7-ba61-0421c2069da1" providerId="ADAL" clId="{56DAC241-5732-C344-8B85-699C076E56E2}" dt="2024-06-06T16:15:16.354" v="235" actId="1076"/>
        <pc:sldMkLst>
          <pc:docMk/>
          <pc:sldMk cId="1484313441" sldId="288"/>
        </pc:sldMkLst>
      </pc:sldChg>
      <pc:sldChg chg="addSp modSp mod">
        <pc:chgData name="Michael Chorvat" userId="e8c54cd6-118d-43f7-ba61-0421c2069da1" providerId="ADAL" clId="{56DAC241-5732-C344-8B85-699C076E56E2}" dt="2024-06-06T16:10:45.937" v="140" actId="1037"/>
        <pc:sldMkLst>
          <pc:docMk/>
          <pc:sldMk cId="986190623" sldId="289"/>
        </pc:sldMkLst>
      </pc:sldChg>
      <pc:sldChg chg="addSp delSp modSp mod">
        <pc:chgData name="Michael Chorvat" userId="e8c54cd6-118d-43f7-ba61-0421c2069da1" providerId="ADAL" clId="{56DAC241-5732-C344-8B85-699C076E56E2}" dt="2024-06-06T16:19:26.625" v="269" actId="1037"/>
        <pc:sldMkLst>
          <pc:docMk/>
          <pc:sldMk cId="812579656" sldId="290"/>
        </pc:sldMkLst>
      </pc:sldChg>
      <pc:sldChg chg="del">
        <pc:chgData name="Michael Chorvat" userId="e8c54cd6-118d-43f7-ba61-0421c2069da1" providerId="ADAL" clId="{56DAC241-5732-C344-8B85-699C076E56E2}" dt="2024-06-06T15:53:42.879" v="35" actId="2696"/>
        <pc:sldMkLst>
          <pc:docMk/>
          <pc:sldMk cId="249586551" sldId="389"/>
        </pc:sldMkLst>
      </pc:sldChg>
      <pc:sldChg chg="del">
        <pc:chgData name="Michael Chorvat" userId="e8c54cd6-118d-43f7-ba61-0421c2069da1" providerId="ADAL" clId="{56DAC241-5732-C344-8B85-699C076E56E2}" dt="2024-06-06T15:53:40.461" v="34" actId="2696"/>
        <pc:sldMkLst>
          <pc:docMk/>
          <pc:sldMk cId="1141987363" sldId="390"/>
        </pc:sldMkLst>
      </pc:sldChg>
      <pc:sldChg chg="addSp delSp modSp mod ord">
        <pc:chgData name="Michael Chorvat" userId="e8c54cd6-118d-43f7-ba61-0421c2069da1" providerId="ADAL" clId="{56DAC241-5732-C344-8B85-699C076E56E2}" dt="2024-06-06T16:20:25.597" v="271" actId="20578"/>
        <pc:sldMkLst>
          <pc:docMk/>
          <pc:sldMk cId="3604247435" sldId="395"/>
        </pc:sldMkLst>
      </pc:sldChg>
      <pc:sldChg chg="addSp delSp modSp mod ord">
        <pc:chgData name="Michael Chorvat" userId="e8c54cd6-118d-43f7-ba61-0421c2069da1" providerId="ADAL" clId="{56DAC241-5732-C344-8B85-699C076E56E2}" dt="2024-06-06T16:20:25.597" v="271" actId="20578"/>
        <pc:sldMkLst>
          <pc:docMk/>
          <pc:sldMk cId="3228945578" sldId="396"/>
        </pc:sldMkLst>
      </pc:sldChg>
      <pc:sldChg chg="ord">
        <pc:chgData name="Michael Chorvat" userId="e8c54cd6-118d-43f7-ba61-0421c2069da1" providerId="ADAL" clId="{56DAC241-5732-C344-8B85-699C076E56E2}" dt="2024-06-06T16:19:47.860" v="270" actId="20578"/>
        <pc:sldMkLst>
          <pc:docMk/>
          <pc:sldMk cId="3867636200" sldId="400"/>
        </pc:sldMkLst>
      </pc:sldChg>
      <pc:sldChg chg="ord">
        <pc:chgData name="Michael Chorvat" userId="e8c54cd6-118d-43f7-ba61-0421c2069da1" providerId="ADAL" clId="{56DAC241-5732-C344-8B85-699C076E56E2}" dt="2024-06-06T16:20:25.597" v="271" actId="20578"/>
        <pc:sldMkLst>
          <pc:docMk/>
          <pc:sldMk cId="1747097232" sldId="404"/>
        </pc:sldMkLst>
      </pc:sldChg>
      <pc:sldChg chg="ord">
        <pc:chgData name="Michael Chorvat" userId="e8c54cd6-118d-43f7-ba61-0421c2069da1" providerId="ADAL" clId="{56DAC241-5732-C344-8B85-699C076E56E2}" dt="2024-06-06T16:20:25.597" v="271" actId="20578"/>
        <pc:sldMkLst>
          <pc:docMk/>
          <pc:sldMk cId="1820169130" sldId="414"/>
        </pc:sldMkLst>
      </pc:sldChg>
      <pc:sldChg chg="del">
        <pc:chgData name="Michael Chorvat" userId="e8c54cd6-118d-43f7-ba61-0421c2069da1" providerId="ADAL" clId="{56DAC241-5732-C344-8B85-699C076E56E2}" dt="2024-06-06T15:53:29.350" v="33" actId="2696"/>
        <pc:sldMkLst>
          <pc:docMk/>
          <pc:sldMk cId="1008644064" sldId="416"/>
        </pc:sldMkLst>
      </pc:sldChg>
      <pc:sldChg chg="ord">
        <pc:chgData name="Michael Chorvat" userId="e8c54cd6-118d-43f7-ba61-0421c2069da1" providerId="ADAL" clId="{56DAC241-5732-C344-8B85-699C076E56E2}" dt="2024-06-06T16:20:25.597" v="271" actId="20578"/>
        <pc:sldMkLst>
          <pc:docMk/>
          <pc:sldMk cId="4030631723" sldId="417"/>
        </pc:sldMkLst>
      </pc:sldChg>
      <pc:sldChg chg="del">
        <pc:chgData name="Michael Chorvat" userId="e8c54cd6-118d-43f7-ba61-0421c2069da1" providerId="ADAL" clId="{56DAC241-5732-C344-8B85-699C076E56E2}" dt="2024-06-06T15:53:23.927" v="32" actId="2696"/>
        <pc:sldMkLst>
          <pc:docMk/>
          <pc:sldMk cId="1777929636" sldId="421"/>
        </pc:sldMkLst>
      </pc:sldChg>
      <pc:sldChg chg="ord">
        <pc:chgData name="Michael Chorvat" userId="e8c54cd6-118d-43f7-ba61-0421c2069da1" providerId="ADAL" clId="{56DAC241-5732-C344-8B85-699C076E56E2}" dt="2024-06-06T16:20:25.597" v="271" actId="20578"/>
        <pc:sldMkLst>
          <pc:docMk/>
          <pc:sldMk cId="2686028698" sldId="423"/>
        </pc:sldMkLst>
      </pc:sldChg>
      <pc:sldChg chg="ord">
        <pc:chgData name="Michael Chorvat" userId="e8c54cd6-118d-43f7-ba61-0421c2069da1" providerId="ADAL" clId="{56DAC241-5732-C344-8B85-699C076E56E2}" dt="2024-06-06T16:20:25.597" v="271" actId="20578"/>
        <pc:sldMkLst>
          <pc:docMk/>
          <pc:sldMk cId="964942374" sldId="424"/>
        </pc:sldMkLst>
      </pc:sldChg>
      <pc:sldChg chg="ord">
        <pc:chgData name="Michael Chorvat" userId="e8c54cd6-118d-43f7-ba61-0421c2069da1" providerId="ADAL" clId="{56DAC241-5732-C344-8B85-699C076E56E2}" dt="2024-06-06T16:20:25.597" v="271" actId="20578"/>
        <pc:sldMkLst>
          <pc:docMk/>
          <pc:sldMk cId="1255179310" sldId="425"/>
        </pc:sldMkLst>
      </pc:sldChg>
      <pc:sldChg chg="ord">
        <pc:chgData name="Michael Chorvat" userId="e8c54cd6-118d-43f7-ba61-0421c2069da1" providerId="ADAL" clId="{56DAC241-5732-C344-8B85-699C076E56E2}" dt="2024-06-06T16:20:25.597" v="271" actId="20578"/>
        <pc:sldMkLst>
          <pc:docMk/>
          <pc:sldMk cId="1504506155" sldId="449"/>
        </pc:sldMkLst>
      </pc:sldChg>
      <pc:sldChg chg="ord">
        <pc:chgData name="Michael Chorvat" userId="e8c54cd6-118d-43f7-ba61-0421c2069da1" providerId="ADAL" clId="{56DAC241-5732-C344-8B85-699C076E56E2}" dt="2024-06-06T16:20:25.597" v="271" actId="20578"/>
        <pc:sldMkLst>
          <pc:docMk/>
          <pc:sldMk cId="2132158814" sldId="450"/>
        </pc:sldMkLst>
      </pc:sldChg>
      <pc:sldChg chg="addSp delSp modSp new mod">
        <pc:chgData name="Michael Chorvat" userId="e8c54cd6-118d-43f7-ba61-0421c2069da1" providerId="ADAL" clId="{56DAC241-5732-C344-8B85-699C076E56E2}" dt="2024-06-06T16:07:49.095" v="69"/>
        <pc:sldMkLst>
          <pc:docMk/>
          <pc:sldMk cId="3361475526" sldId="451"/>
        </pc:sldMkLst>
      </pc:sldChg>
      <pc:sldChg chg="addSp delSp modSp add mod">
        <pc:chgData name="Michael Chorvat" userId="e8c54cd6-118d-43f7-ba61-0421c2069da1" providerId="ADAL" clId="{56DAC241-5732-C344-8B85-699C076E56E2}" dt="2024-06-06T16:07:43.579" v="68" actId="403"/>
        <pc:sldMkLst>
          <pc:docMk/>
          <pc:sldMk cId="3580135164" sldId="452"/>
        </pc:sldMkLst>
      </pc:sldChg>
      <pc:sldMasterChg chg="addSldLayout modSldLayout">
        <pc:chgData name="Michael Chorvat" userId="e8c54cd6-118d-43f7-ba61-0421c2069da1" providerId="ADAL" clId="{56DAC241-5732-C344-8B85-699C076E56E2}" dt="2024-06-06T15:52:46.434" v="31"/>
        <pc:sldMasterMkLst>
          <pc:docMk/>
          <pc:sldMasterMk cId="1523186694" sldId="2147483648"/>
        </pc:sldMasterMkLst>
        <pc:sldLayoutChg chg="addSp delSp modSp mod">
          <pc:chgData name="Michael Chorvat" userId="e8c54cd6-118d-43f7-ba61-0421c2069da1" providerId="ADAL" clId="{56DAC241-5732-C344-8B85-699C076E56E2}" dt="2024-06-06T15:52:16.719" v="24"/>
          <pc:sldLayoutMkLst>
            <pc:docMk/>
            <pc:sldMasterMk cId="1523186694" sldId="2147483648"/>
            <pc:sldLayoutMk cId="3724810160" sldId="2147483663"/>
          </pc:sldLayoutMkLst>
        </pc:sldLayoutChg>
        <pc:sldLayoutChg chg="addSp delSp modSp mod">
          <pc:chgData name="Michael Chorvat" userId="e8c54cd6-118d-43f7-ba61-0421c2069da1" providerId="ADAL" clId="{56DAC241-5732-C344-8B85-699C076E56E2}" dt="2024-06-06T15:43:12.738" v="4"/>
          <pc:sldLayoutMkLst>
            <pc:docMk/>
            <pc:sldMasterMk cId="1523186694" sldId="2147483648"/>
            <pc:sldLayoutMk cId="3699073101" sldId="2147483664"/>
          </pc:sldLayoutMkLst>
        </pc:sldLayoutChg>
        <pc:sldLayoutChg chg="addSp delSp modSp mod">
          <pc:chgData name="Michael Chorvat" userId="e8c54cd6-118d-43f7-ba61-0421c2069da1" providerId="ADAL" clId="{56DAC241-5732-C344-8B85-699C076E56E2}" dt="2024-06-06T15:52:37.564" v="29" actId="207"/>
          <pc:sldLayoutMkLst>
            <pc:docMk/>
            <pc:sldMasterMk cId="1523186694" sldId="2147483648"/>
            <pc:sldLayoutMk cId="3365771208" sldId="2147483665"/>
          </pc:sldLayoutMkLst>
        </pc:sldLayoutChg>
        <pc:sldLayoutChg chg="addSp delSp modSp mod">
          <pc:chgData name="Michael Chorvat" userId="e8c54cd6-118d-43f7-ba61-0421c2069da1" providerId="ADAL" clId="{56DAC241-5732-C344-8B85-699C076E56E2}" dt="2024-06-06T15:52:46.434" v="31"/>
          <pc:sldLayoutMkLst>
            <pc:docMk/>
            <pc:sldMasterMk cId="1523186694" sldId="2147483648"/>
            <pc:sldLayoutMk cId="1940946075" sldId="2147483670"/>
          </pc:sldLayoutMkLst>
        </pc:sldLayoutChg>
        <pc:sldLayoutChg chg="delSp new mod">
          <pc:chgData name="Michael Chorvat" userId="e8c54cd6-118d-43f7-ba61-0421c2069da1" providerId="ADAL" clId="{56DAC241-5732-C344-8B85-699C076E56E2}" dt="2024-06-06T15:50:28.896" v="8" actId="478"/>
          <pc:sldLayoutMkLst>
            <pc:docMk/>
            <pc:sldMasterMk cId="1523186694" sldId="2147483648"/>
            <pc:sldLayoutMk cId="1161687581" sldId="2147483675"/>
          </pc:sldLayoutMkLst>
        </pc:sldLayoutChg>
      </pc:sldMasterChg>
      <pc:sldMasterChg chg="new del mod addSldLayout delSldLayout">
        <pc:chgData name="Michael Chorvat" userId="e8c54cd6-118d-43f7-ba61-0421c2069da1" providerId="ADAL" clId="{56DAC241-5732-C344-8B85-699C076E56E2}" dt="2024-06-06T15:50:19.833" v="6" actId="6938"/>
        <pc:sldMasterMkLst>
          <pc:docMk/>
          <pc:sldMasterMk cId="1672656285" sldId="2147483675"/>
        </pc:sldMasterMkLst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1829320378" sldId="2147483676"/>
          </pc:sldLayoutMkLst>
        </pc:sldLayoutChg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1217817874" sldId="2147483677"/>
          </pc:sldLayoutMkLst>
        </pc:sldLayoutChg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1092191269" sldId="2147483678"/>
          </pc:sldLayoutMkLst>
        </pc:sldLayoutChg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1511436375" sldId="2147483679"/>
          </pc:sldLayoutMkLst>
        </pc:sldLayoutChg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3651038718" sldId="2147483680"/>
          </pc:sldLayoutMkLst>
        </pc:sldLayoutChg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143674042" sldId="2147483681"/>
          </pc:sldLayoutMkLst>
        </pc:sldLayoutChg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433026859" sldId="2147483682"/>
          </pc:sldLayoutMkLst>
        </pc:sldLayoutChg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519310969" sldId="2147483683"/>
          </pc:sldLayoutMkLst>
        </pc:sldLayoutChg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3306604514" sldId="2147483684"/>
          </pc:sldLayoutMkLst>
        </pc:sldLayoutChg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3358491352" sldId="2147483685"/>
          </pc:sldLayoutMkLst>
        </pc:sldLayoutChg>
        <pc:sldLayoutChg chg="new del replId">
          <pc:chgData name="Michael Chorvat" userId="e8c54cd6-118d-43f7-ba61-0421c2069da1" providerId="ADAL" clId="{56DAC241-5732-C344-8B85-699C076E56E2}" dt="2024-06-06T15:50:19.833" v="6" actId="6938"/>
          <pc:sldLayoutMkLst>
            <pc:docMk/>
            <pc:sldMasterMk cId="1672656285" sldId="2147483675"/>
            <pc:sldLayoutMk cId="2389518245" sldId="2147483686"/>
          </pc:sldLayoutMkLst>
        </pc:sldLayoutChg>
      </pc:sldMasterChg>
    </pc:docChg>
  </pc:docChgLst>
  <pc:docChgLst>
    <pc:chgData name="Tracy Packingham" userId="S::tpackingham@hfma.org::c48a5b4f-18d3-4bbf-90d6-3f1a22648e06" providerId="AD" clId="Web-{72B091B2-3FB7-9921-09AE-577519D23F9F}"/>
    <pc:docChg chg="modSld">
      <pc:chgData name="Tracy Packingham" userId="S::tpackingham@hfma.org::c48a5b4f-18d3-4bbf-90d6-3f1a22648e06" providerId="AD" clId="Web-{72B091B2-3FB7-9921-09AE-577519D23F9F}" dt="2025-01-31T19:59:25.282" v="2" actId="14100"/>
      <pc:docMkLst>
        <pc:docMk/>
      </pc:docMkLst>
      <pc:sldChg chg="modSp">
        <pc:chgData name="Tracy Packingham" userId="S::tpackingham@hfma.org::c48a5b4f-18d3-4bbf-90d6-3f1a22648e06" providerId="AD" clId="Web-{72B091B2-3FB7-9921-09AE-577519D23F9F}" dt="2025-01-31T19:59:25.282" v="2" actId="14100"/>
        <pc:sldMkLst>
          <pc:docMk/>
          <pc:sldMk cId="1521307315" sldId="473"/>
        </pc:sldMkLst>
        <pc:picChg chg="mod">
          <ac:chgData name="Tracy Packingham" userId="S::tpackingham@hfma.org::c48a5b4f-18d3-4bbf-90d6-3f1a22648e06" providerId="AD" clId="Web-{72B091B2-3FB7-9921-09AE-577519D23F9F}" dt="2025-01-31T19:59:25.282" v="2" actId="14100"/>
          <ac:picMkLst>
            <pc:docMk/>
            <pc:sldMk cId="1521307315" sldId="473"/>
            <ac:picMk id="11" creationId="{A5A1F12B-2BF7-03C2-0C34-217E431EBB55}"/>
          </ac:picMkLst>
        </pc:picChg>
      </pc:sldChg>
    </pc:docChg>
  </pc:docChgLst>
  <pc:docChgLst>
    <pc:chgData name="Rachel Renaud" userId="S::rrenaud@hfma.org::6b9d4685-2fce-4f48-905b-249619aeb499" providerId="AD" clId="Web-{A37C39CC-1927-2F72-38FA-FCA04EEA3097}"/>
    <pc:docChg chg="addSld modSld">
      <pc:chgData name="Rachel Renaud" userId="S::rrenaud@hfma.org::6b9d4685-2fce-4f48-905b-249619aeb499" providerId="AD" clId="Web-{A37C39CC-1927-2F72-38FA-FCA04EEA3097}" dt="2024-06-11T20:06:17.361" v="114" actId="20577"/>
      <pc:docMkLst>
        <pc:docMk/>
      </pc:docMkLst>
      <pc:sldChg chg="addSp modSp">
        <pc:chgData name="Rachel Renaud" userId="S::rrenaud@hfma.org::6b9d4685-2fce-4f48-905b-249619aeb499" providerId="AD" clId="Web-{A37C39CC-1927-2F72-38FA-FCA04EEA3097}" dt="2024-06-11T19:42:54.380" v="42" actId="14100"/>
        <pc:sldMkLst>
          <pc:docMk/>
          <pc:sldMk cId="1830317654" sldId="409"/>
        </pc:sldMkLst>
      </pc:sldChg>
      <pc:sldChg chg="addSp delSp modSp">
        <pc:chgData name="Rachel Renaud" userId="S::rrenaud@hfma.org::6b9d4685-2fce-4f48-905b-249619aeb499" providerId="AD" clId="Web-{A37C39CC-1927-2F72-38FA-FCA04EEA3097}" dt="2024-06-11T19:42:34.146" v="40" actId="14100"/>
        <pc:sldMkLst>
          <pc:docMk/>
          <pc:sldMk cId="408338171" sldId="411"/>
        </pc:sldMkLst>
      </pc:sldChg>
      <pc:sldChg chg="addSp delSp modSp">
        <pc:chgData name="Rachel Renaud" userId="S::rrenaud@hfma.org::6b9d4685-2fce-4f48-905b-249619aeb499" providerId="AD" clId="Web-{A37C39CC-1927-2F72-38FA-FCA04EEA3097}" dt="2024-06-11T19:42:05.255" v="37" actId="14100"/>
        <pc:sldMkLst>
          <pc:docMk/>
          <pc:sldMk cId="3709980583" sldId="453"/>
        </pc:sldMkLst>
      </pc:sldChg>
      <pc:sldChg chg="addSp modSp">
        <pc:chgData name="Rachel Renaud" userId="S::rrenaud@hfma.org::6b9d4685-2fce-4f48-905b-249619aeb499" providerId="AD" clId="Web-{A37C39CC-1927-2F72-38FA-FCA04EEA3097}" dt="2024-06-11T18:58:04.732" v="10" actId="1076"/>
        <pc:sldMkLst>
          <pc:docMk/>
          <pc:sldMk cId="890788368" sldId="454"/>
        </pc:sldMkLst>
      </pc:sldChg>
      <pc:sldChg chg="addSp modSp">
        <pc:chgData name="Rachel Renaud" userId="S::rrenaud@hfma.org::6b9d4685-2fce-4f48-905b-249619aeb499" providerId="AD" clId="Web-{A37C39CC-1927-2F72-38FA-FCA04EEA3097}" dt="2024-06-11T19:59:22.518" v="48" actId="14100"/>
        <pc:sldMkLst>
          <pc:docMk/>
          <pc:sldMk cId="1974405109" sldId="455"/>
        </pc:sldMkLst>
      </pc:sldChg>
      <pc:sldChg chg="addSp modSp">
        <pc:chgData name="Rachel Renaud" userId="S::rrenaud@hfma.org::6b9d4685-2fce-4f48-905b-249619aeb499" providerId="AD" clId="Web-{A37C39CC-1927-2F72-38FA-FCA04EEA3097}" dt="2024-06-11T19:58:14.096" v="46" actId="14100"/>
        <pc:sldMkLst>
          <pc:docMk/>
          <pc:sldMk cId="242543283" sldId="456"/>
        </pc:sldMkLst>
      </pc:sldChg>
      <pc:sldChg chg="addSp modSp">
        <pc:chgData name="Rachel Renaud" userId="S::rrenaud@hfma.org::6b9d4685-2fce-4f48-905b-249619aeb499" providerId="AD" clId="Web-{A37C39CC-1927-2F72-38FA-FCA04EEA3097}" dt="2024-06-11T19:42:45.224" v="41" actId="14100"/>
        <pc:sldMkLst>
          <pc:docMk/>
          <pc:sldMk cId="3925629230" sldId="457"/>
        </pc:sldMkLst>
      </pc:sldChg>
      <pc:sldChg chg="modSp">
        <pc:chgData name="Rachel Renaud" userId="S::rrenaud@hfma.org::6b9d4685-2fce-4f48-905b-249619aeb499" providerId="AD" clId="Web-{A37C39CC-1927-2F72-38FA-FCA04EEA3097}" dt="2024-06-11T19:58:55.659" v="47" actId="1076"/>
        <pc:sldMkLst>
          <pc:docMk/>
          <pc:sldMk cId="932921986" sldId="458"/>
        </pc:sldMkLst>
      </pc:sldChg>
      <pc:sldChg chg="addSp modSp new">
        <pc:chgData name="Rachel Renaud" userId="S::rrenaud@hfma.org::6b9d4685-2fce-4f48-905b-249619aeb499" providerId="AD" clId="Web-{A37C39CC-1927-2F72-38FA-FCA04EEA3097}" dt="2024-06-11T20:03:00.439" v="67" actId="20577"/>
        <pc:sldMkLst>
          <pc:docMk/>
          <pc:sldMk cId="4032824353" sldId="462"/>
        </pc:sldMkLst>
      </pc:sldChg>
      <pc:sldChg chg="addSp delSp modSp new">
        <pc:chgData name="Rachel Renaud" userId="S::rrenaud@hfma.org::6b9d4685-2fce-4f48-905b-249619aeb499" providerId="AD" clId="Web-{A37C39CC-1927-2F72-38FA-FCA04EEA3097}" dt="2024-06-11T20:04:24.017" v="82" actId="20577"/>
        <pc:sldMkLst>
          <pc:docMk/>
          <pc:sldMk cId="1569086320" sldId="463"/>
        </pc:sldMkLst>
      </pc:sldChg>
      <pc:sldChg chg="addSp modSp new">
        <pc:chgData name="Rachel Renaud" userId="S::rrenaud@hfma.org::6b9d4685-2fce-4f48-905b-249619aeb499" providerId="AD" clId="Web-{A37C39CC-1927-2F72-38FA-FCA04EEA3097}" dt="2024-06-11T20:05:32.673" v="102" actId="20577"/>
        <pc:sldMkLst>
          <pc:docMk/>
          <pc:sldMk cId="2281709068" sldId="464"/>
        </pc:sldMkLst>
      </pc:sldChg>
      <pc:sldChg chg="addSp modSp new">
        <pc:chgData name="Rachel Renaud" userId="S::rrenaud@hfma.org::6b9d4685-2fce-4f48-905b-249619aeb499" providerId="AD" clId="Web-{A37C39CC-1927-2F72-38FA-FCA04EEA3097}" dt="2024-06-11T20:06:17.361" v="114" actId="20577"/>
        <pc:sldMkLst>
          <pc:docMk/>
          <pc:sldMk cId="376392950" sldId="465"/>
        </pc:sldMkLst>
      </pc:sldChg>
    </pc:docChg>
  </pc:docChgLst>
  <pc:docChgLst>
    <pc:chgData name="Ashlan Sarff" userId="S::asarff@hfma.org::7543decb-5d5f-4fa3-9cd6-4f3b4959decd" providerId="AD" clId="Web-{C1EA1A99-1E06-D600-F744-C80379EE99A8}"/>
    <pc:docChg chg="addSld delSld modSld">
      <pc:chgData name="Ashlan Sarff" userId="S::asarff@hfma.org::7543decb-5d5f-4fa3-9cd6-4f3b4959decd" providerId="AD" clId="Web-{C1EA1A99-1E06-D600-F744-C80379EE99A8}" dt="2024-06-10T21:54:13.265" v="1007"/>
      <pc:docMkLst>
        <pc:docMk/>
      </pc:docMkLst>
      <pc:sldChg chg="del">
        <pc:chgData name="Ashlan Sarff" userId="S::asarff@hfma.org::7543decb-5d5f-4fa3-9cd6-4f3b4959decd" providerId="AD" clId="Web-{C1EA1A99-1E06-D600-F744-C80379EE99A8}" dt="2024-06-10T21:21:11.824" v="0"/>
        <pc:sldMkLst>
          <pc:docMk/>
          <pc:sldMk cId="2228928601" sldId="281"/>
        </pc:sldMkLst>
      </pc:sldChg>
      <pc:sldChg chg="del">
        <pc:chgData name="Ashlan Sarff" userId="S::asarff@hfma.org::7543decb-5d5f-4fa3-9cd6-4f3b4959decd" providerId="AD" clId="Web-{C1EA1A99-1E06-D600-F744-C80379EE99A8}" dt="2024-06-10T21:22:25.623" v="1"/>
        <pc:sldMkLst>
          <pc:docMk/>
          <pc:sldMk cId="2158902525" sldId="286"/>
        </pc:sldMkLst>
      </pc:sldChg>
      <pc:sldChg chg="modSp">
        <pc:chgData name="Ashlan Sarff" userId="S::asarff@hfma.org::7543decb-5d5f-4fa3-9cd6-4f3b4959decd" providerId="AD" clId="Web-{C1EA1A99-1E06-D600-F744-C80379EE99A8}" dt="2024-06-10T21:31:45.137" v="35" actId="20577"/>
        <pc:sldMkLst>
          <pc:docMk/>
          <pc:sldMk cId="3162602162" sldId="420"/>
        </pc:sldMkLst>
      </pc:sldChg>
      <pc:sldChg chg="modSp">
        <pc:chgData name="Ashlan Sarff" userId="S::asarff@hfma.org::7543decb-5d5f-4fa3-9cd6-4f3b4959decd" providerId="AD" clId="Web-{C1EA1A99-1E06-D600-F744-C80379EE99A8}" dt="2024-06-10T21:32:05.981" v="52" actId="20577"/>
        <pc:sldMkLst>
          <pc:docMk/>
          <pc:sldMk cId="3010696839" sldId="426"/>
        </pc:sldMkLst>
      </pc:sldChg>
      <pc:sldChg chg="modSp">
        <pc:chgData name="Ashlan Sarff" userId="S::asarff@hfma.org::7543decb-5d5f-4fa3-9cd6-4f3b4959decd" providerId="AD" clId="Web-{C1EA1A99-1E06-D600-F744-C80379EE99A8}" dt="2024-06-10T21:32:28.482" v="76" actId="20577"/>
        <pc:sldMkLst>
          <pc:docMk/>
          <pc:sldMk cId="3634154238" sldId="427"/>
        </pc:sldMkLst>
      </pc:sldChg>
      <pc:sldChg chg="modSp">
        <pc:chgData name="Ashlan Sarff" userId="S::asarff@hfma.org::7543decb-5d5f-4fa3-9cd6-4f3b4959decd" providerId="AD" clId="Web-{C1EA1A99-1E06-D600-F744-C80379EE99A8}" dt="2024-06-10T21:32:48.889" v="97" actId="20577"/>
        <pc:sldMkLst>
          <pc:docMk/>
          <pc:sldMk cId="3416436926" sldId="428"/>
        </pc:sldMkLst>
      </pc:sldChg>
      <pc:sldChg chg="modSp">
        <pc:chgData name="Ashlan Sarff" userId="S::asarff@hfma.org::7543decb-5d5f-4fa3-9cd6-4f3b4959decd" providerId="AD" clId="Web-{C1EA1A99-1E06-D600-F744-C80379EE99A8}" dt="2024-06-10T21:33:03.045" v="102" actId="20577"/>
        <pc:sldMkLst>
          <pc:docMk/>
          <pc:sldMk cId="1797373848" sldId="429"/>
        </pc:sldMkLst>
      </pc:sldChg>
      <pc:sldChg chg="modSp">
        <pc:chgData name="Ashlan Sarff" userId="S::asarff@hfma.org::7543decb-5d5f-4fa3-9cd6-4f3b4959decd" providerId="AD" clId="Web-{C1EA1A99-1E06-D600-F744-C80379EE99A8}" dt="2024-06-10T21:33:12.405" v="112" actId="20577"/>
        <pc:sldMkLst>
          <pc:docMk/>
          <pc:sldMk cId="86006688" sldId="430"/>
        </pc:sldMkLst>
      </pc:sldChg>
      <pc:sldChg chg="modSp">
        <pc:chgData name="Ashlan Sarff" userId="S::asarff@hfma.org::7543decb-5d5f-4fa3-9cd6-4f3b4959decd" providerId="AD" clId="Web-{C1EA1A99-1E06-D600-F744-C80379EE99A8}" dt="2024-06-10T21:33:19.796" v="113" actId="20577"/>
        <pc:sldMkLst>
          <pc:docMk/>
          <pc:sldMk cId="665095165" sldId="432"/>
        </pc:sldMkLst>
      </pc:sldChg>
      <pc:sldChg chg="modSp">
        <pc:chgData name="Ashlan Sarff" userId="S::asarff@hfma.org::7543decb-5d5f-4fa3-9cd6-4f3b4959decd" providerId="AD" clId="Web-{C1EA1A99-1E06-D600-F744-C80379EE99A8}" dt="2024-06-10T21:35:28.580" v="121" actId="20577"/>
        <pc:sldMkLst>
          <pc:docMk/>
          <pc:sldMk cId="3821960626" sldId="433"/>
        </pc:sldMkLst>
      </pc:sldChg>
      <pc:sldChg chg="addSp delSp modSp new del addCm">
        <pc:chgData name="Ashlan Sarff" userId="S::asarff@hfma.org::7543decb-5d5f-4fa3-9cd6-4f3b4959decd" providerId="AD" clId="Web-{C1EA1A99-1E06-D600-F744-C80379EE99A8}" dt="2024-06-10T21:52:37.403" v="987"/>
        <pc:sldMkLst>
          <pc:docMk/>
          <pc:sldMk cId="2116098854" sldId="4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shlan Sarff" userId="S::asarff@hfma.org::7543decb-5d5f-4fa3-9cd6-4f3b4959decd" providerId="AD" clId="Web-{C1EA1A99-1E06-D600-F744-C80379EE99A8}" dt="2024-06-10T21:24:01.266" v="3"/>
              <pc2:cmMkLst xmlns:pc2="http://schemas.microsoft.com/office/powerpoint/2019/9/main/command">
                <pc:docMk/>
                <pc:sldMk cId="2116098854" sldId="459"/>
                <pc2:cmMk id="{83DB0319-DA8D-4DF2-857B-A0EC07CF4467}"/>
              </pc2:cmMkLst>
            </pc226:cmChg>
          </p:ext>
        </pc:extLst>
      </pc:sldChg>
      <pc:sldChg chg="addSp modSp new">
        <pc:chgData name="Ashlan Sarff" userId="S::asarff@hfma.org::7543decb-5d5f-4fa3-9cd6-4f3b4959decd" providerId="AD" clId="Web-{C1EA1A99-1E06-D600-F744-C80379EE99A8}" dt="2024-06-10T21:54:13.265" v="1007"/>
        <pc:sldMkLst>
          <pc:docMk/>
          <pc:sldMk cId="1785299707" sldId="460"/>
        </pc:sldMkLst>
      </pc:sldChg>
    </pc:docChg>
  </pc:docChgLst>
  <pc:docChgLst>
    <pc:chgData name="Katie Gilfillan" userId="S::kgilfillan@hfma.org::91c114f3-6661-4304-b8c1-0f3093dbcf6b" providerId="AD" clId="Web-{20524891-F575-B2BC-0693-EFB4878E48B4}"/>
    <pc:docChg chg="addSld modSld">
      <pc:chgData name="Katie Gilfillan" userId="S::kgilfillan@hfma.org::91c114f3-6661-4304-b8c1-0f3093dbcf6b" providerId="AD" clId="Web-{20524891-F575-B2BC-0693-EFB4878E48B4}" dt="2024-06-11T20:03:01.280" v="119"/>
      <pc:docMkLst>
        <pc:docMk/>
      </pc:docMkLst>
      <pc:sldChg chg="modSp">
        <pc:chgData name="Katie Gilfillan" userId="S::kgilfillan@hfma.org::91c114f3-6661-4304-b8c1-0f3093dbcf6b" providerId="AD" clId="Web-{20524891-F575-B2BC-0693-EFB4878E48B4}" dt="2024-06-11T19:57:44.786" v="23"/>
        <pc:sldMkLst>
          <pc:docMk/>
          <pc:sldMk cId="86006688" sldId="430"/>
        </pc:sldMkLst>
      </pc:sldChg>
      <pc:sldChg chg="modSp">
        <pc:chgData name="Katie Gilfillan" userId="S::kgilfillan@hfma.org::91c114f3-6661-4304-b8c1-0f3093dbcf6b" providerId="AD" clId="Web-{20524891-F575-B2BC-0693-EFB4878E48B4}" dt="2024-06-11T19:59:24.570" v="42"/>
        <pc:sldMkLst>
          <pc:docMk/>
          <pc:sldMk cId="665095165" sldId="432"/>
        </pc:sldMkLst>
      </pc:sldChg>
      <pc:sldChg chg="modSp">
        <pc:chgData name="Katie Gilfillan" userId="S::kgilfillan@hfma.org::91c114f3-6661-4304-b8c1-0f3093dbcf6b" providerId="AD" clId="Web-{20524891-F575-B2BC-0693-EFB4878E48B4}" dt="2024-06-11T20:00:34.650" v="77"/>
        <pc:sldMkLst>
          <pc:docMk/>
          <pc:sldMk cId="3821960626" sldId="433"/>
        </pc:sldMkLst>
      </pc:sldChg>
      <pc:sldChg chg="modSp add replId">
        <pc:chgData name="Katie Gilfillan" userId="S::kgilfillan@hfma.org::91c114f3-6661-4304-b8c1-0f3093dbcf6b" providerId="AD" clId="Web-{20524891-F575-B2BC-0693-EFB4878E48B4}" dt="2024-06-11T20:03:01.280" v="119"/>
        <pc:sldMkLst>
          <pc:docMk/>
          <pc:sldMk cId="3191168634" sldId="461"/>
        </pc:sldMkLst>
      </pc:sldChg>
    </pc:docChg>
  </pc:docChgLst>
  <pc:docChgLst>
    <pc:chgData name="Michael Chorvat" userId="S::mchorvat@hfma.org::e8c54cd6-118d-43f7-ba61-0421c2069da1" providerId="AD" clId="Web-{8F774A15-DD6B-4219-FED5-5E08879FCBE0}"/>
    <pc:docChg chg="mod delSld">
      <pc:chgData name="Michael Chorvat" userId="S::mchorvat@hfma.org::e8c54cd6-118d-43f7-ba61-0421c2069da1" providerId="AD" clId="Web-{8F774A15-DD6B-4219-FED5-5E08879FCBE0}" dt="2024-06-10T15:12:56.994" v="13"/>
      <pc:docMkLst>
        <pc:docMk/>
      </pc:docMkLst>
      <pc:sldChg chg="del">
        <pc:chgData name="Michael Chorvat" userId="S::mchorvat@hfma.org::e8c54cd6-118d-43f7-ba61-0421c2069da1" providerId="AD" clId="Web-{8F774A15-DD6B-4219-FED5-5E08879FCBE0}" dt="2024-06-10T15:10:37.712" v="1"/>
        <pc:sldMkLst>
          <pc:docMk/>
          <pc:sldMk cId="1654604068" sldId="283"/>
        </pc:sldMkLst>
      </pc:sldChg>
      <pc:sldChg chg="del">
        <pc:chgData name="Michael Chorvat" userId="S::mchorvat@hfma.org::e8c54cd6-118d-43f7-ba61-0421c2069da1" providerId="AD" clId="Web-{8F774A15-DD6B-4219-FED5-5E08879FCBE0}" dt="2024-06-10T15:10:44.571" v="2"/>
        <pc:sldMkLst>
          <pc:docMk/>
          <pc:sldMk cId="1439130919" sldId="284"/>
        </pc:sldMkLst>
      </pc:sldChg>
      <pc:sldChg chg="del">
        <pc:chgData name="Michael Chorvat" userId="S::mchorvat@hfma.org::e8c54cd6-118d-43f7-ba61-0421c2069da1" providerId="AD" clId="Web-{8F774A15-DD6B-4219-FED5-5E08879FCBE0}" dt="2024-06-10T15:10:48.259" v="3"/>
        <pc:sldMkLst>
          <pc:docMk/>
          <pc:sldMk cId="3131216261" sldId="285"/>
        </pc:sldMkLst>
      </pc:sldChg>
      <pc:sldChg chg="del">
        <pc:chgData name="Michael Chorvat" userId="S::mchorvat@hfma.org::e8c54cd6-118d-43f7-ba61-0421c2069da1" providerId="AD" clId="Web-{8F774A15-DD6B-4219-FED5-5E08879FCBE0}" dt="2024-06-10T15:10:33.009" v="0"/>
        <pc:sldMkLst>
          <pc:docMk/>
          <pc:sldMk cId="1484313441" sldId="288"/>
        </pc:sldMkLst>
      </pc:sldChg>
      <pc:sldChg chg="del">
        <pc:chgData name="Michael Chorvat" userId="S::mchorvat@hfma.org::e8c54cd6-118d-43f7-ba61-0421c2069da1" providerId="AD" clId="Web-{8F774A15-DD6B-4219-FED5-5E08879FCBE0}" dt="2024-06-10T15:12:00.369" v="8"/>
        <pc:sldMkLst>
          <pc:docMk/>
          <pc:sldMk cId="445273651" sldId="356"/>
        </pc:sldMkLst>
      </pc:sldChg>
      <pc:sldChg chg="del">
        <pc:chgData name="Michael Chorvat" userId="S::mchorvat@hfma.org::e8c54cd6-118d-43f7-ba61-0421c2069da1" providerId="AD" clId="Web-{8F774A15-DD6B-4219-FED5-5E08879FCBE0}" dt="2024-06-10T15:12:08.556" v="11"/>
        <pc:sldMkLst>
          <pc:docMk/>
          <pc:sldMk cId="1797380100" sldId="387"/>
        </pc:sldMkLst>
      </pc:sldChg>
      <pc:sldChg chg="del">
        <pc:chgData name="Michael Chorvat" userId="S::mchorvat@hfma.org::e8c54cd6-118d-43f7-ba61-0421c2069da1" providerId="AD" clId="Web-{8F774A15-DD6B-4219-FED5-5E08879FCBE0}" dt="2024-06-10T15:11:23.400" v="5"/>
        <pc:sldMkLst>
          <pc:docMk/>
          <pc:sldMk cId="3604247435" sldId="395"/>
        </pc:sldMkLst>
      </pc:sldChg>
      <pc:sldChg chg="del">
        <pc:chgData name="Michael Chorvat" userId="S::mchorvat@hfma.org::e8c54cd6-118d-43f7-ba61-0421c2069da1" providerId="AD" clId="Web-{8F774A15-DD6B-4219-FED5-5E08879FCBE0}" dt="2024-06-10T15:11:29.072" v="7"/>
        <pc:sldMkLst>
          <pc:docMk/>
          <pc:sldMk cId="3228945578" sldId="396"/>
        </pc:sldMkLst>
      </pc:sldChg>
      <pc:sldChg chg="addCm">
        <pc:chgData name="Michael Chorvat" userId="S::mchorvat@hfma.org::e8c54cd6-118d-43f7-ba61-0421c2069da1" providerId="AD" clId="Web-{8F774A15-DD6B-4219-FED5-5E08879FCBE0}" dt="2024-06-10T15:12:56.994" v="13"/>
        <pc:sldMkLst>
          <pc:docMk/>
          <pc:sldMk cId="2208514381" sldId="3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ichael Chorvat" userId="S::mchorvat@hfma.org::e8c54cd6-118d-43f7-ba61-0421c2069da1" providerId="AD" clId="Web-{8F774A15-DD6B-4219-FED5-5E08879FCBE0}" dt="2024-06-10T15:12:56.994" v="13"/>
              <pc2:cmMkLst xmlns:pc2="http://schemas.microsoft.com/office/powerpoint/2019/9/main/command">
                <pc:docMk/>
                <pc:sldMk cId="2208514381" sldId="398"/>
                <pc2:cmMk id="{C9CF30C1-2548-4664-9F2C-40199AD3661A}"/>
              </pc2:cmMkLst>
            </pc226:cmChg>
          </p:ext>
        </pc:extLst>
      </pc:sldChg>
      <pc:sldChg chg="del">
        <pc:chgData name="Michael Chorvat" userId="S::mchorvat@hfma.org::e8c54cd6-118d-43f7-ba61-0421c2069da1" providerId="AD" clId="Web-{8F774A15-DD6B-4219-FED5-5E08879FCBE0}" dt="2024-06-10T15:10:53.837" v="4"/>
        <pc:sldMkLst>
          <pc:docMk/>
          <pc:sldMk cId="1747097232" sldId="404"/>
        </pc:sldMkLst>
      </pc:sldChg>
      <pc:sldChg chg="del">
        <pc:chgData name="Michael Chorvat" userId="S::mchorvat@hfma.org::e8c54cd6-118d-43f7-ba61-0421c2069da1" providerId="AD" clId="Web-{8F774A15-DD6B-4219-FED5-5E08879FCBE0}" dt="2024-06-10T15:12:08.556" v="10"/>
        <pc:sldMkLst>
          <pc:docMk/>
          <pc:sldMk cId="2553974790" sldId="418"/>
        </pc:sldMkLst>
      </pc:sldChg>
      <pc:sldChg chg="del">
        <pc:chgData name="Michael Chorvat" userId="S::mchorvat@hfma.org::e8c54cd6-118d-43f7-ba61-0421c2069da1" providerId="AD" clId="Web-{8F774A15-DD6B-4219-FED5-5E08879FCBE0}" dt="2024-06-10T15:12:08.556" v="9"/>
        <pc:sldMkLst>
          <pc:docMk/>
          <pc:sldMk cId="468626188" sldId="419"/>
        </pc:sldMkLst>
      </pc:sldChg>
      <pc:sldChg chg="del">
        <pc:chgData name="Michael Chorvat" userId="S::mchorvat@hfma.org::e8c54cd6-118d-43f7-ba61-0421c2069da1" providerId="AD" clId="Web-{8F774A15-DD6B-4219-FED5-5E08879FCBE0}" dt="2024-06-10T15:11:26.337" v="6"/>
        <pc:sldMkLst>
          <pc:docMk/>
          <pc:sldMk cId="2132158814" sldId="450"/>
        </pc:sldMkLst>
      </pc:sldChg>
    </pc:docChg>
  </pc:docChgLst>
  <pc:docChgLst>
    <pc:chgData name="Penny Purcell" userId="S::ppurcell@hfma.org::3134c66b-3ace-4e15-ad5e-86dd042df59a" providerId="AD" clId="Web-{92890647-DE9C-AFAD-807F-B9B6720F2E81}"/>
    <pc:docChg chg="modSld">
      <pc:chgData name="Penny Purcell" userId="S::ppurcell@hfma.org::3134c66b-3ace-4e15-ad5e-86dd042df59a" providerId="AD" clId="Web-{92890647-DE9C-AFAD-807F-B9B6720F2E81}" dt="2025-01-30T19:07:12.585" v="48" actId="1076"/>
      <pc:docMkLst>
        <pc:docMk/>
      </pc:docMkLst>
      <pc:sldChg chg="addSp delSp modSp">
        <pc:chgData name="Penny Purcell" userId="S::ppurcell@hfma.org::3134c66b-3ace-4e15-ad5e-86dd042df59a" providerId="AD" clId="Web-{92890647-DE9C-AFAD-807F-B9B6720F2E81}" dt="2025-01-30T18:59:42.303" v="23" actId="1076"/>
        <pc:sldMkLst>
          <pc:docMk/>
          <pc:sldMk cId="3114494140" sldId="459"/>
        </pc:sldMkLst>
        <pc:spChg chg="del">
          <ac:chgData name="Penny Purcell" userId="S::ppurcell@hfma.org::3134c66b-3ace-4e15-ad5e-86dd042df59a" providerId="AD" clId="Web-{92890647-DE9C-AFAD-807F-B9B6720F2E81}" dt="2025-01-30T18:44:11.100" v="0"/>
          <ac:spMkLst>
            <pc:docMk/>
            <pc:sldMk cId="3114494140" sldId="459"/>
            <ac:spMk id="18" creationId="{390A141D-930C-D5FB-6826-45A3E29B1CA6}"/>
          </ac:spMkLst>
        </pc:spChg>
        <pc:picChg chg="add mod">
          <ac:chgData name="Penny Purcell" userId="S::ppurcell@hfma.org::3134c66b-3ace-4e15-ad5e-86dd042df59a" providerId="AD" clId="Web-{92890647-DE9C-AFAD-807F-B9B6720F2E81}" dt="2025-01-30T18:59:42.303" v="23" actId="1076"/>
          <ac:picMkLst>
            <pc:docMk/>
            <pc:sldMk cId="3114494140" sldId="459"/>
            <ac:picMk id="2" creationId="{BA78499F-1588-C155-FB74-80DE9B6C9141}"/>
          </ac:picMkLst>
        </pc:picChg>
      </pc:sldChg>
      <pc:sldChg chg="addSp delSp modSp">
        <pc:chgData name="Penny Purcell" userId="S::ppurcell@hfma.org::3134c66b-3ace-4e15-ad5e-86dd042df59a" providerId="AD" clId="Web-{92890647-DE9C-AFAD-807F-B9B6720F2E81}" dt="2025-01-30T18:56:16.069" v="13" actId="1076"/>
        <pc:sldMkLst>
          <pc:docMk/>
          <pc:sldMk cId="2297791328" sldId="460"/>
        </pc:sldMkLst>
        <pc:spChg chg="del">
          <ac:chgData name="Penny Purcell" userId="S::ppurcell@hfma.org::3134c66b-3ace-4e15-ad5e-86dd042df59a" providerId="AD" clId="Web-{92890647-DE9C-AFAD-807F-B9B6720F2E81}" dt="2025-01-30T18:56:00.272" v="11"/>
          <ac:spMkLst>
            <pc:docMk/>
            <pc:sldMk cId="2297791328" sldId="460"/>
            <ac:spMk id="18" creationId="{647792F8-1604-CF4B-C133-23348F486521}"/>
          </ac:spMkLst>
        </pc:spChg>
        <pc:picChg chg="add mod">
          <ac:chgData name="Penny Purcell" userId="S::ppurcell@hfma.org::3134c66b-3ace-4e15-ad5e-86dd042df59a" providerId="AD" clId="Web-{92890647-DE9C-AFAD-807F-B9B6720F2E81}" dt="2025-01-30T18:56:16.069" v="13" actId="1076"/>
          <ac:picMkLst>
            <pc:docMk/>
            <pc:sldMk cId="2297791328" sldId="460"/>
            <ac:picMk id="2" creationId="{D18D19F1-590B-9ED9-AF31-9B04082D2604}"/>
          </ac:picMkLst>
        </pc:picChg>
      </pc:sldChg>
      <pc:sldChg chg="addSp delSp modSp">
        <pc:chgData name="Penny Purcell" userId="S::ppurcell@hfma.org::3134c66b-3ace-4e15-ad5e-86dd042df59a" providerId="AD" clId="Web-{92890647-DE9C-AFAD-807F-B9B6720F2E81}" dt="2025-01-30T19:07:12.585" v="48" actId="1076"/>
        <pc:sldMkLst>
          <pc:docMk/>
          <pc:sldMk cId="2120226648" sldId="461"/>
        </pc:sldMkLst>
        <pc:spChg chg="del">
          <ac:chgData name="Penny Purcell" userId="S::ppurcell@hfma.org::3134c66b-3ace-4e15-ad5e-86dd042df59a" providerId="AD" clId="Web-{92890647-DE9C-AFAD-807F-B9B6720F2E81}" dt="2025-01-30T19:07:05.741" v="46"/>
          <ac:spMkLst>
            <pc:docMk/>
            <pc:sldMk cId="2120226648" sldId="461"/>
            <ac:spMk id="18" creationId="{712E33BE-AAA8-3708-D94B-76F94E60050E}"/>
          </ac:spMkLst>
        </pc:spChg>
        <pc:picChg chg="add mod">
          <ac:chgData name="Penny Purcell" userId="S::ppurcell@hfma.org::3134c66b-3ace-4e15-ad5e-86dd042df59a" providerId="AD" clId="Web-{92890647-DE9C-AFAD-807F-B9B6720F2E81}" dt="2025-01-30T19:07:12.585" v="48" actId="1076"/>
          <ac:picMkLst>
            <pc:docMk/>
            <pc:sldMk cId="2120226648" sldId="461"/>
            <ac:picMk id="2" creationId="{EA36132E-F099-5DEE-C3C9-E4CC2340FAE9}"/>
          </ac:picMkLst>
        </pc:picChg>
      </pc:sldChg>
      <pc:sldChg chg="addSp delSp modSp">
        <pc:chgData name="Penny Purcell" userId="S::ppurcell@hfma.org::3134c66b-3ace-4e15-ad5e-86dd042df59a" providerId="AD" clId="Web-{92890647-DE9C-AFAD-807F-B9B6720F2E81}" dt="2025-01-30T19:04:23.882" v="40" actId="1076"/>
        <pc:sldMkLst>
          <pc:docMk/>
          <pc:sldMk cId="3014042267" sldId="462"/>
        </pc:sldMkLst>
        <pc:spChg chg="del">
          <ac:chgData name="Penny Purcell" userId="S::ppurcell@hfma.org::3134c66b-3ace-4e15-ad5e-86dd042df59a" providerId="AD" clId="Web-{92890647-DE9C-AFAD-807F-B9B6720F2E81}" dt="2025-01-30T19:03:24.835" v="26"/>
          <ac:spMkLst>
            <pc:docMk/>
            <pc:sldMk cId="3014042267" sldId="462"/>
            <ac:spMk id="18" creationId="{77404009-917F-7BEE-AF99-DA259C2D2348}"/>
          </ac:spMkLst>
        </pc:spChg>
        <pc:picChg chg="add mod">
          <ac:chgData name="Penny Purcell" userId="S::ppurcell@hfma.org::3134c66b-3ace-4e15-ad5e-86dd042df59a" providerId="AD" clId="Web-{92890647-DE9C-AFAD-807F-B9B6720F2E81}" dt="2025-01-30T19:04:23.882" v="40" actId="1076"/>
          <ac:picMkLst>
            <pc:docMk/>
            <pc:sldMk cId="3014042267" sldId="462"/>
            <ac:picMk id="2" creationId="{6ADAECF0-B66B-3291-4144-90AA540382A5}"/>
          </ac:picMkLst>
        </pc:picChg>
      </pc:sldChg>
      <pc:sldChg chg="addSp delSp modSp">
        <pc:chgData name="Penny Purcell" userId="S::ppurcell@hfma.org::3134c66b-3ace-4e15-ad5e-86dd042df59a" providerId="AD" clId="Web-{92890647-DE9C-AFAD-807F-B9B6720F2E81}" dt="2025-01-30T18:51:36.319" v="7" actId="1076"/>
        <pc:sldMkLst>
          <pc:docMk/>
          <pc:sldMk cId="109291338" sldId="463"/>
        </pc:sldMkLst>
        <pc:spChg chg="del">
          <ac:chgData name="Penny Purcell" userId="S::ppurcell@hfma.org::3134c66b-3ace-4e15-ad5e-86dd042df59a" providerId="AD" clId="Web-{92890647-DE9C-AFAD-807F-B9B6720F2E81}" dt="2025-01-30T18:45:10.131" v="1"/>
          <ac:spMkLst>
            <pc:docMk/>
            <pc:sldMk cId="109291338" sldId="463"/>
            <ac:spMk id="18" creationId="{590C09DC-C23F-318B-7F55-CABB6CCF9441}"/>
          </ac:spMkLst>
        </pc:spChg>
        <pc:picChg chg="add mod">
          <ac:chgData name="Penny Purcell" userId="S::ppurcell@hfma.org::3134c66b-3ace-4e15-ad5e-86dd042df59a" providerId="AD" clId="Web-{92890647-DE9C-AFAD-807F-B9B6720F2E81}" dt="2025-01-30T18:51:36.319" v="7" actId="1076"/>
          <ac:picMkLst>
            <pc:docMk/>
            <pc:sldMk cId="109291338" sldId="463"/>
            <ac:picMk id="2" creationId="{B977F268-573D-5765-842D-6EF10D5BABA7}"/>
          </ac:picMkLst>
        </pc:picChg>
      </pc:sldChg>
      <pc:sldChg chg="addSp delSp modSp">
        <pc:chgData name="Penny Purcell" userId="S::ppurcell@hfma.org::3134c66b-3ace-4e15-ad5e-86dd042df59a" providerId="AD" clId="Web-{92890647-DE9C-AFAD-807F-B9B6720F2E81}" dt="2025-01-30T19:06:05.163" v="44"/>
        <pc:sldMkLst>
          <pc:docMk/>
          <pc:sldMk cId="331223934" sldId="464"/>
        </pc:sldMkLst>
        <pc:spChg chg="del">
          <ac:chgData name="Penny Purcell" userId="S::ppurcell@hfma.org::3134c66b-3ace-4e15-ad5e-86dd042df59a" providerId="AD" clId="Web-{92890647-DE9C-AFAD-807F-B9B6720F2E81}" dt="2025-01-30T19:06:05.163" v="44"/>
          <ac:spMkLst>
            <pc:docMk/>
            <pc:sldMk cId="331223934" sldId="464"/>
            <ac:spMk id="18" creationId="{8BB459F9-41E5-6D30-4DE4-D029A66F97D9}"/>
          </ac:spMkLst>
        </pc:spChg>
        <pc:picChg chg="add mod">
          <ac:chgData name="Penny Purcell" userId="S::ppurcell@hfma.org::3134c66b-3ace-4e15-ad5e-86dd042df59a" providerId="AD" clId="Web-{92890647-DE9C-AFAD-807F-B9B6720F2E81}" dt="2025-01-30T19:06:01.804" v="43" actId="1076"/>
          <ac:picMkLst>
            <pc:docMk/>
            <pc:sldMk cId="331223934" sldId="464"/>
            <ac:picMk id="2" creationId="{27799FD1-24F4-800E-B69B-663F509AA728}"/>
          </ac:picMkLst>
        </pc:picChg>
      </pc:sldChg>
      <pc:sldChg chg="addSp delSp modSp">
        <pc:chgData name="Penny Purcell" userId="S::ppurcell@hfma.org::3134c66b-3ace-4e15-ad5e-86dd042df59a" providerId="AD" clId="Web-{92890647-DE9C-AFAD-807F-B9B6720F2E81}" dt="2025-01-30T18:57:51.944" v="18" actId="1076"/>
        <pc:sldMkLst>
          <pc:docMk/>
          <pc:sldMk cId="1391860818" sldId="465"/>
        </pc:sldMkLst>
        <pc:spChg chg="del">
          <ac:chgData name="Penny Purcell" userId="S::ppurcell@hfma.org::3134c66b-3ace-4e15-ad5e-86dd042df59a" providerId="AD" clId="Web-{92890647-DE9C-AFAD-807F-B9B6720F2E81}" dt="2025-01-30T18:57:47.006" v="17"/>
          <ac:spMkLst>
            <pc:docMk/>
            <pc:sldMk cId="1391860818" sldId="465"/>
            <ac:spMk id="18" creationId="{5AEB85D0-3150-87C1-E6C6-5D7EDD9777EA}"/>
          </ac:spMkLst>
        </pc:spChg>
        <pc:picChg chg="add mod">
          <ac:chgData name="Penny Purcell" userId="S::ppurcell@hfma.org::3134c66b-3ace-4e15-ad5e-86dd042df59a" providerId="AD" clId="Web-{92890647-DE9C-AFAD-807F-B9B6720F2E81}" dt="2025-01-30T18:57:51.944" v="18" actId="1076"/>
          <ac:picMkLst>
            <pc:docMk/>
            <pc:sldMk cId="1391860818" sldId="465"/>
            <ac:picMk id="2" creationId="{AC5B561A-49DA-86FF-D43F-5068E6AA6545}"/>
          </ac:picMkLst>
        </pc:picChg>
      </pc:sldChg>
    </pc:docChg>
  </pc:docChgLst>
  <pc:docChgLst>
    <pc:chgData name="Rachel Renaud" userId="S::rrenaud@hfma.org::6b9d4685-2fce-4f48-905b-249619aeb499" providerId="AD" clId="Web-{B6E02D81-78F6-D3F6-C715-0600017A15FD}"/>
    <pc:docChg chg="modSld">
      <pc:chgData name="Rachel Renaud" userId="S::rrenaud@hfma.org::6b9d4685-2fce-4f48-905b-249619aeb499" providerId="AD" clId="Web-{B6E02D81-78F6-D3F6-C715-0600017A15FD}" dt="2024-06-10T17:09:14.808" v="7" actId="14100"/>
      <pc:docMkLst>
        <pc:docMk/>
      </pc:docMkLst>
      <pc:sldChg chg="addSp delSp modSp">
        <pc:chgData name="Rachel Renaud" userId="S::rrenaud@hfma.org::6b9d4685-2fce-4f48-905b-249619aeb499" providerId="AD" clId="Web-{B6E02D81-78F6-D3F6-C715-0600017A15FD}" dt="2024-06-10T17:09:14.808" v="7" actId="14100"/>
        <pc:sldMkLst>
          <pc:docMk/>
          <pc:sldMk cId="859017208" sldId="405"/>
        </pc:sldMkLst>
      </pc:sldChg>
    </pc:docChg>
  </pc:docChgLst>
  <pc:docChgLst>
    <pc:chgData name="Michael Chorvat" userId="e8c54cd6-118d-43f7-ba61-0421c2069da1" providerId="ADAL" clId="{1CA8973C-50F8-D14C-9DAE-9BD6F76D0E30}"/>
    <pc:docChg chg="addSld delSld modSld">
      <pc:chgData name="Michael Chorvat" userId="e8c54cd6-118d-43f7-ba61-0421c2069da1" providerId="ADAL" clId="{1CA8973C-50F8-D14C-9DAE-9BD6F76D0E30}" dt="2025-01-28T16:40:21.236" v="5"/>
      <pc:docMkLst>
        <pc:docMk/>
      </pc:docMkLst>
      <pc:sldChg chg="add">
        <pc:chgData name="Michael Chorvat" userId="e8c54cd6-118d-43f7-ba61-0421c2069da1" providerId="ADAL" clId="{1CA8973C-50F8-D14C-9DAE-9BD6F76D0E30}" dt="2025-01-28T16:40:21.236" v="5"/>
        <pc:sldMkLst>
          <pc:docMk/>
          <pc:sldMk cId="222242970" sldId="279"/>
        </pc:sldMkLst>
      </pc:sldChg>
      <pc:sldChg chg="add">
        <pc:chgData name="Michael Chorvat" userId="e8c54cd6-118d-43f7-ba61-0421c2069da1" providerId="ADAL" clId="{1CA8973C-50F8-D14C-9DAE-9BD6F76D0E30}" dt="2025-01-28T16:40:05.400" v="4"/>
        <pc:sldMkLst>
          <pc:docMk/>
          <pc:sldMk cId="3040485205" sldId="285"/>
        </pc:sldMkLst>
      </pc:sldChg>
      <pc:sldChg chg="del">
        <pc:chgData name="Michael Chorvat" userId="e8c54cd6-118d-43f7-ba61-0421c2069da1" providerId="ADAL" clId="{1CA8973C-50F8-D14C-9DAE-9BD6F76D0E30}" dt="2025-01-28T16:39:37.223" v="3" actId="2696"/>
        <pc:sldMkLst>
          <pc:docMk/>
          <pc:sldMk cId="2508702957" sldId="296"/>
        </pc:sldMkLst>
      </pc:sldChg>
      <pc:sldChg chg="del">
        <pc:chgData name="Michael Chorvat" userId="e8c54cd6-118d-43f7-ba61-0421c2069da1" providerId="ADAL" clId="{1CA8973C-50F8-D14C-9DAE-9BD6F76D0E30}" dt="2025-01-28T16:39:07.222" v="1" actId="2696"/>
        <pc:sldMkLst>
          <pc:docMk/>
          <pc:sldMk cId="3867636200" sldId="400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3162602162" sldId="420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3010696839" sldId="426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3634154238" sldId="427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3416436926" sldId="428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1797373848" sldId="429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86006688" sldId="430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665095165" sldId="432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3821960626" sldId="433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3459834358" sldId="434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3359933488" sldId="435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2580236581" sldId="436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1259920591" sldId="437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983958778" sldId="438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3464834551" sldId="439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2765543587" sldId="440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2161663634" sldId="441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1517502740" sldId="442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277613323" sldId="443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2199149625" sldId="444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2901272609" sldId="445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948380613" sldId="446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601055340" sldId="447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1822890121" sldId="448"/>
        </pc:sldMkLst>
      </pc:sldChg>
      <pc:sldChg chg="del">
        <pc:chgData name="Michael Chorvat" userId="e8c54cd6-118d-43f7-ba61-0421c2069da1" providerId="ADAL" clId="{1CA8973C-50F8-D14C-9DAE-9BD6F76D0E30}" dt="2025-01-28T16:39:00.546" v="0" actId="2696"/>
        <pc:sldMkLst>
          <pc:docMk/>
          <pc:sldMk cId="1785299707" sldId="460"/>
        </pc:sldMkLst>
      </pc:sldChg>
      <pc:sldChg chg="del">
        <pc:chgData name="Michael Chorvat" userId="e8c54cd6-118d-43f7-ba61-0421c2069da1" providerId="ADAL" clId="{1CA8973C-50F8-D14C-9DAE-9BD6F76D0E30}" dt="2025-01-28T16:39:19.907" v="2" actId="2696"/>
        <pc:sldMkLst>
          <pc:docMk/>
          <pc:sldMk cId="3191168634" sldId="461"/>
        </pc:sldMkLst>
      </pc:sldChg>
      <pc:sldMasterChg chg="delSldLayout">
        <pc:chgData name="Michael Chorvat" userId="e8c54cd6-118d-43f7-ba61-0421c2069da1" providerId="ADAL" clId="{1CA8973C-50F8-D14C-9DAE-9BD6F76D0E30}" dt="2025-01-28T16:39:37.223" v="3" actId="2696"/>
        <pc:sldMasterMkLst>
          <pc:docMk/>
          <pc:sldMasterMk cId="1523186694" sldId="2147483648"/>
        </pc:sldMasterMkLst>
        <pc:sldLayoutChg chg="del">
          <pc:chgData name="Michael Chorvat" userId="e8c54cd6-118d-43f7-ba61-0421c2069da1" providerId="ADAL" clId="{1CA8973C-50F8-D14C-9DAE-9BD6F76D0E30}" dt="2025-01-28T16:39:37.223" v="3" actId="2696"/>
          <pc:sldLayoutMkLst>
            <pc:docMk/>
            <pc:sldMasterMk cId="1523186694" sldId="2147483648"/>
            <pc:sldLayoutMk cId="3353772170" sldId="2147483667"/>
          </pc:sldLayoutMkLst>
        </pc:sldLayoutChg>
      </pc:sldMasterChg>
    </pc:docChg>
  </pc:docChgLst>
  <pc:docChgLst>
    <pc:chgData name="Tracy Packingham" userId="c48a5b4f-18d3-4bbf-90d6-3f1a22648e06" providerId="ADAL" clId="{BF432327-10B4-43A7-B7D4-706CB18B5EF4}"/>
    <pc:docChg chg="modSld">
      <pc:chgData name="Tracy Packingham" userId="c48a5b4f-18d3-4bbf-90d6-3f1a22648e06" providerId="ADAL" clId="{BF432327-10B4-43A7-B7D4-706CB18B5EF4}" dt="2025-01-30T16:12:10.878" v="2" actId="20577"/>
      <pc:docMkLst>
        <pc:docMk/>
      </pc:docMkLst>
      <pc:sldChg chg="modNotesTx">
        <pc:chgData name="Tracy Packingham" userId="c48a5b4f-18d3-4bbf-90d6-3f1a22648e06" providerId="ADAL" clId="{BF432327-10B4-43A7-B7D4-706CB18B5EF4}" dt="2025-01-30T16:12:04.276" v="1" actId="20577"/>
        <pc:sldMkLst>
          <pc:docMk/>
          <pc:sldMk cId="111499275" sldId="469"/>
        </pc:sldMkLst>
      </pc:sldChg>
      <pc:sldChg chg="modNotesTx">
        <pc:chgData name="Tracy Packingham" userId="c48a5b4f-18d3-4bbf-90d6-3f1a22648e06" providerId="ADAL" clId="{BF432327-10B4-43A7-B7D4-706CB18B5EF4}" dt="2025-01-30T16:12:10.878" v="2" actId="20577"/>
        <pc:sldMkLst>
          <pc:docMk/>
          <pc:sldMk cId="2438744453" sldId="470"/>
        </pc:sldMkLst>
      </pc:sldChg>
    </pc:docChg>
  </pc:docChgLst>
  <pc:docChgLst>
    <pc:chgData name="Rachel Renaud" userId="6b9d4685-2fce-4f48-905b-249619aeb499" providerId="ADAL" clId="{6C47B850-4920-F749-B2DE-43AD72E96F00}"/>
    <pc:docChg chg="undo custSel addSld delSld modSld sldOrd modMainMaster">
      <pc:chgData name="Rachel Renaud" userId="6b9d4685-2fce-4f48-905b-249619aeb499" providerId="ADAL" clId="{6C47B850-4920-F749-B2DE-43AD72E96F00}" dt="2024-06-14T16:57:54.360" v="883" actId="1076"/>
      <pc:docMkLst>
        <pc:docMk/>
      </pc:docMkLst>
      <pc:sldChg chg="addSp delSp modSp mod addCm">
        <pc:chgData name="Rachel Renaud" userId="6b9d4685-2fce-4f48-905b-249619aeb499" providerId="ADAL" clId="{6C47B850-4920-F749-B2DE-43AD72E96F00}" dt="2024-06-10T19:58:43.143" v="256"/>
        <pc:sldMkLst>
          <pc:docMk/>
          <pc:sldMk cId="2158902525" sldId="2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achel Renaud" userId="6b9d4685-2fce-4f48-905b-249619aeb499" providerId="ADAL" clId="{6C47B850-4920-F749-B2DE-43AD72E96F00}" dt="2024-06-10T19:58:43.143" v="256"/>
              <pc2:cmMkLst xmlns:pc2="http://schemas.microsoft.com/office/powerpoint/2019/9/main/command">
                <pc:docMk/>
                <pc:sldMk cId="2158902525" sldId="286"/>
                <pc2:cmMk id="{463C2C62-5D73-B248-8549-4D5BBFFBB8E3}"/>
              </pc2:cmMkLst>
            </pc226:cmChg>
          </p:ext>
        </pc:extLst>
      </pc:sldChg>
      <pc:sldChg chg="addSp delSp modSp mod">
        <pc:chgData name="Rachel Renaud" userId="6b9d4685-2fce-4f48-905b-249619aeb499" providerId="ADAL" clId="{6C47B850-4920-F749-B2DE-43AD72E96F00}" dt="2024-06-10T19:57:58.897" v="253" actId="1076"/>
        <pc:sldMkLst>
          <pc:docMk/>
          <pc:sldMk cId="2508702957" sldId="296"/>
        </pc:sldMkLst>
      </pc:sldChg>
      <pc:sldChg chg="addSp delSp modSp mod">
        <pc:chgData name="Rachel Renaud" userId="6b9d4685-2fce-4f48-905b-249619aeb499" providerId="ADAL" clId="{6C47B850-4920-F749-B2DE-43AD72E96F00}" dt="2024-06-10T20:15:24.242" v="644" actId="1076"/>
        <pc:sldMkLst>
          <pc:docMk/>
          <pc:sldMk cId="2208514381" sldId="398"/>
        </pc:sldMkLst>
      </pc:sldChg>
      <pc:sldChg chg="addSp delSp modSp mod modClrScheme chgLayout">
        <pc:chgData name="Rachel Renaud" userId="6b9d4685-2fce-4f48-905b-249619aeb499" providerId="ADAL" clId="{6C47B850-4920-F749-B2DE-43AD72E96F00}" dt="2024-06-10T17:09:47.468" v="132" actId="14100"/>
        <pc:sldMkLst>
          <pc:docMk/>
          <pc:sldMk cId="859017208" sldId="405"/>
        </pc:sldMkLst>
      </pc:sldChg>
      <pc:sldChg chg="addSp delSp modSp mod modClrScheme chgLayout">
        <pc:chgData name="Rachel Renaud" userId="6b9d4685-2fce-4f48-905b-249619aeb499" providerId="ADAL" clId="{6C47B850-4920-F749-B2DE-43AD72E96F00}" dt="2024-06-14T16:57:11.962" v="872" actId="1076"/>
        <pc:sldMkLst>
          <pc:docMk/>
          <pc:sldMk cId="1830317654" sldId="409"/>
        </pc:sldMkLst>
      </pc:sldChg>
      <pc:sldChg chg="addSp delSp modSp add del mod">
        <pc:chgData name="Rachel Renaud" userId="6b9d4685-2fce-4f48-905b-249619aeb499" providerId="ADAL" clId="{6C47B850-4920-F749-B2DE-43AD72E96F00}" dt="2024-06-06T17:39:28.299" v="36" actId="2696"/>
        <pc:sldMkLst>
          <pc:docMk/>
          <pc:sldMk cId="2301177934" sldId="410"/>
        </pc:sldMkLst>
      </pc:sldChg>
      <pc:sldChg chg="addSp delSp modSp mod modClrScheme chgLayout">
        <pc:chgData name="Rachel Renaud" userId="6b9d4685-2fce-4f48-905b-249619aeb499" providerId="ADAL" clId="{6C47B850-4920-F749-B2DE-43AD72E96F00}" dt="2024-06-14T16:53:55.626" v="861" actId="1076"/>
        <pc:sldMkLst>
          <pc:docMk/>
          <pc:sldMk cId="408338171" sldId="411"/>
        </pc:sldMkLst>
      </pc:sldChg>
      <pc:sldChg chg="addSp delSp modSp mod modClrScheme chgLayout">
        <pc:chgData name="Rachel Renaud" userId="6b9d4685-2fce-4f48-905b-249619aeb499" providerId="ADAL" clId="{6C47B850-4920-F749-B2DE-43AD72E96F00}" dt="2024-06-06T20:40:40.116" v="84" actId="14100"/>
        <pc:sldMkLst>
          <pc:docMk/>
          <pc:sldMk cId="278340869" sldId="412"/>
        </pc:sldMkLst>
      </pc:sldChg>
      <pc:sldChg chg="modSp mod">
        <pc:chgData name="Rachel Renaud" userId="6b9d4685-2fce-4f48-905b-249619aeb499" providerId="ADAL" clId="{6C47B850-4920-F749-B2DE-43AD72E96F00}" dt="2024-06-11T20:08:56.776" v="653" actId="1076"/>
        <pc:sldMkLst>
          <pc:docMk/>
          <pc:sldMk cId="1820169130" sldId="414"/>
        </pc:sldMkLst>
      </pc:sldChg>
      <pc:sldChg chg="del">
        <pc:chgData name="Rachel Renaud" userId="6b9d4685-2fce-4f48-905b-249619aeb499" providerId="ADAL" clId="{6C47B850-4920-F749-B2DE-43AD72E96F00}" dt="2024-06-10T20:15:57.144" v="645" actId="2696"/>
        <pc:sldMkLst>
          <pc:docMk/>
          <pc:sldMk cId="3580135164" sldId="452"/>
        </pc:sldMkLst>
      </pc:sldChg>
      <pc:sldChg chg="addSp delSp modSp mod">
        <pc:chgData name="Rachel Renaud" userId="6b9d4685-2fce-4f48-905b-249619aeb499" providerId="ADAL" clId="{6C47B850-4920-F749-B2DE-43AD72E96F00}" dt="2024-06-14T16:57:54.360" v="883" actId="1076"/>
        <pc:sldMkLst>
          <pc:docMk/>
          <pc:sldMk cId="3709980583" sldId="453"/>
        </pc:sldMkLst>
      </pc:sldChg>
      <pc:sldChg chg="addSp delSp modSp mod">
        <pc:chgData name="Rachel Renaud" userId="6b9d4685-2fce-4f48-905b-249619aeb499" providerId="ADAL" clId="{6C47B850-4920-F749-B2DE-43AD72E96F00}" dt="2024-06-14T16:57:37.795" v="878" actId="1076"/>
        <pc:sldMkLst>
          <pc:docMk/>
          <pc:sldMk cId="890788368" sldId="454"/>
        </pc:sldMkLst>
      </pc:sldChg>
      <pc:sldChg chg="addSp delSp modSp mod">
        <pc:chgData name="Rachel Renaud" userId="6b9d4685-2fce-4f48-905b-249619aeb499" providerId="ADAL" clId="{6C47B850-4920-F749-B2DE-43AD72E96F00}" dt="2024-06-14T16:57:31.112" v="875" actId="1076"/>
        <pc:sldMkLst>
          <pc:docMk/>
          <pc:sldMk cId="1974405109" sldId="455"/>
        </pc:sldMkLst>
      </pc:sldChg>
      <pc:sldChg chg="addSp delSp modSp new mod ord">
        <pc:chgData name="Rachel Renaud" userId="6b9d4685-2fce-4f48-905b-249619aeb499" providerId="ADAL" clId="{6C47B850-4920-F749-B2DE-43AD72E96F00}" dt="2024-06-14T16:52:31.057" v="826" actId="1076"/>
        <pc:sldMkLst>
          <pc:docMk/>
          <pc:sldMk cId="242543283" sldId="456"/>
        </pc:sldMkLst>
      </pc:sldChg>
      <pc:sldChg chg="new del">
        <pc:chgData name="Rachel Renaud" userId="6b9d4685-2fce-4f48-905b-249619aeb499" providerId="ADAL" clId="{6C47B850-4920-F749-B2DE-43AD72E96F00}" dt="2024-06-06T17:37:01.837" v="1" actId="680"/>
        <pc:sldMkLst>
          <pc:docMk/>
          <pc:sldMk cId="1896013078" sldId="456"/>
        </pc:sldMkLst>
      </pc:sldChg>
      <pc:sldChg chg="addSp delSp modSp new mod">
        <pc:chgData name="Rachel Renaud" userId="6b9d4685-2fce-4f48-905b-249619aeb499" providerId="ADAL" clId="{6C47B850-4920-F749-B2DE-43AD72E96F00}" dt="2024-06-14T16:53:22.858" v="850" actId="1076"/>
        <pc:sldMkLst>
          <pc:docMk/>
          <pc:sldMk cId="3925629230" sldId="457"/>
        </pc:sldMkLst>
      </pc:sldChg>
      <pc:sldChg chg="addSp delSp modSp mod">
        <pc:chgData name="Rachel Renaud" userId="6b9d4685-2fce-4f48-905b-249619aeb499" providerId="ADAL" clId="{6C47B850-4920-F749-B2DE-43AD72E96F00}" dt="2024-06-11T20:09:05.664" v="658" actId="1076"/>
        <pc:sldMkLst>
          <pc:docMk/>
          <pc:sldMk cId="932921986" sldId="458"/>
        </pc:sldMkLst>
      </pc:sldChg>
      <pc:sldChg chg="addSp delSp modSp del mod setBg">
        <pc:chgData name="Rachel Renaud" userId="6b9d4685-2fce-4f48-905b-249619aeb499" providerId="ADAL" clId="{6C47B850-4920-F749-B2DE-43AD72E96F00}" dt="2024-06-14T15:14:16.717" v="780" actId="2696"/>
        <pc:sldMkLst>
          <pc:docMk/>
          <pc:sldMk cId="4032824353" sldId="462"/>
        </pc:sldMkLst>
      </pc:sldChg>
      <pc:sldChg chg="del">
        <pc:chgData name="Rachel Renaud" userId="6b9d4685-2fce-4f48-905b-249619aeb499" providerId="ADAL" clId="{6C47B850-4920-F749-B2DE-43AD72E96F00}" dt="2024-06-14T15:14:18.035" v="781" actId="2696"/>
        <pc:sldMkLst>
          <pc:docMk/>
          <pc:sldMk cId="1569086320" sldId="463"/>
        </pc:sldMkLst>
      </pc:sldChg>
      <pc:sldChg chg="del">
        <pc:chgData name="Rachel Renaud" userId="6b9d4685-2fce-4f48-905b-249619aeb499" providerId="ADAL" clId="{6C47B850-4920-F749-B2DE-43AD72E96F00}" dt="2024-06-14T15:14:18.930" v="782" actId="2696"/>
        <pc:sldMkLst>
          <pc:docMk/>
          <pc:sldMk cId="2281709068" sldId="464"/>
        </pc:sldMkLst>
      </pc:sldChg>
      <pc:sldChg chg="del">
        <pc:chgData name="Rachel Renaud" userId="6b9d4685-2fce-4f48-905b-249619aeb499" providerId="ADAL" clId="{6C47B850-4920-F749-B2DE-43AD72E96F00}" dt="2024-06-14T15:14:19.709" v="783" actId="2696"/>
        <pc:sldMkLst>
          <pc:docMk/>
          <pc:sldMk cId="376392950" sldId="465"/>
        </pc:sldMkLst>
      </pc:sldChg>
      <pc:sldMasterChg chg="modSldLayout">
        <pc:chgData name="Rachel Renaud" userId="6b9d4685-2fce-4f48-905b-249619aeb499" providerId="ADAL" clId="{6C47B850-4920-F749-B2DE-43AD72E96F00}" dt="2024-06-10T19:56:37.182" v="243" actId="14100"/>
        <pc:sldMasterMkLst>
          <pc:docMk/>
          <pc:sldMasterMk cId="1523186694" sldId="2147483648"/>
        </pc:sldMasterMkLst>
        <pc:sldLayoutChg chg="delSp mod">
          <pc:chgData name="Rachel Renaud" userId="6b9d4685-2fce-4f48-905b-249619aeb499" providerId="ADAL" clId="{6C47B850-4920-F749-B2DE-43AD72E96F00}" dt="2024-06-10T19:52:23.809" v="238" actId="478"/>
          <pc:sldLayoutMkLst>
            <pc:docMk/>
            <pc:sldMasterMk cId="1523186694" sldId="2147483648"/>
            <pc:sldLayoutMk cId="4058133736" sldId="2147483658"/>
          </pc:sldLayoutMkLst>
        </pc:sldLayoutChg>
        <pc:sldLayoutChg chg="delSp mod">
          <pc:chgData name="Rachel Renaud" userId="6b9d4685-2fce-4f48-905b-249619aeb499" providerId="ADAL" clId="{6C47B850-4920-F749-B2DE-43AD72E96F00}" dt="2024-06-10T19:52:21.374" v="236" actId="478"/>
          <pc:sldLayoutMkLst>
            <pc:docMk/>
            <pc:sldMasterMk cId="1523186694" sldId="2147483648"/>
            <pc:sldLayoutMk cId="2699042416" sldId="2147483666"/>
          </pc:sldLayoutMkLst>
        </pc:sldLayoutChg>
        <pc:sldLayoutChg chg="addSp delSp modSp mod">
          <pc:chgData name="Rachel Renaud" userId="6b9d4685-2fce-4f48-905b-249619aeb499" providerId="ADAL" clId="{6C47B850-4920-F749-B2DE-43AD72E96F00}" dt="2024-06-10T19:52:09.428" v="232" actId="478"/>
          <pc:sldLayoutMkLst>
            <pc:docMk/>
            <pc:sldMasterMk cId="1523186694" sldId="2147483648"/>
            <pc:sldLayoutMk cId="1622659518" sldId="2147483668"/>
          </pc:sldLayoutMkLst>
        </pc:sldLayoutChg>
        <pc:sldLayoutChg chg="addSp delSp modSp mod">
          <pc:chgData name="Rachel Renaud" userId="6b9d4685-2fce-4f48-905b-249619aeb499" providerId="ADAL" clId="{6C47B850-4920-F749-B2DE-43AD72E96F00}" dt="2024-06-10T19:51:41.921" v="224" actId="14100"/>
          <pc:sldLayoutMkLst>
            <pc:docMk/>
            <pc:sldMasterMk cId="1523186694" sldId="2147483648"/>
            <pc:sldLayoutMk cId="445891044" sldId="2147483669"/>
          </pc:sldLayoutMkLst>
        </pc:sldLayoutChg>
        <pc:sldLayoutChg chg="addSp delSp modSp mod">
          <pc:chgData name="Rachel Renaud" userId="6b9d4685-2fce-4f48-905b-249619aeb499" providerId="ADAL" clId="{6C47B850-4920-F749-B2DE-43AD72E96F00}" dt="2024-06-10T19:51:55.281" v="231" actId="478"/>
          <pc:sldLayoutMkLst>
            <pc:docMk/>
            <pc:sldMasterMk cId="1523186694" sldId="2147483648"/>
            <pc:sldLayoutMk cId="2659818663" sldId="2147483671"/>
          </pc:sldLayoutMkLst>
        </pc:sldLayoutChg>
        <pc:sldLayoutChg chg="addSp delSp modSp mod">
          <pc:chgData name="Rachel Renaud" userId="6b9d4685-2fce-4f48-905b-249619aeb499" providerId="ADAL" clId="{6C47B850-4920-F749-B2DE-43AD72E96F00}" dt="2024-06-10T19:56:37.182" v="243" actId="14100"/>
          <pc:sldLayoutMkLst>
            <pc:docMk/>
            <pc:sldMasterMk cId="1523186694" sldId="2147483648"/>
            <pc:sldLayoutMk cId="3580220405" sldId="2147483672"/>
          </pc:sldLayoutMkLst>
        </pc:sldLayoutChg>
        <pc:sldLayoutChg chg="delSp mod">
          <pc:chgData name="Rachel Renaud" userId="6b9d4685-2fce-4f48-905b-249619aeb499" providerId="ADAL" clId="{6C47B850-4920-F749-B2DE-43AD72E96F00}" dt="2024-06-10T19:52:11.351" v="233" actId="478"/>
          <pc:sldLayoutMkLst>
            <pc:docMk/>
            <pc:sldMasterMk cId="1523186694" sldId="2147483648"/>
            <pc:sldLayoutMk cId="2448041819" sldId="2147483673"/>
          </pc:sldLayoutMkLst>
        </pc:sldLayoutChg>
        <pc:sldLayoutChg chg="delSp mod">
          <pc:chgData name="Rachel Renaud" userId="6b9d4685-2fce-4f48-905b-249619aeb499" providerId="ADAL" clId="{6C47B850-4920-F749-B2DE-43AD72E96F00}" dt="2024-06-10T19:52:12.853" v="234" actId="478"/>
          <pc:sldLayoutMkLst>
            <pc:docMk/>
            <pc:sldMasterMk cId="1523186694" sldId="2147483648"/>
            <pc:sldLayoutMk cId="3084849023" sldId="2147483674"/>
          </pc:sldLayoutMkLst>
        </pc:sldLayoutChg>
      </pc:sldMasterChg>
    </pc:docChg>
  </pc:docChgLst>
  <pc:docChgLst>
    <pc:chgData name="Michael Chorvat" userId="e8c54cd6-118d-43f7-ba61-0421c2069da1" providerId="ADAL" clId="{7BC11B6A-B6B6-6D4A-B08C-A277D2283F25}"/>
    <pc:docChg chg="undo custSel addSld delSld modSld sldOrd">
      <pc:chgData name="Michael Chorvat" userId="e8c54cd6-118d-43f7-ba61-0421c2069da1" providerId="ADAL" clId="{7BC11B6A-B6B6-6D4A-B08C-A277D2283F25}" dt="2024-06-10T20:40:23.488" v="391" actId="478"/>
      <pc:docMkLst>
        <pc:docMk/>
      </pc:docMkLst>
      <pc:sldChg chg="delSp mod">
        <pc:chgData name="Michael Chorvat" userId="e8c54cd6-118d-43f7-ba61-0421c2069da1" providerId="ADAL" clId="{7BC11B6A-B6B6-6D4A-B08C-A277D2283F25}" dt="2024-06-10T20:40:23.488" v="391" actId="478"/>
        <pc:sldMkLst>
          <pc:docMk/>
          <pc:sldMk cId="2158902525" sldId="286"/>
        </pc:sldMkLst>
      </pc:sldChg>
      <pc:sldChg chg="del">
        <pc:chgData name="Michael Chorvat" userId="e8c54cd6-118d-43f7-ba61-0421c2069da1" providerId="ADAL" clId="{7BC11B6A-B6B6-6D4A-B08C-A277D2283F25}" dt="2024-06-06T16:45:33.592" v="0" actId="2696"/>
        <pc:sldMkLst>
          <pc:docMk/>
          <pc:sldMk cId="986190623" sldId="289"/>
        </pc:sldMkLst>
      </pc:sldChg>
      <pc:sldChg chg="addSp delSp modSp mod">
        <pc:chgData name="Michael Chorvat" userId="e8c54cd6-118d-43f7-ba61-0421c2069da1" providerId="ADAL" clId="{7BC11B6A-B6B6-6D4A-B08C-A277D2283F25}" dt="2024-06-10T20:29:01.039" v="354" actId="21"/>
        <pc:sldMkLst>
          <pc:docMk/>
          <pc:sldMk cId="812579656" sldId="290"/>
        </pc:sldMkLst>
      </pc:sldChg>
      <pc:sldChg chg="addSp delSp modSp mod">
        <pc:chgData name="Michael Chorvat" userId="e8c54cd6-118d-43f7-ba61-0421c2069da1" providerId="ADAL" clId="{7BC11B6A-B6B6-6D4A-B08C-A277D2283F25}" dt="2024-06-10T20:39:12.426" v="388" actId="1076"/>
        <pc:sldMkLst>
          <pc:docMk/>
          <pc:sldMk cId="1820169130" sldId="414"/>
        </pc:sldMkLst>
      </pc:sldChg>
      <pc:sldChg chg="del">
        <pc:chgData name="Michael Chorvat" userId="e8c54cd6-118d-43f7-ba61-0421c2069da1" providerId="ADAL" clId="{7BC11B6A-B6B6-6D4A-B08C-A277D2283F25}" dt="2024-06-10T20:39:06.235" v="386" actId="2696"/>
        <pc:sldMkLst>
          <pc:docMk/>
          <pc:sldMk cId="4030631723" sldId="417"/>
        </pc:sldMkLst>
      </pc:sldChg>
      <pc:sldChg chg="del">
        <pc:chgData name="Michael Chorvat" userId="e8c54cd6-118d-43f7-ba61-0421c2069da1" providerId="ADAL" clId="{7BC11B6A-B6B6-6D4A-B08C-A277D2283F25}" dt="2024-06-10T20:39:06.235" v="386" actId="2696"/>
        <pc:sldMkLst>
          <pc:docMk/>
          <pc:sldMk cId="2686028698" sldId="423"/>
        </pc:sldMkLst>
      </pc:sldChg>
      <pc:sldChg chg="del">
        <pc:chgData name="Michael Chorvat" userId="e8c54cd6-118d-43f7-ba61-0421c2069da1" providerId="ADAL" clId="{7BC11B6A-B6B6-6D4A-B08C-A277D2283F25}" dt="2024-06-10T20:39:06.235" v="386" actId="2696"/>
        <pc:sldMkLst>
          <pc:docMk/>
          <pc:sldMk cId="964942374" sldId="424"/>
        </pc:sldMkLst>
      </pc:sldChg>
      <pc:sldChg chg="del">
        <pc:chgData name="Michael Chorvat" userId="e8c54cd6-118d-43f7-ba61-0421c2069da1" providerId="ADAL" clId="{7BC11B6A-B6B6-6D4A-B08C-A277D2283F25}" dt="2024-06-10T20:39:06.235" v="386" actId="2696"/>
        <pc:sldMkLst>
          <pc:docMk/>
          <pc:sldMk cId="1255179310" sldId="425"/>
        </pc:sldMkLst>
      </pc:sldChg>
      <pc:sldChg chg="del">
        <pc:chgData name="Michael Chorvat" userId="e8c54cd6-118d-43f7-ba61-0421c2069da1" providerId="ADAL" clId="{7BC11B6A-B6B6-6D4A-B08C-A277D2283F25}" dt="2024-06-06T16:46:52.479" v="1" actId="2696"/>
        <pc:sldMkLst>
          <pc:docMk/>
          <pc:sldMk cId="1504506155" sldId="449"/>
        </pc:sldMkLst>
      </pc:sldChg>
      <pc:sldChg chg="addSp delSp modSp mod">
        <pc:chgData name="Michael Chorvat" userId="e8c54cd6-118d-43f7-ba61-0421c2069da1" providerId="ADAL" clId="{7BC11B6A-B6B6-6D4A-B08C-A277D2283F25}" dt="2024-06-10T20:16:12.240" v="11" actId="167"/>
        <pc:sldMkLst>
          <pc:docMk/>
          <pc:sldMk cId="3580135164" sldId="452"/>
        </pc:sldMkLst>
      </pc:sldChg>
      <pc:sldChg chg="addSp delSp modSp new mod ord">
        <pc:chgData name="Michael Chorvat" userId="e8c54cd6-118d-43f7-ba61-0421c2069da1" providerId="ADAL" clId="{7BC11B6A-B6B6-6D4A-B08C-A277D2283F25}" dt="2024-06-10T20:39:20.284" v="390" actId="1076"/>
        <pc:sldMkLst>
          <pc:docMk/>
          <pc:sldMk cId="932921986" sldId="458"/>
        </pc:sldMkLst>
      </pc:sldChg>
    </pc:docChg>
  </pc:docChgLst>
  <pc:docChgLst>
    <pc:chgData name="Michael Chorvat" userId="S::mchorvat@hfma.org::e8c54cd6-118d-43f7-ba61-0421c2069da1" providerId="AD" clId="Web-{5006D7F2-B72B-A934-FEAE-7F73921F95C3}"/>
    <pc:docChg chg="modSld">
      <pc:chgData name="Michael Chorvat" userId="S::mchorvat@hfma.org::e8c54cd6-118d-43f7-ba61-0421c2069da1" providerId="AD" clId="Web-{5006D7F2-B72B-A934-FEAE-7F73921F95C3}" dt="2024-06-11T18:15:14.834" v="2" actId="1076"/>
      <pc:docMkLst>
        <pc:docMk/>
      </pc:docMkLst>
      <pc:sldChg chg="modSp">
        <pc:chgData name="Michael Chorvat" userId="S::mchorvat@hfma.org::e8c54cd6-118d-43f7-ba61-0421c2069da1" providerId="AD" clId="Web-{5006D7F2-B72B-A934-FEAE-7F73921F95C3}" dt="2024-06-11T18:15:14.834" v="2" actId="1076"/>
        <pc:sldMkLst>
          <pc:docMk/>
          <pc:sldMk cId="932921986" sldId="458"/>
        </pc:sldMkLst>
      </pc:sldChg>
      <pc:sldChg chg="modSp">
        <pc:chgData name="Michael Chorvat" userId="S::mchorvat@hfma.org::e8c54cd6-118d-43f7-ba61-0421c2069da1" providerId="AD" clId="Web-{5006D7F2-B72B-A934-FEAE-7F73921F95C3}" dt="2024-06-11T18:15:04.647" v="0" actId="20577"/>
        <pc:sldMkLst>
          <pc:docMk/>
          <pc:sldMk cId="1785299707" sldId="460"/>
        </pc:sldMkLst>
      </pc:sldChg>
    </pc:docChg>
  </pc:docChgLst>
  <pc:docChgLst>
    <pc:chgData name="Greg Akroyd" userId="S::gakroyd@hfma.org::ae5e6351-9cd1-4936-a427-ff3dff1720ed" providerId="AD" clId="Web-{7E0CCAD2-0695-9F9A-E21B-E0B63EE30EA4}"/>
    <pc:docChg chg="modSld">
      <pc:chgData name="Greg Akroyd" userId="S::gakroyd@hfma.org::ae5e6351-9cd1-4936-a427-ff3dff1720ed" providerId="AD" clId="Web-{7E0CCAD2-0695-9F9A-E21B-E0B63EE30EA4}" dt="2025-01-29T20:41:29.683" v="126"/>
      <pc:docMkLst>
        <pc:docMk/>
      </pc:docMkLst>
      <pc:sldChg chg="modNotes">
        <pc:chgData name="Greg Akroyd" userId="S::gakroyd@hfma.org::ae5e6351-9cd1-4936-a427-ff3dff1720ed" providerId="AD" clId="Web-{7E0CCAD2-0695-9F9A-E21B-E0B63EE30EA4}" dt="2025-01-29T20:41:29.683" v="126"/>
        <pc:sldMkLst>
          <pc:docMk/>
          <pc:sldMk cId="3114494140" sldId="459"/>
        </pc:sldMkLst>
      </pc:sldChg>
      <pc:sldChg chg="modNotes">
        <pc:chgData name="Greg Akroyd" userId="S::gakroyd@hfma.org::ae5e6351-9cd1-4936-a427-ff3dff1720ed" providerId="AD" clId="Web-{7E0CCAD2-0695-9F9A-E21B-E0B63EE30EA4}" dt="2025-01-29T20:41:26.699" v="124"/>
        <pc:sldMkLst>
          <pc:docMk/>
          <pc:sldMk cId="2297791328" sldId="460"/>
        </pc:sldMkLst>
      </pc:sldChg>
      <pc:sldChg chg="modNotes">
        <pc:chgData name="Greg Akroyd" userId="S::gakroyd@hfma.org::ae5e6351-9cd1-4936-a427-ff3dff1720ed" providerId="AD" clId="Web-{7E0CCAD2-0695-9F9A-E21B-E0B63EE30EA4}" dt="2025-01-29T20:41:23.496" v="123"/>
        <pc:sldMkLst>
          <pc:docMk/>
          <pc:sldMk cId="2120226648" sldId="461"/>
        </pc:sldMkLst>
      </pc:sldChg>
      <pc:sldChg chg="modNotes">
        <pc:chgData name="Greg Akroyd" userId="S::gakroyd@hfma.org::ae5e6351-9cd1-4936-a427-ff3dff1720ed" providerId="AD" clId="Web-{7E0CCAD2-0695-9F9A-E21B-E0B63EE30EA4}" dt="2025-01-29T20:41:06.340" v="111"/>
        <pc:sldMkLst>
          <pc:docMk/>
          <pc:sldMk cId="3014042267" sldId="462"/>
        </pc:sldMkLst>
      </pc:sldChg>
      <pc:sldChg chg="addSp delSp modSp modNotes">
        <pc:chgData name="Greg Akroyd" userId="S::gakroyd@hfma.org::ae5e6351-9cd1-4936-a427-ff3dff1720ed" providerId="AD" clId="Web-{7E0CCAD2-0695-9F9A-E21B-E0B63EE30EA4}" dt="2025-01-29T20:41:18.965" v="120"/>
        <pc:sldMkLst>
          <pc:docMk/>
          <pc:sldMk cId="109291338" sldId="463"/>
        </pc:sldMkLst>
        <pc:spChg chg="add del mod">
          <ac:chgData name="Greg Akroyd" userId="S::gakroyd@hfma.org::ae5e6351-9cd1-4936-a427-ff3dff1720ed" providerId="AD" clId="Web-{7E0CCAD2-0695-9F9A-E21B-E0B63EE30EA4}" dt="2025-01-29T20:41:13.215" v="117"/>
          <ac:spMkLst>
            <pc:docMk/>
            <pc:sldMk cId="109291338" sldId="463"/>
            <ac:spMk id="2" creationId="{BAE674AD-6C6B-DD89-B745-DB106F8E0021}"/>
          </ac:spMkLst>
        </pc:spChg>
      </pc:sldChg>
      <pc:sldChg chg="modNotes">
        <pc:chgData name="Greg Akroyd" userId="S::gakroyd@hfma.org::ae5e6351-9cd1-4936-a427-ff3dff1720ed" providerId="AD" clId="Web-{7E0CCAD2-0695-9F9A-E21B-E0B63EE30EA4}" dt="2025-01-29T20:41:21.324" v="121"/>
        <pc:sldMkLst>
          <pc:docMk/>
          <pc:sldMk cId="331223934" sldId="464"/>
        </pc:sldMkLst>
      </pc:sldChg>
      <pc:sldChg chg="modNotes">
        <pc:chgData name="Greg Akroyd" userId="S::gakroyd@hfma.org::ae5e6351-9cd1-4936-a427-ff3dff1720ed" providerId="AD" clId="Web-{7E0CCAD2-0695-9F9A-E21B-E0B63EE30EA4}" dt="2025-01-29T20:41:07.934" v="112"/>
        <pc:sldMkLst>
          <pc:docMk/>
          <pc:sldMk cId="1391860818" sldId="465"/>
        </pc:sldMkLst>
      </pc:sldChg>
      <pc:sldChg chg="modNotes">
        <pc:chgData name="Greg Akroyd" userId="S::gakroyd@hfma.org::ae5e6351-9cd1-4936-a427-ff3dff1720ed" providerId="AD" clId="Web-{7E0CCAD2-0695-9F9A-E21B-E0B63EE30EA4}" dt="2025-01-29T20:40:42.903" v="76"/>
        <pc:sldMkLst>
          <pc:docMk/>
          <pc:sldMk cId="111499275" sldId="469"/>
        </pc:sldMkLst>
      </pc:sldChg>
      <pc:sldChg chg="modNotes">
        <pc:chgData name="Greg Akroyd" userId="S::gakroyd@hfma.org::ae5e6351-9cd1-4936-a427-ff3dff1720ed" providerId="AD" clId="Web-{7E0CCAD2-0695-9F9A-E21B-E0B63EE30EA4}" dt="2025-01-29T20:40:44.668" v="78"/>
        <pc:sldMkLst>
          <pc:docMk/>
          <pc:sldMk cId="2438744453" sldId="470"/>
        </pc:sldMkLst>
      </pc:sldChg>
      <pc:sldChg chg="modNotes">
        <pc:chgData name="Greg Akroyd" userId="S::gakroyd@hfma.org::ae5e6351-9cd1-4936-a427-ff3dff1720ed" providerId="AD" clId="Web-{7E0CCAD2-0695-9F9A-E21B-E0B63EE30EA4}" dt="2025-01-29T20:40:46.512" v="80"/>
        <pc:sldMkLst>
          <pc:docMk/>
          <pc:sldMk cId="2553685765" sldId="471"/>
        </pc:sldMkLst>
      </pc:sldChg>
    </pc:docChg>
  </pc:docChgLst>
  <pc:docChgLst>
    <pc:chgData name="Greg Akroyd" userId="S::gakroyd@hfma.org::ae5e6351-9cd1-4936-a427-ff3dff1720ed" providerId="AD" clId="Web-{C578738F-3357-5BB3-9FAB-EC375DE595BC}"/>
    <pc:docChg chg="modSld sldOrd">
      <pc:chgData name="Greg Akroyd" userId="S::gakroyd@hfma.org::ae5e6351-9cd1-4936-a427-ff3dff1720ed" providerId="AD" clId="Web-{C578738F-3357-5BB3-9FAB-EC375DE595BC}" dt="2025-01-29T16:02:51.120" v="192" actId="20577"/>
      <pc:docMkLst>
        <pc:docMk/>
      </pc:docMkLst>
      <pc:sldChg chg="modSp ord modNotes">
        <pc:chgData name="Greg Akroyd" userId="S::gakroyd@hfma.org::ae5e6351-9cd1-4936-a427-ff3dff1720ed" providerId="AD" clId="Web-{C578738F-3357-5BB3-9FAB-EC375DE595BC}" dt="2025-01-29T15:22:45.836" v="158" actId="1076"/>
        <pc:sldMkLst>
          <pc:docMk/>
          <pc:sldMk cId="975512884" sldId="466"/>
        </pc:sldMkLst>
        <pc:spChg chg="mod">
          <ac:chgData name="Greg Akroyd" userId="S::gakroyd@hfma.org::ae5e6351-9cd1-4936-a427-ff3dff1720ed" providerId="AD" clId="Web-{C578738F-3357-5BB3-9FAB-EC375DE595BC}" dt="2025-01-29T15:20:59.914" v="53" actId="20577"/>
          <ac:spMkLst>
            <pc:docMk/>
            <pc:sldMk cId="975512884" sldId="466"/>
            <ac:spMk id="7" creationId="{2FA5D64C-D386-19AF-D900-724409D38D9D}"/>
          </ac:spMkLst>
        </pc:spChg>
        <pc:spChg chg="mod">
          <ac:chgData name="Greg Akroyd" userId="S::gakroyd@hfma.org::ae5e6351-9cd1-4936-a427-ff3dff1720ed" providerId="AD" clId="Web-{C578738F-3357-5BB3-9FAB-EC375DE595BC}" dt="2025-01-29T15:22:45.836" v="158" actId="1076"/>
          <ac:spMkLst>
            <pc:docMk/>
            <pc:sldMk cId="975512884" sldId="466"/>
            <ac:spMk id="8" creationId="{AB886799-568A-A1D3-2DA9-C97DBB313620}"/>
          </ac:spMkLst>
        </pc:spChg>
      </pc:sldChg>
      <pc:sldChg chg="modSp ord modNotes">
        <pc:chgData name="Greg Akroyd" userId="S::gakroyd@hfma.org::ae5e6351-9cd1-4936-a427-ff3dff1720ed" providerId="AD" clId="Web-{C578738F-3357-5BB3-9FAB-EC375DE595BC}" dt="2025-01-29T16:02:44.182" v="177" actId="20577"/>
        <pc:sldMkLst>
          <pc:docMk/>
          <pc:sldMk cId="1376619507" sldId="467"/>
        </pc:sldMkLst>
        <pc:spChg chg="mod">
          <ac:chgData name="Greg Akroyd" userId="S::gakroyd@hfma.org::ae5e6351-9cd1-4936-a427-ff3dff1720ed" providerId="AD" clId="Web-{C578738F-3357-5BB3-9FAB-EC375DE595BC}" dt="2025-01-29T16:02:44.182" v="177" actId="20577"/>
          <ac:spMkLst>
            <pc:docMk/>
            <pc:sldMk cId="1376619507" sldId="467"/>
            <ac:spMk id="7" creationId="{6587B32F-B567-5129-3234-36E29D28C047}"/>
          </ac:spMkLst>
        </pc:spChg>
        <pc:spChg chg="mod">
          <ac:chgData name="Greg Akroyd" userId="S::gakroyd@hfma.org::ae5e6351-9cd1-4936-a427-ff3dff1720ed" providerId="AD" clId="Web-{C578738F-3357-5BB3-9FAB-EC375DE595BC}" dt="2025-01-29T16:02:33.807" v="174" actId="20577"/>
          <ac:spMkLst>
            <pc:docMk/>
            <pc:sldMk cId="1376619507" sldId="467"/>
            <ac:spMk id="8" creationId="{725C89F8-579C-4B7A-7837-AAA715C0ECC2}"/>
          </ac:spMkLst>
        </pc:spChg>
      </pc:sldChg>
      <pc:sldChg chg="modSp ord modNotes">
        <pc:chgData name="Greg Akroyd" userId="S::gakroyd@hfma.org::ae5e6351-9cd1-4936-a427-ff3dff1720ed" providerId="AD" clId="Web-{C578738F-3357-5BB3-9FAB-EC375DE595BC}" dt="2025-01-29T16:02:51.120" v="192" actId="20577"/>
        <pc:sldMkLst>
          <pc:docMk/>
          <pc:sldMk cId="3316866155" sldId="468"/>
        </pc:sldMkLst>
        <pc:spChg chg="mod">
          <ac:chgData name="Greg Akroyd" userId="S::gakroyd@hfma.org::ae5e6351-9cd1-4936-a427-ff3dff1720ed" providerId="AD" clId="Web-{C578738F-3357-5BB3-9FAB-EC375DE595BC}" dt="2025-01-29T16:02:46.932" v="180" actId="20577"/>
          <ac:spMkLst>
            <pc:docMk/>
            <pc:sldMk cId="3316866155" sldId="468"/>
            <ac:spMk id="7" creationId="{23DA71A2-0CA4-1A72-0281-4A2DCF05A887}"/>
          </ac:spMkLst>
        </pc:spChg>
        <pc:spChg chg="mod">
          <ac:chgData name="Greg Akroyd" userId="S::gakroyd@hfma.org::ae5e6351-9cd1-4936-a427-ff3dff1720ed" providerId="AD" clId="Web-{C578738F-3357-5BB3-9FAB-EC375DE595BC}" dt="2025-01-29T16:02:51.120" v="192" actId="20577"/>
          <ac:spMkLst>
            <pc:docMk/>
            <pc:sldMk cId="3316866155" sldId="468"/>
            <ac:spMk id="8" creationId="{BAE0DE6E-ACBC-9B71-B256-8C3A7F8146DF}"/>
          </ac:spMkLst>
        </pc:spChg>
      </pc:sldChg>
    </pc:docChg>
  </pc:docChgLst>
  <pc:docChgLst>
    <pc:chgData name="Michael Chorvat" userId="e8c54cd6-118d-43f7-ba61-0421c2069da1" providerId="ADAL" clId="{F6F57CCB-3697-2047-BD98-1A40B0E4BABF}"/>
    <pc:docChg chg="undo custSel addSld delSld modSld sldOrd modMainMaster">
      <pc:chgData name="Michael Chorvat" userId="e8c54cd6-118d-43f7-ba61-0421c2069da1" providerId="ADAL" clId="{F6F57CCB-3697-2047-BD98-1A40B0E4BABF}" dt="2025-01-31T16:18:27.963" v="725" actId="1038"/>
      <pc:docMkLst>
        <pc:docMk/>
      </pc:docMkLst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1798443574" sldId="277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222242970" sldId="279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3040485205" sldId="285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812579656" sldId="290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2208514381" sldId="398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1379837477" sldId="399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859017208" sldId="405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1830317654" sldId="409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408338171" sldId="411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278340869" sldId="412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1820169130" sldId="414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2338330328" sldId="422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3361475526" sldId="451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3580135164" sldId="452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3709980583" sldId="453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890788368" sldId="454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1974405109" sldId="455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242543283" sldId="456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3925629230" sldId="457"/>
        </pc:sldMkLst>
      </pc:sldChg>
      <pc:sldChg chg="del">
        <pc:chgData name="Michael Chorvat" userId="e8c54cd6-118d-43f7-ba61-0421c2069da1" providerId="ADAL" clId="{F6F57CCB-3697-2047-BD98-1A40B0E4BABF}" dt="2025-01-28T20:25:51.617" v="519" actId="2696"/>
        <pc:sldMkLst>
          <pc:docMk/>
          <pc:sldMk cId="932921986" sldId="458"/>
        </pc:sldMkLst>
      </pc:sldChg>
      <pc:sldChg chg="addSp delSp modSp new mod ord">
        <pc:chgData name="Michael Chorvat" userId="e8c54cd6-118d-43f7-ba61-0421c2069da1" providerId="ADAL" clId="{F6F57CCB-3697-2047-BD98-1A40B0E4BABF}" dt="2025-01-29T20:19:01.816" v="589" actId="21"/>
        <pc:sldMkLst>
          <pc:docMk/>
          <pc:sldMk cId="3114494140" sldId="459"/>
        </pc:sldMkLst>
        <pc:spChg chg="mod">
          <ac:chgData name="Michael Chorvat" userId="e8c54cd6-118d-43f7-ba61-0421c2069da1" providerId="ADAL" clId="{F6F57CCB-3697-2047-BD98-1A40B0E4BABF}" dt="2025-01-28T17:05:04.759" v="159" actId="20577"/>
          <ac:spMkLst>
            <pc:docMk/>
            <pc:sldMk cId="3114494140" sldId="459"/>
            <ac:spMk id="3" creationId="{D460F69B-BF46-A746-166C-DA71749DE147}"/>
          </ac:spMkLst>
        </pc:spChg>
        <pc:spChg chg="add mod">
          <ac:chgData name="Michael Chorvat" userId="e8c54cd6-118d-43f7-ba61-0421c2069da1" providerId="ADAL" clId="{F6F57CCB-3697-2047-BD98-1A40B0E4BABF}" dt="2025-01-28T17:02:44.502" v="113" actId="27636"/>
          <ac:spMkLst>
            <pc:docMk/>
            <pc:sldMk cId="3114494140" sldId="459"/>
            <ac:spMk id="13" creationId="{73A01527-B659-0C7B-86FD-C8F44E2CFAA4}"/>
          </ac:spMkLst>
        </pc:spChg>
        <pc:spChg chg="add mod">
          <ac:chgData name="Michael Chorvat" userId="e8c54cd6-118d-43f7-ba61-0421c2069da1" providerId="ADAL" clId="{F6F57CCB-3697-2047-BD98-1A40B0E4BABF}" dt="2025-01-28T17:04:45.737" v="144" actId="2085"/>
          <ac:spMkLst>
            <pc:docMk/>
            <pc:sldMk cId="3114494140" sldId="459"/>
            <ac:spMk id="19" creationId="{F5D64B4C-9F8A-B4A2-2C2B-A65D5AC48157}"/>
          </ac:spMkLst>
        </pc:spChg>
        <pc:picChg chg="add mod">
          <ac:chgData name="Michael Chorvat" userId="e8c54cd6-118d-43f7-ba61-0421c2069da1" providerId="ADAL" clId="{F6F57CCB-3697-2047-BD98-1A40B0E4BABF}" dt="2025-01-28T17:02:11.534" v="108" actId="1076"/>
          <ac:picMkLst>
            <pc:docMk/>
            <pc:sldMk cId="3114494140" sldId="459"/>
            <ac:picMk id="14" creationId="{7ECC53C6-1464-59DF-DD9E-E39B980AA2C9}"/>
          </ac:picMkLst>
        </pc:picChg>
        <pc:picChg chg="add mod">
          <ac:chgData name="Michael Chorvat" userId="e8c54cd6-118d-43f7-ba61-0421c2069da1" providerId="ADAL" clId="{F6F57CCB-3697-2047-BD98-1A40B0E4BABF}" dt="2025-01-28T17:02:11.534" v="108" actId="1076"/>
          <ac:picMkLst>
            <pc:docMk/>
            <pc:sldMk cId="3114494140" sldId="459"/>
            <ac:picMk id="15" creationId="{C66AE268-6879-12CA-A319-5A88152B6EA5}"/>
          </ac:picMkLst>
        </pc:picChg>
        <pc:picChg chg="add mod">
          <ac:chgData name="Michael Chorvat" userId="e8c54cd6-118d-43f7-ba61-0421c2069da1" providerId="ADAL" clId="{F6F57CCB-3697-2047-BD98-1A40B0E4BABF}" dt="2025-01-28T17:02:11.534" v="108" actId="1076"/>
          <ac:picMkLst>
            <pc:docMk/>
            <pc:sldMk cId="3114494140" sldId="459"/>
            <ac:picMk id="16" creationId="{8AD92E4D-9FCB-FC63-81B8-F9180981B480}"/>
          </ac:picMkLst>
        </pc:picChg>
        <pc:picChg chg="add mod">
          <ac:chgData name="Michael Chorvat" userId="e8c54cd6-118d-43f7-ba61-0421c2069da1" providerId="ADAL" clId="{F6F57CCB-3697-2047-BD98-1A40B0E4BABF}" dt="2025-01-28T17:02:11.534" v="108" actId="1076"/>
          <ac:picMkLst>
            <pc:docMk/>
            <pc:sldMk cId="3114494140" sldId="459"/>
            <ac:picMk id="17" creationId="{2034E2BB-0009-E668-D52D-ECBBC4E528BC}"/>
          </ac:picMkLst>
        </pc:picChg>
      </pc:sldChg>
      <pc:sldChg chg="addSp delSp modSp add mod">
        <pc:chgData name="Michael Chorvat" userId="e8c54cd6-118d-43f7-ba61-0421c2069da1" providerId="ADAL" clId="{F6F57CCB-3697-2047-BD98-1A40B0E4BABF}" dt="2025-01-28T18:40:40.445" v="326" actId="403"/>
        <pc:sldMkLst>
          <pc:docMk/>
          <pc:sldMk cId="2297791328" sldId="460"/>
        </pc:sldMkLst>
        <pc:spChg chg="mod">
          <ac:chgData name="Michael Chorvat" userId="e8c54cd6-118d-43f7-ba61-0421c2069da1" providerId="ADAL" clId="{F6F57CCB-3697-2047-BD98-1A40B0E4BABF}" dt="2025-01-28T17:07:53.781" v="223" actId="20577"/>
          <ac:spMkLst>
            <pc:docMk/>
            <pc:sldMk cId="2297791328" sldId="460"/>
            <ac:spMk id="3" creationId="{51E97C7E-0950-4007-8283-266DA21A4608}"/>
          </ac:spMkLst>
        </pc:spChg>
        <pc:spChg chg="mod">
          <ac:chgData name="Michael Chorvat" userId="e8c54cd6-118d-43f7-ba61-0421c2069da1" providerId="ADAL" clId="{F6F57CCB-3697-2047-BD98-1A40B0E4BABF}" dt="2025-01-28T18:40:40.445" v="326" actId="403"/>
          <ac:spMkLst>
            <pc:docMk/>
            <pc:sldMk cId="2297791328" sldId="460"/>
            <ac:spMk id="13" creationId="{B262501C-F3D6-8E8E-9483-CCDCC727A56B}"/>
          </ac:spMkLst>
        </pc:spChg>
        <pc:picChg chg="add mod">
          <ac:chgData name="Michael Chorvat" userId="e8c54cd6-118d-43f7-ba61-0421c2069da1" providerId="ADAL" clId="{F6F57CCB-3697-2047-BD98-1A40B0E4BABF}" dt="2025-01-28T17:06:31.787" v="180" actId="1076"/>
          <ac:picMkLst>
            <pc:docMk/>
            <pc:sldMk cId="2297791328" sldId="460"/>
            <ac:picMk id="4" creationId="{D8A87D3B-C2D3-CCAB-BC10-0F88B0CA98A6}"/>
          </ac:picMkLst>
        </pc:picChg>
        <pc:picChg chg="add mod">
          <ac:chgData name="Michael Chorvat" userId="e8c54cd6-118d-43f7-ba61-0421c2069da1" providerId="ADAL" clId="{F6F57CCB-3697-2047-BD98-1A40B0E4BABF}" dt="2025-01-28T17:06:31.787" v="180" actId="1076"/>
          <ac:picMkLst>
            <pc:docMk/>
            <pc:sldMk cId="2297791328" sldId="460"/>
            <ac:picMk id="6" creationId="{BFF243A3-E213-17E0-7CBC-3E45AB633EBC}"/>
          </ac:picMkLst>
        </pc:picChg>
        <pc:picChg chg="add mod">
          <ac:chgData name="Michael Chorvat" userId="e8c54cd6-118d-43f7-ba61-0421c2069da1" providerId="ADAL" clId="{F6F57CCB-3697-2047-BD98-1A40B0E4BABF}" dt="2025-01-28T17:06:31.787" v="180" actId="1076"/>
          <ac:picMkLst>
            <pc:docMk/>
            <pc:sldMk cId="2297791328" sldId="460"/>
            <ac:picMk id="8" creationId="{F4144DF5-82D5-2CED-681F-DA036E57B492}"/>
          </ac:picMkLst>
        </pc:picChg>
      </pc:sldChg>
      <pc:sldChg chg="addSp delSp modSp add mod">
        <pc:chgData name="Michael Chorvat" userId="e8c54cd6-118d-43f7-ba61-0421c2069da1" providerId="ADAL" clId="{F6F57CCB-3697-2047-BD98-1A40B0E4BABF}" dt="2025-01-28T18:40:28.178" v="323" actId="403"/>
        <pc:sldMkLst>
          <pc:docMk/>
          <pc:sldMk cId="2120226648" sldId="461"/>
        </pc:sldMkLst>
        <pc:spChg chg="mod">
          <ac:chgData name="Michael Chorvat" userId="e8c54cd6-118d-43f7-ba61-0421c2069da1" providerId="ADAL" clId="{F6F57CCB-3697-2047-BD98-1A40B0E4BABF}" dt="2025-01-28T17:07:37.324" v="199" actId="20577"/>
          <ac:spMkLst>
            <pc:docMk/>
            <pc:sldMk cId="2120226648" sldId="461"/>
            <ac:spMk id="3" creationId="{ED2B4615-47EC-691F-195B-6F38114A0E21}"/>
          </ac:spMkLst>
        </pc:spChg>
        <pc:spChg chg="mod">
          <ac:chgData name="Michael Chorvat" userId="e8c54cd6-118d-43f7-ba61-0421c2069da1" providerId="ADAL" clId="{F6F57CCB-3697-2047-BD98-1A40B0E4BABF}" dt="2025-01-28T18:40:28.178" v="323" actId="403"/>
          <ac:spMkLst>
            <pc:docMk/>
            <pc:sldMk cId="2120226648" sldId="461"/>
            <ac:spMk id="13" creationId="{8E689E5E-B8B4-41C9-70D4-C532A6AF29C5}"/>
          </ac:spMkLst>
        </pc:spChg>
        <pc:picChg chg="add mod">
          <ac:chgData name="Michael Chorvat" userId="e8c54cd6-118d-43f7-ba61-0421c2069da1" providerId="ADAL" clId="{F6F57CCB-3697-2047-BD98-1A40B0E4BABF}" dt="2025-01-28T17:10:05.156" v="227" actId="1076"/>
          <ac:picMkLst>
            <pc:docMk/>
            <pc:sldMk cId="2120226648" sldId="461"/>
            <ac:picMk id="5" creationId="{3C7A409D-31A5-3ABE-F9E2-71BFA4C7AE77}"/>
          </ac:picMkLst>
        </pc:picChg>
      </pc:sldChg>
      <pc:sldChg chg="addSp delSp modSp add mod">
        <pc:chgData name="Michael Chorvat" userId="e8c54cd6-118d-43f7-ba61-0421c2069da1" providerId="ADAL" clId="{F6F57CCB-3697-2047-BD98-1A40B0E4BABF}" dt="2025-01-28T18:40:18.979" v="320" actId="403"/>
        <pc:sldMkLst>
          <pc:docMk/>
          <pc:sldMk cId="3014042267" sldId="462"/>
        </pc:sldMkLst>
        <pc:spChg chg="mod">
          <ac:chgData name="Michael Chorvat" userId="e8c54cd6-118d-43f7-ba61-0421c2069da1" providerId="ADAL" clId="{F6F57CCB-3697-2047-BD98-1A40B0E4BABF}" dt="2025-01-28T17:10:57.897" v="246" actId="20577"/>
          <ac:spMkLst>
            <pc:docMk/>
            <pc:sldMk cId="3014042267" sldId="462"/>
            <ac:spMk id="3" creationId="{DD1BF299-DFF7-3006-70D0-B29E727313FC}"/>
          </ac:spMkLst>
        </pc:spChg>
        <pc:spChg chg="mod">
          <ac:chgData name="Michael Chorvat" userId="e8c54cd6-118d-43f7-ba61-0421c2069da1" providerId="ADAL" clId="{F6F57CCB-3697-2047-BD98-1A40B0E4BABF}" dt="2025-01-28T18:40:18.979" v="320" actId="403"/>
          <ac:spMkLst>
            <pc:docMk/>
            <pc:sldMk cId="3014042267" sldId="462"/>
            <ac:spMk id="13" creationId="{D6C7FF18-5CA8-0EDD-B7B2-0B247EA6EAE0}"/>
          </ac:spMkLst>
        </pc:spChg>
        <pc:picChg chg="add mod">
          <ac:chgData name="Michael Chorvat" userId="e8c54cd6-118d-43f7-ba61-0421c2069da1" providerId="ADAL" clId="{F6F57CCB-3697-2047-BD98-1A40B0E4BABF}" dt="2025-01-28T17:15:37.941" v="255" actId="1076"/>
          <ac:picMkLst>
            <pc:docMk/>
            <pc:sldMk cId="3014042267" sldId="462"/>
            <ac:picMk id="4" creationId="{6950F228-5668-B90D-14E4-BF6773DB1EE6}"/>
          </ac:picMkLst>
        </pc:picChg>
        <pc:picChg chg="add mod">
          <ac:chgData name="Michael Chorvat" userId="e8c54cd6-118d-43f7-ba61-0421c2069da1" providerId="ADAL" clId="{F6F57CCB-3697-2047-BD98-1A40B0E4BABF}" dt="2025-01-28T17:15:37.941" v="255" actId="1076"/>
          <ac:picMkLst>
            <pc:docMk/>
            <pc:sldMk cId="3014042267" sldId="462"/>
            <ac:picMk id="7" creationId="{FC7C7FB2-AFAE-2241-3BC4-B33EF056B8F5}"/>
          </ac:picMkLst>
        </pc:picChg>
      </pc:sldChg>
      <pc:sldChg chg="addSp delSp modSp add mod">
        <pc:chgData name="Michael Chorvat" userId="e8c54cd6-118d-43f7-ba61-0421c2069da1" providerId="ADAL" clId="{F6F57CCB-3697-2047-BD98-1A40B0E4BABF}" dt="2025-01-28T19:00:37.862" v="436" actId="11529"/>
        <pc:sldMkLst>
          <pc:docMk/>
          <pc:sldMk cId="109291338" sldId="463"/>
        </pc:sldMkLst>
        <pc:spChg chg="mod">
          <ac:chgData name="Michael Chorvat" userId="e8c54cd6-118d-43f7-ba61-0421c2069da1" providerId="ADAL" clId="{F6F57CCB-3697-2047-BD98-1A40B0E4BABF}" dt="2025-01-28T17:16:21.115" v="258" actId="20577"/>
          <ac:spMkLst>
            <pc:docMk/>
            <pc:sldMk cId="109291338" sldId="463"/>
            <ac:spMk id="13" creationId="{67E47DDA-7079-2972-0699-71AA09F17668}"/>
          </ac:spMkLst>
        </pc:spChg>
        <pc:picChg chg="add mod">
          <ac:chgData name="Michael Chorvat" userId="e8c54cd6-118d-43f7-ba61-0421c2069da1" providerId="ADAL" clId="{F6F57CCB-3697-2047-BD98-1A40B0E4BABF}" dt="2025-01-28T17:19:26.161" v="265" actId="1076"/>
          <ac:picMkLst>
            <pc:docMk/>
            <pc:sldMk cId="109291338" sldId="463"/>
            <ac:picMk id="8" creationId="{87D400E3-A704-5662-D403-93C8933CA146}"/>
          </ac:picMkLst>
        </pc:picChg>
      </pc:sldChg>
      <pc:sldChg chg="addSp delSp modSp add mod">
        <pc:chgData name="Michael Chorvat" userId="e8c54cd6-118d-43f7-ba61-0421c2069da1" providerId="ADAL" clId="{F6F57CCB-3697-2047-BD98-1A40B0E4BABF}" dt="2025-01-28T18:40:23.277" v="322" actId="403"/>
        <pc:sldMkLst>
          <pc:docMk/>
          <pc:sldMk cId="331223934" sldId="464"/>
        </pc:sldMkLst>
        <pc:spChg chg="mod">
          <ac:chgData name="Michael Chorvat" userId="e8c54cd6-118d-43f7-ba61-0421c2069da1" providerId="ADAL" clId="{F6F57CCB-3697-2047-BD98-1A40B0E4BABF}" dt="2025-01-28T17:20:29.721" v="289" actId="20577"/>
          <ac:spMkLst>
            <pc:docMk/>
            <pc:sldMk cId="331223934" sldId="464"/>
            <ac:spMk id="3" creationId="{C80656FF-C464-252D-3FAA-C3D6E66FD16C}"/>
          </ac:spMkLst>
        </pc:spChg>
        <pc:spChg chg="mod">
          <ac:chgData name="Michael Chorvat" userId="e8c54cd6-118d-43f7-ba61-0421c2069da1" providerId="ADAL" clId="{F6F57CCB-3697-2047-BD98-1A40B0E4BABF}" dt="2025-01-28T18:40:23.277" v="322" actId="403"/>
          <ac:spMkLst>
            <pc:docMk/>
            <pc:sldMk cId="331223934" sldId="464"/>
            <ac:spMk id="13" creationId="{25384E24-7A09-E0D2-1CAE-0DA45601CE68}"/>
          </ac:spMkLst>
        </pc:spChg>
        <pc:picChg chg="add mod modCrop">
          <ac:chgData name="Michael Chorvat" userId="e8c54cd6-118d-43f7-ba61-0421c2069da1" providerId="ADAL" clId="{F6F57CCB-3697-2047-BD98-1A40B0E4BABF}" dt="2025-01-28T18:38:37.052" v="307" actId="1076"/>
          <ac:picMkLst>
            <pc:docMk/>
            <pc:sldMk cId="331223934" sldId="464"/>
            <ac:picMk id="9" creationId="{7CB33B8D-8892-6F20-CC84-809ADDE3327B}"/>
          </ac:picMkLst>
        </pc:picChg>
      </pc:sldChg>
      <pc:sldChg chg="addSp delSp modSp add mod">
        <pc:chgData name="Michael Chorvat" userId="e8c54cd6-118d-43f7-ba61-0421c2069da1" providerId="ADAL" clId="{F6F57CCB-3697-2047-BD98-1A40B0E4BABF}" dt="2025-01-28T20:22:52.974" v="447" actId="1076"/>
        <pc:sldMkLst>
          <pc:docMk/>
          <pc:sldMk cId="1391860818" sldId="465"/>
        </pc:sldMkLst>
        <pc:spChg chg="mod">
          <ac:chgData name="Michael Chorvat" userId="e8c54cd6-118d-43f7-ba61-0421c2069da1" providerId="ADAL" clId="{F6F57CCB-3697-2047-BD98-1A40B0E4BABF}" dt="2025-01-28T18:40:14.306" v="319" actId="403"/>
          <ac:spMkLst>
            <pc:docMk/>
            <pc:sldMk cId="1391860818" sldId="465"/>
            <ac:spMk id="13" creationId="{31798A6F-4E6A-CA75-640E-4933E891EDFB}"/>
          </ac:spMkLst>
        </pc:spChg>
        <pc:picChg chg="add mod modCrop">
          <ac:chgData name="Michael Chorvat" userId="e8c54cd6-118d-43f7-ba61-0421c2069da1" providerId="ADAL" clId="{F6F57CCB-3697-2047-BD98-1A40B0E4BABF}" dt="2025-01-28T20:22:06.221" v="441" actId="1076"/>
          <ac:picMkLst>
            <pc:docMk/>
            <pc:sldMk cId="1391860818" sldId="465"/>
            <ac:picMk id="5" creationId="{77015AC4-6F84-0A18-9AB3-EC0E79C2A546}"/>
          </ac:picMkLst>
        </pc:picChg>
        <pc:picChg chg="add mod">
          <ac:chgData name="Michael Chorvat" userId="e8c54cd6-118d-43f7-ba61-0421c2069da1" providerId="ADAL" clId="{F6F57CCB-3697-2047-BD98-1A40B0E4BABF}" dt="2025-01-28T20:22:52.974" v="447" actId="1076"/>
          <ac:picMkLst>
            <pc:docMk/>
            <pc:sldMk cId="1391860818" sldId="465"/>
            <ac:picMk id="12" creationId="{4F30C60F-0636-C4E6-43ED-C98FE6B801F5}"/>
          </ac:picMkLst>
        </pc:picChg>
      </pc:sldChg>
      <pc:sldChg chg="addSp delSp modSp new del mod ord">
        <pc:chgData name="Michael Chorvat" userId="e8c54cd6-118d-43f7-ba61-0421c2069da1" providerId="ADAL" clId="{F6F57CCB-3697-2047-BD98-1A40B0E4BABF}" dt="2025-01-29T20:22:05.975" v="662" actId="2696"/>
        <pc:sldMkLst>
          <pc:docMk/>
          <pc:sldMk cId="975512884" sldId="466"/>
        </pc:sldMkLst>
      </pc:sldChg>
      <pc:sldChg chg="modSp add del mod">
        <pc:chgData name="Michael Chorvat" userId="e8c54cd6-118d-43f7-ba61-0421c2069da1" providerId="ADAL" clId="{F6F57CCB-3697-2047-BD98-1A40B0E4BABF}" dt="2025-01-29T20:22:02.936" v="661" actId="2696"/>
        <pc:sldMkLst>
          <pc:docMk/>
          <pc:sldMk cId="1376619507" sldId="467"/>
        </pc:sldMkLst>
      </pc:sldChg>
      <pc:sldChg chg="add del">
        <pc:chgData name="Michael Chorvat" userId="e8c54cd6-118d-43f7-ba61-0421c2069da1" providerId="ADAL" clId="{F6F57CCB-3697-2047-BD98-1A40B0E4BABF}" dt="2025-01-29T20:22:16.902" v="667" actId="2696"/>
        <pc:sldMkLst>
          <pc:docMk/>
          <pc:sldMk cId="3316866155" sldId="468"/>
        </pc:sldMkLst>
      </pc:sldChg>
      <pc:sldChg chg="addSp delSp modSp new mod">
        <pc:chgData name="Michael Chorvat" userId="e8c54cd6-118d-43f7-ba61-0421c2069da1" providerId="ADAL" clId="{F6F57CCB-3697-2047-BD98-1A40B0E4BABF}" dt="2025-01-29T21:49:21.037" v="684" actId="1076"/>
        <pc:sldMkLst>
          <pc:docMk/>
          <pc:sldMk cId="111499275" sldId="469"/>
        </pc:sldMkLst>
        <pc:spChg chg="add del mod">
          <ac:chgData name="Michael Chorvat" userId="e8c54cd6-118d-43f7-ba61-0421c2069da1" providerId="ADAL" clId="{F6F57CCB-3697-2047-BD98-1A40B0E4BABF}" dt="2025-01-29T20:20:59.741" v="632" actId="14100"/>
          <ac:spMkLst>
            <pc:docMk/>
            <pc:sldMk cId="111499275" sldId="469"/>
            <ac:spMk id="2" creationId="{4B3F4B1E-8B69-9EF6-E701-B99394670F84}"/>
          </ac:spMkLst>
        </pc:spChg>
        <pc:spChg chg="mod">
          <ac:chgData name="Michael Chorvat" userId="e8c54cd6-118d-43f7-ba61-0421c2069da1" providerId="ADAL" clId="{F6F57CCB-3697-2047-BD98-1A40B0E4BABF}" dt="2025-01-29T20:19:19.381" v="595" actId="20577"/>
          <ac:spMkLst>
            <pc:docMk/>
            <pc:sldMk cId="111499275" sldId="469"/>
            <ac:spMk id="3" creationId="{F2D59857-9767-82BE-7C8E-8DFB74462817}"/>
          </ac:spMkLst>
        </pc:spChg>
        <pc:spChg chg="add mod">
          <ac:chgData name="Michael Chorvat" userId="e8c54cd6-118d-43f7-ba61-0421c2069da1" providerId="ADAL" clId="{F6F57CCB-3697-2047-BD98-1A40B0E4BABF}" dt="2025-01-29T20:21:09.236" v="636" actId="1076"/>
          <ac:spMkLst>
            <pc:docMk/>
            <pc:sldMk cId="111499275" sldId="469"/>
            <ac:spMk id="9" creationId="{C098224D-5634-ADCB-22EB-85B5EF008CDC}"/>
          </ac:spMkLst>
        </pc:spChg>
        <pc:spChg chg="add mod">
          <ac:chgData name="Michael Chorvat" userId="e8c54cd6-118d-43f7-ba61-0421c2069da1" providerId="ADAL" clId="{F6F57CCB-3697-2047-BD98-1A40B0E4BABF}" dt="2025-01-29T20:21:21.654" v="638" actId="1076"/>
          <ac:spMkLst>
            <pc:docMk/>
            <pc:sldMk cId="111499275" sldId="469"/>
            <ac:spMk id="10" creationId="{E8CC2A89-9A75-F61A-9CD6-91534C7B6CB6}"/>
          </ac:spMkLst>
        </pc:spChg>
        <pc:spChg chg="add mod">
          <ac:chgData name="Michael Chorvat" userId="e8c54cd6-118d-43f7-ba61-0421c2069da1" providerId="ADAL" clId="{F6F57CCB-3697-2047-BD98-1A40B0E4BABF}" dt="2025-01-29T20:22:38.918" v="679"/>
          <ac:spMkLst>
            <pc:docMk/>
            <pc:sldMk cId="111499275" sldId="469"/>
            <ac:spMk id="12" creationId="{CF9039F8-8E3D-60AD-CD3C-887059C5042F}"/>
          </ac:spMkLst>
        </pc:spChg>
        <pc:picChg chg="add mod">
          <ac:chgData name="Michael Chorvat" userId="e8c54cd6-118d-43f7-ba61-0421c2069da1" providerId="ADAL" clId="{F6F57CCB-3697-2047-BD98-1A40B0E4BABF}" dt="2025-01-29T21:49:21.037" v="684" actId="1076"/>
          <ac:picMkLst>
            <pc:docMk/>
            <pc:sldMk cId="111499275" sldId="469"/>
            <ac:picMk id="5" creationId="{32120828-616C-3239-2FAE-9E49C497874C}"/>
          </ac:picMkLst>
        </pc:picChg>
      </pc:sldChg>
      <pc:sldChg chg="new del">
        <pc:chgData name="Michael Chorvat" userId="e8c54cd6-118d-43f7-ba61-0421c2069da1" providerId="ADAL" clId="{F6F57CCB-3697-2047-BD98-1A40B0E4BABF}" dt="2025-01-29T20:03:59.215" v="521" actId="2696"/>
        <pc:sldMkLst>
          <pc:docMk/>
          <pc:sldMk cId="1649910651" sldId="469"/>
        </pc:sldMkLst>
      </pc:sldChg>
      <pc:sldChg chg="new del">
        <pc:chgData name="Michael Chorvat" userId="e8c54cd6-118d-43f7-ba61-0421c2069da1" providerId="ADAL" clId="{F6F57CCB-3697-2047-BD98-1A40B0E4BABF}" dt="2025-01-29T20:17:21.806" v="572" actId="680"/>
        <pc:sldMkLst>
          <pc:docMk/>
          <pc:sldMk cId="1996341452" sldId="469"/>
        </pc:sldMkLst>
      </pc:sldChg>
      <pc:sldChg chg="addSp delSp modSp add mod">
        <pc:chgData name="Michael Chorvat" userId="e8c54cd6-118d-43f7-ba61-0421c2069da1" providerId="ADAL" clId="{F6F57CCB-3697-2047-BD98-1A40B0E4BABF}" dt="2025-01-29T21:49:24.262" v="686"/>
        <pc:sldMkLst>
          <pc:docMk/>
          <pc:sldMk cId="2438744453" sldId="470"/>
        </pc:sldMkLst>
        <pc:spChg chg="mod">
          <ac:chgData name="Michael Chorvat" userId="e8c54cd6-118d-43f7-ba61-0421c2069da1" providerId="ADAL" clId="{F6F57CCB-3697-2047-BD98-1A40B0E4BABF}" dt="2025-01-29T20:21:47.218" v="652" actId="20577"/>
          <ac:spMkLst>
            <pc:docMk/>
            <pc:sldMk cId="2438744453" sldId="470"/>
            <ac:spMk id="3" creationId="{66DCA2A5-96F6-8996-FE15-0A98A65D86EC}"/>
          </ac:spMkLst>
        </pc:spChg>
        <pc:spChg chg="add mod">
          <ac:chgData name="Michael Chorvat" userId="e8c54cd6-118d-43f7-ba61-0421c2069da1" providerId="ADAL" clId="{F6F57CCB-3697-2047-BD98-1A40B0E4BABF}" dt="2025-01-29T20:22:35.825" v="677"/>
          <ac:spMkLst>
            <pc:docMk/>
            <pc:sldMk cId="2438744453" sldId="470"/>
            <ac:spMk id="4" creationId="{DE55EB2A-C160-C139-25F0-529824253977}"/>
          </ac:spMkLst>
        </pc:spChg>
        <pc:picChg chg="add mod">
          <ac:chgData name="Michael Chorvat" userId="e8c54cd6-118d-43f7-ba61-0421c2069da1" providerId="ADAL" clId="{F6F57CCB-3697-2047-BD98-1A40B0E4BABF}" dt="2025-01-29T21:49:24.262" v="686"/>
          <ac:picMkLst>
            <pc:docMk/>
            <pc:sldMk cId="2438744453" sldId="470"/>
            <ac:picMk id="5" creationId="{B33A214E-4F72-626A-A407-340C3AFC3E12}"/>
          </ac:picMkLst>
        </pc:picChg>
      </pc:sldChg>
      <pc:sldChg chg="addSp delSp modSp add mod">
        <pc:chgData name="Michael Chorvat" userId="e8c54cd6-118d-43f7-ba61-0421c2069da1" providerId="ADAL" clId="{F6F57CCB-3697-2047-BD98-1A40B0E4BABF}" dt="2025-01-29T21:49:28.676" v="688"/>
        <pc:sldMkLst>
          <pc:docMk/>
          <pc:sldMk cId="2553685765" sldId="471"/>
        </pc:sldMkLst>
        <pc:spChg chg="mod">
          <ac:chgData name="Michael Chorvat" userId="e8c54cd6-118d-43f7-ba61-0421c2069da1" providerId="ADAL" clId="{F6F57CCB-3697-2047-BD98-1A40B0E4BABF}" dt="2025-01-29T20:21:56.174" v="660" actId="20577"/>
          <ac:spMkLst>
            <pc:docMk/>
            <pc:sldMk cId="2553685765" sldId="471"/>
            <ac:spMk id="3" creationId="{B806A385-DEB9-9760-FDBB-F3814C215E10}"/>
          </ac:spMkLst>
        </pc:spChg>
        <pc:spChg chg="add mod">
          <ac:chgData name="Michael Chorvat" userId="e8c54cd6-118d-43f7-ba61-0421c2069da1" providerId="ADAL" clId="{F6F57CCB-3697-2047-BD98-1A40B0E4BABF}" dt="2025-01-29T20:22:32.024" v="675" actId="1037"/>
          <ac:spMkLst>
            <pc:docMk/>
            <pc:sldMk cId="2553685765" sldId="471"/>
            <ac:spMk id="4" creationId="{624258BD-8C8A-FEA9-6415-142371E360DF}"/>
          </ac:spMkLst>
        </pc:spChg>
        <pc:spChg chg="mod">
          <ac:chgData name="Michael Chorvat" userId="e8c54cd6-118d-43f7-ba61-0421c2069da1" providerId="ADAL" clId="{F6F57CCB-3697-2047-BD98-1A40B0E4BABF}" dt="2025-01-29T20:22:14.054" v="666" actId="20577"/>
          <ac:spMkLst>
            <pc:docMk/>
            <pc:sldMk cId="2553685765" sldId="471"/>
            <ac:spMk id="9" creationId="{0807904F-8D97-B8DC-3920-9327C2B2BD1D}"/>
          </ac:spMkLst>
        </pc:spChg>
        <pc:picChg chg="add mod">
          <ac:chgData name="Michael Chorvat" userId="e8c54cd6-118d-43f7-ba61-0421c2069da1" providerId="ADAL" clId="{F6F57CCB-3697-2047-BD98-1A40B0E4BABF}" dt="2025-01-29T21:49:28.676" v="688"/>
          <ac:picMkLst>
            <pc:docMk/>
            <pc:sldMk cId="2553685765" sldId="471"/>
            <ac:picMk id="5" creationId="{10A70A21-CDF2-F35D-7CE6-DC529C68B7B5}"/>
          </ac:picMkLst>
        </pc:picChg>
      </pc:sldChg>
      <pc:sldChg chg="addSp delSp modSp mod">
        <pc:chgData name="Michael Chorvat" userId="e8c54cd6-118d-43f7-ba61-0421c2069da1" providerId="ADAL" clId="{F6F57CCB-3697-2047-BD98-1A40B0E4BABF}" dt="2025-01-31T16:18:27.963" v="725" actId="1038"/>
        <pc:sldMkLst>
          <pc:docMk/>
          <pc:sldMk cId="1521307315" sldId="473"/>
        </pc:sldMkLst>
        <pc:picChg chg="add mod">
          <ac:chgData name="Michael Chorvat" userId="e8c54cd6-118d-43f7-ba61-0421c2069da1" providerId="ADAL" clId="{F6F57CCB-3697-2047-BD98-1A40B0E4BABF}" dt="2025-01-31T16:16:43.311" v="706" actId="1076"/>
          <ac:picMkLst>
            <pc:docMk/>
            <pc:sldMk cId="1521307315" sldId="473"/>
            <ac:picMk id="5" creationId="{8C8E1405-3CDA-37BE-1CE3-E535913360C1}"/>
          </ac:picMkLst>
        </pc:picChg>
        <pc:picChg chg="add del mod">
          <ac:chgData name="Michael Chorvat" userId="e8c54cd6-118d-43f7-ba61-0421c2069da1" providerId="ADAL" clId="{F6F57CCB-3697-2047-BD98-1A40B0E4BABF}" dt="2025-01-31T16:17:58.738" v="716" actId="478"/>
          <ac:picMkLst>
            <pc:docMk/>
            <pc:sldMk cId="1521307315" sldId="473"/>
            <ac:picMk id="7" creationId="{1B075B9B-C103-96A8-4D0F-8E4896496018}"/>
          </ac:picMkLst>
        </pc:picChg>
        <pc:picChg chg="add mod">
          <ac:chgData name="Michael Chorvat" userId="e8c54cd6-118d-43f7-ba61-0421c2069da1" providerId="ADAL" clId="{F6F57CCB-3697-2047-BD98-1A40B0E4BABF}" dt="2025-01-31T16:16:38.426" v="705" actId="1076"/>
          <ac:picMkLst>
            <pc:docMk/>
            <pc:sldMk cId="1521307315" sldId="473"/>
            <ac:picMk id="9" creationId="{85EEF7C4-8D98-DF7F-7B41-BCB1D316F220}"/>
          </ac:picMkLst>
        </pc:picChg>
        <pc:picChg chg="add mod modCrop">
          <ac:chgData name="Michael Chorvat" userId="e8c54cd6-118d-43f7-ba61-0421c2069da1" providerId="ADAL" clId="{F6F57CCB-3697-2047-BD98-1A40B0E4BABF}" dt="2025-01-31T16:17:45.486" v="715" actId="1037"/>
          <ac:picMkLst>
            <pc:docMk/>
            <pc:sldMk cId="1521307315" sldId="473"/>
            <ac:picMk id="11" creationId="{A5A1F12B-2BF7-03C2-0C34-217E431EBB55}"/>
          </ac:picMkLst>
        </pc:picChg>
        <pc:picChg chg="add mod modCrop">
          <ac:chgData name="Michael Chorvat" userId="e8c54cd6-118d-43f7-ba61-0421c2069da1" providerId="ADAL" clId="{F6F57CCB-3697-2047-BD98-1A40B0E4BABF}" dt="2025-01-31T16:18:27.963" v="725" actId="1038"/>
          <ac:picMkLst>
            <pc:docMk/>
            <pc:sldMk cId="1521307315" sldId="473"/>
            <ac:picMk id="14" creationId="{8F1B4FC0-1FC8-0994-1109-001F667863CB}"/>
          </ac:picMkLst>
        </pc:picChg>
      </pc:sldChg>
      <pc:sldMasterChg chg="delSldLayout modSldLayout">
        <pc:chgData name="Michael Chorvat" userId="e8c54cd6-118d-43f7-ba61-0421c2069da1" providerId="ADAL" clId="{F6F57CCB-3697-2047-BD98-1A40B0E4BABF}" dt="2025-01-29T20:20:11.890" v="606" actId="478"/>
        <pc:sldMasterMkLst>
          <pc:docMk/>
          <pc:sldMasterMk cId="1523186694" sldId="2147483648"/>
        </pc:sldMasterMkLst>
        <pc:sldLayoutChg chg="del">
          <pc:chgData name="Michael Chorvat" userId="e8c54cd6-118d-43f7-ba61-0421c2069da1" providerId="ADAL" clId="{F6F57CCB-3697-2047-BD98-1A40B0E4BABF}" dt="2025-01-28T20:25:51.617" v="519" actId="2696"/>
          <pc:sldLayoutMkLst>
            <pc:docMk/>
            <pc:sldMasterMk cId="1523186694" sldId="2147483648"/>
            <pc:sldLayoutMk cId="1853920531" sldId="2147483657"/>
          </pc:sldLayoutMkLst>
        </pc:sldLayoutChg>
        <pc:sldLayoutChg chg="addSp delSp modSp mod">
          <pc:chgData name="Michael Chorvat" userId="e8c54cd6-118d-43f7-ba61-0421c2069da1" providerId="ADAL" clId="{F6F57CCB-3697-2047-BD98-1A40B0E4BABF}" dt="2025-01-28T18:57:15.648" v="357" actId="207"/>
          <pc:sldLayoutMkLst>
            <pc:docMk/>
            <pc:sldMasterMk cId="1523186694" sldId="2147483648"/>
            <pc:sldLayoutMk cId="3726569822" sldId="2147483659"/>
          </pc:sldLayoutMkLst>
          <pc:spChg chg="mod">
            <ac:chgData name="Michael Chorvat" userId="e8c54cd6-118d-43f7-ba61-0421c2069da1" providerId="ADAL" clId="{F6F57CCB-3697-2047-BD98-1A40B0E4BABF}" dt="2025-01-28T17:03:12.683" v="114" actId="948"/>
            <ac:spMkLst>
              <pc:docMk/>
              <pc:sldMasterMk cId="1523186694" sldId="2147483648"/>
              <pc:sldLayoutMk cId="3726569822" sldId="2147483659"/>
              <ac:spMk id="11" creationId="{00000000-0000-0000-0000-000000000000}"/>
            </ac:spMkLst>
          </pc:spChg>
          <pc:spChg chg="mod">
            <ac:chgData name="Michael Chorvat" userId="e8c54cd6-118d-43f7-ba61-0421c2069da1" providerId="ADAL" clId="{F6F57CCB-3697-2047-BD98-1A40B0E4BABF}" dt="2025-01-28T18:57:15.648" v="357" actId="207"/>
            <ac:spMkLst>
              <pc:docMk/>
              <pc:sldMasterMk cId="1523186694" sldId="2147483648"/>
              <pc:sldLayoutMk cId="3726569822" sldId="2147483659"/>
              <ac:spMk id="13" creationId="{00000000-0000-0000-0000-000000000000}"/>
            </ac:spMkLst>
          </pc:spChg>
          <pc:picChg chg="add mod">
            <ac:chgData name="Michael Chorvat" userId="e8c54cd6-118d-43f7-ba61-0421c2069da1" providerId="ADAL" clId="{F6F57CCB-3697-2047-BD98-1A40B0E4BABF}" dt="2025-01-28T16:57:37.469" v="5" actId="167"/>
            <ac:picMkLst>
              <pc:docMk/>
              <pc:sldMasterMk cId="1523186694" sldId="2147483648"/>
              <pc:sldLayoutMk cId="3726569822" sldId="2147483659"/>
              <ac:picMk id="3" creationId="{21FFA25A-503F-6CDA-C918-0680B98D7E50}"/>
            </ac:picMkLst>
          </pc:picChg>
          <pc:picChg chg="add mod">
            <ac:chgData name="Michael Chorvat" userId="e8c54cd6-118d-43f7-ba61-0421c2069da1" providerId="ADAL" clId="{F6F57CCB-3697-2047-BD98-1A40B0E4BABF}" dt="2025-01-28T16:57:56.567" v="10" actId="1076"/>
            <ac:picMkLst>
              <pc:docMk/>
              <pc:sldMasterMk cId="1523186694" sldId="2147483648"/>
              <pc:sldLayoutMk cId="3726569822" sldId="2147483659"/>
              <ac:picMk id="5" creationId="{6F0FA488-11A0-F44C-C323-15622CAE824B}"/>
            </ac:picMkLst>
          </pc:picChg>
        </pc:sldLayoutChg>
        <pc:sldLayoutChg chg="addSp delSp modSp mod">
          <pc:chgData name="Michael Chorvat" userId="e8c54cd6-118d-43f7-ba61-0421c2069da1" providerId="ADAL" clId="{F6F57CCB-3697-2047-BD98-1A40B0E4BABF}" dt="2025-01-29T20:20:11.890" v="606" actId="478"/>
          <pc:sldLayoutMkLst>
            <pc:docMk/>
            <pc:sldMasterMk cId="1523186694" sldId="2147483648"/>
            <pc:sldLayoutMk cId="4054055389" sldId="2147483676"/>
          </pc:sldLayoutMkLst>
          <pc:spChg chg="mod">
            <ac:chgData name="Michael Chorvat" userId="e8c54cd6-118d-43f7-ba61-0421c2069da1" providerId="ADAL" clId="{F6F57CCB-3697-2047-BD98-1A40B0E4BABF}" dt="2025-01-29T20:17:07.087" v="570" actId="1076"/>
            <ac:spMkLst>
              <pc:docMk/>
              <pc:sldMasterMk cId="1523186694" sldId="2147483648"/>
              <pc:sldLayoutMk cId="4054055389" sldId="2147483676"/>
              <ac:spMk id="11" creationId="{00000000-0000-0000-0000-000000000000}"/>
            </ac:spMkLst>
          </pc:spChg>
          <pc:spChg chg="mod">
            <ac:chgData name="Michael Chorvat" userId="e8c54cd6-118d-43f7-ba61-0421c2069da1" providerId="ADAL" clId="{F6F57CCB-3697-2047-BD98-1A40B0E4BABF}" dt="2025-01-29T20:17:07.087" v="570" actId="1076"/>
            <ac:spMkLst>
              <pc:docMk/>
              <pc:sldMasterMk cId="1523186694" sldId="2147483648"/>
              <pc:sldLayoutMk cId="4054055389" sldId="2147483676"/>
              <ac:spMk id="13" creationId="{00000000-0000-0000-0000-000000000000}"/>
            </ac:spMkLst>
          </pc:spChg>
          <pc:picChg chg="mod">
            <ac:chgData name="Michael Chorvat" userId="e8c54cd6-118d-43f7-ba61-0421c2069da1" providerId="ADAL" clId="{F6F57CCB-3697-2047-BD98-1A40B0E4BABF}" dt="2025-01-29T20:17:03.214" v="569" actId="1076"/>
            <ac:picMkLst>
              <pc:docMk/>
              <pc:sldMasterMk cId="1523186694" sldId="2147483648"/>
              <pc:sldLayoutMk cId="4054055389" sldId="2147483676"/>
              <ac:picMk id="3" creationId="{21FFA25A-503F-6CDA-C918-0680B98D7E50}"/>
            </ac:picMkLst>
          </pc:picChg>
        </pc:sldLayoutChg>
      </pc:sldMasterChg>
    </pc:docChg>
  </pc:docChgLst>
  <pc:docChgLst>
    <pc:chgData name="Ashlan Sarff" userId="S::asarff@hfma.org::7543decb-5d5f-4fa3-9cd6-4f3b4959decd" providerId="AD" clId="Web-{A5CDBC7A-703F-AF67-1318-6359C9867D87}"/>
    <pc:docChg chg="">
      <pc:chgData name="Ashlan Sarff" userId="S::asarff@hfma.org::7543decb-5d5f-4fa3-9cd6-4f3b4959decd" providerId="AD" clId="Web-{A5CDBC7A-703F-AF67-1318-6359C9867D87}" dt="2024-06-10T15:14:40.146" v="0"/>
      <pc:docMkLst>
        <pc:docMk/>
      </pc:docMkLst>
      <pc:sldChg chg="addCm">
        <pc:chgData name="Ashlan Sarff" userId="S::asarff@hfma.org::7543decb-5d5f-4fa3-9cd6-4f3b4959decd" providerId="AD" clId="Web-{A5CDBC7A-703F-AF67-1318-6359C9867D87}" dt="2024-06-10T15:14:40.146" v="0"/>
        <pc:sldMkLst>
          <pc:docMk/>
          <pc:sldMk cId="2208514381" sldId="3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shlan Sarff" userId="S::asarff@hfma.org::7543decb-5d5f-4fa3-9cd6-4f3b4959decd" providerId="AD" clId="Web-{A5CDBC7A-703F-AF67-1318-6359C9867D87}" dt="2024-06-10T15:14:40.146" v="0"/>
              <pc2:cmMkLst xmlns:pc2="http://schemas.microsoft.com/office/powerpoint/2019/9/main/command">
                <pc:docMk/>
                <pc:sldMk cId="2208514381" sldId="398"/>
                <pc2:cmMk id="{4724BAAE-D967-4AE9-A822-E5D3AF90019E}"/>
              </pc2:cmMkLst>
            </pc226:cmChg>
          </p:ext>
        </pc:extLst>
      </pc:sldChg>
    </pc:docChg>
  </pc:docChgLst>
  <pc:docChgLst>
    <pc:chgData name="Rachel Renaud" userId="S::rrenaud@hfma.org::6b9d4685-2fce-4f48-905b-249619aeb499" providerId="AD" clId="Web-{8C1DA8A0-71AA-85D5-870B-3458895F4756}"/>
    <pc:docChg chg="addSld delSld modSld">
      <pc:chgData name="Rachel Renaud" userId="S::rrenaud@hfma.org::6b9d4685-2fce-4f48-905b-249619aeb499" providerId="AD" clId="Web-{8C1DA8A0-71AA-85D5-870B-3458895F4756}" dt="2024-06-06T17:32:57.742" v="22"/>
      <pc:docMkLst>
        <pc:docMk/>
      </pc:docMkLst>
      <pc:sldChg chg="delSp modSp del">
        <pc:chgData name="Rachel Renaud" userId="S::rrenaud@hfma.org::6b9d4685-2fce-4f48-905b-249619aeb499" providerId="AD" clId="Web-{8C1DA8A0-71AA-85D5-870B-3458895F4756}" dt="2024-06-06T17:30:45.598" v="3"/>
        <pc:sldMkLst>
          <pc:docMk/>
          <pc:sldMk cId="1095723403" sldId="406"/>
        </pc:sldMkLst>
      </pc:sldChg>
      <pc:sldChg chg="modSp del">
        <pc:chgData name="Rachel Renaud" userId="S::rrenaud@hfma.org::6b9d4685-2fce-4f48-905b-249619aeb499" providerId="AD" clId="Web-{8C1DA8A0-71AA-85D5-870B-3458895F4756}" dt="2024-06-06T17:32:23.366" v="15"/>
        <pc:sldMkLst>
          <pc:docMk/>
          <pc:sldMk cId="364647292" sldId="407"/>
        </pc:sldMkLst>
      </pc:sldChg>
      <pc:sldChg chg="del">
        <pc:chgData name="Rachel Renaud" userId="S::rrenaud@hfma.org::6b9d4685-2fce-4f48-905b-249619aeb499" providerId="AD" clId="Web-{8C1DA8A0-71AA-85D5-870B-3458895F4756}" dt="2024-06-06T17:32:57.742" v="22"/>
        <pc:sldMkLst>
          <pc:docMk/>
          <pc:sldMk cId="1697354031" sldId="408"/>
        </pc:sldMkLst>
      </pc:sldChg>
      <pc:sldChg chg="addSp modSp new">
        <pc:chgData name="Rachel Renaud" userId="S::rrenaud@hfma.org::6b9d4685-2fce-4f48-905b-249619aeb499" providerId="AD" clId="Web-{8C1DA8A0-71AA-85D5-870B-3458895F4756}" dt="2024-06-06T17:31:06.005" v="6" actId="14100"/>
        <pc:sldMkLst>
          <pc:docMk/>
          <pc:sldMk cId="3709980583" sldId="453"/>
        </pc:sldMkLst>
      </pc:sldChg>
      <pc:sldChg chg="addSp modSp new">
        <pc:chgData name="Rachel Renaud" userId="S::rrenaud@hfma.org::6b9d4685-2fce-4f48-905b-249619aeb499" providerId="AD" clId="Web-{8C1DA8A0-71AA-85D5-870B-3458895F4756}" dt="2024-06-06T17:32:10.381" v="14" actId="14100"/>
        <pc:sldMkLst>
          <pc:docMk/>
          <pc:sldMk cId="890788368" sldId="454"/>
        </pc:sldMkLst>
      </pc:sldChg>
      <pc:sldChg chg="addSp modSp new">
        <pc:chgData name="Rachel Renaud" userId="S::rrenaud@hfma.org::6b9d4685-2fce-4f48-905b-249619aeb499" providerId="AD" clId="Web-{8C1DA8A0-71AA-85D5-870B-3458895F4756}" dt="2024-06-06T17:32:53.726" v="21" actId="14100"/>
        <pc:sldMkLst>
          <pc:docMk/>
          <pc:sldMk cId="1974405109" sldId="455"/>
        </pc:sldMkLst>
      </pc:sldChg>
      <pc:sldChg chg="new del">
        <pc:chgData name="Rachel Renaud" userId="S::rrenaud@hfma.org::6b9d4685-2fce-4f48-905b-249619aeb499" providerId="AD" clId="Web-{8C1DA8A0-71AA-85D5-870B-3458895F4756}" dt="2024-06-06T17:32:33.210" v="17"/>
        <pc:sldMkLst>
          <pc:docMk/>
          <pc:sldMk cId="4174963473" sldId="455"/>
        </pc:sldMkLst>
      </pc:sldChg>
    </pc:docChg>
  </pc:docChgLst>
  <pc:docChgLst>
    <pc:chgData name="Greg Akroyd" userId="S::gakroyd@hfma.org::ae5e6351-9cd1-4936-a427-ff3dff1720ed" providerId="AD" clId="Web-{93B34110-7762-264C-6340-F1CA61C92E44}"/>
    <pc:docChg chg="addSld modSld">
      <pc:chgData name="Greg Akroyd" userId="S::gakroyd@hfma.org::ae5e6351-9cd1-4936-a427-ff3dff1720ed" providerId="AD" clId="Web-{93B34110-7762-264C-6340-F1CA61C92E44}" dt="2025-01-30T16:12:11.709" v="118"/>
      <pc:docMkLst>
        <pc:docMk/>
      </pc:docMkLst>
      <pc:sldChg chg="modSp">
        <pc:chgData name="Greg Akroyd" userId="S::gakroyd@hfma.org::ae5e6351-9cd1-4936-a427-ff3dff1720ed" providerId="AD" clId="Web-{93B34110-7762-264C-6340-F1CA61C92E44}" dt="2025-01-29T21:51:31.210" v="21" actId="20577"/>
        <pc:sldMkLst>
          <pc:docMk/>
          <pc:sldMk cId="111499275" sldId="469"/>
        </pc:sldMkLst>
        <pc:spChg chg="mod">
          <ac:chgData name="Greg Akroyd" userId="S::gakroyd@hfma.org::ae5e6351-9cd1-4936-a427-ff3dff1720ed" providerId="AD" clId="Web-{93B34110-7762-264C-6340-F1CA61C92E44}" dt="2025-01-29T21:51:31.210" v="21" actId="20577"/>
          <ac:spMkLst>
            <pc:docMk/>
            <pc:sldMk cId="111499275" sldId="469"/>
            <ac:spMk id="10" creationId="{E8CC2A89-9A75-F61A-9CD6-91534C7B6CB6}"/>
          </ac:spMkLst>
        </pc:spChg>
      </pc:sldChg>
      <pc:sldChg chg="modSp">
        <pc:chgData name="Greg Akroyd" userId="S::gakroyd@hfma.org::ae5e6351-9cd1-4936-a427-ff3dff1720ed" providerId="AD" clId="Web-{93B34110-7762-264C-6340-F1CA61C92E44}" dt="2025-01-29T21:51:34.100" v="24" actId="20577"/>
        <pc:sldMkLst>
          <pc:docMk/>
          <pc:sldMk cId="2438744453" sldId="470"/>
        </pc:sldMkLst>
        <pc:spChg chg="mod">
          <ac:chgData name="Greg Akroyd" userId="S::gakroyd@hfma.org::ae5e6351-9cd1-4936-a427-ff3dff1720ed" providerId="AD" clId="Web-{93B34110-7762-264C-6340-F1CA61C92E44}" dt="2025-01-29T21:51:34.100" v="24" actId="20577"/>
          <ac:spMkLst>
            <pc:docMk/>
            <pc:sldMk cId="2438744453" sldId="470"/>
            <ac:spMk id="10" creationId="{04640302-50EE-AFBD-F1A4-266B7CC5EE56}"/>
          </ac:spMkLst>
        </pc:spChg>
      </pc:sldChg>
      <pc:sldChg chg="modSp modNotes">
        <pc:chgData name="Greg Akroyd" userId="S::gakroyd@hfma.org::ae5e6351-9cd1-4936-a427-ff3dff1720ed" providerId="AD" clId="Web-{93B34110-7762-264C-6340-F1CA61C92E44}" dt="2025-01-30T16:12:11.709" v="118"/>
        <pc:sldMkLst>
          <pc:docMk/>
          <pc:sldMk cId="2553685765" sldId="471"/>
        </pc:sldMkLst>
        <pc:spChg chg="mod">
          <ac:chgData name="Greg Akroyd" userId="S::gakroyd@hfma.org::ae5e6351-9cd1-4936-a427-ff3dff1720ed" providerId="AD" clId="Web-{93B34110-7762-264C-6340-F1CA61C92E44}" dt="2025-01-29T21:51:36.553" v="27" actId="20577"/>
          <ac:spMkLst>
            <pc:docMk/>
            <pc:sldMk cId="2553685765" sldId="471"/>
            <ac:spMk id="10" creationId="{2D89B1DD-E0EE-2E23-D10F-7AE072089FA2}"/>
          </ac:spMkLst>
        </pc:spChg>
      </pc:sldChg>
      <pc:sldChg chg="delSp modSp add replId modNotes">
        <pc:chgData name="Greg Akroyd" userId="S::gakroyd@hfma.org::ae5e6351-9cd1-4936-a427-ff3dff1720ed" providerId="AD" clId="Web-{93B34110-7762-264C-6340-F1CA61C92E44}" dt="2025-01-30T16:12:07.881" v="117"/>
        <pc:sldMkLst>
          <pc:docMk/>
          <pc:sldMk cId="2615909127" sldId="472"/>
        </pc:sldMkLst>
        <pc:spChg chg="mod">
          <ac:chgData name="Greg Akroyd" userId="S::gakroyd@hfma.org::ae5e6351-9cd1-4936-a427-ff3dff1720ed" providerId="AD" clId="Web-{93B34110-7762-264C-6340-F1CA61C92E44}" dt="2025-01-30T13:06:07.803" v="113" actId="20577"/>
          <ac:spMkLst>
            <pc:docMk/>
            <pc:sldMk cId="2615909127" sldId="472"/>
            <ac:spMk id="2" creationId="{E768D803-E4C3-BEF1-7518-8B43B120F62F}"/>
          </ac:spMkLst>
        </pc:spChg>
        <pc:spChg chg="mod">
          <ac:chgData name="Greg Akroyd" userId="S::gakroyd@hfma.org::ae5e6351-9cd1-4936-a427-ff3dff1720ed" providerId="AD" clId="Web-{93B34110-7762-264C-6340-F1CA61C92E44}" dt="2025-01-30T13:05:43.974" v="68" actId="1076"/>
          <ac:spMkLst>
            <pc:docMk/>
            <pc:sldMk cId="2615909127" sldId="472"/>
            <ac:spMk id="3" creationId="{31129C03-AF77-0C80-BAB9-20F0BD53FCFB}"/>
          </ac:spMkLst>
        </pc:spChg>
        <pc:spChg chg="del">
          <ac:chgData name="Greg Akroyd" userId="S::gakroyd@hfma.org::ae5e6351-9cd1-4936-a427-ff3dff1720ed" providerId="AD" clId="Web-{93B34110-7762-264C-6340-F1CA61C92E44}" dt="2025-01-30T13:06:12.568" v="114"/>
          <ac:spMkLst>
            <pc:docMk/>
            <pc:sldMk cId="2615909127" sldId="472"/>
            <ac:spMk id="9" creationId="{7EC736BB-2419-EE91-25A5-0BE7363306E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244B82-C84E-345C-E863-9F924C8875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F49C5-B36F-86EF-7565-C1AD4841C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96E61-214E-3049-ADDC-D5ECADB11E27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B32C1-7CD6-4E86-F0AC-15A3BC2179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97C1E-E15E-D5DC-2B27-1CB0792956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56F5C-1439-9D47-ABD8-9431E079B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84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4B073-1F24-584D-B9DA-E7EB9DDFD7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92915-D6E6-3E4B-A08E-44949A26F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7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Chapter can replace the HFMA Local logo with their chapter logo. QR code requests can be sent to chapter@hfma.org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63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made edits to this slide.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89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make edits to this slide.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4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54546-4EF8-39C2-A095-993F4FBB7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B8B4B-2728-773F-61EC-D126412D0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6E3CD4-160A-400D-F53C-4F5E34B28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make edits to this slide.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7DAB9-1234-004D-5844-22615F7D0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5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Chapter can replace the HFMA Local logo with their chapter logo. QR code requests can be sent to chapter@hfma.org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Chapter can replace the HFMA Local logo with their chapter logo. QR code requests can be sent to chapter@hfma.org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5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BDD7F-2C05-AFF4-4DF0-0B1A0A387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4DEF5-563A-F733-5909-8990B37B7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33A671-3160-8C7E-8321-529155240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Chapter can replace the HFMA Local logo with their chapter logo. QR code requests can be sent to chapter@hfma.org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B7738-19DD-30CD-BBC4-5092C3E72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6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make edits to this slide.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08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make edits to this slide.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1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make edits to this slide.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25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make edits to this slide.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97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made edits to this slide.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92915-D6E6-3E4B-A08E-44949A26FA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7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6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00248" y="420786"/>
            <a:ext cx="5141659" cy="1844351"/>
          </a:xfrm>
          <a:prstGeom prst="rect">
            <a:avLst/>
          </a:prstGeom>
          <a:ln>
            <a:noFill/>
          </a:ln>
        </p:spPr>
        <p:txBody>
          <a:bodyPr lIns="91440" rIns="91440" anchor="b" anchorCtr="0">
            <a:normAutofit/>
          </a:bodyPr>
          <a:lstStyle>
            <a:lvl1pPr algn="l">
              <a:defRPr sz="3200" b="1" baseline="0">
                <a:ln>
                  <a:noFill/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0248" y="2877641"/>
            <a:ext cx="5141659" cy="11441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NAMES STYLE</a:t>
            </a: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3BAD010A-DBF6-586F-7A4A-D1E62E91A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248" y="5720016"/>
            <a:ext cx="3854938" cy="717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982535-B3F0-6992-62B8-A45012BBD187}"/>
              </a:ext>
            </a:extLst>
          </p:cNvPr>
          <p:cNvSpPr txBox="1"/>
          <p:nvPr userDrawn="1"/>
        </p:nvSpPr>
        <p:spPr>
          <a:xfrm>
            <a:off x="6172200" y="3906078"/>
            <a:ext cx="542676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25 – 28</a:t>
            </a:r>
            <a:b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GAYLORD OPRYLAND, NASHVILLE</a:t>
            </a:r>
          </a:p>
        </p:txBody>
      </p:sp>
    </p:spTree>
    <p:extLst>
      <p:ext uri="{BB962C8B-B14F-4D97-AF65-F5344CB8AC3E}">
        <p14:creationId xmlns:p14="http://schemas.microsoft.com/office/powerpoint/2010/main" val="405813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black border&#10;&#10;AI-generated content may be incorrect.">
            <a:extLst>
              <a:ext uri="{FF2B5EF4-FFF2-40B4-BE49-F238E27FC236}">
                <a16:creationId xmlns:a16="http://schemas.microsoft.com/office/drawing/2014/main" id="{21FFA25A-503F-6CDA-C918-0680B98D7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5988" y="4450080"/>
            <a:ext cx="11516497" cy="10668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3000"/>
              </a:lnSpc>
              <a:buFontTx/>
              <a:buNone/>
              <a:defRPr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lnSpc>
                <a:spcPct val="150000"/>
              </a:lnSpc>
              <a:buFontTx/>
              <a:buNone/>
              <a:defRPr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lnSpc>
                <a:spcPct val="150000"/>
              </a:lnSpc>
              <a:buFontTx/>
              <a:buNone/>
              <a:defRPr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lnSpc>
                <a:spcPct val="150000"/>
              </a:lnSpc>
              <a:buFontTx/>
              <a:buNone/>
              <a:defRPr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lnSpc>
                <a:spcPct val="150000"/>
              </a:lnSpc>
              <a:buFontTx/>
              <a:buNone/>
              <a:defRPr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 b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6F0FA488-11A0-F44C-C323-15622CAE82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3193" y="5824391"/>
            <a:ext cx="1235710" cy="6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black border&#10;&#10;AI-generated content may be incorrect.">
            <a:extLst>
              <a:ext uri="{FF2B5EF4-FFF2-40B4-BE49-F238E27FC236}">
                <a16:creationId xmlns:a16="http://schemas.microsoft.com/office/drawing/2014/main" id="{21FFA25A-503F-6CDA-C918-0680B98D7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811520" y="3129280"/>
            <a:ext cx="5563285" cy="1066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FontTx/>
              <a:buNone/>
              <a:defRPr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lnSpc>
                <a:spcPct val="150000"/>
              </a:lnSpc>
              <a:buFontTx/>
              <a:buNone/>
              <a:defRPr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lnSpc>
                <a:spcPct val="150000"/>
              </a:lnSpc>
              <a:buFontTx/>
              <a:buNone/>
              <a:defRPr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lnSpc>
                <a:spcPct val="150000"/>
              </a:lnSpc>
              <a:buFontTx/>
              <a:buNone/>
              <a:defRPr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lnSpc>
                <a:spcPct val="150000"/>
              </a:lnSpc>
              <a:buFontTx/>
              <a:buNone/>
              <a:defRPr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811520" y="1978000"/>
            <a:ext cx="5563285" cy="9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40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84D52-14E0-A247-BDB1-6378A3F0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E7BE9-7D77-3B47-A7A0-99D9F9D8C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6552A-1EDC-8E4A-9749-60CC50439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5BEAC-56E1-9F4C-9AB8-88FA3A35E312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C9B3F-79A3-6545-84B3-82A8A5F9A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D0078-2FD2-EC45-AD07-8125FC8D1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F4F34-531C-E043-B08B-8C355FE6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8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8" r:id="rId2"/>
    <p:sldLayoutId id="2147483659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3F4B1E-8B69-9EF6-E701-B99394670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2744717"/>
            <a:ext cx="5346337" cy="1588472"/>
          </a:xfrm>
        </p:spPr>
        <p:txBody>
          <a:bodyPr>
            <a:normAutofit/>
          </a:bodyPr>
          <a:lstStyle/>
          <a:p>
            <a:r>
              <a:rPr lang="en-US" sz="2000"/>
              <a:t>Event description goes here.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D59857-9767-82BE-7C8E-8DFB7446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cap="all">
                <a:solidFill>
                  <a:srgbClr val="00B0F0"/>
                </a:solidFill>
                <a:latin typeface="Arial"/>
                <a:cs typeface="Arial"/>
              </a:rPr>
              <a:t>UPCOMING LIVE EVENT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8224D-5634-ADCB-22EB-85B5EF008CDC}"/>
              </a:ext>
            </a:extLst>
          </p:cNvPr>
          <p:cNvSpPr txBox="1"/>
          <p:nvPr/>
        </p:nvSpPr>
        <p:spPr>
          <a:xfrm>
            <a:off x="5811520" y="4453575"/>
            <a:ext cx="4792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br>
              <a:rPr lang="en-US" sz="1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Day, Month,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CC2A89-9A75-F61A-9CD6-91534C7B6CB6}"/>
              </a:ext>
            </a:extLst>
          </p:cNvPr>
          <p:cNvSpPr txBox="1"/>
          <p:nvPr/>
        </p:nvSpPr>
        <p:spPr>
          <a:xfrm>
            <a:off x="6831281" y="5353098"/>
            <a:ext cx="344384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err="1">
                <a:solidFill>
                  <a:srgbClr val="00B0F0"/>
                </a:solidFill>
                <a:latin typeface="Arial"/>
                <a:cs typeface="Arial"/>
              </a:rPr>
              <a:t>yourchapterURL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039F8-8E3D-60AD-CD3C-887059C5042F}"/>
              </a:ext>
            </a:extLst>
          </p:cNvPr>
          <p:cNvSpPr/>
          <p:nvPr/>
        </p:nvSpPr>
        <p:spPr>
          <a:xfrm>
            <a:off x="5899859" y="5220292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2120828-616C-3239-2FAE-9E49C4978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07" y="1978000"/>
            <a:ext cx="31623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CE176-81C7-17F2-64B0-8E223DA3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1798A6F-4E6A-CA75-640E-4933E891E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Gain access to HFMA-driven research, industry benchmarks, </a:t>
            </a:r>
            <a:br>
              <a:rPr lang="en-US" sz="2400"/>
            </a:br>
            <a:r>
              <a:rPr lang="en-US" sz="2400"/>
              <a:t>and advanced tools tailored to optimize your performance.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47EFB1-955A-AE9F-3355-E84ACBA7395C}"/>
              </a:ext>
            </a:extLst>
          </p:cNvPr>
          <p:cNvSpPr/>
          <p:nvPr/>
        </p:nvSpPr>
        <p:spPr>
          <a:xfrm>
            <a:off x="5783283" y="5516880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77015AC4-6F84-0A18-9AB3-EC0E79C2A5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93" t="26856" r="6195" b="31353"/>
          <a:stretch/>
        </p:blipFill>
        <p:spPr>
          <a:xfrm>
            <a:off x="3154168" y="3340363"/>
            <a:ext cx="5258229" cy="1047372"/>
          </a:xfrm>
          <a:prstGeom prst="rect">
            <a:avLst/>
          </a:prstGeom>
        </p:spPr>
      </p:pic>
      <p:pic>
        <p:nvPicPr>
          <p:cNvPr id="12" name="Picture 11" descr="A computer screen with a website on it&#10;&#10;AI-generated content may be incorrect.">
            <a:extLst>
              <a:ext uri="{FF2B5EF4-FFF2-40B4-BE49-F238E27FC236}">
                <a16:creationId xmlns:a16="http://schemas.microsoft.com/office/drawing/2014/main" id="{4F30C60F-0636-C4E6-43ED-C98FE6B80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109" y="227324"/>
            <a:ext cx="4404364" cy="3201676"/>
          </a:xfrm>
          <a:prstGeom prst="rect">
            <a:avLst/>
          </a:prstGeom>
        </p:spPr>
      </p:pic>
      <p:pic>
        <p:nvPicPr>
          <p:cNvPr id="2" name="Picture 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AC5B561A-49DA-86FF-D43F-5068E6AA6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316" y="5442439"/>
            <a:ext cx="943708" cy="9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6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DBD2D-7D42-5490-03E3-48C406AF6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7E47DDA-7079-2972-0699-71AA09F17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/>
              <a:t>Products, services and ROI calculators have earned the designation "Peer Reviewed by HFMA" meaning they've been evaluated by users like you for quality, tech support, customer service and value.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08B0F9-0BED-EB92-BB12-AFD394BD586F}"/>
              </a:ext>
            </a:extLst>
          </p:cNvPr>
          <p:cNvSpPr/>
          <p:nvPr/>
        </p:nvSpPr>
        <p:spPr>
          <a:xfrm>
            <a:off x="5783283" y="5516880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87D400E3-A704-5662-D403-93C8933CA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36" y="1341120"/>
            <a:ext cx="6578600" cy="2552700"/>
          </a:xfrm>
          <a:prstGeom prst="rect">
            <a:avLst/>
          </a:prstGeom>
        </p:spPr>
      </p:pic>
      <p:pic>
        <p:nvPicPr>
          <p:cNvPr id="2" name="Picture 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B977F268-573D-5765-842D-6EF10D5BA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931" y="5454162"/>
            <a:ext cx="943707" cy="92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DA7A0-F398-72E3-81A3-6AEBA0D7B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85E4CA-5FE5-CA9B-A358-F18F9ABA2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Not an HFMA Member? Join us!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9F007D-FEA3-A5C6-E188-418720ABE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Arial"/>
                <a:cs typeface="Arial"/>
              </a:rPr>
              <a:t>Overcome today’s toughest healthcare finance challenges with online education, certifications and regulatory news and analysis. Membership is designed to help you and your organization create a sustainable future.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1FE150-0B27-1B0B-2BDB-2015E46A9033}"/>
              </a:ext>
            </a:extLst>
          </p:cNvPr>
          <p:cNvSpPr/>
          <p:nvPr/>
        </p:nvSpPr>
        <p:spPr>
          <a:xfrm>
            <a:off x="5783283" y="5516880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F2E3E304-E437-83BB-7F67-63DCED90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545" y="5442437"/>
            <a:ext cx="826478" cy="943709"/>
          </a:xfrm>
          <a:prstGeom prst="rect">
            <a:avLst/>
          </a:prstGeom>
        </p:spPr>
      </p:pic>
      <p:pic>
        <p:nvPicPr>
          <p:cNvPr id="5" name="Picture 4" descr="A group of women smiling&#10;&#10;AI-generated content may be incorrect.">
            <a:extLst>
              <a:ext uri="{FF2B5EF4-FFF2-40B4-BE49-F238E27FC236}">
                <a16:creationId xmlns:a16="http://schemas.microsoft.com/office/drawing/2014/main" id="{8C8E1405-3CDA-37BE-1CE3-E53591336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615" y="1807029"/>
            <a:ext cx="2988129" cy="1992086"/>
          </a:xfrm>
          <a:prstGeom prst="rect">
            <a:avLst/>
          </a:prstGeom>
        </p:spPr>
      </p:pic>
      <p:pic>
        <p:nvPicPr>
          <p:cNvPr id="9" name="Picture 8" descr="A group of women talking&#10;&#10;AI-generated content may be incorrect.">
            <a:extLst>
              <a:ext uri="{FF2B5EF4-FFF2-40B4-BE49-F238E27FC236}">
                <a16:creationId xmlns:a16="http://schemas.microsoft.com/office/drawing/2014/main" id="{85EEF7C4-8D98-DF7F-7B41-BCB1D316F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591" y="1807202"/>
            <a:ext cx="2683024" cy="1978849"/>
          </a:xfrm>
          <a:prstGeom prst="rect">
            <a:avLst/>
          </a:prstGeom>
        </p:spPr>
      </p:pic>
      <p:pic>
        <p:nvPicPr>
          <p:cNvPr id="11" name="Picture 10" descr="A group of people taking a selfie&#10;&#10;AI-generated content may be incorrect.">
            <a:extLst>
              <a:ext uri="{FF2B5EF4-FFF2-40B4-BE49-F238E27FC236}">
                <a16:creationId xmlns:a16="http://schemas.microsoft.com/office/drawing/2014/main" id="{A5A1F12B-2BF7-03C2-0C34-217E431EBB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003"/>
          <a:stretch/>
        </p:blipFill>
        <p:spPr>
          <a:xfrm>
            <a:off x="8929396" y="1795238"/>
            <a:ext cx="2933046" cy="1997307"/>
          </a:xfrm>
          <a:prstGeom prst="rect">
            <a:avLst/>
          </a:prstGeom>
        </p:spPr>
      </p:pic>
      <p:pic>
        <p:nvPicPr>
          <p:cNvPr id="14" name="Picture 1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F1B4FC0-1FC8-0994-1109-001F667863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91"/>
          <a:stretch/>
        </p:blipFill>
        <p:spPr>
          <a:xfrm>
            <a:off x="302016" y="1794802"/>
            <a:ext cx="2949575" cy="19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DCCAF-F87B-19FE-88C2-32198B0B1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975677-00D4-E46C-E242-322985941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2744717"/>
            <a:ext cx="5346337" cy="1588472"/>
          </a:xfrm>
        </p:spPr>
        <p:txBody>
          <a:bodyPr>
            <a:normAutofit/>
          </a:bodyPr>
          <a:lstStyle/>
          <a:p>
            <a:r>
              <a:rPr lang="en-US" sz="2000"/>
              <a:t>Event description goes here.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DCA2A5-96F6-8996-FE15-0A98A65D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cap="all">
                <a:solidFill>
                  <a:srgbClr val="00B0F0"/>
                </a:solidFill>
                <a:latin typeface="Arial"/>
                <a:cs typeface="Arial"/>
              </a:rPr>
              <a:t>UPCOMING NETWORKING EVENT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7116A-5B0D-BC00-9982-5A5D7256BD7E}"/>
              </a:ext>
            </a:extLst>
          </p:cNvPr>
          <p:cNvSpPr txBox="1"/>
          <p:nvPr/>
        </p:nvSpPr>
        <p:spPr>
          <a:xfrm>
            <a:off x="5811520" y="4453575"/>
            <a:ext cx="4792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br>
              <a:rPr lang="en-US" sz="1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Day, Month,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40302-50EE-AFBD-F1A4-266B7CC5EE56}"/>
              </a:ext>
            </a:extLst>
          </p:cNvPr>
          <p:cNvSpPr txBox="1"/>
          <p:nvPr/>
        </p:nvSpPr>
        <p:spPr>
          <a:xfrm>
            <a:off x="6831281" y="5353098"/>
            <a:ext cx="344384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err="1">
                <a:solidFill>
                  <a:srgbClr val="00B0F0"/>
                </a:solidFill>
                <a:latin typeface="Arial"/>
                <a:cs typeface="Arial"/>
              </a:rPr>
              <a:t>yourchapterURL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55EB2A-C160-C139-25F0-529824253977}"/>
              </a:ext>
            </a:extLst>
          </p:cNvPr>
          <p:cNvSpPr/>
          <p:nvPr/>
        </p:nvSpPr>
        <p:spPr>
          <a:xfrm>
            <a:off x="5899859" y="5220292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33A214E-4F72-626A-A407-340C3AFC3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07" y="1978000"/>
            <a:ext cx="31623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EDCB2-E133-1C52-4AB3-5C7D651D7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982068-CEA6-31BA-24A3-ABFEF031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2744717"/>
            <a:ext cx="5346337" cy="1588472"/>
          </a:xfrm>
        </p:spPr>
        <p:txBody>
          <a:bodyPr>
            <a:normAutofit/>
          </a:bodyPr>
          <a:lstStyle/>
          <a:p>
            <a:r>
              <a:rPr lang="en-US" sz="2000"/>
              <a:t>Event description goes here.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06A385-DEB9-9760-FDBB-F3814C21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cap="all">
                <a:solidFill>
                  <a:srgbClr val="00B0F0"/>
                </a:solidFill>
                <a:latin typeface="Arial"/>
                <a:cs typeface="Arial"/>
              </a:rPr>
              <a:t>UPCOMING WEBINARS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07904F-8D97-B8DC-3920-9327C2B2BD1D}"/>
              </a:ext>
            </a:extLst>
          </p:cNvPr>
          <p:cNvSpPr txBox="1"/>
          <p:nvPr/>
        </p:nvSpPr>
        <p:spPr>
          <a:xfrm>
            <a:off x="5811520" y="4453575"/>
            <a:ext cx="4792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br>
              <a:rPr lang="en-US" sz="1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Day, Month,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89B1DD-E0EE-2E23-D10F-7AE072089FA2}"/>
              </a:ext>
            </a:extLst>
          </p:cNvPr>
          <p:cNvSpPr txBox="1"/>
          <p:nvPr/>
        </p:nvSpPr>
        <p:spPr>
          <a:xfrm>
            <a:off x="6831281" y="5353098"/>
            <a:ext cx="344384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err="1">
                <a:solidFill>
                  <a:srgbClr val="00B0F0"/>
                </a:solidFill>
                <a:latin typeface="Arial"/>
                <a:cs typeface="Arial"/>
              </a:rPr>
              <a:t>yourchapterURL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4258BD-8C8A-FEA9-6415-142371E360DF}"/>
              </a:ext>
            </a:extLst>
          </p:cNvPr>
          <p:cNvSpPr/>
          <p:nvPr/>
        </p:nvSpPr>
        <p:spPr>
          <a:xfrm>
            <a:off x="5899859" y="5220292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0A70A21-CDF2-F35D-7CE6-DC529C68B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07" y="1978000"/>
            <a:ext cx="31623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58F12-C98B-97BF-5601-0D136FB05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68D803-E4C3-BEF1-7518-8B43B120F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2744717"/>
            <a:ext cx="5346337" cy="1588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Arial"/>
                <a:cs typeface="Arial"/>
              </a:rPr>
              <a:t>Description goes here – call for students, mentorship programs, board positions, etc.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29C03-AF77-0C80-BAB9-20F0BD53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>
                <a:latin typeface="Arial"/>
                <a:cs typeface="Arial"/>
              </a:rPr>
              <a:t>VOLUNTEER OPPORTUNITIES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872300-2ABF-CC95-FFE0-0D60B7333014}"/>
              </a:ext>
            </a:extLst>
          </p:cNvPr>
          <p:cNvSpPr txBox="1"/>
          <p:nvPr/>
        </p:nvSpPr>
        <p:spPr>
          <a:xfrm>
            <a:off x="6831281" y="5353098"/>
            <a:ext cx="344384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err="1">
                <a:solidFill>
                  <a:srgbClr val="00B0F0"/>
                </a:solidFill>
                <a:latin typeface="Arial"/>
                <a:cs typeface="Arial"/>
              </a:rPr>
              <a:t>yourchapterURL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22EEF6-C154-07D5-AA10-A3429392F2C6}"/>
              </a:ext>
            </a:extLst>
          </p:cNvPr>
          <p:cNvSpPr/>
          <p:nvPr/>
        </p:nvSpPr>
        <p:spPr>
          <a:xfrm>
            <a:off x="5899859" y="5220292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65BF438-EEA2-8E10-E841-BB0C86114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07" y="1978000"/>
            <a:ext cx="31623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60F69B-BF46-A746-166C-DA71749D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Live Education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3A01527-B659-0C7B-86FD-C8F44E2CF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Premier events for healthcare finance professionals to network with top leaders, gain valuable insights, and take actionable strategies back to your team.</a:t>
            </a:r>
          </a:p>
        </p:txBody>
      </p:sp>
      <p:pic>
        <p:nvPicPr>
          <p:cNvPr id="14" name="Content Placeholder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ECC53C6-1464-59DF-DD9E-E39B980AA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46" y="2174073"/>
            <a:ext cx="2087819" cy="1747176"/>
          </a:xfrm>
          <a:prstGeom prst="rect">
            <a:avLst/>
          </a:prstGeom>
        </p:spPr>
      </p:pic>
      <p:pic>
        <p:nvPicPr>
          <p:cNvPr id="15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C66AE268-6879-12CA-A319-5A88152B6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860" y="2258062"/>
            <a:ext cx="2366195" cy="1638135"/>
          </a:xfrm>
          <a:prstGeom prst="rect">
            <a:avLst/>
          </a:prstGeom>
        </p:spPr>
      </p:pic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AD92E4D-9FCB-FC63-81B8-F9180981B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414" y="2324195"/>
            <a:ext cx="1832354" cy="1572002"/>
          </a:xfrm>
          <a:prstGeom prst="rect">
            <a:avLst/>
          </a:prstGeom>
        </p:spPr>
      </p:pic>
      <p:pic>
        <p:nvPicPr>
          <p:cNvPr id="17" name="Picture 1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2034E2BB-0009-E668-D52D-ECBBC4E52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422" y="2162711"/>
            <a:ext cx="1779625" cy="17334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5D64B4C-9F8A-B4A2-2C2B-A65D5AC48157}"/>
              </a:ext>
            </a:extLst>
          </p:cNvPr>
          <p:cNvSpPr/>
          <p:nvPr/>
        </p:nvSpPr>
        <p:spPr>
          <a:xfrm>
            <a:off x="5783283" y="5516880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BA78499F-1588-C155-FB74-80DE9B6C9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268" y="5442437"/>
            <a:ext cx="826478" cy="9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39A01-F343-7ACC-F1F4-34EB3CFB3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E97C7E-0950-4007-8283-266DA21A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Professional Development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262501C-F3D6-8E8E-9483-CCDCC727A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88" y="4041539"/>
            <a:ext cx="11516497" cy="1475341"/>
          </a:xfrm>
        </p:spPr>
        <p:txBody>
          <a:bodyPr>
            <a:normAutofit/>
          </a:bodyPr>
          <a:lstStyle/>
          <a:p>
            <a:r>
              <a:rPr lang="en-US" sz="2000"/>
              <a:t>Gain expertise in healthcare finance through structured, self-paced learning curriculum with certifications, e-learning and webinars. Boost opportunities for career advancement as well as demonstrate your credibility in your field.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8E66E9-5858-060B-8196-5694AB44257F}"/>
              </a:ext>
            </a:extLst>
          </p:cNvPr>
          <p:cNvSpPr/>
          <p:nvPr/>
        </p:nvSpPr>
        <p:spPr>
          <a:xfrm>
            <a:off x="5783283" y="5516880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square academic cap with tassel&#10;&#10;AI-generated content may be incorrect.">
            <a:extLst>
              <a:ext uri="{FF2B5EF4-FFF2-40B4-BE49-F238E27FC236}">
                <a16:creationId xmlns:a16="http://schemas.microsoft.com/office/drawing/2014/main" id="{D8A87D3B-C2D3-CCAB-BC10-0F88B0CA9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853" y="1927761"/>
            <a:ext cx="2380013" cy="1803040"/>
          </a:xfrm>
          <a:prstGeom prst="rect">
            <a:avLst/>
          </a:prstGeom>
        </p:spPr>
      </p:pic>
      <p:pic>
        <p:nvPicPr>
          <p:cNvPr id="6" name="Picture 5" descr="A white computer screen with a black background&#10;&#10;AI-generated content may be incorrect.">
            <a:extLst>
              <a:ext uri="{FF2B5EF4-FFF2-40B4-BE49-F238E27FC236}">
                <a16:creationId xmlns:a16="http://schemas.microsoft.com/office/drawing/2014/main" id="{BFF243A3-E213-17E0-7CBC-3E45AB633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984" y="1944618"/>
            <a:ext cx="1935263" cy="1803040"/>
          </a:xfrm>
          <a:prstGeom prst="rect">
            <a:avLst/>
          </a:prstGeom>
        </p:spPr>
      </p:pic>
      <p:pic>
        <p:nvPicPr>
          <p:cNvPr id="8" name="Picture 7" descr="A white circle with ribbons&#10;&#10;AI-generated content may be incorrect.">
            <a:extLst>
              <a:ext uri="{FF2B5EF4-FFF2-40B4-BE49-F238E27FC236}">
                <a16:creationId xmlns:a16="http://schemas.microsoft.com/office/drawing/2014/main" id="{F4144DF5-82D5-2CED-681F-DA036E57B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090" y="2077761"/>
            <a:ext cx="1382331" cy="1803040"/>
          </a:xfrm>
          <a:prstGeom prst="rect">
            <a:avLst/>
          </a:prstGeom>
        </p:spPr>
      </p:pic>
      <p:pic>
        <p:nvPicPr>
          <p:cNvPr id="2" name="Picture 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D18D19F1-590B-9ED9-AF31-9B04082D2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208" y="5430716"/>
            <a:ext cx="967154" cy="9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A20A3-ADF8-A188-EDA8-729E1ECC5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B4615-47EC-691F-195B-6F38114A0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E689E5E-B8B4-41C9-70D4-C532A6AF2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Share insights, crowdsource ideas, learn from others, and build relationships at both the local </a:t>
            </a:r>
            <a:br>
              <a:rPr lang="en-US" sz="2000"/>
            </a:br>
            <a:r>
              <a:rPr lang="en-US" sz="2000"/>
              <a:t>and national level when you belong to the HFMA’s collaborative community.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84CD72-9CB3-E333-2083-93CCACF6F097}"/>
              </a:ext>
            </a:extLst>
          </p:cNvPr>
          <p:cNvSpPr/>
          <p:nvPr/>
        </p:nvSpPr>
        <p:spPr>
          <a:xfrm>
            <a:off x="5783283" y="5516880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speech bubbles on a black background&#10;&#10;AI-generated content may be incorrect.">
            <a:extLst>
              <a:ext uri="{FF2B5EF4-FFF2-40B4-BE49-F238E27FC236}">
                <a16:creationId xmlns:a16="http://schemas.microsoft.com/office/drawing/2014/main" id="{3C7A409D-31A5-3ABE-F9E2-71BFA4C7A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136980"/>
            <a:ext cx="5029200" cy="3810000"/>
          </a:xfrm>
          <a:prstGeom prst="rect">
            <a:avLst/>
          </a:prstGeom>
        </p:spPr>
      </p:pic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A36132E-F099-5DEE-C3C9-E4CC2340F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931" y="5418992"/>
            <a:ext cx="95543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FCAB7-CC3B-3480-06C2-B325AF1C9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0656FF-C464-252D-3FAA-C3D6E66F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Industry Resources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5384E24-7A09-E0D2-1CAE-0DA45601C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Solve complex problems and stay current and compliant with regulatory matters </a:t>
            </a:r>
            <a:br>
              <a:rPr lang="en-US" sz="2400"/>
            </a:br>
            <a:r>
              <a:rPr lang="en-US" sz="2400"/>
              <a:t>with focused newsletters, articles and podcasts.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990B21-2FA3-56AB-03C3-877C6F7D46B8}"/>
              </a:ext>
            </a:extLst>
          </p:cNvPr>
          <p:cNvSpPr/>
          <p:nvPr/>
        </p:nvSpPr>
        <p:spPr>
          <a:xfrm>
            <a:off x="5783283" y="5516880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everal devices with a website on them&#10;&#10;AI-generated content may be incorrect.">
            <a:extLst>
              <a:ext uri="{FF2B5EF4-FFF2-40B4-BE49-F238E27FC236}">
                <a16:creationId xmlns:a16="http://schemas.microsoft.com/office/drawing/2014/main" id="{7CB33B8D-8892-6F20-CC84-809ADDE332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30" t="13832" r="12804" b="17792"/>
          <a:stretch/>
        </p:blipFill>
        <p:spPr>
          <a:xfrm>
            <a:off x="2648198" y="1133137"/>
            <a:ext cx="6512372" cy="3345675"/>
          </a:xfrm>
          <a:prstGeom prst="rect">
            <a:avLst/>
          </a:prstGeom>
        </p:spPr>
      </p:pic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7799FD1-24F4-800E-B69B-663F509AA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268" y="5418992"/>
            <a:ext cx="861647" cy="97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5D110-D95D-9AF1-27E3-20E6B5118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BF299-DFF7-3006-70D0-B29E72731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Career Assessments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6C7FF18-5CA8-0EDD-B7B2-0B247EA6E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Share insights, crowdsource ideas, learn from others, and build relationships at both the local </a:t>
            </a:r>
            <a:br>
              <a:rPr lang="en-US" sz="2000"/>
            </a:br>
            <a:r>
              <a:rPr lang="en-US" sz="2000"/>
              <a:t>and national level when you belong to the HFMA’s collaborative community.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E34906-1C43-403F-9AE5-0791BB9D65E2}"/>
              </a:ext>
            </a:extLst>
          </p:cNvPr>
          <p:cNvSpPr/>
          <p:nvPr/>
        </p:nvSpPr>
        <p:spPr>
          <a:xfrm>
            <a:off x="5783283" y="5516880"/>
            <a:ext cx="800793" cy="80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icon with a black background&#10;&#10;AI-generated content may be incorrect.">
            <a:extLst>
              <a:ext uri="{FF2B5EF4-FFF2-40B4-BE49-F238E27FC236}">
                <a16:creationId xmlns:a16="http://schemas.microsoft.com/office/drawing/2014/main" id="{6950F228-5668-B90D-14E4-BF6773DB1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830" y="1917700"/>
            <a:ext cx="2428009" cy="1965531"/>
          </a:xfrm>
          <a:prstGeom prst="rect">
            <a:avLst/>
          </a:prstGeom>
        </p:spPr>
      </p:pic>
      <p:pic>
        <p:nvPicPr>
          <p:cNvPr id="7" name="Picture 6" descr="A black and white sign with a pie chart and bar graph&#10;&#10;AI-generated content may be incorrect.">
            <a:extLst>
              <a:ext uri="{FF2B5EF4-FFF2-40B4-BE49-F238E27FC236}">
                <a16:creationId xmlns:a16="http://schemas.microsoft.com/office/drawing/2014/main" id="{FC7C7FB2-AFAE-2241-3BC4-B33EF056B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806" y="1870697"/>
            <a:ext cx="2378457" cy="1659965"/>
          </a:xfrm>
          <a:prstGeom prst="rect">
            <a:avLst/>
          </a:prstGeom>
        </p:spPr>
      </p:pic>
      <p:pic>
        <p:nvPicPr>
          <p:cNvPr id="2" name="Picture 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6ADAECF0-B66B-3291-4144-90AA54038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31" y="5432535"/>
            <a:ext cx="893381" cy="9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_Time xmlns="5b4b86c5-475f-485b-ac30-381e64ef08ac" xsi:nil="true"/>
    <lcf76f155ced4ddcb4097134ff3c332f xmlns="5b4b86c5-475f-485b-ac30-381e64ef08ac">
      <Terms xmlns="http://schemas.microsoft.com/office/infopath/2007/PartnerControls"/>
    </lcf76f155ced4ddcb4097134ff3c332f>
    <TaxCatchAll xmlns="c714058f-4a6e-4e5a-8e7b-04766cc098e5" xsi:nil="true"/>
    <SharedWithUsers xmlns="c714058f-4a6e-4e5a-8e7b-04766cc098e5">
      <UserInfo>
        <DisplayName>Ashlan Sarff</DisplayName>
        <AccountId>39</AccountId>
        <AccountType/>
      </UserInfo>
      <UserInfo>
        <DisplayName>Katie Gilfillan</DisplayName>
        <AccountId>46</AccountId>
        <AccountType/>
      </UserInfo>
      <UserInfo>
        <DisplayName>Sherry Robinson</DisplayName>
        <AccountId>10326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2F4B2000D6F94A8B573DE31E29ADC0" ma:contentTypeVersion="19" ma:contentTypeDescription="Create a new document." ma:contentTypeScope="" ma:versionID="e0ad7b4d730543f3462b6fd710329573">
  <xsd:schema xmlns:xsd="http://www.w3.org/2001/XMLSchema" xmlns:xs="http://www.w3.org/2001/XMLSchema" xmlns:p="http://schemas.microsoft.com/office/2006/metadata/properties" xmlns:ns2="c714058f-4a6e-4e5a-8e7b-04766cc098e5" xmlns:ns3="5b4b86c5-475f-485b-ac30-381e64ef08ac" targetNamespace="http://schemas.microsoft.com/office/2006/metadata/properties" ma:root="true" ma:fieldsID="0f268801d30101b1daef44825fe4078b" ns2:_="" ns3:_="">
    <xsd:import namespace="c714058f-4a6e-4e5a-8e7b-04766cc098e5"/>
    <xsd:import namespace="5b4b86c5-475f-485b-ac30-381e64ef08a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Date_Tim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4058f-4a6e-4e5a-8e7b-04766cc098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df46ed7-c19f-4f2a-9636-9d7efa169245}" ma:internalName="TaxCatchAll" ma:showField="CatchAllData" ma:web="c714058f-4a6e-4e5a-8e7b-04766cc098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b86c5-475f-485b-ac30-381e64ef08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_Time" ma:index="20" nillable="true" ma:displayName="Date_Time" ma:format="DateTime" ma:internalName="Date_Tim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fed6b48-46cb-4a04-bc25-af8b5d15dd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E43C79-255E-43C1-B334-2C75A7A977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B2CDBE-2278-453D-AA95-BC1564694428}">
  <ds:schemaRefs>
    <ds:schemaRef ds:uri="5b4b86c5-475f-485b-ac30-381e64ef08ac"/>
    <ds:schemaRef ds:uri="c714058f-4a6e-4e5a-8e7b-04766cc098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A7D837D-81E4-4E5F-85D5-34C0828E14EC}">
  <ds:schemaRefs>
    <ds:schemaRef ds:uri="5b4b86c5-475f-485b-ac30-381e64ef08ac"/>
    <ds:schemaRef ds:uri="c714058f-4a6e-4e5a-8e7b-04766cc098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UPCOMING LIVE EVENT</vt:lpstr>
      <vt:lpstr>UPCOMING NETWORKING EVENT</vt:lpstr>
      <vt:lpstr>UPCOMING WEBINARS</vt:lpstr>
      <vt:lpstr>VOLUNTEER OPPORTUNITIES</vt:lpstr>
      <vt:lpstr>Live Education</vt:lpstr>
      <vt:lpstr>Professional Development</vt:lpstr>
      <vt:lpstr>Community</vt:lpstr>
      <vt:lpstr>Industry Resources</vt:lpstr>
      <vt:lpstr>Career Assessments</vt:lpstr>
      <vt:lpstr>PowerPoint Presentation</vt:lpstr>
      <vt:lpstr>PowerPoint Presentation</vt:lpstr>
      <vt:lpstr>Not an HFMA Member? Join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Chorvat</dc:creator>
  <cp:revision>8</cp:revision>
  <dcterms:created xsi:type="dcterms:W3CDTF">2020-12-18T17:26:25Z</dcterms:created>
  <dcterms:modified xsi:type="dcterms:W3CDTF">2025-01-31T19:59:28Z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0x010100E42F4B2000D6F94A8B573DE31E29ADC0</vt:lpwstr>
  </property>
  <property fmtid="{D5CDD505-2E9C-101B-9397-08002B2CF9AE}" pid="3" name="MediaServiceImageTags">
    <vt:lpwstr/>
  </property>
</Properties>
</file>