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3.xml" ContentType="application/vnd.openxmlformats-officedocument.theme+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4.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5.xml" ContentType="application/vnd.openxmlformats-officedocument.theme+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6.xml" ContentType="application/vnd.openxmlformats-officedocument.theme+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slideLayouts/slideLayout338.xml" ContentType="application/vnd.openxmlformats-officedocument.presentationml.slideLayout+xml"/>
  <Override PartName="/ppt/theme/theme7.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8.xml" ContentType="application/vnd.openxmlformats-officedocument.theme+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9.xml" ContentType="application/vnd.openxmlformats-officedocument.theme+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10.xml" ContentType="application/vnd.openxmlformats-officedocument.theme+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heme/theme11.xml" ContentType="application/vnd.openxmlformats-officedocument.theme+xml"/>
  <Override PartName="/ppt/theme/theme12.xml" ContentType="application/vnd.openxmlformats-officedocument.theme+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435.xml" ContentType="application/vnd.openxmlformats-officedocument.presentationml.tags+xml"/>
  <Override PartName="/ppt/tags/tag43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37.xml" ContentType="application/vnd.openxmlformats-officedocument.presentationml.tags+xml"/>
  <Override PartName="/ppt/tags/tag438.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439.xml" ContentType="application/vnd.openxmlformats-officedocument.presentationml.tags+xml"/>
  <Override PartName="/ppt/tags/tag440.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62" r:id="rId4"/>
    <p:sldMasterId id="2147484024" r:id="rId5"/>
    <p:sldMasterId id="2147484063" r:id="rId6"/>
    <p:sldMasterId id="2147484206" r:id="rId7"/>
    <p:sldMasterId id="2147484353" r:id="rId8"/>
    <p:sldMasterId id="2147484389" r:id="rId9"/>
    <p:sldMasterId id="2147484457" r:id="rId10"/>
    <p:sldMasterId id="2147484463" r:id="rId11"/>
    <p:sldMasterId id="2147484583" r:id="rId12"/>
    <p:sldMasterId id="2147485281" r:id="rId13"/>
  </p:sldMasterIdLst>
  <p:notesMasterIdLst>
    <p:notesMasterId r:id="rId49"/>
  </p:notesMasterIdLst>
  <p:handoutMasterIdLst>
    <p:handoutMasterId r:id="rId50"/>
  </p:handoutMasterIdLst>
  <p:sldIdLst>
    <p:sldId id="369" r:id="rId14"/>
    <p:sldId id="2147481410" r:id="rId15"/>
    <p:sldId id="2147481411" r:id="rId16"/>
    <p:sldId id="2147481413" r:id="rId17"/>
    <p:sldId id="2147470370" r:id="rId18"/>
    <p:sldId id="281" r:id="rId19"/>
    <p:sldId id="2147481345" r:id="rId20"/>
    <p:sldId id="2147481415" r:id="rId21"/>
    <p:sldId id="1114" r:id="rId22"/>
    <p:sldId id="2147481416" r:id="rId23"/>
    <p:sldId id="2147481417" r:id="rId24"/>
    <p:sldId id="2147481418" r:id="rId25"/>
    <p:sldId id="2147481419" r:id="rId26"/>
    <p:sldId id="2147481383" r:id="rId27"/>
    <p:sldId id="2147481420" r:id="rId28"/>
    <p:sldId id="2147481400" r:id="rId29"/>
    <p:sldId id="2147481405" r:id="rId30"/>
    <p:sldId id="2147481389" r:id="rId31"/>
    <p:sldId id="2147481398" r:id="rId32"/>
    <p:sldId id="2147481379" r:id="rId33"/>
    <p:sldId id="2147481399" r:id="rId34"/>
    <p:sldId id="2147481429" r:id="rId35"/>
    <p:sldId id="2147481428" r:id="rId36"/>
    <p:sldId id="2147481427" r:id="rId37"/>
    <p:sldId id="2147481406" r:id="rId38"/>
    <p:sldId id="2147481407" r:id="rId39"/>
    <p:sldId id="2147481426" r:id="rId40"/>
    <p:sldId id="2147481388" r:id="rId41"/>
    <p:sldId id="2147481422" r:id="rId42"/>
    <p:sldId id="874" r:id="rId43"/>
    <p:sldId id="2147481423" r:id="rId44"/>
    <p:sldId id="2147481425" r:id="rId45"/>
    <p:sldId id="2147481356" r:id="rId46"/>
    <p:sldId id="737" r:id="rId47"/>
    <p:sldId id="371" r:id="rId48"/>
  </p:sldIdLst>
  <p:sldSz cx="9144000" cy="5143500" type="screen16x9"/>
  <p:notesSz cx="7315200" cy="9601200"/>
  <p:custDataLst>
    <p:tags r:id="rId51"/>
  </p:custDataLst>
  <p:defaultTextStyle>
    <a:defPPr>
      <a:defRPr lang="en-US"/>
    </a:defPPr>
    <a:lvl1pPr marL="0" algn="l" defTabSz="816270" rtl="0" eaLnBrk="1" latinLnBrk="0" hangingPunct="1">
      <a:defRPr sz="1600" kern="1200">
        <a:solidFill>
          <a:schemeClr val="tx1"/>
        </a:solidFill>
        <a:latin typeface="+mn-lt"/>
        <a:ea typeface="+mn-ea"/>
        <a:cs typeface="+mn-cs"/>
      </a:defRPr>
    </a:lvl1pPr>
    <a:lvl2pPr marL="408135" algn="l" defTabSz="816270" rtl="0" eaLnBrk="1" latinLnBrk="0" hangingPunct="1">
      <a:defRPr sz="1600" kern="1200">
        <a:solidFill>
          <a:schemeClr val="tx1"/>
        </a:solidFill>
        <a:latin typeface="+mn-lt"/>
        <a:ea typeface="+mn-ea"/>
        <a:cs typeface="+mn-cs"/>
      </a:defRPr>
    </a:lvl2pPr>
    <a:lvl3pPr marL="816270" algn="l" defTabSz="816270" rtl="0" eaLnBrk="1" latinLnBrk="0" hangingPunct="1">
      <a:defRPr sz="1600" kern="1200">
        <a:solidFill>
          <a:schemeClr val="tx1"/>
        </a:solidFill>
        <a:latin typeface="+mn-lt"/>
        <a:ea typeface="+mn-ea"/>
        <a:cs typeface="+mn-cs"/>
      </a:defRPr>
    </a:lvl3pPr>
    <a:lvl4pPr marL="1224404" algn="l" defTabSz="816270" rtl="0" eaLnBrk="1" latinLnBrk="0" hangingPunct="1">
      <a:defRPr sz="1600" kern="1200">
        <a:solidFill>
          <a:schemeClr val="tx1"/>
        </a:solidFill>
        <a:latin typeface="+mn-lt"/>
        <a:ea typeface="+mn-ea"/>
        <a:cs typeface="+mn-cs"/>
      </a:defRPr>
    </a:lvl4pPr>
    <a:lvl5pPr marL="1632540" algn="l" defTabSz="816270" rtl="0" eaLnBrk="1" latinLnBrk="0" hangingPunct="1">
      <a:defRPr sz="1600" kern="1200">
        <a:solidFill>
          <a:schemeClr val="tx1"/>
        </a:solidFill>
        <a:latin typeface="+mn-lt"/>
        <a:ea typeface="+mn-ea"/>
        <a:cs typeface="+mn-cs"/>
      </a:defRPr>
    </a:lvl5pPr>
    <a:lvl6pPr marL="2040675" algn="l" defTabSz="816270" rtl="0" eaLnBrk="1" latinLnBrk="0" hangingPunct="1">
      <a:defRPr sz="1600" kern="1200">
        <a:solidFill>
          <a:schemeClr val="tx1"/>
        </a:solidFill>
        <a:latin typeface="+mn-lt"/>
        <a:ea typeface="+mn-ea"/>
        <a:cs typeface="+mn-cs"/>
      </a:defRPr>
    </a:lvl6pPr>
    <a:lvl7pPr marL="2448809" algn="l" defTabSz="816270" rtl="0" eaLnBrk="1" latinLnBrk="0" hangingPunct="1">
      <a:defRPr sz="1600" kern="1200">
        <a:solidFill>
          <a:schemeClr val="tx1"/>
        </a:solidFill>
        <a:latin typeface="+mn-lt"/>
        <a:ea typeface="+mn-ea"/>
        <a:cs typeface="+mn-cs"/>
      </a:defRPr>
    </a:lvl7pPr>
    <a:lvl8pPr marL="2856944" algn="l" defTabSz="816270" rtl="0" eaLnBrk="1" latinLnBrk="0" hangingPunct="1">
      <a:defRPr sz="1600" kern="1200">
        <a:solidFill>
          <a:schemeClr val="tx1"/>
        </a:solidFill>
        <a:latin typeface="+mn-lt"/>
        <a:ea typeface="+mn-ea"/>
        <a:cs typeface="+mn-cs"/>
      </a:defRPr>
    </a:lvl8pPr>
    <a:lvl9pPr marL="3265079" algn="l" defTabSz="816270" rtl="0" eaLnBrk="1" latinLnBrk="0" hangingPunct="1">
      <a:defRPr sz="1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877">
          <p15:clr>
            <a:srgbClr val="A4A3A4"/>
          </p15:clr>
        </p15:guide>
        <p15:guide id="13" pos="204" userDrawn="1">
          <p15:clr>
            <a:srgbClr val="A4A3A4"/>
          </p15:clr>
        </p15:guide>
        <p15:guide id="14" orient="horz" pos="599" userDrawn="1">
          <p15:clr>
            <a:srgbClr val="A4A3A4"/>
          </p15:clr>
        </p15:guide>
        <p15:guide id="15" pos="5647" userDrawn="1">
          <p15:clr>
            <a:srgbClr val="A4A3A4"/>
          </p15:clr>
        </p15:guide>
        <p15:guide id="16" orient="horz" pos="2822" userDrawn="1">
          <p15:clr>
            <a:srgbClr val="A4A3A4"/>
          </p15:clr>
        </p15:guide>
      </p15:sldGuideLst>
    </p:ext>
    <p:ext uri="{2D200454-40CA-4A62-9FC3-DE9A4176ACB9}">
      <p15:notesGuideLst xmlns:p15="http://schemas.microsoft.com/office/powerpoint/2012/main">
        <p15:guide id="1" orient="horz" pos="3024" userDrawn="1">
          <p15:clr>
            <a:srgbClr val="A4A3A4"/>
          </p15:clr>
        </p15:guide>
        <p15:guide id="2" pos="2304"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8D7DE7C-942A-A497-27B1-C175A2418801}" name="Haas, Michael" initials="HM" userId="S::E065235@mcgladrey.rsm.net::fb5c5c3d-462b-4dc6-9991-023394e4e292" providerId="AD"/>
  <p188:author id="{D8D651E7-FE73-3E9F-89F6-29B049BA5250}" name="Schmidt, Danny" initials="SD" userId="S::E049383@mcgladrey.rsm.net::b6bd165d-4b42-4ae4-b81f-b65ec432327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DBA24547-FF8A-488F-B7F6-04F02A133BBC}" styleName="dba24547-ff8a-488f-b7f6-04f02a133bbc">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insideH>
            <a:ln>
              <a:noFill/>
            </a:ln>
          </a:insideH>
        </a:tcBdr>
        <a:fill>
          <a:solidFill>
            <a:srgbClr val="009CDE"/>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top>
            <a:ln>
              <a:noFill/>
            </a:ln>
          </a:top>
          <a:bottom>
            <a:ln>
              <a:noFill/>
            </a:ln>
          </a:bottom>
        </a:tcBdr>
        <a:fill>
          <a:solidFill>
            <a:srgbClr val="009CDE"/>
          </a:solidFill>
        </a:fill>
      </a:tcStyle>
    </a:swCell>
    <a:firstRow>
      <a:tcStyle>
        <a:tcBdr>
          <a:top>
            <a:ln w="6350" cmpd="sng">
              <a:solidFill>
                <a:srgbClr val="009CDE"/>
              </a:solidFill>
            </a:ln>
          </a:top>
          <a:bottom>
            <a:ln w="6350" cmpd="sng">
              <a:solidFill>
                <a:srgbClr val="009CDE"/>
              </a:solidFill>
            </a:ln>
          </a:bottom>
          <a:insideH>
            <a:ln>
              <a:noFill/>
            </a:ln>
          </a:insideH>
        </a:tcBdr>
      </a:tcStyle>
    </a:firstRow>
    <a:neCell>
      <a:tcStyle>
        <a:tcBdr/>
        <a:fill>
          <a:solidFill>
            <a:srgbClr val="FFFFFF"/>
          </a:solidFill>
        </a:fill>
      </a:tcStyle>
    </a:neCell>
    <a:nwCell>
      <a:tcStyle>
        <a:tcBdr>
          <a:top>
            <a:ln>
              <a:noFill/>
            </a:ln>
          </a:top>
          <a:bottom>
            <a:ln>
              <a:noFill/>
            </a:ln>
          </a:bottom>
        </a:tcBdr>
        <a:fill>
          <a:solidFill>
            <a:srgbClr val="009CDE"/>
          </a:solidFill>
        </a:fill>
      </a:tcStyle>
    </a:nwCell>
  </a:tblStyle>
  <a:tblStyle styleId="{DC6F096F-1466-486D-A04B-78242CF88781}" styleName="dc6f096f-1466-486d-a04b-78242cf8878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E911F8DE-09DE-4D3F-9B88-1F5D2C457508}" styleName="e911f8de-09de-4d3f-9b88-1f5d2c45750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EDBEA93F-815C-4B1A-8C7C-F3831C9B07B9}" styleName="edbea93f-815c-4b1a-8c7c-f3831c9b07b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1D21CB69-994C-457E-B847-62692C085D8F}" styleName="1d21cb69-994c-457e-b847-62692c085d8f">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56CD20F1-27F4-4CD2-B873-D07F7C561F66}" styleName="56cd20f1-27f4-4cd2-b873-d07f7c561f6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insideH>
            <a:ln w="6350" cmpd="sng">
              <a:solidFill>
                <a:srgbClr val="FFFFFF"/>
              </a:solidFill>
            </a:ln>
          </a:insideH>
        </a:tcBdr>
        <a:fill>
          <a:solidFill>
            <a:srgbClr val="009CDE"/>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top>
            <a:ln w="6350" cmpd="sng">
              <a:solidFill>
                <a:srgbClr val="FFFFFF"/>
              </a:solidFill>
            </a:ln>
          </a:top>
        </a:tcBdr>
        <a:fill>
          <a:solidFill>
            <a:srgbClr val="009CDE"/>
          </a:solidFill>
        </a:fill>
      </a:tcStyle>
    </a:swCell>
    <a:firstRow>
      <a:tcStyle>
        <a:tcBdr>
          <a:top>
            <a:ln w="6350" cmpd="sng">
              <a:solidFill>
                <a:srgbClr val="009CDE"/>
              </a:solidFill>
            </a:ln>
          </a:top>
          <a:bottom>
            <a:ln w="6350" cmpd="sng">
              <a:solidFill>
                <a:srgbClr val="009CDE"/>
              </a:solidFill>
            </a:ln>
          </a:bottom>
          <a:insideH>
            <a:ln>
              <a:noFill/>
            </a:ln>
          </a:insideH>
        </a:tcBdr>
      </a:tcStyle>
    </a:firstRow>
    <a:neCell>
      <a:tcStyle>
        <a:tcBdr/>
        <a:fill>
          <a:solidFill>
            <a:srgbClr val="FFFFFF"/>
          </a:solidFill>
        </a:fill>
      </a:tcStyle>
    </a:neCell>
    <a:nwCell>
      <a:tcStyle>
        <a:tcBdr>
          <a:bottom>
            <a:ln w="6350" cmpd="sng">
              <a:solidFill>
                <a:srgbClr val="FFFFFF"/>
              </a:solidFill>
            </a:ln>
          </a:bottom>
        </a:tcBdr>
        <a:fill>
          <a:solidFill>
            <a:srgbClr val="009CDE"/>
          </a:solidFill>
        </a:fill>
      </a:tcStyle>
    </a:nwCell>
  </a:tblStyle>
  <a:tblStyle styleId="{142CFCE1-FEA8-4CD9-BF6C-D3B6875F0734}" styleName="142cfce1-fea8-4cd9-bf6c-d3b6875f073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FBE87947-1891-45DB-A00C-629A563F7E6B}" styleName="fbe87947-1891-45db-a00c-629a563f7e6b">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29B217C-DAEC-411A-96B1-C6FC1FA338C0}" styleName="c29b217c-daec-411a-96b1-c6fc1fa338c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F4CCBC7-F3DA-4C00-BD7B-ED428473148A}" styleName="2f4ccbc7-f3da-4c00-bd7b-ed428473148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643F977B-F079-4397-8D86-51591ADDF623}" styleName="643f977b-f079-4397-8d86-51591addf623">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4952F030-87B8-4E4C-9B6B-4A30ED7013CC}" styleName="4952f030-87b8-4e4c-9b6b-4a30ed7013c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8FC4C4A-508C-43DC-8610-67881CD74049}" styleName="38fc4c4a-508c-43dc-8610-67881cd7404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AFACA34-002D-4917-BA9A-B18ABD91B4F2}" styleName="7afaca34-002d-4917-ba9a-b18abd91b4f2">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1602D979-ABDC-416C-BD1C-0780B0EBC764}" styleName="1602d979-abdc-416c-bd1c-0780b0ebc76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7FAB6696-FBC1-46E1-BAFF-C595DCC24298}" styleName="7fab6696-fbc1-46e1-baff-c595dcc2429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96AAD35-9D3E-414A-B891-6C9573AF6E98}" styleName="796aad35-9d3e-414a-b891-6c9573af6e9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DE15D74-DD80-4559-AB2E-B0BD288B63D7}" styleName="7de15d74-dd80-4559-ab2e-b0bd288b63d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9064E7C5-B88C-4E1E-B9B8-88CDBBDEA358}" styleName="9064e7c5-b88c-4e1e-b9b8-88cdbbdea35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3A541A3E-470B-4975-B484-4679B729EE0E}" styleName="3a541a3e-470b-4975-b484-4679b729ee0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08CF626-8C34-418D-A409-51962704DCFC}" styleName="308cf626-8c34-418d-a409-51962704dcf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641E5A0-3653-4B07-9321-A4758BF91CCD}" styleName="2641e5a0-3653-4b07-9321-a4758bf91ccd">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85DCA237-631D-459A-83FB-73CD0F3B7BAB}" styleName="85dca237-631d-459a-83fb-73cd0f3b7bab">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01BB4859-04DF-4718-A221-3A0BD6B32947}" styleName="01bb4859-04df-4718-a221-3a0bd6b3294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965CE78-5E27-4517-88A9-AD8E8C0D3D1C}" styleName="8965ce78-5e27-4517-88a9-ad8e8c0d3d1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80F9910-CB8D-4DC6-8BBA-AB6D8DC15271}" styleName="880f9910-cb8d-4dc6-8bba-ab6d8dc1527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DFD1F946-3158-45D5-B937-C67F78ACDE65}" styleName="dfd1f946-3158-45d5-b937-c67f78acde65">
    <a:tblBg>
      <a:fill>
        <a:noFill/>
      </a:fill>
    </a:tblBg>
    <a:wholeTbl>
      <a:tcStyle>
        <a:tcBdr>
          <a:left>
            <a:ln>
              <a:noFill/>
            </a:ln>
          </a:left>
          <a:right>
            <a:ln>
              <a:noFill/>
            </a:ln>
          </a:right>
          <a:top>
            <a:ln>
              <a:noFill/>
            </a:ln>
          </a:top>
          <a:bottom>
            <a:ln>
              <a:noFill/>
            </a:ln>
          </a:bottom>
          <a:insideH>
            <a:ln w="6350" cmpd="sng">
              <a:solidFill>
                <a:srgbClr val="B7B9BA"/>
              </a:solid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B7B9BA"/>
              </a:solidFill>
            </a:ln>
          </a:top>
          <a:bottom>
            <a:ln w="19050" cmpd="sng">
              <a:solidFill>
                <a:srgbClr val="009CDE"/>
              </a:solidFill>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9050" cmpd="sng">
              <a:solidFill>
                <a:srgbClr val="009CDE"/>
              </a:solidFill>
            </a:ln>
          </a:top>
          <a:bottom>
            <a:ln w="12700" cmpd="sng">
              <a:solidFill>
                <a:srgbClr val="009CDE"/>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D62893B2-4E35-4FE0-8775-1B505DA3B16D}" styleName="d62893b2-4e35-4fe0-8775-1b505da3b16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98D7F1"/>
          </a:solidFill>
        </a:fill>
      </a:tcStyle>
    </a:wholeTbl>
    <a:band2H>
      <a:tcStyle>
        <a:tcBdr/>
        <a:fill>
          <a:solidFill>
            <a:srgbClr val="D4E7F7"/>
          </a:solidFill>
        </a:fill>
      </a:tcStyle>
    </a:band2H>
    <a:lastCol>
      <a:tcStyle>
        <a:tcBdr/>
      </a:tcStyle>
    </a:lastCol>
    <a:firstCol>
      <a:tcStyle>
        <a:tcBdr/>
      </a:tcStyle>
    </a:firstCol>
    <a:lastRow>
      <a:tcStyle>
        <a:tcBdr/>
      </a:tcStyle>
    </a:lastRow>
    <a:seCell>
      <a:tcStyle>
        <a:tcBdr/>
        <a:fill>
          <a:solidFill>
            <a:srgbClr val="98D7F1"/>
          </a:solidFill>
        </a:fill>
      </a:tcStyle>
    </a:seCell>
    <a:swCell>
      <a:tcStyle>
        <a:tcBdr/>
        <a:fill>
          <a:solidFill>
            <a:srgbClr val="98D7F1"/>
          </a:solidFill>
        </a:fill>
      </a:tcStyle>
    </a:swCell>
    <a:firstRow>
      <a:tcStyle>
        <a:tcBdr/>
      </a:tcStyle>
    </a:firstRow>
    <a:neCell>
      <a:tcStyle>
        <a:tcBdr/>
        <a:fill>
          <a:solidFill>
            <a:srgbClr val="98D7F1"/>
          </a:solidFill>
        </a:fill>
      </a:tcStyle>
    </a:neCell>
    <a:nwCell>
      <a:tcStyle>
        <a:tcBdr/>
        <a:fill>
          <a:solidFill>
            <a:srgbClr val="98D7F1"/>
          </a:solidFill>
        </a:fill>
      </a:tcStyle>
    </a:nwCell>
  </a:tblStyle>
  <a:tblStyle styleId="{6FA7D0A2-700F-4D0D-9D72-06140AB9307C}" styleName="6fa7d0a2-700f-4d0d-9d72-06140ab9307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98D7F1"/>
          </a:solidFill>
        </a:fill>
      </a:tcStyle>
    </a:wholeTbl>
    <a:band2H>
      <a:tcStyle>
        <a:tcBdr/>
        <a:fill>
          <a:solidFill>
            <a:srgbClr val="D4E7F7"/>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98D7F1"/>
          </a:solidFill>
        </a:fill>
      </a:tcStyle>
    </a:seCell>
    <a:swCell>
      <a:tcStyle>
        <a:tcBdr/>
        <a:fill>
          <a:solidFill>
            <a:srgbClr val="98D7F1"/>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BE1BF6CC-8815-4C3D-B036-E1A15D33C0A1}" styleName="be1bf6cc-8815-4c3d-b036-e1a15d33c0a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D8EBD6"/>
          </a:solidFill>
        </a:fill>
      </a:tcStyle>
    </a:band2H>
    <a:lastCol>
      <a:tcStyle>
        <a:tcBdr/>
      </a:tcStyle>
    </a:lastCol>
    <a:firstCol>
      <a:tcStyle>
        <a:tcBdr/>
      </a:tcStyle>
    </a:firstCol>
    <a:lastRow>
      <a:tcStyle>
        <a:tcBdr>
          <a:bottom>
            <a:ln w="6350" cmpd="sng">
              <a:solidFill>
                <a:srgbClr val="3F9C35"/>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3F9C35"/>
          </a:solidFill>
        </a:fill>
      </a:tcStyle>
    </a:firstRow>
    <a:neCell>
      <a:tcStyle>
        <a:tcBdr/>
        <a:fill>
          <a:solidFill>
            <a:srgbClr val="3F9C35"/>
          </a:solidFill>
        </a:fill>
      </a:tcStyle>
    </a:neCell>
    <a:nwCell>
      <a:tcStyle>
        <a:tcBdr/>
        <a:fill>
          <a:solidFill>
            <a:srgbClr val="3F9C35"/>
          </a:solidFill>
        </a:fill>
      </a:tcStyle>
    </a:nwCell>
  </a:tblStyle>
  <a:tblStyle styleId="{25AFDDE9-5421-4C09-A5EC-2EC062BBD637}" styleName="25afdde9-5421-4c09-a5ec-2ec062bbd637">
    <a:tblBg>
      <a:fill>
        <a:noFill/>
      </a:fill>
    </a:tblBg>
    <a:wholeTbl>
      <a:tcStyle>
        <a:tcBdr>
          <a:left>
            <a:ln>
              <a:noFill/>
            </a:ln>
          </a:left>
          <a:right>
            <a:ln>
              <a:noFill/>
            </a:ln>
          </a:right>
          <a:top>
            <a:ln>
              <a:noFill/>
            </a:ln>
          </a:top>
          <a:bottom>
            <a:ln>
              <a:noFill/>
            </a:ln>
          </a:bottom>
          <a:insideH>
            <a:ln w="12700" cmpd="sng">
              <a:solidFill>
                <a:srgbClr val="888B8D"/>
              </a:solidFill>
              <a:prstDash val="dot"/>
            </a:ln>
          </a:insideH>
          <a:insideV>
            <a:ln w="12700" cmpd="sng">
              <a:solidFill>
                <a:srgbClr val="888B8D"/>
              </a:solidFill>
              <a:prstDash val="dot"/>
            </a:ln>
          </a:insideV>
        </a:tcBdr>
        <a:fill>
          <a:solidFill>
            <a:srgbClr val="FFFFFF"/>
          </a:solidFill>
        </a:fill>
      </a:tcStyle>
    </a:wholeTbl>
    <a:band2H>
      <a:tcStyle>
        <a:tcBdr/>
      </a:tcStyle>
    </a:band2H>
    <a:lastCol>
      <a:tcStyle>
        <a:tcBdr>
          <a:left>
            <a:ln w="12700" cmpd="sng">
              <a:solidFill>
                <a:srgbClr val="888B8D"/>
              </a:solidFill>
              <a:prstDash val="dot"/>
            </a:ln>
          </a:left>
          <a:right>
            <a:ln w="12700" cmpd="sng">
              <a:solidFill>
                <a:srgbClr val="888B8D"/>
              </a:solidFill>
              <a:prstDash val="dot"/>
            </a:ln>
          </a:right>
          <a:insideV>
            <a:ln>
              <a:noFill/>
            </a:ln>
          </a:insideV>
        </a:tcBdr>
      </a:tcStyle>
    </a:lastCol>
    <a:firstCol>
      <a:tcStyle>
        <a:tcBdr>
          <a:left>
            <a:ln w="12700" cmpd="sng">
              <a:solidFill>
                <a:srgbClr val="888B8D"/>
              </a:solidFill>
              <a:prstDash val="dot"/>
            </a:ln>
          </a:left>
          <a:right>
            <a:ln w="12700" cmpd="sng">
              <a:solidFill>
                <a:srgbClr val="888B8D"/>
              </a:solidFill>
              <a:prstDash val="dot"/>
            </a:ln>
          </a:right>
          <a:insideV>
            <a:ln>
              <a:noFill/>
            </a:ln>
          </a:insideV>
        </a:tcBdr>
      </a:tcStyle>
    </a:firstCol>
    <a:lastRow>
      <a:tcStyle>
        <a:tcBdr>
          <a:top>
            <a:ln w="12700" cmpd="sng">
              <a:solidFill>
                <a:srgbClr val="888B8D"/>
              </a:solidFill>
              <a:prstDash val="dot"/>
            </a:ln>
          </a:top>
          <a:bottom>
            <a:ln w="12700" cmpd="sng">
              <a:solidFill>
                <a:srgbClr val="888B8D"/>
              </a:solidFill>
              <a:prstDash val="dot"/>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2700" cmpd="sng">
              <a:solidFill>
                <a:srgbClr val="009CDE"/>
              </a:solidFill>
            </a:ln>
          </a:top>
          <a:bottom>
            <a:ln w="12700" cmpd="sng">
              <a:solidFill>
                <a:srgbClr val="009CDE"/>
              </a:solidFill>
            </a:ln>
          </a:bottom>
          <a:insideH>
            <a:ln>
              <a:noFill/>
            </a:ln>
          </a:insideH>
          <a:insideV>
            <a:ln w="12700" cmpd="sng">
              <a:solidFill>
                <a:srgbClr val="FFFFFF"/>
              </a:solidFill>
            </a:ln>
          </a:insideV>
        </a:tcBdr>
        <a:fill>
          <a:solidFill>
            <a:srgbClr val="009CDE"/>
          </a:solidFill>
        </a:fill>
      </a:tcStyle>
    </a:firstRow>
    <a:neCell>
      <a:tcStyle>
        <a:tcBdr>
          <a:left>
            <a:ln w="12700" cmpd="sng">
              <a:solidFill>
                <a:srgbClr val="FFFFFF"/>
              </a:solidFill>
            </a:ln>
          </a:left>
          <a:right>
            <a:ln w="12700" cmpd="sng">
              <a:solidFill>
                <a:srgbClr val="009CDE"/>
              </a:solidFill>
            </a:ln>
          </a:right>
          <a:insideV>
            <a:ln>
              <a:noFill/>
            </a:ln>
          </a:insideV>
        </a:tcBdr>
        <a:fill>
          <a:solidFill>
            <a:srgbClr val="009CDE"/>
          </a:solidFill>
        </a:fill>
      </a:tcStyle>
    </a:neCell>
    <a:nwCell>
      <a:tcStyle>
        <a:tcBdr>
          <a:left>
            <a:ln w="12700" cmpd="sng">
              <a:solidFill>
                <a:srgbClr val="009CDE"/>
              </a:solidFill>
            </a:ln>
          </a:left>
          <a:right>
            <a:ln w="12700" cmpd="sng">
              <a:solidFill>
                <a:srgbClr val="FFFFFF"/>
              </a:solidFill>
            </a:ln>
          </a:right>
          <a:insideV>
            <a:ln>
              <a:noFill/>
            </a:ln>
          </a:insideV>
        </a:tcBdr>
        <a:fill>
          <a:solidFill>
            <a:srgbClr val="009CDE"/>
          </a:solidFill>
        </a:fill>
      </a:tcStyle>
    </a:nwCell>
  </a:tblStyle>
  <a:tblStyle styleId="{CA2E0FAF-096B-4B1B-8A28-E5FCA2A313F5}" styleName="ca2e0faf-096b-4b1b-8a28-e5fca2a313f5">
    <a:tblBg>
      <a:fill>
        <a:noFill/>
      </a:fill>
    </a:tblBg>
    <a:wholeTbl>
      <a:tcStyle>
        <a:tcBdr>
          <a:left>
            <a:ln>
              <a:noFill/>
            </a:ln>
          </a:left>
          <a:right>
            <a:ln>
              <a:noFill/>
            </a:ln>
          </a:right>
          <a:top>
            <a:ln>
              <a:noFill/>
            </a:ln>
          </a:top>
          <a:bottom>
            <a:ln>
              <a:noFill/>
            </a:ln>
          </a:bottom>
          <a:insideH>
            <a:ln w="12700" cmpd="sng">
              <a:solidFill>
                <a:srgbClr val="888B8D"/>
              </a:solidFill>
              <a:prstDash val="dot"/>
            </a:ln>
          </a:insideH>
          <a:insideV>
            <a:ln w="12700" cmpd="sng">
              <a:solidFill>
                <a:srgbClr val="888B8D"/>
              </a:solidFill>
              <a:prstDash val="dot"/>
            </a:ln>
          </a:insideV>
        </a:tcBdr>
        <a:fill>
          <a:solidFill>
            <a:srgbClr val="FFFFFF"/>
          </a:solidFill>
        </a:fill>
      </a:tcStyle>
    </a:wholeTbl>
    <a:band2H>
      <a:tcStyle>
        <a:tcBdr/>
      </a:tcStyle>
    </a:band2H>
    <a:lastCol>
      <a:tcStyle>
        <a:tcBdr>
          <a:left>
            <a:ln w="12700" cmpd="sng">
              <a:solidFill>
                <a:srgbClr val="888B8D"/>
              </a:solidFill>
              <a:prstDash val="dot"/>
            </a:ln>
          </a:left>
          <a:right>
            <a:ln w="12700" cmpd="sng">
              <a:solidFill>
                <a:srgbClr val="888B8D"/>
              </a:solidFill>
              <a:prstDash val="dot"/>
            </a:ln>
          </a:right>
          <a:insideV>
            <a:ln>
              <a:noFill/>
            </a:ln>
          </a:insideV>
        </a:tcBdr>
      </a:tcStyle>
    </a:lastCol>
    <a:firstCol>
      <a:tcStyle>
        <a:tcBdr>
          <a:left>
            <a:ln w="12700" cmpd="sng">
              <a:solidFill>
                <a:srgbClr val="888B8D"/>
              </a:solidFill>
              <a:prstDash val="dot"/>
            </a:ln>
          </a:left>
          <a:right>
            <a:ln w="12700" cmpd="sng">
              <a:solidFill>
                <a:srgbClr val="888B8D"/>
              </a:solidFill>
              <a:prstDash val="dot"/>
            </a:ln>
          </a:right>
          <a:insideV>
            <a:ln>
              <a:noFill/>
            </a:ln>
          </a:insideV>
        </a:tcBdr>
      </a:tcStyle>
    </a:firstCol>
    <a:lastRow>
      <a:tcStyle>
        <a:tcBdr>
          <a:top>
            <a:ln w="12700" cmpd="sng">
              <a:solidFill>
                <a:srgbClr val="888B8D"/>
              </a:solidFill>
              <a:prstDash val="dot"/>
            </a:ln>
          </a:top>
          <a:bottom>
            <a:ln w="12700" cmpd="sng">
              <a:solidFill>
                <a:srgbClr val="888B8D"/>
              </a:solidFill>
              <a:prstDash val="dot"/>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2700" cmpd="sng">
              <a:solidFill>
                <a:srgbClr val="3F9C35"/>
              </a:solidFill>
            </a:ln>
          </a:top>
          <a:bottom>
            <a:ln w="12700" cmpd="sng">
              <a:solidFill>
                <a:srgbClr val="3F9C35"/>
              </a:solidFill>
            </a:ln>
          </a:bottom>
          <a:insideH>
            <a:ln>
              <a:noFill/>
            </a:ln>
          </a:insideH>
          <a:insideV>
            <a:ln w="12700" cmpd="sng">
              <a:solidFill>
                <a:srgbClr val="FFFFFF"/>
              </a:solidFill>
            </a:ln>
          </a:insideV>
        </a:tcBdr>
        <a:fill>
          <a:solidFill>
            <a:srgbClr val="3F9C35"/>
          </a:solidFill>
        </a:fill>
      </a:tcStyle>
    </a:firstRow>
    <a:neCell>
      <a:tcStyle>
        <a:tcBdr>
          <a:left>
            <a:ln w="12700" cmpd="sng">
              <a:solidFill>
                <a:srgbClr val="FFFFFF"/>
              </a:solidFill>
            </a:ln>
          </a:left>
          <a:right>
            <a:ln w="12700" cmpd="sng">
              <a:solidFill>
                <a:srgbClr val="3F9C35"/>
              </a:solidFill>
            </a:ln>
          </a:right>
          <a:insideV>
            <a:ln>
              <a:noFill/>
            </a:ln>
          </a:insideV>
        </a:tcBdr>
        <a:fill>
          <a:solidFill>
            <a:srgbClr val="3F9C35"/>
          </a:solidFill>
        </a:fill>
      </a:tcStyle>
    </a:neCell>
    <a:nwCell>
      <a:tcStyle>
        <a:tcBdr>
          <a:left>
            <a:ln w="12700" cmpd="sng">
              <a:solidFill>
                <a:srgbClr val="3F9C35"/>
              </a:solidFill>
            </a:ln>
          </a:left>
          <a:right>
            <a:ln w="12700" cmpd="sng">
              <a:solidFill>
                <a:srgbClr val="FFFFFF"/>
              </a:solidFill>
            </a:ln>
          </a:right>
          <a:insideV>
            <a:ln>
              <a:noFill/>
            </a:ln>
          </a:insideV>
        </a:tcBdr>
        <a:fill>
          <a:solidFill>
            <a:srgbClr val="3F9C35"/>
          </a:solidFill>
        </a:fill>
      </a:tcStyle>
    </a:nwCell>
  </a:tblStyle>
  <a:tblStyle styleId="{1975F032-17A6-4AAC-814B-279F4251E274}" styleName="1975f032-17a6-4aac-814b-279f4251e274">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F0D33D4-9A44-4E33-B5EB-433491ED7D98}" styleName="cf0d33d4-9a44-4e33-b5eb-433491ed7d98">
    <a:tblBg>
      <a:fill>
        <a:noFill/>
      </a:fill>
    </a:tblBg>
    <a:wholeTbl>
      <a:tcStyle>
        <a:tcBdr>
          <a:left>
            <a:ln>
              <a:noFill/>
            </a:ln>
          </a:left>
          <a:right>
            <a:ln>
              <a:noFill/>
            </a:ln>
          </a:right>
          <a:top>
            <a:ln>
              <a:noFill/>
            </a:ln>
          </a:top>
          <a:bottom>
            <a:ln>
              <a:noFill/>
            </a:ln>
          </a:bottom>
          <a:insideH>
            <a:ln w="38100" cmpd="sng">
              <a:solidFill>
                <a:srgbClr val="FFFFFF"/>
              </a:solidFill>
            </a:ln>
          </a:insideH>
          <a:insideV>
            <a:ln>
              <a:noFill/>
            </a:ln>
          </a:insideV>
        </a:tcBdr>
        <a:fill>
          <a:solidFill>
            <a:srgbClr val="E7E7E8"/>
          </a:solidFill>
        </a:fill>
      </a:tcStyle>
    </a:wholeTbl>
    <a:band2H>
      <a:tcStyle>
        <a:tcBdr/>
      </a:tcStyle>
    </a:band2H>
    <a:lastCol>
      <a:tcStyle>
        <a:tcBdr/>
      </a:tcStyle>
    </a:lastCol>
    <a:firstCol>
      <a:tcStyle>
        <a:tcBdr>
          <a:left>
            <a:ln w="3175" cmpd="sng">
              <a:solidFill>
                <a:srgbClr val="FFFFFF"/>
              </a:solidFill>
            </a:ln>
          </a:left>
        </a:tcBdr>
        <a:fill>
          <a:solidFill>
            <a:srgbClr val="009CDE"/>
          </a:solidFill>
        </a:fill>
      </a:tcStyle>
    </a:firstCol>
    <a:lastRow>
      <a:tcStyle>
        <a:tcBdr>
          <a:top>
            <a:ln w="38100" cmpd="sng">
              <a:solidFill>
                <a:srgbClr val="FFFFFF"/>
              </a:solidFill>
            </a:ln>
          </a:top>
          <a:bottom>
            <a:ln w="38100" cmpd="sng">
              <a:solidFill>
                <a:srgbClr val="FFFFFF"/>
              </a:solidFill>
            </a:ln>
          </a:bottom>
          <a:insideH>
            <a:ln>
              <a:noFill/>
            </a:ln>
          </a:insideH>
        </a:tcBdr>
      </a:tcStyle>
    </a:lastRow>
    <a:seCell>
      <a:tcStyle>
        <a:tcBdr/>
        <a:fill>
          <a:solidFill>
            <a:srgbClr val="E7E7E8"/>
          </a:solidFill>
        </a:fill>
      </a:tcStyle>
    </a:seCell>
    <a:swCell>
      <a:tcStyle>
        <a:tcBdr/>
        <a:fill>
          <a:solidFill>
            <a:srgbClr val="009CDE"/>
          </a:solidFill>
        </a:fill>
      </a:tcStyle>
    </a:swCell>
    <a:firstRow>
      <a:tcStyle>
        <a:tcBdr>
          <a:top>
            <a:ln w="38100" cmpd="sng">
              <a:solidFill>
                <a:srgbClr val="FFFFFF"/>
              </a:solidFill>
            </a:ln>
          </a:top>
          <a:bottom>
            <a:ln w="38100" cmpd="sng">
              <a:solidFill>
                <a:srgbClr val="FFFFFF"/>
              </a:solidFill>
            </a:ln>
          </a:bottom>
          <a:insideH>
            <a:ln>
              <a:noFill/>
            </a:ln>
          </a:insideH>
        </a:tcBdr>
      </a:tcStyle>
    </a:firstRow>
    <a:neCell>
      <a:tcStyle>
        <a:tcBdr/>
        <a:fill>
          <a:solidFill>
            <a:srgbClr val="E7E7E8"/>
          </a:solidFill>
        </a:fill>
      </a:tcStyle>
    </a:neCell>
    <a:nwCell>
      <a:tcStyle>
        <a:tcBdr/>
        <a:fill>
          <a:solidFill>
            <a:srgbClr val="009CDE"/>
          </a:solidFill>
        </a:fill>
      </a:tcStyle>
    </a:nwCell>
  </a:tblStyle>
  <a:tblStyle styleId="{2F903EBD-5949-4FC3-9DBA-45C2B3A90766}" styleName="2f903ebd-5949-4fc3-9dba-45c2b3a9076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B841CD1-7B41-4D46-A155-911956B6A17D}" styleName="fb841cd1-7b41-4d46-a155-911956b6a17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insideH>
            <a:ln w="6350" cmpd="sng">
              <a:solidFill>
                <a:srgbClr val="009CDE"/>
              </a:solidFill>
            </a:ln>
          </a:insideH>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05A93868-B911-408E-9BD0-58DE989F9DC5}" styleName="05a93868-b911-408e-9bd0-58de989f9dc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5820634-68EF-48D9-86BF-17D9A84FFC85}" styleName="35820634-68ef-48d9-86bf-17d9a84ffc8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977FE25-31CE-4B68-9DEF-D3AEE1B27EC9}" styleName="3977fe25-31ce-4b68-9def-d3aee1b27ec9">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22DB56A-EF6D-4F7D-B39F-F8D50C7DD42F}" styleName="e22db56a-ef6d-4f7d-b39f-f8d50c7dd42f">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655ADC15-F096-4D2E-9309-1BB6EBEDA0A1}" styleName="655adc15-f096-4d2e-9309-1bb6ebeda0a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5501BC2-1ADB-4972-AE33-6A4A1F817833}" styleName="15501bc2-1adb-4972-ae33-6a4a1f81783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EA46B37-296D-40F8-9F8A-4A986F1CBDDB}" styleName="1ea46b37-296d-40f8-9f8a-4a986f1cbdd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FA35D14-AA71-4B50-9A04-3D15269F5A2D}" styleName="3fa35d14-aa71-4b50-9a04-3d15269f5a2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710C12DE-2647-4313-B6E9-DF2C623EE432}" styleName="710c12de-2647-4313-b6e9-df2c623ee43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148CFC54-FBF5-4D6E-AB6B-1C1D5300BA57}" styleName="148cfc54-fbf5-4d6e-ab6b-1c1d5300ba5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AF0A34BC-6119-4C33-9B75-9EADDDE33060}" styleName="af0a34bc-6119-4c33-9b75-9eaddde3306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5ACE53C-5AAC-4B58-8C0B-8C3D5A75605E}" styleName="35ace53c-5aac-4b58-8c0b-8c3d5a75605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B855FDDF-DDA7-452F-85B9-A9F34E8F2EC4}" styleName="b855fddf-dda7-452f-85b9-a9f34e8f2ec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4731677B-5360-4E43-AF20-D620B75FC64B}" styleName="4731677b-5360-4e43-af20-d620b75fc64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2BC4B85-A628-4A21-80D0-250BD7954BB6}" styleName="32bc4b85-a628-4a21-80d0-250bd7954bb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2C55FFC4-C587-4935-9526-2F3D3188B9C1}" styleName="2c55ffc4-c587-4935-9526-2f3d3188b9c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9F04463-46E7-4502-B0D1-B206E06122CD}" styleName="c9f04463-46e7-4502-b0d1-b206e06122c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3EB14F95-0A81-418B-9AA0-D4182FA69FF8}" styleName="3eb14f95-0a81-418b-9aa0-d4182fa69ff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8E80D29D-8C21-48AA-B8BF-9FC9312D8DC4}" styleName="8e80d29d-8c21-48aa-b8bf-9fc9312d8dc4">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B60012FA-F9AC-48E5-8C92-33415CCC9C41}" styleName="b60012fa-f9ac-48e5-8c92-33415ccc9c4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DC6B4F0C-BCFE-4984-AAA5-851238934576}" styleName="dc6b4f0c-bcfe-4984-aaa5-851238934576">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D995E4C8-997F-42CB-8750-BA7B189AE261}" styleName="d995e4c8-997f-42cb-8750-ba7b189ae26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5591ED2A-F469-4FC5-9086-53DC42C40BA1}" styleName="5591ed2a-f469-4fc5-9086-53dc42c40ba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9A91B445-F695-4CC9-BB8F-6C767EF73999}" styleName="9a91b445-f695-4cc9-bb8f-6c767ef7399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7EFC5B7C-5E67-46D3-9E8F-016A147BF503}" styleName="7efc5b7c-5e67-46d3-9e8f-016a147bf50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81BCDB82-278A-4788-BF1C-F4B80E01A8D0}" styleName="81bcdb82-278a-4788-bf1c-f4b80e01a8d0">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44144532-578F-448C-842C-F28840057C33}" styleName="44144532-578f-448c-842c-f28840057c3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F55B801-C939-4E15-9656-2799971A5F68}" styleName="ff55b801-c939-4e15-9656-2799971a5f6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4DCEF4A0-81A4-4C24-AD6A-F55210D7064C}" styleName="4dcef4a0-81a4-4c24-ad6a-f55210d7064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70ACE7C7-14BA-4D1E-B5BE-428FDEE426F5}" styleName="70ace7c7-14ba-4d1e-b5be-428fdee426f5">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A0843FE-3BD0-4867-84B3-ED6B056959C6}" styleName="ca0843fe-3bd0-4867-84b3-ed6b056959c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0EA39DCE-63B2-41FB-A0E5-BCA1D85AEC90}" styleName="0ea39dce-63b2-41fb-a0e5-bca1d85aec9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3AE4E581-1083-4DCC-8007-2B4AB0B415C5}" styleName="3ae4e581-1083-4dcc-8007-2b4ab0b415c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A91DD523-4F44-4394-B3C7-79F612C05FD0}" styleName="a91dd523-4f44-4394-b3c7-79f612c05fd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5C291FAD-4FDF-4CB9-800E-C23528C83268}" styleName="5c291fad-4fdf-4cb9-800e-c23528c8326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7A448FA6-3B43-4660-A9C9-F404AFEACAE3}" styleName="7a448fa6-3b43-4660-a9c9-f404afeacae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cStyle>
    </a:lastRow>
    <a:seCell>
      <a:tcStyle>
        <a:tcBdr/>
        <a:fill>
          <a:solidFill>
            <a:srgbClr val="FFFFFF"/>
          </a:solidFill>
        </a:fill>
      </a:tcStyle>
    </a:seCell>
    <a:swCell>
      <a:tcStyle>
        <a:tcBdr/>
        <a:fill>
          <a:solidFill>
            <a:srgbClr val="FFFFFF"/>
          </a:solidFill>
        </a:fill>
      </a:tcStyle>
    </a:swCell>
    <a:firstRow>
      <a:tcStyle>
        <a:tcBdr/>
        <a:fill>
          <a:solidFill>
            <a:srgbClr val="E7E7E8"/>
          </a:solidFill>
        </a:fill>
      </a:tcStyle>
    </a:firstRow>
    <a:neCell>
      <a:tcStyle>
        <a:tcBdr/>
        <a:fill>
          <a:solidFill>
            <a:srgbClr val="E7E7E8"/>
          </a:solidFill>
        </a:fill>
      </a:tcStyle>
    </a:neCell>
    <a:nwCell>
      <a:tcStyle>
        <a:tcBdr/>
        <a:fill>
          <a:solidFill>
            <a:srgbClr val="E7E7E8"/>
          </a:solidFill>
        </a:fill>
      </a:tcStyle>
    </a:nwCell>
  </a:tblStyle>
  <a:tblStyle styleId="{72CDA366-462B-4796-8E93-1E01BD39F31F}" styleName="72cda366-462b-4796-8e93-1e01bd39f31f">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cStyle>
    </a:lastRow>
    <a:seCell>
      <a:tcStyle>
        <a:tcBdr/>
        <a:fill>
          <a:solidFill>
            <a:srgbClr val="FFFFFF"/>
          </a:solidFill>
        </a:fill>
      </a:tcStyle>
    </a:seCell>
    <a:swCell>
      <a:tcStyle>
        <a:tcBdr/>
        <a:fill>
          <a:solidFill>
            <a:srgbClr val="FFFFFF"/>
          </a:solidFill>
        </a:fill>
      </a:tcStyle>
    </a:swCell>
    <a:firstRow>
      <a:tcStyle>
        <a:tcBdr/>
      </a:tcStyle>
    </a:firstRow>
    <a:neCell>
      <a:tcStyle>
        <a:tcBdr/>
        <a:fill>
          <a:solidFill>
            <a:srgbClr val="FFFFFF"/>
          </a:solidFill>
        </a:fill>
      </a:tcStyle>
    </a:neCell>
    <a:nwCell>
      <a:tcStyle>
        <a:tcBdr/>
        <a:fill>
          <a:solidFill>
            <a:srgbClr val="FFFFFF"/>
          </a:solidFill>
        </a:fill>
      </a:tcStyle>
    </a:nwCell>
  </a:tblStyle>
  <a:tblStyle styleId="{E1C1CC4D-5FE6-4DD9-A11E-0F4DD747E005}" styleName="e1c1cc4d-5fe6-4dd9-a11e-0f4dd747e00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8C928D11-B8CA-4419-9FEA-AD5FAC08067D}" styleName="8c928d11-b8ca-4419-9fea-ad5fac08067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A5DFB0D9-B2D8-43FA-8658-3AF0D6B2B7F8}" styleName="a5dfb0d9-b2d8-43fa-8658-3af0d6b2b7f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06A59E2-6AED-4072-BE00-8CE1A237C24B}" styleName="c06a59e2-6aed-4072-be00-8ce1a237c24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BFDA84F-D90F-45EB-9C95-6B0A88D72802}" styleName="ebfda84f-d90f-45eb-9c95-6b0a88d7280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E3D57DE-220D-4E5E-A7ED-BB603A6692A8}" styleName="ce3d57de-220d-4e5e-a7ed-bb603a6692a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6DDF1AA7-5C08-4413-BA8B-14E48D6926EB}" styleName="6ddf1aa7-5c08-4413-ba8b-14e48d6926e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1D1116A-10DB-43A1-A16C-0B8F400DE430}" styleName="11d1116a-10db-43a1-a16c-0b8f400de430">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CA21B128-A644-45C3-AE1C-2062097152F2}" styleName="ca21b128-a644-45c3-ae1c-2062097152f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D416FCCF-E5D4-4124-9630-5DDAADE4962C}" styleName="d416fccf-e5d4-4124-9630-5ddaade4962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9DF706AE-8595-4362-AC41-D148EA61A8D7}" styleName="9df706ae-8595-4362-ac41-d148ea61a8d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19AF5963-40FF-4846-A230-2BBD32408F4A}" styleName="19af5963-40ff-4846-a230-2bbd32408f4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D7B490B-8FD1-4D16-BF10-32AA5559FDEE}" styleName="2d7b490b-8fd1-4d16-bf10-32aa5559fde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8CAF9A24-3100-4A60-A51B-C5E6EBAD3236}" styleName="8caf9a24-3100-4a60-a51b-c5e6ebad323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DA8589EF-C728-474E-BE8F-CEA90CBD5AB6}" styleName="da8589ef-c728-474e-be8f-cea90cbd5ab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D72D89CE-4D33-4BE7-BA11-42B07ACF4B8E}" styleName="d72d89ce-4d33-4be7-ba11-42b07acf4b8e">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F2DC981-3B59-4D35-8EBE-E2C46A454515}" styleName="ef2dc981-3b59-4d35-8ebe-e2c46a45451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7376F456-3D55-4F75-AAF5-2CAECC5B5781}" styleName="7376f456-3d55-4f75-aaf5-2caecc5b578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E9723909-0FB3-4583-B2C0-81186E7A3B99}" styleName="e9723909-0fb3-4583-b2c0-81186e7a3b99">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3757C63-8C1D-4E20-96EE-F87709D92D54}" styleName="f3757c63-8c1d-4e20-96ee-f87709d92d54">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C9A75B42-D5AE-433B-88E1-823C808180AD}" styleName="c9a75b42-d5ae-433b-88e1-823c808180ad">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027492E8-BE3B-4B91-BC31-E96312046CDC}" styleName="027492e8-be3b-4b91-bc31-e96312046cd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480CDF7-4FD2-4E69-A96F-8964F8FE91C5}" styleName="c480cdf7-4fd2-4e69-a96f-8964f8fe91c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47600F3-8DE5-4305-935F-5F22FE609F90}" styleName="c47600f3-8de5-4305-935f-5f22fe609f9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C312D889-6620-4335-B9AD-E851C5F4465E}" styleName="c312d889-6620-4335-b9ad-e851c5f4465e">
    <a:tblBg>
      <a:fill>
        <a:noFill/>
      </a:fill>
    </a:tblBg>
    <a:wholeTbl>
      <a:tcStyle>
        <a:tcBdr>
          <a:left>
            <a:ln>
              <a:noFill/>
            </a:ln>
          </a:left>
          <a:right>
            <a:ln>
              <a:noFill/>
            </a:ln>
          </a:right>
          <a:top>
            <a:ln>
              <a:noFill/>
            </a:ln>
          </a:top>
          <a:bottom>
            <a:ln>
              <a:noFill/>
            </a:ln>
          </a:bottom>
          <a:insideH>
            <a:ln w="9525" cmpd="sng">
              <a:solidFill>
                <a:srgbClr val="FFFFFF"/>
              </a:solidFill>
            </a:ln>
          </a:insideH>
          <a:insideV>
            <a:ln w="9525" cmpd="sng">
              <a:solidFill>
                <a:srgbClr val="FFFFFF"/>
              </a:solidFill>
            </a:ln>
          </a:insideV>
        </a:tcBdr>
        <a:fill>
          <a:solidFill>
            <a:srgbClr val="CFD0D1"/>
          </a:solidFill>
        </a:fill>
      </a:tcStyle>
    </a:wholeTbl>
    <a:band2H>
      <a:tcStyle>
        <a:tcBdr/>
        <a:fill>
          <a:solidFill>
            <a:srgbClr val="E7E7E8"/>
          </a:solidFill>
        </a:fill>
      </a:tcStyle>
    </a:band2H>
    <a:lastCol>
      <a:tcStyle>
        <a:tcBdr>
          <a:left>
            <a:ln w="9525" cmpd="sng">
              <a:solidFill>
                <a:srgbClr val="FFFFFF"/>
              </a:solidFill>
            </a:ln>
          </a:left>
          <a:insideV>
            <a:ln>
              <a:noFill/>
            </a:ln>
          </a:insideV>
        </a:tcBdr>
      </a:tcStyle>
    </a:lastCol>
    <a:firstCol>
      <a:tcStyle>
        <a:tcBdr>
          <a:insideV>
            <a:ln>
              <a:noFill/>
            </a:ln>
          </a:insideV>
        </a:tcBdr>
        <a:fill>
          <a:solidFill>
            <a:srgbClr val="009CDE"/>
          </a:solidFill>
        </a:fill>
      </a:tcStyle>
    </a:firstCol>
    <a:lastRow>
      <a:tcStyle>
        <a:tcBdr>
          <a:top>
            <a:ln w="9525" cmpd="sng">
              <a:solidFill>
                <a:srgbClr val="FFFFFF"/>
              </a:solidFill>
            </a:ln>
          </a:top>
          <a:insideH>
            <a:ln>
              <a:noFill/>
            </a:ln>
          </a:insideH>
        </a:tcBdr>
      </a:tcStyle>
    </a:lastRow>
    <a:seCell>
      <a:tcStyle>
        <a:tcBdr/>
        <a:fill>
          <a:solidFill>
            <a:srgbClr val="CFD0D1"/>
          </a:solidFill>
        </a:fill>
      </a:tcStyle>
    </a:seCell>
    <a:swCell>
      <a:tcStyle>
        <a:tcBdr>
          <a:bottom>
            <a:ln w="9525" cmpd="sng">
              <a:solidFill>
                <a:srgbClr val="FFFFFF"/>
              </a:solidFill>
            </a:ln>
          </a:bottom>
        </a:tcBdr>
        <a:fill>
          <a:solidFill>
            <a:srgbClr val="009CDE"/>
          </a:solidFill>
        </a:fill>
      </a:tcStyle>
    </a:swCell>
    <a:firstRow>
      <a:tcStyle>
        <a:tcBdr>
          <a:bottom>
            <a:ln w="9525" cmpd="sng">
              <a:solidFill>
                <a:srgbClr val="FFFFFF"/>
              </a:solidFill>
            </a:ln>
          </a:bottom>
          <a:insideH>
            <a:ln>
              <a:noFill/>
            </a:ln>
          </a:insideH>
        </a:tcBdr>
        <a:fill>
          <a:solidFill>
            <a:srgbClr val="3F9C35"/>
          </a:solidFill>
        </a:fill>
      </a:tcStyle>
    </a:firstRow>
    <a:neCell>
      <a:tcStyle>
        <a:tcBdr>
          <a:right>
            <a:ln w="9525" cmpd="sng">
              <a:solidFill>
                <a:srgbClr val="FFFFFF"/>
              </a:solidFill>
            </a:ln>
          </a:right>
          <a:bottom>
            <a:ln>
              <a:noFill/>
            </a:ln>
          </a:bottom>
        </a:tcBdr>
        <a:fill>
          <a:solidFill>
            <a:srgbClr val="3F9C35"/>
          </a:solidFill>
        </a:fill>
      </a:tcStyle>
    </a:neCell>
    <a:nwCell>
      <a:tcStyle>
        <a:tcBdr>
          <a:bottom>
            <a:ln>
              <a:noFill/>
            </a:ln>
          </a:bottom>
        </a:tcBdr>
        <a:fill>
          <a:solidFill>
            <a:srgbClr val="FFFFFF"/>
          </a:solidFill>
        </a:fill>
      </a:tcStyle>
    </a:nwCell>
  </a:tblStyle>
  <a:tblStyle styleId="{4594160B-178C-4A0D-B25E-77209EC8F75C}" styleName="4594160b-178c-4a0d-b25e-77209ec8f75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2E39A3A4-B774-4881-996F-82DC9EAF18CE}" styleName="2e39a3a4-b774-4881-996f-82dc9eaf18ce">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A884B678-3A87-4DD9-9261-69D95F530B65}" styleName="a884b678-3a87-4dd9-9261-69d95f530b6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4CBF06B-24EA-46AB-B3F5-94391E7B55A3}" styleName="14cbf06b-24ea-46ab-b3f5-94391e7b55a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E92B3D39-AA5B-42D8-8AB8-45A7A4450013}" styleName="e92b3d39-aa5b-42d8-8ab8-45a7a445001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9704D000-4B36-4DC1-901C-9D4C806314A6}" styleName="9704d000-4b36-4dc1-901c-9d4c806314a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68E794C-06A3-4C41-9B6C-3CDFC1FD18B3}" styleName="f68e794c-06a3-4c41-9b6c-3cdfc1fd18b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846CEB86-2418-4FCF-847B-F25535492A75}" styleName="846ceb86-2418-4fcf-847b-f25535492a7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81B807FD-40BD-4BCC-AE2F-C24D38193DCA}" styleName="81b807fd-40bd-4bcc-ae2f-c24d38193dc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E7BC07D-48F7-4C80-9D7A-A164FC580AEE}" styleName="8e7bc07d-48f7-4c80-9d7a-a164fc580ae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6DF48419-E41D-4084-B197-785DB24CC47E}" styleName="6df48419-e41d-4084-b197-785db24cc47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FD3B0709-2AB5-4281-8098-1E78DD1F36E2}" styleName="fd3b0709-2ab5-4281-8098-1e78dd1f36e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92327BA-7DC7-4449-BDE1-AB076CE755AB}" styleName="e92327ba-7dc7-4449-bde1-ab076ce755ab">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12113A0C-6F06-4DF8-8E0E-DB3738854838}" styleName="12113a0c-6f06-4df8-8e0e-db373885483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w="6350" cmpd="sng">
              <a:solidFill>
                <a:srgbClr val="63666A"/>
              </a:solid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61E87AD3-8CAE-4004-B219-11C9BF74009D}" styleName="61e87ad3-8cae-4004-b219-11c9bf74009d">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6298B9B3-2DD0-4C3A-83EE-2CA9021C9F02}" styleName="6298b9b3-2dd0-4c3a-83ee-2ca9021c9f0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6C2F7B3E-B71C-4596-8CAD-DBDC64DAA479}" styleName="6c2f7b3e-b71c-4596-8cad-dbdc64daa479">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3FC0BE5E-ED3A-476B-997B-DD60A6EA4A5C}" styleName="3fc0be5e-ed3a-476b-997b-dd60a6ea4a5c">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A506BD83-B1CE-4885-B49B-76C6C59AE91F}" styleName="a506bd83-b1ce-4885-b49b-76c6c59ae91f">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6426D263-8EAB-407A-97CC-818488426B49}" styleName="6426d263-8eab-407a-97cc-818488426b49">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158CB406-B496-4C3D-AAB6-BA8320ECFCF6}" styleName="158cb406-b496-4c3d-aab6-ba8320ecfcf6">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0D9256F4-691E-481A-9A69-90D89BDA7E70}" styleName="0d9256f4-691e-481a-9a69-90d89bda7e70">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8AEC87AC-E0AB-473B-A208-6F7F1C5471A7}" styleName="8aec87ac-e0ab-473b-a208-6f7f1c5471a7">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18E3577B-8A59-4C2C-9E72-2938A7EFC99D}" styleName="18e3577b-8a59-4c2c-9e72-2938a7efc99d">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4F0ABE44-1530-45C5-89F8-5321396EAA25}" styleName="4f0abe44-1530-45c5-89f8-5321396eaa25">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1FC1ACD5-6BEC-4E3E-BD23-0B4618AC4B78}" styleName="1fc1acd5-6bec-4e3e-bd23-0b4618ac4b7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CF7C4D8D-61CF-4DA8-90C6-D7FB3C517326}" styleName="cf7c4d8d-61cf-4da8-90c6-d7fb3c517326">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B6525880-01AC-4E81-9482-314F76DEB9E2}" styleName="b6525880-01ac-4e81-9482-314f76deb9e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bottom>
            <a:ln>
              <a:noFill/>
            </a:ln>
          </a:bottom>
        </a:tcBdr>
        <a:fill>
          <a:solidFill>
            <a:srgbClr val="3F9C35"/>
          </a:solidFill>
        </a:fill>
      </a:tcStyle>
    </a:nwCell>
  </a:tblStyle>
  <a:tblStyle styleId="{CFE2B617-6DB7-4597-8C8C-99A8E3E31FE7}" styleName="cfe2b617-6db7-4597-8c8c-99a8e3e31fe7">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ff">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FF2B7BE3-6F92-47DB-AE53-CB1C3E760DEB}" styleName="ff2b7be3-6f92-47db-ae53-cb1c3e760deb">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D69F51BF-0EC6-4A08-9BF1-C8C72D57C452}" styleName="d69f51bf-0ec6-4a08-9bf1-c8c72d57c45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6439D7A4-0909-4A2E-8892-E73240484608}" styleName="6439d7a4-0909-4a2e-8892-e7324048460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C6885304-BE64-432D-A788-74BF2C04183E}" styleName="c6885304-be64-432d-a788-74bf2c04183e">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ff">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3B525E7E-5014-4AC9-BBAB-A94C9DE6C0F1}" styleName="3b525e7e-5014-4ac9-bbab-a94c9de6c0f1">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4A526CB8-A4B8-4C31-94BE-5AD56AC09E58}" styleName="4a526cb8-a4b8-4c31-94be-5ad56ac09e5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7D4DF4C1-129B-494C-98F2-2FF7BCB8B6FF}" styleName="7d4df4c1-129b-494c-98f2-2ff7bcb8b6ff">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83D41FDA-244C-4146-AF9E-E15E24919CF4}" styleName="83d41fda-244c-4146-af9e-e15e24919cf4">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3E022EEF-2096-45BF-9D4D-90A1A4217335}" styleName="3e022eef-2096-45bf-9d4d-90a1a4217335">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F326BA0D-854C-4254-A63A-3777FB73139E}" styleName="f326ba0d-854c-4254-a63a-3777fb73139e">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FFFFFF"/>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580516BF-0A7D-4B65-AE2D-741B9C1DB739}" styleName="580516bf-0a7d-4b65-ae2d-741b9c1db739">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211E1B6B-7033-45EC-8ACF-8645DB2CBFD7}" styleName="211e1b6b-7033-45ec-8acf-8645db2cbfd7">
    <a:tblBg>
      <a:fill>
        <a:noFill/>
      </a:fill>
    </a:tblBg>
    <a:wholeTbl>
      <a:tcTxStyle b="off">
        <a:srgbClr val="63666A"/>
      </a:tcTxStyle>
      <a:tcStyle>
        <a:tcBdr>
          <a:left>
            <a:ln>
              <a:noFill/>
            </a:ln>
          </a:left>
          <a:right>
            <a:ln>
              <a:noFill/>
            </a:ln>
          </a:right>
          <a:top>
            <a:ln>
              <a:noFill/>
            </a:ln>
          </a:top>
          <a:bottom>
            <a:ln>
              <a:noFill/>
            </a:ln>
          </a:bottom>
          <a:insideH>
            <a:ln w="6350" cmpd="sng">
              <a:solidFill>
                <a:srgbClr val="FFFFFF"/>
              </a:solidFill>
            </a:ln>
          </a:insideH>
          <a:insideV>
            <a:ln w="6350" cmpd="sng">
              <a:solidFill>
                <a:srgbClr val="FFFFFF"/>
              </a:solidFill>
            </a:ln>
          </a:insideV>
        </a:tcBdr>
        <a:fill>
          <a:solidFill>
            <a:srgbClr val="CFD0D1"/>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FFFFFF"/>
              </a:solidFill>
            </a:ln>
          </a:left>
        </a:tcBdr>
        <a:fill>
          <a:solidFill>
            <a:srgbClr val="CFD0D1"/>
          </a:solidFill>
        </a:fill>
      </a:tcStyle>
    </a:lastCol>
    <a:firstCol>
      <a:tcTxStyle b="off">
        <a:srgbClr val="FFFFFF"/>
      </a:tcTxStyle>
      <a:tcStyle>
        <a:tcBdr/>
        <a:fill>
          <a:solidFill>
            <a:srgbClr val="009CDE"/>
          </a:solidFill>
        </a:fill>
      </a:tcStyle>
    </a:firstCol>
    <a:lastRow>
      <a:tcTxStyle b="on">
        <a:srgbClr val="63666A"/>
      </a:tcTxStyle>
      <a:tcStyle>
        <a:tcBdr>
          <a:top>
            <a:ln w="6350" cmpd="sng">
              <a:solidFill>
                <a:srgbClr val="FFFFFF"/>
              </a:solidFill>
            </a:ln>
          </a:top>
        </a:tcBdr>
        <a:fill>
          <a:solidFill>
            <a:srgbClr val="CFD0D1"/>
          </a:solidFill>
        </a:fill>
      </a:tcStyle>
    </a:lastRow>
    <a:seCell>
      <a:tcTxStyle b="on">
        <a:srgbClr val="63666A"/>
      </a:tcTxStyle>
      <a:tcStyle>
        <a:tcBdr>
          <a:right>
            <a:ln w="6350" cmpd="sng">
              <a:solidFill>
                <a:srgbClr val="FFFFFF"/>
              </a:solidFill>
            </a:ln>
          </a:right>
        </a:tcBdr>
        <a:fill>
          <a:solidFill>
            <a:srgbClr val="CFD0D1"/>
          </a:solidFill>
        </a:fill>
      </a:tcStyle>
    </a:seCell>
    <a:swCell>
      <a:tcTxStyle b="off">
        <a:srgbClr val="FFFFFF"/>
      </a:tcTxStyle>
      <a:tcStyle>
        <a:tcBdr/>
        <a:fill>
          <a:solidFill>
            <a:srgbClr val="009CDE"/>
          </a:solidFill>
        </a:fill>
      </a:tcStyle>
    </a:swCell>
    <a:firstRow>
      <a:tcTxStyle b="off">
        <a:srgbClr val="FFFFFF"/>
      </a:tcTxStyle>
      <a:tcStyle>
        <a:tcBdr>
          <a:bottom>
            <a:ln w="6350" cmpd="sng">
              <a:solidFill>
                <a:srgbClr val="FFFFFF"/>
              </a:solidFill>
            </a:ln>
          </a:bottom>
        </a:tcBdr>
        <a:fill>
          <a:solidFill>
            <a:srgbClr val="3F9C35"/>
          </a:solidFill>
        </a:fill>
      </a:tcStyle>
    </a:firstRow>
    <a:neCell>
      <a:tcTxStyle b="off">
        <a:srgbClr val="FFFFFF"/>
      </a:tcTxStyle>
      <a:tcStyle>
        <a:tcBdr/>
        <a:fill>
          <a:solidFill>
            <a:srgbClr val="3F9C35"/>
          </a:solidFill>
        </a:fill>
      </a:tcStyle>
    </a:neCell>
    <a:nwCell>
      <a:tcTxStyle b="on">
        <a:srgbClr val="FFFFFF"/>
      </a:tcTxStyle>
      <a:tcStyle>
        <a:tcBdr/>
        <a:fill>
          <a:solidFill>
            <a:srgbClr val="FFFFFF"/>
          </a:solidFill>
        </a:fill>
      </a:tcStyle>
    </a:nwCell>
  </a:tblStyle>
  <a:tblStyle styleId="{4B7161A7-809D-4C36-8B8D-018667C3F450}" styleName="4b7161a7-809d-4c36-8b8d-018667c3f450">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15571BC2-AB13-4787-9F95-057948E3A377}" styleName="15571bc2-ab13-4787-9f95-057948e3a377">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w="6350" cmpd="sng">
              <a:solidFill>
                <a:srgbClr val="009CDE"/>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left>
            <a:ln w="6350" cmpd="sng">
              <a:solidFill>
                <a:srgbClr val="009CDE"/>
              </a:solidFill>
            </a:ln>
          </a:left>
          <a:right>
            <a:ln w="6350" cmpd="sng">
              <a:solidFill>
                <a:srgbClr val="009CDE"/>
              </a:solidFill>
            </a:ln>
          </a:right>
        </a:tcBdr>
        <a:fill>
          <a:solidFill>
            <a:srgbClr val="FFFFFF"/>
          </a:solidFill>
        </a:fill>
      </a:tcStyle>
    </a:lastCol>
    <a:firstCol>
      <a:tcTxStyle b="on">
        <a:srgbClr val="009CDE"/>
      </a:tcTxStyle>
      <a:tcStyle>
        <a:tcBdr>
          <a:left>
            <a:ln w="6350" cmpd="sng">
              <a:solidFill>
                <a:srgbClr val="009CDE"/>
              </a:solidFill>
            </a:ln>
          </a:left>
          <a:right>
            <a:ln w="6350" cmpd="sng">
              <a:solidFill>
                <a:srgbClr val="009CDE"/>
              </a:solidFill>
            </a:ln>
          </a:right>
        </a:tcBdr>
        <a:fill>
          <a:solidFill>
            <a:srgbClr val="FFFFFF"/>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left>
            <a:ln>
              <a:noFill/>
            </a:ln>
          </a:left>
          <a:right>
            <a:ln>
              <a:noFill/>
            </a:ln>
          </a:right>
        </a:tcBdr>
        <a:fill>
          <a:solidFill>
            <a:srgbClr val="009CDE"/>
          </a:solidFill>
        </a:fill>
      </a:tcStyle>
    </a:neCell>
    <a:nwCell>
      <a:tcTxStyle b="on">
        <a:srgbClr val="FFFFFF"/>
      </a:tcTxStyle>
      <a:tcStyle>
        <a:tcBdr>
          <a:left>
            <a:ln>
              <a:noFill/>
            </a:ln>
          </a:left>
          <a:right>
            <a:ln>
              <a:noFill/>
            </a:ln>
          </a:right>
        </a:tcBdr>
        <a:fill>
          <a:solidFill>
            <a:srgbClr val="009CDE"/>
          </a:solidFill>
        </a:fill>
      </a:tcStyle>
    </a:nwCell>
  </a:tblStyle>
  <a:tblStyle styleId="{BD517ECA-3DF4-4A0F-B9F0-EDFC76FECE06}" styleName="bd517eca-3df4-4a0f-b9f0-edfc76fece06">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ff">
        <a:srgbClr val="63666A"/>
      </a:tcTxStyle>
      <a:tcStyle>
        <a:tcBdr/>
        <a:fill>
          <a:solidFill>
            <a:srgbClr val="FFFFFF"/>
          </a:solidFill>
        </a:fill>
      </a:tcStyle>
    </a:firstCol>
    <a:lastRow>
      <a:tcTxStyle b="on">
        <a:srgbClr val="3F9C35"/>
      </a:tcTxStyle>
      <a:tcStyle>
        <a:tcBdr>
          <a:top>
            <a:ln w="6350" cmpd="sng">
              <a:solidFill>
                <a:srgbClr val="3F9C35"/>
              </a:solidFill>
            </a:ln>
          </a:top>
          <a:bottom>
            <a:ln w="6350" cmpd="sng">
              <a:solidFill>
                <a:srgbClr val="3F9C35"/>
              </a:solidFill>
            </a:ln>
          </a:bottom>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top>
            <a:ln>
              <a:noFill/>
            </a:ln>
          </a:top>
          <a:bottom>
            <a:ln>
              <a:no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4D7C27EC-F079-4F70-8378-CE6967E9D097}" styleName="4d7c27ec-f079-4f70-8378-ce6967e9d097">
    <a:tblBg>
      <a:fill>
        <a:noFill/>
      </a:fill>
    </a:tblBg>
    <a:wholeTbl>
      <a:tcTxStyle b="off">
        <a:srgbClr val="000000"/>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000000"/>
      </a:tcTxStyle>
      <a:tcStyle>
        <a:tcBdr/>
        <a:fill>
          <a:solidFill>
            <a:srgbClr val="FFFFFF"/>
          </a:solidFill>
        </a:fill>
      </a:tcStyle>
    </a:band2H>
    <a:band1V>
      <a:tcStyle>
        <a:tcBdr/>
      </a:tcStyle>
    </a:band1V>
    <a:band2V>
      <a:tcStyle>
        <a:tcBdr/>
      </a:tcStyle>
    </a:band2V>
    <a:lastCol>
      <a:tcTxStyle b="off">
        <a:srgbClr val="000000"/>
      </a:tcTxStyle>
      <a:tcStyle>
        <a:tcBdr/>
        <a:fill>
          <a:solidFill>
            <a:srgbClr val="FFFFFF"/>
          </a:solidFill>
        </a:fill>
      </a:tcStyle>
    </a:lastCol>
    <a:firstCol>
      <a:tcTxStyle b="off">
        <a:srgbClr val="000000"/>
      </a:tcTxStyle>
      <a:tcStyle>
        <a:tcBdr/>
        <a:fill>
          <a:solidFill>
            <a:srgbClr val="FFFFFF"/>
          </a:solidFill>
        </a:fill>
      </a:tcStyle>
    </a:firstCol>
    <a:lastRow>
      <a:tcTxStyle b="off">
        <a:srgbClr val="000000"/>
      </a:tcTxStyle>
      <a:tcStyle>
        <a:tcBdr>
          <a:top>
            <a:ln>
              <a:noFill/>
            </a:ln>
          </a:top>
        </a:tcBdr>
        <a:fill>
          <a:solidFill>
            <a:srgbClr val="FFFFFF"/>
          </a:solidFill>
        </a:fill>
      </a:tcStyle>
    </a:lastRow>
    <a:seCell>
      <a:tcTxStyle b="off">
        <a:srgbClr val="000000"/>
      </a:tcTxStyle>
      <a:tcStyle>
        <a:tcBdr/>
        <a:fill>
          <a:solidFill>
            <a:srgbClr val="FFFFFF"/>
          </a:solidFill>
        </a:fill>
      </a:tcStyle>
    </a:seCell>
    <a:swCell>
      <a:tcTxStyle b="off">
        <a:srgbClr val="000000"/>
      </a:tcTxStyle>
      <a:tcStyle>
        <a:tcBdr/>
        <a:fill>
          <a:solidFill>
            <a:srgbClr val="FFFFFF"/>
          </a:solidFill>
        </a:fill>
      </a:tcStyle>
    </a:swCell>
    <a:firstRow>
      <a:tcTxStyle b="off">
        <a:srgbClr val="000000"/>
      </a:tcTxStyle>
      <a:tcStyle>
        <a:tcBdr>
          <a:bottom>
            <a:ln>
              <a:noFill/>
            </a:ln>
          </a:bottom>
        </a:tcBdr>
        <a:fill>
          <a:solidFill>
            <a:srgbClr val="FFFFFF"/>
          </a:solidFill>
        </a:fill>
      </a:tcStyle>
    </a:firstRow>
    <a:neCell>
      <a:tcTxStyle b="off">
        <a:srgbClr val="000000"/>
      </a:tcTxStyle>
      <a:tcStyle>
        <a:tcBdr/>
        <a:fill>
          <a:solidFill>
            <a:srgbClr val="FFFFFF"/>
          </a:solidFill>
        </a:fill>
      </a:tcStyle>
    </a:neCell>
    <a:nwCell>
      <a:tcTxStyle b="off">
        <a:srgbClr val="000000"/>
      </a:tcTxStyle>
      <a:tcStyle>
        <a:tcBdr/>
        <a:fill>
          <a:solidFill>
            <a:srgbClr val="FFFFFF"/>
          </a:solidFill>
        </a:fill>
      </a:tcStyle>
    </a:nwCell>
  </a:tblStyle>
  <a:tblStyle styleId="{6BBBCD9F-689F-4ED1-80DE-0A01AEAEF276}" styleName="6bbbcd9f-689f-4ed1-80de-0a01aeaef276">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E9A794F5-AEE5-4C9D-89E3-A8F612160A3D}" styleName="e9a794f5-aee5-4c9d-89e3-a8f612160a3d">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left>
            <a:ln w="6350" cmpd="sng">
              <a:solidFill>
                <a:srgbClr val="3F9C35"/>
              </a:solidFill>
            </a:ln>
          </a:left>
        </a:tcBdr>
      </a:tcStyle>
    </a:lastCol>
    <a:firstCol>
      <a:tcStyle>
        <a:tcBdr/>
      </a:tcStyle>
    </a:firstCol>
    <a:lastRow>
      <a:tcTxStyle b="on">
        <a:srgbClr val="3F9C35"/>
      </a:tcTxStyle>
      <a:tcStyle>
        <a:tcBdr>
          <a:top>
            <a:ln w="6350" cmpd="sng">
              <a:solidFill>
                <a:srgbClr val="3F9C35"/>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3F9C35"/>
          </a:solidFill>
        </a:fill>
      </a:tcStyle>
    </a:firstRow>
    <a:neCell>
      <a:tcStyle>
        <a:tcBdr>
          <a:left>
            <a:ln>
              <a:noFill/>
            </a:ln>
          </a:left>
        </a:tcBdr>
      </a:tcStyle>
    </a:neCell>
    <a:nwCell>
      <a:tcStyle>
        <a:tcBdr/>
      </a:tcStyle>
    </a:nwCell>
  </a:tblStyle>
  <a:tblStyle styleId="{5E981EDC-F773-443A-9D2A-DFD00B9719E4}" styleName="5e981edc-f773-443a-9d2a-dfd00b9719e4">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76729E1A-5526-4991-9EBA-2EAB331561CB}" styleName="76729e1a-5526-4991-9eba-2eab331561cb">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C407572E-B3BF-44EF-AB0D-F005A362588C}" styleName="c407572e-b3bf-44ef-ab0d-f005a362588c">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FBF6D24B-E90A-4F1A-8525-CD51B041F229}" styleName="fbf6d24b-e90a-4f1a-8525-cd51b041f229">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D427353-CE3B-4C2C-9741-44F3D206D7ED}" styleName="8d427353-ce3b-4c2c-9741-44f3d206d7e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F00E33DE-B108-42B1-86B7-2A99E0A285B7}" styleName="f00e33de-b108-42b1-86b7-2a99e0a285b7">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C025DB24-0B92-4D11-B9EE-D6AD37E14127}" styleName="c025db24-0b92-4d11-b9ee-d6ad37e14127">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F6BA06DA-0CB6-41C2-B7EC-3378D334FA1E}" styleName="f6ba06da-0cb6-41c2-b7ec-3378d334fa1e">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tcStyle>
    </a:firstCol>
    <a:lastRow>
      <a:tcTxStyle b="on">
        <a:srgbClr val="009CDE"/>
      </a:tcTxStyle>
      <a:tcStyle>
        <a:tcBdr>
          <a:top>
            <a:ln>
              <a:noFill/>
            </a:ln>
          </a:top>
          <a:bottom>
            <a:ln>
              <a:noFill/>
            </a:ln>
          </a:bottom>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C525256-2B23-4280-81A4-C904D4F0A342}" styleName="8c525256-2b23-4280-81a4-c904d4f0a342">
    <a:tblBg>
      <a:fill>
        <a:noFill/>
      </a:fill>
    </a:tblBg>
    <a:wholeTbl>
      <a:tcTxStyle b="off">
        <a:srgbClr val="63666A"/>
      </a:tcTxStyle>
      <a:tcStyle>
        <a:tcBdr>
          <a:left>
            <a:ln>
              <a:noFill/>
            </a:ln>
          </a:left>
          <a:right>
            <a:ln>
              <a:noFill/>
            </a:ln>
          </a:right>
          <a:top>
            <a:ln>
              <a:noFill/>
            </a:ln>
          </a:top>
          <a:bottom>
            <a:ln>
              <a:noFill/>
            </a:ln>
          </a:bottom>
          <a:insideH>
            <a:ln w="38100" cmpd="sng">
              <a:solidFill>
                <a:srgbClr val="FFFFFF"/>
              </a:solidFill>
            </a:ln>
          </a:insideH>
          <a:insideV>
            <a:ln>
              <a:noFill/>
            </a:ln>
          </a:insideV>
        </a:tcBdr>
        <a:fill>
          <a:solidFill>
            <a:srgbClr val="E7E7E8"/>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63666A"/>
      </a:tcTxStyle>
      <a:tcStyle>
        <a:tcBdr>
          <a:top>
            <a:ln w="38100" cmpd="sng">
              <a:solidFill>
                <a:srgbClr val="FFFFFF"/>
              </a:solidFill>
            </a:ln>
          </a:top>
        </a:tcBdr>
      </a:tcStyle>
    </a:lastRow>
    <a:seCell>
      <a:tcStyle>
        <a:tcBdr>
          <a:bottom>
            <a:ln w="38100" cmpd="sng">
              <a:solidFill>
                <a:srgbClr val="FFFFFF"/>
              </a:solidFill>
            </a:ln>
          </a:bottom>
        </a:tcBdr>
      </a:tcStyle>
    </a:seCell>
    <a:swCell>
      <a:tcTxStyle b="on">
        <a:srgbClr val="FFFFFF"/>
      </a:tcTxStyle>
      <a:tcStyle>
        <a:tcBdr/>
      </a:tcStyle>
    </a:swCell>
    <a:firstRow>
      <a:tcTxStyle b="on">
        <a:srgbClr val="FFFFFF"/>
      </a:tcTxStyle>
      <a:tcStyle>
        <a:tcBdr>
          <a:bottom>
            <a:ln w="38100" cmpd="sng">
              <a:solidFill>
                <a:srgbClr val="FFFFFF"/>
              </a:solidFill>
            </a:ln>
          </a:bottom>
        </a:tcBdr>
        <a:fill>
          <a:solidFill>
            <a:srgbClr val="009CDE"/>
          </a:solidFill>
        </a:fill>
      </a:tcStyle>
    </a:firstRow>
    <a:neCell>
      <a:tcStyle>
        <a:tcBdr/>
      </a:tcStyle>
    </a:neCell>
    <a:nwCell>
      <a:tcStyle>
        <a:tcBdr/>
      </a:tcStyle>
    </a:nwCell>
  </a:tblStyle>
  <a:tblStyle styleId="{611E1BE3-A303-4292-B55C-C80CEE36071C}" styleName="611e1be3-a303-4292-b55c-c80cee36071c">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w="6350" cmpd="sng">
              <a:solidFill>
                <a:srgbClr val="009CDE"/>
              </a:solid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fill>
          <a:solidFill>
            <a:srgbClr val="E7E7E8"/>
          </a:solidFill>
        </a:fill>
      </a:tcStyle>
    </a:firstCol>
    <a:lastRow>
      <a:tcTxStyle b="on">
        <a:srgbClr val="63666A"/>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DED9544-C83C-47CA-B2ED-93452F1AAA6D}" styleName="8ded9544-c83c-47ca-b2ed-93452f1aaa6d">
    <a:tblBg>
      <a:fill>
        <a:noFill/>
      </a:fill>
    </a:tblBg>
    <a:wholeTbl>
      <a:tcTxStyle b="off">
        <a:srgbClr val="009CDE"/>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TxStyle b="off">
        <a:srgbClr val="63666A"/>
      </a:tcTxStyle>
      <a:tcStyle>
        <a:tcBdr/>
      </a:tcStyle>
    </a:band2H>
    <a:band1V>
      <a:tcStyle>
        <a:tcBdr/>
      </a:tcStyle>
    </a:band1V>
    <a:band2V>
      <a:tcStyle>
        <a:tcBdr/>
      </a:tcStyle>
    </a:band2V>
    <a:lastCol>
      <a:tcTxStyle b="on">
        <a:srgbClr val="009CDE"/>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bottom>
            <a:ln>
              <a:noFill/>
            </a:ln>
          </a:bottom>
        </a:tcBdr>
      </a:tcStyle>
    </a:lastRow>
    <a:seCell>
      <a:tcStyle>
        <a:tcBdr/>
      </a:tcStyle>
    </a:seCell>
    <a:swCell>
      <a:tcStyle>
        <a:tcBdr/>
      </a:tcStyle>
    </a:swCell>
    <a:firstRow>
      <a:tcTxStyle b="on">
        <a:srgbClr val="009CDE"/>
      </a:tcTxStyle>
      <a:tcStyle>
        <a:tcBdr>
          <a:top>
            <a:ln>
              <a:noFill/>
            </a:ln>
          </a:top>
          <a:bottom>
            <a:ln w="12700" cmpd="sng">
              <a:solidFill>
                <a:srgbClr val="009CDE"/>
              </a:solidFill>
            </a:ln>
          </a:bottom>
        </a:tcBdr>
      </a:tcStyle>
    </a:firstRow>
    <a:neCell>
      <a:tcStyle>
        <a:tcBdr/>
      </a:tcStyle>
    </a:neCell>
    <a:nwCell>
      <a:tcStyle>
        <a:tcBdr/>
      </a:tcStyle>
    </a:nwCell>
  </a:tblStyle>
  <a:tblStyle styleId="{BF2433CC-F042-4F63-BD32-F02E9BB6268B}" styleName="bf2433cc-f042-4f63-bd32-f02e9bb6268b">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tcStyle>
    </a:firstCol>
    <a:lastRow>
      <a:tcTxStyle b="on">
        <a:srgbClr val="63666A"/>
      </a:tcTxStyle>
      <a:tcStyle>
        <a:tcBdr>
          <a:top>
            <a:ln>
              <a:noFill/>
            </a:ln>
          </a:top>
        </a:tcBdr>
      </a:tcStyle>
    </a:lastRow>
    <a:seCell>
      <a:tcStyle>
        <a:tcBdr/>
      </a:tcStyle>
    </a:seCell>
    <a:swCell>
      <a:tcStyle>
        <a:tcBdr/>
      </a:tcStyle>
    </a:swCell>
    <a:firstRow>
      <a:tcTxStyle b="on">
        <a:srgbClr val="63666A"/>
      </a:tcTxStyle>
      <a:tcStyle>
        <a:tcBdr>
          <a:bottom>
            <a:ln>
              <a:noFill/>
            </a:ln>
          </a:bottom>
        </a:tcBdr>
        <a:fill>
          <a:solidFill>
            <a:srgbClr val="E7E7E8"/>
          </a:solidFill>
        </a:fill>
      </a:tcStyle>
    </a:firstRow>
    <a:neCell>
      <a:tcStyle>
        <a:tcBdr/>
      </a:tcStyle>
    </a:neCell>
    <a:nwCell>
      <a:tcStyle>
        <a:tcBdr/>
      </a:tcStyle>
    </a:nwCell>
  </a:tblStyle>
  <a:tblStyle styleId="{9546F2DC-6688-49F4-88D4-425AB491DE4D}" styleName="9546f2dc-6688-49f4-88d4-425ab491de4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605357D4-9281-4814-88BA-B94DB5F3B5A4}" styleName="605357d4-9281-4814-88ba-b94db5f3b5a4">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left>
            <a:ln w="6350" cmpd="sng">
              <a:solidFill>
                <a:srgbClr val="3F9C35"/>
              </a:solidFill>
            </a:ln>
          </a:left>
        </a:tcBdr>
      </a:tcStyle>
    </a:lastCol>
    <a:firstCol>
      <a:tcStyle>
        <a:tcBdr/>
      </a:tcStyle>
    </a:firstCol>
    <a:lastRow>
      <a:tcTxStyle b="on">
        <a:srgbClr val="3F9C35"/>
      </a:tcTxStyle>
      <a:tcStyle>
        <a:tcBdr>
          <a:top>
            <a:ln w="6350" cmpd="sng">
              <a:solidFill>
                <a:srgbClr val="3F9C35"/>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3F9C35"/>
          </a:solidFill>
        </a:fill>
      </a:tcStyle>
    </a:firstRow>
    <a:neCell>
      <a:tcStyle>
        <a:tcBdr>
          <a:left>
            <a:ln>
              <a:noFill/>
            </a:ln>
          </a:left>
        </a:tcBdr>
      </a:tcStyle>
    </a:neCell>
    <a:nwCell>
      <a:tcStyle>
        <a:tcBdr/>
      </a:tcStyle>
    </a:nwCell>
  </a:tblStyle>
  <a:tblStyle styleId="{84EB4851-501F-448B-9381-8629E9F78EAD}" styleName="84eb4851-501f-448b-9381-8629e9f78ea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52BED4ED-4B95-4F06-88DC-F45EAAC020B7}" styleName="52bed4ed-4b95-4f06-88dc-f45eaac020b7">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79EB58CA-CAB6-4C2A-BC07-66252B7CB0AC}" styleName="79eb58ca-cab6-4c2a-bc07-66252b7cb0ac">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30A88721-7A2C-4715-B626-28795A954831}" styleName="30a88721-7a2c-4715-b626-28795a954831">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2798C924-F894-4DBD-A869-158877D7C230}" styleName="2798c924-f894-4dbd-a869-158877d7c230">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1A886EFC-8AD1-45A7-9A41-683101C9F0FA}" styleName="1a886efc-8ad1-45a7-9a41-683101c9f0fa">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93B75D9C-0D76-4F52-9DBC-5CE4AD6767E1}" styleName="93b75d9c-0d76-4f52-9dbc-5ce4ad6767e1">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2C3680CD-8E3E-4393-B6E2-A358A9E3B258}" styleName="2c3680cd-8e3e-4393-b6e2-a358a9e3b258">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Style>
        <a:tcBdr/>
      </a:tcStyle>
    </a:firstCol>
    <a:lastRow>
      <a:tcTxStyle b="on">
        <a:srgbClr val="009CDE"/>
      </a:tcTxStyle>
      <a:tcStyle>
        <a:tcBdr>
          <a:top>
            <a:ln w="6350" cmpd="sng">
              <a:solidFill>
                <a:srgbClr val="009CDE"/>
              </a:solidFill>
            </a:ln>
          </a:top>
          <a:bottom>
            <a:ln w="6350" cmpd="sng">
              <a:solidFill>
                <a:srgbClr val="009CDE"/>
              </a:solidFill>
            </a:ln>
          </a:bottom>
        </a:tcBdr>
      </a:tcStyle>
    </a:lastRow>
    <a:seCell>
      <a:tcStyle>
        <a:tcBdr/>
      </a:tcStyle>
    </a:seCell>
    <a:swCell>
      <a:tcTxStyle b="off">
        <a:srgbClr val="63666A"/>
      </a:tcTxStyle>
      <a:tcStyle>
        <a:tcBdr/>
      </a:tcStyle>
    </a:swCell>
    <a:firstRow>
      <a:tcTxStyle b="on">
        <a:srgbClr val="FFFFFF"/>
      </a:tcTxStyle>
      <a:tcStyle>
        <a:tcBdr>
          <a:bottom>
            <a:ln>
              <a:noFill/>
            </a:ln>
          </a:bottom>
        </a:tcBdr>
        <a:fill>
          <a:solidFill>
            <a:srgbClr val="009CDE"/>
          </a:solidFill>
        </a:fill>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7" d="100"/>
          <a:sy n="107" d="100"/>
        </p:scale>
        <p:origin x="754" y="82"/>
      </p:cViewPr>
      <p:guideLst>
        <p:guide orient="horz" pos="3877"/>
        <p:guide pos="204"/>
        <p:guide orient="horz" pos="599"/>
        <p:guide pos="5647"/>
        <p:guide orient="horz" pos="2822"/>
      </p:guideLst>
    </p:cSldViewPr>
  </p:slideViewPr>
  <p:notesTextViewPr>
    <p:cViewPr>
      <p:scale>
        <a:sx n="1" d="1"/>
        <a:sy n="1" d="1"/>
      </p:scale>
      <p:origin x="0" y="0"/>
    </p:cViewPr>
  </p:notesTextViewPr>
  <p:notesViewPr>
    <p:cSldViewPr snapToGrid="0">
      <p:cViewPr>
        <p:scale>
          <a:sx n="1" d="2"/>
          <a:sy n="1" d="2"/>
        </p:scale>
        <p:origin x="3408" y="413"/>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slide" Target="slides/slide26.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slide" Target="slides/slide29.xml"/><Relationship Id="rId47" Type="http://schemas.openxmlformats.org/officeDocument/2006/relationships/slide" Target="slides/slide34.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2" Type="http://schemas.openxmlformats.org/officeDocument/2006/relationships/customXml" Target="../customXml/item2.xml"/><Relationship Id="rId16" Type="http://schemas.openxmlformats.org/officeDocument/2006/relationships/slide" Target="slides/slide3.xml"/><Relationship Id="rId20" Type="http://schemas.openxmlformats.org/officeDocument/2006/relationships/slide" Target="slides/slide7.xml"/><Relationship Id="rId29" Type="http://schemas.openxmlformats.org/officeDocument/2006/relationships/slide" Target="slides/slide16.xml"/><Relationship Id="rId41" Type="http://schemas.openxmlformats.org/officeDocument/2006/relationships/slide" Target="slides/slide28.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notesMaster" Target="notesMasters/notesMaster1.xml"/><Relationship Id="rId10" Type="http://schemas.openxmlformats.org/officeDocument/2006/relationships/slideMaster" Target="slideMasters/slideMaster7.xml"/><Relationship Id="rId19" Type="http://schemas.openxmlformats.org/officeDocument/2006/relationships/slide" Target="slides/slide6.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tags" Target="tags/tag1.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E045644\Downloads\PitchBook_company_Chart_2024_09_25_02_26_45.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rsmnet-my.sharepoint.com/personal/e045644_mcgladrey_rsm_net/Documents/HC%20IEP/external%20content/HCBT/ACO%20data.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792267539591261"/>
          <c:y val="0.10422197652763633"/>
          <c:w val="0.68156802028959862"/>
          <c:h val="0.83059146878283607"/>
        </c:manualLayout>
      </c:layout>
      <c:barChart>
        <c:barDir val="bar"/>
        <c:grouping val="clustered"/>
        <c:varyColors val="0"/>
        <c:ser>
          <c:idx val="0"/>
          <c:order val="0"/>
          <c:tx>
            <c:strRef>
              <c:f>Sheet1!$N$12</c:f>
              <c:strCache>
                <c:ptCount val="1"/>
                <c:pt idx="0">
                  <c:v>Post-Pandemic Change</c:v>
                </c:pt>
              </c:strCache>
            </c:strRef>
          </c:tx>
          <c:spPr>
            <a:solidFill>
              <a:srgbClr val="3F9C35"/>
            </a:solidFill>
            <a:ln>
              <a:noFill/>
            </a:ln>
            <a:effectLst/>
          </c:spPr>
          <c:invertIfNegative val="0"/>
          <c:dPt>
            <c:idx val="0"/>
            <c:invertIfNegative val="0"/>
            <c:bubble3D val="0"/>
            <c:spPr>
              <a:solidFill>
                <a:srgbClr val="E40046"/>
              </a:solidFill>
              <a:ln>
                <a:noFill/>
              </a:ln>
              <a:effectLst/>
            </c:spPr>
            <c:extLst>
              <c:ext xmlns:c16="http://schemas.microsoft.com/office/drawing/2014/chart" uri="{C3380CC4-5D6E-409C-BE32-E72D297353CC}">
                <c16:uniqueId val="{00000001-715E-48E9-A4EA-37E3852BCEEC}"/>
              </c:ext>
            </c:extLst>
          </c:dPt>
          <c:dPt>
            <c:idx val="7"/>
            <c:invertIfNegative val="0"/>
            <c:bubble3D val="0"/>
            <c:spPr>
              <a:solidFill>
                <a:srgbClr val="009CDE"/>
              </a:solidFill>
              <a:ln>
                <a:noFill/>
              </a:ln>
              <a:effectLst/>
            </c:spPr>
            <c:extLst>
              <c:ext xmlns:c16="http://schemas.microsoft.com/office/drawing/2014/chart" uri="{C3380CC4-5D6E-409C-BE32-E72D297353CC}">
                <c16:uniqueId val="{00000003-715E-48E9-A4EA-37E3852BCEEC}"/>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2"/>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Sheet1!$M$13:$M$20</c:f>
              <c:strCache>
                <c:ptCount val="8"/>
                <c:pt idx="0">
                  <c:v>Nursing Homes and Senior Care</c:v>
                </c:pt>
                <c:pt idx="1">
                  <c:v>Resident Program Enrollment</c:v>
                </c:pt>
                <c:pt idx="2">
                  <c:v>Dental Employees</c:v>
                </c:pt>
                <c:pt idx="3">
                  <c:v>Hospital Employees</c:v>
                </c:pt>
                <c:pt idx="4">
                  <c:v>Total Health Care Employees</c:v>
                </c:pt>
                <c:pt idx="5">
                  <c:v>Ambulatory Employees</c:v>
                </c:pt>
                <c:pt idx="6">
                  <c:v>Home Care</c:v>
                </c:pt>
                <c:pt idx="7">
                  <c:v>Total US Health Expenditures</c:v>
                </c:pt>
              </c:strCache>
            </c:strRef>
          </c:cat>
          <c:val>
            <c:numRef>
              <c:f>Sheet1!$N$13:$N$20</c:f>
              <c:numCache>
                <c:formatCode>0%_);\(0%\);0%_);@_)</c:formatCode>
                <c:ptCount val="8"/>
                <c:pt idx="0">
                  <c:v>-2.5514135008593564E-2</c:v>
                </c:pt>
                <c:pt idx="1">
                  <c:v>5.1999999999999998E-2</c:v>
                </c:pt>
                <c:pt idx="2">
                  <c:v>5.622082403085038E-2</c:v>
                </c:pt>
                <c:pt idx="3">
                  <c:v>6.9546063972419248E-2</c:v>
                </c:pt>
                <c:pt idx="4">
                  <c:v>7.9975394060467497E-2</c:v>
                </c:pt>
                <c:pt idx="5">
                  <c:v>0.13243941098271805</c:v>
                </c:pt>
                <c:pt idx="6">
                  <c:v>0.16004429390307462</c:v>
                </c:pt>
                <c:pt idx="7">
                  <c:v>0.27895871842267406</c:v>
                </c:pt>
              </c:numCache>
            </c:numRef>
          </c:val>
          <c:extLst>
            <c:ext xmlns:c16="http://schemas.microsoft.com/office/drawing/2014/chart" uri="{C3380CC4-5D6E-409C-BE32-E72D297353CC}">
              <c16:uniqueId val="{00000004-715E-48E9-A4EA-37E3852BCEEC}"/>
            </c:ext>
          </c:extLst>
        </c:ser>
        <c:dLbls>
          <c:showLegendKey val="0"/>
          <c:showVal val="0"/>
          <c:showCatName val="0"/>
          <c:showSerName val="0"/>
          <c:showPercent val="0"/>
          <c:showBubbleSize val="0"/>
        </c:dLbls>
        <c:gapWidth val="182"/>
        <c:axId val="54892023"/>
        <c:axId val="54892743"/>
      </c:barChart>
      <c:catAx>
        <c:axId val="54892023"/>
        <c:scaling>
          <c:orientation val="minMax"/>
        </c:scaling>
        <c:delete val="0"/>
        <c:axPos val="l"/>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2"/>
                </a:solidFill>
                <a:latin typeface="Arial" panose="020B0604020202020204" pitchFamily="34" charset="0"/>
                <a:ea typeface="+mn-ea"/>
                <a:cs typeface="Arial" panose="020B0604020202020204" pitchFamily="34" charset="0"/>
              </a:defRPr>
            </a:pPr>
            <a:endParaRPr lang="en-US"/>
          </a:p>
        </c:txPr>
        <c:crossAx val="54892743"/>
        <c:crosses val="autoZero"/>
        <c:auto val="1"/>
        <c:lblAlgn val="ctr"/>
        <c:lblOffset val="100"/>
        <c:noMultiLvlLbl val="0"/>
      </c:catAx>
      <c:valAx>
        <c:axId val="54892743"/>
        <c:scaling>
          <c:orientation val="minMax"/>
        </c:scaling>
        <c:delete val="1"/>
        <c:axPos val="b"/>
        <c:numFmt formatCode="0%_);\(0%\);0%_);@_)" sourceLinked="1"/>
        <c:majorTickMark val="none"/>
        <c:minorTickMark val="none"/>
        <c:tickLblPos val="nextTo"/>
        <c:crossAx val="548920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aseline="0" dirty="0">
                <a:solidFill>
                  <a:schemeClr val="tx2"/>
                </a:solidFill>
                <a:latin typeface="Arial" panose="020B0604020202020204" pitchFamily="34" charset="0"/>
                <a:cs typeface="Arial" panose="020B0604020202020204" pitchFamily="34" charset="0"/>
              </a:rPr>
              <a:t>Health care technology VC investment from strategic investors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'Line and Bar Chart'!$C$31</c:f>
              <c:strCache>
                <c:ptCount val="1"/>
                <c:pt idx="0">
                  <c:v>Capital Invested</c:v>
                </c:pt>
              </c:strCache>
            </c:strRef>
          </c:tx>
          <c:spPr>
            <a:solidFill>
              <a:srgbClr val="009CDE"/>
            </a:solidFill>
            <a:ln>
              <a:solidFill>
                <a:srgbClr val="009CDE"/>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2"/>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'Line and Bar Chart'!$B$38:$B$332</c:f>
              <c:strCache>
                <c:ptCount val="6"/>
                <c:pt idx="0">
                  <c:v>2019</c:v>
                </c:pt>
                <c:pt idx="1">
                  <c:v>2020</c:v>
                </c:pt>
                <c:pt idx="2">
                  <c:v>2021</c:v>
                </c:pt>
                <c:pt idx="3">
                  <c:v>2022</c:v>
                </c:pt>
                <c:pt idx="4">
                  <c:v>2023</c:v>
                </c:pt>
                <c:pt idx="5">
                  <c:v>2024</c:v>
                </c:pt>
              </c:strCache>
            </c:strRef>
          </c:cat>
          <c:val>
            <c:numRef>
              <c:f>'Line and Bar Chart'!$C$38:$C$332</c:f>
              <c:numCache>
                <c:formatCode>[&lt;1000]\$#,##0.00"M";[&gt;=1000000]\$#,##0.00,,"Tn";\$#,##0.00,"B"</c:formatCode>
                <c:ptCount val="6"/>
                <c:pt idx="0">
                  <c:v>5436.95</c:v>
                </c:pt>
                <c:pt idx="1">
                  <c:v>9803.86</c:v>
                </c:pt>
                <c:pt idx="2">
                  <c:v>19347.8</c:v>
                </c:pt>
                <c:pt idx="3">
                  <c:v>14010.76</c:v>
                </c:pt>
                <c:pt idx="4">
                  <c:v>5352.31</c:v>
                </c:pt>
                <c:pt idx="5">
                  <c:v>5085.78</c:v>
                </c:pt>
              </c:numCache>
            </c:numRef>
          </c:val>
          <c:extLst>
            <c:ext xmlns:c16="http://schemas.microsoft.com/office/drawing/2014/chart" uri="{C3380CC4-5D6E-409C-BE32-E72D297353CC}">
              <c16:uniqueId val="{00000000-0E1D-4AC6-905B-5046297A0C93}"/>
            </c:ext>
          </c:extLst>
        </c:ser>
        <c:dLbls>
          <c:showLegendKey val="0"/>
          <c:showVal val="0"/>
          <c:showCatName val="0"/>
          <c:showSerName val="0"/>
          <c:showPercent val="0"/>
          <c:showBubbleSize val="0"/>
        </c:dLbls>
        <c:gapWidth val="219"/>
        <c:overlap val="-27"/>
        <c:axId val="36980647"/>
        <c:axId val="36976327"/>
      </c:barChart>
      <c:catAx>
        <c:axId val="369806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en-US"/>
          </a:p>
        </c:txPr>
        <c:crossAx val="36976327"/>
        <c:crosses val="autoZero"/>
        <c:auto val="1"/>
        <c:lblAlgn val="ctr"/>
        <c:lblOffset val="100"/>
        <c:noMultiLvlLbl val="0"/>
      </c:catAx>
      <c:valAx>
        <c:axId val="36976327"/>
        <c:scaling>
          <c:orientation val="minMax"/>
        </c:scaling>
        <c:delete val="1"/>
        <c:axPos val="l"/>
        <c:numFmt formatCode="[&lt;1000]\$#,##0.00&quot;M&quot;;[&gt;=1000000]\$#,##0.00,,&quot;Tn&quot;;\$#,##0.00,&quot;B&quot;" sourceLinked="1"/>
        <c:majorTickMark val="none"/>
        <c:minorTickMark val="none"/>
        <c:tickLblPos val="nextTo"/>
        <c:crossAx val="36980647"/>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MSSP ACO earned shared savings by risk model (In $ millions)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autoTitleDeleted val="0"/>
    <c:plotArea>
      <c:layout>
        <c:manualLayout>
          <c:layoutTarget val="inner"/>
          <c:xMode val="edge"/>
          <c:yMode val="edge"/>
          <c:x val="2.0146520146520148E-2"/>
          <c:y val="9.0721282147826446E-2"/>
          <c:w val="0.87129070404660958"/>
          <c:h val="0.67640503863559198"/>
        </c:manualLayout>
      </c:layout>
      <c:barChart>
        <c:barDir val="col"/>
        <c:grouping val="stacked"/>
        <c:varyColors val="0"/>
        <c:ser>
          <c:idx val="0"/>
          <c:order val="0"/>
          <c:tx>
            <c:strRef>
              <c:f>'[ACO data.xlsx]Sheet1 (2)'!$F$1</c:f>
              <c:strCache>
                <c:ptCount val="1"/>
                <c:pt idx="0">
                  <c:v>Two sided earned shared savings</c:v>
                </c:pt>
              </c:strCache>
            </c:strRef>
          </c:tx>
          <c:spPr>
            <a:solidFill>
              <a:srgbClr val="00B0F0"/>
            </a:solidFill>
            <a:ln>
              <a:noFill/>
            </a:ln>
            <a:effectLst/>
          </c:spPr>
          <c:invertIfNegative val="0"/>
          <c:cat>
            <c:strRef>
              <c:f>'[ACO data.xlsx]Sheet1 (2)'!$A$2:$A$11</c:f>
              <c:strCache>
                <c:ptCount val="10"/>
                <c:pt idx="0">
                  <c:v>2022</c:v>
                </c:pt>
                <c:pt idx="1">
                  <c:v>2021</c:v>
                </c:pt>
                <c:pt idx="2">
                  <c:v>2020</c:v>
                </c:pt>
                <c:pt idx="3">
                  <c:v>2019</c:v>
                </c:pt>
                <c:pt idx="4">
                  <c:v>2018</c:v>
                </c:pt>
                <c:pt idx="5">
                  <c:v>2017</c:v>
                </c:pt>
                <c:pt idx="6">
                  <c:v>2016</c:v>
                </c:pt>
                <c:pt idx="7">
                  <c:v>2015</c:v>
                </c:pt>
                <c:pt idx="8">
                  <c:v>2014</c:v>
                </c:pt>
                <c:pt idx="9">
                  <c:v>2012/2013</c:v>
                </c:pt>
              </c:strCache>
            </c:strRef>
          </c:cat>
          <c:val>
            <c:numRef>
              <c:f>'[ACO data.xlsx]Sheet1 (2)'!$F$2:$F$11</c:f>
              <c:numCache>
                <c:formatCode>_("$"* #,##0.00_);_("$"* \(#,##0.00\);_("$"* "-"??_);_(@_)</c:formatCode>
                <c:ptCount val="10"/>
                <c:pt idx="0">
                  <c:v>1675</c:v>
                </c:pt>
                <c:pt idx="1">
                  <c:v>1180</c:v>
                </c:pt>
                <c:pt idx="2">
                  <c:v>851</c:v>
                </c:pt>
                <c:pt idx="3">
                  <c:v>434.99999999999994</c:v>
                </c:pt>
                <c:pt idx="4">
                  <c:v>176.94</c:v>
                </c:pt>
                <c:pt idx="5">
                  <c:v>71.91</c:v>
                </c:pt>
                <c:pt idx="6">
                  <c:v>35</c:v>
                </c:pt>
                <c:pt idx="7">
                  <c:v>6.45</c:v>
                </c:pt>
                <c:pt idx="8">
                  <c:v>3.41</c:v>
                </c:pt>
                <c:pt idx="9">
                  <c:v>18.899999999999999</c:v>
                </c:pt>
              </c:numCache>
            </c:numRef>
          </c:val>
          <c:extLst>
            <c:ext xmlns:c16="http://schemas.microsoft.com/office/drawing/2014/chart" uri="{C3380CC4-5D6E-409C-BE32-E72D297353CC}">
              <c16:uniqueId val="{00000000-0231-47AF-A36D-11E3EB59B158}"/>
            </c:ext>
          </c:extLst>
        </c:ser>
        <c:ser>
          <c:idx val="1"/>
          <c:order val="1"/>
          <c:tx>
            <c:strRef>
              <c:f>'[ACO data.xlsx]Sheet1 (2)'!$G$1</c:f>
              <c:strCache>
                <c:ptCount val="1"/>
                <c:pt idx="0">
                  <c:v>One sided earned sharings savings</c:v>
                </c:pt>
              </c:strCache>
            </c:strRef>
          </c:tx>
          <c:spPr>
            <a:solidFill>
              <a:srgbClr val="FF0000"/>
            </a:solidFill>
            <a:ln>
              <a:noFill/>
            </a:ln>
            <a:effectLst/>
          </c:spPr>
          <c:invertIfNegative val="0"/>
          <c:cat>
            <c:strRef>
              <c:f>'[ACO data.xlsx]Sheet1 (2)'!$A$2:$A$11</c:f>
              <c:strCache>
                <c:ptCount val="10"/>
                <c:pt idx="0">
                  <c:v>2022</c:v>
                </c:pt>
                <c:pt idx="1">
                  <c:v>2021</c:v>
                </c:pt>
                <c:pt idx="2">
                  <c:v>2020</c:v>
                </c:pt>
                <c:pt idx="3">
                  <c:v>2019</c:v>
                </c:pt>
                <c:pt idx="4">
                  <c:v>2018</c:v>
                </c:pt>
                <c:pt idx="5">
                  <c:v>2017</c:v>
                </c:pt>
                <c:pt idx="6">
                  <c:v>2016</c:v>
                </c:pt>
                <c:pt idx="7">
                  <c:v>2015</c:v>
                </c:pt>
                <c:pt idx="8">
                  <c:v>2014</c:v>
                </c:pt>
                <c:pt idx="9">
                  <c:v>2012/2013</c:v>
                </c:pt>
              </c:strCache>
            </c:strRef>
          </c:cat>
          <c:val>
            <c:numRef>
              <c:f>'[ACO data.xlsx]Sheet1 (2)'!$G$2:$G$11</c:f>
              <c:numCache>
                <c:formatCode>_("$"* #,##0.00_);_("$"* \(#,##0.00\);_("$"* "-"??_);_(@_)</c:formatCode>
                <c:ptCount val="10"/>
                <c:pt idx="0">
                  <c:v>825</c:v>
                </c:pt>
                <c:pt idx="1">
                  <c:v>820</c:v>
                </c:pt>
                <c:pt idx="2">
                  <c:v>1449</c:v>
                </c:pt>
                <c:pt idx="3">
                  <c:v>1065</c:v>
                </c:pt>
                <c:pt idx="4">
                  <c:v>806.06</c:v>
                </c:pt>
                <c:pt idx="5">
                  <c:v>727.09</c:v>
                </c:pt>
                <c:pt idx="6">
                  <c:v>665</c:v>
                </c:pt>
                <c:pt idx="7">
                  <c:v>638.54999999999995</c:v>
                </c:pt>
                <c:pt idx="8">
                  <c:v>337.59</c:v>
                </c:pt>
                <c:pt idx="9">
                  <c:v>296.10000000000002</c:v>
                </c:pt>
              </c:numCache>
            </c:numRef>
          </c:val>
          <c:extLst>
            <c:ext xmlns:c16="http://schemas.microsoft.com/office/drawing/2014/chart" uri="{C3380CC4-5D6E-409C-BE32-E72D297353CC}">
              <c16:uniqueId val="{00000001-0231-47AF-A36D-11E3EB59B158}"/>
            </c:ext>
          </c:extLst>
        </c:ser>
        <c:dLbls>
          <c:showLegendKey val="0"/>
          <c:showVal val="0"/>
          <c:showCatName val="0"/>
          <c:showSerName val="0"/>
          <c:showPercent val="0"/>
          <c:showBubbleSize val="0"/>
        </c:dLbls>
        <c:gapWidth val="219"/>
        <c:overlap val="100"/>
        <c:axId val="1281684416"/>
        <c:axId val="1281685136"/>
      </c:barChart>
      <c:catAx>
        <c:axId val="1281684416"/>
        <c:scaling>
          <c:orientation val="maxMin"/>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Source: CMS, RSM US LLP</a:t>
                </a:r>
              </a:p>
            </c:rich>
          </c:tx>
          <c:layout>
            <c:manualLayout>
              <c:xMode val="edge"/>
              <c:yMode val="edge"/>
              <c:x val="1.16572928383952E-2"/>
              <c:y val="0.9097551347870027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81685136"/>
        <c:crosses val="autoZero"/>
        <c:auto val="1"/>
        <c:lblAlgn val="ctr"/>
        <c:lblOffset val="100"/>
        <c:noMultiLvlLbl val="0"/>
      </c:catAx>
      <c:valAx>
        <c:axId val="1281685136"/>
        <c:scaling>
          <c:orientation val="minMax"/>
          <c:min val="0"/>
        </c:scaling>
        <c:delete val="0"/>
        <c:axPos val="r"/>
        <c:majorGridlines>
          <c:spPr>
            <a:ln w="9525" cap="flat" cmpd="sng" algn="ctr">
              <a:solidFill>
                <a:schemeClr val="tx1">
                  <a:lumMod val="15000"/>
                  <a:lumOff val="85000"/>
                </a:schemeClr>
              </a:solidFill>
              <a:round/>
            </a:ln>
            <a:effectLst/>
          </c:spPr>
        </c:majorGridlines>
        <c:numFmt formatCode="_(&quot;$&quot;* #,##0_);_(&quot;$&quot;* \(#,##0\);_(&quot;$&quot;* &quot;-&quot;_);_(@_)"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81684416"/>
        <c:crosses val="autoZero"/>
        <c:crossBetween val="between"/>
      </c:valAx>
      <c:spPr>
        <a:noFill/>
        <a:ln>
          <a:noFill/>
        </a:ln>
        <a:effectLst/>
      </c:spPr>
    </c:plotArea>
    <c:legend>
      <c:legendPos val="b"/>
      <c:layout>
        <c:manualLayout>
          <c:xMode val="edge"/>
          <c:yMode val="edge"/>
          <c:x val="0.10859637737590494"/>
          <c:y val="0.82431940539523685"/>
          <c:w val="0.76179183113284044"/>
          <c:h val="6.2956221961560963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4143588" y="0"/>
            <a:ext cx="3169920" cy="481728"/>
          </a:xfrm>
          <a:prstGeom prst="rect">
            <a:avLst/>
          </a:prstGeom>
        </p:spPr>
        <p:txBody>
          <a:bodyPr vert="horz" lIns="91440" tIns="45720" rIns="91440" bIns="45720" rtlCol="0"/>
          <a:lstStyle>
            <a:lvl1pPr algn="r">
              <a:defRPr sz="1200"/>
            </a:lvl1pPr>
          </a:lstStyle>
          <a:p>
            <a:fld id="{52BFA14D-54A2-4187-A846-DF8E4A034F6C}" type="datetimeFigureOut">
              <a:rPr lang="en-GB" smtClean="0"/>
              <a:t>01/10/2024</a:t>
            </a:fld>
            <a:endParaRPr lang="en-GB"/>
          </a:p>
        </p:txBody>
      </p:sp>
      <p:sp>
        <p:nvSpPr>
          <p:cNvPr id="4" name="Footer Placeholder 3"/>
          <p:cNvSpPr>
            <a:spLocks noGrp="1"/>
          </p:cNvSpPr>
          <p:nvPr>
            <p:ph type="ftr" sz="quarter" idx="2"/>
          </p:nvPr>
        </p:nvSpPr>
        <p:spPr>
          <a:xfrm>
            <a:off x="0" y="9119475"/>
            <a:ext cx="3169920" cy="48172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4143588" y="9119475"/>
            <a:ext cx="3169920" cy="481727"/>
          </a:xfrm>
          <a:prstGeom prst="rect">
            <a:avLst/>
          </a:prstGeom>
        </p:spPr>
        <p:txBody>
          <a:bodyPr vert="horz" lIns="91440" tIns="45720" rIns="91440" bIns="45720" rtlCol="0" anchor="b"/>
          <a:lstStyle>
            <a:lvl1pPr algn="r">
              <a:defRPr sz="1200"/>
            </a:lvl1pPr>
          </a:lstStyle>
          <a:p>
            <a:fld id="{CA8BDCBC-A4FF-45D3-981C-561BCB959359}" type="slidenum">
              <a:rPr lang="en-GB" smtClean="0"/>
              <a:t>‹#›</a:t>
            </a:fld>
            <a:endParaRPr lang="en-GB"/>
          </a:p>
        </p:txBody>
      </p:sp>
    </p:spTree>
    <p:extLst>
      <p:ext uri="{BB962C8B-B14F-4D97-AF65-F5344CB8AC3E}">
        <p14:creationId xmlns:p14="http://schemas.microsoft.com/office/powerpoint/2010/main" val="99166321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4143588" y="0"/>
            <a:ext cx="3169920" cy="480060"/>
          </a:xfrm>
          <a:prstGeom prst="rect">
            <a:avLst/>
          </a:prstGeom>
        </p:spPr>
        <p:txBody>
          <a:bodyPr vert="horz" lIns="91440" tIns="45720" rIns="91440" bIns="45720" rtlCol="0"/>
          <a:lstStyle>
            <a:lvl1pPr algn="r">
              <a:defRPr sz="1200"/>
            </a:lvl1pPr>
          </a:lstStyle>
          <a:p>
            <a:fld id="{769BB741-F384-4D32-B9CF-4DDB67ADA8C8}" type="datetimeFigureOut">
              <a:rPr lang="en-GB" smtClean="0"/>
              <a:t>01/10/2024</a:t>
            </a:fld>
            <a:endParaRPr lang="en-GB"/>
          </a:p>
        </p:txBody>
      </p:sp>
      <p:sp>
        <p:nvSpPr>
          <p:cNvPr id="4" name="Slide Image Placeholder 3"/>
          <p:cNvSpPr>
            <a:spLocks noGrp="1" noRot="1" noChangeAspect="1"/>
          </p:cNvSpPr>
          <p:nvPr>
            <p:ph type="sldImg" idx="2"/>
          </p:nvPr>
        </p:nvSpPr>
        <p:spPr>
          <a:xfrm>
            <a:off x="457200" y="720725"/>
            <a:ext cx="6400800" cy="360045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731521" y="4560570"/>
            <a:ext cx="5852160" cy="432054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119473"/>
            <a:ext cx="3169920" cy="48006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4143588" y="9119473"/>
            <a:ext cx="3169920" cy="480060"/>
          </a:xfrm>
          <a:prstGeom prst="rect">
            <a:avLst/>
          </a:prstGeom>
        </p:spPr>
        <p:txBody>
          <a:bodyPr vert="horz" lIns="91440" tIns="45720" rIns="91440" bIns="45720" rtlCol="0" anchor="b"/>
          <a:lstStyle>
            <a:lvl1pPr algn="r">
              <a:defRPr sz="1200"/>
            </a:lvl1pPr>
          </a:lstStyle>
          <a:p>
            <a:fld id="{6F740980-25A4-4896-BDE4-3BB2753A65B5}" type="slidenum">
              <a:rPr lang="en-GB" smtClean="0"/>
              <a:t>‹#›</a:t>
            </a:fld>
            <a:endParaRPr lang="en-GB"/>
          </a:p>
        </p:txBody>
      </p:sp>
    </p:spTree>
    <p:extLst>
      <p:ext uri="{BB962C8B-B14F-4D97-AF65-F5344CB8AC3E}">
        <p14:creationId xmlns:p14="http://schemas.microsoft.com/office/powerpoint/2010/main" val="3179917932"/>
      </p:ext>
    </p:extLst>
  </p:cSld>
  <p:clrMap bg1="lt1" tx1="dk1" bg2="lt2" tx2="dk2" accent1="accent1" accent2="accent2" accent3="accent3" accent4="accent4" accent5="accent5" accent6="accent6" hlink="hlink" folHlink="folHlink"/>
  <p:notesStyle>
    <a:lvl1pPr marL="0" algn="l" defTabSz="715587" rtl="0" eaLnBrk="1" latinLnBrk="0" hangingPunct="1">
      <a:defRPr sz="900" kern="1200">
        <a:solidFill>
          <a:schemeClr val="tx1"/>
        </a:solidFill>
        <a:latin typeface="+mn-lt"/>
        <a:ea typeface="+mn-ea"/>
        <a:cs typeface="+mn-cs"/>
      </a:defRPr>
    </a:lvl1pPr>
    <a:lvl2pPr marL="357794" algn="l" defTabSz="715587" rtl="0" eaLnBrk="1" latinLnBrk="0" hangingPunct="1">
      <a:defRPr sz="900" kern="1200">
        <a:solidFill>
          <a:schemeClr val="tx1"/>
        </a:solidFill>
        <a:latin typeface="+mn-lt"/>
        <a:ea typeface="+mn-ea"/>
        <a:cs typeface="+mn-cs"/>
      </a:defRPr>
    </a:lvl2pPr>
    <a:lvl3pPr marL="715587" algn="l" defTabSz="715587" rtl="0" eaLnBrk="1" latinLnBrk="0" hangingPunct="1">
      <a:defRPr sz="900" kern="1200">
        <a:solidFill>
          <a:schemeClr val="tx1"/>
        </a:solidFill>
        <a:latin typeface="+mn-lt"/>
        <a:ea typeface="+mn-ea"/>
        <a:cs typeface="+mn-cs"/>
      </a:defRPr>
    </a:lvl3pPr>
    <a:lvl4pPr marL="1073380" algn="l" defTabSz="715587" rtl="0" eaLnBrk="1" latinLnBrk="0" hangingPunct="1">
      <a:defRPr sz="900" kern="1200">
        <a:solidFill>
          <a:schemeClr val="tx1"/>
        </a:solidFill>
        <a:latin typeface="+mn-lt"/>
        <a:ea typeface="+mn-ea"/>
        <a:cs typeface="+mn-cs"/>
      </a:defRPr>
    </a:lvl4pPr>
    <a:lvl5pPr marL="1431174" algn="l" defTabSz="715587" rtl="0" eaLnBrk="1" latinLnBrk="0" hangingPunct="1">
      <a:defRPr sz="900" kern="1200">
        <a:solidFill>
          <a:schemeClr val="tx1"/>
        </a:solidFill>
        <a:latin typeface="+mn-lt"/>
        <a:ea typeface="+mn-ea"/>
        <a:cs typeface="+mn-cs"/>
      </a:defRPr>
    </a:lvl5pPr>
    <a:lvl6pPr marL="1788967" algn="l" defTabSz="715587" rtl="0" eaLnBrk="1" latinLnBrk="0" hangingPunct="1">
      <a:defRPr sz="900" kern="1200">
        <a:solidFill>
          <a:schemeClr val="tx1"/>
        </a:solidFill>
        <a:latin typeface="+mn-lt"/>
        <a:ea typeface="+mn-ea"/>
        <a:cs typeface="+mn-cs"/>
      </a:defRPr>
    </a:lvl6pPr>
    <a:lvl7pPr marL="2146761" algn="l" defTabSz="715587" rtl="0" eaLnBrk="1" latinLnBrk="0" hangingPunct="1">
      <a:defRPr sz="900" kern="1200">
        <a:solidFill>
          <a:schemeClr val="tx1"/>
        </a:solidFill>
        <a:latin typeface="+mn-lt"/>
        <a:ea typeface="+mn-ea"/>
        <a:cs typeface="+mn-cs"/>
      </a:defRPr>
    </a:lvl7pPr>
    <a:lvl8pPr marL="2504554" algn="l" defTabSz="715587" rtl="0" eaLnBrk="1" latinLnBrk="0" hangingPunct="1">
      <a:defRPr sz="900" kern="1200">
        <a:solidFill>
          <a:schemeClr val="tx1"/>
        </a:solidFill>
        <a:latin typeface="+mn-lt"/>
        <a:ea typeface="+mn-ea"/>
        <a:cs typeface="+mn-cs"/>
      </a:defRPr>
    </a:lvl8pPr>
    <a:lvl9pPr marL="2862347" algn="l" defTabSz="715587"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81627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1627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42271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AEA566-55B0-4F75-A682-BC9FFA9DBE0A}" type="slidenum">
              <a:rPr kumimoji="0"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082" name="Rectangle 2"/>
          <p:cNvSpPr>
            <a:spLocks noGrp="1" noRot="1" noChangeAspect="1" noChangeArrowheads="1" noTextEdit="1"/>
          </p:cNvSpPr>
          <p:nvPr>
            <p:ph type="sldImg"/>
          </p:nvPr>
        </p:nvSpPr>
        <p:spPr>
          <a:xfrm>
            <a:off x="381000" y="685800"/>
            <a:ext cx="6096000" cy="3429000"/>
          </a:xfrm>
          <a:ln/>
        </p:spPr>
      </p:sp>
      <p:sp>
        <p:nvSpPr>
          <p:cNvPr id="302083" name="Rectangle 3"/>
          <p:cNvSpPr>
            <a:spLocks noGrp="1" noChangeArrowheads="1"/>
          </p:cNvSpPr>
          <p:nvPr>
            <p:ph type="body" idx="1"/>
          </p:nvPr>
        </p:nvSpPr>
        <p:spPr/>
        <p:txBody>
          <a:bodyPr/>
          <a:lstStyle/>
          <a:p>
            <a:endParaRPr dirty="0"/>
          </a:p>
        </p:txBody>
      </p:sp>
    </p:spTree>
    <p:extLst>
      <p:ext uri="{BB962C8B-B14F-4D97-AF65-F5344CB8AC3E}">
        <p14:creationId xmlns:p14="http://schemas.microsoft.com/office/powerpoint/2010/main" val="40377612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15587" rtl="0" eaLnBrk="1" fontAlgn="auto" latinLnBrk="0" hangingPunct="1">
              <a:lnSpc>
                <a:spcPct val="100000"/>
              </a:lnSpc>
              <a:spcBef>
                <a:spcPts val="0"/>
              </a:spcBef>
              <a:spcAft>
                <a:spcPts val="0"/>
              </a:spcAft>
              <a:buClrTx/>
              <a:buSzTx/>
              <a:buFontTx/>
              <a:buNone/>
              <a:tabLst/>
              <a:defRPr/>
            </a:pPr>
            <a:endParaRPr lang="en-US" sz="9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715587" rtl="0" eaLnBrk="1" fontAlgn="auto" latinLnBrk="0" hangingPunct="1">
              <a:lnSpc>
                <a:spcPct val="100000"/>
              </a:lnSpc>
              <a:spcBef>
                <a:spcPts val="0"/>
              </a:spcBef>
              <a:spcAft>
                <a:spcPts val="0"/>
              </a:spcAft>
              <a:buClrTx/>
              <a:buSzTx/>
              <a:buFontTx/>
              <a:buNone/>
              <a:tabLst/>
              <a:defRPr/>
            </a:pPr>
            <a:endParaRPr lang="en-US" sz="9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81627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1627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468794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CBFFC86-8DCC-4AEB-B1A3-767D57D6E417}" type="slidenum">
              <a:rPr lang="en-GB" smtClean="0"/>
              <a:t>20</a:t>
            </a:fld>
            <a:endParaRPr lang="en-GB" dirty="0"/>
          </a:p>
        </p:txBody>
      </p:sp>
    </p:spTree>
    <p:extLst>
      <p:ext uri="{BB962C8B-B14F-4D97-AF65-F5344CB8AC3E}">
        <p14:creationId xmlns:p14="http://schemas.microsoft.com/office/powerpoint/2010/main" val="20577446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F740980-25A4-4896-BDE4-3BB2753A65B5}" type="slidenum">
              <a:rPr lang="en-GB" smtClean="0"/>
              <a:t>21</a:t>
            </a:fld>
            <a:endParaRPr lang="en-GB"/>
          </a:p>
        </p:txBody>
      </p:sp>
    </p:spTree>
    <p:extLst>
      <p:ext uri="{BB962C8B-B14F-4D97-AF65-F5344CB8AC3E}">
        <p14:creationId xmlns:p14="http://schemas.microsoft.com/office/powerpoint/2010/main" val="28029660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AEA566-55B0-4F75-A682-BC9FFA9DBE0A}" type="slidenum">
              <a:rPr kumimoji="0"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082" name="Rectangle 2"/>
          <p:cNvSpPr>
            <a:spLocks noGrp="1" noRot="1" noChangeAspect="1" noChangeArrowheads="1" noTextEdit="1"/>
          </p:cNvSpPr>
          <p:nvPr>
            <p:ph type="sldImg"/>
          </p:nvPr>
        </p:nvSpPr>
        <p:spPr>
          <a:xfrm>
            <a:off x="381000" y="685800"/>
            <a:ext cx="6096000" cy="3429000"/>
          </a:xfrm>
          <a:ln/>
        </p:spPr>
      </p:sp>
      <p:sp>
        <p:nvSpPr>
          <p:cNvPr id="302083" name="Rectangle 3"/>
          <p:cNvSpPr>
            <a:spLocks noGrp="1" noChangeArrowheads="1"/>
          </p:cNvSpPr>
          <p:nvPr>
            <p:ph type="body" idx="1"/>
          </p:nvPr>
        </p:nvSpPr>
        <p:spPr/>
        <p:txBody>
          <a:bodyPr/>
          <a:lstStyle/>
          <a:p>
            <a:endParaRPr dirty="0"/>
          </a:p>
        </p:txBody>
      </p:sp>
    </p:spTree>
    <p:extLst>
      <p:ext uri="{BB962C8B-B14F-4D97-AF65-F5344CB8AC3E}">
        <p14:creationId xmlns:p14="http://schemas.microsoft.com/office/powerpoint/2010/main" val="20046187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816270" rtl="0" eaLnBrk="1" fontAlgn="auto" latinLnBrk="0" hangingPunct="1">
              <a:lnSpc>
                <a:spcPct val="100000"/>
              </a:lnSpc>
              <a:spcBef>
                <a:spcPts val="0"/>
              </a:spcBef>
              <a:spcAft>
                <a:spcPts val="0"/>
              </a:spcAft>
              <a:buClrTx/>
              <a:buSzTx/>
              <a:buFontTx/>
              <a:buNone/>
              <a:tabLst/>
              <a:defRPr/>
            </a:pPr>
            <a:fld id="{ACBFFC86-8DCC-4AEB-B1A3-767D57D6E417}"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1627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300664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BFFC86-8DCC-4AEB-B1A3-767D57D6E417}"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82687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816270" rtl="0" eaLnBrk="1" fontAlgn="auto" latinLnBrk="0" hangingPunct="1">
              <a:lnSpc>
                <a:spcPct val="100000"/>
              </a:lnSpc>
              <a:spcBef>
                <a:spcPts val="0"/>
              </a:spcBef>
              <a:spcAft>
                <a:spcPts val="0"/>
              </a:spcAft>
              <a:buClrTx/>
              <a:buSzTx/>
              <a:buFontTx/>
              <a:buNone/>
              <a:tabLst/>
              <a:defRPr/>
            </a:pPr>
            <a:fld id="{ACBFFC86-8DCC-4AEB-B1A3-767D57D6E417}"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1627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418429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99039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81627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1627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035359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46899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8305BCE-0C6B-4DF8-ABFF-431DB9C064C4}" type="slidenum">
              <a:rPr lang="en-US" smtClean="0"/>
              <a:t>6</a:t>
            </a:fld>
            <a:endParaRPr lang="en-US" dirty="0"/>
          </a:p>
        </p:txBody>
      </p:sp>
    </p:spTree>
    <p:extLst>
      <p:ext uri="{BB962C8B-B14F-4D97-AF65-F5344CB8AC3E}">
        <p14:creationId xmlns:p14="http://schemas.microsoft.com/office/powerpoint/2010/main" val="40725663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AEA566-55B0-4F75-A682-BC9FFA9DBE0A}" type="slidenum">
              <a:rPr kumimoji="0"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082" name="Rectangle 2"/>
          <p:cNvSpPr>
            <a:spLocks noGrp="1" noRot="1" noChangeAspect="1" noChangeArrowheads="1" noTextEdit="1"/>
          </p:cNvSpPr>
          <p:nvPr>
            <p:ph type="sldImg"/>
          </p:nvPr>
        </p:nvSpPr>
        <p:spPr>
          <a:xfrm>
            <a:off x="381000" y="685800"/>
            <a:ext cx="6096000" cy="3429000"/>
          </a:xfrm>
          <a:ln/>
        </p:spPr>
      </p:sp>
      <p:sp>
        <p:nvSpPr>
          <p:cNvPr id="302083" name="Rectangle 3"/>
          <p:cNvSpPr>
            <a:spLocks noGrp="1" noChangeArrowheads="1"/>
          </p:cNvSpPr>
          <p:nvPr>
            <p:ph type="body" idx="1"/>
          </p:nvPr>
        </p:nvSpPr>
        <p:spPr/>
        <p:txBody>
          <a:bodyPr/>
          <a:lstStyle/>
          <a:p>
            <a:endParaRPr dirty="0"/>
          </a:p>
        </p:txBody>
      </p:sp>
    </p:spTree>
    <p:extLst>
      <p:ext uri="{BB962C8B-B14F-4D97-AF65-F5344CB8AC3E}">
        <p14:creationId xmlns:p14="http://schemas.microsoft.com/office/powerpoint/2010/main" val="15092697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8305BCE-0C6B-4DF8-ABFF-431DB9C064C4}" type="slidenum">
              <a:rPr lang="en-US" smtClean="0"/>
              <a:t>10</a:t>
            </a:fld>
            <a:endParaRPr lang="en-US" dirty="0"/>
          </a:p>
        </p:txBody>
      </p:sp>
    </p:spTree>
    <p:extLst>
      <p:ext uri="{BB962C8B-B14F-4D97-AF65-F5344CB8AC3E}">
        <p14:creationId xmlns:p14="http://schemas.microsoft.com/office/powerpoint/2010/main" val="10748038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8305BCE-0C6B-4DF8-ABFF-431DB9C064C4}" type="slidenum">
              <a:rPr lang="en-US" smtClean="0"/>
              <a:t>11</a:t>
            </a:fld>
            <a:endParaRPr lang="en-US" dirty="0"/>
          </a:p>
        </p:txBody>
      </p:sp>
    </p:spTree>
    <p:extLst>
      <p:ext uri="{BB962C8B-B14F-4D97-AF65-F5344CB8AC3E}">
        <p14:creationId xmlns:p14="http://schemas.microsoft.com/office/powerpoint/2010/main" val="9146492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8305BCE-0C6B-4DF8-ABFF-431DB9C064C4}" type="slidenum">
              <a:rPr lang="en-US" smtClean="0"/>
              <a:t>12</a:t>
            </a:fld>
            <a:endParaRPr lang="en-US" dirty="0"/>
          </a:p>
        </p:txBody>
      </p:sp>
    </p:spTree>
    <p:extLst>
      <p:ext uri="{BB962C8B-B14F-4D97-AF65-F5344CB8AC3E}">
        <p14:creationId xmlns:p14="http://schemas.microsoft.com/office/powerpoint/2010/main" val="19581725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15587" rtl="0" eaLnBrk="1" fontAlgn="auto" latinLnBrk="0" hangingPunct="1">
              <a:lnSpc>
                <a:spcPct val="100000"/>
              </a:lnSpc>
              <a:spcBef>
                <a:spcPts val="0"/>
              </a:spcBef>
              <a:spcAft>
                <a:spcPts val="0"/>
              </a:spcAft>
              <a:buClrTx/>
              <a:buSzTx/>
              <a:buFontTx/>
              <a:buNone/>
              <a:tabLst/>
              <a:defRPr/>
            </a:pPr>
            <a:endParaRPr lang="en-US" sz="9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715587" rtl="0" eaLnBrk="1" fontAlgn="auto" latinLnBrk="0" hangingPunct="1">
              <a:lnSpc>
                <a:spcPct val="100000"/>
              </a:lnSpc>
              <a:spcBef>
                <a:spcPts val="0"/>
              </a:spcBef>
              <a:spcAft>
                <a:spcPts val="0"/>
              </a:spcAft>
              <a:buClrTx/>
              <a:buSzTx/>
              <a:buFontTx/>
              <a:buNone/>
              <a:tabLst/>
              <a:defRPr/>
            </a:pPr>
            <a:endParaRPr lang="en-US" sz="9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8305BCE-0C6B-4DF8-ABFF-431DB9C064C4}" type="slidenum">
              <a:rPr lang="en-US" smtClean="0"/>
              <a:t>13</a:t>
            </a:fld>
            <a:endParaRPr lang="en-US" dirty="0"/>
          </a:p>
        </p:txBody>
      </p:sp>
    </p:spTree>
    <p:extLst>
      <p:ext uri="{BB962C8B-B14F-4D97-AF65-F5344CB8AC3E}">
        <p14:creationId xmlns:p14="http://schemas.microsoft.com/office/powerpoint/2010/main" val="46613025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3.xml"/><Relationship Id="rId1" Type="http://schemas.openxmlformats.org/officeDocument/2006/relationships/tags" Target="../tags/tag8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49.xml"/><Relationship Id="rId4" Type="http://schemas.openxmlformats.org/officeDocument/2006/relationships/image" Target="../media/image13.sv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85.xml"/><Relationship Id="rId1" Type="http://schemas.openxmlformats.org/officeDocument/2006/relationships/tags" Target="../tags/tag84.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51.xml"/><Relationship Id="rId1" Type="http://schemas.openxmlformats.org/officeDocument/2006/relationships/tags" Target="../tags/tag250.xml"/></Relationships>
</file>

<file path=ppt/slideLayouts/_rels/slideLayout141.xml.rels><?xml version="1.0" encoding="UTF-8" standalone="yes"?>
<Relationships xmlns="http://schemas.openxmlformats.org/package/2006/relationships"><Relationship Id="rId3" Type="http://schemas.openxmlformats.org/officeDocument/2006/relationships/tags" Target="../tags/tag254.xml"/><Relationship Id="rId2" Type="http://schemas.openxmlformats.org/officeDocument/2006/relationships/tags" Target="../tags/tag253.xml"/><Relationship Id="rId1" Type="http://schemas.openxmlformats.org/officeDocument/2006/relationships/tags" Target="../tags/tag252.xml"/><Relationship Id="rId4"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3" Type="http://schemas.openxmlformats.org/officeDocument/2006/relationships/tags" Target="../tags/tag257.xml"/><Relationship Id="rId2" Type="http://schemas.openxmlformats.org/officeDocument/2006/relationships/tags" Target="../tags/tag256.xml"/><Relationship Id="rId1" Type="http://schemas.openxmlformats.org/officeDocument/2006/relationships/tags" Target="../tags/tag255.xml"/><Relationship Id="rId5" Type="http://schemas.openxmlformats.org/officeDocument/2006/relationships/slideMaster" Target="../slideMasters/slideMaster3.xml"/><Relationship Id="rId4" Type="http://schemas.openxmlformats.org/officeDocument/2006/relationships/tags" Target="../tags/tag25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59.xml"/><Relationship Id="rId4" Type="http://schemas.openxmlformats.org/officeDocument/2006/relationships/image" Target="../media/image13.sv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60.xml"/><Relationship Id="rId4" Type="http://schemas.openxmlformats.org/officeDocument/2006/relationships/image" Target="../media/image13.sv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61.xml"/><Relationship Id="rId4" Type="http://schemas.openxmlformats.org/officeDocument/2006/relationships/image" Target="../media/image13.sv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62.xml"/><Relationship Id="rId4" Type="http://schemas.openxmlformats.org/officeDocument/2006/relationships/image" Target="../media/image13.svg"/></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63.xml"/><Relationship Id="rId4" Type="http://schemas.openxmlformats.org/officeDocument/2006/relationships/image" Target="../media/image13.sv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3.xml"/><Relationship Id="rId1" Type="http://schemas.openxmlformats.org/officeDocument/2006/relationships/tags" Target="../tags/tag264.xml"/><Relationship Id="rId4" Type="http://schemas.openxmlformats.org/officeDocument/2006/relationships/image" Target="../media/image13.sv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3.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3.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3.xml"/><Relationship Id="rId1" Type="http://schemas.openxmlformats.org/officeDocument/2006/relationships/tags" Target="../tags/tag265.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6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8" Type="http://schemas.openxmlformats.org/officeDocument/2006/relationships/tags" Target="../tags/tag274.xml"/><Relationship Id="rId13" Type="http://schemas.openxmlformats.org/officeDocument/2006/relationships/tags" Target="../tags/tag279.xml"/><Relationship Id="rId18" Type="http://schemas.openxmlformats.org/officeDocument/2006/relationships/tags" Target="../tags/tag284.xml"/><Relationship Id="rId3" Type="http://schemas.openxmlformats.org/officeDocument/2006/relationships/tags" Target="../tags/tag269.xml"/><Relationship Id="rId21" Type="http://schemas.openxmlformats.org/officeDocument/2006/relationships/slideMaster" Target="../slideMasters/slideMaster3.xml"/><Relationship Id="rId7" Type="http://schemas.openxmlformats.org/officeDocument/2006/relationships/tags" Target="../tags/tag273.xml"/><Relationship Id="rId12" Type="http://schemas.openxmlformats.org/officeDocument/2006/relationships/tags" Target="../tags/tag278.xml"/><Relationship Id="rId17" Type="http://schemas.openxmlformats.org/officeDocument/2006/relationships/tags" Target="../tags/tag283.xml"/><Relationship Id="rId2" Type="http://schemas.openxmlformats.org/officeDocument/2006/relationships/tags" Target="../tags/tag268.xml"/><Relationship Id="rId16" Type="http://schemas.openxmlformats.org/officeDocument/2006/relationships/tags" Target="../tags/tag282.xml"/><Relationship Id="rId20" Type="http://schemas.openxmlformats.org/officeDocument/2006/relationships/tags" Target="../tags/tag286.xml"/><Relationship Id="rId1" Type="http://schemas.openxmlformats.org/officeDocument/2006/relationships/tags" Target="../tags/tag267.xml"/><Relationship Id="rId6" Type="http://schemas.openxmlformats.org/officeDocument/2006/relationships/tags" Target="../tags/tag272.xml"/><Relationship Id="rId11" Type="http://schemas.openxmlformats.org/officeDocument/2006/relationships/tags" Target="../tags/tag277.xml"/><Relationship Id="rId5" Type="http://schemas.openxmlformats.org/officeDocument/2006/relationships/tags" Target="../tags/tag271.xml"/><Relationship Id="rId15" Type="http://schemas.openxmlformats.org/officeDocument/2006/relationships/tags" Target="../tags/tag281.xml"/><Relationship Id="rId10" Type="http://schemas.openxmlformats.org/officeDocument/2006/relationships/tags" Target="../tags/tag276.xml"/><Relationship Id="rId19" Type="http://schemas.openxmlformats.org/officeDocument/2006/relationships/tags" Target="../tags/tag285.xml"/><Relationship Id="rId4" Type="http://schemas.openxmlformats.org/officeDocument/2006/relationships/tags" Target="../tags/tag270.xml"/><Relationship Id="rId9" Type="http://schemas.openxmlformats.org/officeDocument/2006/relationships/tags" Target="../tags/tag275.xml"/><Relationship Id="rId14" Type="http://schemas.openxmlformats.org/officeDocument/2006/relationships/tags" Target="../tags/tag280.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Master" Target="../slideMasters/slideMaster3.xml"/><Relationship Id="rId4" Type="http://schemas.openxmlformats.org/officeDocument/2006/relationships/image" Target="../media/image42.emf"/></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8" Type="http://schemas.openxmlformats.org/officeDocument/2006/relationships/tags" Target="../tags/tag93.xml"/><Relationship Id="rId13" Type="http://schemas.openxmlformats.org/officeDocument/2006/relationships/tags" Target="../tags/tag98.xml"/><Relationship Id="rId18" Type="http://schemas.openxmlformats.org/officeDocument/2006/relationships/tags" Target="../tags/tag103.xml"/><Relationship Id="rId3" Type="http://schemas.openxmlformats.org/officeDocument/2006/relationships/tags" Target="../tags/tag88.xml"/><Relationship Id="rId21" Type="http://schemas.openxmlformats.org/officeDocument/2006/relationships/image" Target="../media/image1.png"/><Relationship Id="rId7" Type="http://schemas.openxmlformats.org/officeDocument/2006/relationships/tags" Target="../tags/tag92.xml"/><Relationship Id="rId12" Type="http://schemas.openxmlformats.org/officeDocument/2006/relationships/tags" Target="../tags/tag97.xml"/><Relationship Id="rId17" Type="http://schemas.openxmlformats.org/officeDocument/2006/relationships/tags" Target="../tags/tag102.xml"/><Relationship Id="rId2" Type="http://schemas.openxmlformats.org/officeDocument/2006/relationships/tags" Target="../tags/tag87.xml"/><Relationship Id="rId16" Type="http://schemas.openxmlformats.org/officeDocument/2006/relationships/tags" Target="../tags/tag101.xml"/><Relationship Id="rId20" Type="http://schemas.openxmlformats.org/officeDocument/2006/relationships/slideMaster" Target="../slideMasters/slideMaster1.xml"/><Relationship Id="rId1" Type="http://schemas.openxmlformats.org/officeDocument/2006/relationships/tags" Target="../tags/tag86.xml"/><Relationship Id="rId6" Type="http://schemas.openxmlformats.org/officeDocument/2006/relationships/tags" Target="../tags/tag91.xml"/><Relationship Id="rId11" Type="http://schemas.openxmlformats.org/officeDocument/2006/relationships/tags" Target="../tags/tag96.xml"/><Relationship Id="rId5" Type="http://schemas.openxmlformats.org/officeDocument/2006/relationships/tags" Target="../tags/tag90.xml"/><Relationship Id="rId15" Type="http://schemas.openxmlformats.org/officeDocument/2006/relationships/tags" Target="../tags/tag100.xml"/><Relationship Id="rId10" Type="http://schemas.openxmlformats.org/officeDocument/2006/relationships/tags" Target="../tags/tag95.xml"/><Relationship Id="rId19" Type="http://schemas.openxmlformats.org/officeDocument/2006/relationships/tags" Target="../tags/tag104.xml"/><Relationship Id="rId4" Type="http://schemas.openxmlformats.org/officeDocument/2006/relationships/tags" Target="../tags/tag89.xml"/><Relationship Id="rId9" Type="http://schemas.openxmlformats.org/officeDocument/2006/relationships/tags" Target="../tags/tag94.xml"/><Relationship Id="rId14" Type="http://schemas.openxmlformats.org/officeDocument/2006/relationships/tags" Target="../tags/tag99.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3" Type="http://schemas.openxmlformats.org/officeDocument/2006/relationships/hyperlink" Target="http://www.rsmus.com/" TargetMode="External"/><Relationship Id="rId2" Type="http://schemas.openxmlformats.org/officeDocument/2006/relationships/slideMaster" Target="../slideMasters/slideMaster3.xml"/><Relationship Id="rId1" Type="http://schemas.openxmlformats.org/officeDocument/2006/relationships/tags" Target="../tags/tag287.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hyperlink" Target="http://www.rsmus.com/who-we-are" TargetMode="Externa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png"/><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8" Type="http://schemas.openxmlformats.org/officeDocument/2006/relationships/tags" Target="../tags/tag295.xml"/><Relationship Id="rId13" Type="http://schemas.openxmlformats.org/officeDocument/2006/relationships/tags" Target="../tags/tag300.xml"/><Relationship Id="rId18" Type="http://schemas.openxmlformats.org/officeDocument/2006/relationships/tags" Target="../tags/tag305.xml"/><Relationship Id="rId3" Type="http://schemas.openxmlformats.org/officeDocument/2006/relationships/tags" Target="../tags/tag290.xml"/><Relationship Id="rId21" Type="http://schemas.openxmlformats.org/officeDocument/2006/relationships/slideMaster" Target="../slideMasters/slideMaster5.xml"/><Relationship Id="rId7" Type="http://schemas.openxmlformats.org/officeDocument/2006/relationships/tags" Target="../tags/tag294.xml"/><Relationship Id="rId12" Type="http://schemas.openxmlformats.org/officeDocument/2006/relationships/tags" Target="../tags/tag299.xml"/><Relationship Id="rId17" Type="http://schemas.openxmlformats.org/officeDocument/2006/relationships/tags" Target="../tags/tag304.xml"/><Relationship Id="rId2" Type="http://schemas.openxmlformats.org/officeDocument/2006/relationships/tags" Target="../tags/tag289.xml"/><Relationship Id="rId16" Type="http://schemas.openxmlformats.org/officeDocument/2006/relationships/tags" Target="../tags/tag303.xml"/><Relationship Id="rId20" Type="http://schemas.openxmlformats.org/officeDocument/2006/relationships/tags" Target="../tags/tag307.xml"/><Relationship Id="rId1" Type="http://schemas.openxmlformats.org/officeDocument/2006/relationships/tags" Target="../tags/tag288.xml"/><Relationship Id="rId6" Type="http://schemas.openxmlformats.org/officeDocument/2006/relationships/tags" Target="../tags/tag293.xml"/><Relationship Id="rId11" Type="http://schemas.openxmlformats.org/officeDocument/2006/relationships/tags" Target="../tags/tag298.xml"/><Relationship Id="rId5" Type="http://schemas.openxmlformats.org/officeDocument/2006/relationships/tags" Target="../tags/tag292.xml"/><Relationship Id="rId15" Type="http://schemas.openxmlformats.org/officeDocument/2006/relationships/tags" Target="../tags/tag302.xml"/><Relationship Id="rId10" Type="http://schemas.openxmlformats.org/officeDocument/2006/relationships/tags" Target="../tags/tag297.xml"/><Relationship Id="rId19" Type="http://schemas.openxmlformats.org/officeDocument/2006/relationships/tags" Target="../tags/tag306.xml"/><Relationship Id="rId4" Type="http://schemas.openxmlformats.org/officeDocument/2006/relationships/tags" Target="../tags/tag291.xml"/><Relationship Id="rId9" Type="http://schemas.openxmlformats.org/officeDocument/2006/relationships/tags" Target="../tags/tag296.xml"/><Relationship Id="rId14" Type="http://schemas.openxmlformats.org/officeDocument/2006/relationships/tags" Target="../tags/tag301.xml"/></Relationships>
</file>

<file path=ppt/slideLayouts/_rels/slideLayout262.xml.rels><?xml version="1.0" encoding="UTF-8" standalone="yes"?>
<Relationships xmlns="http://schemas.openxmlformats.org/package/2006/relationships"><Relationship Id="rId8" Type="http://schemas.openxmlformats.org/officeDocument/2006/relationships/tags" Target="../tags/tag315.xml"/><Relationship Id="rId13" Type="http://schemas.openxmlformats.org/officeDocument/2006/relationships/tags" Target="../tags/tag320.xml"/><Relationship Id="rId18" Type="http://schemas.openxmlformats.org/officeDocument/2006/relationships/tags" Target="../tags/tag325.xml"/><Relationship Id="rId3" Type="http://schemas.openxmlformats.org/officeDocument/2006/relationships/tags" Target="../tags/tag310.xml"/><Relationship Id="rId21" Type="http://schemas.openxmlformats.org/officeDocument/2006/relationships/slideMaster" Target="../slideMasters/slideMaster5.xml"/><Relationship Id="rId7" Type="http://schemas.openxmlformats.org/officeDocument/2006/relationships/tags" Target="../tags/tag314.xml"/><Relationship Id="rId12" Type="http://schemas.openxmlformats.org/officeDocument/2006/relationships/tags" Target="../tags/tag319.xml"/><Relationship Id="rId17" Type="http://schemas.openxmlformats.org/officeDocument/2006/relationships/tags" Target="../tags/tag324.xml"/><Relationship Id="rId2" Type="http://schemas.openxmlformats.org/officeDocument/2006/relationships/tags" Target="../tags/tag309.xml"/><Relationship Id="rId16" Type="http://schemas.openxmlformats.org/officeDocument/2006/relationships/tags" Target="../tags/tag323.xml"/><Relationship Id="rId20" Type="http://schemas.openxmlformats.org/officeDocument/2006/relationships/tags" Target="../tags/tag327.xml"/><Relationship Id="rId1" Type="http://schemas.openxmlformats.org/officeDocument/2006/relationships/tags" Target="../tags/tag308.xml"/><Relationship Id="rId6" Type="http://schemas.openxmlformats.org/officeDocument/2006/relationships/tags" Target="../tags/tag313.xml"/><Relationship Id="rId11" Type="http://schemas.openxmlformats.org/officeDocument/2006/relationships/tags" Target="../tags/tag318.xml"/><Relationship Id="rId5" Type="http://schemas.openxmlformats.org/officeDocument/2006/relationships/tags" Target="../tags/tag312.xml"/><Relationship Id="rId15" Type="http://schemas.openxmlformats.org/officeDocument/2006/relationships/tags" Target="../tags/tag322.xml"/><Relationship Id="rId10" Type="http://schemas.openxmlformats.org/officeDocument/2006/relationships/tags" Target="../tags/tag317.xml"/><Relationship Id="rId19" Type="http://schemas.openxmlformats.org/officeDocument/2006/relationships/tags" Target="../tags/tag326.xml"/><Relationship Id="rId4" Type="http://schemas.openxmlformats.org/officeDocument/2006/relationships/tags" Target="../tags/tag311.xml"/><Relationship Id="rId9" Type="http://schemas.openxmlformats.org/officeDocument/2006/relationships/tags" Target="../tags/tag316.xml"/><Relationship Id="rId14" Type="http://schemas.openxmlformats.org/officeDocument/2006/relationships/tags" Target="../tags/tag3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8" Type="http://schemas.openxmlformats.org/officeDocument/2006/relationships/tags" Target="../tags/tag335.xml"/><Relationship Id="rId13" Type="http://schemas.openxmlformats.org/officeDocument/2006/relationships/tags" Target="../tags/tag340.xml"/><Relationship Id="rId18" Type="http://schemas.openxmlformats.org/officeDocument/2006/relationships/tags" Target="../tags/tag345.xml"/><Relationship Id="rId3" Type="http://schemas.openxmlformats.org/officeDocument/2006/relationships/tags" Target="../tags/tag330.xml"/><Relationship Id="rId7" Type="http://schemas.openxmlformats.org/officeDocument/2006/relationships/tags" Target="../tags/tag334.xml"/><Relationship Id="rId12" Type="http://schemas.openxmlformats.org/officeDocument/2006/relationships/tags" Target="../tags/tag339.xml"/><Relationship Id="rId17" Type="http://schemas.openxmlformats.org/officeDocument/2006/relationships/tags" Target="../tags/tag344.xml"/><Relationship Id="rId2" Type="http://schemas.openxmlformats.org/officeDocument/2006/relationships/tags" Target="../tags/tag329.xml"/><Relationship Id="rId16" Type="http://schemas.openxmlformats.org/officeDocument/2006/relationships/tags" Target="../tags/tag343.xml"/><Relationship Id="rId20" Type="http://schemas.openxmlformats.org/officeDocument/2006/relationships/slideMaster" Target="../slideMasters/slideMaster5.xml"/><Relationship Id="rId1" Type="http://schemas.openxmlformats.org/officeDocument/2006/relationships/tags" Target="../tags/tag328.xml"/><Relationship Id="rId6" Type="http://schemas.openxmlformats.org/officeDocument/2006/relationships/tags" Target="../tags/tag333.xml"/><Relationship Id="rId11" Type="http://schemas.openxmlformats.org/officeDocument/2006/relationships/tags" Target="../tags/tag338.xml"/><Relationship Id="rId5" Type="http://schemas.openxmlformats.org/officeDocument/2006/relationships/tags" Target="../tags/tag332.xml"/><Relationship Id="rId15" Type="http://schemas.openxmlformats.org/officeDocument/2006/relationships/tags" Target="../tags/tag342.xml"/><Relationship Id="rId10" Type="http://schemas.openxmlformats.org/officeDocument/2006/relationships/tags" Target="../tags/tag337.xml"/><Relationship Id="rId19" Type="http://schemas.openxmlformats.org/officeDocument/2006/relationships/tags" Target="../tags/tag346.xml"/><Relationship Id="rId4" Type="http://schemas.openxmlformats.org/officeDocument/2006/relationships/tags" Target="../tags/tag331.xml"/><Relationship Id="rId9" Type="http://schemas.openxmlformats.org/officeDocument/2006/relationships/tags" Target="../tags/tag336.xml"/><Relationship Id="rId14" Type="http://schemas.openxmlformats.org/officeDocument/2006/relationships/tags" Target="../tags/tag3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5.xml"/><Relationship Id="rId1" Type="http://schemas.openxmlformats.org/officeDocument/2006/relationships/tags" Target="../tags/tag347.xml"/><Relationship Id="rId4" Type="http://schemas.openxmlformats.org/officeDocument/2006/relationships/image" Target="../media/image9.svg"/></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9.jpeg"/><Relationship Id="rId1" Type="http://schemas.openxmlformats.org/officeDocument/2006/relationships/slideMaster" Target="../slideMasters/slideMaster6.xml"/><Relationship Id="rId4" Type="http://schemas.openxmlformats.org/officeDocument/2006/relationships/image" Target="../media/image60.svg"/></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61.jpeg"/><Relationship Id="rId1" Type="http://schemas.openxmlformats.org/officeDocument/2006/relationships/slideMaster" Target="../slideMasters/slideMaster6.xml"/><Relationship Id="rId4" Type="http://schemas.openxmlformats.org/officeDocument/2006/relationships/image" Target="../media/image60.svg"/></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62.jpeg"/><Relationship Id="rId1" Type="http://schemas.openxmlformats.org/officeDocument/2006/relationships/slideMaster" Target="../slideMasters/slideMaster6.xml"/><Relationship Id="rId4" Type="http://schemas.openxmlformats.org/officeDocument/2006/relationships/image" Target="../media/image60.svg"/></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5.png"/></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6.xml"/><Relationship Id="rId1" Type="http://schemas.openxmlformats.org/officeDocument/2006/relationships/tags" Target="../tags/tag348.xml"/><Relationship Id="rId4" Type="http://schemas.openxmlformats.org/officeDocument/2006/relationships/image" Target="../media/image13.svg"/></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6.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6.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67.svg"/><Relationship Id="rId2" Type="http://schemas.openxmlformats.org/officeDocument/2006/relationships/image" Target="../media/image66.png"/><Relationship Id="rId1" Type="http://schemas.openxmlformats.org/officeDocument/2006/relationships/slideMaster" Target="../slideMasters/slideMaster6.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69.svg"/><Relationship Id="rId2" Type="http://schemas.openxmlformats.org/officeDocument/2006/relationships/image" Target="../media/image68.png"/><Relationship Id="rId1" Type="http://schemas.openxmlformats.org/officeDocument/2006/relationships/slideMaster" Target="../slideMasters/slideMaster6.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6.xml"/><Relationship Id="rId1" Type="http://schemas.openxmlformats.org/officeDocument/2006/relationships/tags" Target="../tags/tag349.xml"/><Relationship Id="rId4" Type="http://schemas.openxmlformats.org/officeDocument/2006/relationships/image" Target="../media/image33.svg"/></Relationships>
</file>

<file path=ppt/slideLayouts/_rels/slideLayout328.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351.xml"/><Relationship Id="rId1" Type="http://schemas.openxmlformats.org/officeDocument/2006/relationships/tags" Target="../tags/tag350.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8.xml"/><Relationship Id="rId4" Type="http://schemas.openxmlformats.org/officeDocument/2006/relationships/image" Target="../media/image60.svg"/></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52.xml"/><Relationship Id="rId4" Type="http://schemas.openxmlformats.org/officeDocument/2006/relationships/image" Target="../media/image44.sv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54.xml"/><Relationship Id="rId1" Type="http://schemas.openxmlformats.org/officeDocument/2006/relationships/tags" Target="../tags/tag353.xml"/></Relationships>
</file>

<file path=ppt/slideLayouts/_rels/slideLayout386.xml.rels><?xml version="1.0" encoding="UTF-8" standalone="yes"?>
<Relationships xmlns="http://schemas.openxmlformats.org/package/2006/relationships"><Relationship Id="rId3" Type="http://schemas.openxmlformats.org/officeDocument/2006/relationships/tags" Target="../tags/tag357.xml"/><Relationship Id="rId2" Type="http://schemas.openxmlformats.org/officeDocument/2006/relationships/tags" Target="../tags/tag356.xml"/><Relationship Id="rId1" Type="http://schemas.openxmlformats.org/officeDocument/2006/relationships/tags" Target="../tags/tag355.xml"/><Relationship Id="rId4" Type="http://schemas.openxmlformats.org/officeDocument/2006/relationships/slideMaster" Target="../slideMasters/slideMaster8.xml"/></Relationships>
</file>

<file path=ppt/slideLayouts/_rels/slideLayout387.xml.rels><?xml version="1.0" encoding="UTF-8" standalone="yes"?>
<Relationships xmlns="http://schemas.openxmlformats.org/package/2006/relationships"><Relationship Id="rId3" Type="http://schemas.openxmlformats.org/officeDocument/2006/relationships/tags" Target="../tags/tag360.xml"/><Relationship Id="rId2" Type="http://schemas.openxmlformats.org/officeDocument/2006/relationships/tags" Target="../tags/tag359.xml"/><Relationship Id="rId1" Type="http://schemas.openxmlformats.org/officeDocument/2006/relationships/tags" Target="../tags/tag358.xml"/><Relationship Id="rId5" Type="http://schemas.openxmlformats.org/officeDocument/2006/relationships/slideMaster" Target="../slideMasters/slideMaster8.xml"/><Relationship Id="rId4" Type="http://schemas.openxmlformats.org/officeDocument/2006/relationships/tags" Target="../tags/tag36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3" Type="http://schemas.openxmlformats.org/officeDocument/2006/relationships/tags" Target="../tags/tag4.xml"/><Relationship Id="rId21" Type="http://schemas.openxmlformats.org/officeDocument/2006/relationships/slideMaster" Target="../slideMasters/slideMaster1.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tags" Target="../tags/tag16.xml"/><Relationship Id="rId10" Type="http://schemas.openxmlformats.org/officeDocument/2006/relationships/tags" Target="../tags/tag11.xml"/><Relationship Id="rId19" Type="http://schemas.openxmlformats.org/officeDocument/2006/relationships/tags" Target="../tags/tag20.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2.xml"/><Relationship Id="rId4" Type="http://schemas.openxmlformats.org/officeDocument/2006/relationships/image" Target="../media/image44.sv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3.xml"/><Relationship Id="rId4" Type="http://schemas.openxmlformats.org/officeDocument/2006/relationships/image" Target="../media/image44.svg"/></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4.xml"/><Relationship Id="rId4" Type="http://schemas.openxmlformats.org/officeDocument/2006/relationships/image" Target="../media/image44.svg"/></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5.xml"/><Relationship Id="rId4" Type="http://schemas.openxmlformats.org/officeDocument/2006/relationships/image" Target="../media/image44.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6.xml"/><Relationship Id="rId4" Type="http://schemas.openxmlformats.org/officeDocument/2006/relationships/image" Target="../media/image44.svg"/></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8.xml"/><Relationship Id="rId1" Type="http://schemas.openxmlformats.org/officeDocument/2006/relationships/tags" Target="../tags/tag367.xml"/><Relationship Id="rId4" Type="http://schemas.openxmlformats.org/officeDocument/2006/relationships/image" Target="../media/image44.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76.svg"/><Relationship Id="rId2" Type="http://schemas.openxmlformats.org/officeDocument/2006/relationships/image" Target="../media/image30.png"/><Relationship Id="rId1" Type="http://schemas.openxmlformats.org/officeDocument/2006/relationships/slideMaster" Target="../slideMasters/slideMaster8.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77.svg"/><Relationship Id="rId2" Type="http://schemas.openxmlformats.org/officeDocument/2006/relationships/image" Target="../media/image34.png"/><Relationship Id="rId1" Type="http://schemas.openxmlformats.org/officeDocument/2006/relationships/slideMaster" Target="../slideMasters/slideMaster8.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8.xml"/><Relationship Id="rId1" Type="http://schemas.openxmlformats.org/officeDocument/2006/relationships/tags" Target="../tags/tag368.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8.xml"/><Relationship Id="rId1" Type="http://schemas.openxmlformats.org/officeDocument/2006/relationships/tags" Target="../tags/tag369.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9.xml"/><Relationship Id="rId4" Type="http://schemas.openxmlformats.org/officeDocument/2006/relationships/image" Target="../media/image60.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74.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70.xml"/><Relationship Id="rId4" Type="http://schemas.openxmlformats.org/officeDocument/2006/relationships/image" Target="../media/image44.svg"/></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8" Type="http://schemas.openxmlformats.org/officeDocument/2006/relationships/tags" Target="../tags/tag29.xml"/><Relationship Id="rId13" Type="http://schemas.openxmlformats.org/officeDocument/2006/relationships/tags" Target="../tags/tag34.xml"/><Relationship Id="rId18" Type="http://schemas.openxmlformats.org/officeDocument/2006/relationships/tags" Target="../tags/tag39.xml"/><Relationship Id="rId3" Type="http://schemas.openxmlformats.org/officeDocument/2006/relationships/tags" Target="../tags/tag24.xml"/><Relationship Id="rId21" Type="http://schemas.openxmlformats.org/officeDocument/2006/relationships/slideMaster" Target="../slideMasters/slideMaster1.xml"/><Relationship Id="rId7" Type="http://schemas.openxmlformats.org/officeDocument/2006/relationships/tags" Target="../tags/tag28.xml"/><Relationship Id="rId12" Type="http://schemas.openxmlformats.org/officeDocument/2006/relationships/tags" Target="../tags/tag33.xml"/><Relationship Id="rId17" Type="http://schemas.openxmlformats.org/officeDocument/2006/relationships/tags" Target="../tags/tag38.xml"/><Relationship Id="rId2" Type="http://schemas.openxmlformats.org/officeDocument/2006/relationships/tags" Target="../tags/tag23.xml"/><Relationship Id="rId16" Type="http://schemas.openxmlformats.org/officeDocument/2006/relationships/tags" Target="../tags/tag37.xml"/><Relationship Id="rId20" Type="http://schemas.openxmlformats.org/officeDocument/2006/relationships/tags" Target="../tags/tag41.xml"/><Relationship Id="rId1" Type="http://schemas.openxmlformats.org/officeDocument/2006/relationships/tags" Target="../tags/tag22.xml"/><Relationship Id="rId6" Type="http://schemas.openxmlformats.org/officeDocument/2006/relationships/tags" Target="../tags/tag27.xml"/><Relationship Id="rId11" Type="http://schemas.openxmlformats.org/officeDocument/2006/relationships/tags" Target="../tags/tag32.xml"/><Relationship Id="rId5" Type="http://schemas.openxmlformats.org/officeDocument/2006/relationships/tags" Target="../tags/tag26.xml"/><Relationship Id="rId15" Type="http://schemas.openxmlformats.org/officeDocument/2006/relationships/tags" Target="../tags/tag36.xml"/><Relationship Id="rId10" Type="http://schemas.openxmlformats.org/officeDocument/2006/relationships/tags" Target="../tags/tag31.xml"/><Relationship Id="rId19" Type="http://schemas.openxmlformats.org/officeDocument/2006/relationships/tags" Target="../tags/tag40.xml"/><Relationship Id="rId4" Type="http://schemas.openxmlformats.org/officeDocument/2006/relationships/tags" Target="../tags/tag25.xml"/><Relationship Id="rId9" Type="http://schemas.openxmlformats.org/officeDocument/2006/relationships/tags" Target="../tags/tag30.xml"/><Relationship Id="rId14" Type="http://schemas.openxmlformats.org/officeDocument/2006/relationships/tags" Target="../tags/tag35.xml"/><Relationship Id="rId22"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4.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372.xml"/><Relationship Id="rId1" Type="http://schemas.openxmlformats.org/officeDocument/2006/relationships/tags" Target="../tags/tag371.xml"/></Relationships>
</file>

<file path=ppt/slideLayouts/_rels/slideLayout505.xml.rels><?xml version="1.0" encoding="UTF-8" standalone="yes"?>
<Relationships xmlns="http://schemas.openxmlformats.org/package/2006/relationships"><Relationship Id="rId3" Type="http://schemas.openxmlformats.org/officeDocument/2006/relationships/tags" Target="../tags/tag375.xml"/><Relationship Id="rId2" Type="http://schemas.openxmlformats.org/officeDocument/2006/relationships/tags" Target="../tags/tag374.xml"/><Relationship Id="rId1" Type="http://schemas.openxmlformats.org/officeDocument/2006/relationships/tags" Target="../tags/tag373.xml"/><Relationship Id="rId4" Type="http://schemas.openxmlformats.org/officeDocument/2006/relationships/slideMaster" Target="../slideMasters/slideMaster9.xml"/></Relationships>
</file>

<file path=ppt/slideLayouts/_rels/slideLayout506.xml.rels><?xml version="1.0" encoding="UTF-8" standalone="yes"?>
<Relationships xmlns="http://schemas.openxmlformats.org/package/2006/relationships"><Relationship Id="rId3" Type="http://schemas.openxmlformats.org/officeDocument/2006/relationships/tags" Target="../tags/tag378.xml"/><Relationship Id="rId2" Type="http://schemas.openxmlformats.org/officeDocument/2006/relationships/tags" Target="../tags/tag377.xml"/><Relationship Id="rId1" Type="http://schemas.openxmlformats.org/officeDocument/2006/relationships/tags" Target="../tags/tag376.xml"/><Relationship Id="rId5" Type="http://schemas.openxmlformats.org/officeDocument/2006/relationships/slideMaster" Target="../slideMasters/slideMaster9.xml"/><Relationship Id="rId4" Type="http://schemas.openxmlformats.org/officeDocument/2006/relationships/tags" Target="../tags/tag37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0.xml"/><Relationship Id="rId4" Type="http://schemas.openxmlformats.org/officeDocument/2006/relationships/image" Target="../media/image44.svg"/></Relationships>
</file>

<file path=ppt/slideLayouts/_rels/slideLayout54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1.xml"/><Relationship Id="rId4" Type="http://schemas.openxmlformats.org/officeDocument/2006/relationships/image" Target="../media/image44.svg"/></Relationships>
</file>

<file path=ppt/slideLayouts/_rels/slideLayout54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2.xml"/><Relationship Id="rId4" Type="http://schemas.openxmlformats.org/officeDocument/2006/relationships/image" Target="../media/image44.svg"/></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3.xml"/><Relationship Id="rId4" Type="http://schemas.openxmlformats.org/officeDocument/2006/relationships/image" Target="../media/image44.svg"/></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4.xml"/><Relationship Id="rId4" Type="http://schemas.openxmlformats.org/officeDocument/2006/relationships/image" Target="../media/image44.svg"/></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9.xml"/><Relationship Id="rId1" Type="http://schemas.openxmlformats.org/officeDocument/2006/relationships/tags" Target="../tags/tag385.xml"/><Relationship Id="rId4" Type="http://schemas.openxmlformats.org/officeDocument/2006/relationships/image" Target="../media/image44.svg"/></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76.svg"/><Relationship Id="rId2" Type="http://schemas.openxmlformats.org/officeDocument/2006/relationships/image" Target="../media/image30.png"/><Relationship Id="rId1" Type="http://schemas.openxmlformats.org/officeDocument/2006/relationships/slideMaster" Target="../slideMasters/slideMaster9.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77.svg"/><Relationship Id="rId2" Type="http://schemas.openxmlformats.org/officeDocument/2006/relationships/image" Target="../media/image34.png"/><Relationship Id="rId1" Type="http://schemas.openxmlformats.org/officeDocument/2006/relationships/slideMaster" Target="../slideMasters/slideMaster9.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9.xml"/><Relationship Id="rId1" Type="http://schemas.openxmlformats.org/officeDocument/2006/relationships/tags" Target="../tags/tag386.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9.xml"/><Relationship Id="rId1" Type="http://schemas.openxmlformats.org/officeDocument/2006/relationships/tags" Target="../tags/tag387.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57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76.xml.rels><?xml version="1.0" encoding="UTF-8" standalone="yes"?>
<Relationships xmlns="http://schemas.openxmlformats.org/package/2006/relationships"><Relationship Id="rId8" Type="http://schemas.openxmlformats.org/officeDocument/2006/relationships/tags" Target="../tags/tag395.xml"/><Relationship Id="rId13" Type="http://schemas.openxmlformats.org/officeDocument/2006/relationships/tags" Target="../tags/tag400.xml"/><Relationship Id="rId18" Type="http://schemas.openxmlformats.org/officeDocument/2006/relationships/tags" Target="../tags/tag405.xml"/><Relationship Id="rId3" Type="http://schemas.openxmlformats.org/officeDocument/2006/relationships/tags" Target="../tags/tag390.xml"/><Relationship Id="rId7" Type="http://schemas.openxmlformats.org/officeDocument/2006/relationships/tags" Target="../tags/tag394.xml"/><Relationship Id="rId12" Type="http://schemas.openxmlformats.org/officeDocument/2006/relationships/tags" Target="../tags/tag399.xml"/><Relationship Id="rId17" Type="http://schemas.openxmlformats.org/officeDocument/2006/relationships/tags" Target="../tags/tag404.xml"/><Relationship Id="rId2" Type="http://schemas.openxmlformats.org/officeDocument/2006/relationships/tags" Target="../tags/tag389.xml"/><Relationship Id="rId16" Type="http://schemas.openxmlformats.org/officeDocument/2006/relationships/tags" Target="../tags/tag403.xml"/><Relationship Id="rId20" Type="http://schemas.openxmlformats.org/officeDocument/2006/relationships/slideMaster" Target="../slideMasters/slideMaster9.xml"/><Relationship Id="rId1" Type="http://schemas.openxmlformats.org/officeDocument/2006/relationships/tags" Target="../tags/tag388.xml"/><Relationship Id="rId6" Type="http://schemas.openxmlformats.org/officeDocument/2006/relationships/tags" Target="../tags/tag393.xml"/><Relationship Id="rId11" Type="http://schemas.openxmlformats.org/officeDocument/2006/relationships/tags" Target="../tags/tag398.xml"/><Relationship Id="rId5" Type="http://schemas.openxmlformats.org/officeDocument/2006/relationships/tags" Target="../tags/tag392.xml"/><Relationship Id="rId15" Type="http://schemas.openxmlformats.org/officeDocument/2006/relationships/tags" Target="../tags/tag402.xml"/><Relationship Id="rId10" Type="http://schemas.openxmlformats.org/officeDocument/2006/relationships/tags" Target="../tags/tag397.xml"/><Relationship Id="rId19" Type="http://schemas.openxmlformats.org/officeDocument/2006/relationships/tags" Target="../tags/tag406.xml"/><Relationship Id="rId4" Type="http://schemas.openxmlformats.org/officeDocument/2006/relationships/tags" Target="../tags/tag391.xml"/><Relationship Id="rId9" Type="http://schemas.openxmlformats.org/officeDocument/2006/relationships/tags" Target="../tags/tag396.xml"/><Relationship Id="rId14" Type="http://schemas.openxmlformats.org/officeDocument/2006/relationships/tags" Target="../tags/tag40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9.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79.jpeg"/><Relationship Id="rId1" Type="http://schemas.openxmlformats.org/officeDocument/2006/relationships/slideMaster" Target="../slideMasters/slideMaster9.xml"/><Relationship Id="rId4" Type="http://schemas.openxmlformats.org/officeDocument/2006/relationships/image" Target="../media/image60.sv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9.xml"/><Relationship Id="rId4" Type="http://schemas.openxmlformats.org/officeDocument/2006/relationships/image" Target="../media/image80.png"/></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0.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59.xml.rels><?xml version="1.0" encoding="UTF-8" standalone="yes"?>
<Relationships xmlns="http://schemas.openxmlformats.org/package/2006/relationships"><Relationship Id="rId8" Type="http://schemas.openxmlformats.org/officeDocument/2006/relationships/tags" Target="../tags/tag113.xml"/><Relationship Id="rId13" Type="http://schemas.openxmlformats.org/officeDocument/2006/relationships/tags" Target="../tags/tag118.xml"/><Relationship Id="rId18" Type="http://schemas.openxmlformats.org/officeDocument/2006/relationships/tags" Target="../tags/tag123.xml"/><Relationship Id="rId3" Type="http://schemas.openxmlformats.org/officeDocument/2006/relationships/tags" Target="../tags/tag108.xml"/><Relationship Id="rId21" Type="http://schemas.openxmlformats.org/officeDocument/2006/relationships/slideMaster" Target="../slideMasters/slideMaster2.xml"/><Relationship Id="rId7" Type="http://schemas.openxmlformats.org/officeDocument/2006/relationships/tags" Target="../tags/tag112.xml"/><Relationship Id="rId12" Type="http://schemas.openxmlformats.org/officeDocument/2006/relationships/tags" Target="../tags/tag117.xml"/><Relationship Id="rId17" Type="http://schemas.openxmlformats.org/officeDocument/2006/relationships/tags" Target="../tags/tag122.xml"/><Relationship Id="rId2" Type="http://schemas.openxmlformats.org/officeDocument/2006/relationships/tags" Target="../tags/tag107.xml"/><Relationship Id="rId16" Type="http://schemas.openxmlformats.org/officeDocument/2006/relationships/tags" Target="../tags/tag121.xml"/><Relationship Id="rId20" Type="http://schemas.openxmlformats.org/officeDocument/2006/relationships/tags" Target="../tags/tag125.xml"/><Relationship Id="rId1" Type="http://schemas.openxmlformats.org/officeDocument/2006/relationships/tags" Target="../tags/tag106.xml"/><Relationship Id="rId6" Type="http://schemas.openxmlformats.org/officeDocument/2006/relationships/tags" Target="../tags/tag111.xml"/><Relationship Id="rId11" Type="http://schemas.openxmlformats.org/officeDocument/2006/relationships/tags" Target="../tags/tag116.xml"/><Relationship Id="rId5" Type="http://schemas.openxmlformats.org/officeDocument/2006/relationships/tags" Target="../tags/tag110.xml"/><Relationship Id="rId15" Type="http://schemas.openxmlformats.org/officeDocument/2006/relationships/tags" Target="../tags/tag120.xml"/><Relationship Id="rId10" Type="http://schemas.openxmlformats.org/officeDocument/2006/relationships/tags" Target="../tags/tag115.xml"/><Relationship Id="rId19" Type="http://schemas.openxmlformats.org/officeDocument/2006/relationships/tags" Target="../tags/tag124.xml"/><Relationship Id="rId4" Type="http://schemas.openxmlformats.org/officeDocument/2006/relationships/tags" Target="../tags/tag109.xml"/><Relationship Id="rId9" Type="http://schemas.openxmlformats.org/officeDocument/2006/relationships/tags" Target="../tags/tag114.xml"/><Relationship Id="rId14" Type="http://schemas.openxmlformats.org/officeDocument/2006/relationships/tags" Target="../tags/tag119.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0.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0.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0.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0.xml"/></Relationships>
</file>

<file path=ppt/slideLayouts/_rels/slideLayout59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0.xml"/></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0.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59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6.xml.rels><?xml version="1.0" encoding="UTF-8" standalone="yes"?>
<Relationships xmlns="http://schemas.openxmlformats.org/package/2006/relationships"><Relationship Id="rId8" Type="http://schemas.openxmlformats.org/officeDocument/2006/relationships/tags" Target="../tags/tag49.xml"/><Relationship Id="rId13" Type="http://schemas.openxmlformats.org/officeDocument/2006/relationships/tags" Target="../tags/tag54.xml"/><Relationship Id="rId18" Type="http://schemas.openxmlformats.org/officeDocument/2006/relationships/tags" Target="../tags/tag59.xml"/><Relationship Id="rId3" Type="http://schemas.openxmlformats.org/officeDocument/2006/relationships/tags" Target="../tags/tag44.xml"/><Relationship Id="rId21" Type="http://schemas.openxmlformats.org/officeDocument/2006/relationships/slideMaster" Target="../slideMasters/slideMaster1.xml"/><Relationship Id="rId7" Type="http://schemas.openxmlformats.org/officeDocument/2006/relationships/tags" Target="../tags/tag48.xml"/><Relationship Id="rId12" Type="http://schemas.openxmlformats.org/officeDocument/2006/relationships/tags" Target="../tags/tag53.xml"/><Relationship Id="rId17" Type="http://schemas.openxmlformats.org/officeDocument/2006/relationships/tags" Target="../tags/tag58.xml"/><Relationship Id="rId2" Type="http://schemas.openxmlformats.org/officeDocument/2006/relationships/tags" Target="../tags/tag43.xml"/><Relationship Id="rId16" Type="http://schemas.openxmlformats.org/officeDocument/2006/relationships/tags" Target="../tags/tag57.xml"/><Relationship Id="rId20" Type="http://schemas.openxmlformats.org/officeDocument/2006/relationships/tags" Target="../tags/tag61.xml"/><Relationship Id="rId1" Type="http://schemas.openxmlformats.org/officeDocument/2006/relationships/tags" Target="../tags/tag42.xml"/><Relationship Id="rId6" Type="http://schemas.openxmlformats.org/officeDocument/2006/relationships/tags" Target="../tags/tag47.xml"/><Relationship Id="rId11" Type="http://schemas.openxmlformats.org/officeDocument/2006/relationships/tags" Target="../tags/tag52.xml"/><Relationship Id="rId5" Type="http://schemas.openxmlformats.org/officeDocument/2006/relationships/tags" Target="../tags/tag46.xml"/><Relationship Id="rId15" Type="http://schemas.openxmlformats.org/officeDocument/2006/relationships/tags" Target="../tags/tag56.xml"/><Relationship Id="rId10" Type="http://schemas.openxmlformats.org/officeDocument/2006/relationships/tags" Target="../tags/tag51.xml"/><Relationship Id="rId19" Type="http://schemas.openxmlformats.org/officeDocument/2006/relationships/tags" Target="../tags/tag60.xml"/><Relationship Id="rId4" Type="http://schemas.openxmlformats.org/officeDocument/2006/relationships/tags" Target="../tags/tag45.xml"/><Relationship Id="rId9" Type="http://schemas.openxmlformats.org/officeDocument/2006/relationships/tags" Target="../tags/tag50.xml"/><Relationship Id="rId14" Type="http://schemas.openxmlformats.org/officeDocument/2006/relationships/tags" Target="../tags/tag55.xml"/><Relationship Id="rId22" Type="http://schemas.openxmlformats.org/officeDocument/2006/relationships/image" Target="../media/image1.png"/></Relationships>
</file>

<file path=ppt/slideLayouts/_rels/slideLayout60.xml.rels><?xml version="1.0" encoding="UTF-8" standalone="yes"?>
<Relationships xmlns="http://schemas.openxmlformats.org/package/2006/relationships"><Relationship Id="rId8" Type="http://schemas.openxmlformats.org/officeDocument/2006/relationships/tags" Target="../tags/tag133.xml"/><Relationship Id="rId13" Type="http://schemas.openxmlformats.org/officeDocument/2006/relationships/tags" Target="../tags/tag138.xml"/><Relationship Id="rId18" Type="http://schemas.openxmlformats.org/officeDocument/2006/relationships/tags" Target="../tags/tag143.xml"/><Relationship Id="rId3" Type="http://schemas.openxmlformats.org/officeDocument/2006/relationships/tags" Target="../tags/tag128.xml"/><Relationship Id="rId21" Type="http://schemas.openxmlformats.org/officeDocument/2006/relationships/slideMaster" Target="../slideMasters/slideMaster2.xml"/><Relationship Id="rId7" Type="http://schemas.openxmlformats.org/officeDocument/2006/relationships/tags" Target="../tags/tag132.xml"/><Relationship Id="rId12" Type="http://schemas.openxmlformats.org/officeDocument/2006/relationships/tags" Target="../tags/tag137.xml"/><Relationship Id="rId17" Type="http://schemas.openxmlformats.org/officeDocument/2006/relationships/tags" Target="../tags/tag142.xml"/><Relationship Id="rId2" Type="http://schemas.openxmlformats.org/officeDocument/2006/relationships/tags" Target="../tags/tag127.xml"/><Relationship Id="rId16" Type="http://schemas.openxmlformats.org/officeDocument/2006/relationships/tags" Target="../tags/tag141.xml"/><Relationship Id="rId20" Type="http://schemas.openxmlformats.org/officeDocument/2006/relationships/tags" Target="../tags/tag145.xml"/><Relationship Id="rId1" Type="http://schemas.openxmlformats.org/officeDocument/2006/relationships/tags" Target="../tags/tag126.xml"/><Relationship Id="rId6" Type="http://schemas.openxmlformats.org/officeDocument/2006/relationships/tags" Target="../tags/tag131.xml"/><Relationship Id="rId11" Type="http://schemas.openxmlformats.org/officeDocument/2006/relationships/tags" Target="../tags/tag136.xml"/><Relationship Id="rId5" Type="http://schemas.openxmlformats.org/officeDocument/2006/relationships/tags" Target="../tags/tag130.xml"/><Relationship Id="rId15" Type="http://schemas.openxmlformats.org/officeDocument/2006/relationships/tags" Target="../tags/tag140.xml"/><Relationship Id="rId10" Type="http://schemas.openxmlformats.org/officeDocument/2006/relationships/tags" Target="../tags/tag135.xml"/><Relationship Id="rId19" Type="http://schemas.openxmlformats.org/officeDocument/2006/relationships/tags" Target="../tags/tag144.xml"/><Relationship Id="rId4" Type="http://schemas.openxmlformats.org/officeDocument/2006/relationships/tags" Target="../tags/tag129.xml"/><Relationship Id="rId9" Type="http://schemas.openxmlformats.org/officeDocument/2006/relationships/tags" Target="../tags/tag134.xml"/><Relationship Id="rId14" Type="http://schemas.openxmlformats.org/officeDocument/2006/relationships/tags" Target="../tags/tag139.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07.xml"/><Relationship Id="rId4" Type="http://schemas.openxmlformats.org/officeDocument/2006/relationships/image" Target="../media/image13.svg"/></Relationships>
</file>

<file path=ppt/slideLayouts/_rels/slideLayout61.xml.rels><?xml version="1.0" encoding="UTF-8" standalone="yes"?>
<Relationships xmlns="http://schemas.openxmlformats.org/package/2006/relationships"><Relationship Id="rId8" Type="http://schemas.openxmlformats.org/officeDocument/2006/relationships/tags" Target="../tags/tag153.xml"/><Relationship Id="rId13" Type="http://schemas.openxmlformats.org/officeDocument/2006/relationships/tags" Target="../tags/tag158.xml"/><Relationship Id="rId18" Type="http://schemas.openxmlformats.org/officeDocument/2006/relationships/tags" Target="../tags/tag163.xml"/><Relationship Id="rId3" Type="http://schemas.openxmlformats.org/officeDocument/2006/relationships/tags" Target="../tags/tag148.xml"/><Relationship Id="rId21" Type="http://schemas.openxmlformats.org/officeDocument/2006/relationships/slideMaster" Target="../slideMasters/slideMaster2.xml"/><Relationship Id="rId7" Type="http://schemas.openxmlformats.org/officeDocument/2006/relationships/tags" Target="../tags/tag152.xml"/><Relationship Id="rId12" Type="http://schemas.openxmlformats.org/officeDocument/2006/relationships/tags" Target="../tags/tag157.xml"/><Relationship Id="rId17" Type="http://schemas.openxmlformats.org/officeDocument/2006/relationships/tags" Target="../tags/tag162.xml"/><Relationship Id="rId2" Type="http://schemas.openxmlformats.org/officeDocument/2006/relationships/tags" Target="../tags/tag147.xml"/><Relationship Id="rId16" Type="http://schemas.openxmlformats.org/officeDocument/2006/relationships/tags" Target="../tags/tag161.xml"/><Relationship Id="rId20" Type="http://schemas.openxmlformats.org/officeDocument/2006/relationships/tags" Target="../tags/tag165.xml"/><Relationship Id="rId1" Type="http://schemas.openxmlformats.org/officeDocument/2006/relationships/tags" Target="../tags/tag146.xml"/><Relationship Id="rId6" Type="http://schemas.openxmlformats.org/officeDocument/2006/relationships/tags" Target="../tags/tag151.xml"/><Relationship Id="rId11" Type="http://schemas.openxmlformats.org/officeDocument/2006/relationships/tags" Target="../tags/tag156.xml"/><Relationship Id="rId5" Type="http://schemas.openxmlformats.org/officeDocument/2006/relationships/tags" Target="../tags/tag150.xml"/><Relationship Id="rId15" Type="http://schemas.openxmlformats.org/officeDocument/2006/relationships/tags" Target="../tags/tag160.xml"/><Relationship Id="rId10" Type="http://schemas.openxmlformats.org/officeDocument/2006/relationships/tags" Target="../tags/tag155.xml"/><Relationship Id="rId19" Type="http://schemas.openxmlformats.org/officeDocument/2006/relationships/tags" Target="../tags/tag164.xml"/><Relationship Id="rId4" Type="http://schemas.openxmlformats.org/officeDocument/2006/relationships/tags" Target="../tags/tag149.xml"/><Relationship Id="rId9" Type="http://schemas.openxmlformats.org/officeDocument/2006/relationships/tags" Target="../tags/tag154.xml"/><Relationship Id="rId14" Type="http://schemas.openxmlformats.org/officeDocument/2006/relationships/tags" Target="../tags/tag159.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8" Type="http://schemas.openxmlformats.org/officeDocument/2006/relationships/tags" Target="../tags/tag173.xml"/><Relationship Id="rId13" Type="http://schemas.openxmlformats.org/officeDocument/2006/relationships/tags" Target="../tags/tag178.xml"/><Relationship Id="rId18" Type="http://schemas.openxmlformats.org/officeDocument/2006/relationships/tags" Target="../tags/tag183.xml"/><Relationship Id="rId3" Type="http://schemas.openxmlformats.org/officeDocument/2006/relationships/tags" Target="../tags/tag168.xml"/><Relationship Id="rId21" Type="http://schemas.openxmlformats.org/officeDocument/2006/relationships/slideMaster" Target="../slideMasters/slideMaster2.xml"/><Relationship Id="rId7" Type="http://schemas.openxmlformats.org/officeDocument/2006/relationships/tags" Target="../tags/tag172.xml"/><Relationship Id="rId12" Type="http://schemas.openxmlformats.org/officeDocument/2006/relationships/tags" Target="../tags/tag177.xml"/><Relationship Id="rId17" Type="http://schemas.openxmlformats.org/officeDocument/2006/relationships/tags" Target="../tags/tag182.xml"/><Relationship Id="rId2" Type="http://schemas.openxmlformats.org/officeDocument/2006/relationships/tags" Target="../tags/tag167.xml"/><Relationship Id="rId16" Type="http://schemas.openxmlformats.org/officeDocument/2006/relationships/tags" Target="../tags/tag181.xml"/><Relationship Id="rId20" Type="http://schemas.openxmlformats.org/officeDocument/2006/relationships/tags" Target="../tags/tag185.xml"/><Relationship Id="rId1" Type="http://schemas.openxmlformats.org/officeDocument/2006/relationships/tags" Target="../tags/tag166.xml"/><Relationship Id="rId6" Type="http://schemas.openxmlformats.org/officeDocument/2006/relationships/tags" Target="../tags/tag171.xml"/><Relationship Id="rId11" Type="http://schemas.openxmlformats.org/officeDocument/2006/relationships/tags" Target="../tags/tag176.xml"/><Relationship Id="rId5" Type="http://schemas.openxmlformats.org/officeDocument/2006/relationships/tags" Target="../tags/tag170.xml"/><Relationship Id="rId15" Type="http://schemas.openxmlformats.org/officeDocument/2006/relationships/tags" Target="../tags/tag180.xml"/><Relationship Id="rId10" Type="http://schemas.openxmlformats.org/officeDocument/2006/relationships/tags" Target="../tags/tag175.xml"/><Relationship Id="rId19" Type="http://schemas.openxmlformats.org/officeDocument/2006/relationships/tags" Target="../tags/tag184.xml"/><Relationship Id="rId4" Type="http://schemas.openxmlformats.org/officeDocument/2006/relationships/tags" Target="../tags/tag169.xml"/><Relationship Id="rId9" Type="http://schemas.openxmlformats.org/officeDocument/2006/relationships/tags" Target="../tags/tag174.xml"/><Relationship Id="rId14" Type="http://schemas.openxmlformats.org/officeDocument/2006/relationships/tags" Target="../tags/tag179.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9.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09.xml"/><Relationship Id="rId1" Type="http://schemas.openxmlformats.org/officeDocument/2006/relationships/tags" Target="../tags/tag408.xml"/></Relationships>
</file>

<file path=ppt/slideLayouts/_rels/slideLayout63.xml.rels><?xml version="1.0" encoding="UTF-8" standalone="yes"?>
<Relationships xmlns="http://schemas.openxmlformats.org/package/2006/relationships"><Relationship Id="rId8" Type="http://schemas.openxmlformats.org/officeDocument/2006/relationships/tags" Target="../tags/tag193.xml"/><Relationship Id="rId13" Type="http://schemas.openxmlformats.org/officeDocument/2006/relationships/tags" Target="../tags/tag198.xml"/><Relationship Id="rId18" Type="http://schemas.openxmlformats.org/officeDocument/2006/relationships/tags" Target="../tags/tag203.xml"/><Relationship Id="rId3" Type="http://schemas.openxmlformats.org/officeDocument/2006/relationships/tags" Target="../tags/tag188.xml"/><Relationship Id="rId21" Type="http://schemas.openxmlformats.org/officeDocument/2006/relationships/tags" Target="../tags/tag206.xml"/><Relationship Id="rId7" Type="http://schemas.openxmlformats.org/officeDocument/2006/relationships/tags" Target="../tags/tag192.xml"/><Relationship Id="rId12" Type="http://schemas.openxmlformats.org/officeDocument/2006/relationships/tags" Target="../tags/tag197.xml"/><Relationship Id="rId17" Type="http://schemas.openxmlformats.org/officeDocument/2006/relationships/tags" Target="../tags/tag202.xml"/><Relationship Id="rId2" Type="http://schemas.openxmlformats.org/officeDocument/2006/relationships/tags" Target="../tags/tag187.xml"/><Relationship Id="rId16" Type="http://schemas.openxmlformats.org/officeDocument/2006/relationships/tags" Target="../tags/tag201.xml"/><Relationship Id="rId20" Type="http://schemas.openxmlformats.org/officeDocument/2006/relationships/tags" Target="../tags/tag205.xml"/><Relationship Id="rId1" Type="http://schemas.openxmlformats.org/officeDocument/2006/relationships/tags" Target="../tags/tag186.xml"/><Relationship Id="rId6" Type="http://schemas.openxmlformats.org/officeDocument/2006/relationships/tags" Target="../tags/tag191.xml"/><Relationship Id="rId11" Type="http://schemas.openxmlformats.org/officeDocument/2006/relationships/tags" Target="../tags/tag196.xml"/><Relationship Id="rId24" Type="http://schemas.openxmlformats.org/officeDocument/2006/relationships/image" Target="../media/image7.svg"/><Relationship Id="rId5" Type="http://schemas.openxmlformats.org/officeDocument/2006/relationships/tags" Target="../tags/tag190.xml"/><Relationship Id="rId15" Type="http://schemas.openxmlformats.org/officeDocument/2006/relationships/tags" Target="../tags/tag200.xml"/><Relationship Id="rId23" Type="http://schemas.openxmlformats.org/officeDocument/2006/relationships/image" Target="../media/image6.png"/><Relationship Id="rId10" Type="http://schemas.openxmlformats.org/officeDocument/2006/relationships/tags" Target="../tags/tag195.xml"/><Relationship Id="rId19" Type="http://schemas.openxmlformats.org/officeDocument/2006/relationships/tags" Target="../tags/tag204.xml"/><Relationship Id="rId4" Type="http://schemas.openxmlformats.org/officeDocument/2006/relationships/tags" Target="../tags/tag189.xml"/><Relationship Id="rId9" Type="http://schemas.openxmlformats.org/officeDocument/2006/relationships/tags" Target="../tags/tag194.xml"/><Relationship Id="rId14" Type="http://schemas.openxmlformats.org/officeDocument/2006/relationships/tags" Target="../tags/tag199.xml"/><Relationship Id="rId22"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3" Type="http://schemas.openxmlformats.org/officeDocument/2006/relationships/tags" Target="../tags/tag412.xml"/><Relationship Id="rId2" Type="http://schemas.openxmlformats.org/officeDocument/2006/relationships/tags" Target="../tags/tag411.xml"/><Relationship Id="rId1" Type="http://schemas.openxmlformats.org/officeDocument/2006/relationships/tags" Target="../tags/tag410.xml"/><Relationship Id="rId4" Type="http://schemas.openxmlformats.org/officeDocument/2006/relationships/slideMaster" Target="../slideMasters/slideMaster10.xml"/></Relationships>
</file>

<file path=ppt/slideLayouts/_rels/slideLayout631.xml.rels><?xml version="1.0" encoding="UTF-8" standalone="yes"?>
<Relationships xmlns="http://schemas.openxmlformats.org/package/2006/relationships"><Relationship Id="rId3" Type="http://schemas.openxmlformats.org/officeDocument/2006/relationships/tags" Target="../tags/tag415.xml"/><Relationship Id="rId2" Type="http://schemas.openxmlformats.org/officeDocument/2006/relationships/tags" Target="../tags/tag414.xml"/><Relationship Id="rId1" Type="http://schemas.openxmlformats.org/officeDocument/2006/relationships/tags" Target="../tags/tag413.xml"/><Relationship Id="rId5" Type="http://schemas.openxmlformats.org/officeDocument/2006/relationships/slideMaster" Target="../slideMasters/slideMaster10.xml"/><Relationship Id="rId4" Type="http://schemas.openxmlformats.org/officeDocument/2006/relationships/tags" Target="../tags/tag41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8" Type="http://schemas.openxmlformats.org/officeDocument/2006/relationships/tags" Target="../tags/tag214.xml"/><Relationship Id="rId13" Type="http://schemas.openxmlformats.org/officeDocument/2006/relationships/tags" Target="../tags/tag219.xml"/><Relationship Id="rId18" Type="http://schemas.openxmlformats.org/officeDocument/2006/relationships/tags" Target="../tags/tag224.xml"/><Relationship Id="rId3" Type="http://schemas.openxmlformats.org/officeDocument/2006/relationships/tags" Target="../tags/tag209.xml"/><Relationship Id="rId21" Type="http://schemas.openxmlformats.org/officeDocument/2006/relationships/slideMaster" Target="../slideMasters/slideMaster2.xml"/><Relationship Id="rId7" Type="http://schemas.openxmlformats.org/officeDocument/2006/relationships/tags" Target="../tags/tag213.xml"/><Relationship Id="rId12" Type="http://schemas.openxmlformats.org/officeDocument/2006/relationships/tags" Target="../tags/tag218.xml"/><Relationship Id="rId17" Type="http://schemas.openxmlformats.org/officeDocument/2006/relationships/tags" Target="../tags/tag223.xml"/><Relationship Id="rId2" Type="http://schemas.openxmlformats.org/officeDocument/2006/relationships/tags" Target="../tags/tag208.xml"/><Relationship Id="rId16" Type="http://schemas.openxmlformats.org/officeDocument/2006/relationships/tags" Target="../tags/tag222.xml"/><Relationship Id="rId20" Type="http://schemas.openxmlformats.org/officeDocument/2006/relationships/tags" Target="../tags/tag226.xml"/><Relationship Id="rId1" Type="http://schemas.openxmlformats.org/officeDocument/2006/relationships/tags" Target="../tags/tag207.xml"/><Relationship Id="rId6" Type="http://schemas.openxmlformats.org/officeDocument/2006/relationships/tags" Target="../tags/tag212.xml"/><Relationship Id="rId11" Type="http://schemas.openxmlformats.org/officeDocument/2006/relationships/tags" Target="../tags/tag217.xml"/><Relationship Id="rId5" Type="http://schemas.openxmlformats.org/officeDocument/2006/relationships/tags" Target="../tags/tag211.xml"/><Relationship Id="rId15" Type="http://schemas.openxmlformats.org/officeDocument/2006/relationships/tags" Target="../tags/tag221.xml"/><Relationship Id="rId23" Type="http://schemas.openxmlformats.org/officeDocument/2006/relationships/image" Target="../media/image5.svg"/><Relationship Id="rId10" Type="http://schemas.openxmlformats.org/officeDocument/2006/relationships/tags" Target="../tags/tag216.xml"/><Relationship Id="rId19" Type="http://schemas.openxmlformats.org/officeDocument/2006/relationships/tags" Target="../tags/tag225.xml"/><Relationship Id="rId4" Type="http://schemas.openxmlformats.org/officeDocument/2006/relationships/tags" Target="../tags/tag210.xml"/><Relationship Id="rId9" Type="http://schemas.openxmlformats.org/officeDocument/2006/relationships/tags" Target="../tags/tag215.xml"/><Relationship Id="rId14" Type="http://schemas.openxmlformats.org/officeDocument/2006/relationships/tags" Target="../tags/tag220.xml"/><Relationship Id="rId22" Type="http://schemas.openxmlformats.org/officeDocument/2006/relationships/image" Target="../media/image4.png"/></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28.xml"/><Relationship Id="rId1" Type="http://schemas.openxmlformats.org/officeDocument/2006/relationships/tags" Target="../tags/tag227.xml"/><Relationship Id="rId5" Type="http://schemas.openxmlformats.org/officeDocument/2006/relationships/image" Target="../media/image7.svg"/><Relationship Id="rId4" Type="http://schemas.openxmlformats.org/officeDocument/2006/relationships/image" Target="../media/image6.png"/></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2.xml"/><Relationship Id="rId1" Type="http://schemas.openxmlformats.org/officeDocument/2006/relationships/tags" Target="../tags/tag229.xml"/><Relationship Id="rId4" Type="http://schemas.openxmlformats.org/officeDocument/2006/relationships/image" Target="../media/image9.svg"/></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17.xml"/><Relationship Id="rId4" Type="http://schemas.openxmlformats.org/officeDocument/2006/relationships/image" Target="../media/image13.svg"/></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18.xml"/><Relationship Id="rId4" Type="http://schemas.openxmlformats.org/officeDocument/2006/relationships/image" Target="../media/image13.svg"/></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19.xml"/><Relationship Id="rId4" Type="http://schemas.openxmlformats.org/officeDocument/2006/relationships/image" Target="../media/image13.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2.xml"/><Relationship Id="rId1" Type="http://schemas.openxmlformats.org/officeDocument/2006/relationships/tags" Target="../tags/tag230.xml"/><Relationship Id="rId4" Type="http://schemas.openxmlformats.org/officeDocument/2006/relationships/image" Target="../media/image9.svg"/></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20.xml"/><Relationship Id="rId4" Type="http://schemas.openxmlformats.org/officeDocument/2006/relationships/image" Target="../media/image13.svg"/></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21.xml"/><Relationship Id="rId4" Type="http://schemas.openxmlformats.org/officeDocument/2006/relationships/image" Target="../media/image13.svg"/></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Master" Target="../slideMasters/slideMaster10.xml"/><Relationship Id="rId1" Type="http://schemas.openxmlformats.org/officeDocument/2006/relationships/tags" Target="../tags/tag422.xml"/><Relationship Id="rId4" Type="http://schemas.openxmlformats.org/officeDocument/2006/relationships/image" Target="../media/image13.svg"/></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2.xml"/><Relationship Id="rId1" Type="http://schemas.openxmlformats.org/officeDocument/2006/relationships/tags" Target="../tags/tag231.xml"/><Relationship Id="rId4" Type="http://schemas.openxmlformats.org/officeDocument/2006/relationships/image" Target="../media/image9.svg"/></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2.xml"/><Relationship Id="rId1" Type="http://schemas.openxmlformats.org/officeDocument/2006/relationships/tags" Target="../tags/tag232.xml"/><Relationship Id="rId4" Type="http://schemas.openxmlformats.org/officeDocument/2006/relationships/image" Target="../media/image5.svg"/></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10.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0.xml"/><Relationship Id="rId5" Type="http://schemas.openxmlformats.org/officeDocument/2006/relationships/image" Target="../media/image33.svg"/><Relationship Id="rId4" Type="http://schemas.openxmlformats.org/officeDocument/2006/relationships/image" Target="../media/image32.png"/></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Master" Target="../slideMasters/slideMaster10.xml"/><Relationship Id="rId1" Type="http://schemas.openxmlformats.org/officeDocument/2006/relationships/tags" Target="../tags/tag423.xml"/><Relationship Id="rId5" Type="http://schemas.openxmlformats.org/officeDocument/2006/relationships/image" Target="../media/image36.png"/><Relationship Id="rId4" Type="http://schemas.openxmlformats.org/officeDocument/2006/relationships/image" Target="../media/image33.svg"/></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8" Type="http://schemas.openxmlformats.org/officeDocument/2006/relationships/tags" Target="../tags/tag69.xml"/><Relationship Id="rId13" Type="http://schemas.openxmlformats.org/officeDocument/2006/relationships/tags" Target="../tags/tag74.xml"/><Relationship Id="rId18" Type="http://schemas.openxmlformats.org/officeDocument/2006/relationships/tags" Target="../tags/tag79.xml"/><Relationship Id="rId3" Type="http://schemas.openxmlformats.org/officeDocument/2006/relationships/tags" Target="../tags/tag64.xml"/><Relationship Id="rId21" Type="http://schemas.openxmlformats.org/officeDocument/2006/relationships/slideMaster" Target="../slideMasters/slideMaster1.xml"/><Relationship Id="rId7" Type="http://schemas.openxmlformats.org/officeDocument/2006/relationships/tags" Target="../tags/tag68.xml"/><Relationship Id="rId12" Type="http://schemas.openxmlformats.org/officeDocument/2006/relationships/tags" Target="../tags/tag73.xml"/><Relationship Id="rId17" Type="http://schemas.openxmlformats.org/officeDocument/2006/relationships/tags" Target="../tags/tag78.xml"/><Relationship Id="rId2" Type="http://schemas.openxmlformats.org/officeDocument/2006/relationships/tags" Target="../tags/tag63.xml"/><Relationship Id="rId16" Type="http://schemas.openxmlformats.org/officeDocument/2006/relationships/tags" Target="../tags/tag77.xml"/><Relationship Id="rId20" Type="http://schemas.openxmlformats.org/officeDocument/2006/relationships/tags" Target="../tags/tag81.xml"/><Relationship Id="rId1" Type="http://schemas.openxmlformats.org/officeDocument/2006/relationships/tags" Target="../tags/tag62.xml"/><Relationship Id="rId6" Type="http://schemas.openxmlformats.org/officeDocument/2006/relationships/tags" Target="../tags/tag67.xml"/><Relationship Id="rId11" Type="http://schemas.openxmlformats.org/officeDocument/2006/relationships/tags" Target="../tags/tag72.xml"/><Relationship Id="rId5" Type="http://schemas.openxmlformats.org/officeDocument/2006/relationships/tags" Target="../tags/tag66.xml"/><Relationship Id="rId15" Type="http://schemas.openxmlformats.org/officeDocument/2006/relationships/tags" Target="../tags/tag76.xml"/><Relationship Id="rId10" Type="http://schemas.openxmlformats.org/officeDocument/2006/relationships/tags" Target="../tags/tag71.xml"/><Relationship Id="rId19" Type="http://schemas.openxmlformats.org/officeDocument/2006/relationships/tags" Target="../tags/tag80.xml"/><Relationship Id="rId4" Type="http://schemas.openxmlformats.org/officeDocument/2006/relationships/tags" Target="../tags/tag65.xml"/><Relationship Id="rId9" Type="http://schemas.openxmlformats.org/officeDocument/2006/relationships/tags" Target="../tags/tag70.xml"/><Relationship Id="rId14" Type="http://schemas.openxmlformats.org/officeDocument/2006/relationships/tags" Target="../tags/tag75.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2.xml"/><Relationship Id="rId1" Type="http://schemas.openxmlformats.org/officeDocument/2006/relationships/tags" Target="../tags/tag233.xml"/><Relationship Id="rId4" Type="http://schemas.openxmlformats.org/officeDocument/2006/relationships/image" Target="../media/image9.svg"/></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10.xml"/><Relationship Id="rId6" Type="http://schemas.openxmlformats.org/officeDocument/2006/relationships/image" Target="../media/image81.jpeg"/><Relationship Id="rId5" Type="http://schemas.openxmlformats.org/officeDocument/2006/relationships/image" Target="../media/image46.emf"/><Relationship Id="rId4" Type="http://schemas.openxmlformats.org/officeDocument/2006/relationships/image" Target="../media/image45.png"/></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Master" Target="../slideMasters/slideMaster2.xml"/><Relationship Id="rId1" Type="http://schemas.openxmlformats.org/officeDocument/2006/relationships/tags" Target="../tags/tag234.xml"/><Relationship Id="rId4" Type="http://schemas.openxmlformats.org/officeDocument/2006/relationships/image" Target="../media/image9.sv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36.xml"/><Relationship Id="rId1" Type="http://schemas.openxmlformats.org/officeDocument/2006/relationships/tags" Target="../tags/tag235.xml"/><Relationship Id="rId5" Type="http://schemas.openxmlformats.org/officeDocument/2006/relationships/image" Target="../media/image7.svg"/><Relationship Id="rId4" Type="http://schemas.openxmlformats.org/officeDocument/2006/relationships/image" Target="../media/image6.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2.xml"/><Relationship Id="rId1" Type="http://schemas.openxmlformats.org/officeDocument/2006/relationships/tags" Target="../tags/tag237.xml"/><Relationship Id="rId4" Type="http://schemas.openxmlformats.org/officeDocument/2006/relationships/image" Target="../media/image7.sv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2.xml"/><Relationship Id="rId1" Type="http://schemas.openxmlformats.org/officeDocument/2006/relationships/tags" Target="../tags/tag238.xml"/><Relationship Id="rId4" Type="http://schemas.openxmlformats.org/officeDocument/2006/relationships/image" Target="../media/image7.sv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2.xml"/><Relationship Id="rId1" Type="http://schemas.openxmlformats.org/officeDocument/2006/relationships/tags" Target="../tags/tag239.xml"/><Relationship Id="rId4" Type="http://schemas.openxmlformats.org/officeDocument/2006/relationships/image" Target="../media/image7.sv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2.xml"/><Relationship Id="rId1" Type="http://schemas.openxmlformats.org/officeDocument/2006/relationships/tags" Target="../tags/tag24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2.xml"/><Relationship Id="rId1" Type="http://schemas.openxmlformats.org/officeDocument/2006/relationships/tags" Target="../tags/tag241.xml"/><Relationship Id="rId4" Type="http://schemas.openxmlformats.org/officeDocument/2006/relationships/image" Target="../media/image5.svg"/></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43.xml"/><Relationship Id="rId1" Type="http://schemas.openxmlformats.org/officeDocument/2006/relationships/tags" Target="../tags/tag242.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0.png"/></Relationships>
</file>

<file path=ppt/slideLayouts/_rels/slideLayout86.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tags" Target="../tags/tag246.xml"/><Relationship Id="rId7" Type="http://schemas.openxmlformats.org/officeDocument/2006/relationships/image" Target="../media/image7.svg"/><Relationship Id="rId2" Type="http://schemas.openxmlformats.org/officeDocument/2006/relationships/tags" Target="../tags/tag245.xml"/><Relationship Id="rId1" Type="http://schemas.openxmlformats.org/officeDocument/2006/relationships/tags" Target="../tags/tag244.xml"/><Relationship Id="rId6" Type="http://schemas.openxmlformats.org/officeDocument/2006/relationships/image" Target="../media/image6.png"/><Relationship Id="rId5" Type="http://schemas.openxmlformats.org/officeDocument/2006/relationships/slideMaster" Target="../slideMasters/slideMaster2.xml"/><Relationship Id="rId4" Type="http://schemas.openxmlformats.org/officeDocument/2006/relationships/tags" Target="../tags/tag24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2.xml"/><Relationship Id="rId1" Type="http://schemas.openxmlformats.org/officeDocument/2006/relationships/tags" Target="../tags/tag248.xml"/><Relationship Id="rId4" Type="http://schemas.openxmlformats.org/officeDocument/2006/relationships/image" Target="../media/image7.sv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3.xml"/><Relationship Id="rId4" Type="http://schemas.openxmlformats.org/officeDocument/2006/relationships/image" Target="../media/image17.sv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Opening Slide">
    <p:spTree>
      <p:nvGrpSpPr>
        <p:cNvPr id="1" name=""/>
        <p:cNvGrpSpPr/>
        <p:nvPr/>
      </p:nvGrpSpPr>
      <p:grpSpPr>
        <a:xfrm>
          <a:off x="0" y="0"/>
          <a:ext cx="0" cy="0"/>
          <a:chOff x="0" y="0"/>
          <a:chExt cx="0" cy="0"/>
        </a:xfrm>
      </p:grpSpPr>
      <p:pic>
        <p:nvPicPr>
          <p:cNvPr id="11" name="RSM Logo" descr="Z:\RSM International\1 Design\2015\Brand\Guidelines\Logos\Logos-03.png">
            <a:extLst>
              <a:ext uri="{FF2B5EF4-FFF2-40B4-BE49-F238E27FC236}">
                <a16:creationId xmlns:a16="http://schemas.microsoft.com/office/drawing/2014/main" id="{7D1E98F8-3208-47C8-8B53-E8C2202DA7D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2573DE5D-F439-43D0-ABBB-E6A4EFC7A435}"/>
              </a:ext>
            </a:extLst>
          </p:cNvPr>
          <p:cNvGrpSpPr/>
          <p:nvPr/>
        </p:nvGrpSpPr>
        <p:grpSpPr>
          <a:xfrm>
            <a:off x="0" y="180000"/>
            <a:ext cx="8964000" cy="4011930"/>
            <a:chOff x="0" y="180000"/>
            <a:chExt cx="8964000" cy="4011930"/>
          </a:xfrm>
        </p:grpSpPr>
        <p:sp>
          <p:nvSpPr>
            <p:cNvPr id="12" name="Rectangle 11">
              <a:extLst>
                <a:ext uri="{FF2B5EF4-FFF2-40B4-BE49-F238E27FC236}">
                  <a16:creationId xmlns:a16="http://schemas.microsoft.com/office/drawing/2014/main" id="{CA252607-A39D-4962-9F9B-6D298ADA931D}"/>
                </a:ext>
              </a:extLst>
            </p:cNvPr>
            <p:cNvSpPr/>
            <p:nvPr/>
          </p:nvSpPr>
          <p:spPr>
            <a:xfrm>
              <a:off x="0" y="180000"/>
              <a:ext cx="8964000" cy="40119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9E5B9D3E-AD5A-4F78-B806-CDA3DBB9902B}"/>
                </a:ext>
              </a:extLst>
            </p:cNvPr>
            <p:cNvSpPr txBox="1"/>
            <p:nvPr/>
          </p:nvSpPr>
          <p:spPr>
            <a:xfrm>
              <a:off x="1058236" y="1006834"/>
              <a:ext cx="5760640" cy="2123658"/>
            </a:xfrm>
            <a:prstGeom prst="rect">
              <a:avLst/>
            </a:prstGeom>
            <a:noFill/>
          </p:spPr>
          <p:txBody>
            <a:bodyPr wrap="square" rtlCol="0">
              <a:spAutoFit/>
            </a:bodyPr>
            <a:lstStyle/>
            <a:p>
              <a:r>
                <a:rPr kumimoji="0" lang="en-US" sz="4400" b="0" i="0" u="none" strike="noStrike" kern="1200" cap="none" spc="0" normalizeH="0" baseline="0" noProof="0" dirty="0">
                  <a:ln>
                    <a:noFill/>
                  </a:ln>
                  <a:solidFill>
                    <a:schemeClr val="bg1"/>
                  </a:solidFill>
                  <a:effectLst/>
                  <a:uLnTx/>
                  <a:uFillTx/>
                  <a:latin typeface="+mn-lt"/>
                </a:rPr>
                <a:t>THE POWER </a:t>
              </a:r>
              <a:br>
                <a:rPr kumimoji="0" lang="en-US" sz="4400" b="0" i="0" u="none" strike="noStrike" kern="1200" cap="none" spc="0" normalizeH="0" baseline="0" noProof="0" dirty="0">
                  <a:ln>
                    <a:noFill/>
                  </a:ln>
                  <a:solidFill>
                    <a:schemeClr val="bg1"/>
                  </a:solidFill>
                  <a:effectLst/>
                  <a:uLnTx/>
                  <a:uFillTx/>
                  <a:latin typeface="+mn-lt"/>
                </a:rPr>
              </a:br>
              <a:r>
                <a:rPr kumimoji="0" lang="en-US" sz="4400" b="0" i="0" u="none" strike="noStrike" kern="1200" cap="none" spc="0" normalizeH="0" baseline="0" noProof="0" dirty="0">
                  <a:ln>
                    <a:noFill/>
                  </a:ln>
                  <a:solidFill>
                    <a:schemeClr val="bg1"/>
                  </a:solidFill>
                  <a:effectLst/>
                  <a:uLnTx/>
                  <a:uFillTx/>
                  <a:latin typeface="+mn-lt"/>
                </a:rPr>
                <a:t>OF BEING UNDERSTOOD</a:t>
              </a:r>
              <a:endParaRPr lang="en-US" dirty="0">
                <a:solidFill>
                  <a:schemeClr val="bg1"/>
                </a:solidFill>
              </a:endParaRPr>
            </a:p>
          </p:txBody>
        </p:sp>
        <p:sp>
          <p:nvSpPr>
            <p:cNvPr id="20" name="TextBox 19">
              <a:extLst>
                <a:ext uri="{FF2B5EF4-FFF2-40B4-BE49-F238E27FC236}">
                  <a16:creationId xmlns:a16="http://schemas.microsoft.com/office/drawing/2014/main" id="{288BF536-0766-4E0F-B266-617C959E8A98}"/>
                </a:ext>
              </a:extLst>
            </p:cNvPr>
            <p:cNvSpPr txBox="1"/>
            <p:nvPr/>
          </p:nvSpPr>
          <p:spPr>
            <a:xfrm>
              <a:off x="1115616" y="3383098"/>
              <a:ext cx="4320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solidFill>
                    <a:schemeClr val="bg1"/>
                  </a:solidFill>
                </a:rPr>
                <a:t>AUDIT | TAX | CONSULTING</a:t>
              </a:r>
            </a:p>
          </p:txBody>
        </p:sp>
        <p:sp>
          <p:nvSpPr>
            <p:cNvPr id="21" name="Rounded Rectangle 8">
              <a:extLst>
                <a:ext uri="{FF2B5EF4-FFF2-40B4-BE49-F238E27FC236}">
                  <a16:creationId xmlns:a16="http://schemas.microsoft.com/office/drawing/2014/main" id="{ADA7F482-3066-442E-B5D8-18611921A342}"/>
                </a:ext>
              </a:extLst>
            </p:cNvPr>
            <p:cNvSpPr/>
            <p:nvPr/>
          </p:nvSpPr>
          <p:spPr>
            <a:xfrm>
              <a:off x="6156176" y="3671130"/>
              <a:ext cx="1296144" cy="378042"/>
            </a:xfrm>
            <a:prstGeom prst="roundRect">
              <a:avLst/>
            </a:prstGeom>
            <a:noFill/>
            <a:ln w="19050">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1">
              <a:extLst>
                <a:ext uri="{FF2B5EF4-FFF2-40B4-BE49-F238E27FC236}">
                  <a16:creationId xmlns:a16="http://schemas.microsoft.com/office/drawing/2014/main" id="{FC576830-D1C6-400C-97D2-89F08C251BC4}"/>
                </a:ext>
              </a:extLst>
            </p:cNvPr>
            <p:cNvSpPr/>
            <p:nvPr/>
          </p:nvSpPr>
          <p:spPr>
            <a:xfrm>
              <a:off x="539552" y="533491"/>
              <a:ext cx="5904656" cy="3326660"/>
            </a:xfrm>
            <a:prstGeom prst="roundRect">
              <a:avLst>
                <a:gd name="adj" fmla="val 2780"/>
              </a:avLst>
            </a:prstGeom>
            <a:noFill/>
            <a:ln w="19050">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2">
              <a:extLst>
                <a:ext uri="{FF2B5EF4-FFF2-40B4-BE49-F238E27FC236}">
                  <a16:creationId xmlns:a16="http://schemas.microsoft.com/office/drawing/2014/main" id="{88AE2C40-1211-4C49-84E5-652202B784B6}"/>
                </a:ext>
              </a:extLst>
            </p:cNvPr>
            <p:cNvSpPr/>
            <p:nvPr/>
          </p:nvSpPr>
          <p:spPr>
            <a:xfrm>
              <a:off x="858959" y="322758"/>
              <a:ext cx="7385449" cy="2988332"/>
            </a:xfrm>
            <a:prstGeom prst="roundRect">
              <a:avLst>
                <a:gd name="adj" fmla="val 3903"/>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2721923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Content Slide 2">
    <p:spTree>
      <p:nvGrpSpPr>
        <p:cNvPr id="1" name=""/>
        <p:cNvGrpSpPr/>
        <p:nvPr/>
      </p:nvGrpSpPr>
      <p:grpSpPr>
        <a:xfrm>
          <a:off x="0" y="0"/>
          <a:ext cx="0" cy="0"/>
          <a:chOff x="0" y="0"/>
          <a:chExt cx="0" cy="0"/>
        </a:xfrm>
      </p:grpSpPr>
      <p:sp>
        <p:nvSpPr>
          <p:cNvPr id="5" name="Rectangle 4"/>
          <p:cNvSpPr/>
          <p:nvPr/>
        </p:nvSpPr>
        <p:spPr>
          <a:xfrm>
            <a:off x="3347864" y="968400"/>
            <a:ext cx="144016" cy="350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3563888" y="968400"/>
            <a:ext cx="288032" cy="350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icture Placeholder 2"/>
          <p:cNvSpPr>
            <a:spLocks noGrp="1"/>
          </p:cNvSpPr>
          <p:nvPr>
            <p:ph type="pic" sz="quarter" idx="17"/>
          </p:nvPr>
        </p:nvSpPr>
        <p:spPr>
          <a:xfrm>
            <a:off x="0" y="968400"/>
            <a:ext cx="3275856" cy="3506400"/>
          </a:xfrm>
          <a:prstGeom prst="rect">
            <a:avLst/>
          </a:prstGeom>
        </p:spPr>
        <p:txBody>
          <a:body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6" name="Content Placeholder 5">
            <a:extLst>
              <a:ext uri="{FF2B5EF4-FFF2-40B4-BE49-F238E27FC236}">
                <a16:creationId xmlns:a16="http://schemas.microsoft.com/office/drawing/2014/main" id="{676B2EC8-C5B4-48E9-8537-B66D51E10EAA}"/>
              </a:ext>
            </a:extLst>
          </p:cNvPr>
          <p:cNvSpPr>
            <a:spLocks noGrp="1"/>
          </p:cNvSpPr>
          <p:nvPr>
            <p:ph sz="quarter" idx="18"/>
          </p:nvPr>
        </p:nvSpPr>
        <p:spPr>
          <a:xfrm>
            <a:off x="3995738" y="968374"/>
            <a:ext cx="4968112" cy="35063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7472651"/>
      </p:ext>
    </p:extLst>
  </p:cSld>
  <p:clrMapOvr>
    <a:masterClrMapping/>
  </p:clrMapOvr>
  <p:extLst>
    <p:ext uri="{DCECCB84-F9BA-43D5-87BE-67443E8EF086}">
      <p15:sldGuideLst xmlns:p15="http://schemas.microsoft.com/office/powerpoint/2012/main">
        <p15:guide id="1" pos="2517">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129844391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54383791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8147327" y="231790"/>
            <a:ext cx="683885" cy="287030"/>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2150962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78043859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05939641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63852253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83375892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cxnSp>
        <p:nvCxnSpPr>
          <p:cNvPr id="19" name="Straight Connector 18">
            <a:extLst>
              <a:ext uri="{FF2B5EF4-FFF2-40B4-BE49-F238E27FC236}">
                <a16:creationId xmlns:a16="http://schemas.microsoft.com/office/drawing/2014/main" id="{135CCC4D-5CF9-5FBD-F77B-A6F94DB5C2D8}"/>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0" name="Straight Connector 19">
            <a:extLst>
              <a:ext uri="{FF2B5EF4-FFF2-40B4-BE49-F238E27FC236}">
                <a16:creationId xmlns:a16="http://schemas.microsoft.com/office/drawing/2014/main" id="{6B9DFBA5-6368-E88D-F954-303827B967AA}"/>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1" name="Straight Connector 20">
            <a:extLst>
              <a:ext uri="{FF2B5EF4-FFF2-40B4-BE49-F238E27FC236}">
                <a16:creationId xmlns:a16="http://schemas.microsoft.com/office/drawing/2014/main" id="{CBCA33FC-6477-AF5A-96D4-D19326027125}"/>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2" name="Straight Connector 21">
            <a:extLst>
              <a:ext uri="{FF2B5EF4-FFF2-40B4-BE49-F238E27FC236}">
                <a16:creationId xmlns:a16="http://schemas.microsoft.com/office/drawing/2014/main" id="{80C177B4-08C2-9D46-5865-01B97843C4A5}"/>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3" name="Straight Connector 22">
            <a:extLst>
              <a:ext uri="{FF2B5EF4-FFF2-40B4-BE49-F238E27FC236}">
                <a16:creationId xmlns:a16="http://schemas.microsoft.com/office/drawing/2014/main" id="{F31554C6-10CE-9B15-DA4E-05C3BC11AD28}"/>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4" name="Straight Connector 23">
            <a:extLst>
              <a:ext uri="{FF2B5EF4-FFF2-40B4-BE49-F238E27FC236}">
                <a16:creationId xmlns:a16="http://schemas.microsoft.com/office/drawing/2014/main" id="{6050109D-8698-D08D-52C2-FDE559507E6D}"/>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5" name="Straight Connector 24">
            <a:extLst>
              <a:ext uri="{FF2B5EF4-FFF2-40B4-BE49-F238E27FC236}">
                <a16:creationId xmlns:a16="http://schemas.microsoft.com/office/drawing/2014/main" id="{9366AA3D-683E-4B15-5588-B08FD89C2E96}"/>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0" name="Text Placeholder 39">
            <a:extLst>
              <a:ext uri="{FF2B5EF4-FFF2-40B4-BE49-F238E27FC236}">
                <a16:creationId xmlns:a16="http://schemas.microsoft.com/office/drawing/2014/main" id="{E2CBECA9-CA46-46FC-7794-5A9FE543CCDB}"/>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1" name="Text Placeholder 39">
            <a:extLst>
              <a:ext uri="{FF2B5EF4-FFF2-40B4-BE49-F238E27FC236}">
                <a16:creationId xmlns:a16="http://schemas.microsoft.com/office/drawing/2014/main" id="{2D30B758-7E0D-C0DA-97E2-A72168BC4B23}"/>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2" name="Text Placeholder 39">
            <a:extLst>
              <a:ext uri="{FF2B5EF4-FFF2-40B4-BE49-F238E27FC236}">
                <a16:creationId xmlns:a16="http://schemas.microsoft.com/office/drawing/2014/main" id="{70FC90D5-536F-3E28-21EA-30CDF1035621}"/>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43" name="Text Placeholder 39">
            <a:extLst>
              <a:ext uri="{FF2B5EF4-FFF2-40B4-BE49-F238E27FC236}">
                <a16:creationId xmlns:a16="http://schemas.microsoft.com/office/drawing/2014/main" id="{D060757D-35BA-A819-7663-14527A16BE9A}"/>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44" name="Text Placeholder 39">
            <a:extLst>
              <a:ext uri="{FF2B5EF4-FFF2-40B4-BE49-F238E27FC236}">
                <a16:creationId xmlns:a16="http://schemas.microsoft.com/office/drawing/2014/main" id="{B912733E-F0E5-CF74-1FA9-9FC280FCE2D8}"/>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45" name="Text Placeholder 39">
            <a:extLst>
              <a:ext uri="{FF2B5EF4-FFF2-40B4-BE49-F238E27FC236}">
                <a16:creationId xmlns:a16="http://schemas.microsoft.com/office/drawing/2014/main" id="{9A1A9A09-CCCD-C80F-1B7A-08D15BCD89CE}"/>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46" name="Text Placeholder 39">
            <a:extLst>
              <a:ext uri="{FF2B5EF4-FFF2-40B4-BE49-F238E27FC236}">
                <a16:creationId xmlns:a16="http://schemas.microsoft.com/office/drawing/2014/main" id="{19E8923D-3CD4-44E9-90BE-9849BB275B46}"/>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47" name="Text Placeholder 39">
            <a:extLst>
              <a:ext uri="{FF2B5EF4-FFF2-40B4-BE49-F238E27FC236}">
                <a16:creationId xmlns:a16="http://schemas.microsoft.com/office/drawing/2014/main" id="{E345F7FB-748D-3448-30F4-3180075600D1}"/>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0" name="Text Placeholder 39">
            <a:extLst>
              <a:ext uri="{FF2B5EF4-FFF2-40B4-BE49-F238E27FC236}">
                <a16:creationId xmlns:a16="http://schemas.microsoft.com/office/drawing/2014/main" id="{51D0229B-A7D8-CCDE-811F-0A0B4491BC00}"/>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1" name="Text Placeholder 39">
            <a:extLst>
              <a:ext uri="{FF2B5EF4-FFF2-40B4-BE49-F238E27FC236}">
                <a16:creationId xmlns:a16="http://schemas.microsoft.com/office/drawing/2014/main" id="{E2053B38-6070-9530-7A9F-0D8F15AF0403}"/>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2" name="Text Placeholder 39">
            <a:extLst>
              <a:ext uri="{FF2B5EF4-FFF2-40B4-BE49-F238E27FC236}">
                <a16:creationId xmlns:a16="http://schemas.microsoft.com/office/drawing/2014/main" id="{A2F8C8C8-1352-F219-3BAA-7BC7252B77B7}"/>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3" name="Text Placeholder 39">
            <a:extLst>
              <a:ext uri="{FF2B5EF4-FFF2-40B4-BE49-F238E27FC236}">
                <a16:creationId xmlns:a16="http://schemas.microsoft.com/office/drawing/2014/main" id="{6C756CB9-21BC-666B-2D62-983CD6D15EFF}"/>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4" name="Text Placeholder 39">
            <a:extLst>
              <a:ext uri="{FF2B5EF4-FFF2-40B4-BE49-F238E27FC236}">
                <a16:creationId xmlns:a16="http://schemas.microsoft.com/office/drawing/2014/main" id="{06E4614F-45BB-9DF5-B59C-9D55B7AF89C9}"/>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5" name="Text Placeholder 39">
            <a:extLst>
              <a:ext uri="{FF2B5EF4-FFF2-40B4-BE49-F238E27FC236}">
                <a16:creationId xmlns:a16="http://schemas.microsoft.com/office/drawing/2014/main" id="{7D3A9DDF-A5EA-FF80-9E63-A3C735CA9B33}"/>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69ED4F07-CD14-AADD-1EED-A132C8C63A3D}"/>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6FCC2A08-0137-67BD-B3D4-89722CEC2799}"/>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63299376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9" name="Straight Connector 68">
            <a:extLst>
              <a:ext uri="{FF2B5EF4-FFF2-40B4-BE49-F238E27FC236}">
                <a16:creationId xmlns:a16="http://schemas.microsoft.com/office/drawing/2014/main" id="{9409FA13-0EB3-DAC4-D8E9-678F17AE1D62}"/>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0" name="Straight Connector 69">
            <a:extLst>
              <a:ext uri="{FF2B5EF4-FFF2-40B4-BE49-F238E27FC236}">
                <a16:creationId xmlns:a16="http://schemas.microsoft.com/office/drawing/2014/main" id="{DD676B04-EEFF-230F-5D92-ADB493448432}"/>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1" name="Straight Connector 70">
            <a:extLst>
              <a:ext uri="{FF2B5EF4-FFF2-40B4-BE49-F238E27FC236}">
                <a16:creationId xmlns:a16="http://schemas.microsoft.com/office/drawing/2014/main" id="{538D5F85-D448-7E5B-BDB5-0A4968D63F33}"/>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77" name="Text Placeholder 39">
            <a:extLst>
              <a:ext uri="{FF2B5EF4-FFF2-40B4-BE49-F238E27FC236}">
                <a16:creationId xmlns:a16="http://schemas.microsoft.com/office/drawing/2014/main" id="{F324FD2B-6ABE-7CE4-0191-5185B3BAFF4B}"/>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78" name="Text Placeholder 39">
            <a:extLst>
              <a:ext uri="{FF2B5EF4-FFF2-40B4-BE49-F238E27FC236}">
                <a16:creationId xmlns:a16="http://schemas.microsoft.com/office/drawing/2014/main" id="{06F73631-0C79-EE6F-6A24-6F2CB7E4239F}"/>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79" name="Text Placeholder 39">
            <a:extLst>
              <a:ext uri="{FF2B5EF4-FFF2-40B4-BE49-F238E27FC236}">
                <a16:creationId xmlns:a16="http://schemas.microsoft.com/office/drawing/2014/main" id="{D4BFECB8-B272-4E27-73A6-DD1EB09622D1}"/>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5" name="Text Placeholder 39">
            <a:extLst>
              <a:ext uri="{FF2B5EF4-FFF2-40B4-BE49-F238E27FC236}">
                <a16:creationId xmlns:a16="http://schemas.microsoft.com/office/drawing/2014/main" id="{F99BC4FF-602B-1EE0-5635-292F58CAF3C0}"/>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6" name="Text Placeholder 39">
            <a:extLst>
              <a:ext uri="{FF2B5EF4-FFF2-40B4-BE49-F238E27FC236}">
                <a16:creationId xmlns:a16="http://schemas.microsoft.com/office/drawing/2014/main" id="{F90BF824-AB0C-19AB-212C-A4BAEAB974FA}"/>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7" name="Text Placeholder 39">
            <a:extLst>
              <a:ext uri="{FF2B5EF4-FFF2-40B4-BE49-F238E27FC236}">
                <a16:creationId xmlns:a16="http://schemas.microsoft.com/office/drawing/2014/main" id="{92FE9B89-8F64-6D51-8E2B-A18271F4BC20}"/>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17261529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grpSp>
        <p:nvGrpSpPr>
          <p:cNvPr id="3" name="Group 2">
            <a:extLst>
              <a:ext uri="{FF2B5EF4-FFF2-40B4-BE49-F238E27FC236}">
                <a16:creationId xmlns:a16="http://schemas.microsoft.com/office/drawing/2014/main" id="{448E2F0A-EB88-3AEB-AA37-140D830BCC44}"/>
              </a:ext>
            </a:extLst>
          </p:cNvPr>
          <p:cNvGrpSpPr/>
          <p:nvPr userDrawn="1"/>
        </p:nvGrpSpPr>
        <p:grpSpPr>
          <a:xfrm>
            <a:off x="8147327" y="231790"/>
            <a:ext cx="683885" cy="287030"/>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9" name="Title Placeholder 13">
            <a:extLst>
              <a:ext uri="{FF2B5EF4-FFF2-40B4-BE49-F238E27FC236}">
                <a16:creationId xmlns:a16="http://schemas.microsoft.com/office/drawing/2014/main" id="{1E72F3D2-E81D-A9FB-3CB5-3387E2019C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589C69E9-A795-305D-BF66-7F44A3A8D0C9}"/>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E50D317A-E0E8-05E8-9522-7F5256B2148E}"/>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6CF0A759-7682-27AA-DB35-878B76242D34}"/>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0D9B7AC4-54F8-A38F-D4D0-7E8FA955A383}"/>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443B685A-8374-78D2-2D03-8B69291B85DD}"/>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58EE9976-E554-5337-0E5E-A938F9BDAC19}"/>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DE4646BF-8103-2DEA-5959-1AA24B826CC3}"/>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5FAA3E12-835D-E655-78D0-ADCECA89DFC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C9F545F-1136-4470-8F71-0DF7EC609D19}"/>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E068F80C-D198-A21D-F3A1-6AFC13CE94AA}"/>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445B268D-F6A1-4B4D-4148-702A352C3922}"/>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15AAED45-F756-7524-01E4-AF583C645AB8}"/>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08453C6B-C09A-F8C3-89BC-9A4E5C7835D8}"/>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01B7C4A6-4F1A-C7C0-9431-5DD51D86E0DF}"/>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8FB2E255-FD50-ADF4-4FA8-E3DE13073A0D}"/>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2D87C794-8C30-0DA4-DD94-B4FDC5FEC154}"/>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7A34A8B9-CE39-8488-19E1-703536592FC2}"/>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BAE10919-7160-E908-7649-70307CEA9356}"/>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8" name="Text Placeholder 39">
            <a:extLst>
              <a:ext uri="{FF2B5EF4-FFF2-40B4-BE49-F238E27FC236}">
                <a16:creationId xmlns:a16="http://schemas.microsoft.com/office/drawing/2014/main" id="{FADD6BC6-DEC9-9D0C-2CCC-D9B98B1660E4}"/>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9" name="Text Placeholder 39">
            <a:extLst>
              <a:ext uri="{FF2B5EF4-FFF2-40B4-BE49-F238E27FC236}">
                <a16:creationId xmlns:a16="http://schemas.microsoft.com/office/drawing/2014/main" id="{9174C0CB-1D27-C1EA-5B34-71B5F18EB9F0}"/>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0" name="Text Placeholder 39">
            <a:extLst>
              <a:ext uri="{FF2B5EF4-FFF2-40B4-BE49-F238E27FC236}">
                <a16:creationId xmlns:a16="http://schemas.microsoft.com/office/drawing/2014/main" id="{F2E5E1CF-5771-F08D-C35B-437B00CDFC28}"/>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1" name="Text Placeholder 39">
            <a:extLst>
              <a:ext uri="{FF2B5EF4-FFF2-40B4-BE49-F238E27FC236}">
                <a16:creationId xmlns:a16="http://schemas.microsoft.com/office/drawing/2014/main" id="{70198A42-ABED-7A3E-AB7D-E20627325196}"/>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2" name="Text Placeholder 39">
            <a:extLst>
              <a:ext uri="{FF2B5EF4-FFF2-40B4-BE49-F238E27FC236}">
                <a16:creationId xmlns:a16="http://schemas.microsoft.com/office/drawing/2014/main" id="{DE1E1CAD-7920-187A-B826-7E4A49A624FA}"/>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8394758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Slide 3">
    <p:spTree>
      <p:nvGrpSpPr>
        <p:cNvPr id="1" name=""/>
        <p:cNvGrpSpPr/>
        <p:nvPr/>
      </p:nvGrpSpPr>
      <p:grpSpPr>
        <a:xfrm>
          <a:off x="0" y="0"/>
          <a:ext cx="0" cy="0"/>
          <a:chOff x="0" y="0"/>
          <a:chExt cx="0" cy="0"/>
        </a:xfrm>
      </p:grpSpPr>
      <p:sp>
        <p:nvSpPr>
          <p:cNvPr id="12" name="Rectangle 11"/>
          <p:cNvSpPr/>
          <p:nvPr/>
        </p:nvSpPr>
        <p:spPr>
          <a:xfrm>
            <a:off x="3207600" y="968400"/>
            <a:ext cx="892800" cy="350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icture Placeholder 2"/>
          <p:cNvSpPr>
            <a:spLocks noGrp="1"/>
          </p:cNvSpPr>
          <p:nvPr>
            <p:ph type="pic" sz="quarter" idx="17"/>
          </p:nvPr>
        </p:nvSpPr>
        <p:spPr>
          <a:xfrm>
            <a:off x="784800" y="968400"/>
            <a:ext cx="2347200" cy="3506400"/>
          </a:xfrm>
          <a:prstGeom prst="rect">
            <a:avLst/>
          </a:prstGeom>
        </p:spPr>
        <p:txBody>
          <a:bodyPr/>
          <a:lstStyle/>
          <a:p>
            <a:r>
              <a:rPr lang="en-US" dirty="0"/>
              <a:t>Click icon to add picture</a:t>
            </a:r>
          </a:p>
        </p:txBody>
      </p:sp>
      <p:sp>
        <p:nvSpPr>
          <p:cNvPr id="2" name="Title 1"/>
          <p:cNvSpPr>
            <a:spLocks noGrp="1"/>
          </p:cNvSpPr>
          <p:nvPr>
            <p:ph type="title"/>
          </p:nvPr>
        </p:nvSpPr>
        <p:spPr/>
        <p:txBody>
          <a:bodyPr/>
          <a:lstStyle>
            <a:lvl1pPr>
              <a:defRPr sz="2400">
                <a:solidFill>
                  <a:schemeClr val="tx1"/>
                </a:solidFill>
              </a:defRPr>
            </a:lvl1pPr>
          </a:lstStyle>
          <a:p>
            <a:r>
              <a:rPr lang="en-US"/>
              <a:t>Click to edit Master title style</a:t>
            </a:r>
          </a:p>
        </p:txBody>
      </p:sp>
      <p:sp>
        <p:nvSpPr>
          <p:cNvPr id="9" name="Rectangle 8">
            <a:extLst>
              <a:ext uri="{FF2B5EF4-FFF2-40B4-BE49-F238E27FC236}">
                <a16:creationId xmlns:a16="http://schemas.microsoft.com/office/drawing/2014/main" id="{30765EDB-766F-4662-BB3B-CDB88D203994}"/>
              </a:ext>
            </a:extLst>
          </p:cNvPr>
          <p:cNvSpPr/>
          <p:nvPr/>
        </p:nvSpPr>
        <p:spPr>
          <a:xfrm>
            <a:off x="0" y="968400"/>
            <a:ext cx="176400" cy="3506400"/>
          </a:xfrm>
          <a:prstGeom prst="rect">
            <a:avLst/>
          </a:prstGeom>
          <a:solidFill>
            <a:srgbClr val="888B8D"/>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a:extLst>
              <a:ext uri="{FF2B5EF4-FFF2-40B4-BE49-F238E27FC236}">
                <a16:creationId xmlns:a16="http://schemas.microsoft.com/office/drawing/2014/main" id="{1E7BF77B-553C-4787-B3BA-65FCEE8F83A4}"/>
              </a:ext>
            </a:extLst>
          </p:cNvPr>
          <p:cNvSpPr/>
          <p:nvPr/>
        </p:nvSpPr>
        <p:spPr>
          <a:xfrm>
            <a:off x="252000" y="968400"/>
            <a:ext cx="453600" cy="3506400"/>
          </a:xfrm>
          <a:prstGeom prst="rect">
            <a:avLst/>
          </a:prstGeom>
          <a:solidFill>
            <a:srgbClr val="3F9C35"/>
          </a:solidFill>
          <a:ln>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 name="Content Placeholder 4">
            <a:extLst>
              <a:ext uri="{FF2B5EF4-FFF2-40B4-BE49-F238E27FC236}">
                <a16:creationId xmlns:a16="http://schemas.microsoft.com/office/drawing/2014/main" id="{4E836AF5-DB94-432A-9539-947E56A3D9F9}"/>
              </a:ext>
            </a:extLst>
          </p:cNvPr>
          <p:cNvSpPr>
            <a:spLocks noGrp="1"/>
          </p:cNvSpPr>
          <p:nvPr>
            <p:ph sz="quarter" idx="18"/>
          </p:nvPr>
        </p:nvSpPr>
        <p:spPr>
          <a:xfrm>
            <a:off x="4257676" y="973138"/>
            <a:ext cx="4706938" cy="35020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8192795"/>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39" name="Title Placeholder 13">
            <a:extLst>
              <a:ext uri="{FF2B5EF4-FFF2-40B4-BE49-F238E27FC236}">
                <a16:creationId xmlns:a16="http://schemas.microsoft.com/office/drawing/2014/main" id="{1C33E444-FA0F-D986-784C-71E4A797F5B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9EAAEF78-5E53-87D8-9D93-0D1035872D9B}"/>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9A5D8CCC-D1C3-287B-1E63-82F6D70CE710}"/>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3867E2EB-7B83-C208-27BE-16E75566446A}"/>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C3E8CD87-5C72-E62A-E17A-032FB2AE3DF2}"/>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A6263FF5-B0BE-19EB-A815-E5FC3B104AFE}"/>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78B7F650-F615-076D-72D4-FAC9D377C703}"/>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37D5EFD3-01BE-9D2E-5498-A2566B7FF9F0}"/>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9EBB322B-3F8A-82A0-D38C-3B0EAF274D6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95B2319-0567-C743-748B-627E75B707E8}"/>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31912C3E-7ADD-21D1-6311-94E61BD523B2}"/>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B35A7D17-0BA1-50CD-BFF9-110B4144B1CD}"/>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58649877-7697-942F-0AFD-04CE442360F3}"/>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1D2B4700-BEF8-D5FC-E4AF-98C66B5EE995}"/>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21339569-E30C-E034-14CD-1C3181FCEBDE}"/>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F3F41331-49E0-608C-5019-6833E7C011FC}"/>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74CC074E-BF67-042C-48A5-4A746E6CF5C4}"/>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605EC573-9874-C54D-053A-84481BF921CB}"/>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35E2E518-EF54-E1BB-579C-15D087341CAA}"/>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8" name="Text Placeholder 39">
            <a:extLst>
              <a:ext uri="{FF2B5EF4-FFF2-40B4-BE49-F238E27FC236}">
                <a16:creationId xmlns:a16="http://schemas.microsoft.com/office/drawing/2014/main" id="{5079E896-AC28-01D8-4E40-24CA2BC65F8E}"/>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9" name="Text Placeholder 39">
            <a:extLst>
              <a:ext uri="{FF2B5EF4-FFF2-40B4-BE49-F238E27FC236}">
                <a16:creationId xmlns:a16="http://schemas.microsoft.com/office/drawing/2014/main" id="{486A4BB5-AB33-55A1-72FB-7105E710DDFD}"/>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0" name="Text Placeholder 39">
            <a:extLst>
              <a:ext uri="{FF2B5EF4-FFF2-40B4-BE49-F238E27FC236}">
                <a16:creationId xmlns:a16="http://schemas.microsoft.com/office/drawing/2014/main" id="{3BDA6188-AB2E-2801-C4F6-A4F45CC5F1AD}"/>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1" name="Text Placeholder 39">
            <a:extLst>
              <a:ext uri="{FF2B5EF4-FFF2-40B4-BE49-F238E27FC236}">
                <a16:creationId xmlns:a16="http://schemas.microsoft.com/office/drawing/2014/main" id="{84FA20F9-E22B-2F8D-C673-C55E58244BE5}"/>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2" name="Text Placeholder 39">
            <a:extLst>
              <a:ext uri="{FF2B5EF4-FFF2-40B4-BE49-F238E27FC236}">
                <a16:creationId xmlns:a16="http://schemas.microsoft.com/office/drawing/2014/main" id="{FD73D747-A2B3-C49F-AFAF-4B87F8170384}"/>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421841682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423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6625246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0063764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p:nvPr>
        </p:nvSpPr>
        <p:spPr>
          <a:xfrm>
            <a:off x="611981"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1981" y="1420351"/>
            <a:ext cx="3906441" cy="286940"/>
          </a:xfrm>
        </p:spPr>
        <p:txBody>
          <a:bodyPr/>
          <a:lstStyle>
            <a:lvl1pPr>
              <a:defRPr sz="15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4655364" y="1420351"/>
            <a:ext cx="3930097"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4663480"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89179371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0641" y="1707292"/>
            <a:ext cx="255761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7951" y="1420351"/>
            <a:ext cx="255282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0641" y="532453"/>
            <a:ext cx="7966344" cy="415499"/>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3312319" y="1707292"/>
            <a:ext cx="2552828"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3319694" y="1420351"/>
            <a:ext cx="2548054" cy="286940"/>
          </a:xfrm>
        </p:spPr>
        <p:txBody>
          <a:bodyPr/>
          <a:lstStyle>
            <a:lvl1pPr>
              <a:defRPr sz="15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6006688" y="1707292"/>
            <a:ext cx="2570300" cy="2943290"/>
          </a:xfrm>
          <a:prstGeom prst="rect">
            <a:avLst/>
          </a:prstGeom>
          <a:noFill/>
        </p:spPr>
        <p:txBody>
          <a:bodyPr lIns="10800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6014221" y="1420351"/>
            <a:ext cx="2565493" cy="286940"/>
          </a:xfrm>
        </p:spPr>
        <p:txBody>
          <a:bodyPr/>
          <a:lstStyle>
            <a:lvl1pPr>
              <a:defRPr sz="15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8147327" y="231790"/>
            <a:ext cx="683885" cy="287030"/>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3233918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188952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9139" y="1420352"/>
            <a:ext cx="188598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61690" cy="415499"/>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6687681" y="1707292"/>
            <a:ext cx="188958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2627710" y="1707292"/>
            <a:ext cx="190779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4661708" y="1707292"/>
            <a:ext cx="1899765"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6687622" y="1420352"/>
            <a:ext cx="1886048" cy="286940"/>
          </a:xfrm>
        </p:spPr>
        <p:txBody>
          <a:bodyPr/>
          <a:lstStyle>
            <a:lvl1pPr>
              <a:defRPr sz="15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2623895" y="1420352"/>
            <a:ext cx="1904223" cy="286940"/>
          </a:xfrm>
        </p:spPr>
        <p:txBody>
          <a:bodyPr/>
          <a:lstStyle>
            <a:lvl1pPr>
              <a:defRPr sz="15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4652494" y="1420352"/>
            <a:ext cx="1896212" cy="286940"/>
          </a:xfrm>
        </p:spPr>
        <p:txBody>
          <a:bodyPr/>
          <a:lstStyle>
            <a:lvl1pPr>
              <a:defRPr sz="15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2941434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67084234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3182998" y="873853"/>
            <a:ext cx="5394265" cy="286940"/>
          </a:xfrm>
        </p:spPr>
        <p:txBody>
          <a:bodyPr/>
          <a:lstStyle>
            <a:lvl1pPr>
              <a:defRPr sz="15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3176588" y="1160793"/>
            <a:ext cx="5400614" cy="2778833"/>
          </a:xfrm>
          <a:prstGeom prst="rect">
            <a:avLst/>
          </a:prstGeom>
          <a:noFill/>
        </p:spPr>
        <p:txBody>
          <a:bodyPr lIns="0" tIns="0" rIns="0" bIns="0" numCol="2" spcCol="180000">
            <a:noAutofit/>
          </a:bodyPr>
          <a:lstStyle>
            <a:lvl1pPr>
              <a:lnSpc>
                <a:spcPct val="100000"/>
              </a:lnSpc>
              <a:spcBef>
                <a:spcPts val="450"/>
              </a:spcBef>
              <a:spcAft>
                <a:spcPts val="0"/>
              </a:spcAft>
              <a:defRPr sz="1050">
                <a:solidFill>
                  <a:schemeClr val="accent4"/>
                </a:solidFill>
              </a:defRPr>
            </a:lvl1pPr>
            <a:lvl2pPr>
              <a:lnSpc>
                <a:spcPct val="100000"/>
              </a:lnSpc>
              <a:spcBef>
                <a:spcPts val="450"/>
              </a:spcBef>
              <a:spcAft>
                <a:spcPts val="0"/>
              </a:spcAft>
              <a:defRPr sz="1200">
                <a:solidFill>
                  <a:schemeClr val="bg2"/>
                </a:solidFill>
              </a:defRPr>
            </a:lvl2pPr>
            <a:lvl3pPr>
              <a:lnSpc>
                <a:spcPct val="100000"/>
              </a:lnSpc>
              <a:spcBef>
                <a:spcPts val="450"/>
              </a:spcBef>
              <a:spcAft>
                <a:spcPts val="0"/>
              </a:spcAft>
              <a:defRPr sz="1200">
                <a:solidFill>
                  <a:schemeClr val="bg2"/>
                </a:solidFill>
              </a:defRPr>
            </a:lvl3pPr>
            <a:lvl4pPr>
              <a:lnSpc>
                <a:spcPct val="100000"/>
              </a:lnSpc>
              <a:spcBef>
                <a:spcPts val="450"/>
              </a:spcBef>
              <a:spcAft>
                <a:spcPts val="0"/>
              </a:spcAft>
              <a:buClrTx/>
              <a:defRPr sz="1200">
                <a:solidFill>
                  <a:schemeClr val="tx1"/>
                </a:solidFill>
              </a:defRPr>
            </a:lvl4pPr>
            <a:lvl5pPr>
              <a:lnSpc>
                <a:spcPct val="100000"/>
              </a:lnSpc>
              <a:spcBef>
                <a:spcPts val="450"/>
              </a:spcBef>
              <a:spcAft>
                <a:spcPts val="0"/>
              </a:spcAft>
              <a:buClrTx/>
              <a:defRPr sz="1200">
                <a:solidFill>
                  <a:schemeClr val="tx1"/>
                </a:solidFill>
              </a:defRPr>
            </a:lvl5pPr>
          </a:lstStyle>
          <a:p>
            <a:r>
              <a:rPr lang="en-GB"/>
              <a:t>This box is set up with two text columns</a:t>
            </a:r>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66452977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329" y="1152"/>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dirty="0"/>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3312259" y="861778"/>
            <a:ext cx="5265005" cy="415499"/>
          </a:xfrm>
        </p:spPr>
        <p:txBody>
          <a:bodyPr/>
          <a:lstStyle>
            <a:lvl1pPr>
              <a:lnSpc>
                <a:spcPct val="100000"/>
              </a:lnSpc>
              <a:spcBef>
                <a:spcPts val="45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3312258" y="1306811"/>
            <a:ext cx="5264944" cy="2667346"/>
          </a:xfrm>
          <a:prstGeom prst="rect">
            <a:avLst/>
          </a:prstGeom>
          <a:noFill/>
        </p:spPr>
        <p:txBody>
          <a:bodyPr lIns="0" tIns="0" rIns="0" bIns="0" numCol="2" spcCol="180000">
            <a:noAutofit/>
          </a:bodyPr>
          <a:lstStyle>
            <a:lvl1pPr>
              <a:lnSpc>
                <a:spcPct val="100000"/>
              </a:lnSpc>
              <a:spcBef>
                <a:spcPts val="450"/>
              </a:spcBef>
              <a:spcAft>
                <a:spcPts val="0"/>
              </a:spcAft>
              <a:defRPr sz="1200">
                <a:solidFill>
                  <a:schemeClr val="bg1"/>
                </a:solidFill>
              </a:defRPr>
            </a:lvl1pPr>
            <a:lvl2pPr>
              <a:lnSpc>
                <a:spcPct val="100000"/>
              </a:lnSpc>
              <a:spcBef>
                <a:spcPts val="450"/>
              </a:spcBef>
              <a:spcAft>
                <a:spcPts val="0"/>
              </a:spcAft>
              <a:defRPr sz="1200">
                <a:solidFill>
                  <a:schemeClr val="bg1"/>
                </a:solidFill>
              </a:defRPr>
            </a:lvl2pPr>
            <a:lvl3pPr>
              <a:lnSpc>
                <a:spcPct val="100000"/>
              </a:lnSpc>
              <a:spcBef>
                <a:spcPts val="450"/>
              </a:spcBef>
              <a:spcAft>
                <a:spcPts val="0"/>
              </a:spcAft>
              <a:defRPr sz="1200">
                <a:solidFill>
                  <a:schemeClr val="bg1"/>
                </a:solidFill>
              </a:defRPr>
            </a:lvl3pPr>
            <a:lvl4pPr>
              <a:lnSpc>
                <a:spcPct val="100000"/>
              </a:lnSpc>
              <a:spcBef>
                <a:spcPts val="450"/>
              </a:spcBef>
              <a:spcAft>
                <a:spcPts val="0"/>
              </a:spcAft>
              <a:buClrTx/>
              <a:defRPr sz="1200">
                <a:solidFill>
                  <a:schemeClr val="bg1"/>
                </a:solidFill>
              </a:defRPr>
            </a:lvl4pPr>
            <a:lvl5pPr>
              <a:lnSpc>
                <a:spcPct val="100000"/>
              </a:lnSpc>
              <a:spcBef>
                <a:spcPts val="450"/>
              </a:spcBef>
              <a:spcAft>
                <a:spcPts val="0"/>
              </a:spcAft>
              <a:buClrTx/>
              <a:defRPr sz="1200">
                <a:solidFill>
                  <a:schemeClr val="bg1"/>
                </a:solidFill>
              </a:defRPr>
            </a:lvl5pPr>
          </a:lstStyle>
          <a:p>
            <a:pPr lvl="0"/>
            <a:r>
              <a:rPr lang="en-GB"/>
              <a:t>Edit Master text styles</a:t>
            </a:r>
          </a:p>
          <a:p>
            <a:pPr lvl="1"/>
            <a:r>
              <a:rPr lang="en-GB"/>
              <a:t>Second level</a:t>
            </a:r>
          </a:p>
          <a:p>
            <a:pPr lvl="2"/>
            <a:r>
              <a:rPr lang="en-GB"/>
              <a:t>Third level</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61062102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10255"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10256" cy="314325"/>
          </a:xfrm>
        </p:spPr>
        <p:txBody>
          <a:bodyPr/>
          <a:lstStyle>
            <a:lvl1pPr>
              <a:defRPr sz="15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3987404" cy="51435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dirty="0"/>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9554974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ontent Slide 4">
    <p:spTree>
      <p:nvGrpSpPr>
        <p:cNvPr id="1" name=""/>
        <p:cNvGrpSpPr/>
        <p:nvPr/>
      </p:nvGrpSpPr>
      <p:grpSpPr>
        <a:xfrm>
          <a:off x="0" y="0"/>
          <a:ext cx="0" cy="0"/>
          <a:chOff x="0" y="0"/>
          <a:chExt cx="0" cy="0"/>
        </a:xfrm>
      </p:grpSpPr>
      <p:sp>
        <p:nvSpPr>
          <p:cNvPr id="48" name="Grey box"/>
          <p:cNvSpPr/>
          <p:nvPr/>
        </p:nvSpPr>
        <p:spPr>
          <a:xfrm>
            <a:off x="1" y="968399"/>
            <a:ext cx="3708000" cy="3506400"/>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 name="Title 1"/>
          <p:cNvSpPr>
            <a:spLocks noGrp="1"/>
          </p:cNvSpPr>
          <p:nvPr>
            <p:ph type="title"/>
          </p:nvPr>
        </p:nvSpPr>
        <p:spPr/>
        <p:txBody>
          <a:bodyPr/>
          <a:lstStyle/>
          <a:p>
            <a:r>
              <a:rPr lang="en-US"/>
              <a:t>Click to edit Master title style</a:t>
            </a:r>
          </a:p>
        </p:txBody>
      </p:sp>
      <p:sp>
        <p:nvSpPr>
          <p:cNvPr id="26" name="Content Placeholder 1"/>
          <p:cNvSpPr>
            <a:spLocks noGrp="1"/>
          </p:cNvSpPr>
          <p:nvPr>
            <p:ph idx="31" hasCustomPrompt="1"/>
            <p:custDataLst>
              <p:tags r:id="rId1"/>
            </p:custDataLst>
          </p:nvPr>
        </p:nvSpPr>
        <p:spPr>
          <a:xfrm>
            <a:off x="4016423" y="968400"/>
            <a:ext cx="4948189" cy="3506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
            </p:custDataLst>
          </p:nvPr>
        </p:nvSpPr>
        <p:spPr>
          <a:xfrm>
            <a:off x="324000" y="1090612"/>
            <a:ext cx="3148379" cy="3224213"/>
          </a:xfrm>
        </p:spPr>
        <p:txBody>
          <a:bodyPr anchor="ctr" anchorCtr="1"/>
          <a:lstStyle>
            <a:lvl1pPr algn="ctr">
              <a:defRPr sz="3200">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Standout fact/figure/chart</a:t>
            </a:r>
          </a:p>
        </p:txBody>
      </p:sp>
    </p:spTree>
    <p:extLst>
      <p:ext uri="{BB962C8B-B14F-4D97-AF65-F5344CB8AC3E}">
        <p14:creationId xmlns:p14="http://schemas.microsoft.com/office/powerpoint/2010/main" val="514931751"/>
      </p:ext>
    </p:extLst>
  </p:cSld>
  <p:clrMapOvr>
    <a:masterClrMapping/>
  </p:clrMapOvr>
  <p:extLst>
    <p:ext uri="{DCECCB84-F9BA-43D5-87BE-67443E8EF086}">
      <p15:sldGuideLst xmlns:p15="http://schemas.microsoft.com/office/powerpoint/2012/main">
        <p15:guide id="1" pos="2517">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3987404" cy="5143500"/>
          </a:xfrm>
        </p:spPr>
        <p:txBody>
          <a:bodyPr/>
          <a:lstStyle/>
          <a:p>
            <a:r>
              <a:rPr lang="en-US" dirty="0"/>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23994"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23994" cy="314325"/>
          </a:xfrm>
        </p:spPr>
        <p:txBody>
          <a:bodyPr/>
          <a:lstStyle>
            <a:lvl1pPr>
              <a:defRPr sz="15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611981" y="4678669"/>
            <a:ext cx="3375423" cy="3428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6056975" y="-803194"/>
            <a:ext cx="3087025" cy="67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64252223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5021992" y="2841745"/>
            <a:ext cx="4122008" cy="2301755"/>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dirty="0"/>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64649172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609004" y="2651619"/>
            <a:ext cx="3923246" cy="20350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4658087" y="2647776"/>
            <a:ext cx="3923246" cy="20350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10893"/>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695996" y="3235888"/>
            <a:ext cx="3734448"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703403" y="2751967"/>
            <a:ext cx="3734448" cy="229877"/>
          </a:xfrm>
        </p:spPr>
        <p:txBody>
          <a:bodyPr/>
          <a:lstStyle>
            <a:lvl1pPr>
              <a:spcBef>
                <a:spcPts val="0"/>
              </a:spcBef>
              <a:defRPr sz="135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4662489" y="1412912"/>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703403" y="2993927"/>
            <a:ext cx="3734448" cy="229877"/>
          </a:xfrm>
        </p:spPr>
        <p:txBody>
          <a:bodyPr/>
          <a:lstStyle>
            <a:lvl1pPr>
              <a:spcBef>
                <a:spcPts val="0"/>
              </a:spcBef>
              <a:defRPr sz="105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4745078" y="3235667"/>
            <a:ext cx="3734449"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4752486" y="2751747"/>
            <a:ext cx="3734449" cy="229877"/>
          </a:xfrm>
        </p:spPr>
        <p:txBody>
          <a:bodyPr/>
          <a:lstStyle>
            <a:lvl1pPr>
              <a:spcBef>
                <a:spcPts val="0"/>
              </a:spcBef>
              <a:defRPr sz="135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4752486" y="2993707"/>
            <a:ext cx="3734449" cy="229877"/>
          </a:xfrm>
        </p:spPr>
        <p:txBody>
          <a:bodyPr/>
          <a:lstStyle>
            <a:lvl1pPr>
              <a:spcBef>
                <a:spcPts val="0"/>
              </a:spcBef>
              <a:defRPr sz="105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13015698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77945"/>
            <a:ext cx="3870595"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691678" y="1671765"/>
            <a:ext cx="2738766" cy="229877"/>
          </a:xfrm>
        </p:spPr>
        <p:txBody>
          <a:bodyPr/>
          <a:lstStyle>
            <a:lvl1pPr>
              <a:spcBef>
                <a:spcPts val="0"/>
              </a:spcBef>
              <a:defRPr sz="13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691678" y="1913725"/>
            <a:ext cx="2738766" cy="229877"/>
          </a:xfrm>
        </p:spPr>
        <p:txBody>
          <a:bodyPr/>
          <a:lstStyle>
            <a:lvl1pPr>
              <a:spcBef>
                <a:spcPts val="0"/>
              </a:spcBef>
              <a:defRPr sz="105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4662488" y="2481752"/>
            <a:ext cx="3899809"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5741981" y="1683848"/>
            <a:ext cx="2744954" cy="229877"/>
          </a:xfrm>
        </p:spPr>
        <p:txBody>
          <a:bodyPr/>
          <a:lstStyle>
            <a:lvl1pPr>
              <a:spcBef>
                <a:spcPts val="0"/>
              </a:spcBef>
              <a:defRPr sz="135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5741981" y="1925808"/>
            <a:ext cx="2744954" cy="229877"/>
          </a:xfrm>
        </p:spPr>
        <p:txBody>
          <a:bodyPr/>
          <a:lstStyle>
            <a:lvl1pPr>
              <a:spcBef>
                <a:spcPts val="0"/>
              </a:spcBef>
              <a:defRPr sz="105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611981" y="1467501"/>
            <a:ext cx="934200" cy="940547"/>
          </a:xfrm>
          <a:prstGeom prst="rect">
            <a:avLst/>
          </a:prstGeom>
          <a:solidFill>
            <a:srgbClr val="E7E7E8"/>
          </a:solidFill>
        </p:spPr>
        <p:txBody>
          <a:bodyPr lIns="72000" tIns="72000" rIns="72000"/>
          <a:lstStyle/>
          <a:p>
            <a:r>
              <a:rPr lang="en-US" dirty="0"/>
              <a:t>Click icon to add picture</a:t>
            </a:r>
            <a:endParaRPr lang="en-GB" dirty="0"/>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4662488" y="1469520"/>
            <a:ext cx="934200" cy="940547"/>
          </a:xfrm>
          <a:prstGeom prst="rect">
            <a:avLst/>
          </a:prstGeom>
          <a:solidFill>
            <a:srgbClr val="E7E7E8"/>
          </a:solidFill>
        </p:spPr>
        <p:txBody>
          <a:bodyPr lIns="72000" tIns="72000" rIns="72000"/>
          <a:lstStyle/>
          <a:p>
            <a:r>
              <a:rPr lang="en-US" dirty="0"/>
              <a:t>Click icon to add picture</a:t>
            </a:r>
            <a:endParaRPr lang="en-GB" dirty="0"/>
          </a:p>
        </p:txBody>
      </p:sp>
    </p:spTree>
    <p:extLst>
      <p:ext uri="{BB962C8B-B14F-4D97-AF65-F5344CB8AC3E}">
        <p14:creationId xmlns:p14="http://schemas.microsoft.com/office/powerpoint/2010/main" val="413981399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01093"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3292085" y="140149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601005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8147327" y="231790"/>
            <a:ext cx="683885" cy="287030"/>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5999384" y="2659981"/>
            <a:ext cx="2582904"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3299437" y="2660260"/>
            <a:ext cx="2582904" cy="202604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601092" y="2660260"/>
            <a:ext cx="2582904"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668008" y="32752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675416" y="27519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675416" y="29723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3389612" y="32747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3397020" y="27514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3397020" y="29718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6071816" y="3281920"/>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6079224" y="2758614"/>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6079224" y="2978947"/>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27695913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1982" y="1467501"/>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61834"/>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557051" y="1583099"/>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557051" y="2022466"/>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3317671" y="1466168"/>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3316609" y="2460501"/>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4262740" y="1581766"/>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4262740" y="2021134"/>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6011467" y="1469520"/>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6010404" y="2463853"/>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6956536" y="1585118"/>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6956536" y="2024485"/>
            <a:ext cx="1619537"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41421419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2636457"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467074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6687454"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610919" y="2660260"/>
            <a:ext cx="1897993"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2631509" y="2660260"/>
            <a:ext cx="1897993" cy="202604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4669755" y="2660260"/>
            <a:ext cx="1897993"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6688220" y="2660260"/>
            <a:ext cx="1897993" cy="202604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682560"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689968"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689968"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2725378" y="3317991"/>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2732785" y="2751747"/>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2732785" y="2959921"/>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4759666"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4767074"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4767074"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6792040" y="3325609"/>
            <a:ext cx="1739893"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6792040"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6792040"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76066643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0919" y="1391590"/>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20" y="2618085"/>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61091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61091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2644507" y="1394902"/>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2644507" y="2621398"/>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4661998" y="1390296"/>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4661999" y="2616791"/>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6695586" y="1393609"/>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6695587" y="2620104"/>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263645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263645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466163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466163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668717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6687178" y="2388452"/>
            <a:ext cx="1906681"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72264644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2327008"/>
            <a:ext cx="9144000" cy="62423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3986808"/>
            <a:ext cx="9144000" cy="115669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35604" y="24216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35604" y="261382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620813" y="408468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620813" y="427684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05801" y="241845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05801" y="2610612"/>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3591010" y="40814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3591010" y="4273627"/>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561208" y="242158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561208" y="261373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6546417" y="4084594"/>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6546417" y="427675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79911834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3582263" y="2325400"/>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6537670" y="2327008"/>
            <a:ext cx="2054384" cy="62423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611982" y="2327008"/>
            <a:ext cx="2092796"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80603" y="239496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80603" y="258712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50800" y="2391753"/>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50800" y="2583909"/>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606207" y="239487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606207" y="258703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3560956" y="3986808"/>
            <a:ext cx="2054384"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6526137" y="3988648"/>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576912" y="3986808"/>
            <a:ext cx="2092796" cy="6242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669070" y="405994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669070" y="425209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3639268" y="4056725"/>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3639268" y="4248882"/>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6594674" y="405985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6594674" y="425200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37644029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ntent Slide 5">
    <p:spTree>
      <p:nvGrpSpPr>
        <p:cNvPr id="1" name=""/>
        <p:cNvGrpSpPr/>
        <p:nvPr/>
      </p:nvGrpSpPr>
      <p:grpSpPr>
        <a:xfrm>
          <a:off x="0" y="0"/>
          <a:ext cx="0" cy="0"/>
          <a:chOff x="0" y="0"/>
          <a:chExt cx="0" cy="0"/>
        </a:xfrm>
      </p:grpSpPr>
      <p:sp>
        <p:nvSpPr>
          <p:cNvPr id="49" name="Grey Box"/>
          <p:cNvSpPr/>
          <p:nvPr/>
        </p:nvSpPr>
        <p:spPr>
          <a:xfrm>
            <a:off x="0" y="968399"/>
            <a:ext cx="5653088" cy="3506400"/>
          </a:xfrm>
          <a:prstGeom prst="rect">
            <a:avLst/>
          </a:prstGeom>
          <a:solidFill>
            <a:srgbClr val="E7E7E8"/>
          </a:solidFill>
          <a:ln w="9525">
            <a:solidFill>
              <a:srgbClr val="E7E7E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 name="Title 1"/>
          <p:cNvSpPr>
            <a:spLocks noGrp="1"/>
          </p:cNvSpPr>
          <p:nvPr>
            <p:ph type="title"/>
          </p:nvPr>
        </p:nvSpPr>
        <p:spPr/>
        <p:txBody>
          <a:bodyPr/>
          <a:lstStyle/>
          <a:p>
            <a:r>
              <a:rPr lang="en-US"/>
              <a:t>Click to edit Master title style</a:t>
            </a:r>
          </a:p>
        </p:txBody>
      </p:sp>
      <p:sp>
        <p:nvSpPr>
          <p:cNvPr id="27" name="Content Placeholder 20"/>
          <p:cNvSpPr>
            <a:spLocks noGrp="1"/>
          </p:cNvSpPr>
          <p:nvPr>
            <p:ph idx="32" hasCustomPrompt="1"/>
            <p:custDataLst>
              <p:tags r:id="rId1"/>
            </p:custDataLst>
          </p:nvPr>
        </p:nvSpPr>
        <p:spPr>
          <a:xfrm>
            <a:off x="324000" y="1090613"/>
            <a:ext cx="5045668" cy="2326404"/>
          </a:xfrm>
        </p:spPr>
        <p:txBody>
          <a:bodyPr anchor="ctr" anchorCtr="1"/>
          <a:lstStyle>
            <a:lvl1pPr algn="ctr">
              <a:defRPr sz="3200">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OBJECT</a:t>
            </a:r>
          </a:p>
        </p:txBody>
      </p:sp>
      <p:sp>
        <p:nvSpPr>
          <p:cNvPr id="3" name="Blue Box"/>
          <p:cNvSpPr/>
          <p:nvPr/>
        </p:nvSpPr>
        <p:spPr>
          <a:xfrm>
            <a:off x="5653090" y="968400"/>
            <a:ext cx="3490910" cy="3506400"/>
          </a:xfrm>
          <a:prstGeom prst="rect">
            <a:avLst/>
          </a:prstGeom>
          <a:ln w="9525">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6" name="Content Placeholder 1"/>
          <p:cNvSpPr>
            <a:spLocks noGrp="1"/>
          </p:cNvSpPr>
          <p:nvPr>
            <p:ph idx="31" hasCustomPrompt="1"/>
            <p:custDataLst>
              <p:tags r:id="rId2"/>
            </p:custDataLst>
          </p:nvPr>
        </p:nvSpPr>
        <p:spPr>
          <a:xfrm>
            <a:off x="5849256" y="1090612"/>
            <a:ext cx="3118531" cy="3252787"/>
          </a:xfrm>
        </p:spPr>
        <p:txBody>
          <a:bodyPr/>
          <a:lstStyle>
            <a:lvl1pPr>
              <a:buClr>
                <a:schemeClr val="bg1"/>
              </a:buClr>
              <a:defRPr sz="1800">
                <a:solidFill>
                  <a:schemeClr val="bg1"/>
                </a:solidFill>
              </a:defRPr>
            </a:lvl1pPr>
            <a:lvl2pPr>
              <a:buClr>
                <a:schemeClr val="bg1"/>
              </a:buClr>
              <a:defRPr sz="1800">
                <a:solidFill>
                  <a:schemeClr val="bg1"/>
                </a:solidFill>
              </a:defRPr>
            </a:lvl2pPr>
            <a:lvl3pPr>
              <a:buClr>
                <a:schemeClr val="bg1"/>
              </a:buClr>
              <a:defRPr sz="1800">
                <a:solidFill>
                  <a:schemeClr val="bg1"/>
                </a:solidFill>
              </a:defRPr>
            </a:lvl3pPr>
            <a:lvl4pPr>
              <a:buClr>
                <a:schemeClr val="bg1"/>
              </a:buClr>
              <a:defRPr sz="1800">
                <a:solidFill>
                  <a:schemeClr val="bg1"/>
                </a:solidFill>
              </a:defRPr>
            </a:lvl4pPr>
            <a:lvl5pPr>
              <a:buClr>
                <a:schemeClr val="bg1"/>
              </a:buClr>
              <a:defRPr sz="18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9B70FCBB-4152-45D7-BA86-A6A635D89B1E}"/>
              </a:ext>
            </a:extLst>
          </p:cNvPr>
          <p:cNvSpPr>
            <a:spLocks noGrp="1"/>
          </p:cNvSpPr>
          <p:nvPr>
            <p:ph type="body" sz="quarter" idx="33"/>
          </p:nvPr>
        </p:nvSpPr>
        <p:spPr>
          <a:xfrm>
            <a:off x="323850" y="3605213"/>
            <a:ext cx="5045075" cy="738187"/>
          </a:xfrm>
        </p:spPr>
        <p:txBody>
          <a:bodyPr/>
          <a:lstStyle/>
          <a:p>
            <a:pPr lvl="0"/>
            <a:r>
              <a:rPr lang="en-US"/>
              <a:t>Click to edit Master text styles</a:t>
            </a:r>
          </a:p>
        </p:txBody>
      </p:sp>
    </p:spTree>
    <p:extLst>
      <p:ext uri="{BB962C8B-B14F-4D97-AF65-F5344CB8AC3E}">
        <p14:creationId xmlns:p14="http://schemas.microsoft.com/office/powerpoint/2010/main" val="230077264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2327009"/>
            <a:ext cx="914400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3990022"/>
            <a:ext cx="9144000" cy="11534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3560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3560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670762"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670762"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68996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68996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620813"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620813"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4722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265597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265597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041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470916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470916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68392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68392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69437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670312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670312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375526038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2647225" y="2324121"/>
            <a:ext cx="1888099"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4704725" y="2327008"/>
            <a:ext cx="1868748"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6708515" y="2321699"/>
            <a:ext cx="1868748"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610254" y="2324121"/>
            <a:ext cx="1891250"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85906" y="2362765"/>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85906" y="2575795"/>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715450"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715450"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754157"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754157"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50788" y="3104385"/>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3335" y="3108432"/>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799669"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799669"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715630"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2645773" y="3994626"/>
            <a:ext cx="1888099"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4681810" y="3997966"/>
            <a:ext cx="1868748"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6710494" y="3990023"/>
            <a:ext cx="1868748"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608960" y="3990023"/>
            <a:ext cx="189125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695049" y="402975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695049" y="424278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2724593"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2724593"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4763300"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4763300"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6808812"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6808812"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9828540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71962639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2709792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42273037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94405766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bg2"/>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91861107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75214418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409179101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611981" y="1666954"/>
            <a:ext cx="2564606" cy="830997"/>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611981" y="2532241"/>
            <a:ext cx="2564607" cy="289322"/>
          </a:xfrm>
        </p:spPr>
        <p:txBody>
          <a:bodyPr/>
          <a:lstStyle/>
          <a:p>
            <a:pPr lvl="0"/>
            <a:r>
              <a:rPr lang="en-US"/>
              <a:t>Click to edit Master text styles</a:t>
            </a:r>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26" name="Graphic 16">
            <a:extLst>
              <a:ext uri="{FF2B5EF4-FFF2-40B4-BE49-F238E27FC236}">
                <a16:creationId xmlns:a16="http://schemas.microsoft.com/office/drawing/2014/main" id="{77D7FB94-768B-ABD4-3142-2FC7F36AC0F1}"/>
              </a:ext>
            </a:extLst>
          </p:cNvPr>
          <p:cNvSpPr/>
          <p:nvPr userDrawn="1"/>
        </p:nvSpPr>
        <p:spPr>
          <a:xfrm>
            <a:off x="3582016" y="488786"/>
            <a:ext cx="2249963" cy="2088939"/>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sz="1200" dirty="0"/>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3582016" y="2683627"/>
            <a:ext cx="2249963" cy="2088939"/>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200" dirty="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6003234" y="2683627"/>
            <a:ext cx="2249963" cy="2088939"/>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200" dirty="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3717015" y="563823"/>
            <a:ext cx="2020595" cy="1630894"/>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6003234" y="488786"/>
            <a:ext cx="2249963" cy="2088939"/>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200" dirty="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spTree>
    <p:extLst>
      <p:ext uri="{BB962C8B-B14F-4D97-AF65-F5344CB8AC3E}">
        <p14:creationId xmlns:p14="http://schemas.microsoft.com/office/powerpoint/2010/main" val="38796404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Divider">
    <p:spTree>
      <p:nvGrpSpPr>
        <p:cNvPr id="1" name=""/>
        <p:cNvGrpSpPr/>
        <p:nvPr/>
      </p:nvGrpSpPr>
      <p:grpSpPr>
        <a:xfrm>
          <a:off x="0" y="0"/>
          <a:ext cx="0" cy="0"/>
          <a:chOff x="0" y="0"/>
          <a:chExt cx="0" cy="0"/>
        </a:xfrm>
      </p:grpSpPr>
      <p:sp>
        <p:nvSpPr>
          <p:cNvPr id="2" name="Divider Subtitle"/>
          <p:cNvSpPr>
            <a:spLocks noGrp="1"/>
          </p:cNvSpPr>
          <p:nvPr>
            <p:ph type="title" hasCustomPrompt="1"/>
          </p:nvPr>
        </p:nvSpPr>
        <p:spPr>
          <a:xfrm>
            <a:off x="572031" y="3697500"/>
            <a:ext cx="7190536" cy="417600"/>
          </a:xfrm>
        </p:spPr>
        <p:txBody>
          <a:bodyPr anchor="t" anchorCtr="0">
            <a:normAutofit/>
          </a:bodyPr>
          <a:lstStyle>
            <a:lvl1pPr algn="l">
              <a:defRPr sz="2000" b="0" cap="none" baseline="0">
                <a:solidFill>
                  <a:schemeClr val="bg2"/>
                </a:solidFill>
                <a:latin typeface="+mn-lt"/>
              </a:defRPr>
            </a:lvl1pPr>
          </a:lstStyle>
          <a:p>
            <a:r>
              <a:rPr lang="en-US"/>
              <a:t>Click to edit divider subtitle</a:t>
            </a:r>
          </a:p>
        </p:txBody>
      </p:sp>
      <p:sp>
        <p:nvSpPr>
          <p:cNvPr id="3" name="Divider Title"/>
          <p:cNvSpPr>
            <a:spLocks noGrp="1"/>
          </p:cNvSpPr>
          <p:nvPr>
            <p:ph type="body" idx="1" hasCustomPrompt="1"/>
          </p:nvPr>
        </p:nvSpPr>
        <p:spPr>
          <a:xfrm>
            <a:off x="572031" y="3179857"/>
            <a:ext cx="7190536" cy="492443"/>
          </a:xfrm>
        </p:spPr>
        <p:txBody>
          <a:bodyPr anchor="b" anchorCtr="0">
            <a:noAutofit/>
          </a:bodyPr>
          <a:lstStyle>
            <a:lvl1pPr marL="0" indent="0">
              <a:lnSpc>
                <a:spcPct val="100000"/>
              </a:lnSpc>
              <a:spcAft>
                <a:spcPts val="0"/>
              </a:spcAft>
              <a:buNone/>
              <a:defRPr sz="3200" cap="all" baseline="0">
                <a:solidFill>
                  <a:schemeClr val="tx2"/>
                </a:solidFill>
                <a:latin typeface="+mj-lt"/>
              </a:defRPr>
            </a:lvl1pPr>
            <a:lvl2pPr marL="408135" indent="0">
              <a:buNone/>
              <a:defRPr sz="1600">
                <a:solidFill>
                  <a:schemeClr val="tx1">
                    <a:tint val="75000"/>
                  </a:schemeClr>
                </a:solidFill>
              </a:defRPr>
            </a:lvl2pPr>
            <a:lvl3pPr marL="816270" indent="0">
              <a:buNone/>
              <a:defRPr sz="1400">
                <a:solidFill>
                  <a:schemeClr val="tx1">
                    <a:tint val="75000"/>
                  </a:schemeClr>
                </a:solidFill>
              </a:defRPr>
            </a:lvl3pPr>
            <a:lvl4pPr marL="1224404" indent="0">
              <a:buNone/>
              <a:defRPr sz="1300">
                <a:solidFill>
                  <a:schemeClr val="tx1">
                    <a:tint val="75000"/>
                  </a:schemeClr>
                </a:solidFill>
              </a:defRPr>
            </a:lvl4pPr>
            <a:lvl5pPr marL="1632540" indent="0">
              <a:buNone/>
              <a:defRPr sz="1300">
                <a:solidFill>
                  <a:schemeClr val="tx1">
                    <a:tint val="75000"/>
                  </a:schemeClr>
                </a:solidFill>
              </a:defRPr>
            </a:lvl5pPr>
            <a:lvl6pPr marL="2040675" indent="0">
              <a:buNone/>
              <a:defRPr sz="1300">
                <a:solidFill>
                  <a:schemeClr val="tx1">
                    <a:tint val="75000"/>
                  </a:schemeClr>
                </a:solidFill>
              </a:defRPr>
            </a:lvl6pPr>
            <a:lvl7pPr marL="2448809" indent="0">
              <a:buNone/>
              <a:defRPr sz="1300">
                <a:solidFill>
                  <a:schemeClr val="tx1">
                    <a:tint val="75000"/>
                  </a:schemeClr>
                </a:solidFill>
              </a:defRPr>
            </a:lvl7pPr>
            <a:lvl8pPr marL="2856944" indent="0">
              <a:buNone/>
              <a:defRPr sz="1300">
                <a:solidFill>
                  <a:schemeClr val="tx1">
                    <a:tint val="75000"/>
                  </a:schemeClr>
                </a:solidFill>
              </a:defRPr>
            </a:lvl8pPr>
            <a:lvl9pPr marL="3265079" indent="0">
              <a:buNone/>
              <a:defRPr sz="1300">
                <a:solidFill>
                  <a:schemeClr val="tx1">
                    <a:tint val="75000"/>
                  </a:schemeClr>
                </a:solidFill>
              </a:defRPr>
            </a:lvl9pPr>
          </a:lstStyle>
          <a:p>
            <a:pPr lvl="0"/>
            <a:r>
              <a:rPr lang="en-US"/>
              <a:t>Click to edit divider title</a:t>
            </a:r>
          </a:p>
        </p:txBody>
      </p:sp>
      <p:grpSp>
        <p:nvGrpSpPr>
          <p:cNvPr id="9" name="Cover Blocks"/>
          <p:cNvGrpSpPr/>
          <p:nvPr/>
        </p:nvGrpSpPr>
        <p:grpSpPr>
          <a:xfrm>
            <a:off x="0" y="180000"/>
            <a:ext cx="8964614" cy="2333624"/>
            <a:chOff x="523874" y="195485"/>
            <a:chExt cx="8964614" cy="2959777"/>
          </a:xfrm>
        </p:grpSpPr>
        <p:sp>
          <p:nvSpPr>
            <p:cNvPr id="10" name="Rectangle 9"/>
            <p:cNvSpPr/>
            <p:nvPr/>
          </p:nvSpPr>
          <p:spPr>
            <a:xfrm>
              <a:off x="3851919" y="195485"/>
              <a:ext cx="5636569" cy="295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523874" y="195485"/>
              <a:ext cx="447725" cy="29587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1095906" y="196487"/>
              <a:ext cx="2611997" cy="29587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1" name="RSM Logo" descr="Z:\RSM International\1 Design\2015\Brand\Guidelines\Logos\Logos-03.png">
            <a:extLst>
              <a:ext uri="{FF2B5EF4-FFF2-40B4-BE49-F238E27FC236}">
                <a16:creationId xmlns:a16="http://schemas.microsoft.com/office/drawing/2014/main" id="{E976BB5B-D9DC-4B5A-B409-66BC0DE187F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15151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611981" y="1977940"/>
            <a:ext cx="8009184" cy="818807"/>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dirty="0"/>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dirty="0"/>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610919" y="2639248"/>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4603277" y="2458493"/>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3863256"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71503" y="2674507"/>
            <a:ext cx="3863256" cy="917972"/>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00758302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2511621"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000750" y="2514601"/>
            <a:ext cx="2534009" cy="1020728"/>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611981" y="1806763"/>
            <a:ext cx="7965281" cy="966725"/>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dirty="0"/>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dirty="0"/>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3300" b="1" dirty="0"/>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610919" y="2615990"/>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3269277" y="2460449"/>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5920566" y="2301371"/>
            <a:ext cx="0" cy="135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345017" y="2694739"/>
            <a:ext cx="2511621" cy="917972"/>
          </a:xfrm>
        </p:spPr>
        <p:txBody>
          <a:bodyPr>
            <a:normAutofit/>
          </a:bodyPr>
          <a:lstStyle>
            <a:lvl1pPr>
              <a:defRPr sz="12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526505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1837126" cy="116384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47116" y="2519836"/>
            <a:ext cx="1847001" cy="1249280"/>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2684673" y="2694739"/>
            <a:ext cx="1818637" cy="1232714"/>
          </a:xfrm>
        </p:spPr>
        <p:txBody>
          <a:bodyPr>
            <a:normAutofit/>
          </a:bodyPr>
          <a:lstStyle>
            <a:lvl1pPr>
              <a:defRPr sz="12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611982" y="2615991"/>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2599634" y="2458493"/>
            <a:ext cx="1987652" cy="15749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4587285" y="2301755"/>
            <a:ext cx="1987652" cy="15749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611982" y="2149117"/>
            <a:ext cx="1987652" cy="507831"/>
          </a:xfrm>
          <a:prstGeom prst="rect">
            <a:avLst/>
          </a:prstGeom>
          <a:noFill/>
        </p:spPr>
        <p:txBody>
          <a:bodyPr wrap="square" lIns="81000" tIns="0" rIns="81000" bIns="0" rtlCol="0">
            <a:spAutoFit/>
          </a:bodyPr>
          <a:lstStyle/>
          <a:p>
            <a:pPr algn="ctr"/>
            <a:r>
              <a:rPr lang="en-GB" sz="3300" b="1" dirty="0"/>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2611201" y="1977940"/>
            <a:ext cx="1987652" cy="507831"/>
          </a:xfrm>
          <a:prstGeom prst="rect">
            <a:avLst/>
          </a:prstGeom>
          <a:noFill/>
        </p:spPr>
        <p:txBody>
          <a:bodyPr wrap="square" lIns="81000" tIns="0" rIns="81000" bIns="0" rtlCol="0">
            <a:spAutoFit/>
          </a:bodyPr>
          <a:lstStyle/>
          <a:p>
            <a:pPr algn="ctr"/>
            <a:r>
              <a:rPr lang="en-GB" sz="3300" b="1" dirty="0"/>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4586450" y="1806763"/>
            <a:ext cx="1987652" cy="507831"/>
          </a:xfrm>
          <a:prstGeom prst="rect">
            <a:avLst/>
          </a:prstGeom>
          <a:noFill/>
        </p:spPr>
        <p:txBody>
          <a:bodyPr wrap="square" lIns="81000" tIns="0" rIns="81000" bIns="0" rtlCol="0">
            <a:spAutoFit/>
          </a:bodyPr>
          <a:lstStyle/>
          <a:p>
            <a:pPr algn="ctr"/>
            <a:r>
              <a:rPr lang="en-GB" sz="3300" b="1" dirty="0"/>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6568930" y="2149956"/>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6588776" y="1654966"/>
            <a:ext cx="1987652" cy="507831"/>
          </a:xfrm>
          <a:prstGeom prst="rect">
            <a:avLst/>
          </a:prstGeom>
          <a:noFill/>
        </p:spPr>
        <p:txBody>
          <a:bodyPr wrap="square" lIns="81000" tIns="0" rIns="81000" bIns="0" rtlCol="0">
            <a:spAutoFit/>
          </a:bodyPr>
          <a:lstStyle/>
          <a:p>
            <a:pPr algn="ctr"/>
            <a:r>
              <a:rPr lang="en-GB" sz="3300" b="1" dirty="0"/>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610919" y="2615989"/>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2599634" y="2458491"/>
            <a:ext cx="0" cy="162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4590442" y="2307453"/>
            <a:ext cx="0" cy="162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6574102" y="2149116"/>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6662793" y="2383506"/>
            <a:ext cx="1913632" cy="1249280"/>
          </a:xfrm>
        </p:spPr>
        <p:txBody>
          <a:bodyPr>
            <a:normAutofit/>
          </a:bodyPr>
          <a:lstStyle>
            <a:lvl1pPr>
              <a:defRPr sz="12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9725331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2357574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356905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02423185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4107160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30058531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71228266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816779"/>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922440"/>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696261"/>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779060"/>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575744"/>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673786"/>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3455226"/>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3553342"/>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782039"/>
            <a:ext cx="4617233" cy="5852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922440"/>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673787"/>
            <a:ext cx="4604597"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3553343"/>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1933080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hasCustomPrompt="1"/>
          </p:nvPr>
        </p:nvSpPr>
        <p:spPr>
          <a:xfrm>
            <a:off x="323850" y="968400"/>
            <a:ext cx="8643938" cy="35079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802085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83164305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6768949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022968"/>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6286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734311"/>
            <a:ext cx="574064" cy="51983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3716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45439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1145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212592"/>
            <a:ext cx="574064" cy="5198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28575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2955616"/>
            <a:ext cx="574064" cy="5198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45737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734311"/>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212593"/>
            <a:ext cx="4604597"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2955616"/>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3902456" y="3600450"/>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3452242" y="368324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4140434" y="368622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163539948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2345879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7" y="624043"/>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800161" y="4935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483738" y="6687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46539105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04717"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04717" y="224591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470467" y="1558433"/>
            <a:ext cx="574064" cy="50213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450219" y="2304325"/>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04716" y="298886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470467" y="3062895"/>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2240498"/>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998199"/>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599718" y="2307273"/>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593698" y="3057315"/>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771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594091" y="3858636"/>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178781" y="2271556"/>
            <a:ext cx="3267845" cy="56161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178779" y="1536736"/>
            <a:ext cx="3267881" cy="5364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184403" y="3018152"/>
            <a:ext cx="3262222" cy="58225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314837" y="2267479"/>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314836" y="3029654"/>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304254" y="3827663"/>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8"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599718" y="1550970"/>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314837" y="1512881"/>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576011" y="3753956"/>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470467" y="3819026"/>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178780" y="3780936"/>
            <a:ext cx="322472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8147327" y="231790"/>
            <a:ext cx="683885" cy="287030"/>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74843337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dirty="0"/>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3977703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dirty="0"/>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35187588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dirty="0"/>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dirty="0"/>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dirty="0"/>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19450365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dirty="0"/>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dirty="0"/>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dirty="0"/>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0932720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0943840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363725"/>
            <a:ext cx="1889522" cy="2909420"/>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363726"/>
            <a:ext cx="1889523" cy="2909419"/>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363726"/>
            <a:ext cx="1889522" cy="2909420"/>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363726"/>
            <a:ext cx="1889523" cy="2909420"/>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231132" y="1410652"/>
            <a:ext cx="644128" cy="644129"/>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3242247" y="1410652"/>
            <a:ext cx="644128" cy="644129"/>
          </a:xfrm>
        </p:spPr>
        <p:txBody>
          <a:bodyPr/>
          <a:lstStyle/>
          <a:p>
            <a:r>
              <a:rPr lang="en-US" dirty="0"/>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5283655" y="1410652"/>
            <a:ext cx="644128" cy="644129"/>
          </a:xfrm>
        </p:spPr>
        <p:txBody>
          <a:bodyPr/>
          <a:lstStyle/>
          <a:p>
            <a:r>
              <a:rPr lang="en-US" dirty="0"/>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7341239" y="1407061"/>
            <a:ext cx="644128" cy="644129"/>
          </a:xfrm>
        </p:spPr>
        <p:txBody>
          <a:bodyPr/>
          <a:lstStyle/>
          <a:p>
            <a:r>
              <a:rPr lang="en-US" dirty="0"/>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8147327" y="231790"/>
            <a:ext cx="683885" cy="287030"/>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0229785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1048134" y="1509459"/>
            <a:ext cx="658967" cy="65896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634919" y="1509459"/>
            <a:ext cx="658967" cy="65896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4240011" y="1509459"/>
            <a:ext cx="663979" cy="66397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876926" y="1504446"/>
            <a:ext cx="663980" cy="66398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531834" y="1504446"/>
            <a:ext cx="663980" cy="66398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AC69A7CA-7CC8-A227-ACCF-E624E0326E2D}"/>
              </a:ext>
            </a:extLst>
          </p:cNvPr>
          <p:cNvSpPr>
            <a:spLocks noGrp="1"/>
          </p:cNvSpPr>
          <p:nvPr>
            <p:ph type="pic" sz="quarter" idx="19"/>
          </p:nvPr>
        </p:nvSpPr>
        <p:spPr>
          <a:xfrm>
            <a:off x="1103773" y="1567604"/>
            <a:ext cx="547688" cy="547688"/>
          </a:xfrm>
        </p:spPr>
        <p:txBody>
          <a:bodyPr/>
          <a:lstStyle/>
          <a:p>
            <a:r>
              <a:rPr lang="en-US" dirty="0"/>
              <a:t>Click icon to add picture</a:t>
            </a:r>
          </a:p>
        </p:txBody>
      </p:sp>
      <p:sp>
        <p:nvSpPr>
          <p:cNvPr id="13" name="Picture Placeholder 9">
            <a:extLst>
              <a:ext uri="{FF2B5EF4-FFF2-40B4-BE49-F238E27FC236}">
                <a16:creationId xmlns:a16="http://schemas.microsoft.com/office/drawing/2014/main" id="{DC3A30E9-A88D-6E1B-9655-49C6958CADC5}"/>
              </a:ext>
            </a:extLst>
          </p:cNvPr>
          <p:cNvSpPr>
            <a:spLocks noGrp="1"/>
          </p:cNvSpPr>
          <p:nvPr>
            <p:ph type="pic" sz="quarter" idx="20"/>
          </p:nvPr>
        </p:nvSpPr>
        <p:spPr>
          <a:xfrm>
            <a:off x="2696056" y="1579477"/>
            <a:ext cx="547688" cy="547688"/>
          </a:xfrm>
        </p:spPr>
        <p:txBody>
          <a:bodyPr/>
          <a:lstStyle/>
          <a:p>
            <a:r>
              <a:rPr lang="en-US" dirty="0"/>
              <a:t>Click icon to add picture</a:t>
            </a:r>
          </a:p>
        </p:txBody>
      </p:sp>
      <p:sp>
        <p:nvSpPr>
          <p:cNvPr id="17" name="Picture Placeholder 9">
            <a:extLst>
              <a:ext uri="{FF2B5EF4-FFF2-40B4-BE49-F238E27FC236}">
                <a16:creationId xmlns:a16="http://schemas.microsoft.com/office/drawing/2014/main" id="{70F12680-A5EB-F103-1C02-AAA1327447EB}"/>
              </a:ext>
            </a:extLst>
          </p:cNvPr>
          <p:cNvSpPr>
            <a:spLocks noGrp="1"/>
          </p:cNvSpPr>
          <p:nvPr>
            <p:ph type="pic" sz="quarter" idx="21"/>
          </p:nvPr>
        </p:nvSpPr>
        <p:spPr>
          <a:xfrm>
            <a:off x="4293935" y="1579477"/>
            <a:ext cx="547688" cy="547688"/>
          </a:xfrm>
        </p:spPr>
        <p:txBody>
          <a:bodyPr/>
          <a:lstStyle/>
          <a:p>
            <a:r>
              <a:rPr lang="en-US" dirty="0"/>
              <a:t>Click icon to add picture</a:t>
            </a:r>
          </a:p>
        </p:txBody>
      </p:sp>
      <p:sp>
        <p:nvSpPr>
          <p:cNvPr id="18" name="Picture Placeholder 9">
            <a:extLst>
              <a:ext uri="{FF2B5EF4-FFF2-40B4-BE49-F238E27FC236}">
                <a16:creationId xmlns:a16="http://schemas.microsoft.com/office/drawing/2014/main" id="{CE85B955-8E1C-ADEC-3D54-6A605EF33A12}"/>
              </a:ext>
            </a:extLst>
          </p:cNvPr>
          <p:cNvSpPr>
            <a:spLocks noGrp="1"/>
          </p:cNvSpPr>
          <p:nvPr>
            <p:ph type="pic" sz="quarter" idx="22"/>
          </p:nvPr>
        </p:nvSpPr>
        <p:spPr>
          <a:xfrm>
            <a:off x="5934652" y="1562591"/>
            <a:ext cx="547688" cy="547688"/>
          </a:xfrm>
        </p:spPr>
        <p:txBody>
          <a:bodyPr/>
          <a:lstStyle/>
          <a:p>
            <a:r>
              <a:rPr lang="en-US" dirty="0"/>
              <a:t>Click icon to add picture</a:t>
            </a:r>
          </a:p>
        </p:txBody>
      </p:sp>
      <p:sp>
        <p:nvSpPr>
          <p:cNvPr id="19" name="Picture Placeholder 9">
            <a:extLst>
              <a:ext uri="{FF2B5EF4-FFF2-40B4-BE49-F238E27FC236}">
                <a16:creationId xmlns:a16="http://schemas.microsoft.com/office/drawing/2014/main" id="{BAC4360C-D64F-D3EE-0286-087799039C6B}"/>
              </a:ext>
            </a:extLst>
          </p:cNvPr>
          <p:cNvSpPr>
            <a:spLocks noGrp="1"/>
          </p:cNvSpPr>
          <p:nvPr>
            <p:ph type="pic" sz="quarter" idx="23"/>
          </p:nvPr>
        </p:nvSpPr>
        <p:spPr>
          <a:xfrm>
            <a:off x="7589980" y="1562591"/>
            <a:ext cx="547688" cy="547688"/>
          </a:xfrm>
        </p:spPr>
        <p:txBody>
          <a:bodyPr/>
          <a:lstStyle/>
          <a:p>
            <a:r>
              <a:rPr lang="en-US" dirty="0"/>
              <a:t>Click icon to add picture</a:t>
            </a:r>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8147327" y="231790"/>
            <a:ext cx="683885" cy="287030"/>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5709098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602297" y="1729172"/>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3303399" y="1720789"/>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6003354" y="1720790"/>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499744" y="1342286"/>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4213666" y="1342286"/>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6914769" y="1342286"/>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595313" y="3465889"/>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3296415" y="3457507"/>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5996370" y="3457507"/>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492760" y="3079003"/>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4206682" y="3079003"/>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6907785" y="3079003"/>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1604112" y="1446945"/>
            <a:ext cx="547688" cy="547688"/>
          </a:xfrm>
        </p:spPr>
        <p:txBody>
          <a:bodyPr/>
          <a:lstStyle/>
          <a:p>
            <a:r>
              <a:rPr lang="en-US" dirty="0"/>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4319724" y="1446945"/>
            <a:ext cx="547688" cy="547688"/>
          </a:xfrm>
        </p:spPr>
        <p:txBody>
          <a:bodyPr/>
          <a:lstStyle/>
          <a:p>
            <a:r>
              <a:rPr lang="en-US" dirty="0"/>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7027811" y="1446945"/>
            <a:ext cx="547688" cy="547688"/>
          </a:xfrm>
        </p:spPr>
        <p:txBody>
          <a:bodyPr/>
          <a:lstStyle/>
          <a:p>
            <a:r>
              <a:rPr lang="en-US" dirty="0"/>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1611096" y="3194829"/>
            <a:ext cx="547688" cy="547688"/>
          </a:xfrm>
        </p:spPr>
        <p:txBody>
          <a:bodyPr/>
          <a:lstStyle/>
          <a:p>
            <a:r>
              <a:rPr lang="en-US" dirty="0"/>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4305215" y="3183662"/>
            <a:ext cx="547688" cy="547688"/>
          </a:xfrm>
        </p:spPr>
        <p:txBody>
          <a:bodyPr/>
          <a:lstStyle/>
          <a:p>
            <a:r>
              <a:rPr lang="en-US" dirty="0"/>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7027811" y="3183662"/>
            <a:ext cx="547688" cy="547688"/>
          </a:xfrm>
        </p:spPr>
        <p:txBody>
          <a:bodyPr/>
          <a:lstStyle/>
          <a:p>
            <a:r>
              <a:rPr lang="en-US" dirty="0"/>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3441019" y="2204512"/>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746797" y="2204511"/>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6125482" y="2220718"/>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3441019" y="3938867"/>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746797" y="3938866"/>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6125482" y="3955073"/>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9339309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572523"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32054"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596966" y="212117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5246989" y="291481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942629" y="211729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7921455"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610917" y="2635275"/>
          <a:ext cx="7966338" cy="278130"/>
        </p:xfrm>
        <a:graphic>
          <a:graphicData uri="http://schemas.openxmlformats.org/drawingml/2006/table">
            <a:tbl>
              <a:tblPr firstRow="1" bandRow="1">
                <a:tableStyleId>{5C22544A-7EE6-4342-B048-85BDC9FD1C3A}</a:tableStyleId>
              </a:tblPr>
              <a:tblGrid>
                <a:gridCol w="1327723">
                  <a:extLst>
                    <a:ext uri="{9D8B030D-6E8A-4147-A177-3AD203B41FA5}">
                      <a16:colId xmlns:a16="http://schemas.microsoft.com/office/drawing/2014/main" val="3406844630"/>
                    </a:ext>
                  </a:extLst>
                </a:gridCol>
                <a:gridCol w="1327723">
                  <a:extLst>
                    <a:ext uri="{9D8B030D-6E8A-4147-A177-3AD203B41FA5}">
                      <a16:colId xmlns:a16="http://schemas.microsoft.com/office/drawing/2014/main" val="1945530150"/>
                    </a:ext>
                  </a:extLst>
                </a:gridCol>
                <a:gridCol w="1327723">
                  <a:extLst>
                    <a:ext uri="{9D8B030D-6E8A-4147-A177-3AD203B41FA5}">
                      <a16:colId xmlns:a16="http://schemas.microsoft.com/office/drawing/2014/main" val="1005128605"/>
                    </a:ext>
                  </a:extLst>
                </a:gridCol>
                <a:gridCol w="1327723">
                  <a:extLst>
                    <a:ext uri="{9D8B030D-6E8A-4147-A177-3AD203B41FA5}">
                      <a16:colId xmlns:a16="http://schemas.microsoft.com/office/drawing/2014/main" val="458871675"/>
                    </a:ext>
                  </a:extLst>
                </a:gridCol>
                <a:gridCol w="1327723">
                  <a:extLst>
                    <a:ext uri="{9D8B030D-6E8A-4147-A177-3AD203B41FA5}">
                      <a16:colId xmlns:a16="http://schemas.microsoft.com/office/drawing/2014/main" val="2469416919"/>
                    </a:ext>
                  </a:extLst>
                </a:gridCol>
                <a:gridCol w="1327723">
                  <a:extLst>
                    <a:ext uri="{9D8B030D-6E8A-4147-A177-3AD203B41FA5}">
                      <a16:colId xmlns:a16="http://schemas.microsoft.com/office/drawing/2014/main" val="4143765711"/>
                    </a:ext>
                  </a:extLst>
                </a:gridCol>
              </a:tblGrid>
              <a:tr h="278130">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42951"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001022"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71129" y="149913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675488"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7349955" y="369036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6025466" y="1494532"/>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628966" y="269175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8595" y="268625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301808"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651437"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5943334"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292963"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604698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4572000"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000500" y="1480993"/>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7825436"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17514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5603648"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19" y="2787241"/>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7" name="Rectangle 6">
            <a:extLst>
              <a:ext uri="{FF2B5EF4-FFF2-40B4-BE49-F238E27FC236}">
                <a16:creationId xmlns:a16="http://schemas.microsoft.com/office/drawing/2014/main" id="{01E92454-01BE-85A8-6230-5E1ED9A5D8B5}"/>
              </a:ext>
            </a:extLst>
          </p:cNvPr>
          <p:cNvSpPr/>
          <p:nvPr userDrawn="1"/>
        </p:nvSpPr>
        <p:spPr>
          <a:xfrm>
            <a:off x="2204356" y="2517246"/>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8" name="Rectangle 7">
            <a:extLst>
              <a:ext uri="{FF2B5EF4-FFF2-40B4-BE49-F238E27FC236}">
                <a16:creationId xmlns:a16="http://schemas.microsoft.com/office/drawing/2014/main" id="{C47FAF06-6923-423A-4B04-3E2975B0A4A7}"/>
              </a:ext>
            </a:extLst>
          </p:cNvPr>
          <p:cNvSpPr/>
          <p:nvPr userDrawn="1"/>
        </p:nvSpPr>
        <p:spPr>
          <a:xfrm>
            <a:off x="3797794" y="2793873"/>
            <a:ext cx="1593437"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9" name="Rectangle 8">
            <a:extLst>
              <a:ext uri="{FF2B5EF4-FFF2-40B4-BE49-F238E27FC236}">
                <a16:creationId xmlns:a16="http://schemas.microsoft.com/office/drawing/2014/main" id="{3518A56B-86F2-7D58-8DEA-768A25A5C39A}"/>
              </a:ext>
            </a:extLst>
          </p:cNvPr>
          <p:cNvSpPr/>
          <p:nvPr userDrawn="1"/>
        </p:nvSpPr>
        <p:spPr>
          <a:xfrm>
            <a:off x="5390389" y="2520562"/>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0" name="Rectangle 9">
            <a:extLst>
              <a:ext uri="{FF2B5EF4-FFF2-40B4-BE49-F238E27FC236}">
                <a16:creationId xmlns:a16="http://schemas.microsoft.com/office/drawing/2014/main" id="{319F290D-C8DF-C88B-EF14-AE1A74E01D73}"/>
              </a:ext>
            </a:extLst>
          </p:cNvPr>
          <p:cNvSpPr/>
          <p:nvPr userDrawn="1"/>
        </p:nvSpPr>
        <p:spPr>
          <a:xfrm>
            <a:off x="6983826" y="2797188"/>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968854"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397353"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253936"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0" y="2834848"/>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358828" y="256965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969874" y="284177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5536067" y="257908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174211" y="284543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480529" cy="230832"/>
          </a:xfrm>
          <a:prstGeom prst="rect">
            <a:avLst/>
          </a:prstGeom>
          <a:noFill/>
        </p:spPr>
        <p:txBody>
          <a:bodyPr wrap="square" lIns="0" tIns="0" rIns="0" bIns="0" rtlCol="0">
            <a:spAutoFit/>
          </a:bodyPr>
          <a:lstStyle/>
          <a:p>
            <a:pPr algn="ctr"/>
            <a:r>
              <a:rPr lang="en-US" sz="1500" b="1" dirty="0"/>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434882" y="2229122"/>
            <a:ext cx="1480529" cy="230832"/>
          </a:xfrm>
          <a:prstGeom prst="rect">
            <a:avLst/>
          </a:prstGeom>
          <a:noFill/>
        </p:spPr>
        <p:txBody>
          <a:bodyPr wrap="square" lIns="0" tIns="0" rIns="0" bIns="0" rtlCol="0">
            <a:spAutoFit/>
          </a:bodyPr>
          <a:lstStyle/>
          <a:p>
            <a:pPr algn="ctr"/>
            <a:r>
              <a:rPr lang="en-US" sz="1500" b="1" dirty="0"/>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72511078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769005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849183"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42359" y="1480993"/>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389411"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512332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551828" y="3624900"/>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20" y="2787241"/>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7" name="Rectangle 6">
            <a:extLst>
              <a:ext uri="{FF2B5EF4-FFF2-40B4-BE49-F238E27FC236}">
                <a16:creationId xmlns:a16="http://schemas.microsoft.com/office/drawing/2014/main" id="{01E92454-01BE-85A8-6230-5E1ED9A5D8B5}"/>
              </a:ext>
            </a:extLst>
          </p:cNvPr>
          <p:cNvSpPr/>
          <p:nvPr userDrawn="1"/>
        </p:nvSpPr>
        <p:spPr>
          <a:xfrm>
            <a:off x="1897014" y="2517246"/>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8" name="Rectangle 7">
            <a:extLst>
              <a:ext uri="{FF2B5EF4-FFF2-40B4-BE49-F238E27FC236}">
                <a16:creationId xmlns:a16="http://schemas.microsoft.com/office/drawing/2014/main" id="{C47FAF06-6923-423A-4B04-3E2975B0A4A7}"/>
              </a:ext>
            </a:extLst>
          </p:cNvPr>
          <p:cNvSpPr/>
          <p:nvPr userDrawn="1"/>
        </p:nvSpPr>
        <p:spPr>
          <a:xfrm>
            <a:off x="3176063" y="2793873"/>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9" name="Rectangle 8">
            <a:extLst>
              <a:ext uri="{FF2B5EF4-FFF2-40B4-BE49-F238E27FC236}">
                <a16:creationId xmlns:a16="http://schemas.microsoft.com/office/drawing/2014/main" id="{3518A56B-86F2-7D58-8DEA-768A25A5C39A}"/>
              </a:ext>
            </a:extLst>
          </p:cNvPr>
          <p:cNvSpPr/>
          <p:nvPr userDrawn="1"/>
        </p:nvSpPr>
        <p:spPr>
          <a:xfrm>
            <a:off x="4459492" y="2520562"/>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0" name="Rectangle 9">
            <a:extLst>
              <a:ext uri="{FF2B5EF4-FFF2-40B4-BE49-F238E27FC236}">
                <a16:creationId xmlns:a16="http://schemas.microsoft.com/office/drawing/2014/main" id="{319F290D-C8DF-C88B-EF14-AE1A74E01D73}"/>
              </a:ext>
            </a:extLst>
          </p:cNvPr>
          <p:cNvSpPr/>
          <p:nvPr userDrawn="1"/>
        </p:nvSpPr>
        <p:spPr>
          <a:xfrm>
            <a:off x="5746007" y="2797188"/>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252653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1979100" y="3624900"/>
            <a:ext cx="1114734"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5882587"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1" y="2834848"/>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9100" y="256965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277683" y="2841775"/>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551828" y="2579089"/>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5832045" y="284543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312981" cy="230832"/>
          </a:xfrm>
          <a:prstGeom prst="rect">
            <a:avLst/>
          </a:prstGeom>
          <a:noFill/>
        </p:spPr>
        <p:txBody>
          <a:bodyPr wrap="square" lIns="0" tIns="0" rIns="0" bIns="0" rtlCol="0">
            <a:spAutoFit/>
          </a:bodyPr>
          <a:lstStyle/>
          <a:p>
            <a:pPr algn="ctr"/>
            <a:r>
              <a:rPr lang="en-US" sz="1500" b="1" dirty="0"/>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4452705" y="2229122"/>
            <a:ext cx="1293599" cy="230832"/>
          </a:xfrm>
          <a:prstGeom prst="rect">
            <a:avLst/>
          </a:prstGeom>
          <a:noFill/>
        </p:spPr>
        <p:txBody>
          <a:bodyPr wrap="square" lIns="0" tIns="0" rIns="0" bIns="0" rtlCol="0">
            <a:spAutoFit/>
          </a:bodyPr>
          <a:lstStyle/>
          <a:p>
            <a:pPr algn="ctr"/>
            <a:r>
              <a:rPr lang="en-US" sz="1500" b="1" dirty="0"/>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7032520" y="2525982"/>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7118558" y="2573884"/>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7118558" y="3623488"/>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56160882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737051" y="3125980"/>
            <a:ext cx="177754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4745290" y="3125980"/>
            <a:ext cx="171265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6719492" y="1480993"/>
            <a:ext cx="1546464"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0919" y="2787241"/>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592881" y="2517246"/>
            <a:ext cx="198196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4574843" y="2793873"/>
            <a:ext cx="198196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6556805" y="2520562"/>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729390" y="1480993"/>
            <a:ext cx="17283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46750" y="2834848"/>
            <a:ext cx="1766608"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747352" y="2569650"/>
            <a:ext cx="171034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4746923" y="2841775"/>
            <a:ext cx="1563473" cy="16400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6702483" y="2579089"/>
            <a:ext cx="156347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2592881"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4572000"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6566735" y="1480993"/>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59724689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85800" y="3125980"/>
            <a:ext cx="150026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3928343" y="312598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5608812" y="1477677"/>
            <a:ext cx="1405667"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3205" y="2787241"/>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243620" y="2517246"/>
            <a:ext cx="1630415"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3874036" y="279387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5519208" y="2517246"/>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304026" y="1480993"/>
            <a:ext cx="14587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695500" y="2834848"/>
            <a:ext cx="1453259"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321989" y="2569650"/>
            <a:ext cx="140697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3929977" y="2841775"/>
            <a:ext cx="1443866" cy="15574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5591803" y="2569651"/>
            <a:ext cx="1422681" cy="170129"/>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243620"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3871193"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5529138" y="1477677"/>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7210269" y="311772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7155961" y="278561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7211903" y="2833515"/>
            <a:ext cx="144102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7153118" y="278561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87240823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5" y="3474530"/>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63646" y="2136186"/>
            <a:ext cx="627623" cy="208925"/>
          </a:xfrm>
        </p:spPr>
        <p:txBody>
          <a:bodyPr/>
          <a:lstStyle>
            <a:lvl1pPr algn="ctr">
              <a:spcBef>
                <a:spcPts val="0"/>
              </a:spcBef>
              <a:defRPr sz="12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060636"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077783"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3056010"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4073156"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5051383"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7046757"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6068530"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8063905"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610918" y="1716764"/>
            <a:ext cx="7966344" cy="1002848"/>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1630522" y="3884877"/>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2634256" y="3447616"/>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3640512" y="3882414"/>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4610609" y="3445153"/>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5633363" y="387022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6622003" y="345254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7640833" y="3848248"/>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788160"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776009"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778855" y="2140568"/>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4781701"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5784548"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6787396"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7796520" y="2089818"/>
            <a:ext cx="627623" cy="208925"/>
          </a:xfrm>
        </p:spPr>
        <p:txBody>
          <a:bodyPr/>
          <a:lstStyle>
            <a:lvl1pPr algn="ctr">
              <a:spcBef>
                <a:spcPts val="0"/>
              </a:spcBef>
              <a:defRPr sz="12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8147327" y="231790"/>
            <a:ext cx="683885" cy="287030"/>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2126748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6" y="3362543"/>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31473" y="2028867"/>
            <a:ext cx="527468" cy="269876"/>
          </a:xfrm>
        </p:spPr>
        <p:txBody>
          <a:bodyPr/>
          <a:lstStyle>
            <a:lvl1pPr algn="ctr">
              <a:spcBef>
                <a:spcPts val="0"/>
              </a:spcBef>
              <a:defRPr sz="12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503168" y="2045210"/>
            <a:ext cx="556916" cy="211381"/>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325308" y="2043952"/>
            <a:ext cx="535917" cy="212638"/>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102754" y="2033650"/>
            <a:ext cx="559614" cy="208924"/>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3917393" y="2019925"/>
            <a:ext cx="546118" cy="222649"/>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4718181" y="2025980"/>
            <a:ext cx="546473" cy="216594"/>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5505131" y="2025980"/>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6337589" y="2021824"/>
            <a:ext cx="506448" cy="209825"/>
          </a:xfrm>
        </p:spPr>
        <p:txBody>
          <a:bodyPr/>
          <a:lstStyle>
            <a:lvl1pPr algn="ctr">
              <a:spcBef>
                <a:spcPts val="0"/>
              </a:spcBef>
              <a:defRPr sz="12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96948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1759415"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2545612"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3392376" y="2517908"/>
            <a:ext cx="1" cy="1172409"/>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4188464"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578555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7401169"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4972050" y="2451151"/>
            <a:ext cx="8271"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6566624"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8199231" y="2418444"/>
            <a:ext cx="1" cy="127404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459409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539523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619637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699751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779866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58837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38952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19066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299180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379294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7120836" y="2020877"/>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7953294" y="2016722"/>
            <a:ext cx="506448" cy="209825"/>
          </a:xfrm>
        </p:spPr>
        <p:txBody>
          <a:bodyPr/>
          <a:lstStyle>
            <a:lvl1pPr algn="ctr">
              <a:spcBef>
                <a:spcPts val="0"/>
              </a:spcBef>
              <a:defRPr sz="12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398830" y="375277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203038" y="332857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3054441" y="3767375"/>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3858650" y="334318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4650930" y="375463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5442627" y="3354706"/>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6247418" y="376583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7039115" y="336591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7879393" y="3764362"/>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6983801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Only" preserve="1">
  <p:cSld name="Title Only no master shapes">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D5A0623-60BC-4F88-81B3-4F980123049B}"/>
              </a:ext>
            </a:extLst>
          </p:cNvPr>
          <p:cNvGrpSpPr/>
          <p:nvPr/>
        </p:nvGrpSpPr>
        <p:grpSpPr>
          <a:xfrm>
            <a:off x="-533357" y="-490866"/>
            <a:ext cx="10117342" cy="5179438"/>
            <a:chOff x="-533357" y="-490866"/>
            <a:chExt cx="10117342" cy="5179438"/>
          </a:xfrm>
        </p:grpSpPr>
        <p:cxnSp>
          <p:nvCxnSpPr>
            <p:cNvPr id="4" name="Straight Connector 3">
              <a:extLst>
                <a:ext uri="{FF2B5EF4-FFF2-40B4-BE49-F238E27FC236}">
                  <a16:creationId xmlns:a16="http://schemas.microsoft.com/office/drawing/2014/main" id="{01AC6BAD-CAE8-4C4B-AC80-E13065FFEC4E}"/>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BEBC414B-7C69-45C3-B7B3-AED0FC1AE674}"/>
                </a:ext>
              </a:extLst>
            </p:cNvPr>
            <p:cNvSpPr txBox="1"/>
            <p:nvPr/>
          </p:nvSpPr>
          <p:spPr>
            <a:xfrm>
              <a:off x="398643" y="-431627"/>
              <a:ext cx="473568" cy="167845"/>
            </a:xfrm>
            <a:prstGeom prst="rect">
              <a:avLst/>
            </a:prstGeom>
            <a:noFill/>
          </p:spPr>
          <p:txBody>
            <a:bodyPr wrap="none" lIns="0" tIns="0" rIns="0" bIns="0" rtlCol="0">
              <a:noAutofit/>
            </a:bodyPr>
            <a:lstStyle/>
            <a:p>
              <a:r>
                <a:rPr lang="en-US" sz="1100" dirty="0"/>
                <a:t>11.80</a:t>
              </a:r>
            </a:p>
            <a:p>
              <a:endParaRPr lang="en-US" sz="1100" dirty="0"/>
            </a:p>
          </p:txBody>
        </p:sp>
        <p:cxnSp>
          <p:nvCxnSpPr>
            <p:cNvPr id="6" name="Straight Connector 5">
              <a:extLst>
                <a:ext uri="{FF2B5EF4-FFF2-40B4-BE49-F238E27FC236}">
                  <a16:creationId xmlns:a16="http://schemas.microsoft.com/office/drawing/2014/main" id="{9687FBDB-66F8-4C32-BA7D-A391312962E7}"/>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6A8C85D-794A-49DF-86DA-C333E6438E22}"/>
                </a:ext>
              </a:extLst>
            </p:cNvPr>
            <p:cNvSpPr txBox="1"/>
            <p:nvPr/>
          </p:nvSpPr>
          <p:spPr>
            <a:xfrm>
              <a:off x="-533356" y="758929"/>
              <a:ext cx="359926" cy="134040"/>
            </a:xfrm>
            <a:prstGeom prst="rect">
              <a:avLst/>
            </a:prstGeom>
            <a:noFill/>
          </p:spPr>
          <p:txBody>
            <a:bodyPr wrap="none" lIns="0" tIns="0" rIns="0" bIns="0" rtlCol="0">
              <a:noAutofit/>
            </a:bodyPr>
            <a:lstStyle/>
            <a:p>
              <a:r>
                <a:rPr lang="en-US" sz="1100" dirty="0"/>
                <a:t>4.50</a:t>
              </a:r>
            </a:p>
            <a:p>
              <a:endParaRPr lang="en-US" sz="1100" dirty="0"/>
            </a:p>
          </p:txBody>
        </p:sp>
        <p:cxnSp>
          <p:nvCxnSpPr>
            <p:cNvPr id="8" name="Straight Connector 7">
              <a:extLst>
                <a:ext uri="{FF2B5EF4-FFF2-40B4-BE49-F238E27FC236}">
                  <a16:creationId xmlns:a16="http://schemas.microsoft.com/office/drawing/2014/main" id="{53B9F8AE-8065-4597-A54B-C7719CD0F76E}"/>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CD1E091-0C7C-436F-A560-2D8CF803AEEE}"/>
                </a:ext>
              </a:extLst>
            </p:cNvPr>
            <p:cNvSpPr txBox="1"/>
            <p:nvPr/>
          </p:nvSpPr>
          <p:spPr>
            <a:xfrm>
              <a:off x="-533357" y="4500504"/>
              <a:ext cx="359926" cy="188068"/>
            </a:xfrm>
            <a:prstGeom prst="rect">
              <a:avLst/>
            </a:prstGeom>
            <a:noFill/>
          </p:spPr>
          <p:txBody>
            <a:bodyPr wrap="none" lIns="0" tIns="0" rIns="0" bIns="0" rtlCol="0">
              <a:noAutofit/>
            </a:bodyPr>
            <a:lstStyle/>
            <a:p>
              <a:r>
                <a:rPr lang="en-US" sz="1100" dirty="0"/>
                <a:t>5.30</a:t>
              </a:r>
            </a:p>
          </p:txBody>
        </p:sp>
        <p:cxnSp>
          <p:nvCxnSpPr>
            <p:cNvPr id="10" name="Straight Connector 9">
              <a:extLst>
                <a:ext uri="{FF2B5EF4-FFF2-40B4-BE49-F238E27FC236}">
                  <a16:creationId xmlns:a16="http://schemas.microsoft.com/office/drawing/2014/main" id="{A26E0A9B-1645-4460-81B9-5765EB992FA2}"/>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7DACE08-B42A-41E8-ACB1-0ECBBBFB6C36}"/>
                </a:ext>
              </a:extLst>
            </p:cNvPr>
            <p:cNvSpPr txBox="1"/>
            <p:nvPr/>
          </p:nvSpPr>
          <p:spPr>
            <a:xfrm>
              <a:off x="9110417" y="-398045"/>
              <a:ext cx="473568" cy="167845"/>
            </a:xfrm>
            <a:prstGeom prst="rect">
              <a:avLst/>
            </a:prstGeom>
            <a:noFill/>
          </p:spPr>
          <p:txBody>
            <a:bodyPr wrap="none" lIns="0" tIns="0" rIns="0" bIns="0" rtlCol="0">
              <a:noAutofit/>
            </a:bodyPr>
            <a:lstStyle/>
            <a:p>
              <a:r>
                <a:rPr lang="en-US" sz="1100" dirty="0"/>
                <a:t>12.20</a:t>
              </a:r>
            </a:p>
            <a:p>
              <a:endParaRPr lang="en-US" sz="1100" dirty="0"/>
            </a:p>
          </p:txBody>
        </p:sp>
      </p:gr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689363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28725" y="2599313"/>
            <a:ext cx="8577254" cy="156232"/>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60868797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610919" y="1823989"/>
            <a:ext cx="7966344" cy="1883483"/>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282789" y="1581767"/>
            <a:ext cx="1408880" cy="1884906"/>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3014731" y="2057793"/>
            <a:ext cx="1408880" cy="1884906"/>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4756610" y="1581767"/>
            <a:ext cx="1408880" cy="1884906"/>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6498940" y="2057793"/>
            <a:ext cx="1408880" cy="1884906"/>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371600" y="220451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3089637" y="2201399"/>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4836592" y="218507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6582380" y="2194868"/>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8147327" y="231790"/>
            <a:ext cx="683885" cy="287030"/>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2102493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601151" y="2002185"/>
            <a:ext cx="7968016" cy="1702978"/>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823950" y="1819198"/>
            <a:ext cx="1229738" cy="1645236"/>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2394178" y="2234696"/>
            <a:ext cx="1229738" cy="1645236"/>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3960947" y="1819198"/>
            <a:ext cx="1229738" cy="1645236"/>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5522959" y="2234696"/>
            <a:ext cx="1229738" cy="1635123"/>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7081272" y="1819198"/>
            <a:ext cx="1229738" cy="1645236"/>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7177510" y="227393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5626945" y="228698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4038764"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2483002"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913936" y="229865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08911761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1523012" y="1710471"/>
            <a:ext cx="4957431" cy="138237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2727031" y="2550291"/>
            <a:ext cx="4949918" cy="1172540"/>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4824090"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361664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6098145"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2353504"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12583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607104" y="2079342"/>
            <a:ext cx="7970159" cy="138237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dirty="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7308938"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14400" y="143087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164302" y="37731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475311" y="1441385"/>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652808" y="3745794"/>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5908944" y="1441099"/>
            <a:ext cx="1142998" cy="247755"/>
          </a:xfrm>
        </p:spPr>
        <p:txBody>
          <a:bodyPr rIns="0"/>
          <a:lstStyle>
            <a:lvl1pPr algn="ctr">
              <a:spcBef>
                <a:spcPts val="0"/>
              </a:spcBef>
              <a:defRPr sz="15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142835" y="3722830"/>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8147327" y="231790"/>
            <a:ext cx="683885" cy="287030"/>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3573028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611981" y="1714499"/>
            <a:ext cx="7965282" cy="2183261"/>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05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709756" y="39003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1790264"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2907334"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091337"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302781" y="144109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81330"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168322" y="3929648"/>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1394000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631328" y="355498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589000" y="1735869"/>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542853"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506520" y="1725722"/>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450549" y="1755535"/>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65903" y="3536516"/>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454377"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610919" y="2211713"/>
            <a:ext cx="7978088" cy="105333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dirty="0"/>
          </a:p>
        </p:txBody>
      </p:sp>
      <p:grpSp>
        <p:nvGrpSpPr>
          <p:cNvPr id="6" name="Group 5">
            <a:extLst>
              <a:ext uri="{FF2B5EF4-FFF2-40B4-BE49-F238E27FC236}">
                <a16:creationId xmlns:a16="http://schemas.microsoft.com/office/drawing/2014/main" id="{7FCA0E93-B28A-997E-D36D-AFC0F539C981}"/>
              </a:ext>
            </a:extLst>
          </p:cNvPr>
          <p:cNvGrpSpPr/>
          <p:nvPr/>
        </p:nvGrpSpPr>
        <p:grpSpPr>
          <a:xfrm>
            <a:off x="920731" y="2010854"/>
            <a:ext cx="648521" cy="1066898"/>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1892614" y="2429230"/>
            <a:ext cx="648521" cy="1111597"/>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2836238" y="2011861"/>
            <a:ext cx="648521" cy="1066898"/>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3797116" y="2429231"/>
            <a:ext cx="648521" cy="1111597"/>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4753759" y="2009845"/>
            <a:ext cx="648521" cy="1066898"/>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6669265" y="2013232"/>
            <a:ext cx="648521" cy="1066898"/>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5701616" y="2428222"/>
            <a:ext cx="648521" cy="1111597"/>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7613141" y="2428223"/>
            <a:ext cx="648521" cy="1111597"/>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673493" y="1718168"/>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266324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611982" y="1632442"/>
            <a:ext cx="7965281" cy="2553800"/>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30157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30157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4000500" y="2403838"/>
            <a:ext cx="1670222" cy="178676"/>
          </a:xfrm>
        </p:spPr>
        <p:txBody>
          <a:bodyPr>
            <a:noAutofit/>
          </a:bodyPr>
          <a:lstStyle>
            <a:lvl1pPr algn="ctr">
              <a:defRPr sz="12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4000500" y="2657167"/>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670706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670706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67563299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611982" y="2121758"/>
            <a:ext cx="7971626" cy="194753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04</a:t>
                </a:r>
                <a:endParaRPr lang="en-US" sz="1050" b="1" dirty="0"/>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141958"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141958"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3155304"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3155304"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5163119"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5163119"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7171147"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7171147"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24810978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611982" y="1401366"/>
            <a:ext cx="7992741" cy="331044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04</a:t>
              </a:r>
              <a:endParaRPr lang="en-US" sz="1050" b="1" dirty="0"/>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solidFill>
                    <a:schemeClr val="bg1"/>
                  </a:solidFill>
                </a:rPr>
                <a:t>05</a:t>
              </a:r>
              <a:endParaRPr lang="en-US" sz="1050" b="1" dirty="0">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2652779" y="1885951"/>
            <a:ext cx="1291710" cy="137732"/>
          </a:xfrm>
        </p:spPr>
        <p:txBody>
          <a:bodyPr>
            <a:normAutofit/>
          </a:bodyPr>
          <a:lstStyle>
            <a:lvl1pPr algn="ctr">
              <a:defRPr sz="9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2652779" y="210556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4158638" y="3320442"/>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4158638" y="3540053"/>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5672902" y="1889741"/>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5672902" y="210935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717485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717485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14383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14383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43130883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611982" y="1311959"/>
            <a:ext cx="7965281" cy="337434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050" dirty="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050" dirty="0">
                    <a:solidFill>
                      <a:schemeClr val="bg1"/>
                    </a:solidFill>
                  </a:rPr>
                  <a:t>. </a:t>
                </a:r>
                <a:endParaRPr lang="en-US" sz="1050" dirty="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2274834" y="1395412"/>
            <a:ext cx="547688" cy="547688"/>
          </a:xfrm>
        </p:spPr>
        <p:txBody>
          <a:bodyPr>
            <a:normAutofit/>
          </a:bodyPr>
          <a:lstStyle>
            <a:lvl1pPr>
              <a:defRPr sz="600"/>
            </a:lvl1pPr>
          </a:lstStyle>
          <a:p>
            <a:r>
              <a:rPr lang="en-US" dirty="0"/>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6366722" y="1395412"/>
            <a:ext cx="547688" cy="547688"/>
          </a:xfrm>
        </p:spPr>
        <p:txBody>
          <a:bodyPr>
            <a:normAutofit/>
          </a:bodyPr>
          <a:lstStyle>
            <a:lvl1pPr>
              <a:defRPr sz="600"/>
            </a:lvl1pPr>
          </a:lstStyle>
          <a:p>
            <a:r>
              <a:rPr lang="en-US" dirty="0"/>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725579" y="2456800"/>
            <a:ext cx="3617821"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725578" y="2267378"/>
            <a:ext cx="3617821" cy="215434"/>
          </a:xfrm>
        </p:spPr>
        <p:txBody>
          <a:bodyPr>
            <a:normAutofit/>
          </a:bodyPr>
          <a:lstStyle>
            <a:lvl1pPr algn="ctr">
              <a:defRPr sz="105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4893341" y="2456800"/>
            <a:ext cx="3525080"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4893340" y="2267378"/>
            <a:ext cx="3525080"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42909939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57151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9" name="Group 8">
            <a:extLst>
              <a:ext uri="{FF2B5EF4-FFF2-40B4-BE49-F238E27FC236}">
                <a16:creationId xmlns:a16="http://schemas.microsoft.com/office/drawing/2014/main" id="{EDAC905F-2EB9-6216-DBB3-EF1D5ECD0722}"/>
              </a:ext>
            </a:extLst>
          </p:cNvPr>
          <p:cNvGrpSpPr/>
          <p:nvPr/>
        </p:nvGrpSpPr>
        <p:grpSpPr>
          <a:xfrm>
            <a:off x="611982" y="1311959"/>
            <a:ext cx="2556806" cy="337434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3316219" y="1311959"/>
            <a:ext cx="2556806" cy="337434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6020457" y="1311959"/>
            <a:ext cx="2556806" cy="337434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1604112" y="1395412"/>
            <a:ext cx="547688" cy="547688"/>
          </a:xfrm>
        </p:spPr>
        <p:txBody>
          <a:bodyPr>
            <a:normAutofit/>
          </a:bodyPr>
          <a:lstStyle>
            <a:lvl1pPr>
              <a:defRPr sz="600"/>
            </a:lvl1pPr>
          </a:lstStyle>
          <a:p>
            <a:r>
              <a:rPr lang="en-US" dirty="0"/>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4319724" y="1395412"/>
            <a:ext cx="547688" cy="547688"/>
          </a:xfrm>
        </p:spPr>
        <p:txBody>
          <a:bodyPr>
            <a:normAutofit/>
          </a:bodyPr>
          <a:lstStyle>
            <a:lvl1pPr>
              <a:defRPr sz="600"/>
            </a:lvl1pPr>
          </a:lstStyle>
          <a:p>
            <a:r>
              <a:rPr lang="en-US" dirty="0"/>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7027811" y="1395412"/>
            <a:ext cx="547688" cy="547688"/>
          </a:xfrm>
        </p:spPr>
        <p:txBody>
          <a:bodyPr>
            <a:normAutofit/>
          </a:bodyPr>
          <a:lstStyle>
            <a:lvl1pPr>
              <a:defRPr sz="600"/>
            </a:lvl1pPr>
          </a:lstStyle>
          <a:p>
            <a:r>
              <a:rPr lang="en-US" dirty="0"/>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725579" y="2456800"/>
            <a:ext cx="2360521"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725578" y="2267378"/>
            <a:ext cx="2360521" cy="215434"/>
          </a:xfrm>
        </p:spPr>
        <p:txBody>
          <a:bodyPr>
            <a:normAutofit/>
          </a:bodyPr>
          <a:lstStyle>
            <a:lvl1pPr algn="ctr">
              <a:defRPr sz="105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3371850" y="2459157"/>
            <a:ext cx="2428907"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3371849" y="2269734"/>
            <a:ext cx="2428907" cy="215434"/>
          </a:xfrm>
        </p:spPr>
        <p:txBody>
          <a:bodyPr>
            <a:normAutofit/>
          </a:bodyPr>
          <a:lstStyle>
            <a:lvl1pPr algn="ctr">
              <a:defRPr sz="105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6103759" y="2456800"/>
            <a:ext cx="2420504"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6103758" y="2267378"/>
            <a:ext cx="2420504"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38888851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893340" y="185581"/>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2696688" y="1311959"/>
            <a:ext cx="1980544" cy="337434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4779138" y="1311959"/>
            <a:ext cx="1980544" cy="337434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6836538" y="1311959"/>
            <a:ext cx="1980544" cy="337434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610919" y="1311959"/>
            <a:ext cx="1980544" cy="337434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314450" y="1419178"/>
            <a:ext cx="547688" cy="547688"/>
          </a:xfrm>
        </p:spPr>
        <p:txBody>
          <a:bodyPr>
            <a:normAutofit/>
          </a:bodyPr>
          <a:lstStyle>
            <a:lvl1pPr>
              <a:defRPr sz="600"/>
            </a:lvl1pPr>
          </a:lstStyle>
          <a:p>
            <a:r>
              <a:rPr lang="en-US" dirty="0"/>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3413115" y="1419178"/>
            <a:ext cx="547688" cy="547688"/>
          </a:xfrm>
        </p:spPr>
        <p:txBody>
          <a:bodyPr>
            <a:normAutofit/>
          </a:bodyPr>
          <a:lstStyle>
            <a:lvl1pPr>
              <a:defRPr sz="600"/>
            </a:lvl1pPr>
          </a:lstStyle>
          <a:p>
            <a:r>
              <a:rPr lang="en-US" dirty="0"/>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5495565" y="1419178"/>
            <a:ext cx="547688" cy="547688"/>
          </a:xfrm>
        </p:spPr>
        <p:txBody>
          <a:bodyPr>
            <a:normAutofit/>
          </a:bodyPr>
          <a:lstStyle>
            <a:lvl1pPr>
              <a:defRPr sz="600"/>
            </a:lvl1pPr>
          </a:lstStyle>
          <a:p>
            <a:r>
              <a:rPr lang="en-US" dirty="0"/>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7552965" y="1418086"/>
            <a:ext cx="547688" cy="547688"/>
          </a:xfrm>
        </p:spPr>
        <p:txBody>
          <a:bodyPr>
            <a:normAutofit/>
          </a:bodyPr>
          <a:lstStyle>
            <a:lvl1pPr>
              <a:defRPr sz="600"/>
            </a:lvl1pPr>
          </a:lstStyle>
          <a:p>
            <a:r>
              <a:rPr lang="en-US" dirty="0"/>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725579"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725579"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2795918" y="2459157"/>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2795917" y="2269734"/>
            <a:ext cx="1789416" cy="215434"/>
          </a:xfrm>
        </p:spPr>
        <p:txBody>
          <a:bodyPr>
            <a:normAutofit/>
          </a:bodyPr>
          <a:lstStyle>
            <a:lvl1pPr algn="ctr">
              <a:defRPr sz="105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4893341"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4893341"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6954534" y="2472714"/>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6954533" y="2283292"/>
            <a:ext cx="1789416"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374493781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hree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9" name="Group 28">
            <a:extLst>
              <a:ext uri="{FF2B5EF4-FFF2-40B4-BE49-F238E27FC236}">
                <a16:creationId xmlns:a16="http://schemas.microsoft.com/office/drawing/2014/main" id="{567756FD-398B-A8EB-C355-5747C888970A}"/>
              </a:ext>
            </a:extLst>
          </p:cNvPr>
          <p:cNvGrpSpPr/>
          <p:nvPr userDrawn="1">
            <p:custDataLst>
              <p:tags r:id="rId1"/>
            </p:custDataLst>
          </p:nvPr>
        </p:nvGrpSpPr>
        <p:grpSpPr>
          <a:xfrm>
            <a:off x="2304912" y="1204565"/>
            <a:ext cx="4578359" cy="3420428"/>
            <a:chOff x="2931473" y="1700212"/>
            <a:chExt cx="6329055" cy="4728349"/>
          </a:xfrm>
        </p:grpSpPr>
        <p:grpSp>
          <p:nvGrpSpPr>
            <p:cNvPr id="30" name="Group 29">
              <a:extLst>
                <a:ext uri="{FF2B5EF4-FFF2-40B4-BE49-F238E27FC236}">
                  <a16:creationId xmlns:a16="http://schemas.microsoft.com/office/drawing/2014/main" id="{D02C7C91-07DE-0430-5652-5CC7B3132ED1}"/>
                </a:ext>
              </a:extLst>
            </p:cNvPr>
            <p:cNvGrpSpPr/>
            <p:nvPr/>
          </p:nvGrpSpPr>
          <p:grpSpPr>
            <a:xfrm>
              <a:off x="2931473" y="1700212"/>
              <a:ext cx="3068793" cy="3068793"/>
              <a:chOff x="564115" y="1936375"/>
              <a:chExt cx="2649040" cy="2649040"/>
            </a:xfrm>
          </p:grpSpPr>
          <p:sp>
            <p:nvSpPr>
              <p:cNvPr id="37" name="Diamond 36">
                <a:extLst>
                  <a:ext uri="{FF2B5EF4-FFF2-40B4-BE49-F238E27FC236}">
                    <a16:creationId xmlns:a16="http://schemas.microsoft.com/office/drawing/2014/main" id="{E2163160-142D-E890-6A18-271BC92015C5}"/>
                  </a:ext>
                </a:extLst>
              </p:cNvPr>
              <p:cNvSpPr/>
              <p:nvPr/>
            </p:nvSpPr>
            <p:spPr>
              <a:xfrm>
                <a:off x="564116"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8" name="Diamond 37">
                <a:extLst>
                  <a:ext uri="{FF2B5EF4-FFF2-40B4-BE49-F238E27FC236}">
                    <a16:creationId xmlns:a16="http://schemas.microsoft.com/office/drawing/2014/main" id="{D19004A6-E81F-3707-86E7-30077F7F09BC}"/>
                  </a:ext>
                </a:extLst>
              </p:cNvPr>
              <p:cNvSpPr/>
              <p:nvPr/>
            </p:nvSpPr>
            <p:spPr>
              <a:xfrm>
                <a:off x="564115"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01</a:t>
                </a:r>
              </a:p>
            </p:txBody>
          </p:sp>
        </p:grpSp>
        <p:grpSp>
          <p:nvGrpSpPr>
            <p:cNvPr id="31" name="Group 30">
              <a:extLst>
                <a:ext uri="{FF2B5EF4-FFF2-40B4-BE49-F238E27FC236}">
                  <a16:creationId xmlns:a16="http://schemas.microsoft.com/office/drawing/2014/main" id="{7769EF49-485A-135A-E890-555CF9D7541C}"/>
                </a:ext>
              </a:extLst>
            </p:cNvPr>
            <p:cNvGrpSpPr/>
            <p:nvPr/>
          </p:nvGrpSpPr>
          <p:grpSpPr>
            <a:xfrm>
              <a:off x="6191735" y="1700212"/>
              <a:ext cx="3068793" cy="3068793"/>
              <a:chOff x="564114" y="1936375"/>
              <a:chExt cx="2649040" cy="2649040"/>
            </a:xfrm>
          </p:grpSpPr>
          <p:sp>
            <p:nvSpPr>
              <p:cNvPr id="35" name="Diamond 34">
                <a:extLst>
                  <a:ext uri="{FF2B5EF4-FFF2-40B4-BE49-F238E27FC236}">
                    <a16:creationId xmlns:a16="http://schemas.microsoft.com/office/drawing/2014/main" id="{B0F92AC7-D36A-E2BF-B561-476A86F3A46B}"/>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6" name="Diamond 35">
                <a:extLst>
                  <a:ext uri="{FF2B5EF4-FFF2-40B4-BE49-F238E27FC236}">
                    <a16:creationId xmlns:a16="http://schemas.microsoft.com/office/drawing/2014/main" id="{6777512D-CBF4-88F2-35CF-4EC5D14FC6B0}"/>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03</a:t>
                </a:r>
              </a:p>
            </p:txBody>
          </p:sp>
        </p:grpSp>
        <p:grpSp>
          <p:nvGrpSpPr>
            <p:cNvPr id="32" name="Group 31">
              <a:extLst>
                <a:ext uri="{FF2B5EF4-FFF2-40B4-BE49-F238E27FC236}">
                  <a16:creationId xmlns:a16="http://schemas.microsoft.com/office/drawing/2014/main" id="{84EB7CC8-33DA-2B40-78D4-F4D4DA50E983}"/>
                </a:ext>
              </a:extLst>
            </p:cNvPr>
            <p:cNvGrpSpPr/>
            <p:nvPr/>
          </p:nvGrpSpPr>
          <p:grpSpPr>
            <a:xfrm>
              <a:off x="4561604" y="3359768"/>
              <a:ext cx="3068793" cy="3068793"/>
              <a:chOff x="564114" y="1936375"/>
              <a:chExt cx="2649040" cy="2649040"/>
            </a:xfrm>
          </p:grpSpPr>
          <p:sp>
            <p:nvSpPr>
              <p:cNvPr id="33" name="Diamond 32">
                <a:extLst>
                  <a:ext uri="{FF2B5EF4-FFF2-40B4-BE49-F238E27FC236}">
                    <a16:creationId xmlns:a16="http://schemas.microsoft.com/office/drawing/2014/main" id="{B22C79AB-F2C0-3C8D-EEDE-94B262F0A8BC}"/>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4" name="Diamond 33">
                <a:extLst>
                  <a:ext uri="{FF2B5EF4-FFF2-40B4-BE49-F238E27FC236}">
                    <a16:creationId xmlns:a16="http://schemas.microsoft.com/office/drawing/2014/main" id="{1C393AB6-AF33-CE9A-083F-B19DC4080B4D}"/>
                  </a:ext>
                </a:extLst>
              </p:cNvPr>
              <p:cNvSpPr/>
              <p:nvPr/>
            </p:nvSpPr>
            <p:spPr>
              <a:xfrm>
                <a:off x="564114" y="2990451"/>
                <a:ext cx="540000" cy="540000"/>
              </a:xfrm>
              <a:prstGeom prst="diamon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02</a:t>
                </a:r>
              </a:p>
            </p:txBody>
          </p:sp>
        </p:grpSp>
      </p:grpSp>
      <p:sp>
        <p:nvSpPr>
          <p:cNvPr id="39" name="Text Placeholder 49">
            <a:extLst>
              <a:ext uri="{FF2B5EF4-FFF2-40B4-BE49-F238E27FC236}">
                <a16:creationId xmlns:a16="http://schemas.microsoft.com/office/drawing/2014/main" id="{03D75F91-B942-7C96-1FEE-94B185FED188}"/>
              </a:ext>
            </a:extLst>
          </p:cNvPr>
          <p:cNvSpPr>
            <a:spLocks noGrp="1"/>
          </p:cNvSpPr>
          <p:nvPr>
            <p:ph type="body" sz="quarter" idx="70" hasCustomPrompt="1"/>
          </p:nvPr>
        </p:nvSpPr>
        <p:spPr>
          <a:xfrm>
            <a:off x="5139036" y="1882852"/>
            <a:ext cx="1291710" cy="137732"/>
          </a:xfrm>
        </p:spPr>
        <p:txBody>
          <a:bodyPr>
            <a:normAutofit/>
          </a:bodyPr>
          <a:lstStyle>
            <a:lvl1pPr algn="ctr">
              <a:defRPr sz="9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581CD135-9FB6-1C52-243F-346EC7D72141}"/>
              </a:ext>
            </a:extLst>
          </p:cNvPr>
          <p:cNvSpPr>
            <a:spLocks noGrp="1"/>
          </p:cNvSpPr>
          <p:nvPr>
            <p:ph type="body" sz="quarter" idx="71" hasCustomPrompt="1"/>
          </p:nvPr>
        </p:nvSpPr>
        <p:spPr>
          <a:xfrm>
            <a:off x="5139036" y="2020584"/>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1" name="Text Placeholder 49">
            <a:extLst>
              <a:ext uri="{FF2B5EF4-FFF2-40B4-BE49-F238E27FC236}">
                <a16:creationId xmlns:a16="http://schemas.microsoft.com/office/drawing/2014/main" id="{B447A7FA-8953-1D3E-6B40-B50A1C3A9818}"/>
              </a:ext>
            </a:extLst>
          </p:cNvPr>
          <p:cNvSpPr>
            <a:spLocks noGrp="1"/>
          </p:cNvSpPr>
          <p:nvPr>
            <p:ph type="body" sz="quarter" idx="72" hasCustomPrompt="1"/>
          </p:nvPr>
        </p:nvSpPr>
        <p:spPr>
          <a:xfrm>
            <a:off x="3959819" y="3128079"/>
            <a:ext cx="1291710" cy="137732"/>
          </a:xfrm>
        </p:spPr>
        <p:txBody>
          <a:bodyPr>
            <a:normAutofit/>
          </a:bodyPr>
          <a:lstStyle>
            <a:lvl1pPr algn="ctr">
              <a:defRPr sz="900" b="1">
                <a:solidFill>
                  <a:schemeClr val="bg1"/>
                </a:solidFill>
              </a:defRPr>
            </a:lvl1pPr>
          </a:lstStyle>
          <a:p>
            <a:pPr lvl="0"/>
            <a:r>
              <a:rPr lang="en-US"/>
              <a:t>Lorem ipsum dolor</a:t>
            </a:r>
          </a:p>
        </p:txBody>
      </p:sp>
      <p:sp>
        <p:nvSpPr>
          <p:cNvPr id="42" name="Text Placeholder 49">
            <a:extLst>
              <a:ext uri="{FF2B5EF4-FFF2-40B4-BE49-F238E27FC236}">
                <a16:creationId xmlns:a16="http://schemas.microsoft.com/office/drawing/2014/main" id="{6B778356-AEDE-2178-B6B6-47ED5F8BE9A0}"/>
              </a:ext>
            </a:extLst>
          </p:cNvPr>
          <p:cNvSpPr>
            <a:spLocks noGrp="1"/>
          </p:cNvSpPr>
          <p:nvPr>
            <p:ph type="body" sz="quarter" idx="73" hasCustomPrompt="1"/>
          </p:nvPr>
        </p:nvSpPr>
        <p:spPr>
          <a:xfrm>
            <a:off x="3959819" y="326581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3" name="Text Placeholder 49">
            <a:extLst>
              <a:ext uri="{FF2B5EF4-FFF2-40B4-BE49-F238E27FC236}">
                <a16:creationId xmlns:a16="http://schemas.microsoft.com/office/drawing/2014/main" id="{BB772CA3-8EE1-ABC9-A84F-A082F1ABD76B}"/>
              </a:ext>
            </a:extLst>
          </p:cNvPr>
          <p:cNvSpPr>
            <a:spLocks noGrp="1"/>
          </p:cNvSpPr>
          <p:nvPr>
            <p:ph type="body" sz="quarter" idx="74" hasCustomPrompt="1"/>
          </p:nvPr>
        </p:nvSpPr>
        <p:spPr>
          <a:xfrm>
            <a:off x="2782026" y="1898235"/>
            <a:ext cx="1291710" cy="137732"/>
          </a:xfrm>
        </p:spPr>
        <p:txBody>
          <a:bodyPr>
            <a:normAutofit/>
          </a:bodyPr>
          <a:lstStyle>
            <a:lvl1pPr algn="ctr">
              <a:defRPr sz="900" b="1">
                <a:solidFill>
                  <a:schemeClr val="bg1"/>
                </a:solidFill>
              </a:defRPr>
            </a:lvl1pPr>
          </a:lstStyle>
          <a:p>
            <a:pPr lvl="0"/>
            <a:r>
              <a:rPr lang="en-US"/>
              <a:t>Lorem ipsum dolor</a:t>
            </a:r>
          </a:p>
        </p:txBody>
      </p:sp>
      <p:sp>
        <p:nvSpPr>
          <p:cNvPr id="44" name="Text Placeholder 49">
            <a:extLst>
              <a:ext uri="{FF2B5EF4-FFF2-40B4-BE49-F238E27FC236}">
                <a16:creationId xmlns:a16="http://schemas.microsoft.com/office/drawing/2014/main" id="{1C4760D6-921A-0C5C-DAD2-7FBA8C517CBE}"/>
              </a:ext>
            </a:extLst>
          </p:cNvPr>
          <p:cNvSpPr>
            <a:spLocks noGrp="1"/>
          </p:cNvSpPr>
          <p:nvPr>
            <p:ph type="body" sz="quarter" idx="75" hasCustomPrompt="1"/>
          </p:nvPr>
        </p:nvSpPr>
        <p:spPr>
          <a:xfrm>
            <a:off x="2782026" y="2035967"/>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61153840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Four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230DAD22-2C19-2F21-4187-DF772840494A}"/>
              </a:ext>
            </a:extLst>
          </p:cNvPr>
          <p:cNvGrpSpPr/>
          <p:nvPr userDrawn="1">
            <p:custDataLst>
              <p:tags r:id="rId1"/>
            </p:custDataLst>
          </p:nvPr>
        </p:nvGrpSpPr>
        <p:grpSpPr>
          <a:xfrm>
            <a:off x="1856492" y="1131774"/>
            <a:ext cx="5475198" cy="3252675"/>
            <a:chOff x="564114" y="2027815"/>
            <a:chExt cx="6870520" cy="4081600"/>
          </a:xfrm>
          <a:solidFill>
            <a:schemeClr val="tx1"/>
          </a:solidFill>
        </p:grpSpPr>
        <p:grpSp>
          <p:nvGrpSpPr>
            <p:cNvPr id="9" name="Group 8">
              <a:extLst>
                <a:ext uri="{FF2B5EF4-FFF2-40B4-BE49-F238E27FC236}">
                  <a16:creationId xmlns:a16="http://schemas.microsoft.com/office/drawing/2014/main" id="{2D10BD74-D4ED-61FD-B089-C2DD21C92780}"/>
                </a:ext>
              </a:extLst>
            </p:cNvPr>
            <p:cNvGrpSpPr/>
            <p:nvPr/>
          </p:nvGrpSpPr>
          <p:grpSpPr>
            <a:xfrm>
              <a:off x="564114" y="2027815"/>
              <a:ext cx="2649040" cy="2649040"/>
              <a:chOff x="564114" y="1936375"/>
              <a:chExt cx="2649040" cy="2649040"/>
            </a:xfrm>
            <a:grpFill/>
          </p:grpSpPr>
          <p:sp>
            <p:nvSpPr>
              <p:cNvPr id="25" name="Diamond 24">
                <a:extLst>
                  <a:ext uri="{FF2B5EF4-FFF2-40B4-BE49-F238E27FC236}">
                    <a16:creationId xmlns:a16="http://schemas.microsoft.com/office/drawing/2014/main" id="{464C56CD-D29A-EAB3-DA61-2B71ED6E5790}"/>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6" name="Diamond 25">
                <a:extLst>
                  <a:ext uri="{FF2B5EF4-FFF2-40B4-BE49-F238E27FC236}">
                    <a16:creationId xmlns:a16="http://schemas.microsoft.com/office/drawing/2014/main" id="{FAA9C34C-6179-0272-22DA-469AD8A7B746}"/>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01</a:t>
                </a:r>
              </a:p>
            </p:txBody>
          </p:sp>
        </p:grpSp>
        <p:grpSp>
          <p:nvGrpSpPr>
            <p:cNvPr id="10" name="Group 9">
              <a:extLst>
                <a:ext uri="{FF2B5EF4-FFF2-40B4-BE49-F238E27FC236}">
                  <a16:creationId xmlns:a16="http://schemas.microsoft.com/office/drawing/2014/main" id="{2A4D105B-D898-162C-3282-B712FBDD115E}"/>
                </a:ext>
              </a:extLst>
            </p:cNvPr>
            <p:cNvGrpSpPr/>
            <p:nvPr/>
          </p:nvGrpSpPr>
          <p:grpSpPr>
            <a:xfrm>
              <a:off x="3378434" y="2027815"/>
              <a:ext cx="2649040" cy="2649040"/>
              <a:chOff x="564114" y="1936375"/>
              <a:chExt cx="2649040" cy="2649040"/>
            </a:xfrm>
            <a:grpFill/>
          </p:grpSpPr>
          <p:sp>
            <p:nvSpPr>
              <p:cNvPr id="23" name="Diamond 22">
                <a:extLst>
                  <a:ext uri="{FF2B5EF4-FFF2-40B4-BE49-F238E27FC236}">
                    <a16:creationId xmlns:a16="http://schemas.microsoft.com/office/drawing/2014/main" id="{481907B7-DF25-1009-D232-1F4B564CE8CD}"/>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4" name="Diamond 23">
                <a:extLst>
                  <a:ext uri="{FF2B5EF4-FFF2-40B4-BE49-F238E27FC236}">
                    <a16:creationId xmlns:a16="http://schemas.microsoft.com/office/drawing/2014/main" id="{2B01E26D-5B54-C827-E2FD-330077EE1F08}"/>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03</a:t>
                </a:r>
              </a:p>
            </p:txBody>
          </p:sp>
        </p:grpSp>
        <p:grpSp>
          <p:nvGrpSpPr>
            <p:cNvPr id="16" name="Group 15">
              <a:extLst>
                <a:ext uri="{FF2B5EF4-FFF2-40B4-BE49-F238E27FC236}">
                  <a16:creationId xmlns:a16="http://schemas.microsoft.com/office/drawing/2014/main" id="{B2CCEE33-D56F-8618-1974-7B7B945C7EBE}"/>
                </a:ext>
              </a:extLst>
            </p:cNvPr>
            <p:cNvGrpSpPr/>
            <p:nvPr/>
          </p:nvGrpSpPr>
          <p:grpSpPr>
            <a:xfrm>
              <a:off x="1971274" y="3460375"/>
              <a:ext cx="2649040" cy="2649040"/>
              <a:chOff x="564114" y="1936375"/>
              <a:chExt cx="2649040" cy="2649040"/>
            </a:xfrm>
            <a:grpFill/>
          </p:grpSpPr>
          <p:sp>
            <p:nvSpPr>
              <p:cNvPr id="21" name="Diamond 20">
                <a:extLst>
                  <a:ext uri="{FF2B5EF4-FFF2-40B4-BE49-F238E27FC236}">
                    <a16:creationId xmlns:a16="http://schemas.microsoft.com/office/drawing/2014/main" id="{44762835-27B5-83D0-BDC8-568B7E6467E9}"/>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2" name="Diamond 21">
                <a:extLst>
                  <a:ext uri="{FF2B5EF4-FFF2-40B4-BE49-F238E27FC236}">
                    <a16:creationId xmlns:a16="http://schemas.microsoft.com/office/drawing/2014/main" id="{E4E54D91-DA5F-A562-5FDA-4E01D46CFAE8}"/>
                  </a:ext>
                </a:extLst>
              </p:cNvPr>
              <p:cNvSpPr/>
              <p:nvPr/>
            </p:nvSpPr>
            <p:spPr>
              <a:xfrm>
                <a:off x="564114" y="2990451"/>
                <a:ext cx="540000" cy="540000"/>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02</a:t>
                </a:r>
              </a:p>
            </p:txBody>
          </p:sp>
        </p:grpSp>
        <p:grpSp>
          <p:nvGrpSpPr>
            <p:cNvPr id="17" name="Group 16">
              <a:extLst>
                <a:ext uri="{FF2B5EF4-FFF2-40B4-BE49-F238E27FC236}">
                  <a16:creationId xmlns:a16="http://schemas.microsoft.com/office/drawing/2014/main" id="{54B8D338-5DA7-97D9-D23C-D97AFF3A9D41}"/>
                </a:ext>
              </a:extLst>
            </p:cNvPr>
            <p:cNvGrpSpPr/>
            <p:nvPr/>
          </p:nvGrpSpPr>
          <p:grpSpPr>
            <a:xfrm>
              <a:off x="4785594" y="3460375"/>
              <a:ext cx="2649040" cy="2649040"/>
              <a:chOff x="564114" y="1936375"/>
              <a:chExt cx="2649040" cy="2649040"/>
            </a:xfrm>
            <a:grpFill/>
          </p:grpSpPr>
          <p:sp>
            <p:nvSpPr>
              <p:cNvPr id="18" name="Diamond 17">
                <a:extLst>
                  <a:ext uri="{FF2B5EF4-FFF2-40B4-BE49-F238E27FC236}">
                    <a16:creationId xmlns:a16="http://schemas.microsoft.com/office/drawing/2014/main" id="{D8E01DB6-E8B0-65B3-FAC4-71FB340CBE3E}"/>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0" name="Diamond 19">
                <a:extLst>
                  <a:ext uri="{FF2B5EF4-FFF2-40B4-BE49-F238E27FC236}">
                    <a16:creationId xmlns:a16="http://schemas.microsoft.com/office/drawing/2014/main" id="{5CC8E212-DB09-E00A-4FF5-33AD13915E53}"/>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04</a:t>
                </a:r>
              </a:p>
            </p:txBody>
          </p:sp>
        </p:grpSp>
      </p:grpSp>
      <p:sp>
        <p:nvSpPr>
          <p:cNvPr id="27" name="Text Placeholder 49">
            <a:extLst>
              <a:ext uri="{FF2B5EF4-FFF2-40B4-BE49-F238E27FC236}">
                <a16:creationId xmlns:a16="http://schemas.microsoft.com/office/drawing/2014/main" id="{9767435C-FF8F-3F0F-B433-88C7462BCA0E}"/>
              </a:ext>
            </a:extLst>
          </p:cNvPr>
          <p:cNvSpPr>
            <a:spLocks noGrp="1"/>
          </p:cNvSpPr>
          <p:nvPr>
            <p:ph type="body" sz="quarter" idx="70" hasCustomPrompt="1"/>
          </p:nvPr>
        </p:nvSpPr>
        <p:spPr>
          <a:xfrm>
            <a:off x="4529589" y="180536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87CE1B08-4B2C-412F-E43F-0BF8ABD85CF9}"/>
              </a:ext>
            </a:extLst>
          </p:cNvPr>
          <p:cNvSpPr>
            <a:spLocks noGrp="1"/>
          </p:cNvSpPr>
          <p:nvPr>
            <p:ph type="body" sz="quarter" idx="71" hasCustomPrompt="1"/>
          </p:nvPr>
        </p:nvSpPr>
        <p:spPr>
          <a:xfrm>
            <a:off x="4529589" y="194310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D8DB659-6AB3-94AA-D92E-372C9FAF79FC}"/>
              </a:ext>
            </a:extLst>
          </p:cNvPr>
          <p:cNvSpPr>
            <a:spLocks noGrp="1"/>
          </p:cNvSpPr>
          <p:nvPr>
            <p:ph type="body" sz="quarter" idx="72" hasCustomPrompt="1"/>
          </p:nvPr>
        </p:nvSpPr>
        <p:spPr>
          <a:xfrm>
            <a:off x="5650970" y="295919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314BBDC8-66E0-746F-5226-5EEF12ECE344}"/>
              </a:ext>
            </a:extLst>
          </p:cNvPr>
          <p:cNvSpPr>
            <a:spLocks noGrp="1"/>
          </p:cNvSpPr>
          <p:nvPr>
            <p:ph type="body" sz="quarter" idx="73" hasCustomPrompt="1"/>
          </p:nvPr>
        </p:nvSpPr>
        <p:spPr>
          <a:xfrm>
            <a:off x="5650970" y="309693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F0885D6D-BAA0-CE08-4850-FF801C40C037}"/>
              </a:ext>
            </a:extLst>
          </p:cNvPr>
          <p:cNvSpPr>
            <a:spLocks noGrp="1"/>
          </p:cNvSpPr>
          <p:nvPr>
            <p:ph type="body" sz="quarter" idx="74" hasCustomPrompt="1"/>
          </p:nvPr>
        </p:nvSpPr>
        <p:spPr>
          <a:xfrm>
            <a:off x="3408206" y="2944454"/>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DFF3AF5A-2D39-7061-FC42-B006AE2B5384}"/>
              </a:ext>
            </a:extLst>
          </p:cNvPr>
          <p:cNvSpPr>
            <a:spLocks noGrp="1"/>
          </p:cNvSpPr>
          <p:nvPr>
            <p:ph type="body" sz="quarter" idx="75" hasCustomPrompt="1"/>
          </p:nvPr>
        </p:nvSpPr>
        <p:spPr>
          <a:xfrm>
            <a:off x="3408206" y="3082186"/>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0AE35797-B11D-C017-5906-CD081ADF0C0A}"/>
              </a:ext>
            </a:extLst>
          </p:cNvPr>
          <p:cNvSpPr>
            <a:spLocks noGrp="1"/>
          </p:cNvSpPr>
          <p:nvPr>
            <p:ph type="body" sz="quarter" idx="76" hasCustomPrompt="1"/>
          </p:nvPr>
        </p:nvSpPr>
        <p:spPr>
          <a:xfrm>
            <a:off x="2256599" y="1810007"/>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DA6236E5-4360-ABE0-E9D9-ADD97B1B9BF3}"/>
              </a:ext>
            </a:extLst>
          </p:cNvPr>
          <p:cNvSpPr>
            <a:spLocks noGrp="1"/>
          </p:cNvSpPr>
          <p:nvPr>
            <p:ph type="body" sz="quarter" idx="77" hasCustomPrompt="1"/>
          </p:nvPr>
        </p:nvSpPr>
        <p:spPr>
          <a:xfrm>
            <a:off x="2256599" y="194773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1404821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hree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7" name="Group 26">
            <a:extLst>
              <a:ext uri="{FF2B5EF4-FFF2-40B4-BE49-F238E27FC236}">
                <a16:creationId xmlns:a16="http://schemas.microsoft.com/office/drawing/2014/main" id="{A402842E-8452-92DA-9F96-B6A38FB8DC59}"/>
              </a:ext>
            </a:extLst>
          </p:cNvPr>
          <p:cNvGrpSpPr/>
          <p:nvPr userDrawn="1"/>
        </p:nvGrpSpPr>
        <p:grpSpPr>
          <a:xfrm>
            <a:off x="653726" y="1538439"/>
            <a:ext cx="7923537" cy="2915076"/>
            <a:chOff x="871634" y="1822195"/>
            <a:chExt cx="10564716" cy="3886768"/>
          </a:xfrm>
        </p:grpSpPr>
        <p:sp>
          <p:nvSpPr>
            <p:cNvPr id="28" name="Triangle 27">
              <a:extLst>
                <a:ext uri="{FF2B5EF4-FFF2-40B4-BE49-F238E27FC236}">
                  <a16:creationId xmlns:a16="http://schemas.microsoft.com/office/drawing/2014/main" id="{C4570B9D-8BC4-083A-A446-46258ABFE2B5}"/>
                </a:ext>
              </a:extLst>
            </p:cNvPr>
            <p:cNvSpPr/>
            <p:nvPr/>
          </p:nvSpPr>
          <p:spPr>
            <a:xfrm rot="5400000">
              <a:off x="4061876"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7720675"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nvGrpSpPr>
            <p:cNvPr id="30" name="Group 29">
              <a:extLst>
                <a:ext uri="{FF2B5EF4-FFF2-40B4-BE49-F238E27FC236}">
                  <a16:creationId xmlns:a16="http://schemas.microsoft.com/office/drawing/2014/main" id="{874E9D1D-DB8C-E1FC-EA16-D70DDB4614B8}"/>
                </a:ext>
              </a:extLst>
            </p:cNvPr>
            <p:cNvGrpSpPr/>
            <p:nvPr/>
          </p:nvGrpSpPr>
          <p:grpSpPr>
            <a:xfrm>
              <a:off x="871634" y="1822195"/>
              <a:ext cx="10564716"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01</a:t>
                  </a:r>
                </a:p>
                <a:p>
                  <a:pPr algn="ctr"/>
                  <a:endParaRPr lang="en-GB" sz="1200" b="1" dirty="0">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02</a:t>
                  </a:r>
                </a:p>
                <a:p>
                  <a:pPr algn="ctr"/>
                  <a:endParaRPr lang="en-GB" sz="1200" b="1" dirty="0">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03</a:t>
                  </a:r>
                </a:p>
              </p:txBody>
            </p:sp>
          </p:grpSp>
        </p:grpSp>
      </p:grpSp>
      <p:sp>
        <p:nvSpPr>
          <p:cNvPr id="43" name="Picture Placeholder 9">
            <a:extLst>
              <a:ext uri="{FF2B5EF4-FFF2-40B4-BE49-F238E27FC236}">
                <a16:creationId xmlns:a16="http://schemas.microsoft.com/office/drawing/2014/main" id="{BEE3D3BA-A649-E80E-2CB4-DBB5F637ED64}"/>
              </a:ext>
            </a:extLst>
          </p:cNvPr>
          <p:cNvSpPr>
            <a:spLocks noGrp="1"/>
          </p:cNvSpPr>
          <p:nvPr>
            <p:ph type="pic" sz="quarter" idx="19"/>
          </p:nvPr>
        </p:nvSpPr>
        <p:spPr>
          <a:xfrm>
            <a:off x="1542094" y="1672815"/>
            <a:ext cx="547688" cy="547688"/>
          </a:xfrm>
        </p:spPr>
        <p:txBody>
          <a:bodyPr>
            <a:normAutofit/>
          </a:bodyPr>
          <a:lstStyle>
            <a:lvl1pPr>
              <a:defRPr sz="600"/>
            </a:lvl1pPr>
          </a:lstStyle>
          <a:p>
            <a:r>
              <a:rPr lang="en-US" dirty="0"/>
              <a:t>Click icon to add picture</a:t>
            </a:r>
          </a:p>
        </p:txBody>
      </p:sp>
      <p:sp>
        <p:nvSpPr>
          <p:cNvPr id="44" name="Picture Placeholder 9">
            <a:extLst>
              <a:ext uri="{FF2B5EF4-FFF2-40B4-BE49-F238E27FC236}">
                <a16:creationId xmlns:a16="http://schemas.microsoft.com/office/drawing/2014/main" id="{B237C420-C9BD-E101-6835-1037AFE0F68E}"/>
              </a:ext>
            </a:extLst>
          </p:cNvPr>
          <p:cNvSpPr>
            <a:spLocks noGrp="1"/>
          </p:cNvSpPr>
          <p:nvPr>
            <p:ph type="pic" sz="quarter" idx="20"/>
          </p:nvPr>
        </p:nvSpPr>
        <p:spPr>
          <a:xfrm>
            <a:off x="4337395" y="1672815"/>
            <a:ext cx="547688" cy="547688"/>
          </a:xfrm>
        </p:spPr>
        <p:txBody>
          <a:bodyPr>
            <a:normAutofit/>
          </a:bodyPr>
          <a:lstStyle>
            <a:lvl1pPr>
              <a:defRPr sz="600"/>
            </a:lvl1pPr>
          </a:lstStyle>
          <a:p>
            <a:r>
              <a:rPr lang="en-US" dirty="0"/>
              <a:t>Click icon to add picture</a:t>
            </a:r>
          </a:p>
        </p:txBody>
      </p:sp>
      <p:sp>
        <p:nvSpPr>
          <p:cNvPr id="46" name="Picture Placeholder 9">
            <a:extLst>
              <a:ext uri="{FF2B5EF4-FFF2-40B4-BE49-F238E27FC236}">
                <a16:creationId xmlns:a16="http://schemas.microsoft.com/office/drawing/2014/main" id="{3940B5AF-7C66-01F5-1806-00912A52E97A}"/>
              </a:ext>
            </a:extLst>
          </p:cNvPr>
          <p:cNvSpPr>
            <a:spLocks noGrp="1"/>
          </p:cNvSpPr>
          <p:nvPr>
            <p:ph type="pic" sz="quarter" idx="22"/>
          </p:nvPr>
        </p:nvSpPr>
        <p:spPr>
          <a:xfrm>
            <a:off x="7100054" y="1671722"/>
            <a:ext cx="547688" cy="547688"/>
          </a:xfrm>
        </p:spPr>
        <p:txBody>
          <a:bodyPr>
            <a:normAutofit/>
          </a:bodyPr>
          <a:lstStyle>
            <a:lvl1pPr>
              <a:defRPr sz="600"/>
            </a:lvl1pPr>
          </a:lstStyle>
          <a:p>
            <a:r>
              <a:rPr lang="en-US" dirty="0"/>
              <a:t>Click icon to add picture</a:t>
            </a:r>
          </a:p>
        </p:txBody>
      </p:sp>
      <p:sp>
        <p:nvSpPr>
          <p:cNvPr id="47" name="Text Placeholder 49">
            <a:extLst>
              <a:ext uri="{FF2B5EF4-FFF2-40B4-BE49-F238E27FC236}">
                <a16:creationId xmlns:a16="http://schemas.microsoft.com/office/drawing/2014/main" id="{F30F95E6-C1D4-482B-44D9-FA9BE394383B}"/>
              </a:ext>
            </a:extLst>
          </p:cNvPr>
          <p:cNvSpPr>
            <a:spLocks noGrp="1"/>
          </p:cNvSpPr>
          <p:nvPr>
            <p:ph type="body" sz="quarter" idx="55" hasCustomPrompt="1"/>
          </p:nvPr>
        </p:nvSpPr>
        <p:spPr>
          <a:xfrm>
            <a:off x="725184"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8" name="Text Placeholder 49">
            <a:extLst>
              <a:ext uri="{FF2B5EF4-FFF2-40B4-BE49-F238E27FC236}">
                <a16:creationId xmlns:a16="http://schemas.microsoft.com/office/drawing/2014/main" id="{26FD031D-0561-E584-36DF-9D9F36F270AB}"/>
              </a:ext>
            </a:extLst>
          </p:cNvPr>
          <p:cNvSpPr>
            <a:spLocks noGrp="1"/>
          </p:cNvSpPr>
          <p:nvPr>
            <p:ph type="body" sz="quarter" idx="56" hasCustomPrompt="1"/>
          </p:nvPr>
        </p:nvSpPr>
        <p:spPr>
          <a:xfrm>
            <a:off x="725183" y="2839678"/>
            <a:ext cx="2246616" cy="215434"/>
          </a:xfrm>
        </p:spPr>
        <p:txBody>
          <a:bodyPr>
            <a:normAutofit/>
          </a:bodyPr>
          <a:lstStyle>
            <a:lvl1pPr algn="ctr">
              <a:defRPr sz="1050" b="1">
                <a:solidFill>
                  <a:schemeClr val="tx1"/>
                </a:solidFill>
              </a:defRPr>
            </a:lvl1pPr>
          </a:lstStyle>
          <a:p>
            <a:pPr lvl="0"/>
            <a:r>
              <a:rPr lang="en-US"/>
              <a:t>Lorem ipsum dolor</a:t>
            </a:r>
          </a:p>
        </p:txBody>
      </p:sp>
      <p:sp>
        <p:nvSpPr>
          <p:cNvPr id="49" name="Text Placeholder 49">
            <a:extLst>
              <a:ext uri="{FF2B5EF4-FFF2-40B4-BE49-F238E27FC236}">
                <a16:creationId xmlns:a16="http://schemas.microsoft.com/office/drawing/2014/main" id="{1A58A6EA-3439-E957-F03F-9319D87949AE}"/>
              </a:ext>
            </a:extLst>
          </p:cNvPr>
          <p:cNvSpPr>
            <a:spLocks noGrp="1"/>
          </p:cNvSpPr>
          <p:nvPr>
            <p:ph type="body" sz="quarter" idx="57" hasCustomPrompt="1"/>
          </p:nvPr>
        </p:nvSpPr>
        <p:spPr>
          <a:xfrm>
            <a:off x="3486151" y="3031457"/>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0" name="Text Placeholder 49">
            <a:extLst>
              <a:ext uri="{FF2B5EF4-FFF2-40B4-BE49-F238E27FC236}">
                <a16:creationId xmlns:a16="http://schemas.microsoft.com/office/drawing/2014/main" id="{2A76557F-15A9-E70A-9B3B-E4FD1DFE9502}"/>
              </a:ext>
            </a:extLst>
          </p:cNvPr>
          <p:cNvSpPr>
            <a:spLocks noGrp="1"/>
          </p:cNvSpPr>
          <p:nvPr>
            <p:ph type="body" sz="quarter" idx="58" hasCustomPrompt="1"/>
          </p:nvPr>
        </p:nvSpPr>
        <p:spPr>
          <a:xfrm>
            <a:off x="3486150" y="2842035"/>
            <a:ext cx="2246616" cy="215434"/>
          </a:xfrm>
        </p:spPr>
        <p:txBody>
          <a:bodyPr>
            <a:normAutofit/>
          </a:bodyPr>
          <a:lstStyle>
            <a:lvl1pPr algn="ctr">
              <a:defRPr sz="1050" b="1">
                <a:solidFill>
                  <a:schemeClr val="tx1"/>
                </a:solidFill>
              </a:defRPr>
            </a:lvl1pPr>
          </a:lstStyle>
          <a:p>
            <a:pPr lvl="0"/>
            <a:r>
              <a:rPr lang="en-US"/>
              <a:t>Lorem ipsum dolor</a:t>
            </a:r>
          </a:p>
        </p:txBody>
      </p:sp>
      <p:sp>
        <p:nvSpPr>
          <p:cNvPr id="51" name="Text Placeholder 49">
            <a:extLst>
              <a:ext uri="{FF2B5EF4-FFF2-40B4-BE49-F238E27FC236}">
                <a16:creationId xmlns:a16="http://schemas.microsoft.com/office/drawing/2014/main" id="{83FAD55B-0071-5198-B0D2-588A7A8722B5}"/>
              </a:ext>
            </a:extLst>
          </p:cNvPr>
          <p:cNvSpPr>
            <a:spLocks noGrp="1"/>
          </p:cNvSpPr>
          <p:nvPr>
            <p:ph type="body" sz="quarter" idx="59" hasCustomPrompt="1"/>
          </p:nvPr>
        </p:nvSpPr>
        <p:spPr>
          <a:xfrm>
            <a:off x="6211189"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2" name="Text Placeholder 49">
            <a:extLst>
              <a:ext uri="{FF2B5EF4-FFF2-40B4-BE49-F238E27FC236}">
                <a16:creationId xmlns:a16="http://schemas.microsoft.com/office/drawing/2014/main" id="{7E5FC87B-27F2-6C06-3FD7-5803E54812BC}"/>
              </a:ext>
            </a:extLst>
          </p:cNvPr>
          <p:cNvSpPr>
            <a:spLocks noGrp="1"/>
          </p:cNvSpPr>
          <p:nvPr>
            <p:ph type="body" sz="quarter" idx="60" hasCustomPrompt="1"/>
          </p:nvPr>
        </p:nvSpPr>
        <p:spPr>
          <a:xfrm>
            <a:off x="6211188" y="2839678"/>
            <a:ext cx="2246616" cy="215434"/>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60843841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Four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28" name="Triangle 27">
            <a:extLst>
              <a:ext uri="{FF2B5EF4-FFF2-40B4-BE49-F238E27FC236}">
                <a16:creationId xmlns:a16="http://schemas.microsoft.com/office/drawing/2014/main" id="{C4570B9D-8BC4-083A-A446-46258ABFE2B5}"/>
              </a:ext>
            </a:extLst>
          </p:cNvPr>
          <p:cNvSpPr/>
          <p:nvPr/>
        </p:nvSpPr>
        <p:spPr>
          <a:xfrm rot="5400000">
            <a:off x="2328384"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4397895"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grpSp>
        <p:nvGrpSpPr>
          <p:cNvPr id="30" name="Group 29">
            <a:extLst>
              <a:ext uri="{FF2B5EF4-FFF2-40B4-BE49-F238E27FC236}">
                <a16:creationId xmlns:a16="http://schemas.microsoft.com/office/drawing/2014/main" id="{874E9D1D-DB8C-E1FC-EA16-D70DDB4614B8}"/>
              </a:ext>
            </a:extLst>
          </p:cNvPr>
          <p:cNvGrpSpPr/>
          <p:nvPr userDrawn="1"/>
        </p:nvGrpSpPr>
        <p:grpSpPr>
          <a:xfrm>
            <a:off x="2694031" y="1538439"/>
            <a:ext cx="5883232" cy="2915076"/>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02</a:t>
                </a:r>
              </a:p>
              <a:p>
                <a:pPr algn="ctr"/>
                <a:endParaRPr lang="en-GB" sz="1200" b="1" dirty="0">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03</a:t>
                </a:r>
              </a:p>
              <a:p>
                <a:pPr algn="ctr"/>
                <a:endParaRPr lang="en-GB" sz="1200" b="1" dirty="0">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04</a:t>
                </a:r>
              </a:p>
              <a:p>
                <a:pPr algn="ctr"/>
                <a:endParaRPr lang="en-GB" sz="1200" b="1" dirty="0">
                  <a:solidFill>
                    <a:schemeClr val="tx1"/>
                  </a:solidFill>
                </a:endParaRPr>
              </a:p>
            </p:txBody>
          </p:sp>
        </p:grpSp>
      </p:grpSp>
      <p:sp>
        <p:nvSpPr>
          <p:cNvPr id="3" name="Freeform 2">
            <a:extLst>
              <a:ext uri="{FF2B5EF4-FFF2-40B4-BE49-F238E27FC236}">
                <a16:creationId xmlns:a16="http://schemas.microsoft.com/office/drawing/2014/main" id="{0137F336-81B8-1E67-E7EA-3C5FBDFC7F08}"/>
              </a:ext>
            </a:extLst>
          </p:cNvPr>
          <p:cNvSpPr/>
          <p:nvPr userDrawn="1"/>
        </p:nvSpPr>
        <p:spPr>
          <a:xfrm rot="10800000">
            <a:off x="1155763" y="1538439"/>
            <a:ext cx="719706" cy="980642"/>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42260" tIns="42260" rIns="42260" bIns="42260" rtlCol="0" anchor="ctr">
            <a:noAutofit/>
          </a:bodyPr>
          <a:lstStyle/>
          <a:p>
            <a:pPr algn="ctr"/>
            <a:endParaRPr lang="en-US" sz="1050" dirty="0"/>
          </a:p>
        </p:txBody>
      </p:sp>
      <p:sp>
        <p:nvSpPr>
          <p:cNvPr id="9" name="Rectangle 8">
            <a:extLst>
              <a:ext uri="{FF2B5EF4-FFF2-40B4-BE49-F238E27FC236}">
                <a16:creationId xmlns:a16="http://schemas.microsoft.com/office/drawing/2014/main" id="{AECA63D7-D812-A3F6-0372-DAA16F4A92B7}"/>
              </a:ext>
            </a:extLst>
          </p:cNvPr>
          <p:cNvSpPr/>
          <p:nvPr userDrawn="1"/>
        </p:nvSpPr>
        <p:spPr>
          <a:xfrm>
            <a:off x="613732" y="1546774"/>
            <a:ext cx="1786997" cy="2906741"/>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08000" tIns="945000" rIns="108000" bIns="216000" rtlCol="0" anchor="t" anchorCtr="0">
            <a:normAutofit/>
          </a:bodyPr>
          <a:lstStyle/>
          <a:p>
            <a:pPr algn="ctr"/>
            <a:endParaRPr lang="en-GB" sz="1050" dirty="0">
              <a:solidFill>
                <a:schemeClr val="bg2"/>
              </a:solidFill>
            </a:endParaRPr>
          </a:p>
          <a:p>
            <a:pPr algn="ctr"/>
            <a:r>
              <a:rPr lang="en-GB" sz="2400" dirty="0">
                <a:solidFill>
                  <a:schemeClr val="tx1"/>
                </a:solidFill>
              </a:rPr>
              <a:t>01</a:t>
            </a:r>
          </a:p>
          <a:p>
            <a:pPr algn="ctr"/>
            <a:endParaRPr lang="en-GB" sz="1200" b="1" dirty="0">
              <a:solidFill>
                <a:schemeClr val="tx1"/>
              </a:solidFill>
            </a:endParaRPr>
          </a:p>
        </p:txBody>
      </p:sp>
      <p:sp>
        <p:nvSpPr>
          <p:cNvPr id="16" name="Triangle 15">
            <a:extLst>
              <a:ext uri="{FF2B5EF4-FFF2-40B4-BE49-F238E27FC236}">
                <a16:creationId xmlns:a16="http://schemas.microsoft.com/office/drawing/2014/main" id="{86373762-5A53-E3E1-C85C-C6DE50999510}"/>
              </a:ext>
            </a:extLst>
          </p:cNvPr>
          <p:cNvSpPr/>
          <p:nvPr userDrawn="1"/>
        </p:nvSpPr>
        <p:spPr>
          <a:xfrm rot="5400000">
            <a:off x="6454500" y="2898377"/>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681162"/>
            <a:ext cx="547688" cy="547688"/>
          </a:xfrm>
        </p:spPr>
        <p:txBody>
          <a:bodyPr>
            <a:normAutofit/>
          </a:bodyPr>
          <a:lstStyle>
            <a:lvl1pPr>
              <a:defRPr sz="600"/>
            </a:lvl1pPr>
          </a:lstStyle>
          <a:p>
            <a:r>
              <a:rPr lang="en-US" dirty="0"/>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298815" y="1681162"/>
            <a:ext cx="547688" cy="547688"/>
          </a:xfrm>
        </p:spPr>
        <p:txBody>
          <a:bodyPr>
            <a:normAutofit/>
          </a:bodyPr>
          <a:lstStyle>
            <a:lvl1pPr>
              <a:defRPr sz="600"/>
            </a:lvl1pPr>
          </a:lstStyle>
          <a:p>
            <a:r>
              <a:rPr lang="en-US" dirty="0"/>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381265" y="1681162"/>
            <a:ext cx="547688" cy="547688"/>
          </a:xfrm>
        </p:spPr>
        <p:txBody>
          <a:bodyPr>
            <a:normAutofit/>
          </a:bodyPr>
          <a:lstStyle>
            <a:lvl1pPr>
              <a:defRPr sz="600"/>
            </a:lvl1pPr>
          </a:lstStyle>
          <a:p>
            <a:r>
              <a:rPr lang="en-US" dirty="0"/>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438665" y="1680070"/>
            <a:ext cx="547688" cy="547688"/>
          </a:xfrm>
        </p:spPr>
        <p:txBody>
          <a:bodyPr>
            <a:normAutofit/>
          </a:bodyPr>
          <a:lstStyle>
            <a:lvl1pPr>
              <a:defRPr sz="600"/>
            </a:lvl1pPr>
          </a:lstStyle>
          <a:p>
            <a:r>
              <a:rPr lang="en-US" dirty="0"/>
              <a:t>Click icon to add picture</a:t>
            </a:r>
          </a:p>
        </p:txBody>
      </p:sp>
      <p:sp>
        <p:nvSpPr>
          <p:cNvPr id="22" name="Text Placeholder 49">
            <a:extLst>
              <a:ext uri="{FF2B5EF4-FFF2-40B4-BE49-F238E27FC236}">
                <a16:creationId xmlns:a16="http://schemas.microsoft.com/office/drawing/2014/main" id="{B084F8C5-C842-A259-7335-04F876D0EE7E}"/>
              </a:ext>
            </a:extLst>
          </p:cNvPr>
          <p:cNvSpPr>
            <a:spLocks noGrp="1"/>
          </p:cNvSpPr>
          <p:nvPr>
            <p:ph type="body" sz="quarter" idx="55" hasCustomPrompt="1"/>
          </p:nvPr>
        </p:nvSpPr>
        <p:spPr>
          <a:xfrm>
            <a:off x="694495" y="3275523"/>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3" name="Text Placeholder 49">
            <a:extLst>
              <a:ext uri="{FF2B5EF4-FFF2-40B4-BE49-F238E27FC236}">
                <a16:creationId xmlns:a16="http://schemas.microsoft.com/office/drawing/2014/main" id="{06C1A1A2-631B-2341-58C1-E2A61F0FB567}"/>
              </a:ext>
            </a:extLst>
          </p:cNvPr>
          <p:cNvSpPr>
            <a:spLocks noGrp="1"/>
          </p:cNvSpPr>
          <p:nvPr>
            <p:ph type="body" sz="quarter" idx="56" hasCustomPrompt="1"/>
          </p:nvPr>
        </p:nvSpPr>
        <p:spPr>
          <a:xfrm>
            <a:off x="694495" y="3086100"/>
            <a:ext cx="1633821" cy="176725"/>
          </a:xfrm>
        </p:spPr>
        <p:txBody>
          <a:bodyPr>
            <a:normAutofit/>
          </a:bodyPr>
          <a:lstStyle>
            <a:lvl1pPr algn="ct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F719AE31-F9F4-1F25-328A-0DD2E7FFF758}"/>
              </a:ext>
            </a:extLst>
          </p:cNvPr>
          <p:cNvSpPr>
            <a:spLocks noGrp="1"/>
          </p:cNvSpPr>
          <p:nvPr>
            <p:ph type="body" sz="quarter" idx="57" hasCustomPrompt="1"/>
          </p:nvPr>
        </p:nvSpPr>
        <p:spPr>
          <a:xfrm>
            <a:off x="2764007" y="3288221"/>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5" name="Text Placeholder 49">
            <a:extLst>
              <a:ext uri="{FF2B5EF4-FFF2-40B4-BE49-F238E27FC236}">
                <a16:creationId xmlns:a16="http://schemas.microsoft.com/office/drawing/2014/main" id="{80481BA8-E33D-C1FB-774C-6EA1288C402C}"/>
              </a:ext>
            </a:extLst>
          </p:cNvPr>
          <p:cNvSpPr>
            <a:spLocks noGrp="1"/>
          </p:cNvSpPr>
          <p:nvPr>
            <p:ph type="body" sz="quarter" idx="58" hasCustomPrompt="1"/>
          </p:nvPr>
        </p:nvSpPr>
        <p:spPr>
          <a:xfrm>
            <a:off x="2764006" y="3098799"/>
            <a:ext cx="1633821" cy="176725"/>
          </a:xfrm>
        </p:spPr>
        <p:txBody>
          <a:bodyPr>
            <a:normAutofit/>
          </a:bodyPr>
          <a:lstStyle>
            <a:lvl1pPr algn="ctr">
              <a:defRPr sz="1050" b="1">
                <a:solidFill>
                  <a:schemeClr val="tx1"/>
                </a:solidFill>
              </a:defRPr>
            </a:lvl1pPr>
          </a:lstStyle>
          <a:p>
            <a:pPr lvl="0"/>
            <a:r>
              <a:rPr lang="en-US"/>
              <a:t>Lorem ipsum dolor</a:t>
            </a:r>
          </a:p>
        </p:txBody>
      </p:sp>
      <p:sp>
        <p:nvSpPr>
          <p:cNvPr id="26" name="Text Placeholder 49">
            <a:extLst>
              <a:ext uri="{FF2B5EF4-FFF2-40B4-BE49-F238E27FC236}">
                <a16:creationId xmlns:a16="http://schemas.microsoft.com/office/drawing/2014/main" id="{0599C9C6-BFF8-FDB7-48EF-8D646459F771}"/>
              </a:ext>
            </a:extLst>
          </p:cNvPr>
          <p:cNvSpPr>
            <a:spLocks noGrp="1"/>
          </p:cNvSpPr>
          <p:nvPr>
            <p:ph type="body" sz="quarter" idx="59" hasCustomPrompt="1"/>
          </p:nvPr>
        </p:nvSpPr>
        <p:spPr>
          <a:xfrm>
            <a:off x="4820612"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3" name="Text Placeholder 49">
            <a:extLst>
              <a:ext uri="{FF2B5EF4-FFF2-40B4-BE49-F238E27FC236}">
                <a16:creationId xmlns:a16="http://schemas.microsoft.com/office/drawing/2014/main" id="{EC92F0AA-6E8B-0514-7E03-594EC7DAF9A1}"/>
              </a:ext>
            </a:extLst>
          </p:cNvPr>
          <p:cNvSpPr>
            <a:spLocks noGrp="1"/>
          </p:cNvSpPr>
          <p:nvPr>
            <p:ph type="body" sz="quarter" idx="60" hasCustomPrompt="1"/>
          </p:nvPr>
        </p:nvSpPr>
        <p:spPr>
          <a:xfrm>
            <a:off x="4820612" y="3084289"/>
            <a:ext cx="1633821" cy="176725"/>
          </a:xfrm>
        </p:spPr>
        <p:txBody>
          <a:bodyPr>
            <a:normAutofit/>
          </a:bodyPr>
          <a:lstStyle>
            <a:lvl1pPr algn="ctr">
              <a:defRPr sz="1050" b="1">
                <a:solidFill>
                  <a:schemeClr val="tx1"/>
                </a:solidFill>
              </a:defRPr>
            </a:lvl1pPr>
          </a:lstStyle>
          <a:p>
            <a:pPr lvl="0"/>
            <a:r>
              <a:rPr lang="en-US"/>
              <a:t>Lorem ipsum dolor</a:t>
            </a:r>
          </a:p>
        </p:txBody>
      </p:sp>
      <p:sp>
        <p:nvSpPr>
          <p:cNvPr id="44" name="Text Placeholder 49">
            <a:extLst>
              <a:ext uri="{FF2B5EF4-FFF2-40B4-BE49-F238E27FC236}">
                <a16:creationId xmlns:a16="http://schemas.microsoft.com/office/drawing/2014/main" id="{2655BE9D-78AC-477B-852B-A8A3A2E57561}"/>
              </a:ext>
            </a:extLst>
          </p:cNvPr>
          <p:cNvSpPr>
            <a:spLocks noGrp="1"/>
          </p:cNvSpPr>
          <p:nvPr>
            <p:ph type="body" sz="quarter" idx="61" hasCustomPrompt="1"/>
          </p:nvPr>
        </p:nvSpPr>
        <p:spPr>
          <a:xfrm>
            <a:off x="6858001"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5" name="Text Placeholder 49">
            <a:extLst>
              <a:ext uri="{FF2B5EF4-FFF2-40B4-BE49-F238E27FC236}">
                <a16:creationId xmlns:a16="http://schemas.microsoft.com/office/drawing/2014/main" id="{EA0A3105-B181-FA62-8035-44CAD7111E19}"/>
              </a:ext>
            </a:extLst>
          </p:cNvPr>
          <p:cNvSpPr>
            <a:spLocks noGrp="1"/>
          </p:cNvSpPr>
          <p:nvPr>
            <p:ph type="body" sz="quarter" idx="62" hasCustomPrompt="1"/>
          </p:nvPr>
        </p:nvSpPr>
        <p:spPr>
          <a:xfrm>
            <a:off x="6858000" y="3084289"/>
            <a:ext cx="1633821" cy="176725"/>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0562301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Eight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grpSp>
        <p:nvGrpSpPr>
          <p:cNvPr id="10" name="Group 9">
            <a:extLst>
              <a:ext uri="{FF2B5EF4-FFF2-40B4-BE49-F238E27FC236}">
                <a16:creationId xmlns:a16="http://schemas.microsoft.com/office/drawing/2014/main" id="{E610E901-AD9B-D93A-BCA0-6B2F9303B978}"/>
              </a:ext>
            </a:extLst>
          </p:cNvPr>
          <p:cNvGrpSpPr/>
          <p:nvPr userDrawn="1">
            <p:custDataLst>
              <p:tags r:id="rId1"/>
            </p:custDataLst>
          </p:nvPr>
        </p:nvGrpSpPr>
        <p:grpSpPr>
          <a:xfrm>
            <a:off x="610919" y="1506802"/>
            <a:ext cx="7966344" cy="3133244"/>
            <a:chOff x="577367" y="1694285"/>
            <a:chExt cx="11062428" cy="4749304"/>
          </a:xfrm>
        </p:grpSpPr>
        <p:sp>
          <p:nvSpPr>
            <p:cNvPr id="22" name="Triangle 21">
              <a:extLst>
                <a:ext uri="{FF2B5EF4-FFF2-40B4-BE49-F238E27FC236}">
                  <a16:creationId xmlns:a16="http://schemas.microsoft.com/office/drawing/2014/main" id="{423D92D3-5A80-1AC5-B28F-DE338A6507CC}"/>
                </a:ext>
              </a:extLst>
            </p:cNvPr>
            <p:cNvSpPr/>
            <p:nvPr/>
          </p:nvSpPr>
          <p:spPr>
            <a:xfrm rot="5400000">
              <a:off x="2932077"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Triangle 22">
              <a:extLst>
                <a:ext uri="{FF2B5EF4-FFF2-40B4-BE49-F238E27FC236}">
                  <a16:creationId xmlns:a16="http://schemas.microsoft.com/office/drawing/2014/main" id="{2285CE1B-E3D2-F461-C270-49E931C17DEC}"/>
                </a:ext>
              </a:extLst>
            </p:cNvPr>
            <p:cNvSpPr/>
            <p:nvPr/>
          </p:nvSpPr>
          <p:spPr>
            <a:xfrm rot="5400000">
              <a:off x="58297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4" name="Triangle 23">
              <a:extLst>
                <a:ext uri="{FF2B5EF4-FFF2-40B4-BE49-F238E27FC236}">
                  <a16:creationId xmlns:a16="http://schemas.microsoft.com/office/drawing/2014/main" id="{DBD5ED16-B429-3C64-C7A8-B5F97BDD6FBE}"/>
                </a:ext>
              </a:extLst>
            </p:cNvPr>
            <p:cNvSpPr/>
            <p:nvPr/>
          </p:nvSpPr>
          <p:spPr>
            <a:xfrm rot="5400000">
              <a:off x="87353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5" name="Triangle 24">
              <a:extLst>
                <a:ext uri="{FF2B5EF4-FFF2-40B4-BE49-F238E27FC236}">
                  <a16:creationId xmlns:a16="http://schemas.microsoft.com/office/drawing/2014/main" id="{70FC43B6-AC7F-6ED2-CB0E-C3BC74D4806B}"/>
                </a:ext>
              </a:extLst>
            </p:cNvPr>
            <p:cNvSpPr/>
            <p:nvPr/>
          </p:nvSpPr>
          <p:spPr>
            <a:xfrm rot="16200000">
              <a:off x="2932077"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6" name="Triangle 25">
              <a:extLst>
                <a:ext uri="{FF2B5EF4-FFF2-40B4-BE49-F238E27FC236}">
                  <a16:creationId xmlns:a16="http://schemas.microsoft.com/office/drawing/2014/main" id="{AB7A4ABB-639D-03A7-AB7A-3287F93D5E84}"/>
                </a:ext>
              </a:extLst>
            </p:cNvPr>
            <p:cNvSpPr/>
            <p:nvPr/>
          </p:nvSpPr>
          <p:spPr>
            <a:xfrm rot="16200000">
              <a:off x="58297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7" name="Triangle 26">
              <a:extLst>
                <a:ext uri="{FF2B5EF4-FFF2-40B4-BE49-F238E27FC236}">
                  <a16:creationId xmlns:a16="http://schemas.microsoft.com/office/drawing/2014/main" id="{B10BAC4D-AF31-2DAF-0851-B0952E59F870}"/>
                </a:ext>
              </a:extLst>
            </p:cNvPr>
            <p:cNvSpPr/>
            <p:nvPr/>
          </p:nvSpPr>
          <p:spPr>
            <a:xfrm rot="16200000">
              <a:off x="87353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6" name="Triangle 35">
              <a:extLst>
                <a:ext uri="{FF2B5EF4-FFF2-40B4-BE49-F238E27FC236}">
                  <a16:creationId xmlns:a16="http://schemas.microsoft.com/office/drawing/2014/main" id="{9F9925EB-3880-3313-2D31-6D8C9CE5C0BA}"/>
                </a:ext>
              </a:extLst>
            </p:cNvPr>
            <p:cNvSpPr/>
            <p:nvPr/>
          </p:nvSpPr>
          <p:spPr>
            <a:xfrm rot="10800000">
              <a:off x="10166442" y="3941914"/>
              <a:ext cx="555465" cy="275117"/>
            </a:xfrm>
            <a:prstGeom prst="triangle">
              <a:avLst>
                <a:gd name="adj" fmla="val 49327"/>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nvGrpSpPr>
            <p:cNvPr id="39" name="Group 38">
              <a:extLst>
                <a:ext uri="{FF2B5EF4-FFF2-40B4-BE49-F238E27FC236}">
                  <a16:creationId xmlns:a16="http://schemas.microsoft.com/office/drawing/2014/main" id="{800BC919-03C9-8C71-BC64-9E0472F11B59}"/>
                </a:ext>
              </a:extLst>
            </p:cNvPr>
            <p:cNvGrpSpPr/>
            <p:nvPr/>
          </p:nvGrpSpPr>
          <p:grpSpPr>
            <a:xfrm>
              <a:off x="577367" y="1694285"/>
              <a:ext cx="2370143" cy="2217316"/>
              <a:chOff x="577367" y="1694285"/>
              <a:chExt cx="2370143" cy="2217316"/>
            </a:xfrm>
          </p:grpSpPr>
          <p:sp>
            <p:nvSpPr>
              <p:cNvPr id="70" name="Rectangle 69">
                <a:extLst>
                  <a:ext uri="{FF2B5EF4-FFF2-40B4-BE49-F238E27FC236}">
                    <a16:creationId xmlns:a16="http://schemas.microsoft.com/office/drawing/2014/main" id="{DC7464FF-6850-044A-5A74-0DB879EA4801}"/>
                  </a:ext>
                </a:extLst>
              </p:cNvPr>
              <p:cNvSpPr/>
              <p:nvPr/>
            </p:nvSpPr>
            <p:spPr>
              <a:xfrm>
                <a:off x="577367" y="1694285"/>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dirty="0">
                    <a:solidFill>
                      <a:schemeClr val="tx1"/>
                    </a:solidFill>
                  </a:rPr>
                  <a:t>01</a:t>
                </a:r>
              </a:p>
            </p:txBody>
          </p:sp>
          <p:sp>
            <p:nvSpPr>
              <p:cNvPr id="71" name="Freeform 70">
                <a:extLst>
                  <a:ext uri="{FF2B5EF4-FFF2-40B4-BE49-F238E27FC236}">
                    <a16:creationId xmlns:a16="http://schemas.microsoft.com/office/drawing/2014/main" id="{B1C171E9-F722-B4F7-3715-40D79A3EB37C}"/>
                  </a:ext>
                </a:extLst>
              </p:cNvPr>
              <p:cNvSpPr>
                <a:spLocks/>
              </p:cNvSpPr>
              <p:nvPr/>
            </p:nvSpPr>
            <p:spPr>
              <a:xfrm rot="10800000">
                <a:off x="1294439"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450" dirty="0"/>
              </a:p>
            </p:txBody>
          </p:sp>
        </p:grpSp>
        <p:grpSp>
          <p:nvGrpSpPr>
            <p:cNvPr id="42" name="Group 41">
              <a:extLst>
                <a:ext uri="{FF2B5EF4-FFF2-40B4-BE49-F238E27FC236}">
                  <a16:creationId xmlns:a16="http://schemas.microsoft.com/office/drawing/2014/main" id="{07F9B146-3075-7C1C-EF83-FAD7397DEF0A}"/>
                </a:ext>
              </a:extLst>
            </p:cNvPr>
            <p:cNvGrpSpPr/>
            <p:nvPr/>
          </p:nvGrpSpPr>
          <p:grpSpPr>
            <a:xfrm>
              <a:off x="577367" y="4226273"/>
              <a:ext cx="2370143" cy="2217316"/>
              <a:chOff x="577367" y="4226273"/>
              <a:chExt cx="2370143" cy="2217316"/>
            </a:xfrm>
          </p:grpSpPr>
          <p:sp>
            <p:nvSpPr>
              <p:cNvPr id="67" name="Rectangle 66">
                <a:extLst>
                  <a:ext uri="{FF2B5EF4-FFF2-40B4-BE49-F238E27FC236}">
                    <a16:creationId xmlns:a16="http://schemas.microsoft.com/office/drawing/2014/main" id="{D4BD5149-12CE-783F-BCBF-BBEE6B540F5B}"/>
                  </a:ext>
                </a:extLst>
              </p:cNvPr>
              <p:cNvSpPr/>
              <p:nvPr/>
            </p:nvSpPr>
            <p:spPr>
              <a:xfrm>
                <a:off x="577367" y="4226273"/>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dirty="0">
                    <a:solidFill>
                      <a:schemeClr val="tx1"/>
                    </a:solidFill>
                  </a:rPr>
                  <a:t>08</a:t>
                </a:r>
              </a:p>
            </p:txBody>
          </p:sp>
          <p:sp>
            <p:nvSpPr>
              <p:cNvPr id="68" name="Freeform 67">
                <a:extLst>
                  <a:ext uri="{FF2B5EF4-FFF2-40B4-BE49-F238E27FC236}">
                    <a16:creationId xmlns:a16="http://schemas.microsoft.com/office/drawing/2014/main" id="{7C391B08-6F47-E277-0663-D67F6E499565}"/>
                  </a:ext>
                </a:extLst>
              </p:cNvPr>
              <p:cNvSpPr>
                <a:spLocks/>
              </p:cNvSpPr>
              <p:nvPr/>
            </p:nvSpPr>
            <p:spPr>
              <a:xfrm rot="10800000">
                <a:off x="1294439"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3" name="Group 42">
              <a:extLst>
                <a:ext uri="{FF2B5EF4-FFF2-40B4-BE49-F238E27FC236}">
                  <a16:creationId xmlns:a16="http://schemas.microsoft.com/office/drawing/2014/main" id="{2038D0D3-27BE-EA63-25CA-80EFAF8882D4}"/>
                </a:ext>
              </a:extLst>
            </p:cNvPr>
            <p:cNvGrpSpPr/>
            <p:nvPr/>
          </p:nvGrpSpPr>
          <p:grpSpPr>
            <a:xfrm>
              <a:off x="3477976" y="1694285"/>
              <a:ext cx="2370143" cy="2217316"/>
              <a:chOff x="3477976" y="1694285"/>
              <a:chExt cx="2370143" cy="2217316"/>
            </a:xfrm>
          </p:grpSpPr>
          <p:sp>
            <p:nvSpPr>
              <p:cNvPr id="64" name="Rectangle 63">
                <a:extLst>
                  <a:ext uri="{FF2B5EF4-FFF2-40B4-BE49-F238E27FC236}">
                    <a16:creationId xmlns:a16="http://schemas.microsoft.com/office/drawing/2014/main" id="{AD35FF12-D6D4-772D-913C-E9A44C121558}"/>
                  </a:ext>
                </a:extLst>
              </p:cNvPr>
              <p:cNvSpPr/>
              <p:nvPr/>
            </p:nvSpPr>
            <p:spPr>
              <a:xfrm>
                <a:off x="3477976" y="1694285"/>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02</a:t>
                </a:r>
              </a:p>
            </p:txBody>
          </p:sp>
          <p:sp>
            <p:nvSpPr>
              <p:cNvPr id="65" name="Freeform 64">
                <a:extLst>
                  <a:ext uri="{FF2B5EF4-FFF2-40B4-BE49-F238E27FC236}">
                    <a16:creationId xmlns:a16="http://schemas.microsoft.com/office/drawing/2014/main" id="{1C759A13-9A34-232F-2F75-FA6C0664EDDB}"/>
                  </a:ext>
                </a:extLst>
              </p:cNvPr>
              <p:cNvSpPr>
                <a:spLocks/>
              </p:cNvSpPr>
              <p:nvPr/>
            </p:nvSpPr>
            <p:spPr>
              <a:xfrm rot="10800000">
                <a:off x="4195048"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4" name="Group 43">
              <a:extLst>
                <a:ext uri="{FF2B5EF4-FFF2-40B4-BE49-F238E27FC236}">
                  <a16:creationId xmlns:a16="http://schemas.microsoft.com/office/drawing/2014/main" id="{540B7FEF-126A-6EC2-A605-C79D0E7D561A}"/>
                </a:ext>
              </a:extLst>
            </p:cNvPr>
            <p:cNvGrpSpPr/>
            <p:nvPr/>
          </p:nvGrpSpPr>
          <p:grpSpPr>
            <a:xfrm>
              <a:off x="3477976" y="4226273"/>
              <a:ext cx="2370143" cy="2217316"/>
              <a:chOff x="3477976" y="4226273"/>
              <a:chExt cx="2370143" cy="2217316"/>
            </a:xfrm>
          </p:grpSpPr>
          <p:sp>
            <p:nvSpPr>
              <p:cNvPr id="61" name="Rectangle 60">
                <a:extLst>
                  <a:ext uri="{FF2B5EF4-FFF2-40B4-BE49-F238E27FC236}">
                    <a16:creationId xmlns:a16="http://schemas.microsoft.com/office/drawing/2014/main" id="{B92E0BBE-D6DA-B659-E6F0-4B2408CF67B3}"/>
                  </a:ext>
                </a:extLst>
              </p:cNvPr>
              <p:cNvSpPr/>
              <p:nvPr/>
            </p:nvSpPr>
            <p:spPr>
              <a:xfrm>
                <a:off x="3477976" y="4226273"/>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07</a:t>
                </a:r>
              </a:p>
            </p:txBody>
          </p:sp>
          <p:sp>
            <p:nvSpPr>
              <p:cNvPr id="62" name="Freeform 61">
                <a:extLst>
                  <a:ext uri="{FF2B5EF4-FFF2-40B4-BE49-F238E27FC236}">
                    <a16:creationId xmlns:a16="http://schemas.microsoft.com/office/drawing/2014/main" id="{371834BB-BF62-3818-B305-A42068F3B092}"/>
                  </a:ext>
                </a:extLst>
              </p:cNvPr>
              <p:cNvSpPr>
                <a:spLocks/>
              </p:cNvSpPr>
              <p:nvPr/>
            </p:nvSpPr>
            <p:spPr>
              <a:xfrm rot="10800000">
                <a:off x="4195048"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5" name="Group 44">
              <a:extLst>
                <a:ext uri="{FF2B5EF4-FFF2-40B4-BE49-F238E27FC236}">
                  <a16:creationId xmlns:a16="http://schemas.microsoft.com/office/drawing/2014/main" id="{616F5FA2-65B3-22C6-02AE-986CDBF81E4B}"/>
                </a:ext>
              </a:extLst>
            </p:cNvPr>
            <p:cNvGrpSpPr/>
            <p:nvPr/>
          </p:nvGrpSpPr>
          <p:grpSpPr>
            <a:xfrm>
              <a:off x="6378914" y="1694285"/>
              <a:ext cx="2370143" cy="2217316"/>
              <a:chOff x="6378914" y="1694285"/>
              <a:chExt cx="2370143" cy="2217316"/>
            </a:xfrm>
          </p:grpSpPr>
          <p:sp>
            <p:nvSpPr>
              <p:cNvPr id="58" name="Rectangle 57">
                <a:extLst>
                  <a:ext uri="{FF2B5EF4-FFF2-40B4-BE49-F238E27FC236}">
                    <a16:creationId xmlns:a16="http://schemas.microsoft.com/office/drawing/2014/main" id="{1A816629-1876-4D4E-C274-8758708A6A5F}"/>
                  </a:ext>
                </a:extLst>
              </p:cNvPr>
              <p:cNvSpPr/>
              <p:nvPr/>
            </p:nvSpPr>
            <p:spPr>
              <a:xfrm>
                <a:off x="6378914" y="1694285"/>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03</a:t>
                </a:r>
              </a:p>
            </p:txBody>
          </p:sp>
          <p:sp>
            <p:nvSpPr>
              <p:cNvPr id="59" name="Freeform 58">
                <a:extLst>
                  <a:ext uri="{FF2B5EF4-FFF2-40B4-BE49-F238E27FC236}">
                    <a16:creationId xmlns:a16="http://schemas.microsoft.com/office/drawing/2014/main" id="{4D30ADA5-9858-5A64-9C33-58D3440476FC}"/>
                  </a:ext>
                </a:extLst>
              </p:cNvPr>
              <p:cNvSpPr>
                <a:spLocks/>
              </p:cNvSpPr>
              <p:nvPr/>
            </p:nvSpPr>
            <p:spPr>
              <a:xfrm rot="10800000">
                <a:off x="709598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6" name="Group 45">
              <a:extLst>
                <a:ext uri="{FF2B5EF4-FFF2-40B4-BE49-F238E27FC236}">
                  <a16:creationId xmlns:a16="http://schemas.microsoft.com/office/drawing/2014/main" id="{5C423EEE-988C-9C14-280A-2AA7B419480A}"/>
                </a:ext>
              </a:extLst>
            </p:cNvPr>
            <p:cNvGrpSpPr/>
            <p:nvPr/>
          </p:nvGrpSpPr>
          <p:grpSpPr>
            <a:xfrm>
              <a:off x="6378914" y="4226273"/>
              <a:ext cx="2370143" cy="2217316"/>
              <a:chOff x="6378914" y="4226273"/>
              <a:chExt cx="2370143" cy="2217316"/>
            </a:xfrm>
          </p:grpSpPr>
          <p:sp>
            <p:nvSpPr>
              <p:cNvPr id="55" name="Rectangle 54">
                <a:extLst>
                  <a:ext uri="{FF2B5EF4-FFF2-40B4-BE49-F238E27FC236}">
                    <a16:creationId xmlns:a16="http://schemas.microsoft.com/office/drawing/2014/main" id="{C407E344-BE23-8D47-9E68-4E9CF8E6551B}"/>
                  </a:ext>
                </a:extLst>
              </p:cNvPr>
              <p:cNvSpPr/>
              <p:nvPr/>
            </p:nvSpPr>
            <p:spPr>
              <a:xfrm>
                <a:off x="6378914" y="4226273"/>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06</a:t>
                </a:r>
              </a:p>
            </p:txBody>
          </p:sp>
          <p:sp>
            <p:nvSpPr>
              <p:cNvPr id="56" name="Freeform 55">
                <a:extLst>
                  <a:ext uri="{FF2B5EF4-FFF2-40B4-BE49-F238E27FC236}">
                    <a16:creationId xmlns:a16="http://schemas.microsoft.com/office/drawing/2014/main" id="{C9715BE4-0FA2-A822-05D3-4B9CCCF1B77A}"/>
                  </a:ext>
                </a:extLst>
              </p:cNvPr>
              <p:cNvSpPr>
                <a:spLocks/>
              </p:cNvSpPr>
              <p:nvPr/>
            </p:nvSpPr>
            <p:spPr>
              <a:xfrm rot="10800000">
                <a:off x="709598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7" name="Group 46">
              <a:extLst>
                <a:ext uri="{FF2B5EF4-FFF2-40B4-BE49-F238E27FC236}">
                  <a16:creationId xmlns:a16="http://schemas.microsoft.com/office/drawing/2014/main" id="{2C7F46D4-F332-AB4A-6E19-A21779DAE643}"/>
                </a:ext>
              </a:extLst>
            </p:cNvPr>
            <p:cNvGrpSpPr/>
            <p:nvPr/>
          </p:nvGrpSpPr>
          <p:grpSpPr>
            <a:xfrm>
              <a:off x="9270995" y="1694285"/>
              <a:ext cx="2368800" cy="2217316"/>
              <a:chOff x="9270995" y="1694285"/>
              <a:chExt cx="2368800" cy="2217316"/>
            </a:xfrm>
          </p:grpSpPr>
          <p:sp>
            <p:nvSpPr>
              <p:cNvPr id="52" name="Rectangle 51">
                <a:extLst>
                  <a:ext uri="{FF2B5EF4-FFF2-40B4-BE49-F238E27FC236}">
                    <a16:creationId xmlns:a16="http://schemas.microsoft.com/office/drawing/2014/main" id="{C3764A3F-7F38-99C0-E0FA-97A61408F016}"/>
                  </a:ext>
                </a:extLst>
              </p:cNvPr>
              <p:cNvSpPr/>
              <p:nvPr/>
            </p:nvSpPr>
            <p:spPr>
              <a:xfrm>
                <a:off x="9270995" y="1694285"/>
                <a:ext cx="2368800"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04</a:t>
                </a:r>
              </a:p>
            </p:txBody>
          </p:sp>
          <p:sp>
            <p:nvSpPr>
              <p:cNvPr id="53" name="Freeform 52">
                <a:extLst>
                  <a:ext uri="{FF2B5EF4-FFF2-40B4-BE49-F238E27FC236}">
                    <a16:creationId xmlns:a16="http://schemas.microsoft.com/office/drawing/2014/main" id="{AD3B6B3A-1E61-76C3-1C52-A9B479A5A5E4}"/>
                  </a:ext>
                </a:extLst>
              </p:cNvPr>
              <p:cNvSpPr>
                <a:spLocks/>
              </p:cNvSpPr>
              <p:nvPr/>
            </p:nvSpPr>
            <p:spPr>
              <a:xfrm rot="10800000">
                <a:off x="998739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8" name="Group 47">
              <a:extLst>
                <a:ext uri="{FF2B5EF4-FFF2-40B4-BE49-F238E27FC236}">
                  <a16:creationId xmlns:a16="http://schemas.microsoft.com/office/drawing/2014/main" id="{2BE7B2D0-FF56-BD41-144F-7017DEDE61D8}"/>
                </a:ext>
              </a:extLst>
            </p:cNvPr>
            <p:cNvGrpSpPr/>
            <p:nvPr/>
          </p:nvGrpSpPr>
          <p:grpSpPr>
            <a:xfrm>
              <a:off x="9270995" y="4226273"/>
              <a:ext cx="2368800" cy="2217316"/>
              <a:chOff x="9270995" y="4226273"/>
              <a:chExt cx="2368800" cy="2217316"/>
            </a:xfrm>
          </p:grpSpPr>
          <p:sp>
            <p:nvSpPr>
              <p:cNvPr id="49" name="Rectangle 48">
                <a:extLst>
                  <a:ext uri="{FF2B5EF4-FFF2-40B4-BE49-F238E27FC236}">
                    <a16:creationId xmlns:a16="http://schemas.microsoft.com/office/drawing/2014/main" id="{BB56B87F-C8CB-B9D0-839B-34DA1719E49B}"/>
                  </a:ext>
                </a:extLst>
              </p:cNvPr>
              <p:cNvSpPr/>
              <p:nvPr/>
            </p:nvSpPr>
            <p:spPr>
              <a:xfrm>
                <a:off x="9270995" y="4226273"/>
                <a:ext cx="2368800"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05</a:t>
                </a:r>
              </a:p>
            </p:txBody>
          </p:sp>
          <p:sp>
            <p:nvSpPr>
              <p:cNvPr id="50" name="Freeform 49">
                <a:extLst>
                  <a:ext uri="{FF2B5EF4-FFF2-40B4-BE49-F238E27FC236}">
                    <a16:creationId xmlns:a16="http://schemas.microsoft.com/office/drawing/2014/main" id="{43588898-7E27-E559-8779-119AD2C03947}"/>
                  </a:ext>
                </a:extLst>
              </p:cNvPr>
              <p:cNvSpPr>
                <a:spLocks/>
              </p:cNvSpPr>
              <p:nvPr/>
            </p:nvSpPr>
            <p:spPr>
              <a:xfrm rot="10800000">
                <a:off x="998739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544143"/>
            <a:ext cx="404435" cy="404435"/>
          </a:xfrm>
        </p:spPr>
        <p:txBody>
          <a:bodyPr>
            <a:normAutofit/>
          </a:bodyPr>
          <a:lstStyle>
            <a:lvl1pPr>
              <a:defRPr sz="600"/>
            </a:lvl1pPr>
          </a:lstStyle>
          <a:p>
            <a:r>
              <a:rPr lang="en-US" dirty="0"/>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371850" y="1544143"/>
            <a:ext cx="404435" cy="404435"/>
          </a:xfrm>
        </p:spPr>
        <p:txBody>
          <a:bodyPr>
            <a:normAutofit/>
          </a:bodyPr>
          <a:lstStyle>
            <a:lvl1pPr>
              <a:defRPr sz="600"/>
            </a:lvl1pPr>
          </a:lstStyle>
          <a:p>
            <a:r>
              <a:rPr lang="en-US" dirty="0"/>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439947" y="1544143"/>
            <a:ext cx="404435" cy="404435"/>
          </a:xfrm>
        </p:spPr>
        <p:txBody>
          <a:bodyPr>
            <a:normAutofit/>
          </a:bodyPr>
          <a:lstStyle>
            <a:lvl1pPr>
              <a:defRPr sz="600"/>
            </a:lvl1pPr>
          </a:lstStyle>
          <a:p>
            <a:r>
              <a:rPr lang="en-US" dirty="0"/>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511833" y="1543050"/>
            <a:ext cx="404435" cy="404435"/>
          </a:xfrm>
        </p:spPr>
        <p:txBody>
          <a:bodyPr>
            <a:normAutofit/>
          </a:bodyPr>
          <a:lstStyle>
            <a:lvl1pPr>
              <a:defRPr sz="600"/>
            </a:lvl1pPr>
          </a:lstStyle>
          <a:p>
            <a:r>
              <a:rPr lang="en-US" dirty="0"/>
              <a:t>Click icon to add picture</a:t>
            </a:r>
          </a:p>
        </p:txBody>
      </p:sp>
      <p:sp>
        <p:nvSpPr>
          <p:cNvPr id="73" name="Picture Placeholder 9">
            <a:extLst>
              <a:ext uri="{FF2B5EF4-FFF2-40B4-BE49-F238E27FC236}">
                <a16:creationId xmlns:a16="http://schemas.microsoft.com/office/drawing/2014/main" id="{0710B013-FBB1-5C66-12AC-FE8FCAAFEB89}"/>
              </a:ext>
            </a:extLst>
          </p:cNvPr>
          <p:cNvSpPr>
            <a:spLocks noGrp="1"/>
          </p:cNvSpPr>
          <p:nvPr>
            <p:ph type="pic" sz="quarter" idx="49"/>
          </p:nvPr>
        </p:nvSpPr>
        <p:spPr>
          <a:xfrm>
            <a:off x="1239463" y="3191782"/>
            <a:ext cx="404435" cy="404435"/>
          </a:xfrm>
        </p:spPr>
        <p:txBody>
          <a:bodyPr>
            <a:normAutofit/>
          </a:bodyPr>
          <a:lstStyle>
            <a:lvl1pPr>
              <a:defRPr sz="600"/>
            </a:lvl1pPr>
          </a:lstStyle>
          <a:p>
            <a:r>
              <a:rPr lang="en-US" dirty="0"/>
              <a:t>Click icon to add picture</a:t>
            </a:r>
          </a:p>
        </p:txBody>
      </p:sp>
      <p:sp>
        <p:nvSpPr>
          <p:cNvPr id="74" name="Picture Placeholder 9">
            <a:extLst>
              <a:ext uri="{FF2B5EF4-FFF2-40B4-BE49-F238E27FC236}">
                <a16:creationId xmlns:a16="http://schemas.microsoft.com/office/drawing/2014/main" id="{EF238D50-2E24-382A-D90C-8F61CCECD203}"/>
              </a:ext>
            </a:extLst>
          </p:cNvPr>
          <p:cNvSpPr>
            <a:spLocks noGrp="1"/>
          </p:cNvSpPr>
          <p:nvPr>
            <p:ph type="pic" sz="quarter" idx="50"/>
          </p:nvPr>
        </p:nvSpPr>
        <p:spPr>
          <a:xfrm>
            <a:off x="3354013" y="3191782"/>
            <a:ext cx="404435" cy="404435"/>
          </a:xfrm>
        </p:spPr>
        <p:txBody>
          <a:bodyPr>
            <a:normAutofit/>
          </a:bodyPr>
          <a:lstStyle>
            <a:lvl1pPr>
              <a:defRPr sz="600"/>
            </a:lvl1pPr>
          </a:lstStyle>
          <a:p>
            <a:r>
              <a:rPr lang="en-US" dirty="0"/>
              <a:t>Click icon to add picture</a:t>
            </a:r>
          </a:p>
        </p:txBody>
      </p:sp>
      <p:sp>
        <p:nvSpPr>
          <p:cNvPr id="75" name="Picture Placeholder 9">
            <a:extLst>
              <a:ext uri="{FF2B5EF4-FFF2-40B4-BE49-F238E27FC236}">
                <a16:creationId xmlns:a16="http://schemas.microsoft.com/office/drawing/2014/main" id="{F658823D-CB81-3CFF-217A-67062F5355AA}"/>
              </a:ext>
            </a:extLst>
          </p:cNvPr>
          <p:cNvSpPr>
            <a:spLocks noGrp="1"/>
          </p:cNvSpPr>
          <p:nvPr>
            <p:ph type="pic" sz="quarter" idx="51"/>
          </p:nvPr>
        </p:nvSpPr>
        <p:spPr>
          <a:xfrm>
            <a:off x="5422111" y="3191782"/>
            <a:ext cx="404435" cy="404435"/>
          </a:xfrm>
        </p:spPr>
        <p:txBody>
          <a:bodyPr>
            <a:normAutofit/>
          </a:bodyPr>
          <a:lstStyle>
            <a:lvl1pPr>
              <a:defRPr sz="600"/>
            </a:lvl1pPr>
          </a:lstStyle>
          <a:p>
            <a:r>
              <a:rPr lang="en-US" dirty="0"/>
              <a:t>Click icon to add picture</a:t>
            </a:r>
          </a:p>
        </p:txBody>
      </p:sp>
      <p:sp>
        <p:nvSpPr>
          <p:cNvPr id="76" name="Picture Placeholder 9">
            <a:extLst>
              <a:ext uri="{FF2B5EF4-FFF2-40B4-BE49-F238E27FC236}">
                <a16:creationId xmlns:a16="http://schemas.microsoft.com/office/drawing/2014/main" id="{78DD4851-EE9C-6809-BDD8-5E9BAFDC766E}"/>
              </a:ext>
            </a:extLst>
          </p:cNvPr>
          <p:cNvSpPr>
            <a:spLocks noGrp="1"/>
          </p:cNvSpPr>
          <p:nvPr>
            <p:ph type="pic" sz="quarter" idx="52"/>
          </p:nvPr>
        </p:nvSpPr>
        <p:spPr>
          <a:xfrm>
            <a:off x="7493996" y="3190689"/>
            <a:ext cx="404435" cy="404435"/>
          </a:xfrm>
        </p:spPr>
        <p:txBody>
          <a:bodyPr>
            <a:normAutofit/>
          </a:bodyPr>
          <a:lstStyle>
            <a:lvl1pPr>
              <a:defRPr sz="600"/>
            </a:lvl1pPr>
          </a:lstStyle>
          <a:p>
            <a:r>
              <a:rPr lang="en-US" dirty="0"/>
              <a:t>Click icon to add picture</a:t>
            </a:r>
          </a:p>
        </p:txBody>
      </p:sp>
      <p:sp>
        <p:nvSpPr>
          <p:cNvPr id="79" name="Text Placeholder 49">
            <a:extLst>
              <a:ext uri="{FF2B5EF4-FFF2-40B4-BE49-F238E27FC236}">
                <a16:creationId xmlns:a16="http://schemas.microsoft.com/office/drawing/2014/main" id="{37AD0E32-0395-4ADB-4332-813D1EA217BE}"/>
              </a:ext>
            </a:extLst>
          </p:cNvPr>
          <p:cNvSpPr>
            <a:spLocks noGrp="1"/>
          </p:cNvSpPr>
          <p:nvPr>
            <p:ph type="body" sz="quarter" idx="53" hasCustomPrompt="1"/>
          </p:nvPr>
        </p:nvSpPr>
        <p:spPr>
          <a:xfrm>
            <a:off x="2743201"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0" name="Text Placeholder 49">
            <a:extLst>
              <a:ext uri="{FF2B5EF4-FFF2-40B4-BE49-F238E27FC236}">
                <a16:creationId xmlns:a16="http://schemas.microsoft.com/office/drawing/2014/main" id="{BFF80352-B364-5726-1632-2095C85B2519}"/>
              </a:ext>
            </a:extLst>
          </p:cNvPr>
          <p:cNvSpPr>
            <a:spLocks noGrp="1"/>
          </p:cNvSpPr>
          <p:nvPr>
            <p:ph type="body" sz="quarter" idx="54" hasCustomPrompt="1"/>
          </p:nvPr>
        </p:nvSpPr>
        <p:spPr>
          <a:xfrm>
            <a:off x="2743200"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66AFC34A-AC27-07FF-796B-F02387AD7020}"/>
              </a:ext>
            </a:extLst>
          </p:cNvPr>
          <p:cNvSpPr>
            <a:spLocks noGrp="1"/>
          </p:cNvSpPr>
          <p:nvPr>
            <p:ph type="body" sz="quarter" idx="55" hasCustomPrompt="1"/>
          </p:nvPr>
        </p:nvSpPr>
        <p:spPr>
          <a:xfrm>
            <a:off x="664330"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2" name="Text Placeholder 49">
            <a:extLst>
              <a:ext uri="{FF2B5EF4-FFF2-40B4-BE49-F238E27FC236}">
                <a16:creationId xmlns:a16="http://schemas.microsoft.com/office/drawing/2014/main" id="{FE138951-AFAE-BF32-6BA1-2C3CB21DCBCF}"/>
              </a:ext>
            </a:extLst>
          </p:cNvPr>
          <p:cNvSpPr>
            <a:spLocks noGrp="1"/>
          </p:cNvSpPr>
          <p:nvPr>
            <p:ph type="body" sz="quarter" idx="56" hasCustomPrompt="1"/>
          </p:nvPr>
        </p:nvSpPr>
        <p:spPr>
          <a:xfrm>
            <a:off x="664329"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3" name="Text Placeholder 49">
            <a:extLst>
              <a:ext uri="{FF2B5EF4-FFF2-40B4-BE49-F238E27FC236}">
                <a16:creationId xmlns:a16="http://schemas.microsoft.com/office/drawing/2014/main" id="{9696F034-4CF6-F4A8-DE4C-8F254F90493A}"/>
              </a:ext>
            </a:extLst>
          </p:cNvPr>
          <p:cNvSpPr>
            <a:spLocks noGrp="1"/>
          </p:cNvSpPr>
          <p:nvPr>
            <p:ph type="body" sz="quarter" idx="57" hasCustomPrompt="1"/>
          </p:nvPr>
        </p:nvSpPr>
        <p:spPr>
          <a:xfrm>
            <a:off x="2738111"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4" name="Text Placeholder 49">
            <a:extLst>
              <a:ext uri="{FF2B5EF4-FFF2-40B4-BE49-F238E27FC236}">
                <a16:creationId xmlns:a16="http://schemas.microsoft.com/office/drawing/2014/main" id="{B9C10645-32E4-AA7B-B59A-338A9BF97854}"/>
              </a:ext>
            </a:extLst>
          </p:cNvPr>
          <p:cNvSpPr>
            <a:spLocks noGrp="1"/>
          </p:cNvSpPr>
          <p:nvPr>
            <p:ph type="body" sz="quarter" idx="58" hasCustomPrompt="1"/>
          </p:nvPr>
        </p:nvSpPr>
        <p:spPr>
          <a:xfrm>
            <a:off x="2738110"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5" name="Text Placeholder 49">
            <a:extLst>
              <a:ext uri="{FF2B5EF4-FFF2-40B4-BE49-F238E27FC236}">
                <a16:creationId xmlns:a16="http://schemas.microsoft.com/office/drawing/2014/main" id="{A6B197B1-0210-9CAE-48FD-E9021F0E9A99}"/>
              </a:ext>
            </a:extLst>
          </p:cNvPr>
          <p:cNvSpPr>
            <a:spLocks noGrp="1"/>
          </p:cNvSpPr>
          <p:nvPr>
            <p:ph type="body" sz="quarter" idx="59" hasCustomPrompt="1"/>
          </p:nvPr>
        </p:nvSpPr>
        <p:spPr>
          <a:xfrm>
            <a:off x="659240"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6" name="Text Placeholder 49">
            <a:extLst>
              <a:ext uri="{FF2B5EF4-FFF2-40B4-BE49-F238E27FC236}">
                <a16:creationId xmlns:a16="http://schemas.microsoft.com/office/drawing/2014/main" id="{3A07CFD8-73B5-BC35-BD4A-63A3C7470678}"/>
              </a:ext>
            </a:extLst>
          </p:cNvPr>
          <p:cNvSpPr>
            <a:spLocks noGrp="1"/>
          </p:cNvSpPr>
          <p:nvPr>
            <p:ph type="body" sz="quarter" idx="60" hasCustomPrompt="1"/>
          </p:nvPr>
        </p:nvSpPr>
        <p:spPr>
          <a:xfrm>
            <a:off x="659239"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FE60CEE2-469F-F451-2AF7-9F42CD9FF568}"/>
              </a:ext>
            </a:extLst>
          </p:cNvPr>
          <p:cNvSpPr>
            <a:spLocks noGrp="1"/>
          </p:cNvSpPr>
          <p:nvPr>
            <p:ph type="body" sz="quarter" idx="61" hasCustomPrompt="1"/>
          </p:nvPr>
        </p:nvSpPr>
        <p:spPr>
          <a:xfrm>
            <a:off x="6911513"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7F6DAA9-29B5-4C76-47FD-3EA9E0074824}"/>
              </a:ext>
            </a:extLst>
          </p:cNvPr>
          <p:cNvSpPr>
            <a:spLocks noGrp="1"/>
          </p:cNvSpPr>
          <p:nvPr>
            <p:ph type="body" sz="quarter" idx="62" hasCustomPrompt="1"/>
          </p:nvPr>
        </p:nvSpPr>
        <p:spPr>
          <a:xfrm>
            <a:off x="6911513"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C83C4FAE-6BAA-CE7E-1E2E-F0CD770EBD6C}"/>
              </a:ext>
            </a:extLst>
          </p:cNvPr>
          <p:cNvSpPr>
            <a:spLocks noGrp="1"/>
          </p:cNvSpPr>
          <p:nvPr>
            <p:ph type="body" sz="quarter" idx="63" hasCustomPrompt="1"/>
          </p:nvPr>
        </p:nvSpPr>
        <p:spPr>
          <a:xfrm>
            <a:off x="4832642"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927E2E32-BF70-5D4D-72B7-A8AFE11FCBCF}"/>
              </a:ext>
            </a:extLst>
          </p:cNvPr>
          <p:cNvSpPr>
            <a:spLocks noGrp="1"/>
          </p:cNvSpPr>
          <p:nvPr>
            <p:ph type="body" sz="quarter" idx="64" hasCustomPrompt="1"/>
          </p:nvPr>
        </p:nvSpPr>
        <p:spPr>
          <a:xfrm>
            <a:off x="4832642"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BFC42CBC-CB1B-1332-7B0B-FFD8A87641F5}"/>
              </a:ext>
            </a:extLst>
          </p:cNvPr>
          <p:cNvSpPr>
            <a:spLocks noGrp="1"/>
          </p:cNvSpPr>
          <p:nvPr>
            <p:ph type="body" sz="quarter" idx="65" hasCustomPrompt="1"/>
          </p:nvPr>
        </p:nvSpPr>
        <p:spPr>
          <a:xfrm>
            <a:off x="6906423"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94F2A38F-7EF9-DAB1-7802-6EE6521ED573}"/>
              </a:ext>
            </a:extLst>
          </p:cNvPr>
          <p:cNvSpPr>
            <a:spLocks noGrp="1"/>
          </p:cNvSpPr>
          <p:nvPr>
            <p:ph type="body" sz="quarter" idx="66" hasCustomPrompt="1"/>
          </p:nvPr>
        </p:nvSpPr>
        <p:spPr>
          <a:xfrm>
            <a:off x="6906422" y="4068571"/>
            <a:ext cx="1633821" cy="176725"/>
          </a:xfrm>
        </p:spPr>
        <p:txBody>
          <a:bodyPr>
            <a:normAutofit/>
          </a:bodyPr>
          <a:lstStyle>
            <a:lvl1pPr algn="ctr">
              <a:defRPr sz="9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29F674B6-531D-34CB-1B18-70AA9575D608}"/>
              </a:ext>
            </a:extLst>
          </p:cNvPr>
          <p:cNvSpPr>
            <a:spLocks noGrp="1"/>
          </p:cNvSpPr>
          <p:nvPr>
            <p:ph type="body" sz="quarter" idx="67" hasCustomPrompt="1"/>
          </p:nvPr>
        </p:nvSpPr>
        <p:spPr>
          <a:xfrm>
            <a:off x="4827552"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496B77A7-C5EB-30F2-D6FC-AE45CAED9AD9}"/>
              </a:ext>
            </a:extLst>
          </p:cNvPr>
          <p:cNvSpPr>
            <a:spLocks noGrp="1"/>
          </p:cNvSpPr>
          <p:nvPr>
            <p:ph type="body" sz="quarter" idx="68" hasCustomPrompt="1"/>
          </p:nvPr>
        </p:nvSpPr>
        <p:spPr>
          <a:xfrm>
            <a:off x="4827551" y="4068571"/>
            <a:ext cx="1633821" cy="176725"/>
          </a:xfrm>
        </p:spPr>
        <p:txBody>
          <a:bodyPr>
            <a:normAutofit/>
          </a:bodyPr>
          <a:lstStyle>
            <a:lvl1pPr algn="ctr">
              <a:defRPr sz="900" b="1">
                <a:solidFill>
                  <a:schemeClr val="tx1"/>
                </a:solidFill>
              </a:defRPr>
            </a:lvl1pPr>
          </a:lstStyle>
          <a:p>
            <a:pPr lvl="0"/>
            <a:r>
              <a:rPr lang="en-US"/>
              <a:t>Lorem ipsum dolor</a:t>
            </a:r>
          </a:p>
        </p:txBody>
      </p:sp>
    </p:spTree>
    <p:extLst>
      <p:ext uri="{BB962C8B-B14F-4D97-AF65-F5344CB8AC3E}">
        <p14:creationId xmlns:p14="http://schemas.microsoft.com/office/powerpoint/2010/main" val="182677910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en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07167079-DD95-863E-C5D8-6A592A462459}"/>
              </a:ext>
            </a:extLst>
          </p:cNvPr>
          <p:cNvGrpSpPr/>
          <p:nvPr userDrawn="1"/>
        </p:nvGrpSpPr>
        <p:grpSpPr>
          <a:xfrm>
            <a:off x="610919" y="1306048"/>
            <a:ext cx="7966015" cy="3401134"/>
            <a:chOff x="814558" y="1654109"/>
            <a:chExt cx="10621353" cy="4534845"/>
          </a:xfrm>
        </p:grpSpPr>
        <p:grpSp>
          <p:nvGrpSpPr>
            <p:cNvPr id="9" name="Group 8">
              <a:extLst>
                <a:ext uri="{FF2B5EF4-FFF2-40B4-BE49-F238E27FC236}">
                  <a16:creationId xmlns:a16="http://schemas.microsoft.com/office/drawing/2014/main" id="{03E21E0F-1841-2E79-DF5F-28C44ED2ACEF}"/>
                </a:ext>
              </a:extLst>
            </p:cNvPr>
            <p:cNvGrpSpPr/>
            <p:nvPr/>
          </p:nvGrpSpPr>
          <p:grpSpPr>
            <a:xfrm>
              <a:off x="814558" y="1654109"/>
              <a:ext cx="1894161" cy="2254883"/>
              <a:chOff x="729767" y="1689100"/>
              <a:chExt cx="2038236" cy="2426396"/>
            </a:xfrm>
          </p:grpSpPr>
          <p:sp>
            <p:nvSpPr>
              <p:cNvPr id="79" name="Rectangle 78">
                <a:extLst>
                  <a:ext uri="{FF2B5EF4-FFF2-40B4-BE49-F238E27FC236}">
                    <a16:creationId xmlns:a16="http://schemas.microsoft.com/office/drawing/2014/main" id="{C3C6C806-66D5-181D-8D92-5008F74866BA}"/>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80" name="Diamond 79">
                <a:extLst>
                  <a:ext uri="{FF2B5EF4-FFF2-40B4-BE49-F238E27FC236}">
                    <a16:creationId xmlns:a16="http://schemas.microsoft.com/office/drawing/2014/main" id="{4DB64DC1-4414-A691-599C-D8673B790AEE}"/>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01</a:t>
                </a:r>
                <a:endParaRPr lang="en-US" sz="825" b="1" dirty="0">
                  <a:solidFill>
                    <a:schemeClr val="bg1"/>
                  </a:solidFill>
                </a:endParaRPr>
              </a:p>
            </p:txBody>
          </p:sp>
        </p:grpSp>
        <p:grpSp>
          <p:nvGrpSpPr>
            <p:cNvPr id="16" name="Group 15">
              <a:extLst>
                <a:ext uri="{FF2B5EF4-FFF2-40B4-BE49-F238E27FC236}">
                  <a16:creationId xmlns:a16="http://schemas.microsoft.com/office/drawing/2014/main" id="{3B7A5DBB-D8E8-CB72-593B-52D3D307F2F6}"/>
                </a:ext>
              </a:extLst>
            </p:cNvPr>
            <p:cNvGrpSpPr/>
            <p:nvPr/>
          </p:nvGrpSpPr>
          <p:grpSpPr>
            <a:xfrm>
              <a:off x="2996356" y="1654109"/>
              <a:ext cx="1894161" cy="2254883"/>
              <a:chOff x="729767" y="1689100"/>
              <a:chExt cx="2038236" cy="2426396"/>
            </a:xfrm>
          </p:grpSpPr>
          <p:sp>
            <p:nvSpPr>
              <p:cNvPr id="77" name="Rectangle 76">
                <a:extLst>
                  <a:ext uri="{FF2B5EF4-FFF2-40B4-BE49-F238E27FC236}">
                    <a16:creationId xmlns:a16="http://schemas.microsoft.com/office/drawing/2014/main" id="{8661C9E2-3DCE-DB8D-AF86-C4848DFFD47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8" name="Diamond 77">
                <a:extLst>
                  <a:ext uri="{FF2B5EF4-FFF2-40B4-BE49-F238E27FC236}">
                    <a16:creationId xmlns:a16="http://schemas.microsoft.com/office/drawing/2014/main" id="{B6289FB7-311E-AB5D-4F43-E0C2F2805292}"/>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02</a:t>
                </a:r>
                <a:endParaRPr lang="en-US" sz="825" b="1" dirty="0">
                  <a:solidFill>
                    <a:schemeClr val="bg1"/>
                  </a:solidFill>
                </a:endParaRPr>
              </a:p>
            </p:txBody>
          </p:sp>
        </p:grpSp>
        <p:grpSp>
          <p:nvGrpSpPr>
            <p:cNvPr id="28" name="Group 27">
              <a:extLst>
                <a:ext uri="{FF2B5EF4-FFF2-40B4-BE49-F238E27FC236}">
                  <a16:creationId xmlns:a16="http://schemas.microsoft.com/office/drawing/2014/main" id="{4263334F-349A-88DC-0DA5-895E205ADE9C}"/>
                </a:ext>
              </a:extLst>
            </p:cNvPr>
            <p:cNvGrpSpPr/>
            <p:nvPr/>
          </p:nvGrpSpPr>
          <p:grpSpPr>
            <a:xfrm>
              <a:off x="5178154" y="1654109"/>
              <a:ext cx="1894161" cy="2254883"/>
              <a:chOff x="729767" y="1689100"/>
              <a:chExt cx="2038236" cy="2426396"/>
            </a:xfrm>
          </p:grpSpPr>
          <p:sp>
            <p:nvSpPr>
              <p:cNvPr id="75" name="Rectangle 74">
                <a:extLst>
                  <a:ext uri="{FF2B5EF4-FFF2-40B4-BE49-F238E27FC236}">
                    <a16:creationId xmlns:a16="http://schemas.microsoft.com/office/drawing/2014/main" id="{1907B11A-8FFA-A1FD-0C2C-4BF97AB8D380}"/>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6" name="Diamond 75">
                <a:extLst>
                  <a:ext uri="{FF2B5EF4-FFF2-40B4-BE49-F238E27FC236}">
                    <a16:creationId xmlns:a16="http://schemas.microsoft.com/office/drawing/2014/main" id="{878A54CC-529C-6062-AB95-0BABD0D311FC}"/>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03</a:t>
                </a:r>
                <a:endParaRPr lang="en-US" sz="825" b="1" dirty="0">
                  <a:solidFill>
                    <a:schemeClr val="bg1"/>
                  </a:solidFill>
                </a:endParaRPr>
              </a:p>
            </p:txBody>
          </p:sp>
        </p:grpSp>
        <p:grpSp>
          <p:nvGrpSpPr>
            <p:cNvPr id="29" name="Group 28">
              <a:extLst>
                <a:ext uri="{FF2B5EF4-FFF2-40B4-BE49-F238E27FC236}">
                  <a16:creationId xmlns:a16="http://schemas.microsoft.com/office/drawing/2014/main" id="{F16467B6-6EE0-0287-E9DB-2FE20F317738}"/>
                </a:ext>
              </a:extLst>
            </p:cNvPr>
            <p:cNvGrpSpPr/>
            <p:nvPr/>
          </p:nvGrpSpPr>
          <p:grpSpPr>
            <a:xfrm>
              <a:off x="7359952" y="1654109"/>
              <a:ext cx="1894161" cy="2254883"/>
              <a:chOff x="729767" y="1689100"/>
              <a:chExt cx="2038236" cy="2426396"/>
            </a:xfrm>
          </p:grpSpPr>
          <p:sp>
            <p:nvSpPr>
              <p:cNvPr id="73" name="Rectangle 72">
                <a:extLst>
                  <a:ext uri="{FF2B5EF4-FFF2-40B4-BE49-F238E27FC236}">
                    <a16:creationId xmlns:a16="http://schemas.microsoft.com/office/drawing/2014/main" id="{6CA07D62-14AD-62E7-CB09-E8F72D68E4CF}"/>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4" name="Diamond 73">
                <a:extLst>
                  <a:ext uri="{FF2B5EF4-FFF2-40B4-BE49-F238E27FC236}">
                    <a16:creationId xmlns:a16="http://schemas.microsoft.com/office/drawing/2014/main" id="{88A4E2AD-B8DE-E16B-39F6-E939130692AF}"/>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04</a:t>
                </a:r>
                <a:endParaRPr lang="en-US" sz="825" b="1" dirty="0">
                  <a:solidFill>
                    <a:schemeClr val="bg1"/>
                  </a:solidFill>
                </a:endParaRPr>
              </a:p>
            </p:txBody>
          </p:sp>
        </p:grpSp>
        <p:grpSp>
          <p:nvGrpSpPr>
            <p:cNvPr id="30" name="Group 29">
              <a:extLst>
                <a:ext uri="{FF2B5EF4-FFF2-40B4-BE49-F238E27FC236}">
                  <a16:creationId xmlns:a16="http://schemas.microsoft.com/office/drawing/2014/main" id="{040BE6FE-682D-4EC8-7BF5-4EAE35DEC21E}"/>
                </a:ext>
              </a:extLst>
            </p:cNvPr>
            <p:cNvGrpSpPr/>
            <p:nvPr/>
          </p:nvGrpSpPr>
          <p:grpSpPr>
            <a:xfrm>
              <a:off x="9541750" y="1654109"/>
              <a:ext cx="1894161" cy="2254883"/>
              <a:chOff x="729767" y="1689100"/>
              <a:chExt cx="2038236" cy="2426396"/>
            </a:xfrm>
          </p:grpSpPr>
          <p:sp>
            <p:nvSpPr>
              <p:cNvPr id="69" name="Rectangle 68">
                <a:extLst>
                  <a:ext uri="{FF2B5EF4-FFF2-40B4-BE49-F238E27FC236}">
                    <a16:creationId xmlns:a16="http://schemas.microsoft.com/office/drawing/2014/main" id="{325724B6-C2F7-EFAE-0114-5E00686B8B4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2" name="Diamond 71">
                <a:extLst>
                  <a:ext uri="{FF2B5EF4-FFF2-40B4-BE49-F238E27FC236}">
                    <a16:creationId xmlns:a16="http://schemas.microsoft.com/office/drawing/2014/main" id="{8B810B46-8F6B-60B2-2200-CE1640E3A76A}"/>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05</a:t>
                </a:r>
                <a:endParaRPr lang="en-US" sz="825" b="1" dirty="0">
                  <a:solidFill>
                    <a:schemeClr val="bg1"/>
                  </a:solidFill>
                </a:endParaRPr>
              </a:p>
            </p:txBody>
          </p:sp>
        </p:grpSp>
        <p:grpSp>
          <p:nvGrpSpPr>
            <p:cNvPr id="31" name="Group 30">
              <a:extLst>
                <a:ext uri="{FF2B5EF4-FFF2-40B4-BE49-F238E27FC236}">
                  <a16:creationId xmlns:a16="http://schemas.microsoft.com/office/drawing/2014/main" id="{EE476A70-0729-238A-11A8-7B5C671F1B16}"/>
                </a:ext>
              </a:extLst>
            </p:cNvPr>
            <p:cNvGrpSpPr/>
            <p:nvPr/>
          </p:nvGrpSpPr>
          <p:grpSpPr>
            <a:xfrm>
              <a:off x="814558" y="3934071"/>
              <a:ext cx="1894161" cy="2254883"/>
              <a:chOff x="729767" y="1689100"/>
              <a:chExt cx="2038236" cy="2426396"/>
            </a:xfrm>
          </p:grpSpPr>
          <p:sp>
            <p:nvSpPr>
              <p:cNvPr id="63" name="Rectangle 62">
                <a:extLst>
                  <a:ext uri="{FF2B5EF4-FFF2-40B4-BE49-F238E27FC236}">
                    <a16:creationId xmlns:a16="http://schemas.microsoft.com/office/drawing/2014/main" id="{7C03E043-8B21-AF1C-E960-0EA7291D21F7}"/>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66" name="Diamond 65">
                <a:extLst>
                  <a:ext uri="{FF2B5EF4-FFF2-40B4-BE49-F238E27FC236}">
                    <a16:creationId xmlns:a16="http://schemas.microsoft.com/office/drawing/2014/main" id="{9DAB466B-F1D5-3B69-B44C-E941351CD05A}"/>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06</a:t>
                </a:r>
                <a:endParaRPr lang="en-US" sz="825" b="1" dirty="0">
                  <a:solidFill>
                    <a:schemeClr val="bg1"/>
                  </a:solidFill>
                </a:endParaRPr>
              </a:p>
            </p:txBody>
          </p:sp>
        </p:grpSp>
        <p:grpSp>
          <p:nvGrpSpPr>
            <p:cNvPr id="32" name="Group 31">
              <a:extLst>
                <a:ext uri="{FF2B5EF4-FFF2-40B4-BE49-F238E27FC236}">
                  <a16:creationId xmlns:a16="http://schemas.microsoft.com/office/drawing/2014/main" id="{33B1DCDD-0DFA-E98D-F5D5-7185785BD1FC}"/>
                </a:ext>
              </a:extLst>
            </p:cNvPr>
            <p:cNvGrpSpPr/>
            <p:nvPr/>
          </p:nvGrpSpPr>
          <p:grpSpPr>
            <a:xfrm>
              <a:off x="2996356" y="3934071"/>
              <a:ext cx="1894161" cy="2254883"/>
              <a:chOff x="729767" y="1689100"/>
              <a:chExt cx="2038236" cy="2426396"/>
            </a:xfrm>
          </p:grpSpPr>
          <p:sp>
            <p:nvSpPr>
              <p:cNvPr id="57" name="Rectangle 56">
                <a:extLst>
                  <a:ext uri="{FF2B5EF4-FFF2-40B4-BE49-F238E27FC236}">
                    <a16:creationId xmlns:a16="http://schemas.microsoft.com/office/drawing/2014/main" id="{3481179D-1B7E-982B-B269-B3022F31D0DC}"/>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60" name="Diamond 59">
                <a:extLst>
                  <a:ext uri="{FF2B5EF4-FFF2-40B4-BE49-F238E27FC236}">
                    <a16:creationId xmlns:a16="http://schemas.microsoft.com/office/drawing/2014/main" id="{9FEA4D33-0019-DBC0-1A02-00643E31DEE0}"/>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07</a:t>
                </a:r>
                <a:endParaRPr lang="en-US" sz="825" b="1" dirty="0">
                  <a:solidFill>
                    <a:schemeClr val="bg1"/>
                  </a:solidFill>
                </a:endParaRPr>
              </a:p>
            </p:txBody>
          </p:sp>
        </p:grpSp>
        <p:grpSp>
          <p:nvGrpSpPr>
            <p:cNvPr id="33" name="Group 32">
              <a:extLst>
                <a:ext uri="{FF2B5EF4-FFF2-40B4-BE49-F238E27FC236}">
                  <a16:creationId xmlns:a16="http://schemas.microsoft.com/office/drawing/2014/main" id="{EBA695F8-857F-874E-8D9E-4CC3DF20B9B7}"/>
                </a:ext>
              </a:extLst>
            </p:cNvPr>
            <p:cNvGrpSpPr/>
            <p:nvPr/>
          </p:nvGrpSpPr>
          <p:grpSpPr>
            <a:xfrm>
              <a:off x="5178154" y="3934071"/>
              <a:ext cx="1894161" cy="2254883"/>
              <a:chOff x="729767" y="1689100"/>
              <a:chExt cx="2038236" cy="2426396"/>
            </a:xfrm>
          </p:grpSpPr>
          <p:sp>
            <p:nvSpPr>
              <p:cNvPr id="51" name="Rectangle 50">
                <a:extLst>
                  <a:ext uri="{FF2B5EF4-FFF2-40B4-BE49-F238E27FC236}">
                    <a16:creationId xmlns:a16="http://schemas.microsoft.com/office/drawing/2014/main" id="{DC729DD0-6B05-9F24-0B17-A847C657887D}"/>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54" name="Diamond 53">
                <a:extLst>
                  <a:ext uri="{FF2B5EF4-FFF2-40B4-BE49-F238E27FC236}">
                    <a16:creationId xmlns:a16="http://schemas.microsoft.com/office/drawing/2014/main" id="{80FECEEC-541C-A695-079D-72D528133FE1}"/>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08</a:t>
                </a:r>
                <a:endParaRPr lang="en-US" sz="825" b="1" dirty="0">
                  <a:solidFill>
                    <a:schemeClr val="bg1"/>
                  </a:solidFill>
                </a:endParaRPr>
              </a:p>
            </p:txBody>
          </p:sp>
        </p:grpSp>
        <p:grpSp>
          <p:nvGrpSpPr>
            <p:cNvPr id="34" name="Group 33">
              <a:extLst>
                <a:ext uri="{FF2B5EF4-FFF2-40B4-BE49-F238E27FC236}">
                  <a16:creationId xmlns:a16="http://schemas.microsoft.com/office/drawing/2014/main" id="{79FD35D6-B3B3-C14C-0492-515737A0A51E}"/>
                </a:ext>
              </a:extLst>
            </p:cNvPr>
            <p:cNvGrpSpPr/>
            <p:nvPr/>
          </p:nvGrpSpPr>
          <p:grpSpPr>
            <a:xfrm>
              <a:off x="7359952" y="3934071"/>
              <a:ext cx="1894161" cy="2254883"/>
              <a:chOff x="729767" y="1689100"/>
              <a:chExt cx="2038236" cy="2426396"/>
            </a:xfrm>
          </p:grpSpPr>
          <p:sp>
            <p:nvSpPr>
              <p:cNvPr id="40" name="Rectangle 39">
                <a:extLst>
                  <a:ext uri="{FF2B5EF4-FFF2-40B4-BE49-F238E27FC236}">
                    <a16:creationId xmlns:a16="http://schemas.microsoft.com/office/drawing/2014/main" id="{2DB62F3D-203E-CB14-7664-A88C0DC6EF84}"/>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41" name="Diamond 40">
                <a:extLst>
                  <a:ext uri="{FF2B5EF4-FFF2-40B4-BE49-F238E27FC236}">
                    <a16:creationId xmlns:a16="http://schemas.microsoft.com/office/drawing/2014/main" id="{078F3317-15AF-6F40-070C-5A5B3961922D}"/>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09</a:t>
                </a:r>
                <a:endParaRPr lang="en-US" sz="825" b="1" dirty="0">
                  <a:solidFill>
                    <a:schemeClr val="bg1"/>
                  </a:solidFill>
                </a:endParaRPr>
              </a:p>
            </p:txBody>
          </p:sp>
        </p:grpSp>
        <p:grpSp>
          <p:nvGrpSpPr>
            <p:cNvPr id="35" name="Group 34">
              <a:extLst>
                <a:ext uri="{FF2B5EF4-FFF2-40B4-BE49-F238E27FC236}">
                  <a16:creationId xmlns:a16="http://schemas.microsoft.com/office/drawing/2014/main" id="{926A5EB7-8F87-53B2-8447-C06ED7B52FD8}"/>
                </a:ext>
              </a:extLst>
            </p:cNvPr>
            <p:cNvGrpSpPr/>
            <p:nvPr/>
          </p:nvGrpSpPr>
          <p:grpSpPr>
            <a:xfrm>
              <a:off x="9541750" y="3934071"/>
              <a:ext cx="1894161" cy="2254883"/>
              <a:chOff x="729767" y="1689100"/>
              <a:chExt cx="2038236" cy="2426396"/>
            </a:xfrm>
          </p:grpSpPr>
          <p:sp>
            <p:nvSpPr>
              <p:cNvPr id="37" name="Rectangle 36">
                <a:extLst>
                  <a:ext uri="{FF2B5EF4-FFF2-40B4-BE49-F238E27FC236}">
                    <a16:creationId xmlns:a16="http://schemas.microsoft.com/office/drawing/2014/main" id="{BF69D327-441D-B557-19AC-BECCC8F746B9}"/>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38" name="Diamond 37">
                <a:extLst>
                  <a:ext uri="{FF2B5EF4-FFF2-40B4-BE49-F238E27FC236}">
                    <a16:creationId xmlns:a16="http://schemas.microsoft.com/office/drawing/2014/main" id="{5259861C-2413-40FF-B3C0-976F24383FDD}"/>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10</a:t>
                </a:r>
                <a:endParaRPr lang="en-US" sz="825" b="1" dirty="0">
                  <a:solidFill>
                    <a:schemeClr val="bg1"/>
                  </a:solidFill>
                </a:endParaRPr>
              </a:p>
            </p:txBody>
          </p:sp>
        </p:grpSp>
      </p:grpSp>
      <p:sp>
        <p:nvSpPr>
          <p:cNvPr id="81" name="Text Placeholder 49">
            <a:extLst>
              <a:ext uri="{FF2B5EF4-FFF2-40B4-BE49-F238E27FC236}">
                <a16:creationId xmlns:a16="http://schemas.microsoft.com/office/drawing/2014/main" id="{C5420EF2-F5E9-87C2-4B7C-942AD829A9FE}"/>
              </a:ext>
            </a:extLst>
          </p:cNvPr>
          <p:cNvSpPr>
            <a:spLocks noGrp="1"/>
          </p:cNvSpPr>
          <p:nvPr>
            <p:ph type="body" sz="quarter" idx="38" hasCustomPrompt="1"/>
          </p:nvPr>
        </p:nvSpPr>
        <p:spPr>
          <a:xfrm>
            <a:off x="728347"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2" name="Text Placeholder 49">
            <a:extLst>
              <a:ext uri="{FF2B5EF4-FFF2-40B4-BE49-F238E27FC236}">
                <a16:creationId xmlns:a16="http://schemas.microsoft.com/office/drawing/2014/main" id="{D95FD663-79AC-842D-112F-4E307173EE74}"/>
              </a:ext>
            </a:extLst>
          </p:cNvPr>
          <p:cNvSpPr>
            <a:spLocks noGrp="1"/>
          </p:cNvSpPr>
          <p:nvPr>
            <p:ph type="body" sz="quarter" idx="39" hasCustomPrompt="1"/>
          </p:nvPr>
        </p:nvSpPr>
        <p:spPr>
          <a:xfrm>
            <a:off x="728347"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3" name="Text Placeholder 49">
            <a:extLst>
              <a:ext uri="{FF2B5EF4-FFF2-40B4-BE49-F238E27FC236}">
                <a16:creationId xmlns:a16="http://schemas.microsoft.com/office/drawing/2014/main" id="{D37E55B9-F8DE-2061-BBF5-29E1D0F4B1B3}"/>
              </a:ext>
            </a:extLst>
          </p:cNvPr>
          <p:cNvSpPr>
            <a:spLocks noGrp="1"/>
          </p:cNvSpPr>
          <p:nvPr>
            <p:ph type="body" sz="quarter" idx="49" hasCustomPrompt="1"/>
          </p:nvPr>
        </p:nvSpPr>
        <p:spPr>
          <a:xfrm>
            <a:off x="2343151"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4" name="Text Placeholder 49">
            <a:extLst>
              <a:ext uri="{FF2B5EF4-FFF2-40B4-BE49-F238E27FC236}">
                <a16:creationId xmlns:a16="http://schemas.microsoft.com/office/drawing/2014/main" id="{143EEFCC-5038-24C1-5C04-DA409861F2E5}"/>
              </a:ext>
            </a:extLst>
          </p:cNvPr>
          <p:cNvSpPr>
            <a:spLocks noGrp="1"/>
          </p:cNvSpPr>
          <p:nvPr>
            <p:ph type="body" sz="quarter" idx="50" hasCustomPrompt="1"/>
          </p:nvPr>
        </p:nvSpPr>
        <p:spPr>
          <a:xfrm>
            <a:off x="2343150"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5" name="Text Placeholder 49">
            <a:extLst>
              <a:ext uri="{FF2B5EF4-FFF2-40B4-BE49-F238E27FC236}">
                <a16:creationId xmlns:a16="http://schemas.microsoft.com/office/drawing/2014/main" id="{79D822D2-91EF-6798-11FA-5B59027AD19C}"/>
              </a:ext>
            </a:extLst>
          </p:cNvPr>
          <p:cNvSpPr>
            <a:spLocks noGrp="1"/>
          </p:cNvSpPr>
          <p:nvPr>
            <p:ph type="body" sz="quarter" idx="51" hasCustomPrompt="1"/>
          </p:nvPr>
        </p:nvSpPr>
        <p:spPr>
          <a:xfrm>
            <a:off x="3968412"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6" name="Text Placeholder 49">
            <a:extLst>
              <a:ext uri="{FF2B5EF4-FFF2-40B4-BE49-F238E27FC236}">
                <a16:creationId xmlns:a16="http://schemas.microsoft.com/office/drawing/2014/main" id="{D9C370C4-1D94-CFAE-7EE0-C84B1E32055C}"/>
              </a:ext>
            </a:extLst>
          </p:cNvPr>
          <p:cNvSpPr>
            <a:spLocks noGrp="1"/>
          </p:cNvSpPr>
          <p:nvPr>
            <p:ph type="body" sz="quarter" idx="52" hasCustomPrompt="1"/>
          </p:nvPr>
        </p:nvSpPr>
        <p:spPr>
          <a:xfrm>
            <a:off x="3968412"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7" name="Text Placeholder 49">
            <a:extLst>
              <a:ext uri="{FF2B5EF4-FFF2-40B4-BE49-F238E27FC236}">
                <a16:creationId xmlns:a16="http://schemas.microsoft.com/office/drawing/2014/main" id="{C83370C8-3BB8-ABD1-35E1-76A799C9000B}"/>
              </a:ext>
            </a:extLst>
          </p:cNvPr>
          <p:cNvSpPr>
            <a:spLocks noGrp="1"/>
          </p:cNvSpPr>
          <p:nvPr>
            <p:ph type="body" sz="quarter" idx="53" hasCustomPrompt="1"/>
          </p:nvPr>
        </p:nvSpPr>
        <p:spPr>
          <a:xfrm>
            <a:off x="5600700" y="2115985"/>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9" name="Text Placeholder 49">
            <a:extLst>
              <a:ext uri="{FF2B5EF4-FFF2-40B4-BE49-F238E27FC236}">
                <a16:creationId xmlns:a16="http://schemas.microsoft.com/office/drawing/2014/main" id="{781BCA92-7E19-5AED-FDA6-D17882D42562}"/>
              </a:ext>
            </a:extLst>
          </p:cNvPr>
          <p:cNvSpPr>
            <a:spLocks noGrp="1"/>
          </p:cNvSpPr>
          <p:nvPr>
            <p:ph type="body" sz="quarter" idx="54" hasCustomPrompt="1"/>
          </p:nvPr>
        </p:nvSpPr>
        <p:spPr>
          <a:xfrm>
            <a:off x="5600700" y="1899348"/>
            <a:ext cx="1287950" cy="216637"/>
          </a:xfrm>
        </p:spPr>
        <p:txBody>
          <a:bodyPr>
            <a:normAutofit/>
          </a:bodyPr>
          <a:lstStyle>
            <a:lvl1pPr algn="ctr">
              <a:defRPr sz="900" b="1">
                <a:solidFill>
                  <a:schemeClr val="bg2"/>
                </a:solidFill>
              </a:defRPr>
            </a:lvl1pPr>
          </a:lstStyle>
          <a:p>
            <a:pPr lvl="0"/>
            <a:r>
              <a:rPr lang="en-US"/>
              <a:t>Lorem ipsum dolor</a:t>
            </a:r>
          </a:p>
        </p:txBody>
      </p:sp>
      <p:sp>
        <p:nvSpPr>
          <p:cNvPr id="90" name="Text Placeholder 49">
            <a:extLst>
              <a:ext uri="{FF2B5EF4-FFF2-40B4-BE49-F238E27FC236}">
                <a16:creationId xmlns:a16="http://schemas.microsoft.com/office/drawing/2014/main" id="{4FC811AA-8DE9-3ED9-7548-D8B7ECFA355D}"/>
              </a:ext>
            </a:extLst>
          </p:cNvPr>
          <p:cNvSpPr>
            <a:spLocks noGrp="1"/>
          </p:cNvSpPr>
          <p:nvPr>
            <p:ph type="body" sz="quarter" idx="55" hasCustomPrompt="1"/>
          </p:nvPr>
        </p:nvSpPr>
        <p:spPr>
          <a:xfrm>
            <a:off x="7243447" y="2119728"/>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1" name="Text Placeholder 49">
            <a:extLst>
              <a:ext uri="{FF2B5EF4-FFF2-40B4-BE49-F238E27FC236}">
                <a16:creationId xmlns:a16="http://schemas.microsoft.com/office/drawing/2014/main" id="{FA9C83E5-7537-A8D9-2589-5099B844A1E8}"/>
              </a:ext>
            </a:extLst>
          </p:cNvPr>
          <p:cNvSpPr>
            <a:spLocks noGrp="1"/>
          </p:cNvSpPr>
          <p:nvPr>
            <p:ph type="body" sz="quarter" idx="56" hasCustomPrompt="1"/>
          </p:nvPr>
        </p:nvSpPr>
        <p:spPr>
          <a:xfrm>
            <a:off x="7243447" y="1903091"/>
            <a:ext cx="1207177" cy="216637"/>
          </a:xfrm>
        </p:spPr>
        <p:txBody>
          <a:bodyPr>
            <a:normAutofit/>
          </a:bodyPr>
          <a:lstStyle>
            <a:lvl1pPr algn="ctr">
              <a:defRPr sz="900" b="1">
                <a:solidFill>
                  <a:schemeClr val="bg2"/>
                </a:solidFill>
              </a:defRPr>
            </a:lvl1pPr>
          </a:lstStyle>
          <a:p>
            <a:pPr lvl="0"/>
            <a:r>
              <a:rPr lang="en-US"/>
              <a:t>Lorem ipsum dolor</a:t>
            </a:r>
          </a:p>
        </p:txBody>
      </p:sp>
      <p:sp>
        <p:nvSpPr>
          <p:cNvPr id="92" name="Text Placeholder 49">
            <a:extLst>
              <a:ext uri="{FF2B5EF4-FFF2-40B4-BE49-F238E27FC236}">
                <a16:creationId xmlns:a16="http://schemas.microsoft.com/office/drawing/2014/main" id="{80E97775-A546-C91C-D00F-F102E7151BB6}"/>
              </a:ext>
            </a:extLst>
          </p:cNvPr>
          <p:cNvSpPr>
            <a:spLocks noGrp="1"/>
          </p:cNvSpPr>
          <p:nvPr>
            <p:ph type="body" sz="quarter" idx="57" hasCustomPrompt="1"/>
          </p:nvPr>
        </p:nvSpPr>
        <p:spPr>
          <a:xfrm>
            <a:off x="728347"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3" name="Text Placeholder 49">
            <a:extLst>
              <a:ext uri="{FF2B5EF4-FFF2-40B4-BE49-F238E27FC236}">
                <a16:creationId xmlns:a16="http://schemas.microsoft.com/office/drawing/2014/main" id="{4B55C981-EB9F-D349-6F63-42D8D7ADCF2F}"/>
              </a:ext>
            </a:extLst>
          </p:cNvPr>
          <p:cNvSpPr>
            <a:spLocks noGrp="1"/>
          </p:cNvSpPr>
          <p:nvPr>
            <p:ph type="body" sz="quarter" idx="58" hasCustomPrompt="1"/>
          </p:nvPr>
        </p:nvSpPr>
        <p:spPr>
          <a:xfrm>
            <a:off x="728347"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4" name="Text Placeholder 49">
            <a:extLst>
              <a:ext uri="{FF2B5EF4-FFF2-40B4-BE49-F238E27FC236}">
                <a16:creationId xmlns:a16="http://schemas.microsoft.com/office/drawing/2014/main" id="{FEA895E3-4816-EF66-4CD3-47775F1327AD}"/>
              </a:ext>
            </a:extLst>
          </p:cNvPr>
          <p:cNvSpPr>
            <a:spLocks noGrp="1"/>
          </p:cNvSpPr>
          <p:nvPr>
            <p:ph type="body" sz="quarter" idx="59" hasCustomPrompt="1"/>
          </p:nvPr>
        </p:nvSpPr>
        <p:spPr>
          <a:xfrm>
            <a:off x="2343151"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5" name="Text Placeholder 49">
            <a:extLst>
              <a:ext uri="{FF2B5EF4-FFF2-40B4-BE49-F238E27FC236}">
                <a16:creationId xmlns:a16="http://schemas.microsoft.com/office/drawing/2014/main" id="{946F3A64-7928-DAB5-E43E-AFF7142F64D8}"/>
              </a:ext>
            </a:extLst>
          </p:cNvPr>
          <p:cNvSpPr>
            <a:spLocks noGrp="1"/>
          </p:cNvSpPr>
          <p:nvPr>
            <p:ph type="body" sz="quarter" idx="60" hasCustomPrompt="1"/>
          </p:nvPr>
        </p:nvSpPr>
        <p:spPr>
          <a:xfrm>
            <a:off x="2343150"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6" name="Text Placeholder 49">
            <a:extLst>
              <a:ext uri="{FF2B5EF4-FFF2-40B4-BE49-F238E27FC236}">
                <a16:creationId xmlns:a16="http://schemas.microsoft.com/office/drawing/2014/main" id="{E75FEA9F-9CB0-EDBC-7E30-93C6379D9713}"/>
              </a:ext>
            </a:extLst>
          </p:cNvPr>
          <p:cNvSpPr>
            <a:spLocks noGrp="1"/>
          </p:cNvSpPr>
          <p:nvPr>
            <p:ph type="body" sz="quarter" idx="61" hasCustomPrompt="1"/>
          </p:nvPr>
        </p:nvSpPr>
        <p:spPr>
          <a:xfrm>
            <a:off x="3968412"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7" name="Text Placeholder 49">
            <a:extLst>
              <a:ext uri="{FF2B5EF4-FFF2-40B4-BE49-F238E27FC236}">
                <a16:creationId xmlns:a16="http://schemas.microsoft.com/office/drawing/2014/main" id="{3DC9D6E2-89AF-DD1C-AE11-80DC1E935A2A}"/>
              </a:ext>
            </a:extLst>
          </p:cNvPr>
          <p:cNvSpPr>
            <a:spLocks noGrp="1"/>
          </p:cNvSpPr>
          <p:nvPr>
            <p:ph type="body" sz="quarter" idx="62" hasCustomPrompt="1"/>
          </p:nvPr>
        </p:nvSpPr>
        <p:spPr>
          <a:xfrm>
            <a:off x="3968412"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8" name="Text Placeholder 49">
            <a:extLst>
              <a:ext uri="{FF2B5EF4-FFF2-40B4-BE49-F238E27FC236}">
                <a16:creationId xmlns:a16="http://schemas.microsoft.com/office/drawing/2014/main" id="{5C54C9DF-3E2B-781A-F728-B2CE7CE9C884}"/>
              </a:ext>
            </a:extLst>
          </p:cNvPr>
          <p:cNvSpPr>
            <a:spLocks noGrp="1"/>
          </p:cNvSpPr>
          <p:nvPr>
            <p:ph type="body" sz="quarter" idx="63" hasCustomPrompt="1"/>
          </p:nvPr>
        </p:nvSpPr>
        <p:spPr>
          <a:xfrm>
            <a:off x="5600700" y="3812383"/>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9" name="Text Placeholder 49">
            <a:extLst>
              <a:ext uri="{FF2B5EF4-FFF2-40B4-BE49-F238E27FC236}">
                <a16:creationId xmlns:a16="http://schemas.microsoft.com/office/drawing/2014/main" id="{088DFFBB-B45B-79DC-3D5E-5A4958852134}"/>
              </a:ext>
            </a:extLst>
          </p:cNvPr>
          <p:cNvSpPr>
            <a:spLocks noGrp="1"/>
          </p:cNvSpPr>
          <p:nvPr>
            <p:ph type="body" sz="quarter" idx="64" hasCustomPrompt="1"/>
          </p:nvPr>
        </p:nvSpPr>
        <p:spPr>
          <a:xfrm>
            <a:off x="5600700" y="3595746"/>
            <a:ext cx="1287950" cy="216637"/>
          </a:xfrm>
        </p:spPr>
        <p:txBody>
          <a:bodyPr>
            <a:normAutofit/>
          </a:bodyPr>
          <a:lstStyle>
            <a:lvl1pPr algn="ctr">
              <a:defRPr sz="900" b="1">
                <a:solidFill>
                  <a:schemeClr val="bg2"/>
                </a:solidFill>
              </a:defRPr>
            </a:lvl1pPr>
          </a:lstStyle>
          <a:p>
            <a:pPr lvl="0"/>
            <a:r>
              <a:rPr lang="en-US"/>
              <a:t>Lorem ipsum dolor</a:t>
            </a:r>
          </a:p>
        </p:txBody>
      </p:sp>
      <p:sp>
        <p:nvSpPr>
          <p:cNvPr id="100" name="Text Placeholder 49">
            <a:extLst>
              <a:ext uri="{FF2B5EF4-FFF2-40B4-BE49-F238E27FC236}">
                <a16:creationId xmlns:a16="http://schemas.microsoft.com/office/drawing/2014/main" id="{509A00C6-CE9A-383F-890C-2951A89CA7AA}"/>
              </a:ext>
            </a:extLst>
          </p:cNvPr>
          <p:cNvSpPr>
            <a:spLocks noGrp="1"/>
          </p:cNvSpPr>
          <p:nvPr>
            <p:ph type="body" sz="quarter" idx="65" hasCustomPrompt="1"/>
          </p:nvPr>
        </p:nvSpPr>
        <p:spPr>
          <a:xfrm>
            <a:off x="7243447" y="381612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101" name="Text Placeholder 49">
            <a:extLst>
              <a:ext uri="{FF2B5EF4-FFF2-40B4-BE49-F238E27FC236}">
                <a16:creationId xmlns:a16="http://schemas.microsoft.com/office/drawing/2014/main" id="{417DC428-C4EC-FA71-DA24-75B398646E38}"/>
              </a:ext>
            </a:extLst>
          </p:cNvPr>
          <p:cNvSpPr>
            <a:spLocks noGrp="1"/>
          </p:cNvSpPr>
          <p:nvPr>
            <p:ph type="body" sz="quarter" idx="66" hasCustomPrompt="1"/>
          </p:nvPr>
        </p:nvSpPr>
        <p:spPr>
          <a:xfrm>
            <a:off x="7243447" y="3599488"/>
            <a:ext cx="1207177" cy="216637"/>
          </a:xfrm>
        </p:spPr>
        <p:txBody>
          <a:bodyPr>
            <a:normAutofit/>
          </a:bodyPr>
          <a:lstStyle>
            <a:lvl1pPr algn="ctr">
              <a:defRPr sz="900" b="1">
                <a:solidFill>
                  <a:schemeClr val="bg2"/>
                </a:solidFill>
              </a:defRPr>
            </a:lvl1pPr>
          </a:lstStyle>
          <a:p>
            <a:pPr lvl="0"/>
            <a:r>
              <a:rPr lang="en-US"/>
              <a:t>Lorem ipsum dolor</a:t>
            </a:r>
          </a:p>
        </p:txBody>
      </p:sp>
    </p:spTree>
    <p:extLst>
      <p:ext uri="{BB962C8B-B14F-4D97-AF65-F5344CB8AC3E}">
        <p14:creationId xmlns:p14="http://schemas.microsoft.com/office/powerpoint/2010/main" val="212569138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welve point list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CF9646C0-3602-46E1-2765-83AFA453D325}"/>
              </a:ext>
            </a:extLst>
          </p:cNvPr>
          <p:cNvGrpSpPr/>
          <p:nvPr userDrawn="1"/>
        </p:nvGrpSpPr>
        <p:grpSpPr>
          <a:xfrm>
            <a:off x="610918" y="1436859"/>
            <a:ext cx="7968782" cy="3041777"/>
            <a:chOff x="814558" y="1915811"/>
            <a:chExt cx="10625042" cy="4055703"/>
          </a:xfrm>
        </p:grpSpPr>
        <p:grpSp>
          <p:nvGrpSpPr>
            <p:cNvPr id="9" name="Group 8">
              <a:extLst>
                <a:ext uri="{FF2B5EF4-FFF2-40B4-BE49-F238E27FC236}">
                  <a16:creationId xmlns:a16="http://schemas.microsoft.com/office/drawing/2014/main" id="{BE6E5C0A-5F32-D0E0-C9BB-755E787D07C6}"/>
                </a:ext>
              </a:extLst>
            </p:cNvPr>
            <p:cNvGrpSpPr/>
            <p:nvPr/>
          </p:nvGrpSpPr>
          <p:grpSpPr>
            <a:xfrm>
              <a:off x="814558" y="1915811"/>
              <a:ext cx="3495848" cy="4055703"/>
              <a:chOff x="4348076" y="1802462"/>
              <a:chExt cx="3495848" cy="4055703"/>
            </a:xfrm>
          </p:grpSpPr>
          <p:grpSp>
            <p:nvGrpSpPr>
              <p:cNvPr id="113" name="Graphic 4">
                <a:extLst>
                  <a:ext uri="{FF2B5EF4-FFF2-40B4-BE49-F238E27FC236}">
                    <a16:creationId xmlns:a16="http://schemas.microsoft.com/office/drawing/2014/main" id="{9B64837F-7403-52DD-6FD3-EEBE8D358B5B}"/>
                  </a:ext>
                </a:extLst>
              </p:cNvPr>
              <p:cNvGrpSpPr/>
              <p:nvPr/>
            </p:nvGrpSpPr>
            <p:grpSpPr>
              <a:xfrm>
                <a:off x="4348076" y="1802462"/>
                <a:ext cx="3495848" cy="921671"/>
                <a:chOff x="4348075" y="2969962"/>
                <a:chExt cx="3495848" cy="921671"/>
              </a:xfrm>
              <a:solidFill>
                <a:srgbClr val="FFA62B"/>
              </a:solidFill>
            </p:grpSpPr>
            <p:sp>
              <p:nvSpPr>
                <p:cNvPr id="115" name="Freeform 114">
                  <a:extLst>
                    <a:ext uri="{FF2B5EF4-FFF2-40B4-BE49-F238E27FC236}">
                      <a16:creationId xmlns:a16="http://schemas.microsoft.com/office/drawing/2014/main" id="{73C5A4B9-B62A-9AFF-F985-86AC585A1E9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16" name="Freeform 115">
                  <a:extLst>
                    <a:ext uri="{FF2B5EF4-FFF2-40B4-BE49-F238E27FC236}">
                      <a16:creationId xmlns:a16="http://schemas.microsoft.com/office/drawing/2014/main" id="{4409E76D-80C5-58FD-E4F8-49CBA887E798}"/>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01</a:t>
                  </a:r>
                </a:p>
              </p:txBody>
            </p:sp>
          </p:grpSp>
          <p:grpSp>
            <p:nvGrpSpPr>
              <p:cNvPr id="109" name="Graphic 4">
                <a:extLst>
                  <a:ext uri="{FF2B5EF4-FFF2-40B4-BE49-F238E27FC236}">
                    <a16:creationId xmlns:a16="http://schemas.microsoft.com/office/drawing/2014/main" id="{95FD6FD0-7601-3BC4-171B-AA9218EA0327}"/>
                  </a:ext>
                </a:extLst>
              </p:cNvPr>
              <p:cNvGrpSpPr/>
              <p:nvPr/>
            </p:nvGrpSpPr>
            <p:grpSpPr>
              <a:xfrm>
                <a:off x="4348076" y="2817336"/>
                <a:ext cx="3495848" cy="921671"/>
                <a:chOff x="4348075" y="2969962"/>
                <a:chExt cx="3495848" cy="921671"/>
              </a:xfrm>
              <a:solidFill>
                <a:srgbClr val="FFA62B"/>
              </a:solidFill>
            </p:grpSpPr>
            <p:sp>
              <p:nvSpPr>
                <p:cNvPr id="111" name="Freeform 110">
                  <a:extLst>
                    <a:ext uri="{FF2B5EF4-FFF2-40B4-BE49-F238E27FC236}">
                      <a16:creationId xmlns:a16="http://schemas.microsoft.com/office/drawing/2014/main" id="{3EC6290C-8F90-3B0E-9C49-81C5F428463D}"/>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12" name="Freeform 111">
                  <a:extLst>
                    <a:ext uri="{FF2B5EF4-FFF2-40B4-BE49-F238E27FC236}">
                      <a16:creationId xmlns:a16="http://schemas.microsoft.com/office/drawing/2014/main" id="{A4EBC319-8533-29F4-0002-7DA27D1A4F0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02</a:t>
                  </a:r>
                </a:p>
              </p:txBody>
            </p:sp>
          </p:grpSp>
          <p:grpSp>
            <p:nvGrpSpPr>
              <p:cNvPr id="105" name="Graphic 4">
                <a:extLst>
                  <a:ext uri="{FF2B5EF4-FFF2-40B4-BE49-F238E27FC236}">
                    <a16:creationId xmlns:a16="http://schemas.microsoft.com/office/drawing/2014/main" id="{79F2FD3D-8EE7-045F-AB86-9C9DCD529730}"/>
                  </a:ext>
                </a:extLst>
              </p:cNvPr>
              <p:cNvGrpSpPr/>
              <p:nvPr/>
            </p:nvGrpSpPr>
            <p:grpSpPr>
              <a:xfrm>
                <a:off x="4348076" y="3865564"/>
                <a:ext cx="3495848" cy="921671"/>
                <a:chOff x="4348075" y="2969962"/>
                <a:chExt cx="3495848" cy="921671"/>
              </a:xfrm>
              <a:solidFill>
                <a:srgbClr val="FFA62B"/>
              </a:solidFill>
            </p:grpSpPr>
            <p:sp>
              <p:nvSpPr>
                <p:cNvPr id="107" name="Freeform 106">
                  <a:extLst>
                    <a:ext uri="{FF2B5EF4-FFF2-40B4-BE49-F238E27FC236}">
                      <a16:creationId xmlns:a16="http://schemas.microsoft.com/office/drawing/2014/main" id="{FFDC72DF-4BE9-4525-6E5D-B43708CB167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08" name="Freeform 107">
                  <a:extLst>
                    <a:ext uri="{FF2B5EF4-FFF2-40B4-BE49-F238E27FC236}">
                      <a16:creationId xmlns:a16="http://schemas.microsoft.com/office/drawing/2014/main" id="{DFBAD041-64AE-C5F0-D6B2-2EC77C39AF16}"/>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03</a:t>
                  </a:r>
                </a:p>
              </p:txBody>
            </p:sp>
          </p:grpSp>
          <p:grpSp>
            <p:nvGrpSpPr>
              <p:cNvPr id="85" name="Graphic 4">
                <a:extLst>
                  <a:ext uri="{FF2B5EF4-FFF2-40B4-BE49-F238E27FC236}">
                    <a16:creationId xmlns:a16="http://schemas.microsoft.com/office/drawing/2014/main" id="{66C09110-9E91-06EB-E0A8-81BDD2B305D4}"/>
                  </a:ext>
                </a:extLst>
              </p:cNvPr>
              <p:cNvGrpSpPr/>
              <p:nvPr/>
            </p:nvGrpSpPr>
            <p:grpSpPr>
              <a:xfrm>
                <a:off x="4348076" y="4936494"/>
                <a:ext cx="3495848" cy="921671"/>
                <a:chOff x="4348075" y="2969962"/>
                <a:chExt cx="3495848" cy="921671"/>
              </a:xfrm>
              <a:solidFill>
                <a:srgbClr val="FFA62B"/>
              </a:solidFill>
            </p:grpSpPr>
            <p:sp>
              <p:nvSpPr>
                <p:cNvPr id="87" name="Freeform 86">
                  <a:extLst>
                    <a:ext uri="{FF2B5EF4-FFF2-40B4-BE49-F238E27FC236}">
                      <a16:creationId xmlns:a16="http://schemas.microsoft.com/office/drawing/2014/main" id="{E1BDA07A-0379-7E95-457D-08DDD8AD516C}"/>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04" name="Freeform 103">
                  <a:extLst>
                    <a:ext uri="{FF2B5EF4-FFF2-40B4-BE49-F238E27FC236}">
                      <a16:creationId xmlns:a16="http://schemas.microsoft.com/office/drawing/2014/main" id="{679037C8-5B45-64C9-CE2A-25EE3AC46D81}"/>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04</a:t>
                  </a:r>
                </a:p>
              </p:txBody>
            </p:sp>
          </p:grpSp>
        </p:grpSp>
        <p:grpSp>
          <p:nvGrpSpPr>
            <p:cNvPr id="20" name="Group 19">
              <a:extLst>
                <a:ext uri="{FF2B5EF4-FFF2-40B4-BE49-F238E27FC236}">
                  <a16:creationId xmlns:a16="http://schemas.microsoft.com/office/drawing/2014/main" id="{5AF06262-39CC-4449-09FE-6900A4C12EE7}"/>
                </a:ext>
              </a:extLst>
            </p:cNvPr>
            <p:cNvGrpSpPr/>
            <p:nvPr/>
          </p:nvGrpSpPr>
          <p:grpSpPr>
            <a:xfrm>
              <a:off x="4348076" y="1915811"/>
              <a:ext cx="3495848" cy="4055703"/>
              <a:chOff x="4348076" y="1802462"/>
              <a:chExt cx="3495848" cy="4055703"/>
            </a:xfrm>
            <a:solidFill>
              <a:schemeClr val="tx1"/>
            </a:solidFill>
          </p:grpSpPr>
          <p:grpSp>
            <p:nvGrpSpPr>
              <p:cNvPr id="74" name="Graphic 4">
                <a:extLst>
                  <a:ext uri="{FF2B5EF4-FFF2-40B4-BE49-F238E27FC236}">
                    <a16:creationId xmlns:a16="http://schemas.microsoft.com/office/drawing/2014/main" id="{27A68F01-E6D0-F851-2CF5-21B21EE66DCA}"/>
                  </a:ext>
                </a:extLst>
              </p:cNvPr>
              <p:cNvGrpSpPr/>
              <p:nvPr/>
            </p:nvGrpSpPr>
            <p:grpSpPr>
              <a:xfrm>
                <a:off x="4348076" y="1802462"/>
                <a:ext cx="3495848" cy="921671"/>
                <a:chOff x="4348075" y="2969962"/>
                <a:chExt cx="3495848" cy="921671"/>
              </a:xfrm>
              <a:grpFill/>
            </p:grpSpPr>
            <p:sp>
              <p:nvSpPr>
                <p:cNvPr id="76" name="Freeform 75">
                  <a:extLst>
                    <a:ext uri="{FF2B5EF4-FFF2-40B4-BE49-F238E27FC236}">
                      <a16:creationId xmlns:a16="http://schemas.microsoft.com/office/drawing/2014/main" id="{E60F0B80-18E8-A965-FA0E-B1001D5000AE}"/>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77" name="Freeform 76">
                  <a:extLst>
                    <a:ext uri="{FF2B5EF4-FFF2-40B4-BE49-F238E27FC236}">
                      <a16:creationId xmlns:a16="http://schemas.microsoft.com/office/drawing/2014/main" id="{37FEE1AB-9EEC-F1A0-CD0F-38DBB7DDDAB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05</a:t>
                  </a:r>
                </a:p>
              </p:txBody>
            </p:sp>
          </p:grpSp>
          <p:grpSp>
            <p:nvGrpSpPr>
              <p:cNvPr id="70" name="Graphic 4">
                <a:extLst>
                  <a:ext uri="{FF2B5EF4-FFF2-40B4-BE49-F238E27FC236}">
                    <a16:creationId xmlns:a16="http://schemas.microsoft.com/office/drawing/2014/main" id="{A8E27F96-9F99-92B7-6B49-44D736C2C388}"/>
                  </a:ext>
                </a:extLst>
              </p:cNvPr>
              <p:cNvGrpSpPr/>
              <p:nvPr/>
            </p:nvGrpSpPr>
            <p:grpSpPr>
              <a:xfrm>
                <a:off x="4348076" y="2817336"/>
                <a:ext cx="3495848" cy="921671"/>
                <a:chOff x="4348075" y="2969962"/>
                <a:chExt cx="3495848" cy="921671"/>
              </a:xfrm>
              <a:grpFill/>
            </p:grpSpPr>
            <p:sp>
              <p:nvSpPr>
                <p:cNvPr id="72" name="Freeform 71">
                  <a:extLst>
                    <a:ext uri="{FF2B5EF4-FFF2-40B4-BE49-F238E27FC236}">
                      <a16:creationId xmlns:a16="http://schemas.microsoft.com/office/drawing/2014/main" id="{7B64805A-9B6A-3258-4AA0-8EDD07724293}"/>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73" name="Freeform 72">
                  <a:extLst>
                    <a:ext uri="{FF2B5EF4-FFF2-40B4-BE49-F238E27FC236}">
                      <a16:creationId xmlns:a16="http://schemas.microsoft.com/office/drawing/2014/main" id="{4E3B64F5-AD5F-081D-C4A5-2C721A0F131B}"/>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06</a:t>
                  </a:r>
                </a:p>
              </p:txBody>
            </p:sp>
          </p:grpSp>
          <p:grpSp>
            <p:nvGrpSpPr>
              <p:cNvPr id="60" name="Graphic 4">
                <a:extLst>
                  <a:ext uri="{FF2B5EF4-FFF2-40B4-BE49-F238E27FC236}">
                    <a16:creationId xmlns:a16="http://schemas.microsoft.com/office/drawing/2014/main" id="{32469D5C-33DE-2554-51D1-D18017EBD643}"/>
                  </a:ext>
                </a:extLst>
              </p:cNvPr>
              <p:cNvGrpSpPr/>
              <p:nvPr/>
            </p:nvGrpSpPr>
            <p:grpSpPr>
              <a:xfrm>
                <a:off x="4348076" y="3865564"/>
                <a:ext cx="3495848" cy="921671"/>
                <a:chOff x="4348075" y="2969962"/>
                <a:chExt cx="3495848" cy="921671"/>
              </a:xfrm>
              <a:grpFill/>
            </p:grpSpPr>
            <p:sp>
              <p:nvSpPr>
                <p:cNvPr id="66" name="Freeform 65">
                  <a:extLst>
                    <a:ext uri="{FF2B5EF4-FFF2-40B4-BE49-F238E27FC236}">
                      <a16:creationId xmlns:a16="http://schemas.microsoft.com/office/drawing/2014/main" id="{0545D458-3AF7-3463-D10F-197D5923C9F7}"/>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67" name="Freeform 66">
                  <a:extLst>
                    <a:ext uri="{FF2B5EF4-FFF2-40B4-BE49-F238E27FC236}">
                      <a16:creationId xmlns:a16="http://schemas.microsoft.com/office/drawing/2014/main" id="{F287DBB0-8F96-13E1-3BA2-3D781B5FA2B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07</a:t>
                  </a:r>
                </a:p>
              </p:txBody>
            </p:sp>
          </p:grpSp>
          <p:grpSp>
            <p:nvGrpSpPr>
              <p:cNvPr id="55" name="Graphic 4">
                <a:extLst>
                  <a:ext uri="{FF2B5EF4-FFF2-40B4-BE49-F238E27FC236}">
                    <a16:creationId xmlns:a16="http://schemas.microsoft.com/office/drawing/2014/main" id="{9BDAA2B7-6FDC-5A5D-504C-216730117A34}"/>
                  </a:ext>
                </a:extLst>
              </p:cNvPr>
              <p:cNvGrpSpPr/>
              <p:nvPr/>
            </p:nvGrpSpPr>
            <p:grpSpPr>
              <a:xfrm>
                <a:off x="4348076" y="4936494"/>
                <a:ext cx="3495848" cy="921671"/>
                <a:chOff x="4348075" y="2969962"/>
                <a:chExt cx="3495848" cy="921671"/>
              </a:xfrm>
              <a:grpFill/>
            </p:grpSpPr>
            <p:sp>
              <p:nvSpPr>
                <p:cNvPr id="57" name="Freeform 56">
                  <a:extLst>
                    <a:ext uri="{FF2B5EF4-FFF2-40B4-BE49-F238E27FC236}">
                      <a16:creationId xmlns:a16="http://schemas.microsoft.com/office/drawing/2014/main" id="{2B1ADDA7-3A8A-2962-0884-8ED4C2E7B21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58" name="Freeform 57">
                  <a:extLst>
                    <a:ext uri="{FF2B5EF4-FFF2-40B4-BE49-F238E27FC236}">
                      <a16:creationId xmlns:a16="http://schemas.microsoft.com/office/drawing/2014/main" id="{D2057403-C6D1-C5C5-D5FF-708E634B771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048</a:t>
                  </a:r>
                </a:p>
              </p:txBody>
            </p:sp>
          </p:grpSp>
        </p:grpSp>
        <p:grpSp>
          <p:nvGrpSpPr>
            <p:cNvPr id="26" name="Group 25">
              <a:extLst>
                <a:ext uri="{FF2B5EF4-FFF2-40B4-BE49-F238E27FC236}">
                  <a16:creationId xmlns:a16="http://schemas.microsoft.com/office/drawing/2014/main" id="{B53B3AFA-6702-78A6-1EA2-173625520BC3}"/>
                </a:ext>
              </a:extLst>
            </p:cNvPr>
            <p:cNvGrpSpPr/>
            <p:nvPr/>
          </p:nvGrpSpPr>
          <p:grpSpPr>
            <a:xfrm>
              <a:off x="7943752" y="1915811"/>
              <a:ext cx="3495848" cy="4055703"/>
              <a:chOff x="4348076" y="1802462"/>
              <a:chExt cx="3495848" cy="4055703"/>
            </a:xfrm>
            <a:solidFill>
              <a:schemeClr val="tx1"/>
            </a:solidFill>
          </p:grpSpPr>
          <p:grpSp>
            <p:nvGrpSpPr>
              <p:cNvPr id="47" name="Graphic 4">
                <a:extLst>
                  <a:ext uri="{FF2B5EF4-FFF2-40B4-BE49-F238E27FC236}">
                    <a16:creationId xmlns:a16="http://schemas.microsoft.com/office/drawing/2014/main" id="{6DDF3521-B659-2092-D647-B2D534A9FEE7}"/>
                  </a:ext>
                </a:extLst>
              </p:cNvPr>
              <p:cNvGrpSpPr/>
              <p:nvPr/>
            </p:nvGrpSpPr>
            <p:grpSpPr>
              <a:xfrm>
                <a:off x="4348076" y="1802462"/>
                <a:ext cx="3495848" cy="921671"/>
                <a:chOff x="4348075" y="2969962"/>
                <a:chExt cx="3495848" cy="921671"/>
              </a:xfrm>
              <a:grpFill/>
            </p:grpSpPr>
            <p:sp>
              <p:nvSpPr>
                <p:cNvPr id="49" name="Freeform 48">
                  <a:extLst>
                    <a:ext uri="{FF2B5EF4-FFF2-40B4-BE49-F238E27FC236}">
                      <a16:creationId xmlns:a16="http://schemas.microsoft.com/office/drawing/2014/main" id="{FF1D27DB-F59F-F23C-8F8D-25493D213F7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50" name="Freeform 49">
                  <a:extLst>
                    <a:ext uri="{FF2B5EF4-FFF2-40B4-BE49-F238E27FC236}">
                      <a16:creationId xmlns:a16="http://schemas.microsoft.com/office/drawing/2014/main" id="{5491B46D-BBC0-A26F-53C7-E2580AEE7877}"/>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09</a:t>
                  </a:r>
                </a:p>
              </p:txBody>
            </p:sp>
          </p:grpSp>
          <p:grpSp>
            <p:nvGrpSpPr>
              <p:cNvPr id="43" name="Graphic 4">
                <a:extLst>
                  <a:ext uri="{FF2B5EF4-FFF2-40B4-BE49-F238E27FC236}">
                    <a16:creationId xmlns:a16="http://schemas.microsoft.com/office/drawing/2014/main" id="{63BA0543-7696-3F0F-957D-C1564FFF1EF1}"/>
                  </a:ext>
                </a:extLst>
              </p:cNvPr>
              <p:cNvGrpSpPr/>
              <p:nvPr/>
            </p:nvGrpSpPr>
            <p:grpSpPr>
              <a:xfrm>
                <a:off x="4348076" y="2817336"/>
                <a:ext cx="3495848" cy="921671"/>
                <a:chOff x="4348075" y="2969962"/>
                <a:chExt cx="3495848" cy="921671"/>
              </a:xfrm>
              <a:grpFill/>
            </p:grpSpPr>
            <p:sp>
              <p:nvSpPr>
                <p:cNvPr id="45" name="Freeform 44">
                  <a:extLst>
                    <a:ext uri="{FF2B5EF4-FFF2-40B4-BE49-F238E27FC236}">
                      <a16:creationId xmlns:a16="http://schemas.microsoft.com/office/drawing/2014/main" id="{B1B2B79D-CED2-69C3-FDA8-FBEDC9775F0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46" name="Freeform 45">
                  <a:extLst>
                    <a:ext uri="{FF2B5EF4-FFF2-40B4-BE49-F238E27FC236}">
                      <a16:creationId xmlns:a16="http://schemas.microsoft.com/office/drawing/2014/main" id="{60AAFD83-7FE1-C6E1-2B33-63BE80C3EA3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10</a:t>
                  </a:r>
                </a:p>
              </p:txBody>
            </p:sp>
          </p:grpSp>
          <p:grpSp>
            <p:nvGrpSpPr>
              <p:cNvPr id="39" name="Graphic 4">
                <a:extLst>
                  <a:ext uri="{FF2B5EF4-FFF2-40B4-BE49-F238E27FC236}">
                    <a16:creationId xmlns:a16="http://schemas.microsoft.com/office/drawing/2014/main" id="{291DC17D-9AEC-BD5E-AD37-51ABD2ACAF1B}"/>
                  </a:ext>
                </a:extLst>
              </p:cNvPr>
              <p:cNvGrpSpPr/>
              <p:nvPr/>
            </p:nvGrpSpPr>
            <p:grpSpPr>
              <a:xfrm>
                <a:off x="4348076" y="3865564"/>
                <a:ext cx="3495848" cy="921671"/>
                <a:chOff x="4348075" y="2969962"/>
                <a:chExt cx="3495848" cy="921671"/>
              </a:xfrm>
              <a:grpFill/>
            </p:grpSpPr>
            <p:sp>
              <p:nvSpPr>
                <p:cNvPr id="41" name="Freeform 40">
                  <a:extLst>
                    <a:ext uri="{FF2B5EF4-FFF2-40B4-BE49-F238E27FC236}">
                      <a16:creationId xmlns:a16="http://schemas.microsoft.com/office/drawing/2014/main" id="{69767A64-B2EA-E165-9D0F-CC50B19CFAB2}"/>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42" name="Freeform 41">
                  <a:extLst>
                    <a:ext uri="{FF2B5EF4-FFF2-40B4-BE49-F238E27FC236}">
                      <a16:creationId xmlns:a16="http://schemas.microsoft.com/office/drawing/2014/main" id="{1A539BA4-34BD-4483-0BE6-7D1AE74DA7F0}"/>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11</a:t>
                  </a:r>
                </a:p>
              </p:txBody>
            </p:sp>
          </p:grpSp>
          <p:grpSp>
            <p:nvGrpSpPr>
              <p:cNvPr id="35" name="Graphic 4">
                <a:extLst>
                  <a:ext uri="{FF2B5EF4-FFF2-40B4-BE49-F238E27FC236}">
                    <a16:creationId xmlns:a16="http://schemas.microsoft.com/office/drawing/2014/main" id="{4B673896-A2FE-72F6-ACF2-C9540CD542D6}"/>
                  </a:ext>
                </a:extLst>
              </p:cNvPr>
              <p:cNvGrpSpPr/>
              <p:nvPr/>
            </p:nvGrpSpPr>
            <p:grpSpPr>
              <a:xfrm>
                <a:off x="4348076" y="4936494"/>
                <a:ext cx="3495848" cy="921671"/>
                <a:chOff x="4348075" y="2969962"/>
                <a:chExt cx="3495848" cy="921671"/>
              </a:xfrm>
              <a:grpFill/>
            </p:grpSpPr>
            <p:sp>
              <p:nvSpPr>
                <p:cNvPr id="37" name="Freeform 36">
                  <a:extLst>
                    <a:ext uri="{FF2B5EF4-FFF2-40B4-BE49-F238E27FC236}">
                      <a16:creationId xmlns:a16="http://schemas.microsoft.com/office/drawing/2014/main" id="{5107B750-38E6-F433-6C9A-B103136AE82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38" name="Freeform 37">
                  <a:extLst>
                    <a:ext uri="{FF2B5EF4-FFF2-40B4-BE49-F238E27FC236}">
                      <a16:creationId xmlns:a16="http://schemas.microsoft.com/office/drawing/2014/main" id="{76D0E5DE-EBDC-AEB0-5C9A-359CB55B9F45}"/>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12</a:t>
                  </a:r>
                </a:p>
              </p:txBody>
            </p:sp>
          </p:grpSp>
        </p:grpSp>
      </p:grpSp>
      <p:sp>
        <p:nvSpPr>
          <p:cNvPr id="117" name="Text Placeholder 49">
            <a:extLst>
              <a:ext uri="{FF2B5EF4-FFF2-40B4-BE49-F238E27FC236}">
                <a16:creationId xmlns:a16="http://schemas.microsoft.com/office/drawing/2014/main" id="{C057BBC4-1EE1-0C25-9353-3DCC875D5911}"/>
              </a:ext>
            </a:extLst>
          </p:cNvPr>
          <p:cNvSpPr>
            <a:spLocks noGrp="1"/>
          </p:cNvSpPr>
          <p:nvPr>
            <p:ph type="body" sz="quarter" idx="63" hasCustomPrompt="1"/>
          </p:nvPr>
        </p:nvSpPr>
        <p:spPr>
          <a:xfrm>
            <a:off x="1393508" y="1558908"/>
            <a:ext cx="1680687" cy="457200"/>
          </a:xfrm>
        </p:spPr>
        <p:txBody>
          <a:bodyPr>
            <a:normAutofit/>
          </a:bodyPr>
          <a:lstStyle>
            <a:lvl1pPr algn="l">
              <a:defRPr sz="750" b="0">
                <a:solidFill>
                  <a:schemeClr val="bg2"/>
                </a:solidFill>
              </a:defRPr>
            </a:lvl1pPr>
          </a:lstStyle>
          <a:p>
            <a:pPr lvl="0"/>
            <a:r>
              <a:rPr lang="en-US"/>
              <a:t>Lorem ipsum dolor</a:t>
            </a:r>
          </a:p>
        </p:txBody>
      </p:sp>
      <p:sp>
        <p:nvSpPr>
          <p:cNvPr id="118" name="Text Placeholder 49">
            <a:extLst>
              <a:ext uri="{FF2B5EF4-FFF2-40B4-BE49-F238E27FC236}">
                <a16:creationId xmlns:a16="http://schemas.microsoft.com/office/drawing/2014/main" id="{F9B98209-FC74-1F2A-2593-C48697BCAF96}"/>
              </a:ext>
            </a:extLst>
          </p:cNvPr>
          <p:cNvSpPr>
            <a:spLocks noGrp="1"/>
          </p:cNvSpPr>
          <p:nvPr>
            <p:ph type="body" sz="quarter" idx="64" hasCustomPrompt="1"/>
          </p:nvPr>
        </p:nvSpPr>
        <p:spPr>
          <a:xfrm>
            <a:off x="1393508" y="2315614"/>
            <a:ext cx="1665882" cy="516792"/>
          </a:xfrm>
        </p:spPr>
        <p:txBody>
          <a:bodyPr>
            <a:normAutofit/>
          </a:bodyPr>
          <a:lstStyle>
            <a:lvl1pPr algn="l">
              <a:defRPr sz="750" b="0">
                <a:solidFill>
                  <a:schemeClr val="bg2"/>
                </a:solidFill>
              </a:defRPr>
            </a:lvl1pPr>
          </a:lstStyle>
          <a:p>
            <a:pPr lvl="0"/>
            <a:r>
              <a:rPr lang="en-US"/>
              <a:t>Lorem ipsum dolor</a:t>
            </a:r>
          </a:p>
        </p:txBody>
      </p:sp>
      <p:sp>
        <p:nvSpPr>
          <p:cNvPr id="119" name="Text Placeholder 49">
            <a:extLst>
              <a:ext uri="{FF2B5EF4-FFF2-40B4-BE49-F238E27FC236}">
                <a16:creationId xmlns:a16="http://schemas.microsoft.com/office/drawing/2014/main" id="{E1FAEAC5-AD11-51A3-73AA-A286BCA59B17}"/>
              </a:ext>
            </a:extLst>
          </p:cNvPr>
          <p:cNvSpPr>
            <a:spLocks noGrp="1"/>
          </p:cNvSpPr>
          <p:nvPr>
            <p:ph type="body" sz="quarter" idx="67" hasCustomPrompt="1"/>
          </p:nvPr>
        </p:nvSpPr>
        <p:spPr>
          <a:xfrm>
            <a:off x="1393508" y="3096129"/>
            <a:ext cx="1680687" cy="503982"/>
          </a:xfrm>
        </p:spPr>
        <p:txBody>
          <a:bodyPr>
            <a:normAutofit/>
          </a:bodyPr>
          <a:lstStyle>
            <a:lvl1pPr algn="l">
              <a:defRPr sz="750" b="0">
                <a:solidFill>
                  <a:schemeClr val="bg2"/>
                </a:solidFill>
              </a:defRPr>
            </a:lvl1pPr>
          </a:lstStyle>
          <a:p>
            <a:pPr lvl="0"/>
            <a:r>
              <a:rPr lang="en-US"/>
              <a:t>Lorem ipsum dolor</a:t>
            </a:r>
          </a:p>
        </p:txBody>
      </p:sp>
      <p:sp>
        <p:nvSpPr>
          <p:cNvPr id="120" name="Text Placeholder 49">
            <a:extLst>
              <a:ext uri="{FF2B5EF4-FFF2-40B4-BE49-F238E27FC236}">
                <a16:creationId xmlns:a16="http://schemas.microsoft.com/office/drawing/2014/main" id="{5D206129-0206-0D54-F4D0-404BF8D838F1}"/>
              </a:ext>
            </a:extLst>
          </p:cNvPr>
          <p:cNvSpPr>
            <a:spLocks noGrp="1"/>
          </p:cNvSpPr>
          <p:nvPr>
            <p:ph type="body" sz="quarter" idx="68" hasCustomPrompt="1"/>
          </p:nvPr>
        </p:nvSpPr>
        <p:spPr>
          <a:xfrm>
            <a:off x="1393508"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1" name="Text Placeholder 49">
            <a:extLst>
              <a:ext uri="{FF2B5EF4-FFF2-40B4-BE49-F238E27FC236}">
                <a16:creationId xmlns:a16="http://schemas.microsoft.com/office/drawing/2014/main" id="{0AFF3613-00D8-F704-E0AA-E7A0317AAEDF}"/>
              </a:ext>
            </a:extLst>
          </p:cNvPr>
          <p:cNvSpPr>
            <a:spLocks noGrp="1"/>
          </p:cNvSpPr>
          <p:nvPr>
            <p:ph type="body" sz="quarter" idx="71" hasCustomPrompt="1"/>
          </p:nvPr>
        </p:nvSpPr>
        <p:spPr>
          <a:xfrm>
            <a:off x="4057650" y="1548803"/>
            <a:ext cx="1680687" cy="478833"/>
          </a:xfrm>
        </p:spPr>
        <p:txBody>
          <a:bodyPr>
            <a:normAutofit/>
          </a:bodyPr>
          <a:lstStyle>
            <a:lvl1pPr algn="l">
              <a:defRPr sz="750" b="0">
                <a:solidFill>
                  <a:schemeClr val="bg2"/>
                </a:solidFill>
              </a:defRPr>
            </a:lvl1pPr>
          </a:lstStyle>
          <a:p>
            <a:pPr lvl="0"/>
            <a:r>
              <a:rPr lang="en-US"/>
              <a:t>Lorem ipsum dolor</a:t>
            </a:r>
          </a:p>
        </p:txBody>
      </p:sp>
      <p:sp>
        <p:nvSpPr>
          <p:cNvPr id="122" name="Text Placeholder 49">
            <a:extLst>
              <a:ext uri="{FF2B5EF4-FFF2-40B4-BE49-F238E27FC236}">
                <a16:creationId xmlns:a16="http://schemas.microsoft.com/office/drawing/2014/main" id="{3ED8BC31-C671-A7C4-D47D-D984CC90D7A4}"/>
              </a:ext>
            </a:extLst>
          </p:cNvPr>
          <p:cNvSpPr>
            <a:spLocks noGrp="1"/>
          </p:cNvSpPr>
          <p:nvPr>
            <p:ph type="body" sz="quarter" idx="72" hasCustomPrompt="1"/>
          </p:nvPr>
        </p:nvSpPr>
        <p:spPr>
          <a:xfrm>
            <a:off x="4065053" y="2315613"/>
            <a:ext cx="1665882" cy="516793"/>
          </a:xfrm>
        </p:spPr>
        <p:txBody>
          <a:bodyPr>
            <a:normAutofit/>
          </a:bodyPr>
          <a:lstStyle>
            <a:lvl1pPr algn="l">
              <a:defRPr sz="750" b="0">
                <a:solidFill>
                  <a:schemeClr val="bg2"/>
                </a:solidFill>
              </a:defRPr>
            </a:lvl1pPr>
          </a:lstStyle>
          <a:p>
            <a:pPr lvl="0"/>
            <a:r>
              <a:rPr lang="en-US"/>
              <a:t>Lorem ipsum dolor</a:t>
            </a:r>
          </a:p>
        </p:txBody>
      </p:sp>
      <p:sp>
        <p:nvSpPr>
          <p:cNvPr id="123" name="Text Placeholder 49">
            <a:extLst>
              <a:ext uri="{FF2B5EF4-FFF2-40B4-BE49-F238E27FC236}">
                <a16:creationId xmlns:a16="http://schemas.microsoft.com/office/drawing/2014/main" id="{A91944CA-BD47-5C47-6295-ED70E74F2CD8}"/>
              </a:ext>
            </a:extLst>
          </p:cNvPr>
          <p:cNvSpPr>
            <a:spLocks noGrp="1"/>
          </p:cNvSpPr>
          <p:nvPr>
            <p:ph type="body" sz="quarter" idx="75" hasCustomPrompt="1"/>
          </p:nvPr>
        </p:nvSpPr>
        <p:spPr>
          <a:xfrm>
            <a:off x="4057650" y="3096129"/>
            <a:ext cx="1680687" cy="515510"/>
          </a:xfrm>
        </p:spPr>
        <p:txBody>
          <a:bodyPr>
            <a:normAutofit/>
          </a:bodyPr>
          <a:lstStyle>
            <a:lvl1pPr algn="l">
              <a:defRPr sz="750" b="0">
                <a:solidFill>
                  <a:schemeClr val="bg2"/>
                </a:solidFill>
              </a:defRPr>
            </a:lvl1pPr>
          </a:lstStyle>
          <a:p>
            <a:pPr lvl="0"/>
            <a:r>
              <a:rPr lang="en-US"/>
              <a:t>Lorem ipsum dolor</a:t>
            </a:r>
          </a:p>
        </p:txBody>
      </p:sp>
      <p:sp>
        <p:nvSpPr>
          <p:cNvPr id="124" name="Text Placeholder 49">
            <a:extLst>
              <a:ext uri="{FF2B5EF4-FFF2-40B4-BE49-F238E27FC236}">
                <a16:creationId xmlns:a16="http://schemas.microsoft.com/office/drawing/2014/main" id="{BFEFE215-55D7-CC87-B1B2-0A9CFB5AC54F}"/>
              </a:ext>
            </a:extLst>
          </p:cNvPr>
          <p:cNvSpPr>
            <a:spLocks noGrp="1"/>
          </p:cNvSpPr>
          <p:nvPr>
            <p:ph type="body" sz="quarter" idx="76" hasCustomPrompt="1"/>
          </p:nvPr>
        </p:nvSpPr>
        <p:spPr>
          <a:xfrm>
            <a:off x="4057650"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5" name="Text Placeholder 49">
            <a:extLst>
              <a:ext uri="{FF2B5EF4-FFF2-40B4-BE49-F238E27FC236}">
                <a16:creationId xmlns:a16="http://schemas.microsoft.com/office/drawing/2014/main" id="{CC488BFD-C934-F774-1A44-302BA6DFE5D2}"/>
              </a:ext>
            </a:extLst>
          </p:cNvPr>
          <p:cNvSpPr>
            <a:spLocks noGrp="1"/>
          </p:cNvSpPr>
          <p:nvPr>
            <p:ph type="body" sz="quarter" idx="79" hasCustomPrompt="1"/>
          </p:nvPr>
        </p:nvSpPr>
        <p:spPr>
          <a:xfrm>
            <a:off x="6743700" y="1561233"/>
            <a:ext cx="1680687" cy="457200"/>
          </a:xfrm>
        </p:spPr>
        <p:txBody>
          <a:bodyPr>
            <a:normAutofit/>
          </a:bodyPr>
          <a:lstStyle>
            <a:lvl1pPr algn="l">
              <a:defRPr sz="750" b="0">
                <a:solidFill>
                  <a:schemeClr val="bg2"/>
                </a:solidFill>
              </a:defRPr>
            </a:lvl1pPr>
          </a:lstStyle>
          <a:p>
            <a:pPr lvl="0"/>
            <a:r>
              <a:rPr lang="en-US"/>
              <a:t>Lorem ipsum dolor</a:t>
            </a:r>
          </a:p>
        </p:txBody>
      </p:sp>
      <p:sp>
        <p:nvSpPr>
          <p:cNvPr id="126" name="Text Placeholder 49">
            <a:extLst>
              <a:ext uri="{FF2B5EF4-FFF2-40B4-BE49-F238E27FC236}">
                <a16:creationId xmlns:a16="http://schemas.microsoft.com/office/drawing/2014/main" id="{1A02924F-F396-DB49-D3CA-34221473DD5C}"/>
              </a:ext>
            </a:extLst>
          </p:cNvPr>
          <p:cNvSpPr>
            <a:spLocks noGrp="1"/>
          </p:cNvSpPr>
          <p:nvPr>
            <p:ph type="body" sz="quarter" idx="80" hasCustomPrompt="1"/>
          </p:nvPr>
        </p:nvSpPr>
        <p:spPr>
          <a:xfrm>
            <a:off x="6743700" y="2315614"/>
            <a:ext cx="1665882" cy="519117"/>
          </a:xfrm>
        </p:spPr>
        <p:txBody>
          <a:bodyPr>
            <a:normAutofit/>
          </a:bodyPr>
          <a:lstStyle>
            <a:lvl1pPr algn="l">
              <a:defRPr sz="750" b="0">
                <a:solidFill>
                  <a:schemeClr val="bg2"/>
                </a:solidFill>
              </a:defRPr>
            </a:lvl1pPr>
          </a:lstStyle>
          <a:p>
            <a:pPr lvl="0"/>
            <a:r>
              <a:rPr lang="en-US"/>
              <a:t>Lorem ipsum dolor</a:t>
            </a:r>
          </a:p>
        </p:txBody>
      </p:sp>
      <p:sp>
        <p:nvSpPr>
          <p:cNvPr id="127" name="Text Placeholder 49">
            <a:extLst>
              <a:ext uri="{FF2B5EF4-FFF2-40B4-BE49-F238E27FC236}">
                <a16:creationId xmlns:a16="http://schemas.microsoft.com/office/drawing/2014/main" id="{0A2F71EC-0175-29A6-E66F-D0D85B06DC68}"/>
              </a:ext>
            </a:extLst>
          </p:cNvPr>
          <p:cNvSpPr>
            <a:spLocks noGrp="1"/>
          </p:cNvSpPr>
          <p:nvPr>
            <p:ph type="body" sz="quarter" idx="83" hasCustomPrompt="1"/>
          </p:nvPr>
        </p:nvSpPr>
        <p:spPr>
          <a:xfrm>
            <a:off x="6743700" y="3096129"/>
            <a:ext cx="1680687" cy="506307"/>
          </a:xfrm>
        </p:spPr>
        <p:txBody>
          <a:bodyPr>
            <a:normAutofit/>
          </a:bodyPr>
          <a:lstStyle>
            <a:lvl1pPr algn="l">
              <a:defRPr sz="750" b="0">
                <a:solidFill>
                  <a:schemeClr val="bg2"/>
                </a:solidFill>
              </a:defRPr>
            </a:lvl1pPr>
          </a:lstStyle>
          <a:p>
            <a:pPr lvl="0"/>
            <a:r>
              <a:rPr lang="en-US"/>
              <a:t>Lorem ipsum dolor</a:t>
            </a:r>
          </a:p>
        </p:txBody>
      </p:sp>
      <p:sp>
        <p:nvSpPr>
          <p:cNvPr id="128" name="Text Placeholder 49">
            <a:extLst>
              <a:ext uri="{FF2B5EF4-FFF2-40B4-BE49-F238E27FC236}">
                <a16:creationId xmlns:a16="http://schemas.microsoft.com/office/drawing/2014/main" id="{B31A6296-9F57-C9F7-3AA4-539CA1C09AB7}"/>
              </a:ext>
            </a:extLst>
          </p:cNvPr>
          <p:cNvSpPr>
            <a:spLocks noGrp="1"/>
          </p:cNvSpPr>
          <p:nvPr>
            <p:ph type="body" sz="quarter" idx="84" hasCustomPrompt="1"/>
          </p:nvPr>
        </p:nvSpPr>
        <p:spPr>
          <a:xfrm>
            <a:off x="6743700" y="3899327"/>
            <a:ext cx="1665882" cy="519407"/>
          </a:xfrm>
        </p:spPr>
        <p:txBody>
          <a:bodyPr>
            <a:normAutofit/>
          </a:bodyPr>
          <a:lstStyle>
            <a:lvl1pPr algn="l">
              <a:defRPr sz="750" b="0">
                <a:solidFill>
                  <a:schemeClr val="bg2"/>
                </a:solidFill>
              </a:defRPr>
            </a:lvl1pPr>
          </a:lstStyle>
          <a:p>
            <a:pPr lvl="0"/>
            <a:r>
              <a:rPr lang="en-US"/>
              <a:t>Lorem ipsum dolor</a:t>
            </a:r>
          </a:p>
        </p:txBody>
      </p:sp>
    </p:spTree>
    <p:extLst>
      <p:ext uri="{BB962C8B-B14F-4D97-AF65-F5344CB8AC3E}">
        <p14:creationId xmlns:p14="http://schemas.microsoft.com/office/powerpoint/2010/main" val="320677011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welve point lis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grpSp>
        <p:nvGrpSpPr>
          <p:cNvPr id="28" name="Group 27">
            <a:extLst>
              <a:ext uri="{FF2B5EF4-FFF2-40B4-BE49-F238E27FC236}">
                <a16:creationId xmlns:a16="http://schemas.microsoft.com/office/drawing/2014/main" id="{76D6F666-A467-A7AE-18CA-F40CB03077F3}"/>
              </a:ext>
            </a:extLst>
          </p:cNvPr>
          <p:cNvGrpSpPr/>
          <p:nvPr/>
        </p:nvGrpSpPr>
        <p:grpSpPr>
          <a:xfrm>
            <a:off x="6042842" y="1485900"/>
            <a:ext cx="2551633" cy="740899"/>
            <a:chOff x="550863" y="1700213"/>
            <a:chExt cx="3534249" cy="1026214"/>
          </a:xfrm>
        </p:grpSpPr>
        <p:sp>
          <p:nvSpPr>
            <p:cNvPr id="89" name="Rectangle 88">
              <a:extLst>
                <a:ext uri="{FF2B5EF4-FFF2-40B4-BE49-F238E27FC236}">
                  <a16:creationId xmlns:a16="http://schemas.microsoft.com/office/drawing/2014/main" id="{8D03DB27-C85E-7D54-D16F-8ED53B569C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90" name="Card 89">
              <a:extLst>
                <a:ext uri="{FF2B5EF4-FFF2-40B4-BE49-F238E27FC236}">
                  <a16:creationId xmlns:a16="http://schemas.microsoft.com/office/drawing/2014/main" id="{BCDD9DA7-D9A1-F288-FC26-91D2A6D0F9D3}"/>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03</a:t>
              </a:r>
            </a:p>
          </p:txBody>
        </p:sp>
      </p:grpSp>
      <p:grpSp>
        <p:nvGrpSpPr>
          <p:cNvPr id="29" name="Group 28">
            <a:extLst>
              <a:ext uri="{FF2B5EF4-FFF2-40B4-BE49-F238E27FC236}">
                <a16:creationId xmlns:a16="http://schemas.microsoft.com/office/drawing/2014/main" id="{AC743589-AEC9-8AEF-D1EB-BE5C926E399F}"/>
              </a:ext>
            </a:extLst>
          </p:cNvPr>
          <p:cNvGrpSpPr/>
          <p:nvPr/>
        </p:nvGrpSpPr>
        <p:grpSpPr>
          <a:xfrm>
            <a:off x="3342887" y="1485900"/>
            <a:ext cx="2551633" cy="740899"/>
            <a:chOff x="550863" y="1700213"/>
            <a:chExt cx="3534249" cy="1026214"/>
          </a:xfrm>
        </p:grpSpPr>
        <p:sp>
          <p:nvSpPr>
            <p:cNvPr id="84" name="Rectangle 83">
              <a:extLst>
                <a:ext uri="{FF2B5EF4-FFF2-40B4-BE49-F238E27FC236}">
                  <a16:creationId xmlns:a16="http://schemas.microsoft.com/office/drawing/2014/main" id="{042C7B8A-963F-8D70-BC0C-03DB17EB045C}"/>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86" name="Card 85">
              <a:extLst>
                <a:ext uri="{FF2B5EF4-FFF2-40B4-BE49-F238E27FC236}">
                  <a16:creationId xmlns:a16="http://schemas.microsoft.com/office/drawing/2014/main" id="{5E40E996-431E-5461-AF75-B143A177383A}"/>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02</a:t>
              </a:r>
            </a:p>
          </p:txBody>
        </p:sp>
      </p:grpSp>
      <p:grpSp>
        <p:nvGrpSpPr>
          <p:cNvPr id="30" name="Group 29">
            <a:extLst>
              <a:ext uri="{FF2B5EF4-FFF2-40B4-BE49-F238E27FC236}">
                <a16:creationId xmlns:a16="http://schemas.microsoft.com/office/drawing/2014/main" id="{5F38F6A0-9DA5-3DF4-FFA0-A405D9A26BA3}"/>
              </a:ext>
            </a:extLst>
          </p:cNvPr>
          <p:cNvGrpSpPr/>
          <p:nvPr/>
        </p:nvGrpSpPr>
        <p:grpSpPr>
          <a:xfrm>
            <a:off x="642848" y="1485900"/>
            <a:ext cx="2551633" cy="740899"/>
            <a:chOff x="550863" y="1700213"/>
            <a:chExt cx="3534249" cy="1026214"/>
          </a:xfrm>
        </p:grpSpPr>
        <p:sp>
          <p:nvSpPr>
            <p:cNvPr id="82" name="Rectangle 81">
              <a:extLst>
                <a:ext uri="{FF2B5EF4-FFF2-40B4-BE49-F238E27FC236}">
                  <a16:creationId xmlns:a16="http://schemas.microsoft.com/office/drawing/2014/main" id="{654222EC-625C-53D8-5E8A-8D9DE605C1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83" name="Card 82">
              <a:extLst>
                <a:ext uri="{FF2B5EF4-FFF2-40B4-BE49-F238E27FC236}">
                  <a16:creationId xmlns:a16="http://schemas.microsoft.com/office/drawing/2014/main" id="{BF4F0515-2CDD-3C65-09E6-744948EF1D1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01</a:t>
              </a:r>
            </a:p>
          </p:txBody>
        </p:sp>
      </p:grpSp>
      <p:grpSp>
        <p:nvGrpSpPr>
          <p:cNvPr id="31" name="Group 30">
            <a:extLst>
              <a:ext uri="{FF2B5EF4-FFF2-40B4-BE49-F238E27FC236}">
                <a16:creationId xmlns:a16="http://schemas.microsoft.com/office/drawing/2014/main" id="{F6E43DCE-4D07-46EC-EA2F-750B5FE1B7B8}"/>
              </a:ext>
            </a:extLst>
          </p:cNvPr>
          <p:cNvGrpSpPr/>
          <p:nvPr/>
        </p:nvGrpSpPr>
        <p:grpSpPr>
          <a:xfrm>
            <a:off x="6042842" y="2291103"/>
            <a:ext cx="2551633" cy="740899"/>
            <a:chOff x="550863" y="1700213"/>
            <a:chExt cx="3534249" cy="1026214"/>
          </a:xfrm>
        </p:grpSpPr>
        <p:sp>
          <p:nvSpPr>
            <p:cNvPr id="80" name="Rectangle 79">
              <a:extLst>
                <a:ext uri="{FF2B5EF4-FFF2-40B4-BE49-F238E27FC236}">
                  <a16:creationId xmlns:a16="http://schemas.microsoft.com/office/drawing/2014/main" id="{A634121B-E3C9-4C70-13A1-C81808A6998B}"/>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81" name="Card 80">
              <a:extLst>
                <a:ext uri="{FF2B5EF4-FFF2-40B4-BE49-F238E27FC236}">
                  <a16:creationId xmlns:a16="http://schemas.microsoft.com/office/drawing/2014/main" id="{BC875F70-423F-5DB1-0354-F84D0596D64E}"/>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06</a:t>
              </a:r>
            </a:p>
          </p:txBody>
        </p:sp>
      </p:grpSp>
      <p:grpSp>
        <p:nvGrpSpPr>
          <p:cNvPr id="32" name="Group 31">
            <a:extLst>
              <a:ext uri="{FF2B5EF4-FFF2-40B4-BE49-F238E27FC236}">
                <a16:creationId xmlns:a16="http://schemas.microsoft.com/office/drawing/2014/main" id="{A64E5C0B-E9BC-FD4E-D982-A568C08618F8}"/>
              </a:ext>
            </a:extLst>
          </p:cNvPr>
          <p:cNvGrpSpPr/>
          <p:nvPr/>
        </p:nvGrpSpPr>
        <p:grpSpPr>
          <a:xfrm>
            <a:off x="3342887" y="2291103"/>
            <a:ext cx="2551633" cy="740899"/>
            <a:chOff x="550863" y="1700213"/>
            <a:chExt cx="3534249" cy="1026214"/>
          </a:xfrm>
        </p:grpSpPr>
        <p:sp>
          <p:nvSpPr>
            <p:cNvPr id="78" name="Rectangle 77">
              <a:extLst>
                <a:ext uri="{FF2B5EF4-FFF2-40B4-BE49-F238E27FC236}">
                  <a16:creationId xmlns:a16="http://schemas.microsoft.com/office/drawing/2014/main" id="{36BA59A9-0A4C-28F2-1302-FF751EF393F7}"/>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79" name="Card 78">
              <a:extLst>
                <a:ext uri="{FF2B5EF4-FFF2-40B4-BE49-F238E27FC236}">
                  <a16:creationId xmlns:a16="http://schemas.microsoft.com/office/drawing/2014/main" id="{B365C231-BFE2-4BD8-5E04-58A087F637AC}"/>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05</a:t>
              </a:r>
            </a:p>
          </p:txBody>
        </p:sp>
      </p:grpSp>
      <p:grpSp>
        <p:nvGrpSpPr>
          <p:cNvPr id="33" name="Group 32">
            <a:extLst>
              <a:ext uri="{FF2B5EF4-FFF2-40B4-BE49-F238E27FC236}">
                <a16:creationId xmlns:a16="http://schemas.microsoft.com/office/drawing/2014/main" id="{87615C5B-9DAE-510E-F38F-DF1C92FC0B20}"/>
              </a:ext>
            </a:extLst>
          </p:cNvPr>
          <p:cNvGrpSpPr/>
          <p:nvPr/>
        </p:nvGrpSpPr>
        <p:grpSpPr>
          <a:xfrm>
            <a:off x="642848" y="2291103"/>
            <a:ext cx="2551633" cy="740899"/>
            <a:chOff x="550863" y="1700213"/>
            <a:chExt cx="3534249" cy="1026214"/>
          </a:xfrm>
        </p:grpSpPr>
        <p:sp>
          <p:nvSpPr>
            <p:cNvPr id="71" name="Rectangle 70">
              <a:extLst>
                <a:ext uri="{FF2B5EF4-FFF2-40B4-BE49-F238E27FC236}">
                  <a16:creationId xmlns:a16="http://schemas.microsoft.com/office/drawing/2014/main" id="{E4BF8696-E682-16A7-2D46-0FE1D1C0197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75" name="Card 74">
              <a:extLst>
                <a:ext uri="{FF2B5EF4-FFF2-40B4-BE49-F238E27FC236}">
                  <a16:creationId xmlns:a16="http://schemas.microsoft.com/office/drawing/2014/main" id="{98F5CBCA-AAD6-C5A3-E14D-CF792C8F80E6}"/>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04</a:t>
              </a:r>
            </a:p>
          </p:txBody>
        </p:sp>
      </p:grpSp>
      <p:grpSp>
        <p:nvGrpSpPr>
          <p:cNvPr id="34" name="Group 33">
            <a:extLst>
              <a:ext uri="{FF2B5EF4-FFF2-40B4-BE49-F238E27FC236}">
                <a16:creationId xmlns:a16="http://schemas.microsoft.com/office/drawing/2014/main" id="{D034E8A1-3CD0-B0AF-12BE-2C4422D1F53D}"/>
              </a:ext>
            </a:extLst>
          </p:cNvPr>
          <p:cNvGrpSpPr/>
          <p:nvPr/>
        </p:nvGrpSpPr>
        <p:grpSpPr>
          <a:xfrm>
            <a:off x="6042842" y="3096306"/>
            <a:ext cx="2551633" cy="740899"/>
            <a:chOff x="550863" y="1700213"/>
            <a:chExt cx="3534249" cy="1026214"/>
          </a:xfrm>
        </p:grpSpPr>
        <p:sp>
          <p:nvSpPr>
            <p:cNvPr id="68" name="Rectangle 67">
              <a:extLst>
                <a:ext uri="{FF2B5EF4-FFF2-40B4-BE49-F238E27FC236}">
                  <a16:creationId xmlns:a16="http://schemas.microsoft.com/office/drawing/2014/main" id="{01BC83C9-6737-80E9-0B98-1CF5D8C1814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69" name="Card 68">
              <a:extLst>
                <a:ext uri="{FF2B5EF4-FFF2-40B4-BE49-F238E27FC236}">
                  <a16:creationId xmlns:a16="http://schemas.microsoft.com/office/drawing/2014/main" id="{F39AB39C-A135-367D-1619-99C47BF9CB2D}"/>
                </a:ext>
              </a:extLst>
            </p:cNvPr>
            <p:cNvSpPr/>
            <p:nvPr/>
          </p:nvSpPr>
          <p:spPr>
            <a:xfrm flipH="1">
              <a:off x="550863" y="1700213"/>
              <a:ext cx="1029892" cy="1026214"/>
            </a:xfrm>
            <a:prstGeom prst="flowChartPunchedCar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09</a:t>
              </a:r>
            </a:p>
          </p:txBody>
        </p:sp>
      </p:grpSp>
      <p:grpSp>
        <p:nvGrpSpPr>
          <p:cNvPr id="36" name="Group 35">
            <a:extLst>
              <a:ext uri="{FF2B5EF4-FFF2-40B4-BE49-F238E27FC236}">
                <a16:creationId xmlns:a16="http://schemas.microsoft.com/office/drawing/2014/main" id="{78A1A5C5-0CCA-12DD-9E45-75B3058A7233}"/>
              </a:ext>
            </a:extLst>
          </p:cNvPr>
          <p:cNvGrpSpPr/>
          <p:nvPr/>
        </p:nvGrpSpPr>
        <p:grpSpPr>
          <a:xfrm>
            <a:off x="3342887" y="3096306"/>
            <a:ext cx="2551633" cy="740899"/>
            <a:chOff x="550863" y="1700213"/>
            <a:chExt cx="3534249" cy="1026214"/>
          </a:xfrm>
        </p:grpSpPr>
        <p:sp>
          <p:nvSpPr>
            <p:cNvPr id="64" name="Rectangle 63">
              <a:extLst>
                <a:ext uri="{FF2B5EF4-FFF2-40B4-BE49-F238E27FC236}">
                  <a16:creationId xmlns:a16="http://schemas.microsoft.com/office/drawing/2014/main" id="{E94825F4-7AF9-0621-7524-4B7A4EEC0B1F}"/>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65" name="Card 64">
              <a:extLst>
                <a:ext uri="{FF2B5EF4-FFF2-40B4-BE49-F238E27FC236}">
                  <a16:creationId xmlns:a16="http://schemas.microsoft.com/office/drawing/2014/main" id="{71F5E690-1BEE-0337-E55F-E2CE69F13998}"/>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08</a:t>
              </a:r>
            </a:p>
          </p:txBody>
        </p:sp>
      </p:grpSp>
      <p:grpSp>
        <p:nvGrpSpPr>
          <p:cNvPr id="40" name="Group 39">
            <a:extLst>
              <a:ext uri="{FF2B5EF4-FFF2-40B4-BE49-F238E27FC236}">
                <a16:creationId xmlns:a16="http://schemas.microsoft.com/office/drawing/2014/main" id="{3051805C-FE4E-A448-4D56-88B3B2AE46AF}"/>
              </a:ext>
            </a:extLst>
          </p:cNvPr>
          <p:cNvGrpSpPr/>
          <p:nvPr/>
        </p:nvGrpSpPr>
        <p:grpSpPr>
          <a:xfrm>
            <a:off x="642848" y="3096306"/>
            <a:ext cx="2551633" cy="740899"/>
            <a:chOff x="550863" y="1700213"/>
            <a:chExt cx="3534249" cy="1026214"/>
          </a:xfrm>
        </p:grpSpPr>
        <p:sp>
          <p:nvSpPr>
            <p:cNvPr id="62" name="Rectangle 61">
              <a:extLst>
                <a:ext uri="{FF2B5EF4-FFF2-40B4-BE49-F238E27FC236}">
                  <a16:creationId xmlns:a16="http://schemas.microsoft.com/office/drawing/2014/main" id="{7886F8A3-2FFA-D0A2-4627-4C2A52463D14}"/>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63" name="Card 62">
              <a:extLst>
                <a:ext uri="{FF2B5EF4-FFF2-40B4-BE49-F238E27FC236}">
                  <a16:creationId xmlns:a16="http://schemas.microsoft.com/office/drawing/2014/main" id="{8D24B4B5-2408-B082-2C45-8EEFC03EB9A7}"/>
                </a:ext>
              </a:extLst>
            </p:cNvPr>
            <p:cNvSpPr/>
            <p:nvPr/>
          </p:nvSpPr>
          <p:spPr>
            <a:xfrm flipH="1">
              <a:off x="550863" y="1700213"/>
              <a:ext cx="1029892" cy="1026214"/>
            </a:xfrm>
            <a:prstGeom prst="flowChartPunchedCard">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07</a:t>
              </a:r>
            </a:p>
          </p:txBody>
        </p:sp>
      </p:grpSp>
      <p:grpSp>
        <p:nvGrpSpPr>
          <p:cNvPr id="44" name="Group 43">
            <a:extLst>
              <a:ext uri="{FF2B5EF4-FFF2-40B4-BE49-F238E27FC236}">
                <a16:creationId xmlns:a16="http://schemas.microsoft.com/office/drawing/2014/main" id="{ECA135B4-E018-1238-E900-83B0CCCEC3D6}"/>
              </a:ext>
            </a:extLst>
          </p:cNvPr>
          <p:cNvGrpSpPr/>
          <p:nvPr/>
        </p:nvGrpSpPr>
        <p:grpSpPr>
          <a:xfrm>
            <a:off x="6042842" y="3901509"/>
            <a:ext cx="2551633" cy="740899"/>
            <a:chOff x="550863" y="1700213"/>
            <a:chExt cx="3534249" cy="1026214"/>
          </a:xfrm>
        </p:grpSpPr>
        <p:sp>
          <p:nvSpPr>
            <p:cNvPr id="59" name="Rectangle 58">
              <a:extLst>
                <a:ext uri="{FF2B5EF4-FFF2-40B4-BE49-F238E27FC236}">
                  <a16:creationId xmlns:a16="http://schemas.microsoft.com/office/drawing/2014/main" id="{3B755E42-2712-CC52-7267-02677AF4D90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61" name="Card 60">
              <a:extLst>
                <a:ext uri="{FF2B5EF4-FFF2-40B4-BE49-F238E27FC236}">
                  <a16:creationId xmlns:a16="http://schemas.microsoft.com/office/drawing/2014/main" id="{3ACB43F5-ED9A-31A8-1560-C3FA39FA4A05}"/>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12</a:t>
              </a:r>
            </a:p>
          </p:txBody>
        </p:sp>
      </p:grpSp>
      <p:grpSp>
        <p:nvGrpSpPr>
          <p:cNvPr id="48" name="Group 47">
            <a:extLst>
              <a:ext uri="{FF2B5EF4-FFF2-40B4-BE49-F238E27FC236}">
                <a16:creationId xmlns:a16="http://schemas.microsoft.com/office/drawing/2014/main" id="{CF63F93C-6333-E8CA-383F-45D16A25562D}"/>
              </a:ext>
            </a:extLst>
          </p:cNvPr>
          <p:cNvGrpSpPr/>
          <p:nvPr/>
        </p:nvGrpSpPr>
        <p:grpSpPr>
          <a:xfrm>
            <a:off x="3342887" y="3901509"/>
            <a:ext cx="2551633" cy="740899"/>
            <a:chOff x="550863" y="1700213"/>
            <a:chExt cx="3534249" cy="1026214"/>
          </a:xfrm>
        </p:grpSpPr>
        <p:sp>
          <p:nvSpPr>
            <p:cNvPr id="54" name="Rectangle 53">
              <a:extLst>
                <a:ext uri="{FF2B5EF4-FFF2-40B4-BE49-F238E27FC236}">
                  <a16:creationId xmlns:a16="http://schemas.microsoft.com/office/drawing/2014/main" id="{2AC40071-6C7C-8C12-745C-43BDDAE5525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56" name="Card 55">
              <a:extLst>
                <a:ext uri="{FF2B5EF4-FFF2-40B4-BE49-F238E27FC236}">
                  <a16:creationId xmlns:a16="http://schemas.microsoft.com/office/drawing/2014/main" id="{005EC7FD-7467-1974-8B02-98A21B4DAFFC}"/>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11</a:t>
              </a:r>
            </a:p>
          </p:txBody>
        </p:sp>
      </p:grpSp>
      <p:grpSp>
        <p:nvGrpSpPr>
          <p:cNvPr id="51" name="Group 50">
            <a:extLst>
              <a:ext uri="{FF2B5EF4-FFF2-40B4-BE49-F238E27FC236}">
                <a16:creationId xmlns:a16="http://schemas.microsoft.com/office/drawing/2014/main" id="{F45D6C95-449B-B313-70D1-5B4D7CAE1B5A}"/>
              </a:ext>
            </a:extLst>
          </p:cNvPr>
          <p:cNvGrpSpPr/>
          <p:nvPr/>
        </p:nvGrpSpPr>
        <p:grpSpPr>
          <a:xfrm>
            <a:off x="642848" y="3901509"/>
            <a:ext cx="2551633" cy="740899"/>
            <a:chOff x="550863" y="1700213"/>
            <a:chExt cx="3534249" cy="1026214"/>
          </a:xfrm>
        </p:grpSpPr>
        <p:sp>
          <p:nvSpPr>
            <p:cNvPr id="52" name="Rectangle 51">
              <a:extLst>
                <a:ext uri="{FF2B5EF4-FFF2-40B4-BE49-F238E27FC236}">
                  <a16:creationId xmlns:a16="http://schemas.microsoft.com/office/drawing/2014/main" id="{AFC6381A-4AF9-445D-654D-4B42A9260E9A}"/>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53" name="Card 52">
              <a:extLst>
                <a:ext uri="{FF2B5EF4-FFF2-40B4-BE49-F238E27FC236}">
                  <a16:creationId xmlns:a16="http://schemas.microsoft.com/office/drawing/2014/main" id="{4118F3E4-D832-A0E7-AB1A-180A824508B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10</a:t>
              </a: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userDrawn="1">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userDrawn="1">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userDrawn="1">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97" name="Text Placeholder 49">
            <a:extLst>
              <a:ext uri="{FF2B5EF4-FFF2-40B4-BE49-F238E27FC236}">
                <a16:creationId xmlns:a16="http://schemas.microsoft.com/office/drawing/2014/main" id="{A0846D4A-734A-D940-AE2D-D99E97C1495C}"/>
              </a:ext>
            </a:extLst>
          </p:cNvPr>
          <p:cNvSpPr>
            <a:spLocks noGrp="1"/>
          </p:cNvSpPr>
          <p:nvPr userDrawn="1">
            <p:ph type="body" sz="quarter" idx="61" hasCustomPrompt="1"/>
          </p:nvPr>
        </p:nvSpPr>
        <p:spPr>
          <a:xfrm>
            <a:off x="1476296" y="2395588"/>
            <a:ext cx="1665882" cy="171450"/>
          </a:xfrm>
        </p:spPr>
        <p:txBody>
          <a:bodyPr>
            <a:normAutofit/>
          </a:bodyPr>
          <a:lstStyle>
            <a:lvl1pPr algn="l">
              <a:defRPr sz="900" b="1">
                <a:solidFill>
                  <a:schemeClr val="bg1"/>
                </a:solidFill>
              </a:defRPr>
            </a:lvl1pPr>
          </a:lstStyle>
          <a:p>
            <a:pPr lvl="0"/>
            <a:r>
              <a:rPr lang="en-US"/>
              <a:t>Lorem ipsum dolor</a:t>
            </a:r>
          </a:p>
        </p:txBody>
      </p:sp>
      <p:sp>
        <p:nvSpPr>
          <p:cNvPr id="98" name="Text Placeholder 49">
            <a:extLst>
              <a:ext uri="{FF2B5EF4-FFF2-40B4-BE49-F238E27FC236}">
                <a16:creationId xmlns:a16="http://schemas.microsoft.com/office/drawing/2014/main" id="{9BC44CB8-D6AE-AAAA-B95A-33E6DDFB900C}"/>
              </a:ext>
            </a:extLst>
          </p:cNvPr>
          <p:cNvSpPr>
            <a:spLocks noGrp="1"/>
          </p:cNvSpPr>
          <p:nvPr userDrawn="1">
            <p:ph type="body" sz="quarter" idx="62" hasCustomPrompt="1"/>
          </p:nvPr>
        </p:nvSpPr>
        <p:spPr>
          <a:xfrm>
            <a:off x="1476296" y="1576768"/>
            <a:ext cx="1680687" cy="137732"/>
          </a:xfrm>
        </p:spPr>
        <p:txBody>
          <a:bodyPr>
            <a:normAutofit/>
          </a:bodyPr>
          <a:lstStyle>
            <a:lvl1pPr algn="l">
              <a:defRPr sz="900" b="1">
                <a:solidFill>
                  <a:schemeClr val="bg1"/>
                </a:solidFill>
              </a:defRPr>
            </a:lvl1pPr>
          </a:lstStyle>
          <a:p>
            <a:pPr lvl="0"/>
            <a:r>
              <a:rPr lang="en-US"/>
              <a:t>Lorem ipsum dolor</a:t>
            </a:r>
          </a:p>
        </p:txBody>
      </p:sp>
      <p:sp>
        <p:nvSpPr>
          <p:cNvPr id="100" name="Text Placeholder 49">
            <a:extLst>
              <a:ext uri="{FF2B5EF4-FFF2-40B4-BE49-F238E27FC236}">
                <a16:creationId xmlns:a16="http://schemas.microsoft.com/office/drawing/2014/main" id="{1AF969BF-D5AB-E723-C77E-039D9510A1CE}"/>
              </a:ext>
            </a:extLst>
          </p:cNvPr>
          <p:cNvSpPr>
            <a:spLocks noGrp="1"/>
          </p:cNvSpPr>
          <p:nvPr userDrawn="1">
            <p:ph type="body" sz="quarter" idx="63" hasCustomPrompt="1"/>
          </p:nvPr>
        </p:nvSpPr>
        <p:spPr>
          <a:xfrm>
            <a:off x="1476296" y="1714500"/>
            <a:ext cx="1680687" cy="457200"/>
          </a:xfrm>
        </p:spPr>
        <p:txBody>
          <a:bodyPr>
            <a:normAutofit/>
          </a:bodyPr>
          <a:lstStyle>
            <a:lvl1pPr algn="l">
              <a:defRPr sz="750" b="0">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DCA7D340-9E33-47C7-8E5A-B7C43F8C6241}"/>
              </a:ext>
            </a:extLst>
          </p:cNvPr>
          <p:cNvSpPr>
            <a:spLocks noGrp="1"/>
          </p:cNvSpPr>
          <p:nvPr userDrawn="1">
            <p:ph type="body" sz="quarter" idx="64" hasCustomPrompt="1"/>
          </p:nvPr>
        </p:nvSpPr>
        <p:spPr>
          <a:xfrm>
            <a:off x="1476296" y="2582575"/>
            <a:ext cx="1665882" cy="405422"/>
          </a:xfrm>
        </p:spPr>
        <p:txBody>
          <a:bodyPr>
            <a:normAutofit/>
          </a:bodyPr>
          <a:lstStyle>
            <a:lvl1pPr algn="l">
              <a:defRPr sz="750" b="0">
                <a:solidFill>
                  <a:schemeClr val="bg1"/>
                </a:solidFill>
              </a:defRPr>
            </a:lvl1pPr>
          </a:lstStyle>
          <a:p>
            <a:pPr lvl="0"/>
            <a:r>
              <a:rPr lang="en-US"/>
              <a:t>Lorem ipsum dolor</a:t>
            </a:r>
          </a:p>
        </p:txBody>
      </p:sp>
      <p:sp>
        <p:nvSpPr>
          <p:cNvPr id="106" name="Text Placeholder 49">
            <a:extLst>
              <a:ext uri="{FF2B5EF4-FFF2-40B4-BE49-F238E27FC236}">
                <a16:creationId xmlns:a16="http://schemas.microsoft.com/office/drawing/2014/main" id="{6D9D88DC-3006-E78E-FF98-8C9F6A963160}"/>
              </a:ext>
            </a:extLst>
          </p:cNvPr>
          <p:cNvSpPr>
            <a:spLocks noGrp="1"/>
          </p:cNvSpPr>
          <p:nvPr>
            <p:ph type="body" sz="quarter" idx="65" hasCustomPrompt="1"/>
          </p:nvPr>
        </p:nvSpPr>
        <p:spPr>
          <a:xfrm>
            <a:off x="1476296" y="3979591"/>
            <a:ext cx="1665882" cy="171450"/>
          </a:xfrm>
        </p:spPr>
        <p:txBody>
          <a:bodyPr>
            <a:normAutofit/>
          </a:bodyPr>
          <a:lstStyle>
            <a:lvl1pPr algn="l">
              <a:defRPr sz="900" b="1">
                <a:solidFill>
                  <a:schemeClr val="bg1"/>
                </a:solidFill>
              </a:defRPr>
            </a:lvl1pPr>
          </a:lstStyle>
          <a:p>
            <a:pPr lvl="0"/>
            <a:r>
              <a:rPr lang="en-US"/>
              <a:t>Lorem ipsum dolor</a:t>
            </a:r>
          </a:p>
        </p:txBody>
      </p:sp>
      <p:sp>
        <p:nvSpPr>
          <p:cNvPr id="110" name="Text Placeholder 49">
            <a:extLst>
              <a:ext uri="{FF2B5EF4-FFF2-40B4-BE49-F238E27FC236}">
                <a16:creationId xmlns:a16="http://schemas.microsoft.com/office/drawing/2014/main" id="{6A6947C5-88FE-B0CA-BF96-051CB465EBF8}"/>
              </a:ext>
            </a:extLst>
          </p:cNvPr>
          <p:cNvSpPr>
            <a:spLocks noGrp="1"/>
          </p:cNvSpPr>
          <p:nvPr>
            <p:ph type="body" sz="quarter" idx="66" hasCustomPrompt="1"/>
          </p:nvPr>
        </p:nvSpPr>
        <p:spPr>
          <a:xfrm>
            <a:off x="1476296" y="3160771"/>
            <a:ext cx="1680687" cy="137732"/>
          </a:xfrm>
        </p:spPr>
        <p:txBody>
          <a:bodyPr>
            <a:normAutofit/>
          </a:bodyPr>
          <a:lstStyle>
            <a:lvl1pPr algn="l">
              <a:defRPr sz="900" b="1">
                <a:solidFill>
                  <a:schemeClr val="bg1"/>
                </a:solidFill>
              </a:defRPr>
            </a:lvl1pPr>
          </a:lstStyle>
          <a:p>
            <a:pPr lvl="0"/>
            <a:r>
              <a:rPr lang="en-US"/>
              <a:t>Lorem ipsum dolor</a:t>
            </a:r>
          </a:p>
        </p:txBody>
      </p:sp>
      <p:sp>
        <p:nvSpPr>
          <p:cNvPr id="114" name="Text Placeholder 49">
            <a:extLst>
              <a:ext uri="{FF2B5EF4-FFF2-40B4-BE49-F238E27FC236}">
                <a16:creationId xmlns:a16="http://schemas.microsoft.com/office/drawing/2014/main" id="{36614019-C7E5-6767-ECB4-1B212FCC1B0E}"/>
              </a:ext>
            </a:extLst>
          </p:cNvPr>
          <p:cNvSpPr>
            <a:spLocks noGrp="1"/>
          </p:cNvSpPr>
          <p:nvPr>
            <p:ph type="body" sz="quarter" idx="67" hasCustomPrompt="1"/>
          </p:nvPr>
        </p:nvSpPr>
        <p:spPr>
          <a:xfrm>
            <a:off x="1476296" y="3298503"/>
            <a:ext cx="1680687" cy="457200"/>
          </a:xfrm>
        </p:spPr>
        <p:txBody>
          <a:bodyPr>
            <a:normAutofit/>
          </a:bodyPr>
          <a:lstStyle>
            <a:lvl1pPr algn="l">
              <a:defRPr sz="750" b="0">
                <a:solidFill>
                  <a:schemeClr val="bg1"/>
                </a:solidFill>
              </a:defRPr>
            </a:lvl1pPr>
          </a:lstStyle>
          <a:p>
            <a:pPr lvl="0"/>
            <a:r>
              <a:rPr lang="en-US"/>
              <a:t>Lorem ipsum dolor</a:t>
            </a:r>
          </a:p>
        </p:txBody>
      </p:sp>
      <p:sp>
        <p:nvSpPr>
          <p:cNvPr id="117" name="Text Placeholder 49">
            <a:extLst>
              <a:ext uri="{FF2B5EF4-FFF2-40B4-BE49-F238E27FC236}">
                <a16:creationId xmlns:a16="http://schemas.microsoft.com/office/drawing/2014/main" id="{5DAF73CE-F7B8-E129-2F7F-ED8C0ECA96EF}"/>
              </a:ext>
            </a:extLst>
          </p:cNvPr>
          <p:cNvSpPr>
            <a:spLocks noGrp="1"/>
          </p:cNvSpPr>
          <p:nvPr>
            <p:ph type="body" sz="quarter" idx="68" hasCustomPrompt="1"/>
          </p:nvPr>
        </p:nvSpPr>
        <p:spPr>
          <a:xfrm>
            <a:off x="1476296" y="4166578"/>
            <a:ext cx="1665882" cy="405422"/>
          </a:xfrm>
        </p:spPr>
        <p:txBody>
          <a:bodyPr>
            <a:normAutofit/>
          </a:bodyPr>
          <a:lstStyle>
            <a:lvl1pPr algn="l">
              <a:defRPr sz="750" b="0">
                <a:solidFill>
                  <a:schemeClr val="bg1"/>
                </a:solidFill>
              </a:defRPr>
            </a:lvl1pPr>
          </a:lstStyle>
          <a:p>
            <a:pPr lvl="0"/>
            <a:r>
              <a:rPr lang="en-US"/>
              <a:t>Lorem ipsum dolor</a:t>
            </a:r>
          </a:p>
        </p:txBody>
      </p:sp>
      <p:sp>
        <p:nvSpPr>
          <p:cNvPr id="118" name="Text Placeholder 49">
            <a:extLst>
              <a:ext uri="{FF2B5EF4-FFF2-40B4-BE49-F238E27FC236}">
                <a16:creationId xmlns:a16="http://schemas.microsoft.com/office/drawing/2014/main" id="{8502D42A-629A-3DDB-20E3-6EAD5E658D14}"/>
              </a:ext>
            </a:extLst>
          </p:cNvPr>
          <p:cNvSpPr>
            <a:spLocks noGrp="1"/>
          </p:cNvSpPr>
          <p:nvPr>
            <p:ph type="body" sz="quarter" idx="69" hasCustomPrompt="1"/>
          </p:nvPr>
        </p:nvSpPr>
        <p:spPr>
          <a:xfrm>
            <a:off x="4208108" y="2407115"/>
            <a:ext cx="1665882" cy="171450"/>
          </a:xfrm>
        </p:spPr>
        <p:txBody>
          <a:bodyPr>
            <a:normAutofit/>
          </a:bodyPr>
          <a:lstStyle>
            <a:lvl1pPr algn="l">
              <a:defRPr sz="900" b="1">
                <a:solidFill>
                  <a:schemeClr val="bg1"/>
                </a:solidFill>
              </a:defRPr>
            </a:lvl1pPr>
          </a:lstStyle>
          <a:p>
            <a:pPr lvl="0"/>
            <a:r>
              <a:rPr lang="en-US"/>
              <a:t>Lorem ipsum dolor</a:t>
            </a:r>
          </a:p>
        </p:txBody>
      </p:sp>
      <p:sp>
        <p:nvSpPr>
          <p:cNvPr id="119" name="Text Placeholder 49">
            <a:extLst>
              <a:ext uri="{FF2B5EF4-FFF2-40B4-BE49-F238E27FC236}">
                <a16:creationId xmlns:a16="http://schemas.microsoft.com/office/drawing/2014/main" id="{29582379-C36A-9FC5-FE82-C8271F82FEE6}"/>
              </a:ext>
            </a:extLst>
          </p:cNvPr>
          <p:cNvSpPr>
            <a:spLocks noGrp="1"/>
          </p:cNvSpPr>
          <p:nvPr>
            <p:ph type="body" sz="quarter" idx="70" hasCustomPrompt="1"/>
          </p:nvPr>
        </p:nvSpPr>
        <p:spPr>
          <a:xfrm>
            <a:off x="4208107" y="1588296"/>
            <a:ext cx="1680687" cy="137732"/>
          </a:xfrm>
        </p:spPr>
        <p:txBody>
          <a:bodyPr>
            <a:normAutofit/>
          </a:bodyPr>
          <a:lstStyle>
            <a:lvl1pPr algn="l">
              <a:defRPr sz="900" b="1">
                <a:solidFill>
                  <a:schemeClr val="bg1"/>
                </a:solidFill>
              </a:defRPr>
            </a:lvl1pPr>
          </a:lstStyle>
          <a:p>
            <a:pPr lvl="0"/>
            <a:r>
              <a:rPr lang="en-US"/>
              <a:t>Lorem ipsum dolor</a:t>
            </a:r>
          </a:p>
        </p:txBody>
      </p:sp>
      <p:sp>
        <p:nvSpPr>
          <p:cNvPr id="120" name="Text Placeholder 49">
            <a:extLst>
              <a:ext uri="{FF2B5EF4-FFF2-40B4-BE49-F238E27FC236}">
                <a16:creationId xmlns:a16="http://schemas.microsoft.com/office/drawing/2014/main" id="{C55F56F7-5B47-20BE-EA46-5C7C99444F2E}"/>
              </a:ext>
            </a:extLst>
          </p:cNvPr>
          <p:cNvSpPr>
            <a:spLocks noGrp="1"/>
          </p:cNvSpPr>
          <p:nvPr>
            <p:ph type="body" sz="quarter" idx="71" hasCustomPrompt="1"/>
          </p:nvPr>
        </p:nvSpPr>
        <p:spPr>
          <a:xfrm>
            <a:off x="4208107" y="1726028"/>
            <a:ext cx="1680687" cy="457200"/>
          </a:xfrm>
        </p:spPr>
        <p:txBody>
          <a:bodyPr>
            <a:normAutofit/>
          </a:bodyPr>
          <a:lstStyle>
            <a:lvl1pPr algn="l">
              <a:defRPr sz="750" b="0">
                <a:solidFill>
                  <a:schemeClr val="bg1"/>
                </a:solidFill>
              </a:defRPr>
            </a:lvl1pPr>
          </a:lstStyle>
          <a:p>
            <a:pPr lvl="0"/>
            <a:r>
              <a:rPr lang="en-US"/>
              <a:t>Lorem ipsum dolor</a:t>
            </a:r>
          </a:p>
        </p:txBody>
      </p:sp>
      <p:sp>
        <p:nvSpPr>
          <p:cNvPr id="121" name="Text Placeholder 49">
            <a:extLst>
              <a:ext uri="{FF2B5EF4-FFF2-40B4-BE49-F238E27FC236}">
                <a16:creationId xmlns:a16="http://schemas.microsoft.com/office/drawing/2014/main" id="{09B653C1-F6A6-A6EC-6F8D-4EED05A76ECD}"/>
              </a:ext>
            </a:extLst>
          </p:cNvPr>
          <p:cNvSpPr>
            <a:spLocks noGrp="1"/>
          </p:cNvSpPr>
          <p:nvPr>
            <p:ph type="body" sz="quarter" idx="72" hasCustomPrompt="1"/>
          </p:nvPr>
        </p:nvSpPr>
        <p:spPr>
          <a:xfrm>
            <a:off x="4208108" y="2594103"/>
            <a:ext cx="1665882" cy="405422"/>
          </a:xfrm>
        </p:spPr>
        <p:txBody>
          <a:bodyPr>
            <a:normAutofit/>
          </a:bodyPr>
          <a:lstStyle>
            <a:lvl1pPr algn="l">
              <a:defRPr sz="750" b="0">
                <a:solidFill>
                  <a:schemeClr val="bg1"/>
                </a:solidFill>
              </a:defRPr>
            </a:lvl1pPr>
          </a:lstStyle>
          <a:p>
            <a:pPr lvl="0"/>
            <a:r>
              <a:rPr lang="en-US"/>
              <a:t>Lorem ipsum dolor</a:t>
            </a:r>
          </a:p>
        </p:txBody>
      </p:sp>
      <p:sp>
        <p:nvSpPr>
          <p:cNvPr id="122" name="Text Placeholder 49">
            <a:extLst>
              <a:ext uri="{FF2B5EF4-FFF2-40B4-BE49-F238E27FC236}">
                <a16:creationId xmlns:a16="http://schemas.microsoft.com/office/drawing/2014/main" id="{ED72D208-4BED-732A-AB00-A614585CA533}"/>
              </a:ext>
            </a:extLst>
          </p:cNvPr>
          <p:cNvSpPr>
            <a:spLocks noGrp="1"/>
          </p:cNvSpPr>
          <p:nvPr>
            <p:ph type="body" sz="quarter" idx="73" hasCustomPrompt="1"/>
          </p:nvPr>
        </p:nvSpPr>
        <p:spPr>
          <a:xfrm>
            <a:off x="4208108" y="3991118"/>
            <a:ext cx="1665882" cy="171450"/>
          </a:xfrm>
        </p:spPr>
        <p:txBody>
          <a:bodyPr>
            <a:normAutofit/>
          </a:bodyPr>
          <a:lstStyle>
            <a:lvl1pPr algn="l">
              <a:defRPr sz="900" b="1">
                <a:solidFill>
                  <a:schemeClr val="bg1"/>
                </a:solidFill>
              </a:defRPr>
            </a:lvl1pPr>
          </a:lstStyle>
          <a:p>
            <a:pPr lvl="0"/>
            <a:r>
              <a:rPr lang="en-US"/>
              <a:t>Lorem ipsum dolor</a:t>
            </a:r>
          </a:p>
        </p:txBody>
      </p:sp>
      <p:sp>
        <p:nvSpPr>
          <p:cNvPr id="123" name="Text Placeholder 49">
            <a:extLst>
              <a:ext uri="{FF2B5EF4-FFF2-40B4-BE49-F238E27FC236}">
                <a16:creationId xmlns:a16="http://schemas.microsoft.com/office/drawing/2014/main" id="{6EE829C5-A7CD-20B8-78D6-07C66D2BB8CA}"/>
              </a:ext>
            </a:extLst>
          </p:cNvPr>
          <p:cNvSpPr>
            <a:spLocks noGrp="1"/>
          </p:cNvSpPr>
          <p:nvPr>
            <p:ph type="body" sz="quarter" idx="74" hasCustomPrompt="1"/>
          </p:nvPr>
        </p:nvSpPr>
        <p:spPr>
          <a:xfrm>
            <a:off x="4208107" y="3172299"/>
            <a:ext cx="1680687" cy="137732"/>
          </a:xfrm>
        </p:spPr>
        <p:txBody>
          <a:bodyPr>
            <a:normAutofit/>
          </a:bodyPr>
          <a:lstStyle>
            <a:lvl1pPr algn="l">
              <a:defRPr sz="900" b="1">
                <a:solidFill>
                  <a:schemeClr val="bg1"/>
                </a:solidFill>
              </a:defRPr>
            </a:lvl1pPr>
          </a:lstStyle>
          <a:p>
            <a:pPr lvl="0"/>
            <a:r>
              <a:rPr lang="en-US"/>
              <a:t>Lorem ipsum dolor</a:t>
            </a:r>
          </a:p>
        </p:txBody>
      </p:sp>
      <p:sp>
        <p:nvSpPr>
          <p:cNvPr id="124" name="Text Placeholder 49">
            <a:extLst>
              <a:ext uri="{FF2B5EF4-FFF2-40B4-BE49-F238E27FC236}">
                <a16:creationId xmlns:a16="http://schemas.microsoft.com/office/drawing/2014/main" id="{094D516A-9E9A-4BB6-E0D7-648EEAD38047}"/>
              </a:ext>
            </a:extLst>
          </p:cNvPr>
          <p:cNvSpPr>
            <a:spLocks noGrp="1"/>
          </p:cNvSpPr>
          <p:nvPr>
            <p:ph type="body" sz="quarter" idx="75" hasCustomPrompt="1"/>
          </p:nvPr>
        </p:nvSpPr>
        <p:spPr>
          <a:xfrm>
            <a:off x="4208107" y="3310031"/>
            <a:ext cx="1680687" cy="457200"/>
          </a:xfrm>
        </p:spPr>
        <p:txBody>
          <a:bodyPr>
            <a:normAutofit/>
          </a:bodyPr>
          <a:lstStyle>
            <a:lvl1pPr algn="l">
              <a:defRPr sz="750" b="0">
                <a:solidFill>
                  <a:schemeClr val="bg1"/>
                </a:solidFill>
              </a:defRPr>
            </a:lvl1pPr>
          </a:lstStyle>
          <a:p>
            <a:pPr lvl="0"/>
            <a:r>
              <a:rPr lang="en-US"/>
              <a:t>Lorem ipsum dolor</a:t>
            </a:r>
          </a:p>
        </p:txBody>
      </p:sp>
      <p:sp>
        <p:nvSpPr>
          <p:cNvPr id="125" name="Text Placeholder 49">
            <a:extLst>
              <a:ext uri="{FF2B5EF4-FFF2-40B4-BE49-F238E27FC236}">
                <a16:creationId xmlns:a16="http://schemas.microsoft.com/office/drawing/2014/main" id="{899DD986-B509-4E3C-A750-7C3E30777F86}"/>
              </a:ext>
            </a:extLst>
          </p:cNvPr>
          <p:cNvSpPr>
            <a:spLocks noGrp="1"/>
          </p:cNvSpPr>
          <p:nvPr>
            <p:ph type="body" sz="quarter" idx="76" hasCustomPrompt="1"/>
          </p:nvPr>
        </p:nvSpPr>
        <p:spPr>
          <a:xfrm>
            <a:off x="4208108" y="4178106"/>
            <a:ext cx="1665882" cy="405422"/>
          </a:xfrm>
        </p:spPr>
        <p:txBody>
          <a:bodyPr>
            <a:normAutofit/>
          </a:bodyPr>
          <a:lstStyle>
            <a:lvl1pPr algn="l">
              <a:defRPr sz="750" b="0">
                <a:solidFill>
                  <a:schemeClr val="bg1"/>
                </a:solidFill>
              </a:defRPr>
            </a:lvl1pPr>
          </a:lstStyle>
          <a:p>
            <a:pPr lvl="0"/>
            <a:r>
              <a:rPr lang="en-US"/>
              <a:t>Lorem ipsum dolor</a:t>
            </a:r>
          </a:p>
        </p:txBody>
      </p:sp>
      <p:sp>
        <p:nvSpPr>
          <p:cNvPr id="126" name="Text Placeholder 49">
            <a:extLst>
              <a:ext uri="{FF2B5EF4-FFF2-40B4-BE49-F238E27FC236}">
                <a16:creationId xmlns:a16="http://schemas.microsoft.com/office/drawing/2014/main" id="{AD06DE4D-F4D2-477E-FC2D-BB1C968874B5}"/>
              </a:ext>
            </a:extLst>
          </p:cNvPr>
          <p:cNvSpPr>
            <a:spLocks noGrp="1"/>
          </p:cNvSpPr>
          <p:nvPr>
            <p:ph type="body" sz="quarter" idx="77" hasCustomPrompt="1"/>
          </p:nvPr>
        </p:nvSpPr>
        <p:spPr>
          <a:xfrm>
            <a:off x="6892930" y="2397913"/>
            <a:ext cx="1665882" cy="171450"/>
          </a:xfrm>
        </p:spPr>
        <p:txBody>
          <a:bodyPr>
            <a:normAutofit/>
          </a:bodyPr>
          <a:lstStyle>
            <a:lvl1pPr algn="l">
              <a:defRPr sz="900" b="1">
                <a:solidFill>
                  <a:schemeClr val="bg1"/>
                </a:solidFill>
              </a:defRPr>
            </a:lvl1pPr>
          </a:lstStyle>
          <a:p>
            <a:pPr lvl="0"/>
            <a:r>
              <a:rPr lang="en-US"/>
              <a:t>Lorem ipsum dolor</a:t>
            </a:r>
          </a:p>
        </p:txBody>
      </p:sp>
      <p:sp>
        <p:nvSpPr>
          <p:cNvPr id="127" name="Text Placeholder 49">
            <a:extLst>
              <a:ext uri="{FF2B5EF4-FFF2-40B4-BE49-F238E27FC236}">
                <a16:creationId xmlns:a16="http://schemas.microsoft.com/office/drawing/2014/main" id="{23F73482-968E-5EAB-C0A1-876FDE7D638D}"/>
              </a:ext>
            </a:extLst>
          </p:cNvPr>
          <p:cNvSpPr>
            <a:spLocks noGrp="1"/>
          </p:cNvSpPr>
          <p:nvPr>
            <p:ph type="body" sz="quarter" idx="78" hasCustomPrompt="1"/>
          </p:nvPr>
        </p:nvSpPr>
        <p:spPr>
          <a:xfrm>
            <a:off x="6892930" y="1579093"/>
            <a:ext cx="1680687" cy="137732"/>
          </a:xfrm>
        </p:spPr>
        <p:txBody>
          <a:bodyPr>
            <a:normAutofit/>
          </a:bodyPr>
          <a:lstStyle>
            <a:lvl1pPr algn="l">
              <a:defRPr sz="900" b="1">
                <a:solidFill>
                  <a:schemeClr val="bg1"/>
                </a:solidFill>
              </a:defRPr>
            </a:lvl1pPr>
          </a:lstStyle>
          <a:p>
            <a:pPr lvl="0"/>
            <a:r>
              <a:rPr lang="en-US"/>
              <a:t>Lorem ipsum dolor</a:t>
            </a:r>
          </a:p>
        </p:txBody>
      </p:sp>
      <p:sp>
        <p:nvSpPr>
          <p:cNvPr id="128" name="Text Placeholder 49">
            <a:extLst>
              <a:ext uri="{FF2B5EF4-FFF2-40B4-BE49-F238E27FC236}">
                <a16:creationId xmlns:a16="http://schemas.microsoft.com/office/drawing/2014/main" id="{142F0405-AC0D-66A0-8266-1EB3E03BD019}"/>
              </a:ext>
            </a:extLst>
          </p:cNvPr>
          <p:cNvSpPr>
            <a:spLocks noGrp="1"/>
          </p:cNvSpPr>
          <p:nvPr>
            <p:ph type="body" sz="quarter" idx="79" hasCustomPrompt="1"/>
          </p:nvPr>
        </p:nvSpPr>
        <p:spPr>
          <a:xfrm>
            <a:off x="6892930" y="1716825"/>
            <a:ext cx="1680687" cy="457200"/>
          </a:xfrm>
        </p:spPr>
        <p:txBody>
          <a:bodyPr>
            <a:normAutofit/>
          </a:bodyPr>
          <a:lstStyle>
            <a:lvl1pPr algn="l">
              <a:defRPr sz="750" b="0">
                <a:solidFill>
                  <a:schemeClr val="bg1"/>
                </a:solidFill>
              </a:defRPr>
            </a:lvl1pPr>
          </a:lstStyle>
          <a:p>
            <a:pPr lvl="0"/>
            <a:r>
              <a:rPr lang="en-US"/>
              <a:t>Lorem ipsum dolor</a:t>
            </a:r>
          </a:p>
        </p:txBody>
      </p:sp>
      <p:sp>
        <p:nvSpPr>
          <p:cNvPr id="129" name="Text Placeholder 49">
            <a:extLst>
              <a:ext uri="{FF2B5EF4-FFF2-40B4-BE49-F238E27FC236}">
                <a16:creationId xmlns:a16="http://schemas.microsoft.com/office/drawing/2014/main" id="{28799265-8F40-7A5F-A81C-0B75F30AD819}"/>
              </a:ext>
            </a:extLst>
          </p:cNvPr>
          <p:cNvSpPr>
            <a:spLocks noGrp="1"/>
          </p:cNvSpPr>
          <p:nvPr>
            <p:ph type="body" sz="quarter" idx="80" hasCustomPrompt="1"/>
          </p:nvPr>
        </p:nvSpPr>
        <p:spPr>
          <a:xfrm>
            <a:off x="6892930" y="2584900"/>
            <a:ext cx="1665882" cy="405422"/>
          </a:xfrm>
        </p:spPr>
        <p:txBody>
          <a:bodyPr>
            <a:normAutofit/>
          </a:bodyPr>
          <a:lstStyle>
            <a:lvl1pPr algn="l">
              <a:defRPr sz="750" b="0">
                <a:solidFill>
                  <a:schemeClr val="bg1"/>
                </a:solidFill>
              </a:defRPr>
            </a:lvl1pPr>
          </a:lstStyle>
          <a:p>
            <a:pPr lvl="0"/>
            <a:r>
              <a:rPr lang="en-US"/>
              <a:t>Lorem ipsum dolor</a:t>
            </a:r>
          </a:p>
        </p:txBody>
      </p:sp>
      <p:sp>
        <p:nvSpPr>
          <p:cNvPr id="130" name="Text Placeholder 49">
            <a:extLst>
              <a:ext uri="{FF2B5EF4-FFF2-40B4-BE49-F238E27FC236}">
                <a16:creationId xmlns:a16="http://schemas.microsoft.com/office/drawing/2014/main" id="{F5AA61F8-06E0-57B5-ACDE-131601419B79}"/>
              </a:ext>
            </a:extLst>
          </p:cNvPr>
          <p:cNvSpPr>
            <a:spLocks noGrp="1"/>
          </p:cNvSpPr>
          <p:nvPr>
            <p:ph type="body" sz="quarter" idx="81" hasCustomPrompt="1"/>
          </p:nvPr>
        </p:nvSpPr>
        <p:spPr>
          <a:xfrm>
            <a:off x="6892930" y="3981916"/>
            <a:ext cx="1665882" cy="171450"/>
          </a:xfrm>
        </p:spPr>
        <p:txBody>
          <a:bodyPr>
            <a:normAutofit/>
          </a:bodyPr>
          <a:lstStyle>
            <a:lvl1pPr algn="l">
              <a:defRPr sz="900" b="1">
                <a:solidFill>
                  <a:schemeClr val="bg1"/>
                </a:solidFill>
              </a:defRPr>
            </a:lvl1pPr>
          </a:lstStyle>
          <a:p>
            <a:pPr lvl="0"/>
            <a:r>
              <a:rPr lang="en-US"/>
              <a:t>Lorem ipsum dolor</a:t>
            </a:r>
          </a:p>
        </p:txBody>
      </p:sp>
      <p:sp>
        <p:nvSpPr>
          <p:cNvPr id="131" name="Text Placeholder 49">
            <a:extLst>
              <a:ext uri="{FF2B5EF4-FFF2-40B4-BE49-F238E27FC236}">
                <a16:creationId xmlns:a16="http://schemas.microsoft.com/office/drawing/2014/main" id="{EAE7DE52-8C83-B776-AE82-38337A5CD919}"/>
              </a:ext>
            </a:extLst>
          </p:cNvPr>
          <p:cNvSpPr>
            <a:spLocks noGrp="1"/>
          </p:cNvSpPr>
          <p:nvPr>
            <p:ph type="body" sz="quarter" idx="82" hasCustomPrompt="1"/>
          </p:nvPr>
        </p:nvSpPr>
        <p:spPr>
          <a:xfrm>
            <a:off x="6892930" y="3163096"/>
            <a:ext cx="1680687" cy="137732"/>
          </a:xfrm>
        </p:spPr>
        <p:txBody>
          <a:bodyPr>
            <a:normAutofit/>
          </a:bodyPr>
          <a:lstStyle>
            <a:lvl1pPr algn="l">
              <a:defRPr sz="900" b="1">
                <a:solidFill>
                  <a:schemeClr val="bg1"/>
                </a:solidFill>
              </a:defRPr>
            </a:lvl1pPr>
          </a:lstStyle>
          <a:p>
            <a:pPr lvl="0"/>
            <a:r>
              <a:rPr lang="en-US"/>
              <a:t>Lorem ipsum dolor</a:t>
            </a:r>
          </a:p>
        </p:txBody>
      </p:sp>
      <p:sp>
        <p:nvSpPr>
          <p:cNvPr id="132" name="Text Placeholder 49">
            <a:extLst>
              <a:ext uri="{FF2B5EF4-FFF2-40B4-BE49-F238E27FC236}">
                <a16:creationId xmlns:a16="http://schemas.microsoft.com/office/drawing/2014/main" id="{6606E151-B7C9-D95F-C443-77D163268346}"/>
              </a:ext>
            </a:extLst>
          </p:cNvPr>
          <p:cNvSpPr>
            <a:spLocks noGrp="1"/>
          </p:cNvSpPr>
          <p:nvPr>
            <p:ph type="body" sz="quarter" idx="83" hasCustomPrompt="1"/>
          </p:nvPr>
        </p:nvSpPr>
        <p:spPr>
          <a:xfrm>
            <a:off x="6892930" y="3300828"/>
            <a:ext cx="1680687" cy="457200"/>
          </a:xfrm>
        </p:spPr>
        <p:txBody>
          <a:bodyPr>
            <a:normAutofit/>
          </a:bodyPr>
          <a:lstStyle>
            <a:lvl1pPr algn="l">
              <a:defRPr sz="750" b="0">
                <a:solidFill>
                  <a:schemeClr val="bg1"/>
                </a:solidFill>
              </a:defRPr>
            </a:lvl1pPr>
          </a:lstStyle>
          <a:p>
            <a:pPr lvl="0"/>
            <a:r>
              <a:rPr lang="en-US"/>
              <a:t>Lorem ipsum dolor</a:t>
            </a:r>
          </a:p>
        </p:txBody>
      </p:sp>
      <p:sp>
        <p:nvSpPr>
          <p:cNvPr id="133" name="Text Placeholder 49">
            <a:extLst>
              <a:ext uri="{FF2B5EF4-FFF2-40B4-BE49-F238E27FC236}">
                <a16:creationId xmlns:a16="http://schemas.microsoft.com/office/drawing/2014/main" id="{ED9F8DB6-3091-2914-9595-C8D7A4DA6C7F}"/>
              </a:ext>
            </a:extLst>
          </p:cNvPr>
          <p:cNvSpPr>
            <a:spLocks noGrp="1"/>
          </p:cNvSpPr>
          <p:nvPr>
            <p:ph type="body" sz="quarter" idx="84" hasCustomPrompt="1"/>
          </p:nvPr>
        </p:nvSpPr>
        <p:spPr>
          <a:xfrm>
            <a:off x="6892930" y="4168903"/>
            <a:ext cx="1665882" cy="405422"/>
          </a:xfrm>
        </p:spPr>
        <p:txBody>
          <a:bodyPr>
            <a:normAutofit/>
          </a:bodyPr>
          <a:lstStyle>
            <a:lvl1pPr algn="l">
              <a:defRPr sz="750" b="0">
                <a:solidFill>
                  <a:schemeClr val="bg1"/>
                </a:solidFill>
              </a:defRPr>
            </a:lvl1pPr>
          </a:lstStyle>
          <a:p>
            <a:pPr lvl="0"/>
            <a:r>
              <a:rPr lang="en-US"/>
              <a:t>Lorem ipsum dolor</a:t>
            </a:r>
          </a:p>
        </p:txBody>
      </p:sp>
    </p:spTree>
    <p:extLst>
      <p:ext uri="{BB962C8B-B14F-4D97-AF65-F5344CB8AC3E}">
        <p14:creationId xmlns:p14="http://schemas.microsoft.com/office/powerpoint/2010/main" val="29780360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hasCustomPrompt="1"/>
          </p:nvPr>
        </p:nvSpPr>
        <p:spPr>
          <a:xfrm>
            <a:off x="324000" y="968400"/>
            <a:ext cx="4136400" cy="3507925"/>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4827600" y="968400"/>
            <a:ext cx="4136400" cy="3507925"/>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224184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3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Three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104912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5248059" y="2264458"/>
            <a:ext cx="3329204" cy="105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773234" y="3452494"/>
            <a:ext cx="280402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2309641"/>
            <a:ext cx="1930014" cy="81109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2039715"/>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41313" y="3492815"/>
            <a:ext cx="1930014" cy="100458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53350" y="3222890"/>
            <a:ext cx="1917977" cy="243033"/>
          </a:xfrm>
        </p:spPr>
        <p:txBody>
          <a:bodyPr>
            <a:normAutofit/>
          </a:bodyPr>
          <a:lstStyle>
            <a:lvl1pPr>
              <a:defRPr sz="1200" b="1">
                <a:solidFill>
                  <a:schemeClr val="tx1"/>
                </a:solidFill>
              </a:defRPr>
            </a:lvl1pPr>
          </a:lstStyle>
          <a:p>
            <a:pPr lvl="0"/>
            <a:r>
              <a:rPr lang="en-US"/>
              <a:t>Lorem ipsum dolor</a:t>
            </a:r>
          </a:p>
        </p:txBody>
      </p:sp>
      <p:grpSp>
        <p:nvGrpSpPr>
          <p:cNvPr id="21" name="Group 20">
            <a:extLst>
              <a:ext uri="{FF2B5EF4-FFF2-40B4-BE49-F238E27FC236}">
                <a16:creationId xmlns:a16="http://schemas.microsoft.com/office/drawing/2014/main" id="{F0E9E280-5B2D-32BB-DA85-43429610B0E0}"/>
              </a:ext>
            </a:extLst>
          </p:cNvPr>
          <p:cNvGrpSpPr/>
          <p:nvPr userDrawn="1"/>
        </p:nvGrpSpPr>
        <p:grpSpPr>
          <a:xfrm>
            <a:off x="2768805" y="681782"/>
            <a:ext cx="3515902" cy="3815615"/>
            <a:chOff x="5134015" y="480648"/>
            <a:chExt cx="3049805" cy="3497920"/>
          </a:xfrm>
        </p:grpSpPr>
        <p:sp>
          <p:nvSpPr>
            <p:cNvPr id="22" name="Freeform 21">
              <a:extLst>
                <a:ext uri="{FF2B5EF4-FFF2-40B4-BE49-F238E27FC236}">
                  <a16:creationId xmlns:a16="http://schemas.microsoft.com/office/drawing/2014/main" id="{30E3C9B8-C8F9-36BD-8C92-4A97E2304F90}"/>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B2A54E4D-51B1-F5A9-1FC4-48A1AC833ADD}"/>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20ED6DBF-3030-42AA-1A10-2B530DC7958E}"/>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Tree>
    <p:extLst>
      <p:ext uri="{BB962C8B-B14F-4D97-AF65-F5344CB8AC3E}">
        <p14:creationId xmlns:p14="http://schemas.microsoft.com/office/powerpoint/2010/main" val="300840759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userDrawn="1"/>
        </p:nvCxnSpPr>
        <p:spPr>
          <a:xfrm>
            <a:off x="5595937" y="3793555"/>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6548587" y="3563951"/>
            <a:ext cx="1917977" cy="243033"/>
          </a:xfrm>
        </p:spPr>
        <p:txBody>
          <a:bodyPr>
            <a:normAutofit/>
          </a:bodyPr>
          <a:lstStyle>
            <a:lvl1pPr>
              <a:defRPr sz="1200" b="1">
                <a:solidFill>
                  <a:schemeClr val="tx1"/>
                </a:solidFill>
              </a:defRPr>
            </a:lvl1pPr>
          </a:lstStyle>
          <a:p>
            <a:pPr lvl="0"/>
            <a:r>
              <a:rPr lang="en-US"/>
              <a:t>Lorem ipsum dolor</a:t>
            </a:r>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83283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flipV="1">
            <a:off x="5063570" y="1949744"/>
            <a:ext cx="3513693" cy="911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595937" y="2858504"/>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1984426"/>
            <a:ext cx="1930014" cy="602269"/>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714500"/>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36550" y="2898826"/>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48587" y="2628900"/>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grpSp>
        <p:nvGrpSpPr>
          <p:cNvPr id="3" name="Group 2">
            <a:extLst>
              <a:ext uri="{FF2B5EF4-FFF2-40B4-BE49-F238E27FC236}">
                <a16:creationId xmlns:a16="http://schemas.microsoft.com/office/drawing/2014/main" id="{12BD220D-68E4-AA53-DDAD-EF80DFB2208E}"/>
              </a:ext>
            </a:extLst>
          </p:cNvPr>
          <p:cNvGrpSpPr/>
          <p:nvPr userDrawn="1"/>
        </p:nvGrpSpPr>
        <p:grpSpPr>
          <a:xfrm>
            <a:off x="2660481" y="636062"/>
            <a:ext cx="3732551" cy="387137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32" name="Text Placeholder 49">
            <a:extLst>
              <a:ext uri="{FF2B5EF4-FFF2-40B4-BE49-F238E27FC236}">
                <a16:creationId xmlns:a16="http://schemas.microsoft.com/office/drawing/2014/main" id="{025ACA80-5E3E-ECBA-0342-7354F2C2C8E3}"/>
              </a:ext>
            </a:extLst>
          </p:cNvPr>
          <p:cNvSpPr>
            <a:spLocks noGrp="1"/>
          </p:cNvSpPr>
          <p:nvPr>
            <p:ph type="body" sz="quarter" idx="22" hasCustomPrompt="1"/>
          </p:nvPr>
        </p:nvSpPr>
        <p:spPr>
          <a:xfrm>
            <a:off x="6536550" y="3833877"/>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Tree>
    <p:extLst>
      <p:ext uri="{BB962C8B-B14F-4D97-AF65-F5344CB8AC3E}">
        <p14:creationId xmlns:p14="http://schemas.microsoft.com/office/powerpoint/2010/main" val="52480010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5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4953846" y="1626070"/>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402255"/>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1" name="Text Placeholder 49">
            <a:extLst>
              <a:ext uri="{FF2B5EF4-FFF2-40B4-BE49-F238E27FC236}">
                <a16:creationId xmlns:a16="http://schemas.microsoft.com/office/drawing/2014/main" id="{C038B52C-CDF4-0DF2-3FA2-39E60F1AB1CD}"/>
              </a:ext>
            </a:extLst>
          </p:cNvPr>
          <p:cNvSpPr>
            <a:spLocks noGrp="1"/>
          </p:cNvSpPr>
          <p:nvPr>
            <p:ph type="body" sz="quarter" idx="22" hasCustomPrompt="1"/>
          </p:nvPr>
        </p:nvSpPr>
        <p:spPr>
          <a:xfrm>
            <a:off x="6540705" y="1643833"/>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2" name="Straight Connector 31">
            <a:extLst>
              <a:ext uri="{FF2B5EF4-FFF2-40B4-BE49-F238E27FC236}">
                <a16:creationId xmlns:a16="http://schemas.microsoft.com/office/drawing/2014/main" id="{D76E717A-73F7-8CA1-BE52-D0D8CDEC8C02}"/>
              </a:ext>
            </a:extLst>
          </p:cNvPr>
          <p:cNvCxnSpPr>
            <a:cxnSpLocks/>
          </p:cNvCxnSpPr>
          <p:nvPr userDrawn="1"/>
        </p:nvCxnSpPr>
        <p:spPr>
          <a:xfrm>
            <a:off x="4953846" y="23924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FCA0BE06-BEA7-32EE-7BA7-E3F599349ECD}"/>
              </a:ext>
            </a:extLst>
          </p:cNvPr>
          <p:cNvSpPr>
            <a:spLocks noGrp="1"/>
          </p:cNvSpPr>
          <p:nvPr>
            <p:ph type="body" sz="quarter" idx="23" hasCustomPrompt="1"/>
          </p:nvPr>
        </p:nvSpPr>
        <p:spPr>
          <a:xfrm>
            <a:off x="6540280" y="2168613"/>
            <a:ext cx="1917977"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C3AAD83A-0AAD-372A-A2E8-B58987F608C6}"/>
              </a:ext>
            </a:extLst>
          </p:cNvPr>
          <p:cNvSpPr>
            <a:spLocks noGrp="1"/>
          </p:cNvSpPr>
          <p:nvPr>
            <p:ph type="body" sz="quarter" idx="24" hasCustomPrompt="1"/>
          </p:nvPr>
        </p:nvSpPr>
        <p:spPr>
          <a:xfrm>
            <a:off x="6540705" y="24101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5" name="Straight Connector 34">
            <a:extLst>
              <a:ext uri="{FF2B5EF4-FFF2-40B4-BE49-F238E27FC236}">
                <a16:creationId xmlns:a16="http://schemas.microsoft.com/office/drawing/2014/main" id="{CA5675F7-255B-689D-EE6E-1CA53A798553}"/>
              </a:ext>
            </a:extLst>
          </p:cNvPr>
          <p:cNvCxnSpPr>
            <a:cxnSpLocks/>
          </p:cNvCxnSpPr>
          <p:nvPr userDrawn="1"/>
        </p:nvCxnSpPr>
        <p:spPr>
          <a:xfrm>
            <a:off x="4960595" y="31445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Placeholder 49">
            <a:extLst>
              <a:ext uri="{FF2B5EF4-FFF2-40B4-BE49-F238E27FC236}">
                <a16:creationId xmlns:a16="http://schemas.microsoft.com/office/drawing/2014/main" id="{C7D375DA-58D6-465B-C9E7-2D12D8A9ABC9}"/>
              </a:ext>
            </a:extLst>
          </p:cNvPr>
          <p:cNvSpPr>
            <a:spLocks noGrp="1"/>
          </p:cNvSpPr>
          <p:nvPr>
            <p:ph type="body" sz="quarter" idx="25" hasCustomPrompt="1"/>
          </p:nvPr>
        </p:nvSpPr>
        <p:spPr>
          <a:xfrm>
            <a:off x="6547030" y="2920713"/>
            <a:ext cx="1917977" cy="243033"/>
          </a:xfrm>
        </p:spPr>
        <p:txBody>
          <a:bodyPr>
            <a:normAutofit/>
          </a:bodyPr>
          <a:lstStyle>
            <a:lvl1pPr>
              <a:defRPr sz="1200" b="1">
                <a:solidFill>
                  <a:schemeClr val="tx1"/>
                </a:solidFill>
              </a:defRPr>
            </a:lvl1pPr>
          </a:lstStyle>
          <a:p>
            <a:pPr lvl="0"/>
            <a:r>
              <a:rPr lang="en-US"/>
              <a:t>Lorem ipsum dolor</a:t>
            </a:r>
          </a:p>
        </p:txBody>
      </p:sp>
      <p:sp>
        <p:nvSpPr>
          <p:cNvPr id="37" name="Text Placeholder 49">
            <a:extLst>
              <a:ext uri="{FF2B5EF4-FFF2-40B4-BE49-F238E27FC236}">
                <a16:creationId xmlns:a16="http://schemas.microsoft.com/office/drawing/2014/main" id="{400166FF-E8AA-E662-64FE-2BB3EE726E65}"/>
              </a:ext>
            </a:extLst>
          </p:cNvPr>
          <p:cNvSpPr>
            <a:spLocks noGrp="1"/>
          </p:cNvSpPr>
          <p:nvPr>
            <p:ph type="body" sz="quarter" idx="26" hasCustomPrompt="1"/>
          </p:nvPr>
        </p:nvSpPr>
        <p:spPr>
          <a:xfrm>
            <a:off x="6547454" y="31622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41" name="Straight Connector 40">
            <a:extLst>
              <a:ext uri="{FF2B5EF4-FFF2-40B4-BE49-F238E27FC236}">
                <a16:creationId xmlns:a16="http://schemas.microsoft.com/office/drawing/2014/main" id="{34E99D73-0487-A4F1-B5BB-8DD860DD3C82}"/>
              </a:ext>
            </a:extLst>
          </p:cNvPr>
          <p:cNvCxnSpPr>
            <a:cxnSpLocks/>
          </p:cNvCxnSpPr>
          <p:nvPr userDrawn="1"/>
        </p:nvCxnSpPr>
        <p:spPr>
          <a:xfrm>
            <a:off x="4960595" y="3920574"/>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 Placeholder 49">
            <a:extLst>
              <a:ext uri="{FF2B5EF4-FFF2-40B4-BE49-F238E27FC236}">
                <a16:creationId xmlns:a16="http://schemas.microsoft.com/office/drawing/2014/main" id="{E0275718-9D6E-9171-2E2B-FA2E7B591063}"/>
              </a:ext>
            </a:extLst>
          </p:cNvPr>
          <p:cNvSpPr>
            <a:spLocks noGrp="1"/>
          </p:cNvSpPr>
          <p:nvPr>
            <p:ph type="body" sz="quarter" idx="27" hasCustomPrompt="1"/>
          </p:nvPr>
        </p:nvSpPr>
        <p:spPr>
          <a:xfrm>
            <a:off x="6547030" y="3696758"/>
            <a:ext cx="1917977" cy="243033"/>
          </a:xfrm>
        </p:spPr>
        <p:txBody>
          <a:bodyPr>
            <a:normAutofit/>
          </a:bodyPr>
          <a:lstStyle>
            <a:lvl1pPr>
              <a:defRPr sz="1200" b="1">
                <a:solidFill>
                  <a:schemeClr val="tx1"/>
                </a:solidFill>
              </a:defRPr>
            </a:lvl1pPr>
          </a:lstStyle>
          <a:p>
            <a:pPr lvl="0"/>
            <a:r>
              <a:rPr lang="en-US"/>
              <a:t>Lorem ipsum dolor</a:t>
            </a:r>
          </a:p>
        </p:txBody>
      </p:sp>
      <p:sp>
        <p:nvSpPr>
          <p:cNvPr id="43" name="Text Placeholder 49">
            <a:extLst>
              <a:ext uri="{FF2B5EF4-FFF2-40B4-BE49-F238E27FC236}">
                <a16:creationId xmlns:a16="http://schemas.microsoft.com/office/drawing/2014/main" id="{FD7EE501-6566-05C5-DCC8-0890A7C9B161}"/>
              </a:ext>
            </a:extLst>
          </p:cNvPr>
          <p:cNvSpPr>
            <a:spLocks noGrp="1"/>
          </p:cNvSpPr>
          <p:nvPr>
            <p:ph type="body" sz="quarter" idx="28" hasCustomPrompt="1"/>
          </p:nvPr>
        </p:nvSpPr>
        <p:spPr>
          <a:xfrm>
            <a:off x="6547454" y="3938337"/>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grpSp>
        <p:nvGrpSpPr>
          <p:cNvPr id="3" name="Group 2">
            <a:extLst>
              <a:ext uri="{FF2B5EF4-FFF2-40B4-BE49-F238E27FC236}">
                <a16:creationId xmlns:a16="http://schemas.microsoft.com/office/drawing/2014/main" id="{ACBAA1EC-21F1-48CF-ADF3-C6FDF59A97BD}"/>
              </a:ext>
            </a:extLst>
          </p:cNvPr>
          <p:cNvGrpSpPr/>
          <p:nvPr userDrawn="1"/>
        </p:nvGrpSpPr>
        <p:grpSpPr>
          <a:xfrm>
            <a:off x="2664591" y="591742"/>
            <a:ext cx="3724330" cy="3905219"/>
            <a:chOff x="3552788" y="788988"/>
            <a:chExt cx="4965773" cy="5206959"/>
          </a:xfrm>
        </p:grpSpPr>
        <p:grpSp>
          <p:nvGrpSpPr>
            <p:cNvPr id="7" name="Group 6">
              <a:extLst>
                <a:ext uri="{FF2B5EF4-FFF2-40B4-BE49-F238E27FC236}">
                  <a16:creationId xmlns:a16="http://schemas.microsoft.com/office/drawing/2014/main" id="{F0A4FF41-EAEB-EFA1-0554-17C19206BF20}"/>
                </a:ext>
              </a:extLst>
            </p:cNvPr>
            <p:cNvGrpSpPr/>
            <p:nvPr/>
          </p:nvGrpSpPr>
          <p:grpSpPr>
            <a:xfrm>
              <a:off x="3552788" y="788988"/>
              <a:ext cx="4965773" cy="5206959"/>
              <a:chOff x="4176032" y="480648"/>
              <a:chExt cx="4965773" cy="5695352"/>
            </a:xfrm>
          </p:grpSpPr>
          <p:sp>
            <p:nvSpPr>
              <p:cNvPr id="20" name="Freeform 19">
                <a:extLst>
                  <a:ext uri="{FF2B5EF4-FFF2-40B4-BE49-F238E27FC236}">
                    <a16:creationId xmlns:a16="http://schemas.microsoft.com/office/drawing/2014/main" id="{B03D95C1-0FFD-74A4-4F28-3D17506FC37C}"/>
                  </a:ext>
                </a:extLst>
              </p:cNvPr>
              <p:cNvSpPr/>
              <p:nvPr/>
            </p:nvSpPr>
            <p:spPr>
              <a:xfrm>
                <a:off x="4176032" y="5199298"/>
                <a:ext cx="4965773" cy="976702"/>
              </a:xfrm>
              <a:custGeom>
                <a:avLst/>
                <a:gdLst>
                  <a:gd name="connsiteX0" fmla="*/ 0 w 4965773"/>
                  <a:gd name="connsiteY0" fmla="*/ 976702 h 976702"/>
                  <a:gd name="connsiteX1" fmla="*/ 2482958 w 4965773"/>
                  <a:gd name="connsiteY1" fmla="*/ 976702 h 976702"/>
                  <a:gd name="connsiteX2" fmla="*/ 4965773 w 4965773"/>
                  <a:gd name="connsiteY2" fmla="*/ 976702 h 976702"/>
                  <a:gd name="connsiteX3" fmla="*/ 4540035 w 4965773"/>
                  <a:gd name="connsiteY3" fmla="*/ 0 h 976702"/>
                  <a:gd name="connsiteX4" fmla="*/ 425739 w 4965773"/>
                  <a:gd name="connsiteY4" fmla="*/ 0 h 976702"/>
                  <a:gd name="connsiteX5" fmla="*/ 0 w 4965773"/>
                  <a:gd name="connsiteY5" fmla="*/ 976702 h 97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773" h="976702">
                    <a:moveTo>
                      <a:pt x="0" y="976702"/>
                    </a:moveTo>
                    <a:lnTo>
                      <a:pt x="2482958" y="976702"/>
                    </a:lnTo>
                    <a:lnTo>
                      <a:pt x="4965773" y="976702"/>
                    </a:lnTo>
                    <a:lnTo>
                      <a:pt x="4540035" y="0"/>
                    </a:lnTo>
                    <a:lnTo>
                      <a:pt x="425739" y="0"/>
                    </a:lnTo>
                    <a:lnTo>
                      <a:pt x="0" y="976702"/>
                    </a:lnTo>
                    <a:close/>
                  </a:path>
                </a:pathLst>
              </a:custGeom>
              <a:solidFill>
                <a:schemeClr val="tx2"/>
              </a:solidFill>
              <a:ln w="14179"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7240EDAE-C343-2C98-5779-F4B825733C2D}"/>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0BA9C11C-25B7-8E09-02AE-D5A50A46996B}"/>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5B69CE21-3415-9089-5D55-60C48C121AFB}"/>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0304CD6-C1CE-459C-2A79-770FC8173921}"/>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8" name="Rectangle 7">
              <a:extLst>
                <a:ext uri="{FF2B5EF4-FFF2-40B4-BE49-F238E27FC236}">
                  <a16:creationId xmlns:a16="http://schemas.microsoft.com/office/drawing/2014/main" id="{BD30A56E-DDA4-5A7C-D424-47E8E12BE0E9}"/>
                </a:ext>
              </a:extLst>
            </p:cNvPr>
            <p:cNvSpPr/>
            <p:nvPr/>
          </p:nvSpPr>
          <p:spPr>
            <a:xfrm>
              <a:off x="5652965" y="12344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sp>
          <p:nvSpPr>
            <p:cNvPr id="16" name="Rectangle 15">
              <a:extLst>
                <a:ext uri="{FF2B5EF4-FFF2-40B4-BE49-F238E27FC236}">
                  <a16:creationId xmlns:a16="http://schemas.microsoft.com/office/drawing/2014/main" id="{834093D4-D80B-C352-B740-E2515171D935}"/>
                </a:ext>
              </a:extLst>
            </p:cNvPr>
            <p:cNvSpPr/>
            <p:nvPr/>
          </p:nvSpPr>
          <p:spPr>
            <a:xfrm>
              <a:off x="5647272" y="2176331"/>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sp>
          <p:nvSpPr>
            <p:cNvPr id="17" name="Rectangle 16">
              <a:extLst>
                <a:ext uri="{FF2B5EF4-FFF2-40B4-BE49-F238E27FC236}">
                  <a16:creationId xmlns:a16="http://schemas.microsoft.com/office/drawing/2014/main" id="{63E0D5C1-0FE9-AF82-06B0-4B000DE62DA0}"/>
                </a:ext>
              </a:extLst>
            </p:cNvPr>
            <p:cNvSpPr/>
            <p:nvPr/>
          </p:nvSpPr>
          <p:spPr>
            <a:xfrm>
              <a:off x="5652965" y="3174926"/>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sp>
          <p:nvSpPr>
            <p:cNvPr id="18" name="Rectangle 17">
              <a:extLst>
                <a:ext uri="{FF2B5EF4-FFF2-40B4-BE49-F238E27FC236}">
                  <a16:creationId xmlns:a16="http://schemas.microsoft.com/office/drawing/2014/main" id="{6DAAA5B7-042D-F433-8967-F2331ABB53A3}"/>
                </a:ext>
              </a:extLst>
            </p:cNvPr>
            <p:cNvSpPr/>
            <p:nvPr/>
          </p:nvSpPr>
          <p:spPr>
            <a:xfrm>
              <a:off x="5652965" y="417606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sp>
          <p:nvSpPr>
            <p:cNvPr id="19" name="Rectangle 18">
              <a:extLst>
                <a:ext uri="{FF2B5EF4-FFF2-40B4-BE49-F238E27FC236}">
                  <a16:creationId xmlns:a16="http://schemas.microsoft.com/office/drawing/2014/main" id="{B03C2F7B-12AE-63B3-2968-AB54DFCE1747}"/>
                </a:ext>
              </a:extLst>
            </p:cNvPr>
            <p:cNvSpPr/>
            <p:nvPr/>
          </p:nvSpPr>
          <p:spPr>
            <a:xfrm>
              <a:off x="5647271" y="5155197"/>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05</a:t>
              </a:r>
            </a:p>
          </p:txBody>
        </p:sp>
      </p:grpSp>
    </p:spTree>
    <p:extLst>
      <p:ext uri="{BB962C8B-B14F-4D97-AF65-F5344CB8AC3E}">
        <p14:creationId xmlns:p14="http://schemas.microsoft.com/office/powerpoint/2010/main" val="134037543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2C4D491A-769A-F89B-EE63-2A2EBE41078E}"/>
              </a:ext>
            </a:extLst>
          </p:cNvPr>
          <p:cNvSpPr/>
          <p:nvPr userDrawn="1"/>
        </p:nvSpPr>
        <p:spPr>
          <a:xfrm>
            <a:off x="1" y="2571750"/>
            <a:ext cx="4128719" cy="1349976"/>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7" name="Pentagon 6">
            <a:extLst>
              <a:ext uri="{FF2B5EF4-FFF2-40B4-BE49-F238E27FC236}">
                <a16:creationId xmlns:a16="http://schemas.microsoft.com/office/drawing/2014/main" id="{F904EBCD-5000-5E7B-3096-12B5F54FDDFF}"/>
              </a:ext>
            </a:extLst>
          </p:cNvPr>
          <p:cNvSpPr/>
          <p:nvPr userDrawn="1"/>
        </p:nvSpPr>
        <p:spPr>
          <a:xfrm>
            <a:off x="4" y="1002042"/>
            <a:ext cx="2717225" cy="1349978"/>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272483"/>
            <a:ext cx="931070" cy="784917"/>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436030"/>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3087851"/>
            <a:ext cx="2008582"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3097001"/>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108223115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 growth arrow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21" name="Pentagon 20">
            <a:extLst>
              <a:ext uri="{FF2B5EF4-FFF2-40B4-BE49-F238E27FC236}">
                <a16:creationId xmlns:a16="http://schemas.microsoft.com/office/drawing/2014/main" id="{E9B8161E-55FF-59EF-8426-D02B618E8F40}"/>
              </a:ext>
            </a:extLst>
          </p:cNvPr>
          <p:cNvSpPr/>
          <p:nvPr userDrawn="1"/>
        </p:nvSpPr>
        <p:spPr>
          <a:xfrm>
            <a:off x="0" y="3291738"/>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2" name="Pentagon 21">
            <a:extLst>
              <a:ext uri="{FF2B5EF4-FFF2-40B4-BE49-F238E27FC236}">
                <a16:creationId xmlns:a16="http://schemas.microsoft.com/office/drawing/2014/main" id="{8439090B-068F-B8A0-C490-6708B1121595}"/>
              </a:ext>
            </a:extLst>
          </p:cNvPr>
          <p:cNvSpPr/>
          <p:nvPr userDrawn="1"/>
        </p:nvSpPr>
        <p:spPr>
          <a:xfrm>
            <a:off x="-17923" y="2131194"/>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3" name="Pentagon 22">
            <a:extLst>
              <a:ext uri="{FF2B5EF4-FFF2-40B4-BE49-F238E27FC236}">
                <a16:creationId xmlns:a16="http://schemas.microsoft.com/office/drawing/2014/main" id="{3CD8E347-B89D-E70C-AA54-0B2427E44B4E}"/>
              </a:ext>
            </a:extLst>
          </p:cNvPr>
          <p:cNvSpPr/>
          <p:nvPr userDrawn="1"/>
        </p:nvSpPr>
        <p:spPr>
          <a:xfrm>
            <a:off x="4" y="964120"/>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161053"/>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170204"/>
            <a:ext cx="931070" cy="473922"/>
          </a:xfrm>
        </p:spPr>
        <p:txBody>
          <a:bodyPr>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233478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2343940"/>
            <a:ext cx="931070" cy="473922"/>
          </a:xfrm>
        </p:spPr>
        <p:txBody>
          <a:bodyPr>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350910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3518260"/>
            <a:ext cx="931070" cy="473922"/>
          </a:xfrm>
        </p:spPr>
        <p:txBody>
          <a:bodyPr>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161034613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4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56511504-8EC8-0DC9-FC78-C9A6F5A4FA4A}"/>
              </a:ext>
            </a:extLst>
          </p:cNvPr>
          <p:cNvSpPr/>
          <p:nvPr userDrawn="1"/>
        </p:nvSpPr>
        <p:spPr>
          <a:xfrm>
            <a:off x="0" y="2649406"/>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7" name="Pentagon 6">
            <a:extLst>
              <a:ext uri="{FF2B5EF4-FFF2-40B4-BE49-F238E27FC236}">
                <a16:creationId xmlns:a16="http://schemas.microsoft.com/office/drawing/2014/main" id="{6A09ED0C-4091-74E0-1BB2-255B777C0EBF}"/>
              </a:ext>
            </a:extLst>
          </p:cNvPr>
          <p:cNvSpPr/>
          <p:nvPr userDrawn="1"/>
        </p:nvSpPr>
        <p:spPr>
          <a:xfrm>
            <a:off x="-17923" y="1623859"/>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8" name="Pentagon 7">
            <a:extLst>
              <a:ext uri="{FF2B5EF4-FFF2-40B4-BE49-F238E27FC236}">
                <a16:creationId xmlns:a16="http://schemas.microsoft.com/office/drawing/2014/main" id="{810AEB3C-4165-18FA-AE5F-17BBDC7ED101}"/>
              </a:ext>
            </a:extLst>
          </p:cNvPr>
          <p:cNvSpPr/>
          <p:nvPr userDrawn="1"/>
        </p:nvSpPr>
        <p:spPr>
          <a:xfrm>
            <a:off x="4" y="591784"/>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16" name="Pentagon 15">
            <a:extLst>
              <a:ext uri="{FF2B5EF4-FFF2-40B4-BE49-F238E27FC236}">
                <a16:creationId xmlns:a16="http://schemas.microsoft.com/office/drawing/2014/main" id="{63F074CA-4C3A-DBB0-C79C-777593D53747}"/>
              </a:ext>
            </a:extLst>
          </p:cNvPr>
          <p:cNvSpPr/>
          <p:nvPr userDrawn="1"/>
        </p:nvSpPr>
        <p:spPr>
          <a:xfrm>
            <a:off x="-17924" y="3674952"/>
            <a:ext cx="2735152" cy="887642"/>
          </a:xfrm>
          <a:prstGeom prst="homePlate">
            <a:avLst>
              <a:gd name="adj" fmla="val 3095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774227"/>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783378"/>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1828800"/>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1837951"/>
            <a:ext cx="931070" cy="473922"/>
          </a:xfrm>
        </p:spPr>
        <p:txBody>
          <a:bodyPr anchor="ctr" anchorCtr="0">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2867344"/>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2876495"/>
            <a:ext cx="931070" cy="473922"/>
          </a:xfrm>
        </p:spPr>
        <p:txBody>
          <a:bodyPr anchor="ctr" anchorCtr="0">
            <a:noAutofit/>
          </a:bodyPr>
          <a:lstStyle>
            <a:lvl1pPr>
              <a:defRPr sz="2400" b="1">
                <a:solidFill>
                  <a:schemeClr val="bg1"/>
                </a:solidFill>
              </a:defRPr>
            </a:lvl1pPr>
          </a:lstStyle>
          <a:p>
            <a:pPr lvl="0"/>
            <a:r>
              <a:rPr lang="en-US"/>
              <a:t>XX%</a:t>
            </a:r>
          </a:p>
        </p:txBody>
      </p:sp>
      <p:sp>
        <p:nvSpPr>
          <p:cNvPr id="17" name="Text Placeholder 49">
            <a:extLst>
              <a:ext uri="{FF2B5EF4-FFF2-40B4-BE49-F238E27FC236}">
                <a16:creationId xmlns:a16="http://schemas.microsoft.com/office/drawing/2014/main" id="{F442A0A4-4DF3-F67D-2AC3-3C23C11942E9}"/>
              </a:ext>
            </a:extLst>
          </p:cNvPr>
          <p:cNvSpPr>
            <a:spLocks noGrp="1"/>
          </p:cNvSpPr>
          <p:nvPr>
            <p:ph type="body" sz="quarter" idx="23" hasCustomPrompt="1"/>
          </p:nvPr>
        </p:nvSpPr>
        <p:spPr>
          <a:xfrm>
            <a:off x="588229" y="3869150"/>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18" name="Text Placeholder 49">
            <a:extLst>
              <a:ext uri="{FF2B5EF4-FFF2-40B4-BE49-F238E27FC236}">
                <a16:creationId xmlns:a16="http://schemas.microsoft.com/office/drawing/2014/main" id="{4D8DEB2D-3825-6D62-81C5-A74882195ADC}"/>
              </a:ext>
            </a:extLst>
          </p:cNvPr>
          <p:cNvSpPr>
            <a:spLocks noGrp="1"/>
          </p:cNvSpPr>
          <p:nvPr>
            <p:ph type="body" sz="quarter" idx="24" hasCustomPrompt="1"/>
          </p:nvPr>
        </p:nvSpPr>
        <p:spPr>
          <a:xfrm>
            <a:off x="1665742" y="3878300"/>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8765325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610919" y="532453"/>
            <a:ext cx="7966344" cy="415499"/>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extLst>
              <p:ext uri="{D42A27DB-BD31-4B8C-83A1-F6EECF244321}">
                <p14:modId xmlns:p14="http://schemas.microsoft.com/office/powerpoint/2010/main" val="1452646480"/>
              </p:ext>
            </p:extLst>
          </p:nvPr>
        </p:nvGraphicFramePr>
        <p:xfrm>
          <a:off x="610919" y="123322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tx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extLst>
              <p:ext uri="{D42A27DB-BD31-4B8C-83A1-F6EECF244321}">
                <p14:modId xmlns:p14="http://schemas.microsoft.com/office/powerpoint/2010/main" val="583703132"/>
              </p:ext>
            </p:extLst>
          </p:nvPr>
        </p:nvGraphicFramePr>
        <p:xfrm>
          <a:off x="610919" y="260487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bg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120952792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611982" y="1131774"/>
            <a:ext cx="7965281" cy="3026506"/>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sz="1200" dirty="0"/>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5784325" y="2393689"/>
            <a:ext cx="2612611"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5796363" y="2123762"/>
            <a:ext cx="2596316" cy="243033"/>
          </a:xfrm>
        </p:spPr>
        <p:txBody>
          <a:bodyPr>
            <a:normAutofit/>
          </a:bodyPr>
          <a:lstStyle>
            <a:lvl1pPr algn="r">
              <a:defRPr sz="12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735027" y="2393689"/>
            <a:ext cx="2808273"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747064" y="2123762"/>
            <a:ext cx="2790758" cy="243033"/>
          </a:xfrm>
        </p:spPr>
        <p:txBody>
          <a:bodyPr>
            <a:normAutofit/>
          </a:bodyPr>
          <a:lstStyle>
            <a:lvl1pPr>
              <a:defRPr sz="12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3062238" y="4499026"/>
            <a:ext cx="3094189"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3077870" y="4229100"/>
            <a:ext cx="3074890"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130541104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Four points squar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 name="Group 2">
            <a:extLst>
              <a:ext uri="{FF2B5EF4-FFF2-40B4-BE49-F238E27FC236}">
                <a16:creationId xmlns:a16="http://schemas.microsoft.com/office/drawing/2014/main" id="{1AE2DD51-A795-973A-AC7F-EFCDC6608A8C}"/>
              </a:ext>
            </a:extLst>
          </p:cNvPr>
          <p:cNvGrpSpPr/>
          <p:nvPr userDrawn="1"/>
        </p:nvGrpSpPr>
        <p:grpSpPr>
          <a:xfrm>
            <a:off x="611982" y="1788742"/>
            <a:ext cx="7965281" cy="2548787"/>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endParaRPr lang="en-US" sz="1200" dirty="0"/>
              </a:p>
            </p:txBody>
          </p:sp>
        </p:grpSp>
      </p:grpSp>
      <p:sp>
        <p:nvSpPr>
          <p:cNvPr id="32" name="Text Placeholder 49">
            <a:extLst>
              <a:ext uri="{FF2B5EF4-FFF2-40B4-BE49-F238E27FC236}">
                <a16:creationId xmlns:a16="http://schemas.microsoft.com/office/drawing/2014/main" id="{B4850302-0C99-D13D-470D-EBE3AC98FF6E}"/>
              </a:ext>
            </a:extLst>
          </p:cNvPr>
          <p:cNvSpPr>
            <a:spLocks noGrp="1"/>
          </p:cNvSpPr>
          <p:nvPr>
            <p:ph type="body" sz="quarter" idx="16" hasCustomPrompt="1"/>
          </p:nvPr>
        </p:nvSpPr>
        <p:spPr>
          <a:xfrm>
            <a:off x="735942" y="3107260"/>
            <a:ext cx="2750208"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747979" y="2837333"/>
            <a:ext cx="2733055"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FA1D00CF-0464-CAB6-96A1-CABD54C32C72}"/>
              </a:ext>
            </a:extLst>
          </p:cNvPr>
          <p:cNvSpPr>
            <a:spLocks noGrp="1"/>
          </p:cNvSpPr>
          <p:nvPr>
            <p:ph type="body" sz="quarter" idx="18" hasCustomPrompt="1"/>
          </p:nvPr>
        </p:nvSpPr>
        <p:spPr>
          <a:xfrm>
            <a:off x="5565784" y="3115858"/>
            <a:ext cx="2892416"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5583823" y="2845931"/>
            <a:ext cx="2874377" cy="243033"/>
          </a:xfrm>
        </p:spPr>
        <p:txBody>
          <a:bodyPr>
            <a:normAutofit/>
          </a:bodyPr>
          <a:lstStyle>
            <a:lvl1pPr algn="r">
              <a:defRPr sz="1200" b="1">
                <a:solidFill>
                  <a:schemeClr val="tx1"/>
                </a:solidFill>
              </a:defRPr>
            </a:lvl1pPr>
          </a:lstStyle>
          <a:p>
            <a:pPr lvl="0"/>
            <a:r>
              <a:rPr lang="en-US"/>
              <a:t>Lorem ipsum dolor</a:t>
            </a:r>
          </a:p>
        </p:txBody>
      </p:sp>
      <p:sp>
        <p:nvSpPr>
          <p:cNvPr id="38" name="Text Placeholder 49">
            <a:extLst>
              <a:ext uri="{FF2B5EF4-FFF2-40B4-BE49-F238E27FC236}">
                <a16:creationId xmlns:a16="http://schemas.microsoft.com/office/drawing/2014/main" id="{3379FA56-F9BB-1C52-9F69-1A679289DE8C}"/>
              </a:ext>
            </a:extLst>
          </p:cNvPr>
          <p:cNvSpPr>
            <a:spLocks noGrp="1"/>
          </p:cNvSpPr>
          <p:nvPr>
            <p:ph type="body" sz="quarter" idx="22" hasCustomPrompt="1"/>
          </p:nvPr>
        </p:nvSpPr>
        <p:spPr>
          <a:xfrm>
            <a:off x="3390818" y="4669093"/>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3405623" y="4399167"/>
            <a:ext cx="2407421" cy="243033"/>
          </a:xfrm>
        </p:spPr>
        <p:txBody>
          <a:bodyPr>
            <a:normAutofit/>
          </a:bodyPr>
          <a:lstStyle>
            <a:lvl1pPr algn="ctr">
              <a:defRPr sz="1200" b="1">
                <a:solidFill>
                  <a:schemeClr val="tx1"/>
                </a:solidFill>
              </a:defRPr>
            </a:lvl1pPr>
          </a:lstStyle>
          <a:p>
            <a:pPr lvl="0"/>
            <a:r>
              <a:rPr lang="en-US"/>
              <a:t>Lorem ipsum dolor</a:t>
            </a:r>
          </a:p>
        </p:txBody>
      </p:sp>
      <p:sp>
        <p:nvSpPr>
          <p:cNvPr id="40" name="Text Placeholder 49">
            <a:extLst>
              <a:ext uri="{FF2B5EF4-FFF2-40B4-BE49-F238E27FC236}">
                <a16:creationId xmlns:a16="http://schemas.microsoft.com/office/drawing/2014/main" id="{5C03CC93-71B2-E514-7B40-9680BA6773C1}"/>
              </a:ext>
            </a:extLst>
          </p:cNvPr>
          <p:cNvSpPr>
            <a:spLocks noGrp="1"/>
          </p:cNvSpPr>
          <p:nvPr>
            <p:ph type="body" sz="quarter" idx="24" hasCustomPrompt="1"/>
          </p:nvPr>
        </p:nvSpPr>
        <p:spPr>
          <a:xfrm>
            <a:off x="3353437" y="1416706"/>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3368242" y="1146780"/>
            <a:ext cx="2407421"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147217218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Five point pen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2" name="Group 31">
            <a:extLst>
              <a:ext uri="{FF2B5EF4-FFF2-40B4-BE49-F238E27FC236}">
                <a16:creationId xmlns:a16="http://schemas.microsoft.com/office/drawing/2014/main" id="{9982F7E7-70CA-4BF5-148B-AFC9AE54CA0D}"/>
              </a:ext>
            </a:extLst>
          </p:cNvPr>
          <p:cNvGrpSpPr/>
          <p:nvPr userDrawn="1"/>
        </p:nvGrpSpPr>
        <p:grpSpPr>
          <a:xfrm>
            <a:off x="611982" y="1729848"/>
            <a:ext cx="7965281" cy="2352684"/>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endParaRPr lang="en-US" sz="1200" dirty="0"/>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endParaRPr lang="en-US" sz="1200" dirty="0"/>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endParaRPr lang="en-US" sz="1200" dirty="0"/>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endParaRPr lang="en-US" sz="1200" dirty="0"/>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endParaRPr lang="en-US" sz="1200" dirty="0"/>
              </a:p>
            </p:txBody>
          </p:sp>
        </p:grpSp>
      </p:grpSp>
      <p:sp>
        <p:nvSpPr>
          <p:cNvPr id="54" name="Text Placeholder 49">
            <a:extLst>
              <a:ext uri="{FF2B5EF4-FFF2-40B4-BE49-F238E27FC236}">
                <a16:creationId xmlns:a16="http://schemas.microsoft.com/office/drawing/2014/main" id="{532F64A1-F43F-E9BE-0F42-6A4D85B40F6A}"/>
              </a:ext>
            </a:extLst>
          </p:cNvPr>
          <p:cNvSpPr>
            <a:spLocks noGrp="1"/>
          </p:cNvSpPr>
          <p:nvPr>
            <p:ph type="body" sz="quarter" idx="22" hasCustomPrompt="1"/>
          </p:nvPr>
        </p:nvSpPr>
        <p:spPr>
          <a:xfrm>
            <a:off x="3423168" y="4360044"/>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3437974" y="4143408"/>
            <a:ext cx="2407421" cy="211873"/>
          </a:xfrm>
        </p:spPr>
        <p:txBody>
          <a:bodyPr>
            <a:normAutofit/>
          </a:bodyPr>
          <a:lstStyle>
            <a:lvl1pPr algn="ctr">
              <a:defRPr sz="1050" b="1">
                <a:solidFill>
                  <a:schemeClr val="tx1"/>
                </a:solidFill>
              </a:defRPr>
            </a:lvl1pPr>
          </a:lstStyle>
          <a:p>
            <a:pPr lvl="0"/>
            <a:r>
              <a:rPr lang="en-US"/>
              <a:t>Lorem ipsum dolor</a:t>
            </a:r>
          </a:p>
        </p:txBody>
      </p:sp>
      <p:sp>
        <p:nvSpPr>
          <p:cNvPr id="56" name="Text Placeholder 49">
            <a:extLst>
              <a:ext uri="{FF2B5EF4-FFF2-40B4-BE49-F238E27FC236}">
                <a16:creationId xmlns:a16="http://schemas.microsoft.com/office/drawing/2014/main" id="{ECFFC5DD-C6CB-ED91-56FA-B1ACD30CED7D}"/>
              </a:ext>
            </a:extLst>
          </p:cNvPr>
          <p:cNvSpPr>
            <a:spLocks noGrp="1"/>
          </p:cNvSpPr>
          <p:nvPr>
            <p:ph type="body" sz="quarter" idx="24" hasCustomPrompt="1"/>
          </p:nvPr>
        </p:nvSpPr>
        <p:spPr>
          <a:xfrm>
            <a:off x="716448" y="2163173"/>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731252" y="1946537"/>
            <a:ext cx="2775086" cy="211873"/>
          </a:xfrm>
        </p:spPr>
        <p:txBody>
          <a:bodyPr>
            <a:normAutofit/>
          </a:bodyPr>
          <a:lstStyle>
            <a:lvl1pPr algn="l">
              <a:defRPr sz="1050" b="1">
                <a:solidFill>
                  <a:schemeClr val="tx1"/>
                </a:solidFill>
              </a:defRPr>
            </a:lvl1pPr>
          </a:lstStyle>
          <a:p>
            <a:pPr lvl="0"/>
            <a:r>
              <a:rPr lang="en-US"/>
              <a:t>Lorem ipsum dolor</a:t>
            </a:r>
          </a:p>
        </p:txBody>
      </p:sp>
      <p:sp>
        <p:nvSpPr>
          <p:cNvPr id="58" name="Text Placeholder 49">
            <a:extLst>
              <a:ext uri="{FF2B5EF4-FFF2-40B4-BE49-F238E27FC236}">
                <a16:creationId xmlns:a16="http://schemas.microsoft.com/office/drawing/2014/main" id="{769CCF7F-C436-2007-87D8-9E4E6858A46B}"/>
              </a:ext>
            </a:extLst>
          </p:cNvPr>
          <p:cNvSpPr>
            <a:spLocks noGrp="1"/>
          </p:cNvSpPr>
          <p:nvPr>
            <p:ph type="body" sz="quarter" idx="26" hasCustomPrompt="1"/>
          </p:nvPr>
        </p:nvSpPr>
        <p:spPr>
          <a:xfrm>
            <a:off x="685481" y="325544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700285" y="3038804"/>
            <a:ext cx="2775086" cy="211873"/>
          </a:xfrm>
        </p:spPr>
        <p:txBody>
          <a:bodyPr>
            <a:normAutofit/>
          </a:bodyPr>
          <a:lstStyle>
            <a:lvl1pPr algn="l">
              <a:defRPr sz="1050" b="1">
                <a:solidFill>
                  <a:schemeClr val="tx1"/>
                </a:solidFill>
              </a:defRPr>
            </a:lvl1pPr>
          </a:lstStyle>
          <a:p>
            <a:pPr lvl="0"/>
            <a:r>
              <a:rPr lang="en-US"/>
              <a:t>Lorem ipsum dolor</a:t>
            </a:r>
          </a:p>
        </p:txBody>
      </p:sp>
      <p:sp>
        <p:nvSpPr>
          <p:cNvPr id="60" name="Text Placeholder 49">
            <a:extLst>
              <a:ext uri="{FF2B5EF4-FFF2-40B4-BE49-F238E27FC236}">
                <a16:creationId xmlns:a16="http://schemas.microsoft.com/office/drawing/2014/main" id="{68466F2D-FA7E-2713-A9EC-D79ED84E16B7}"/>
              </a:ext>
            </a:extLst>
          </p:cNvPr>
          <p:cNvSpPr>
            <a:spLocks noGrp="1"/>
          </p:cNvSpPr>
          <p:nvPr>
            <p:ph type="body" sz="quarter" idx="28" hasCustomPrompt="1"/>
          </p:nvPr>
        </p:nvSpPr>
        <p:spPr>
          <a:xfrm>
            <a:off x="5681001" y="217876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5695805" y="1962123"/>
            <a:ext cx="2775086" cy="211873"/>
          </a:xfrm>
        </p:spPr>
        <p:txBody>
          <a:bodyPr>
            <a:normAutofit/>
          </a:bodyPr>
          <a:lstStyle>
            <a:lvl1pPr algn="r">
              <a:defRPr sz="1050" b="1">
                <a:solidFill>
                  <a:schemeClr val="tx1"/>
                </a:solidFill>
              </a:defRPr>
            </a:lvl1pPr>
          </a:lstStyle>
          <a:p>
            <a:pPr lvl="0"/>
            <a:r>
              <a:rPr lang="en-US"/>
              <a:t>Lorem ipsum dolor</a:t>
            </a:r>
          </a:p>
        </p:txBody>
      </p:sp>
      <p:sp>
        <p:nvSpPr>
          <p:cNvPr id="62" name="Text Placeholder 49">
            <a:extLst>
              <a:ext uri="{FF2B5EF4-FFF2-40B4-BE49-F238E27FC236}">
                <a16:creationId xmlns:a16="http://schemas.microsoft.com/office/drawing/2014/main" id="{66436E01-F4EA-B217-B2DE-BCF47E57E716}"/>
              </a:ext>
            </a:extLst>
          </p:cNvPr>
          <p:cNvSpPr>
            <a:spLocks noGrp="1"/>
          </p:cNvSpPr>
          <p:nvPr>
            <p:ph type="body" sz="quarter" idx="30" hasCustomPrompt="1"/>
          </p:nvPr>
        </p:nvSpPr>
        <p:spPr>
          <a:xfrm>
            <a:off x="5650034" y="327102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5664838" y="3054390"/>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4367380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0132B430-CFBD-457B-B5A4-C1601672653A}"/>
              </a:ext>
            </a:extLst>
          </p:cNvPr>
          <p:cNvSpPr>
            <a:spLocks noGrp="1"/>
          </p:cNvSpPr>
          <p:nvPr>
            <p:ph type="pic" sz="quarter" idx="11" hasCustomPrompt="1"/>
          </p:nvPr>
        </p:nvSpPr>
        <p:spPr>
          <a:xfrm>
            <a:off x="-1" y="179388"/>
            <a:ext cx="8964000" cy="3096000"/>
          </a:xfrm>
        </p:spPr>
        <p:txBody>
          <a:bodyPr bIns="1152000" anchor="b" anchorCtr="1"/>
          <a:lstStyle>
            <a:lvl1pPr>
              <a:defRPr/>
            </a:lvl1pPr>
          </a:lstStyle>
          <a:p>
            <a:r>
              <a:rPr lang="en-US" dirty="0"/>
              <a:t>Insert cover shapes from Create “Shapes” and imagery from “Images”</a:t>
            </a:r>
          </a:p>
        </p:txBody>
      </p:sp>
      <p:sp>
        <p:nvSpPr>
          <p:cNvPr id="2" name="Title"/>
          <p:cNvSpPr>
            <a:spLocks noGrp="1"/>
          </p:cNvSpPr>
          <p:nvPr>
            <p:ph type="ctrTitle"/>
          </p:nvPr>
        </p:nvSpPr>
        <p:spPr>
          <a:xfrm>
            <a:off x="572029" y="3591249"/>
            <a:ext cx="7923701" cy="430887"/>
          </a:xfrm>
        </p:spPr>
        <p:txBody>
          <a:bodyPr>
            <a:noAutofit/>
          </a:bodyPr>
          <a:lstStyle>
            <a:lvl1pPr>
              <a:defRPr sz="3200" cap="all" baseline="0"/>
            </a:lvl1pPr>
          </a:lstStyle>
          <a:p>
            <a:endParaRPr lang="en-US"/>
          </a:p>
        </p:txBody>
      </p:sp>
      <p:sp>
        <p:nvSpPr>
          <p:cNvPr id="3" name="Subtitle"/>
          <p:cNvSpPr>
            <a:spLocks noGrp="1"/>
          </p:cNvSpPr>
          <p:nvPr>
            <p:ph type="subTitle" idx="1"/>
          </p:nvPr>
        </p:nvSpPr>
        <p:spPr>
          <a:xfrm>
            <a:off x="572031" y="4132447"/>
            <a:ext cx="6910950" cy="338554"/>
          </a:xfrm>
        </p:spPr>
        <p:txBody>
          <a:bodyPr>
            <a:noAutofit/>
          </a:bodyPr>
          <a:lstStyle>
            <a:lvl1pPr marL="0" indent="0" algn="l">
              <a:spcAft>
                <a:spcPts val="0"/>
              </a:spcAft>
              <a:buNone/>
              <a:defRPr sz="2000" b="0">
                <a:solidFill>
                  <a:schemeClr val="bg2"/>
                </a:solidFill>
              </a:defRPr>
            </a:lvl1pPr>
            <a:lvl2pPr marL="408135" indent="0" algn="ctr">
              <a:buNone/>
              <a:defRPr>
                <a:solidFill>
                  <a:schemeClr val="tx1">
                    <a:tint val="75000"/>
                  </a:schemeClr>
                </a:solidFill>
              </a:defRPr>
            </a:lvl2pPr>
            <a:lvl3pPr marL="816270" indent="0" algn="ctr">
              <a:buNone/>
              <a:defRPr>
                <a:solidFill>
                  <a:schemeClr val="tx1">
                    <a:tint val="75000"/>
                  </a:schemeClr>
                </a:solidFill>
              </a:defRPr>
            </a:lvl3pPr>
            <a:lvl4pPr marL="1224404" indent="0" algn="ctr">
              <a:buNone/>
              <a:defRPr>
                <a:solidFill>
                  <a:schemeClr val="tx1">
                    <a:tint val="75000"/>
                  </a:schemeClr>
                </a:solidFill>
              </a:defRPr>
            </a:lvl4pPr>
            <a:lvl5pPr marL="1632540" indent="0" algn="ctr">
              <a:buNone/>
              <a:defRPr>
                <a:solidFill>
                  <a:schemeClr val="tx1">
                    <a:tint val="75000"/>
                  </a:schemeClr>
                </a:solidFill>
              </a:defRPr>
            </a:lvl5pPr>
            <a:lvl6pPr marL="2040675" indent="0" algn="ctr">
              <a:buNone/>
              <a:defRPr>
                <a:solidFill>
                  <a:schemeClr val="tx1">
                    <a:tint val="75000"/>
                  </a:schemeClr>
                </a:solidFill>
              </a:defRPr>
            </a:lvl6pPr>
            <a:lvl7pPr marL="2448809" indent="0" algn="ctr">
              <a:buNone/>
              <a:defRPr>
                <a:solidFill>
                  <a:schemeClr val="tx1">
                    <a:tint val="75000"/>
                  </a:schemeClr>
                </a:solidFill>
              </a:defRPr>
            </a:lvl7pPr>
            <a:lvl8pPr marL="2856944" indent="0" algn="ctr">
              <a:buNone/>
              <a:defRPr>
                <a:solidFill>
                  <a:schemeClr val="tx1">
                    <a:tint val="75000"/>
                  </a:schemeClr>
                </a:solidFill>
              </a:defRPr>
            </a:lvl8pPr>
            <a:lvl9pPr marL="3265079" indent="0" algn="ctr">
              <a:buNone/>
              <a:defRPr>
                <a:solidFill>
                  <a:schemeClr val="tx1">
                    <a:tint val="75000"/>
                  </a:schemeClr>
                </a:solidFill>
              </a:defRPr>
            </a:lvl9pPr>
          </a:lstStyle>
          <a:p>
            <a:endParaRPr lang="en-US"/>
          </a:p>
        </p:txBody>
      </p:sp>
      <p:sp>
        <p:nvSpPr>
          <p:cNvPr id="11" name="Autoshape Default Text" hidden="1"/>
          <p:cNvSpPr txBox="1"/>
          <p:nvPr/>
        </p:nvSpPr>
        <p:spPr>
          <a:xfrm>
            <a:off x="0" y="0"/>
            <a:ext cx="781200" cy="151200"/>
          </a:xfrm>
          <a:prstGeom prst="rect">
            <a:avLst/>
          </a:prstGeom>
          <a:noFill/>
        </p:spPr>
        <p:txBody>
          <a:bodyPr wrap="square" lIns="0" tIns="0" rIns="0" bIns="0" rtlCol="0">
            <a:noAutofit/>
          </a:bodyPr>
          <a:lstStyle/>
          <a:p>
            <a:r>
              <a:rPr lang="en-US" sz="1000" dirty="0"/>
              <a:t>Text</a:t>
            </a:r>
          </a:p>
        </p:txBody>
      </p:sp>
      <p:sp>
        <p:nvSpPr>
          <p:cNvPr id="12" name="Autoshape Default Shape" hidden="1"/>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1000" dirty="0"/>
              <a:t>Shape</a:t>
            </a:r>
          </a:p>
        </p:txBody>
      </p:sp>
      <p:cxnSp>
        <p:nvCxnSpPr>
          <p:cNvPr id="13" name="Autoshape Default Line" hidden="1"/>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pic>
        <p:nvPicPr>
          <p:cNvPr id="17" name="Strapline"/>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2031" y="4659642"/>
            <a:ext cx="2300709" cy="288371"/>
          </a:xfrm>
          <a:prstGeom prst="rect">
            <a:avLst/>
          </a:prstGeom>
        </p:spPr>
      </p:pic>
      <p:pic>
        <p:nvPicPr>
          <p:cNvPr id="18" name="RSM Logo" descr="Z:\RSM International\1 Design\2015\Brand\Guidelines\Logos\Logos-03.png">
            <a:extLst>
              <a:ext uri="{FF2B5EF4-FFF2-40B4-BE49-F238E27FC236}">
                <a16:creationId xmlns:a16="http://schemas.microsoft.com/office/drawing/2014/main" id="{878A75CE-923D-4975-B267-62DDCA4095D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
        <p:nvSpPr>
          <p:cNvPr id="14" name="Filename" hidden="1">
            <a:extLst>
              <a:ext uri="{FF2B5EF4-FFF2-40B4-BE49-F238E27FC236}">
                <a16:creationId xmlns:a16="http://schemas.microsoft.com/office/drawing/2014/main" id="{AC92D302-00EE-4255-82F0-034F72E7A770}"/>
              </a:ext>
            </a:extLst>
          </p:cNvPr>
          <p:cNvSpPr txBox="1"/>
          <p:nvPr/>
        </p:nvSpPr>
        <p:spPr>
          <a:xfrm>
            <a:off x="320040" y="4827983"/>
            <a:ext cx="6840000" cy="228600"/>
          </a:xfrm>
          <a:prstGeom prst="rect">
            <a:avLst/>
          </a:prstGeom>
          <a:noFill/>
        </p:spPr>
        <p:txBody>
          <a:bodyPr wrap="square" lIns="0" tIns="0" rIns="0" bIns="0" rtlCol="0" anchor="b" anchorCtr="0">
            <a:noAutofit/>
          </a:bodyPr>
          <a:lstStyle/>
          <a:p>
            <a:r>
              <a:rPr lang="en-US" sz="400" noProof="1">
                <a:solidFill>
                  <a:schemeClr val="tx1"/>
                </a:solidFill>
                <a:latin typeface="+mn-lt"/>
                <a:cs typeface="Arial" pitchFamily="34" charset="0"/>
              </a:rPr>
              <a:t>C:\Users\e065235\Desktop\Health care M&amp;A and Strategic Investments Outlook.pptx</a:t>
            </a:r>
          </a:p>
        </p:txBody>
      </p:sp>
      <p:sp>
        <p:nvSpPr>
          <p:cNvPr id="16" name="Draft" hidden="1">
            <a:extLst>
              <a:ext uri="{FF2B5EF4-FFF2-40B4-BE49-F238E27FC236}">
                <a16:creationId xmlns:a16="http://schemas.microsoft.com/office/drawing/2014/main" id="{214A0598-EC0E-4C30-935A-CC6283625B3B}"/>
              </a:ext>
            </a:extLst>
          </p:cNvPr>
          <p:cNvSpPr txBox="1"/>
          <p:nvPr/>
        </p:nvSpPr>
        <p:spPr>
          <a:xfrm>
            <a:off x="7562863" y="21449"/>
            <a:ext cx="1401750" cy="166670"/>
          </a:xfrm>
          <a:prstGeom prst="rect">
            <a:avLst/>
          </a:prstGeom>
          <a:noFill/>
        </p:spPr>
        <p:txBody>
          <a:bodyPr wrap="square" lIns="0" tIns="0" rIns="0" bIns="0" rtlCol="0">
            <a:noAutofit/>
          </a:bodyPr>
          <a:lstStyle/>
          <a:p>
            <a:pPr algn="r"/>
            <a:r>
              <a:rPr lang="en-US" sz="1100" dirty="0">
                <a:solidFill>
                  <a:schemeClr val="bg1">
                    <a:lumMod val="75000"/>
                  </a:schemeClr>
                </a:solidFill>
                <a:latin typeface="+mn-lt"/>
                <a:cs typeface="Arial" pitchFamily="34" charset="0"/>
              </a:rPr>
              <a:t>DRAFT</a:t>
            </a:r>
          </a:p>
        </p:txBody>
      </p:sp>
    </p:spTree>
    <p:extLst>
      <p:ext uri="{BB962C8B-B14F-4D97-AF65-F5344CB8AC3E}">
        <p14:creationId xmlns:p14="http://schemas.microsoft.com/office/powerpoint/2010/main" val="3407663780"/>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hasCustomPrompt="1"/>
          </p:nvPr>
        </p:nvSpPr>
        <p:spPr>
          <a:xfrm>
            <a:off x="324000" y="968400"/>
            <a:ext cx="4136400" cy="324000"/>
          </a:xfrm>
        </p:spPr>
        <p:txBody>
          <a:bodyPr anchor="t" anchorCtr="0"/>
          <a:lstStyle>
            <a:lvl1pPr marL="0" indent="0">
              <a:spcBef>
                <a:spcPts val="480"/>
              </a:spcBef>
              <a:spcAft>
                <a:spcPts val="0"/>
              </a:spcAft>
              <a:buNone/>
              <a:defRPr sz="2000" b="0" cap="all" baseline="0">
                <a:solidFill>
                  <a:schemeClr val="accent1"/>
                </a:solidFill>
              </a:defRPr>
            </a:lvl1pPr>
            <a:lvl2pPr marL="408135" indent="0">
              <a:buNone/>
              <a:defRPr sz="1800" b="1"/>
            </a:lvl2pPr>
            <a:lvl3pPr marL="816270" indent="0">
              <a:buNone/>
              <a:defRPr sz="1600" b="1"/>
            </a:lvl3pPr>
            <a:lvl4pPr marL="1224404" indent="0">
              <a:buNone/>
              <a:defRPr sz="1400" b="1"/>
            </a:lvl4pPr>
            <a:lvl5pPr marL="1632540" indent="0">
              <a:buNone/>
              <a:defRPr sz="1400" b="1"/>
            </a:lvl5pPr>
            <a:lvl6pPr marL="2040675" indent="0">
              <a:buNone/>
              <a:defRPr sz="1400" b="1"/>
            </a:lvl6pPr>
            <a:lvl7pPr marL="2448809" indent="0">
              <a:buNone/>
              <a:defRPr sz="1400" b="1"/>
            </a:lvl7pPr>
            <a:lvl8pPr marL="2856944" indent="0">
              <a:buNone/>
              <a:defRPr sz="1400" b="1"/>
            </a:lvl8pPr>
            <a:lvl9pPr marL="3265079" indent="0">
              <a:buNone/>
              <a:defRPr sz="1400" b="1"/>
            </a:lvl9pPr>
          </a:lstStyle>
          <a:p>
            <a:pPr lvl="0"/>
            <a:r>
              <a:rPr lang="en-US"/>
              <a:t>Edit Master text styles</a:t>
            </a:r>
          </a:p>
        </p:txBody>
      </p:sp>
      <p:sp>
        <p:nvSpPr>
          <p:cNvPr id="4" name="Content Placeholder 3"/>
          <p:cNvSpPr>
            <a:spLocks noGrp="1"/>
          </p:cNvSpPr>
          <p:nvPr>
            <p:ph sz="half" idx="2" hasCustomPrompt="1"/>
          </p:nvPr>
        </p:nvSpPr>
        <p:spPr>
          <a:xfrm>
            <a:off x="324000" y="1347169"/>
            <a:ext cx="4136400" cy="312763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hasCustomPrompt="1"/>
          </p:nvPr>
        </p:nvSpPr>
        <p:spPr>
          <a:xfrm>
            <a:off x="4827600" y="968400"/>
            <a:ext cx="4136400" cy="324000"/>
          </a:xfrm>
        </p:spPr>
        <p:txBody>
          <a:bodyPr anchor="t" anchorCtr="0"/>
          <a:lstStyle>
            <a:lvl1pPr marL="0" indent="0">
              <a:spcBef>
                <a:spcPts val="480"/>
              </a:spcBef>
              <a:spcAft>
                <a:spcPts val="0"/>
              </a:spcAft>
              <a:buNone/>
              <a:defRPr sz="2000" b="0" cap="all" baseline="0">
                <a:solidFill>
                  <a:schemeClr val="accent1"/>
                </a:solidFill>
              </a:defRPr>
            </a:lvl1pPr>
            <a:lvl2pPr marL="408135" indent="0">
              <a:buNone/>
              <a:defRPr sz="1800" b="1"/>
            </a:lvl2pPr>
            <a:lvl3pPr marL="816270" indent="0">
              <a:buNone/>
              <a:defRPr sz="1600" b="1"/>
            </a:lvl3pPr>
            <a:lvl4pPr marL="1224404" indent="0">
              <a:buNone/>
              <a:defRPr sz="1400" b="1"/>
            </a:lvl4pPr>
            <a:lvl5pPr marL="1632540" indent="0">
              <a:buNone/>
              <a:defRPr sz="1400" b="1"/>
            </a:lvl5pPr>
            <a:lvl6pPr marL="2040675" indent="0">
              <a:buNone/>
              <a:defRPr sz="1400" b="1"/>
            </a:lvl6pPr>
            <a:lvl7pPr marL="2448809" indent="0">
              <a:buNone/>
              <a:defRPr sz="1400" b="1"/>
            </a:lvl7pPr>
            <a:lvl8pPr marL="2856944" indent="0">
              <a:buNone/>
              <a:defRPr sz="1400" b="1"/>
            </a:lvl8pPr>
            <a:lvl9pPr marL="3265079" indent="0">
              <a:buNone/>
              <a:defRPr sz="1400" b="1"/>
            </a:lvl9pPr>
          </a:lstStyle>
          <a:p>
            <a:pPr lvl="0"/>
            <a:r>
              <a:rPr lang="en-US"/>
              <a:t>Edit Master text styles</a:t>
            </a:r>
          </a:p>
        </p:txBody>
      </p:sp>
      <p:sp>
        <p:nvSpPr>
          <p:cNvPr id="6" name="Content Placeholder 5"/>
          <p:cNvSpPr>
            <a:spLocks noGrp="1"/>
          </p:cNvSpPr>
          <p:nvPr>
            <p:ph sz="quarter" idx="4" hasCustomPrompt="1"/>
          </p:nvPr>
        </p:nvSpPr>
        <p:spPr>
          <a:xfrm>
            <a:off x="4827600" y="1347169"/>
            <a:ext cx="4136400" cy="312763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993840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ix point hex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2" name="Group 31">
            <a:extLst>
              <a:ext uri="{FF2B5EF4-FFF2-40B4-BE49-F238E27FC236}">
                <a16:creationId xmlns:a16="http://schemas.microsoft.com/office/drawing/2014/main" id="{529A6C24-BAAB-0684-EBE2-6759201829BB}"/>
              </a:ext>
            </a:extLst>
          </p:cNvPr>
          <p:cNvGrpSpPr/>
          <p:nvPr userDrawn="1"/>
        </p:nvGrpSpPr>
        <p:grpSpPr>
          <a:xfrm>
            <a:off x="611982" y="1753014"/>
            <a:ext cx="7965281" cy="2498869"/>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sz="1200" dirty="0"/>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sz="1200" dirty="0"/>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sz="1200" dirty="0"/>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sz="1200" dirty="0"/>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sz="1200" dirty="0"/>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sz="1200" dirty="0"/>
              </a:p>
            </p:txBody>
          </p:sp>
        </p:gr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716448" y="2460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731252" y="2244273"/>
            <a:ext cx="2775086" cy="211873"/>
          </a:xfrm>
        </p:spPr>
        <p:txBody>
          <a:bodyPr>
            <a:normAutofit/>
          </a:bodyPr>
          <a:lstStyle>
            <a:lvl1pPr algn="l">
              <a:defRPr sz="105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685481" y="3553176"/>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700285" y="3336539"/>
            <a:ext cx="2775086" cy="211873"/>
          </a:xfrm>
        </p:spPr>
        <p:txBody>
          <a:bodyPr>
            <a:normAutofit/>
          </a:bodyPr>
          <a:lstStyle>
            <a:lvl1pPr algn="l">
              <a:defRPr sz="105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5681001" y="2476495"/>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5695805" y="2259859"/>
            <a:ext cx="2775086" cy="211873"/>
          </a:xfrm>
        </p:spPr>
        <p:txBody>
          <a:bodyPr>
            <a:normAutofit/>
          </a:bodyPr>
          <a:lstStyle>
            <a:lvl1pPr algn="r">
              <a:defRPr sz="105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5650034" y="35687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5664838" y="3352126"/>
            <a:ext cx="2775086" cy="211873"/>
          </a:xfrm>
        </p:spPr>
        <p:txBody>
          <a:bodyPr>
            <a:normAutofit/>
          </a:bodyPr>
          <a:lstStyle>
            <a:lvl1pPr algn="r">
              <a:defRPr sz="105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3206986" y="4546981"/>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3221791" y="4330345"/>
            <a:ext cx="2775086" cy="211873"/>
          </a:xfrm>
        </p:spPr>
        <p:txBody>
          <a:bodyPr>
            <a:normAutofit/>
          </a:bodyPr>
          <a:lstStyle>
            <a:lvl1pPr algn="ctr">
              <a:defRPr sz="105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3153659" y="1473937"/>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3168463"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88001326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even point hep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Seven points - heptagon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cxnSp>
        <p:nvCxnSpPr>
          <p:cNvPr id="3" name="Straight Connector 2">
            <a:extLst>
              <a:ext uri="{FF2B5EF4-FFF2-40B4-BE49-F238E27FC236}">
                <a16:creationId xmlns:a16="http://schemas.microsoft.com/office/drawing/2014/main" id="{349A2487-DBCA-454C-558B-E11C24991FA8}"/>
              </a:ext>
            </a:extLst>
          </p:cNvPr>
          <p:cNvCxnSpPr>
            <a:cxnSpLocks/>
          </p:cNvCxnSpPr>
          <p:nvPr userDrawn="1"/>
        </p:nvCxnSpPr>
        <p:spPr>
          <a:xfrm>
            <a:off x="5246596" y="2659844"/>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2BC4742-1624-94E2-E274-4B95E1AD9895}"/>
              </a:ext>
            </a:extLst>
          </p:cNvPr>
          <p:cNvCxnSpPr>
            <a:cxnSpLocks/>
          </p:cNvCxnSpPr>
          <p:nvPr userDrawn="1"/>
        </p:nvCxnSpPr>
        <p:spPr>
          <a:xfrm flipH="1">
            <a:off x="611982" y="2649321"/>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1AF4952-9541-057A-47CD-9045D7C1125B}"/>
              </a:ext>
            </a:extLst>
          </p:cNvPr>
          <p:cNvCxnSpPr>
            <a:cxnSpLocks/>
          </p:cNvCxnSpPr>
          <p:nvPr userDrawn="1"/>
        </p:nvCxnSpPr>
        <p:spPr>
          <a:xfrm>
            <a:off x="5246596" y="1788139"/>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204FF09-ADAF-8C0D-64ED-A54BEB062C95}"/>
              </a:ext>
            </a:extLst>
          </p:cNvPr>
          <p:cNvCxnSpPr>
            <a:cxnSpLocks/>
          </p:cNvCxnSpPr>
          <p:nvPr userDrawn="1"/>
        </p:nvCxnSpPr>
        <p:spPr>
          <a:xfrm flipH="1">
            <a:off x="611982" y="1777616"/>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CFC468F-D1F3-DCBB-5F7E-6EA12B99EB62}"/>
              </a:ext>
            </a:extLst>
          </p:cNvPr>
          <p:cNvCxnSpPr>
            <a:cxnSpLocks/>
          </p:cNvCxnSpPr>
          <p:nvPr userDrawn="1"/>
        </p:nvCxnSpPr>
        <p:spPr>
          <a:xfrm>
            <a:off x="5246596" y="3635906"/>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EA21A10-890F-3FCF-DC8F-A34CB366675C}"/>
              </a:ext>
            </a:extLst>
          </p:cNvPr>
          <p:cNvCxnSpPr>
            <a:cxnSpLocks/>
          </p:cNvCxnSpPr>
          <p:nvPr userDrawn="1"/>
        </p:nvCxnSpPr>
        <p:spPr>
          <a:xfrm flipH="1">
            <a:off x="611982" y="362538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7E16F2-17F0-54B1-2611-BEDD72A1F5FE}"/>
              </a:ext>
            </a:extLst>
          </p:cNvPr>
          <p:cNvCxnSpPr>
            <a:cxnSpLocks/>
          </p:cNvCxnSpPr>
          <p:nvPr/>
        </p:nvCxnSpPr>
        <p:spPr>
          <a:xfrm>
            <a:off x="4609334" y="3502289"/>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023B16CF-61F0-D78A-F639-95BAA8063806}"/>
              </a:ext>
            </a:extLst>
          </p:cNvPr>
          <p:cNvGrpSpPr/>
          <p:nvPr userDrawn="1"/>
        </p:nvGrpSpPr>
        <p:grpSpPr>
          <a:xfrm>
            <a:off x="3295854" y="1479674"/>
            <a:ext cx="2596471" cy="2532161"/>
            <a:chOff x="7157927" y="2080000"/>
            <a:chExt cx="2622286" cy="2557336"/>
          </a:xfrm>
        </p:grpSpPr>
        <p:sp>
          <p:nvSpPr>
            <p:cNvPr id="65" name="Freeform 64">
              <a:extLst>
                <a:ext uri="{FF2B5EF4-FFF2-40B4-BE49-F238E27FC236}">
                  <a16:creationId xmlns:a16="http://schemas.microsoft.com/office/drawing/2014/main" id="{2A6F1CD8-1BAA-C0BB-0829-2582D8585A1D}"/>
                </a:ext>
              </a:extLst>
            </p:cNvPr>
            <p:cNvSpPr/>
            <p:nvPr/>
          </p:nvSpPr>
          <p:spPr>
            <a:xfrm>
              <a:off x="8511808" y="2080000"/>
              <a:ext cx="975293" cy="967644"/>
            </a:xfrm>
            <a:custGeom>
              <a:avLst/>
              <a:gdLst>
                <a:gd name="connsiteX0" fmla="*/ 165074 w 546470"/>
                <a:gd name="connsiteY0" fmla="*/ 542185 h 542184"/>
                <a:gd name="connsiteX1" fmla="*/ 546470 w 546470"/>
                <a:gd name="connsiteY1" fmla="*/ 263225 h 542184"/>
                <a:gd name="connsiteX2" fmla="*/ 0 w 546470"/>
                <a:gd name="connsiteY2" fmla="*/ 0 h 542184"/>
                <a:gd name="connsiteX3" fmla="*/ 0 w 546470"/>
                <a:gd name="connsiteY3" fmla="*/ 462672 h 542184"/>
                <a:gd name="connsiteX4" fmla="*/ 165074 w 546470"/>
                <a:gd name="connsiteY4" fmla="*/ 542185 h 542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70" h="542184">
                  <a:moveTo>
                    <a:pt x="165074" y="542185"/>
                  </a:moveTo>
                  <a:lnTo>
                    <a:pt x="546470" y="263225"/>
                  </a:lnTo>
                  <a:lnTo>
                    <a:pt x="0" y="0"/>
                  </a:lnTo>
                  <a:lnTo>
                    <a:pt x="0" y="462672"/>
                  </a:lnTo>
                  <a:lnTo>
                    <a:pt x="165074" y="542185"/>
                  </a:lnTo>
                  <a:close/>
                </a:path>
              </a:pathLst>
            </a:custGeom>
            <a:solidFill>
              <a:schemeClr val="accent4"/>
            </a:solidFill>
            <a:ln w="6992" cap="flat">
              <a:noFill/>
              <a:prstDash val="solid"/>
              <a:miter/>
            </a:ln>
          </p:spPr>
          <p:txBody>
            <a:bodyPr rtlCol="0" anchor="ctr"/>
            <a:lstStyle/>
            <a:p>
              <a:endParaRPr lang="en-GB" sz="1200" dirty="0"/>
            </a:p>
          </p:txBody>
        </p:sp>
        <p:sp>
          <p:nvSpPr>
            <p:cNvPr id="66" name="Freeform 65">
              <a:extLst>
                <a:ext uri="{FF2B5EF4-FFF2-40B4-BE49-F238E27FC236}">
                  <a16:creationId xmlns:a16="http://schemas.microsoft.com/office/drawing/2014/main" id="{103DEB1F-8001-599C-019E-55C2AD4646DC}"/>
                </a:ext>
              </a:extLst>
            </p:cNvPr>
            <p:cNvSpPr/>
            <p:nvPr/>
          </p:nvSpPr>
          <p:spPr>
            <a:xfrm>
              <a:off x="7177891" y="3520170"/>
              <a:ext cx="1050286" cy="1079472"/>
            </a:xfrm>
            <a:custGeom>
              <a:avLst/>
              <a:gdLst>
                <a:gd name="connsiteX0" fmla="*/ 475085 w 588490"/>
                <a:gd name="connsiteY0" fmla="*/ 0 h 604843"/>
                <a:gd name="connsiteX1" fmla="*/ 0 w 588490"/>
                <a:gd name="connsiteY1" fmla="*/ 131682 h 604843"/>
                <a:gd name="connsiteX2" fmla="*/ 377272 w 588490"/>
                <a:gd name="connsiteY2" fmla="*/ 604844 h 604843"/>
                <a:gd name="connsiteX3" fmla="*/ 588490 w 588490"/>
                <a:gd name="connsiteY3" fmla="*/ 142242 h 604843"/>
                <a:gd name="connsiteX4" fmla="*/ 475085 w 588490"/>
                <a:gd name="connsiteY4" fmla="*/ 0 h 60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90" h="604843">
                  <a:moveTo>
                    <a:pt x="475085" y="0"/>
                  </a:moveTo>
                  <a:lnTo>
                    <a:pt x="0" y="131682"/>
                  </a:lnTo>
                  <a:lnTo>
                    <a:pt x="377272" y="604844"/>
                  </a:lnTo>
                  <a:lnTo>
                    <a:pt x="588490" y="142242"/>
                  </a:lnTo>
                  <a:lnTo>
                    <a:pt x="475085" y="0"/>
                  </a:lnTo>
                  <a:close/>
                </a:path>
              </a:pathLst>
            </a:custGeom>
            <a:solidFill>
              <a:schemeClr val="accent6"/>
            </a:solidFill>
            <a:ln w="6992" cap="flat">
              <a:noFill/>
              <a:prstDash val="solid"/>
              <a:miter/>
            </a:ln>
          </p:spPr>
          <p:txBody>
            <a:bodyPr rtlCol="0" anchor="ctr"/>
            <a:lstStyle/>
            <a:p>
              <a:endParaRPr lang="en-GB" sz="1200" dirty="0"/>
            </a:p>
          </p:txBody>
        </p:sp>
        <p:sp>
          <p:nvSpPr>
            <p:cNvPr id="67" name="Freeform 66">
              <a:extLst>
                <a:ext uri="{FF2B5EF4-FFF2-40B4-BE49-F238E27FC236}">
                  <a16:creationId xmlns:a16="http://schemas.microsoft.com/office/drawing/2014/main" id="{CA2D056E-E06A-F09E-2654-EBDD04533020}"/>
                </a:ext>
              </a:extLst>
            </p:cNvPr>
            <p:cNvSpPr/>
            <p:nvPr/>
          </p:nvSpPr>
          <p:spPr>
            <a:xfrm>
              <a:off x="7157927" y="2615680"/>
              <a:ext cx="920638" cy="1057131"/>
            </a:xfrm>
            <a:custGeom>
              <a:avLst/>
              <a:gdLst>
                <a:gd name="connsiteX0" fmla="*/ 515847 w 515846"/>
                <a:gd name="connsiteY0" fmla="*/ 278470 h 592325"/>
                <a:gd name="connsiteX1" fmla="*/ 135149 w 515846"/>
                <a:gd name="connsiteY1" fmla="*/ 0 h 592325"/>
                <a:gd name="connsiteX2" fmla="*/ 0 w 515846"/>
                <a:gd name="connsiteY2" fmla="*/ 592326 h 592325"/>
                <a:gd name="connsiteX3" fmla="*/ 474246 w 515846"/>
                <a:gd name="connsiteY3" fmla="*/ 460853 h 592325"/>
                <a:gd name="connsiteX4" fmla="*/ 515847 w 515846"/>
                <a:gd name="connsiteY4" fmla="*/ 278470 h 5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46" h="592325">
                  <a:moveTo>
                    <a:pt x="515847" y="278470"/>
                  </a:moveTo>
                  <a:lnTo>
                    <a:pt x="135149" y="0"/>
                  </a:lnTo>
                  <a:lnTo>
                    <a:pt x="0" y="592326"/>
                  </a:lnTo>
                  <a:lnTo>
                    <a:pt x="474246" y="460853"/>
                  </a:lnTo>
                  <a:lnTo>
                    <a:pt x="515847" y="278470"/>
                  </a:lnTo>
                  <a:close/>
                </a:path>
              </a:pathLst>
            </a:custGeom>
            <a:solidFill>
              <a:schemeClr val="tx2"/>
            </a:solidFill>
            <a:ln w="6992" cap="flat">
              <a:noFill/>
              <a:prstDash val="solid"/>
              <a:miter/>
            </a:ln>
          </p:spPr>
          <p:txBody>
            <a:bodyPr rtlCol="0" anchor="ctr"/>
            <a:lstStyle/>
            <a:p>
              <a:endParaRPr lang="en-GB" sz="1200" dirty="0"/>
            </a:p>
          </p:txBody>
        </p:sp>
        <p:sp>
          <p:nvSpPr>
            <p:cNvPr id="68" name="Freeform 67">
              <a:extLst>
                <a:ext uri="{FF2B5EF4-FFF2-40B4-BE49-F238E27FC236}">
                  <a16:creationId xmlns:a16="http://schemas.microsoft.com/office/drawing/2014/main" id="{641BC662-DB0C-1919-9B35-096EFCD28B43}"/>
                </a:ext>
              </a:extLst>
            </p:cNvPr>
            <p:cNvSpPr/>
            <p:nvPr/>
          </p:nvSpPr>
          <p:spPr>
            <a:xfrm>
              <a:off x="7452285" y="2080000"/>
              <a:ext cx="974793" cy="967394"/>
            </a:xfrm>
            <a:custGeom>
              <a:avLst/>
              <a:gdLst>
                <a:gd name="connsiteX0" fmla="*/ 546191 w 546190"/>
                <a:gd name="connsiteY0" fmla="*/ 462672 h 542044"/>
                <a:gd name="connsiteX1" fmla="*/ 546191 w 546190"/>
                <a:gd name="connsiteY1" fmla="*/ 0 h 542044"/>
                <a:gd name="connsiteX2" fmla="*/ 0 w 546190"/>
                <a:gd name="connsiteY2" fmla="*/ 263085 h 542044"/>
                <a:gd name="connsiteX3" fmla="*/ 381397 w 546190"/>
                <a:gd name="connsiteY3" fmla="*/ 542045 h 542044"/>
                <a:gd name="connsiteX4" fmla="*/ 546191 w 546190"/>
                <a:gd name="connsiteY4" fmla="*/ 462672 h 542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90" h="542044">
                  <a:moveTo>
                    <a:pt x="546191" y="462672"/>
                  </a:moveTo>
                  <a:lnTo>
                    <a:pt x="546191" y="0"/>
                  </a:lnTo>
                  <a:lnTo>
                    <a:pt x="0" y="263085"/>
                  </a:lnTo>
                  <a:lnTo>
                    <a:pt x="381397" y="542045"/>
                  </a:lnTo>
                  <a:lnTo>
                    <a:pt x="546191" y="462672"/>
                  </a:lnTo>
                  <a:close/>
                </a:path>
              </a:pathLst>
            </a:custGeom>
            <a:solidFill>
              <a:schemeClr val="accent1"/>
            </a:solidFill>
            <a:ln w="6992" cap="flat">
              <a:noFill/>
              <a:prstDash val="solid"/>
              <a:miter/>
            </a:ln>
          </p:spPr>
          <p:txBody>
            <a:bodyPr rtlCol="0" anchor="ctr"/>
            <a:lstStyle/>
            <a:p>
              <a:endParaRPr lang="en-GB" sz="1200" dirty="0"/>
            </a:p>
          </p:txBody>
        </p:sp>
        <p:sp>
          <p:nvSpPr>
            <p:cNvPr id="69" name="Freeform 68">
              <a:extLst>
                <a:ext uri="{FF2B5EF4-FFF2-40B4-BE49-F238E27FC236}">
                  <a16:creationId xmlns:a16="http://schemas.microsoft.com/office/drawing/2014/main" id="{F1B945D9-01F1-AC30-D1A1-3221F669682F}"/>
                </a:ext>
              </a:extLst>
            </p:cNvPr>
            <p:cNvSpPr/>
            <p:nvPr/>
          </p:nvSpPr>
          <p:spPr>
            <a:xfrm>
              <a:off x="8712581" y="3517425"/>
              <a:ext cx="1050661" cy="1079847"/>
            </a:xfrm>
            <a:custGeom>
              <a:avLst/>
              <a:gdLst>
                <a:gd name="connsiteX0" fmla="*/ 113615 w 588700"/>
                <a:gd name="connsiteY0" fmla="*/ 0 h 605053"/>
                <a:gd name="connsiteX1" fmla="*/ 0 w 588700"/>
                <a:gd name="connsiteY1" fmla="*/ 142452 h 605053"/>
                <a:gd name="connsiteX2" fmla="*/ 211219 w 588700"/>
                <a:gd name="connsiteY2" fmla="*/ 605054 h 605053"/>
                <a:gd name="connsiteX3" fmla="*/ 588700 w 588700"/>
                <a:gd name="connsiteY3" fmla="*/ 131613 h 605053"/>
                <a:gd name="connsiteX4" fmla="*/ 113615 w 588700"/>
                <a:gd name="connsiteY4" fmla="*/ 0 h 605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00" h="605053">
                  <a:moveTo>
                    <a:pt x="113615" y="0"/>
                  </a:moveTo>
                  <a:lnTo>
                    <a:pt x="0" y="142452"/>
                  </a:lnTo>
                  <a:lnTo>
                    <a:pt x="211219" y="605054"/>
                  </a:lnTo>
                  <a:lnTo>
                    <a:pt x="588700" y="131613"/>
                  </a:lnTo>
                  <a:lnTo>
                    <a:pt x="113615" y="0"/>
                  </a:lnTo>
                  <a:close/>
                </a:path>
              </a:pathLst>
            </a:custGeom>
            <a:solidFill>
              <a:srgbClr val="8BC385"/>
            </a:solidFill>
            <a:ln w="6992" cap="flat">
              <a:noFill/>
              <a:prstDash val="solid"/>
              <a:miter/>
            </a:ln>
          </p:spPr>
          <p:txBody>
            <a:bodyPr rtlCol="0" anchor="ctr"/>
            <a:lstStyle/>
            <a:p>
              <a:endParaRPr lang="en-GB" sz="1200" dirty="0"/>
            </a:p>
          </p:txBody>
        </p:sp>
        <p:sp>
          <p:nvSpPr>
            <p:cNvPr id="70" name="Freeform 69">
              <a:extLst>
                <a:ext uri="{FF2B5EF4-FFF2-40B4-BE49-F238E27FC236}">
                  <a16:creationId xmlns:a16="http://schemas.microsoft.com/office/drawing/2014/main" id="{6EF56AF7-C74C-C98C-FAAD-DFB1DD79DB45}"/>
                </a:ext>
              </a:extLst>
            </p:cNvPr>
            <p:cNvSpPr/>
            <p:nvPr/>
          </p:nvSpPr>
          <p:spPr>
            <a:xfrm>
              <a:off x="8860448" y="2616178"/>
              <a:ext cx="919765" cy="1053014"/>
            </a:xfrm>
            <a:custGeom>
              <a:avLst/>
              <a:gdLst>
                <a:gd name="connsiteX0" fmla="*/ 41111 w 515357"/>
                <a:gd name="connsiteY0" fmla="*/ 458546 h 590018"/>
                <a:gd name="connsiteX1" fmla="*/ 515357 w 515357"/>
                <a:gd name="connsiteY1" fmla="*/ 590018 h 590018"/>
                <a:gd name="connsiteX2" fmla="*/ 380697 w 515357"/>
                <a:gd name="connsiteY2" fmla="*/ 0 h 590018"/>
                <a:gd name="connsiteX3" fmla="*/ 0 w 515357"/>
                <a:gd name="connsiteY3" fmla="*/ 278400 h 590018"/>
                <a:gd name="connsiteX4" fmla="*/ 41111 w 515357"/>
                <a:gd name="connsiteY4" fmla="*/ 458546 h 59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57" h="590018">
                  <a:moveTo>
                    <a:pt x="41111" y="458546"/>
                  </a:moveTo>
                  <a:lnTo>
                    <a:pt x="515357" y="590018"/>
                  </a:lnTo>
                  <a:lnTo>
                    <a:pt x="380697" y="0"/>
                  </a:lnTo>
                  <a:lnTo>
                    <a:pt x="0" y="278400"/>
                  </a:lnTo>
                  <a:lnTo>
                    <a:pt x="41111" y="458546"/>
                  </a:lnTo>
                  <a:close/>
                </a:path>
              </a:pathLst>
            </a:custGeom>
            <a:solidFill>
              <a:schemeClr val="bg2"/>
            </a:solidFill>
            <a:ln w="6992" cap="flat">
              <a:noFill/>
              <a:prstDash val="solid"/>
              <a:miter/>
            </a:ln>
          </p:spPr>
          <p:txBody>
            <a:bodyPr rtlCol="0" anchor="ctr"/>
            <a:lstStyle/>
            <a:p>
              <a:endParaRPr lang="en-GB" sz="1200" dirty="0"/>
            </a:p>
          </p:txBody>
        </p:sp>
        <p:sp>
          <p:nvSpPr>
            <p:cNvPr id="71" name="Freeform 70">
              <a:extLst>
                <a:ext uri="{FF2B5EF4-FFF2-40B4-BE49-F238E27FC236}">
                  <a16:creationId xmlns:a16="http://schemas.microsoft.com/office/drawing/2014/main" id="{EF54BFB1-3031-43A3-42E8-1D448E2DD656}"/>
                </a:ext>
              </a:extLst>
            </p:cNvPr>
            <p:cNvSpPr/>
            <p:nvPr/>
          </p:nvSpPr>
          <p:spPr>
            <a:xfrm>
              <a:off x="7927205" y="3811600"/>
              <a:ext cx="1087471" cy="825736"/>
            </a:xfrm>
            <a:custGeom>
              <a:avLst/>
              <a:gdLst>
                <a:gd name="connsiteX0" fmla="*/ 211219 w 609325"/>
                <a:gd name="connsiteY0" fmla="*/ 0 h 462671"/>
                <a:gd name="connsiteX1" fmla="*/ 0 w 609325"/>
                <a:gd name="connsiteY1" fmla="*/ 462672 h 462671"/>
                <a:gd name="connsiteX2" fmla="*/ 609326 w 609325"/>
                <a:gd name="connsiteY2" fmla="*/ 462672 h 462671"/>
                <a:gd name="connsiteX3" fmla="*/ 398037 w 609325"/>
                <a:gd name="connsiteY3" fmla="*/ 0 h 462671"/>
                <a:gd name="connsiteX4" fmla="*/ 211219 w 609325"/>
                <a:gd name="connsiteY4" fmla="*/ 0 h 46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325" h="462671">
                  <a:moveTo>
                    <a:pt x="211219" y="0"/>
                  </a:moveTo>
                  <a:lnTo>
                    <a:pt x="0" y="462672"/>
                  </a:lnTo>
                  <a:lnTo>
                    <a:pt x="609326" y="462672"/>
                  </a:lnTo>
                  <a:lnTo>
                    <a:pt x="398037" y="0"/>
                  </a:lnTo>
                  <a:lnTo>
                    <a:pt x="211219" y="0"/>
                  </a:lnTo>
                  <a:close/>
                </a:path>
              </a:pathLst>
            </a:custGeom>
            <a:solidFill>
              <a:schemeClr val="accent5"/>
            </a:solidFill>
            <a:ln w="6992" cap="flat">
              <a:noFill/>
              <a:prstDash val="solid"/>
              <a:miter/>
            </a:ln>
          </p:spPr>
          <p:txBody>
            <a:bodyPr rtlCol="0" anchor="ctr"/>
            <a:lstStyle/>
            <a:p>
              <a:endParaRPr lang="en-GB" sz="1200" dirty="0"/>
            </a:p>
          </p:txBody>
        </p:sp>
      </p:grpSp>
      <p:sp>
        <p:nvSpPr>
          <p:cNvPr id="72" name="Text Placeholder 49">
            <a:extLst>
              <a:ext uri="{FF2B5EF4-FFF2-40B4-BE49-F238E27FC236}">
                <a16:creationId xmlns:a16="http://schemas.microsoft.com/office/drawing/2014/main" id="{B56DD148-99E1-467F-C77E-EEA17B1C3287}"/>
              </a:ext>
            </a:extLst>
          </p:cNvPr>
          <p:cNvSpPr>
            <a:spLocks noGrp="1"/>
          </p:cNvSpPr>
          <p:nvPr>
            <p:ph type="body" sz="quarter" idx="30" hasCustomPrompt="1"/>
          </p:nvPr>
        </p:nvSpPr>
        <p:spPr>
          <a:xfrm>
            <a:off x="5656861" y="363375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3" name="Text Placeholder 49">
            <a:extLst>
              <a:ext uri="{FF2B5EF4-FFF2-40B4-BE49-F238E27FC236}">
                <a16:creationId xmlns:a16="http://schemas.microsoft.com/office/drawing/2014/main" id="{59902B88-01F1-152A-1CD0-AA1CA568D140}"/>
              </a:ext>
            </a:extLst>
          </p:cNvPr>
          <p:cNvSpPr>
            <a:spLocks noGrp="1"/>
          </p:cNvSpPr>
          <p:nvPr>
            <p:ph type="body" sz="quarter" idx="31" hasCustomPrompt="1"/>
          </p:nvPr>
        </p:nvSpPr>
        <p:spPr>
          <a:xfrm>
            <a:off x="5671666" y="3417114"/>
            <a:ext cx="2775086" cy="211873"/>
          </a:xfrm>
        </p:spPr>
        <p:txBody>
          <a:bodyPr>
            <a:normAutofit/>
          </a:bodyPr>
          <a:lstStyle>
            <a:lvl1pPr algn="r">
              <a:defRPr sz="1050" b="1">
                <a:solidFill>
                  <a:schemeClr val="tx1"/>
                </a:solidFill>
              </a:defRPr>
            </a:lvl1pPr>
          </a:lstStyle>
          <a:p>
            <a:pPr lvl="0"/>
            <a:r>
              <a:rPr lang="en-US"/>
              <a:t>Lorem ipsum dolor</a:t>
            </a:r>
          </a:p>
        </p:txBody>
      </p:sp>
      <p:sp>
        <p:nvSpPr>
          <p:cNvPr id="74" name="Text Placeholder 49">
            <a:extLst>
              <a:ext uri="{FF2B5EF4-FFF2-40B4-BE49-F238E27FC236}">
                <a16:creationId xmlns:a16="http://schemas.microsoft.com/office/drawing/2014/main" id="{9AC0D4CD-DC15-36FD-426B-64A1D4390A50}"/>
              </a:ext>
            </a:extLst>
          </p:cNvPr>
          <p:cNvSpPr>
            <a:spLocks noGrp="1"/>
          </p:cNvSpPr>
          <p:nvPr>
            <p:ph type="body" sz="quarter" idx="32" hasCustomPrompt="1"/>
          </p:nvPr>
        </p:nvSpPr>
        <p:spPr>
          <a:xfrm>
            <a:off x="5656861" y="265610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5" name="Text Placeholder 49">
            <a:extLst>
              <a:ext uri="{FF2B5EF4-FFF2-40B4-BE49-F238E27FC236}">
                <a16:creationId xmlns:a16="http://schemas.microsoft.com/office/drawing/2014/main" id="{00A419F7-05DB-2DD8-8F15-98D50D5AD7A7}"/>
              </a:ext>
            </a:extLst>
          </p:cNvPr>
          <p:cNvSpPr>
            <a:spLocks noGrp="1"/>
          </p:cNvSpPr>
          <p:nvPr>
            <p:ph type="body" sz="quarter" idx="33" hasCustomPrompt="1"/>
          </p:nvPr>
        </p:nvSpPr>
        <p:spPr>
          <a:xfrm>
            <a:off x="5671666" y="2439471"/>
            <a:ext cx="2775086" cy="211873"/>
          </a:xfrm>
        </p:spPr>
        <p:txBody>
          <a:bodyPr>
            <a:normAutofit/>
          </a:bodyPr>
          <a:lstStyle>
            <a:lvl1pPr algn="r">
              <a:defRPr sz="1050" b="1">
                <a:solidFill>
                  <a:schemeClr val="tx1"/>
                </a:solidFill>
              </a:defRPr>
            </a:lvl1pPr>
          </a:lstStyle>
          <a:p>
            <a:pPr lvl="0"/>
            <a:r>
              <a:rPr lang="en-US"/>
              <a:t>Lorem ipsum dolor</a:t>
            </a:r>
          </a:p>
        </p:txBody>
      </p:sp>
      <p:sp>
        <p:nvSpPr>
          <p:cNvPr id="76" name="Text Placeholder 49">
            <a:extLst>
              <a:ext uri="{FF2B5EF4-FFF2-40B4-BE49-F238E27FC236}">
                <a16:creationId xmlns:a16="http://schemas.microsoft.com/office/drawing/2014/main" id="{7B211A0F-F9AE-A248-6CB4-A7C51BFF9991}"/>
              </a:ext>
            </a:extLst>
          </p:cNvPr>
          <p:cNvSpPr>
            <a:spLocks noGrp="1"/>
          </p:cNvSpPr>
          <p:nvPr>
            <p:ph type="body" sz="quarter" idx="34" hasCustomPrompt="1"/>
          </p:nvPr>
        </p:nvSpPr>
        <p:spPr>
          <a:xfrm>
            <a:off x="5654249" y="1803909"/>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7" name="Text Placeholder 49">
            <a:extLst>
              <a:ext uri="{FF2B5EF4-FFF2-40B4-BE49-F238E27FC236}">
                <a16:creationId xmlns:a16="http://schemas.microsoft.com/office/drawing/2014/main" id="{37D351D6-42A8-8A15-0894-CE3521428D4E}"/>
              </a:ext>
            </a:extLst>
          </p:cNvPr>
          <p:cNvSpPr>
            <a:spLocks noGrp="1"/>
          </p:cNvSpPr>
          <p:nvPr>
            <p:ph type="body" sz="quarter" idx="35" hasCustomPrompt="1"/>
          </p:nvPr>
        </p:nvSpPr>
        <p:spPr>
          <a:xfrm>
            <a:off x="5669053" y="1587273"/>
            <a:ext cx="2775086" cy="211873"/>
          </a:xfrm>
        </p:spPr>
        <p:txBody>
          <a:bodyPr>
            <a:normAutofit/>
          </a:bodyPr>
          <a:lstStyle>
            <a:lvl1pPr algn="r">
              <a:defRPr sz="1050" b="1">
                <a:solidFill>
                  <a:schemeClr val="tx1"/>
                </a:solidFill>
              </a:defRPr>
            </a:lvl1pPr>
          </a:lstStyle>
          <a:p>
            <a:pPr lvl="0"/>
            <a:r>
              <a:rPr lang="en-US"/>
              <a:t>Lorem ipsum dolor</a:t>
            </a:r>
          </a:p>
        </p:txBody>
      </p:sp>
      <p:sp>
        <p:nvSpPr>
          <p:cNvPr id="78" name="Text Placeholder 49">
            <a:extLst>
              <a:ext uri="{FF2B5EF4-FFF2-40B4-BE49-F238E27FC236}">
                <a16:creationId xmlns:a16="http://schemas.microsoft.com/office/drawing/2014/main" id="{37B19D1B-135F-C4F5-A6F0-9477254395A8}"/>
              </a:ext>
            </a:extLst>
          </p:cNvPr>
          <p:cNvSpPr>
            <a:spLocks noGrp="1"/>
          </p:cNvSpPr>
          <p:nvPr>
            <p:ph type="body" sz="quarter" idx="36" hasCustomPrompt="1"/>
          </p:nvPr>
        </p:nvSpPr>
        <p:spPr>
          <a:xfrm>
            <a:off x="714994" y="363375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9" name="Text Placeholder 49">
            <a:extLst>
              <a:ext uri="{FF2B5EF4-FFF2-40B4-BE49-F238E27FC236}">
                <a16:creationId xmlns:a16="http://schemas.microsoft.com/office/drawing/2014/main" id="{B7D1C3AC-9FDF-0CDD-38C8-3D79C321727A}"/>
              </a:ext>
            </a:extLst>
          </p:cNvPr>
          <p:cNvSpPr>
            <a:spLocks noGrp="1"/>
          </p:cNvSpPr>
          <p:nvPr>
            <p:ph type="body" sz="quarter" idx="37" hasCustomPrompt="1"/>
          </p:nvPr>
        </p:nvSpPr>
        <p:spPr>
          <a:xfrm>
            <a:off x="729799" y="3417114"/>
            <a:ext cx="2775086" cy="211873"/>
          </a:xfrm>
        </p:spPr>
        <p:txBody>
          <a:bodyPr>
            <a:normAutofit/>
          </a:bodyPr>
          <a:lstStyle>
            <a:lvl1pPr algn="l">
              <a:defRPr sz="1050" b="1">
                <a:solidFill>
                  <a:schemeClr val="tx1"/>
                </a:solidFill>
              </a:defRPr>
            </a:lvl1pPr>
          </a:lstStyle>
          <a:p>
            <a:pPr lvl="0"/>
            <a:r>
              <a:rPr lang="en-US"/>
              <a:t>Lorem ipsum dolor</a:t>
            </a:r>
          </a:p>
        </p:txBody>
      </p:sp>
      <p:sp>
        <p:nvSpPr>
          <p:cNvPr id="80" name="Text Placeholder 49">
            <a:extLst>
              <a:ext uri="{FF2B5EF4-FFF2-40B4-BE49-F238E27FC236}">
                <a16:creationId xmlns:a16="http://schemas.microsoft.com/office/drawing/2014/main" id="{9C673682-1090-2897-5941-F0D8D0955357}"/>
              </a:ext>
            </a:extLst>
          </p:cNvPr>
          <p:cNvSpPr>
            <a:spLocks noGrp="1"/>
          </p:cNvSpPr>
          <p:nvPr>
            <p:ph type="body" sz="quarter" idx="38" hasCustomPrompt="1"/>
          </p:nvPr>
        </p:nvSpPr>
        <p:spPr>
          <a:xfrm>
            <a:off x="714994" y="2656107"/>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1" name="Text Placeholder 49">
            <a:extLst>
              <a:ext uri="{FF2B5EF4-FFF2-40B4-BE49-F238E27FC236}">
                <a16:creationId xmlns:a16="http://schemas.microsoft.com/office/drawing/2014/main" id="{12985641-DB2A-61A3-3323-D6122EB9E719}"/>
              </a:ext>
            </a:extLst>
          </p:cNvPr>
          <p:cNvSpPr>
            <a:spLocks noGrp="1"/>
          </p:cNvSpPr>
          <p:nvPr>
            <p:ph type="body" sz="quarter" idx="39" hasCustomPrompt="1"/>
          </p:nvPr>
        </p:nvSpPr>
        <p:spPr>
          <a:xfrm>
            <a:off x="729799" y="2439471"/>
            <a:ext cx="2775086" cy="211873"/>
          </a:xfrm>
        </p:spPr>
        <p:txBody>
          <a:bodyPr>
            <a:normAutofit/>
          </a:bodyPr>
          <a:lstStyle>
            <a:lvl1pPr algn="l">
              <a:defRPr sz="1050" b="1">
                <a:solidFill>
                  <a:schemeClr val="tx1"/>
                </a:solidFill>
              </a:defRPr>
            </a:lvl1pPr>
          </a:lstStyle>
          <a:p>
            <a:pPr lvl="0"/>
            <a:r>
              <a:rPr lang="en-US"/>
              <a:t>Lorem ipsum dolor</a:t>
            </a:r>
          </a:p>
        </p:txBody>
      </p:sp>
      <p:sp>
        <p:nvSpPr>
          <p:cNvPr id="82" name="Text Placeholder 49">
            <a:extLst>
              <a:ext uri="{FF2B5EF4-FFF2-40B4-BE49-F238E27FC236}">
                <a16:creationId xmlns:a16="http://schemas.microsoft.com/office/drawing/2014/main" id="{A018B9EC-EEF4-C6B3-A1BE-779C51459651}"/>
              </a:ext>
            </a:extLst>
          </p:cNvPr>
          <p:cNvSpPr>
            <a:spLocks noGrp="1"/>
          </p:cNvSpPr>
          <p:nvPr>
            <p:ph type="body" sz="quarter" idx="40" hasCustomPrompt="1"/>
          </p:nvPr>
        </p:nvSpPr>
        <p:spPr>
          <a:xfrm>
            <a:off x="712382" y="1803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51737313-F4C3-F70A-523B-3D59DDC8D1AF}"/>
              </a:ext>
            </a:extLst>
          </p:cNvPr>
          <p:cNvSpPr>
            <a:spLocks noGrp="1"/>
          </p:cNvSpPr>
          <p:nvPr>
            <p:ph type="body" sz="quarter" idx="41" hasCustomPrompt="1"/>
          </p:nvPr>
        </p:nvSpPr>
        <p:spPr>
          <a:xfrm>
            <a:off x="727186" y="1587273"/>
            <a:ext cx="2775086" cy="211873"/>
          </a:xfrm>
        </p:spPr>
        <p:txBody>
          <a:bodyPr>
            <a:normAutofit/>
          </a:bodyPr>
          <a:lstStyle>
            <a:lvl1pPr algn="l">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E2814225-0143-C5C2-84E6-4BAF0504B5CB}"/>
              </a:ext>
            </a:extLst>
          </p:cNvPr>
          <p:cNvSpPr>
            <a:spLocks noGrp="1"/>
          </p:cNvSpPr>
          <p:nvPr>
            <p:ph type="body" sz="quarter" idx="42" hasCustomPrompt="1"/>
          </p:nvPr>
        </p:nvSpPr>
        <p:spPr>
          <a:xfrm>
            <a:off x="3240156" y="459746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D671E37F-8E9D-BFBF-3B42-164829C2658E}"/>
              </a:ext>
            </a:extLst>
          </p:cNvPr>
          <p:cNvSpPr>
            <a:spLocks noGrp="1"/>
          </p:cNvSpPr>
          <p:nvPr>
            <p:ph type="body" sz="quarter" idx="43" hasCustomPrompt="1"/>
          </p:nvPr>
        </p:nvSpPr>
        <p:spPr>
          <a:xfrm>
            <a:off x="3254960" y="4380826"/>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17206337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Eight point octo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points - </a:t>
            </a:r>
            <a:r>
              <a:rPr lang="en-US" err="1"/>
              <a:t>octogon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2" name="Group 31">
            <a:extLst>
              <a:ext uri="{FF2B5EF4-FFF2-40B4-BE49-F238E27FC236}">
                <a16:creationId xmlns:a16="http://schemas.microsoft.com/office/drawing/2014/main" id="{2C7C0640-FD08-BAA0-0238-ECB4401CB7B8}"/>
              </a:ext>
            </a:extLst>
          </p:cNvPr>
          <p:cNvGrpSpPr/>
          <p:nvPr userDrawn="1"/>
        </p:nvGrpSpPr>
        <p:grpSpPr>
          <a:xfrm>
            <a:off x="611982" y="1630217"/>
            <a:ext cx="7965281" cy="2742668"/>
            <a:chOff x="815975" y="1685350"/>
            <a:chExt cx="10620375" cy="3656890"/>
          </a:xfrm>
        </p:grpSpPr>
        <p:cxnSp>
          <p:nvCxnSpPr>
            <p:cNvPr id="79" name="Straight Connector 78">
              <a:extLst>
                <a:ext uri="{FF2B5EF4-FFF2-40B4-BE49-F238E27FC236}">
                  <a16:creationId xmlns:a16="http://schemas.microsoft.com/office/drawing/2014/main" id="{74F885BC-07E2-7E2D-0D3E-D9ABCAD6AD4F}"/>
                </a:ext>
              </a:extLst>
            </p:cNvPr>
            <p:cNvCxnSpPr>
              <a:cxnSpLocks/>
            </p:cNvCxnSpPr>
            <p:nvPr/>
          </p:nvCxnSpPr>
          <p:spPr>
            <a:xfrm flipV="1">
              <a:off x="6108285" y="1685350"/>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D831F97C-0251-B25D-EC1A-9FF05B9CE38F}"/>
                </a:ext>
              </a:extLst>
            </p:cNvPr>
            <p:cNvGrpSpPr/>
            <p:nvPr/>
          </p:nvGrpSpPr>
          <p:grpSpPr>
            <a:xfrm>
              <a:off x="815975" y="2386279"/>
              <a:ext cx="10620375" cy="2477720"/>
              <a:chOff x="815975" y="2386279"/>
              <a:chExt cx="10620375" cy="2477720"/>
            </a:xfrm>
          </p:grpSpPr>
          <p:cxnSp>
            <p:nvCxnSpPr>
              <p:cNvPr id="48" name="Straight Connector 47">
                <a:extLst>
                  <a:ext uri="{FF2B5EF4-FFF2-40B4-BE49-F238E27FC236}">
                    <a16:creationId xmlns:a16="http://schemas.microsoft.com/office/drawing/2014/main" id="{0A742BB4-4CF6-E2D3-AEF2-87D19004C559}"/>
                  </a:ext>
                </a:extLst>
              </p:cNvPr>
              <p:cNvCxnSpPr>
                <a:cxnSpLocks/>
              </p:cNvCxnSpPr>
              <p:nvPr/>
            </p:nvCxnSpPr>
            <p:spPr>
              <a:xfrm>
                <a:off x="6995461" y="356258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73F8AB8-34F2-CFC0-1A39-46137EFCFF90}"/>
                  </a:ext>
                </a:extLst>
              </p:cNvPr>
              <p:cNvCxnSpPr>
                <a:cxnSpLocks/>
              </p:cNvCxnSpPr>
              <p:nvPr/>
            </p:nvCxnSpPr>
            <p:spPr>
              <a:xfrm flipH="1">
                <a:off x="815975" y="354855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53EBAF6-F49F-156D-A9DF-83D1B607F3BE}"/>
                  </a:ext>
                </a:extLst>
              </p:cNvPr>
              <p:cNvCxnSpPr>
                <a:cxnSpLocks/>
              </p:cNvCxnSpPr>
              <p:nvPr/>
            </p:nvCxnSpPr>
            <p:spPr>
              <a:xfrm>
                <a:off x="6995461" y="24003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04B8745-F3D1-4C9F-E273-5CA070BE71C4}"/>
                  </a:ext>
                </a:extLst>
              </p:cNvPr>
              <p:cNvCxnSpPr>
                <a:cxnSpLocks/>
              </p:cNvCxnSpPr>
              <p:nvPr/>
            </p:nvCxnSpPr>
            <p:spPr>
              <a:xfrm flipH="1">
                <a:off x="815975" y="23862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5A44EB6-47BD-09E4-2B4C-95106C242093}"/>
                  </a:ext>
                </a:extLst>
              </p:cNvPr>
              <p:cNvCxnSpPr>
                <a:cxnSpLocks/>
              </p:cNvCxnSpPr>
              <p:nvPr/>
            </p:nvCxnSpPr>
            <p:spPr>
              <a:xfrm>
                <a:off x="6995461" y="48639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74B9C96-7D3D-7545-E658-ACA76A49C4D7}"/>
                  </a:ext>
                </a:extLst>
              </p:cNvPr>
              <p:cNvCxnSpPr>
                <a:cxnSpLocks/>
              </p:cNvCxnSpPr>
              <p:nvPr/>
            </p:nvCxnSpPr>
            <p:spPr>
              <a:xfrm flipH="1">
                <a:off x="815975" y="48499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D6D81F84-ED62-C783-A6D9-31792C6A1473}"/>
                </a:ext>
              </a:extLst>
            </p:cNvPr>
            <p:cNvCxnSpPr>
              <a:cxnSpLocks/>
            </p:cNvCxnSpPr>
            <p:nvPr/>
          </p:nvCxnSpPr>
          <p:spPr>
            <a:xfrm>
              <a:off x="6085210" y="4246850"/>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6" name="Content Placeholder 7">
              <a:extLst>
                <a:ext uri="{FF2B5EF4-FFF2-40B4-BE49-F238E27FC236}">
                  <a16:creationId xmlns:a16="http://schemas.microsoft.com/office/drawing/2014/main" id="{DC6C5EA2-1AF2-3EAE-579D-32B2CDFD234D}"/>
                </a:ext>
              </a:extLst>
            </p:cNvPr>
            <p:cNvGrpSpPr/>
            <p:nvPr/>
          </p:nvGrpSpPr>
          <p:grpSpPr>
            <a:xfrm>
              <a:off x="4437958" y="1861432"/>
              <a:ext cx="3316083" cy="3316811"/>
              <a:chOff x="2745890" y="3360439"/>
              <a:chExt cx="1421969" cy="1422281"/>
            </a:xfrm>
            <a:solidFill>
              <a:schemeClr val="bg2"/>
            </a:solidFill>
          </p:grpSpPr>
          <p:sp>
            <p:nvSpPr>
              <p:cNvPr id="37" name="Freeform 36">
                <a:extLst>
                  <a:ext uri="{FF2B5EF4-FFF2-40B4-BE49-F238E27FC236}">
                    <a16:creationId xmlns:a16="http://schemas.microsoft.com/office/drawing/2014/main" id="{D1713B52-DAAE-196E-EE62-44190D6C9FE1}"/>
                  </a:ext>
                </a:extLst>
              </p:cNvPr>
              <p:cNvSpPr/>
              <p:nvPr/>
            </p:nvSpPr>
            <p:spPr>
              <a:xfrm>
                <a:off x="2763440" y="3377992"/>
                <a:ext cx="562621" cy="562674"/>
              </a:xfrm>
              <a:custGeom>
                <a:avLst/>
                <a:gdLst>
                  <a:gd name="connsiteX0" fmla="*/ 562621 w 562621"/>
                  <a:gd name="connsiteY0" fmla="*/ 437566 h 562674"/>
                  <a:gd name="connsiteX1" fmla="*/ 381397 w 562621"/>
                  <a:gd name="connsiteY1" fmla="*/ 0 h 562674"/>
                  <a:gd name="connsiteX2" fmla="*/ 0 w 562621"/>
                  <a:gd name="connsiteY2" fmla="*/ 381480 h 562674"/>
                  <a:gd name="connsiteX3" fmla="*/ 437470 w 562621"/>
                  <a:gd name="connsiteY3" fmla="*/ 562675 h 562674"/>
                  <a:gd name="connsiteX4" fmla="*/ 562621 w 562621"/>
                  <a:gd name="connsiteY4" fmla="*/ 437566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674">
                    <a:moveTo>
                      <a:pt x="562621" y="437566"/>
                    </a:moveTo>
                    <a:lnTo>
                      <a:pt x="381397" y="0"/>
                    </a:lnTo>
                    <a:lnTo>
                      <a:pt x="0" y="381480"/>
                    </a:lnTo>
                    <a:lnTo>
                      <a:pt x="437470" y="562675"/>
                    </a:lnTo>
                    <a:lnTo>
                      <a:pt x="562621" y="437566"/>
                    </a:lnTo>
                    <a:close/>
                  </a:path>
                </a:pathLst>
              </a:custGeom>
              <a:solidFill>
                <a:schemeClr val="accent6"/>
              </a:solidFill>
              <a:ln w="6992" cap="flat">
                <a:noFill/>
                <a:prstDash val="solid"/>
                <a:miter/>
              </a:ln>
            </p:spPr>
            <p:txBody>
              <a:bodyPr rtlCol="0" anchor="ctr"/>
              <a:lstStyle/>
              <a:p>
                <a:endParaRPr lang="en-GB" sz="1200" dirty="0"/>
              </a:p>
            </p:txBody>
          </p:sp>
          <p:sp>
            <p:nvSpPr>
              <p:cNvPr id="38" name="Freeform 37">
                <a:extLst>
                  <a:ext uri="{FF2B5EF4-FFF2-40B4-BE49-F238E27FC236}">
                    <a16:creationId xmlns:a16="http://schemas.microsoft.com/office/drawing/2014/main" id="{9CDD3511-5C13-FBCD-7178-771AEA793173}"/>
                  </a:ext>
                </a:extLst>
              </p:cNvPr>
              <p:cNvSpPr/>
              <p:nvPr/>
            </p:nvSpPr>
            <p:spPr>
              <a:xfrm>
                <a:off x="3730390" y="3801851"/>
                <a:ext cx="437470" cy="539457"/>
              </a:xfrm>
              <a:custGeom>
                <a:avLst/>
                <a:gdLst>
                  <a:gd name="connsiteX0" fmla="*/ 0 w 437470"/>
                  <a:gd name="connsiteY0" fmla="*/ 358193 h 539457"/>
                  <a:gd name="connsiteX1" fmla="*/ 437470 w 437470"/>
                  <a:gd name="connsiteY1" fmla="*/ 539457 h 539457"/>
                  <a:gd name="connsiteX2" fmla="*/ 437470 w 437470"/>
                  <a:gd name="connsiteY2" fmla="*/ 0 h 539457"/>
                  <a:gd name="connsiteX3" fmla="*/ 0 w 437470"/>
                  <a:gd name="connsiteY3" fmla="*/ 181194 h 539457"/>
                  <a:gd name="connsiteX4" fmla="*/ 0 w 437470"/>
                  <a:gd name="connsiteY4" fmla="*/ 358193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0" y="358193"/>
                    </a:moveTo>
                    <a:lnTo>
                      <a:pt x="437470" y="539457"/>
                    </a:lnTo>
                    <a:lnTo>
                      <a:pt x="437470" y="0"/>
                    </a:lnTo>
                    <a:lnTo>
                      <a:pt x="0" y="181194"/>
                    </a:lnTo>
                    <a:lnTo>
                      <a:pt x="0" y="358193"/>
                    </a:lnTo>
                    <a:close/>
                  </a:path>
                </a:pathLst>
              </a:custGeom>
              <a:solidFill>
                <a:schemeClr val="accent5"/>
              </a:solidFill>
              <a:ln w="6992" cap="flat">
                <a:noFill/>
                <a:prstDash val="solid"/>
                <a:miter/>
              </a:ln>
            </p:spPr>
            <p:txBody>
              <a:bodyPr rtlCol="0" anchor="ctr"/>
              <a:lstStyle/>
              <a:p>
                <a:endParaRPr lang="en-GB" sz="1200" dirty="0"/>
              </a:p>
            </p:txBody>
          </p:sp>
          <p:sp>
            <p:nvSpPr>
              <p:cNvPr id="39" name="Freeform 38">
                <a:extLst>
                  <a:ext uri="{FF2B5EF4-FFF2-40B4-BE49-F238E27FC236}">
                    <a16:creationId xmlns:a16="http://schemas.microsoft.com/office/drawing/2014/main" id="{FB2802A2-7940-DD5D-FCAA-CFCFABCDEE5C}"/>
                  </a:ext>
                </a:extLst>
              </p:cNvPr>
              <p:cNvSpPr/>
              <p:nvPr/>
            </p:nvSpPr>
            <p:spPr>
              <a:xfrm>
                <a:off x="3187206" y="3360439"/>
                <a:ext cx="539338" cy="437565"/>
              </a:xfrm>
              <a:custGeom>
                <a:avLst/>
                <a:gdLst>
                  <a:gd name="connsiteX0" fmla="*/ 358114 w 539338"/>
                  <a:gd name="connsiteY0" fmla="*/ 437566 h 437565"/>
                  <a:gd name="connsiteX1" fmla="*/ 539339 w 539338"/>
                  <a:gd name="connsiteY1" fmla="*/ 0 h 437565"/>
                  <a:gd name="connsiteX2" fmla="*/ 0 w 539338"/>
                  <a:gd name="connsiteY2" fmla="*/ 0 h 437565"/>
                  <a:gd name="connsiteX3" fmla="*/ 181225 w 539338"/>
                  <a:gd name="connsiteY3" fmla="*/ 437566 h 437565"/>
                  <a:gd name="connsiteX4" fmla="*/ 358114 w 539338"/>
                  <a:gd name="connsiteY4" fmla="*/ 437566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358114" y="437566"/>
                    </a:moveTo>
                    <a:lnTo>
                      <a:pt x="539339" y="0"/>
                    </a:lnTo>
                    <a:lnTo>
                      <a:pt x="0" y="0"/>
                    </a:lnTo>
                    <a:lnTo>
                      <a:pt x="181225" y="437566"/>
                    </a:lnTo>
                    <a:lnTo>
                      <a:pt x="358114" y="437566"/>
                    </a:lnTo>
                    <a:close/>
                  </a:path>
                </a:pathLst>
              </a:custGeom>
              <a:solidFill>
                <a:schemeClr val="tx2"/>
              </a:solidFill>
              <a:ln w="6992" cap="flat">
                <a:noFill/>
                <a:prstDash val="solid"/>
                <a:miter/>
              </a:ln>
            </p:spPr>
            <p:txBody>
              <a:bodyPr rtlCol="0" anchor="ctr"/>
              <a:lstStyle/>
              <a:p>
                <a:endParaRPr lang="en-GB" sz="1200" dirty="0"/>
              </a:p>
            </p:txBody>
          </p:sp>
          <p:sp>
            <p:nvSpPr>
              <p:cNvPr id="40" name="Freeform 39">
                <a:extLst>
                  <a:ext uri="{FF2B5EF4-FFF2-40B4-BE49-F238E27FC236}">
                    <a16:creationId xmlns:a16="http://schemas.microsoft.com/office/drawing/2014/main" id="{8C8B093A-A94C-271D-AAD1-16E576842D80}"/>
                  </a:ext>
                </a:extLst>
              </p:cNvPr>
              <p:cNvSpPr/>
              <p:nvPr/>
            </p:nvSpPr>
            <p:spPr>
              <a:xfrm>
                <a:off x="3587760" y="3377992"/>
                <a:ext cx="562551" cy="562674"/>
              </a:xfrm>
              <a:custGeom>
                <a:avLst/>
                <a:gdLst>
                  <a:gd name="connsiteX0" fmla="*/ 125081 w 562551"/>
                  <a:gd name="connsiteY0" fmla="*/ 562675 h 562674"/>
                  <a:gd name="connsiteX1" fmla="*/ 562551 w 562551"/>
                  <a:gd name="connsiteY1" fmla="*/ 381480 h 562674"/>
                  <a:gd name="connsiteX2" fmla="*/ 181155 w 562551"/>
                  <a:gd name="connsiteY2" fmla="*/ 0 h 562674"/>
                  <a:gd name="connsiteX3" fmla="*/ 0 w 562551"/>
                  <a:gd name="connsiteY3" fmla="*/ 437566 h 562674"/>
                  <a:gd name="connsiteX4" fmla="*/ 125081 w 562551"/>
                  <a:gd name="connsiteY4" fmla="*/ 562675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674">
                    <a:moveTo>
                      <a:pt x="125081" y="562675"/>
                    </a:moveTo>
                    <a:lnTo>
                      <a:pt x="562551" y="381480"/>
                    </a:lnTo>
                    <a:lnTo>
                      <a:pt x="181155" y="0"/>
                    </a:lnTo>
                    <a:lnTo>
                      <a:pt x="0" y="437566"/>
                    </a:lnTo>
                    <a:lnTo>
                      <a:pt x="125081" y="562675"/>
                    </a:lnTo>
                    <a:close/>
                  </a:path>
                </a:pathLst>
              </a:custGeom>
              <a:solidFill>
                <a:srgbClr val="66C3EB"/>
              </a:solidFill>
              <a:ln w="6992" cap="flat">
                <a:noFill/>
                <a:prstDash val="solid"/>
                <a:miter/>
              </a:ln>
            </p:spPr>
            <p:txBody>
              <a:bodyPr rtlCol="0" anchor="ctr"/>
              <a:lstStyle/>
              <a:p>
                <a:endParaRPr lang="en-GB" sz="1200" dirty="0"/>
              </a:p>
            </p:txBody>
          </p:sp>
          <p:sp>
            <p:nvSpPr>
              <p:cNvPr id="41" name="Freeform 40">
                <a:extLst>
                  <a:ext uri="{FF2B5EF4-FFF2-40B4-BE49-F238E27FC236}">
                    <a16:creationId xmlns:a16="http://schemas.microsoft.com/office/drawing/2014/main" id="{1560EC26-B6D0-E076-276C-17681272E948}"/>
                  </a:ext>
                </a:extLst>
              </p:cNvPr>
              <p:cNvSpPr/>
              <p:nvPr/>
            </p:nvSpPr>
            <p:spPr>
              <a:xfrm>
                <a:off x="2745890" y="3801851"/>
                <a:ext cx="437470" cy="539457"/>
              </a:xfrm>
              <a:custGeom>
                <a:avLst/>
                <a:gdLst>
                  <a:gd name="connsiteX0" fmla="*/ 437470 w 437470"/>
                  <a:gd name="connsiteY0" fmla="*/ 181194 h 539457"/>
                  <a:gd name="connsiteX1" fmla="*/ 0 w 437470"/>
                  <a:gd name="connsiteY1" fmla="*/ 0 h 539457"/>
                  <a:gd name="connsiteX2" fmla="*/ 0 w 437470"/>
                  <a:gd name="connsiteY2" fmla="*/ 539457 h 539457"/>
                  <a:gd name="connsiteX3" fmla="*/ 437470 w 437470"/>
                  <a:gd name="connsiteY3" fmla="*/ 358193 h 539457"/>
                  <a:gd name="connsiteX4" fmla="*/ 437470 w 437470"/>
                  <a:gd name="connsiteY4" fmla="*/ 181194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437470" y="181194"/>
                    </a:moveTo>
                    <a:lnTo>
                      <a:pt x="0" y="0"/>
                    </a:lnTo>
                    <a:lnTo>
                      <a:pt x="0" y="539457"/>
                    </a:lnTo>
                    <a:lnTo>
                      <a:pt x="437470" y="358193"/>
                    </a:lnTo>
                    <a:lnTo>
                      <a:pt x="437470" y="181194"/>
                    </a:lnTo>
                    <a:close/>
                  </a:path>
                </a:pathLst>
              </a:custGeom>
              <a:solidFill>
                <a:schemeClr val="accent4"/>
              </a:solidFill>
              <a:ln w="6992" cap="flat">
                <a:noFill/>
                <a:prstDash val="solid"/>
                <a:miter/>
              </a:ln>
            </p:spPr>
            <p:txBody>
              <a:bodyPr rtlCol="0" anchor="ctr"/>
              <a:lstStyle/>
              <a:p>
                <a:endParaRPr lang="en-GB" sz="1200" dirty="0"/>
              </a:p>
            </p:txBody>
          </p:sp>
          <p:sp>
            <p:nvSpPr>
              <p:cNvPr id="42" name="Freeform 41">
                <a:extLst>
                  <a:ext uri="{FF2B5EF4-FFF2-40B4-BE49-F238E27FC236}">
                    <a16:creationId xmlns:a16="http://schemas.microsoft.com/office/drawing/2014/main" id="{0CBAD68E-3DBC-0DAD-B7D3-86AE23A57051}"/>
                  </a:ext>
                </a:extLst>
              </p:cNvPr>
              <p:cNvSpPr/>
              <p:nvPr/>
            </p:nvSpPr>
            <p:spPr>
              <a:xfrm>
                <a:off x="3187206" y="4345155"/>
                <a:ext cx="539338" cy="437565"/>
              </a:xfrm>
              <a:custGeom>
                <a:avLst/>
                <a:gdLst>
                  <a:gd name="connsiteX0" fmla="*/ 181225 w 539338"/>
                  <a:gd name="connsiteY0" fmla="*/ 0 h 437565"/>
                  <a:gd name="connsiteX1" fmla="*/ 0 w 539338"/>
                  <a:gd name="connsiteY1" fmla="*/ 437566 h 437565"/>
                  <a:gd name="connsiteX2" fmla="*/ 539339 w 539338"/>
                  <a:gd name="connsiteY2" fmla="*/ 437566 h 437565"/>
                  <a:gd name="connsiteX3" fmla="*/ 358114 w 539338"/>
                  <a:gd name="connsiteY3" fmla="*/ 0 h 437565"/>
                  <a:gd name="connsiteX4" fmla="*/ 181225 w 539338"/>
                  <a:gd name="connsiteY4" fmla="*/ 0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181225" y="0"/>
                    </a:moveTo>
                    <a:lnTo>
                      <a:pt x="0" y="437566"/>
                    </a:lnTo>
                    <a:lnTo>
                      <a:pt x="539339" y="437566"/>
                    </a:lnTo>
                    <a:lnTo>
                      <a:pt x="358114" y="0"/>
                    </a:lnTo>
                    <a:lnTo>
                      <a:pt x="181225" y="0"/>
                    </a:lnTo>
                    <a:close/>
                  </a:path>
                </a:pathLst>
              </a:custGeom>
              <a:grpFill/>
              <a:ln w="6992" cap="flat">
                <a:noFill/>
                <a:prstDash val="solid"/>
                <a:miter/>
              </a:ln>
            </p:spPr>
            <p:txBody>
              <a:bodyPr rtlCol="0" anchor="ctr"/>
              <a:lstStyle/>
              <a:p>
                <a:endParaRPr lang="en-GB" sz="1200" dirty="0"/>
              </a:p>
            </p:txBody>
          </p:sp>
          <p:sp>
            <p:nvSpPr>
              <p:cNvPr id="43" name="Freeform 42">
                <a:extLst>
                  <a:ext uri="{FF2B5EF4-FFF2-40B4-BE49-F238E27FC236}">
                    <a16:creationId xmlns:a16="http://schemas.microsoft.com/office/drawing/2014/main" id="{30E138EB-B85F-ADCC-D56F-5DA2B493D32A}"/>
                  </a:ext>
                </a:extLst>
              </p:cNvPr>
              <p:cNvSpPr/>
              <p:nvPr/>
            </p:nvSpPr>
            <p:spPr>
              <a:xfrm>
                <a:off x="3587760" y="4202423"/>
                <a:ext cx="562551" cy="562744"/>
              </a:xfrm>
              <a:custGeom>
                <a:avLst/>
                <a:gdLst>
                  <a:gd name="connsiteX0" fmla="*/ 0 w 562551"/>
                  <a:gd name="connsiteY0" fmla="*/ 125179 h 562744"/>
                  <a:gd name="connsiteX1" fmla="*/ 181155 w 562551"/>
                  <a:gd name="connsiteY1" fmla="*/ 562745 h 562744"/>
                  <a:gd name="connsiteX2" fmla="*/ 562551 w 562551"/>
                  <a:gd name="connsiteY2" fmla="*/ 181264 h 562744"/>
                  <a:gd name="connsiteX3" fmla="*/ 125081 w 562551"/>
                  <a:gd name="connsiteY3" fmla="*/ 0 h 562744"/>
                  <a:gd name="connsiteX4" fmla="*/ 0 w 562551"/>
                  <a:gd name="connsiteY4" fmla="*/ 125179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744">
                    <a:moveTo>
                      <a:pt x="0" y="125179"/>
                    </a:moveTo>
                    <a:lnTo>
                      <a:pt x="181155" y="562745"/>
                    </a:lnTo>
                    <a:lnTo>
                      <a:pt x="562551" y="181264"/>
                    </a:lnTo>
                    <a:lnTo>
                      <a:pt x="125081" y="0"/>
                    </a:lnTo>
                    <a:lnTo>
                      <a:pt x="0" y="125179"/>
                    </a:lnTo>
                    <a:close/>
                  </a:path>
                </a:pathLst>
              </a:custGeom>
              <a:solidFill>
                <a:schemeClr val="accent1"/>
              </a:solidFill>
              <a:ln w="6992" cap="flat">
                <a:noFill/>
                <a:prstDash val="solid"/>
                <a:miter/>
              </a:ln>
            </p:spPr>
            <p:txBody>
              <a:bodyPr rtlCol="0" anchor="ctr"/>
              <a:lstStyle/>
              <a:p>
                <a:endParaRPr lang="en-GB" sz="1200" dirty="0"/>
              </a:p>
            </p:txBody>
          </p:sp>
          <p:sp>
            <p:nvSpPr>
              <p:cNvPr id="44" name="Freeform 43">
                <a:extLst>
                  <a:ext uri="{FF2B5EF4-FFF2-40B4-BE49-F238E27FC236}">
                    <a16:creationId xmlns:a16="http://schemas.microsoft.com/office/drawing/2014/main" id="{4A5C43AE-69DC-2FAE-D6B3-FA21D03BFBB6}"/>
                  </a:ext>
                </a:extLst>
              </p:cNvPr>
              <p:cNvSpPr/>
              <p:nvPr/>
            </p:nvSpPr>
            <p:spPr>
              <a:xfrm>
                <a:off x="2763440" y="4202423"/>
                <a:ext cx="562621" cy="562744"/>
              </a:xfrm>
              <a:custGeom>
                <a:avLst/>
                <a:gdLst>
                  <a:gd name="connsiteX0" fmla="*/ 437470 w 562621"/>
                  <a:gd name="connsiteY0" fmla="*/ 0 h 562744"/>
                  <a:gd name="connsiteX1" fmla="*/ 0 w 562621"/>
                  <a:gd name="connsiteY1" fmla="*/ 181264 h 562744"/>
                  <a:gd name="connsiteX2" fmla="*/ 381397 w 562621"/>
                  <a:gd name="connsiteY2" fmla="*/ 562745 h 562744"/>
                  <a:gd name="connsiteX3" fmla="*/ 562621 w 562621"/>
                  <a:gd name="connsiteY3" fmla="*/ 125179 h 562744"/>
                  <a:gd name="connsiteX4" fmla="*/ 437470 w 562621"/>
                  <a:gd name="connsiteY4" fmla="*/ 0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744">
                    <a:moveTo>
                      <a:pt x="437470" y="0"/>
                    </a:moveTo>
                    <a:lnTo>
                      <a:pt x="0" y="181264"/>
                    </a:lnTo>
                    <a:lnTo>
                      <a:pt x="381397" y="562745"/>
                    </a:lnTo>
                    <a:lnTo>
                      <a:pt x="562621" y="125179"/>
                    </a:lnTo>
                    <a:lnTo>
                      <a:pt x="437470" y="0"/>
                    </a:lnTo>
                    <a:close/>
                  </a:path>
                </a:pathLst>
              </a:custGeom>
              <a:solidFill>
                <a:srgbClr val="8BC385"/>
              </a:solidFill>
              <a:ln w="6992" cap="flat">
                <a:noFill/>
                <a:prstDash val="solid"/>
                <a:miter/>
              </a:ln>
            </p:spPr>
            <p:txBody>
              <a:bodyPr rtlCol="0" anchor="ctr"/>
              <a:lstStyle/>
              <a:p>
                <a:endParaRPr lang="en-GB" sz="1200" dirty="0"/>
              </a:p>
            </p:txBody>
          </p:sp>
        </p:grpSp>
      </p:grpSp>
      <p:sp>
        <p:nvSpPr>
          <p:cNvPr id="119" name="Text Placeholder 49">
            <a:extLst>
              <a:ext uri="{FF2B5EF4-FFF2-40B4-BE49-F238E27FC236}">
                <a16:creationId xmlns:a16="http://schemas.microsoft.com/office/drawing/2014/main" id="{85145F70-9B5F-0CA0-88E9-F3E37D4C2D68}"/>
              </a:ext>
            </a:extLst>
          </p:cNvPr>
          <p:cNvSpPr>
            <a:spLocks noGrp="1"/>
          </p:cNvSpPr>
          <p:nvPr>
            <p:ph type="body" sz="quarter" idx="30" hasCustomPrompt="1"/>
          </p:nvPr>
        </p:nvSpPr>
        <p:spPr>
          <a:xfrm>
            <a:off x="5656861" y="40259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0" name="Text Placeholder 49">
            <a:extLst>
              <a:ext uri="{FF2B5EF4-FFF2-40B4-BE49-F238E27FC236}">
                <a16:creationId xmlns:a16="http://schemas.microsoft.com/office/drawing/2014/main" id="{67DD4038-1D97-3443-98F3-6EE5120D056C}"/>
              </a:ext>
            </a:extLst>
          </p:cNvPr>
          <p:cNvSpPr>
            <a:spLocks noGrp="1"/>
          </p:cNvSpPr>
          <p:nvPr>
            <p:ph type="body" sz="quarter" idx="31" hasCustomPrompt="1"/>
          </p:nvPr>
        </p:nvSpPr>
        <p:spPr>
          <a:xfrm>
            <a:off x="5671666" y="3809326"/>
            <a:ext cx="2775086" cy="211873"/>
          </a:xfrm>
        </p:spPr>
        <p:txBody>
          <a:bodyPr>
            <a:normAutofit/>
          </a:bodyPr>
          <a:lstStyle>
            <a:lvl1pPr algn="r">
              <a:defRPr sz="1050" b="1">
                <a:solidFill>
                  <a:schemeClr val="tx1"/>
                </a:solidFill>
              </a:defRPr>
            </a:lvl1pPr>
          </a:lstStyle>
          <a:p>
            <a:pPr lvl="0"/>
            <a:r>
              <a:rPr lang="en-US"/>
              <a:t>Lorem ipsum dolor</a:t>
            </a:r>
          </a:p>
        </p:txBody>
      </p:sp>
      <p:sp>
        <p:nvSpPr>
          <p:cNvPr id="121" name="Text Placeholder 49">
            <a:extLst>
              <a:ext uri="{FF2B5EF4-FFF2-40B4-BE49-F238E27FC236}">
                <a16:creationId xmlns:a16="http://schemas.microsoft.com/office/drawing/2014/main" id="{F235488A-4725-7AC8-4CCE-FA0D0BD044AF}"/>
              </a:ext>
            </a:extLst>
          </p:cNvPr>
          <p:cNvSpPr>
            <a:spLocks noGrp="1"/>
          </p:cNvSpPr>
          <p:nvPr>
            <p:ph type="body" sz="quarter" idx="32" hasCustomPrompt="1"/>
          </p:nvPr>
        </p:nvSpPr>
        <p:spPr>
          <a:xfrm>
            <a:off x="5656861" y="304832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2" name="Text Placeholder 49">
            <a:extLst>
              <a:ext uri="{FF2B5EF4-FFF2-40B4-BE49-F238E27FC236}">
                <a16:creationId xmlns:a16="http://schemas.microsoft.com/office/drawing/2014/main" id="{3AEDD39F-3128-998C-02AE-F2569E8ACADA}"/>
              </a:ext>
            </a:extLst>
          </p:cNvPr>
          <p:cNvSpPr>
            <a:spLocks noGrp="1"/>
          </p:cNvSpPr>
          <p:nvPr>
            <p:ph type="body" sz="quarter" idx="33" hasCustomPrompt="1"/>
          </p:nvPr>
        </p:nvSpPr>
        <p:spPr>
          <a:xfrm>
            <a:off x="5671666" y="2831684"/>
            <a:ext cx="2775086" cy="211873"/>
          </a:xfrm>
        </p:spPr>
        <p:txBody>
          <a:bodyPr>
            <a:normAutofit/>
          </a:bodyPr>
          <a:lstStyle>
            <a:lvl1pPr algn="r">
              <a:defRPr sz="1050" b="1">
                <a:solidFill>
                  <a:schemeClr val="tx1"/>
                </a:solidFill>
              </a:defRPr>
            </a:lvl1pPr>
          </a:lstStyle>
          <a:p>
            <a:pPr lvl="0"/>
            <a:r>
              <a:rPr lang="en-US"/>
              <a:t>Lorem ipsum dolor</a:t>
            </a:r>
          </a:p>
        </p:txBody>
      </p:sp>
      <p:sp>
        <p:nvSpPr>
          <p:cNvPr id="123" name="Text Placeholder 49">
            <a:extLst>
              <a:ext uri="{FF2B5EF4-FFF2-40B4-BE49-F238E27FC236}">
                <a16:creationId xmlns:a16="http://schemas.microsoft.com/office/drawing/2014/main" id="{A7D3A178-CDD3-CA9A-70E8-D9824BACE681}"/>
              </a:ext>
            </a:extLst>
          </p:cNvPr>
          <p:cNvSpPr>
            <a:spLocks noGrp="1"/>
          </p:cNvSpPr>
          <p:nvPr>
            <p:ph type="body" sz="quarter" idx="34" hasCustomPrompt="1"/>
          </p:nvPr>
        </p:nvSpPr>
        <p:spPr>
          <a:xfrm>
            <a:off x="5654249" y="219612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4" name="Text Placeholder 49">
            <a:extLst>
              <a:ext uri="{FF2B5EF4-FFF2-40B4-BE49-F238E27FC236}">
                <a16:creationId xmlns:a16="http://schemas.microsoft.com/office/drawing/2014/main" id="{65F50024-37DB-AAC0-9A84-CD8EC4932608}"/>
              </a:ext>
            </a:extLst>
          </p:cNvPr>
          <p:cNvSpPr>
            <a:spLocks noGrp="1"/>
          </p:cNvSpPr>
          <p:nvPr>
            <p:ph type="body" sz="quarter" idx="35" hasCustomPrompt="1"/>
          </p:nvPr>
        </p:nvSpPr>
        <p:spPr>
          <a:xfrm>
            <a:off x="5669053" y="1979486"/>
            <a:ext cx="2775086" cy="211873"/>
          </a:xfrm>
        </p:spPr>
        <p:txBody>
          <a:bodyPr>
            <a:normAutofit/>
          </a:bodyPr>
          <a:lstStyle>
            <a:lvl1pPr algn="r">
              <a:defRPr sz="1050" b="1">
                <a:solidFill>
                  <a:schemeClr val="tx1"/>
                </a:solidFill>
              </a:defRPr>
            </a:lvl1pPr>
          </a:lstStyle>
          <a:p>
            <a:pPr lvl="0"/>
            <a:r>
              <a:rPr lang="en-US"/>
              <a:t>Lorem ipsum dolor</a:t>
            </a:r>
          </a:p>
        </p:txBody>
      </p:sp>
      <p:sp>
        <p:nvSpPr>
          <p:cNvPr id="125" name="Text Placeholder 49">
            <a:extLst>
              <a:ext uri="{FF2B5EF4-FFF2-40B4-BE49-F238E27FC236}">
                <a16:creationId xmlns:a16="http://schemas.microsoft.com/office/drawing/2014/main" id="{FD51DCB3-168E-6A65-D35B-0AB3FD575207}"/>
              </a:ext>
            </a:extLst>
          </p:cNvPr>
          <p:cNvSpPr>
            <a:spLocks noGrp="1"/>
          </p:cNvSpPr>
          <p:nvPr>
            <p:ph type="body" sz="quarter" idx="36" hasCustomPrompt="1"/>
          </p:nvPr>
        </p:nvSpPr>
        <p:spPr>
          <a:xfrm>
            <a:off x="714994" y="402596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6" name="Text Placeholder 49">
            <a:extLst>
              <a:ext uri="{FF2B5EF4-FFF2-40B4-BE49-F238E27FC236}">
                <a16:creationId xmlns:a16="http://schemas.microsoft.com/office/drawing/2014/main" id="{F576DD64-212C-17EE-BB02-C8D1B29B93F3}"/>
              </a:ext>
            </a:extLst>
          </p:cNvPr>
          <p:cNvSpPr>
            <a:spLocks noGrp="1"/>
          </p:cNvSpPr>
          <p:nvPr>
            <p:ph type="body" sz="quarter" idx="37" hasCustomPrompt="1"/>
          </p:nvPr>
        </p:nvSpPr>
        <p:spPr>
          <a:xfrm>
            <a:off x="729799" y="3809326"/>
            <a:ext cx="2775086" cy="211873"/>
          </a:xfrm>
        </p:spPr>
        <p:txBody>
          <a:bodyPr>
            <a:normAutofit/>
          </a:bodyPr>
          <a:lstStyle>
            <a:lvl1pPr algn="l">
              <a:defRPr sz="1050" b="1">
                <a:solidFill>
                  <a:schemeClr val="tx1"/>
                </a:solidFill>
              </a:defRPr>
            </a:lvl1pPr>
          </a:lstStyle>
          <a:p>
            <a:pPr lvl="0"/>
            <a:r>
              <a:rPr lang="en-US"/>
              <a:t>Lorem ipsum dolor</a:t>
            </a:r>
          </a:p>
        </p:txBody>
      </p:sp>
      <p:sp>
        <p:nvSpPr>
          <p:cNvPr id="127" name="Text Placeholder 49">
            <a:extLst>
              <a:ext uri="{FF2B5EF4-FFF2-40B4-BE49-F238E27FC236}">
                <a16:creationId xmlns:a16="http://schemas.microsoft.com/office/drawing/2014/main" id="{1673091D-BA74-4EEB-2B71-A57866E016BB}"/>
              </a:ext>
            </a:extLst>
          </p:cNvPr>
          <p:cNvSpPr>
            <a:spLocks noGrp="1"/>
          </p:cNvSpPr>
          <p:nvPr>
            <p:ph type="body" sz="quarter" idx="38" hasCustomPrompt="1"/>
          </p:nvPr>
        </p:nvSpPr>
        <p:spPr>
          <a:xfrm>
            <a:off x="714994" y="304832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8" name="Text Placeholder 49">
            <a:extLst>
              <a:ext uri="{FF2B5EF4-FFF2-40B4-BE49-F238E27FC236}">
                <a16:creationId xmlns:a16="http://schemas.microsoft.com/office/drawing/2014/main" id="{CD8B11C3-A56D-830C-B9B6-3F8E4F4DEDE9}"/>
              </a:ext>
            </a:extLst>
          </p:cNvPr>
          <p:cNvSpPr>
            <a:spLocks noGrp="1"/>
          </p:cNvSpPr>
          <p:nvPr>
            <p:ph type="body" sz="quarter" idx="39" hasCustomPrompt="1"/>
          </p:nvPr>
        </p:nvSpPr>
        <p:spPr>
          <a:xfrm>
            <a:off x="729799" y="2831684"/>
            <a:ext cx="2775086" cy="211873"/>
          </a:xfrm>
        </p:spPr>
        <p:txBody>
          <a:bodyPr>
            <a:normAutofit/>
          </a:bodyPr>
          <a:lstStyle>
            <a:lvl1pPr algn="l">
              <a:defRPr sz="1050" b="1">
                <a:solidFill>
                  <a:schemeClr val="tx1"/>
                </a:solidFill>
              </a:defRPr>
            </a:lvl1pPr>
          </a:lstStyle>
          <a:p>
            <a:pPr lvl="0"/>
            <a:r>
              <a:rPr lang="en-US"/>
              <a:t>Lorem ipsum dolor</a:t>
            </a:r>
          </a:p>
        </p:txBody>
      </p:sp>
      <p:sp>
        <p:nvSpPr>
          <p:cNvPr id="129" name="Text Placeholder 49">
            <a:extLst>
              <a:ext uri="{FF2B5EF4-FFF2-40B4-BE49-F238E27FC236}">
                <a16:creationId xmlns:a16="http://schemas.microsoft.com/office/drawing/2014/main" id="{24705172-DAD0-453F-0B17-AE788DA4BEEC}"/>
              </a:ext>
            </a:extLst>
          </p:cNvPr>
          <p:cNvSpPr>
            <a:spLocks noGrp="1"/>
          </p:cNvSpPr>
          <p:nvPr>
            <p:ph type="body" sz="quarter" idx="40" hasCustomPrompt="1"/>
          </p:nvPr>
        </p:nvSpPr>
        <p:spPr>
          <a:xfrm>
            <a:off x="712382" y="219612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0" name="Text Placeholder 49">
            <a:extLst>
              <a:ext uri="{FF2B5EF4-FFF2-40B4-BE49-F238E27FC236}">
                <a16:creationId xmlns:a16="http://schemas.microsoft.com/office/drawing/2014/main" id="{E1733428-3347-A6A3-6E90-E089A869134A}"/>
              </a:ext>
            </a:extLst>
          </p:cNvPr>
          <p:cNvSpPr>
            <a:spLocks noGrp="1"/>
          </p:cNvSpPr>
          <p:nvPr>
            <p:ph type="body" sz="quarter" idx="41" hasCustomPrompt="1"/>
          </p:nvPr>
        </p:nvSpPr>
        <p:spPr>
          <a:xfrm>
            <a:off x="727186" y="1979486"/>
            <a:ext cx="2775086" cy="211873"/>
          </a:xfrm>
        </p:spPr>
        <p:txBody>
          <a:bodyPr>
            <a:normAutofit/>
          </a:bodyPr>
          <a:lstStyle>
            <a:lvl1pPr algn="l">
              <a:defRPr sz="1050" b="1">
                <a:solidFill>
                  <a:schemeClr val="tx1"/>
                </a:solidFill>
              </a:defRPr>
            </a:lvl1pPr>
          </a:lstStyle>
          <a:p>
            <a:pPr lvl="0"/>
            <a:r>
              <a:rPr lang="en-US"/>
              <a:t>Lorem ipsum dolor</a:t>
            </a:r>
          </a:p>
        </p:txBody>
      </p:sp>
      <p:sp>
        <p:nvSpPr>
          <p:cNvPr id="131" name="Text Placeholder 49">
            <a:extLst>
              <a:ext uri="{FF2B5EF4-FFF2-40B4-BE49-F238E27FC236}">
                <a16:creationId xmlns:a16="http://schemas.microsoft.com/office/drawing/2014/main" id="{779ECE54-18C7-5B56-BED4-7F47520E5285}"/>
              </a:ext>
            </a:extLst>
          </p:cNvPr>
          <p:cNvSpPr>
            <a:spLocks noGrp="1"/>
          </p:cNvSpPr>
          <p:nvPr>
            <p:ph type="body" sz="quarter" idx="42" hasCustomPrompt="1"/>
          </p:nvPr>
        </p:nvSpPr>
        <p:spPr>
          <a:xfrm>
            <a:off x="3240156" y="465461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2" name="Text Placeholder 49">
            <a:extLst>
              <a:ext uri="{FF2B5EF4-FFF2-40B4-BE49-F238E27FC236}">
                <a16:creationId xmlns:a16="http://schemas.microsoft.com/office/drawing/2014/main" id="{E44A73AC-8DD9-088B-D330-E680C6C320AF}"/>
              </a:ext>
            </a:extLst>
          </p:cNvPr>
          <p:cNvSpPr>
            <a:spLocks noGrp="1"/>
          </p:cNvSpPr>
          <p:nvPr>
            <p:ph type="body" sz="quarter" idx="43" hasCustomPrompt="1"/>
          </p:nvPr>
        </p:nvSpPr>
        <p:spPr>
          <a:xfrm>
            <a:off x="3254960" y="4437976"/>
            <a:ext cx="2775086" cy="211873"/>
          </a:xfrm>
        </p:spPr>
        <p:txBody>
          <a:bodyPr>
            <a:normAutofit/>
          </a:bodyPr>
          <a:lstStyle>
            <a:lvl1pPr algn="ctr">
              <a:defRPr sz="1050" b="1">
                <a:solidFill>
                  <a:schemeClr val="tx1"/>
                </a:solidFill>
              </a:defRPr>
            </a:lvl1pPr>
          </a:lstStyle>
          <a:p>
            <a:pPr lvl="0"/>
            <a:r>
              <a:rPr lang="en-US"/>
              <a:t>Lorem ipsum dolor</a:t>
            </a:r>
          </a:p>
        </p:txBody>
      </p:sp>
      <p:sp>
        <p:nvSpPr>
          <p:cNvPr id="133" name="Text Placeholder 49">
            <a:extLst>
              <a:ext uri="{FF2B5EF4-FFF2-40B4-BE49-F238E27FC236}">
                <a16:creationId xmlns:a16="http://schemas.microsoft.com/office/drawing/2014/main" id="{CA3C92A7-3D46-C715-2D6C-8FBFA98A69F1}"/>
              </a:ext>
            </a:extLst>
          </p:cNvPr>
          <p:cNvSpPr>
            <a:spLocks noGrp="1"/>
          </p:cNvSpPr>
          <p:nvPr>
            <p:ph type="body" sz="quarter" idx="44" hasCustomPrompt="1"/>
          </p:nvPr>
        </p:nvSpPr>
        <p:spPr>
          <a:xfrm>
            <a:off x="3237543" y="1325926"/>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4" name="Text Placeholder 49">
            <a:extLst>
              <a:ext uri="{FF2B5EF4-FFF2-40B4-BE49-F238E27FC236}">
                <a16:creationId xmlns:a16="http://schemas.microsoft.com/office/drawing/2014/main" id="{F43AF11B-B2B5-2248-4186-DC4065A4299D}"/>
              </a:ext>
            </a:extLst>
          </p:cNvPr>
          <p:cNvSpPr>
            <a:spLocks noGrp="1"/>
          </p:cNvSpPr>
          <p:nvPr>
            <p:ph type="body" sz="quarter" idx="45" hasCustomPrompt="1"/>
          </p:nvPr>
        </p:nvSpPr>
        <p:spPr>
          <a:xfrm>
            <a:off x="3252348" y="110929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58990761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Nine point non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Nine points - nonagon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cxnSp>
        <p:nvCxnSpPr>
          <p:cNvPr id="32" name="Straight Connector 31">
            <a:extLst>
              <a:ext uri="{FF2B5EF4-FFF2-40B4-BE49-F238E27FC236}">
                <a16:creationId xmlns:a16="http://schemas.microsoft.com/office/drawing/2014/main" id="{A342991C-CBF1-2909-42DB-45332DB751B7}"/>
              </a:ext>
            </a:extLst>
          </p:cNvPr>
          <p:cNvCxnSpPr>
            <a:cxnSpLocks/>
          </p:cNvCxnSpPr>
          <p:nvPr userDrawn="1"/>
        </p:nvCxnSpPr>
        <p:spPr>
          <a:xfrm>
            <a:off x="4973928" y="1620236"/>
            <a:ext cx="360333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E45F91-5EC7-82FD-FDE5-18E7907992AD}"/>
              </a:ext>
            </a:extLst>
          </p:cNvPr>
          <p:cNvCxnSpPr>
            <a:cxnSpLocks/>
          </p:cNvCxnSpPr>
          <p:nvPr userDrawn="1"/>
        </p:nvCxnSpPr>
        <p:spPr>
          <a:xfrm flipH="1">
            <a:off x="611982" y="1609712"/>
            <a:ext cx="36376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F8AB7AE-98E8-FE5D-99B3-ADF17E9C6D4B}"/>
              </a:ext>
            </a:extLst>
          </p:cNvPr>
          <p:cNvCxnSpPr>
            <a:cxnSpLocks/>
          </p:cNvCxnSpPr>
          <p:nvPr userDrawn="1"/>
        </p:nvCxnSpPr>
        <p:spPr>
          <a:xfrm>
            <a:off x="5246596" y="2883012"/>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5BFF921-CB86-5879-77D1-8771182BFD5A}"/>
              </a:ext>
            </a:extLst>
          </p:cNvPr>
          <p:cNvCxnSpPr>
            <a:cxnSpLocks/>
          </p:cNvCxnSpPr>
          <p:nvPr userDrawn="1"/>
        </p:nvCxnSpPr>
        <p:spPr>
          <a:xfrm flipH="1">
            <a:off x="611982" y="2872489"/>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FAE2D7-1852-9101-F0BC-4562FF2816FE}"/>
              </a:ext>
            </a:extLst>
          </p:cNvPr>
          <p:cNvCxnSpPr>
            <a:cxnSpLocks/>
          </p:cNvCxnSpPr>
          <p:nvPr userDrawn="1"/>
        </p:nvCxnSpPr>
        <p:spPr>
          <a:xfrm>
            <a:off x="5246596" y="2250225"/>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C21B3F9-0F2A-9570-BB2B-0E56FB312D4D}"/>
              </a:ext>
            </a:extLst>
          </p:cNvPr>
          <p:cNvCxnSpPr>
            <a:cxnSpLocks/>
          </p:cNvCxnSpPr>
          <p:nvPr userDrawn="1"/>
        </p:nvCxnSpPr>
        <p:spPr>
          <a:xfrm flipH="1">
            <a:off x="611982" y="223970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3B2175E-DD49-ECA9-01D6-C6C9619466F8}"/>
              </a:ext>
            </a:extLst>
          </p:cNvPr>
          <p:cNvCxnSpPr>
            <a:cxnSpLocks/>
          </p:cNvCxnSpPr>
          <p:nvPr userDrawn="1"/>
        </p:nvCxnSpPr>
        <p:spPr>
          <a:xfrm>
            <a:off x="5246596" y="3555203"/>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EE3F9DC-54FB-37D7-8E2E-D2418BD59BFF}"/>
              </a:ext>
            </a:extLst>
          </p:cNvPr>
          <p:cNvCxnSpPr>
            <a:cxnSpLocks/>
          </p:cNvCxnSpPr>
          <p:nvPr userDrawn="1"/>
        </p:nvCxnSpPr>
        <p:spPr>
          <a:xfrm flipH="1">
            <a:off x="611982" y="3544680"/>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AC4AA87-B5E0-BF0B-B962-9A444AA1A021}"/>
              </a:ext>
            </a:extLst>
          </p:cNvPr>
          <p:cNvCxnSpPr>
            <a:cxnSpLocks/>
          </p:cNvCxnSpPr>
          <p:nvPr userDrawn="1"/>
        </p:nvCxnSpPr>
        <p:spPr>
          <a:xfrm>
            <a:off x="4594091" y="3291738"/>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55" name="Content Placeholder 7">
            <a:extLst>
              <a:ext uri="{FF2B5EF4-FFF2-40B4-BE49-F238E27FC236}">
                <a16:creationId xmlns:a16="http://schemas.microsoft.com/office/drawing/2014/main" id="{9196FEF9-9255-849D-60AB-FFA1FF27D7B9}"/>
              </a:ext>
            </a:extLst>
          </p:cNvPr>
          <p:cNvGrpSpPr/>
          <p:nvPr userDrawn="1"/>
        </p:nvGrpSpPr>
        <p:grpSpPr>
          <a:xfrm>
            <a:off x="3364271" y="1444549"/>
            <a:ext cx="2481715" cy="2444987"/>
            <a:chOff x="4472208" y="3364355"/>
            <a:chExt cx="1438819" cy="1417526"/>
          </a:xfrm>
          <a:solidFill>
            <a:schemeClr val="bg2"/>
          </a:solidFill>
        </p:grpSpPr>
        <p:sp>
          <p:nvSpPr>
            <p:cNvPr id="56" name="Freeform 55">
              <a:extLst>
                <a:ext uri="{FF2B5EF4-FFF2-40B4-BE49-F238E27FC236}">
                  <a16:creationId xmlns:a16="http://schemas.microsoft.com/office/drawing/2014/main" id="{1AD587DA-16A9-A1BB-3195-6194DE587353}"/>
                </a:ext>
              </a:extLst>
            </p:cNvPr>
            <p:cNvSpPr/>
            <p:nvPr/>
          </p:nvSpPr>
          <p:spPr>
            <a:xfrm>
              <a:off x="4743905" y="3364355"/>
              <a:ext cx="426073" cy="494910"/>
            </a:xfrm>
            <a:custGeom>
              <a:avLst/>
              <a:gdLst>
                <a:gd name="connsiteX0" fmla="*/ 426074 w 426073"/>
                <a:gd name="connsiteY0" fmla="*/ 443580 h 494910"/>
                <a:gd name="connsiteX1" fmla="*/ 426074 w 426073"/>
                <a:gd name="connsiteY1" fmla="*/ 0 h 494910"/>
                <a:gd name="connsiteX2" fmla="*/ 0 w 426073"/>
                <a:gd name="connsiteY2" fmla="*/ 155110 h 494910"/>
                <a:gd name="connsiteX3" fmla="*/ 285051 w 426073"/>
                <a:gd name="connsiteY3" fmla="*/ 494910 h 494910"/>
                <a:gd name="connsiteX4" fmla="*/ 426074 w 426073"/>
                <a:gd name="connsiteY4" fmla="*/ 44358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73" h="494910">
                  <a:moveTo>
                    <a:pt x="426074" y="443580"/>
                  </a:moveTo>
                  <a:lnTo>
                    <a:pt x="426074" y="0"/>
                  </a:lnTo>
                  <a:lnTo>
                    <a:pt x="0" y="155110"/>
                  </a:lnTo>
                  <a:lnTo>
                    <a:pt x="285051" y="494910"/>
                  </a:lnTo>
                  <a:lnTo>
                    <a:pt x="426074" y="443580"/>
                  </a:lnTo>
                  <a:close/>
                </a:path>
              </a:pathLst>
            </a:custGeom>
            <a:solidFill>
              <a:schemeClr val="tx2"/>
            </a:solidFill>
            <a:ln w="6992" cap="flat">
              <a:noFill/>
              <a:prstDash val="solid"/>
              <a:miter/>
            </a:ln>
          </p:spPr>
          <p:txBody>
            <a:bodyPr rtlCol="0" anchor="ctr"/>
            <a:lstStyle/>
            <a:p>
              <a:endParaRPr lang="en-GB" sz="1200" dirty="0"/>
            </a:p>
          </p:txBody>
        </p:sp>
        <p:sp>
          <p:nvSpPr>
            <p:cNvPr id="57" name="Freeform 56">
              <a:extLst>
                <a:ext uri="{FF2B5EF4-FFF2-40B4-BE49-F238E27FC236}">
                  <a16:creationId xmlns:a16="http://schemas.microsoft.com/office/drawing/2014/main" id="{DD1EFABE-173A-FD63-765F-7DB11EA7DD5B}"/>
                </a:ext>
              </a:extLst>
            </p:cNvPr>
            <p:cNvSpPr/>
            <p:nvPr/>
          </p:nvSpPr>
          <p:spPr>
            <a:xfrm>
              <a:off x="4963164" y="4338301"/>
              <a:ext cx="454110" cy="443580"/>
            </a:xfrm>
            <a:custGeom>
              <a:avLst/>
              <a:gdLst>
                <a:gd name="connsiteX0" fmla="*/ 161438 w 454110"/>
                <a:gd name="connsiteY0" fmla="*/ 0 h 443580"/>
                <a:gd name="connsiteX1" fmla="*/ 0 w 454110"/>
                <a:gd name="connsiteY1" fmla="*/ 443580 h 443580"/>
                <a:gd name="connsiteX2" fmla="*/ 454110 w 454110"/>
                <a:gd name="connsiteY2" fmla="*/ 443580 h 443580"/>
                <a:gd name="connsiteX3" fmla="*/ 292672 w 454110"/>
                <a:gd name="connsiteY3" fmla="*/ 0 h 443580"/>
                <a:gd name="connsiteX4" fmla="*/ 161438 w 454110"/>
                <a:gd name="connsiteY4" fmla="*/ 0 h 44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110" h="443580">
                  <a:moveTo>
                    <a:pt x="161438" y="0"/>
                  </a:moveTo>
                  <a:lnTo>
                    <a:pt x="0" y="443580"/>
                  </a:lnTo>
                  <a:lnTo>
                    <a:pt x="454110" y="443580"/>
                  </a:lnTo>
                  <a:lnTo>
                    <a:pt x="292672" y="0"/>
                  </a:lnTo>
                  <a:lnTo>
                    <a:pt x="161438" y="0"/>
                  </a:lnTo>
                  <a:close/>
                </a:path>
              </a:pathLst>
            </a:custGeom>
            <a:solidFill>
              <a:schemeClr val="accent1"/>
            </a:solidFill>
            <a:ln w="6992" cap="flat">
              <a:noFill/>
              <a:prstDash val="solid"/>
              <a:miter/>
            </a:ln>
          </p:spPr>
          <p:txBody>
            <a:bodyPr rtlCol="0" anchor="ctr"/>
            <a:lstStyle/>
            <a:p>
              <a:endParaRPr lang="en-GB" sz="1200" dirty="0"/>
            </a:p>
          </p:txBody>
        </p:sp>
        <p:sp>
          <p:nvSpPr>
            <p:cNvPr id="58" name="Freeform 57">
              <a:extLst>
                <a:ext uri="{FF2B5EF4-FFF2-40B4-BE49-F238E27FC236}">
                  <a16:creationId xmlns:a16="http://schemas.microsoft.com/office/drawing/2014/main" id="{0D80F7FA-8B98-FDFA-3517-AABDDD9D5831}"/>
                </a:ext>
              </a:extLst>
            </p:cNvPr>
            <p:cNvSpPr/>
            <p:nvPr/>
          </p:nvSpPr>
          <p:spPr>
            <a:xfrm>
              <a:off x="5215844" y="3365195"/>
              <a:ext cx="426143" cy="494910"/>
            </a:xfrm>
            <a:custGeom>
              <a:avLst/>
              <a:gdLst>
                <a:gd name="connsiteX0" fmla="*/ 141092 w 426143"/>
                <a:gd name="connsiteY0" fmla="*/ 494910 h 494910"/>
                <a:gd name="connsiteX1" fmla="*/ 426144 w 426143"/>
                <a:gd name="connsiteY1" fmla="*/ 155110 h 494910"/>
                <a:gd name="connsiteX2" fmla="*/ 0 w 426143"/>
                <a:gd name="connsiteY2" fmla="*/ 0 h 494910"/>
                <a:gd name="connsiteX3" fmla="*/ 0 w 426143"/>
                <a:gd name="connsiteY3" fmla="*/ 443580 h 494910"/>
                <a:gd name="connsiteX4" fmla="*/ 141092 w 426143"/>
                <a:gd name="connsiteY4" fmla="*/ 49491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143" h="494910">
                  <a:moveTo>
                    <a:pt x="141092" y="494910"/>
                  </a:moveTo>
                  <a:lnTo>
                    <a:pt x="426144" y="155110"/>
                  </a:lnTo>
                  <a:lnTo>
                    <a:pt x="0" y="0"/>
                  </a:lnTo>
                  <a:lnTo>
                    <a:pt x="0" y="443580"/>
                  </a:lnTo>
                  <a:lnTo>
                    <a:pt x="141092" y="494910"/>
                  </a:lnTo>
                  <a:close/>
                </a:path>
              </a:pathLst>
            </a:custGeom>
            <a:solidFill>
              <a:schemeClr val="accent4"/>
            </a:solidFill>
            <a:ln w="6992" cap="flat">
              <a:noFill/>
              <a:prstDash val="solid"/>
              <a:miter/>
            </a:ln>
          </p:spPr>
          <p:txBody>
            <a:bodyPr rtlCol="0" anchor="ctr"/>
            <a:lstStyle/>
            <a:p>
              <a:endParaRPr lang="en-GB" sz="1200" dirty="0"/>
            </a:p>
          </p:txBody>
        </p:sp>
        <p:sp>
          <p:nvSpPr>
            <p:cNvPr id="72" name="Freeform 71">
              <a:extLst>
                <a:ext uri="{FF2B5EF4-FFF2-40B4-BE49-F238E27FC236}">
                  <a16:creationId xmlns:a16="http://schemas.microsoft.com/office/drawing/2014/main" id="{38A64B4F-4ED0-4502-3E60-CB88C6F242CD}"/>
                </a:ext>
              </a:extLst>
            </p:cNvPr>
            <p:cNvSpPr/>
            <p:nvPr/>
          </p:nvSpPr>
          <p:spPr>
            <a:xfrm>
              <a:off x="5433915" y="3988640"/>
              <a:ext cx="477112" cy="447146"/>
            </a:xfrm>
            <a:custGeom>
              <a:avLst/>
              <a:gdLst>
                <a:gd name="connsiteX0" fmla="*/ 0 w 477112"/>
                <a:gd name="connsiteY0" fmla="*/ 217209 h 447146"/>
                <a:gd name="connsiteX1" fmla="*/ 398247 w 477112"/>
                <a:gd name="connsiteY1" fmla="*/ 447147 h 447146"/>
                <a:gd name="connsiteX2" fmla="*/ 477113 w 477112"/>
                <a:gd name="connsiteY2" fmla="*/ 0 h 447146"/>
                <a:gd name="connsiteX3" fmla="*/ 24261 w 477112"/>
                <a:gd name="connsiteY3" fmla="*/ 79863 h 447146"/>
                <a:gd name="connsiteX4" fmla="*/ 0 w 477112"/>
                <a:gd name="connsiteY4" fmla="*/ 217209 h 44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12" h="447146">
                  <a:moveTo>
                    <a:pt x="0" y="217209"/>
                  </a:moveTo>
                  <a:lnTo>
                    <a:pt x="398247" y="447147"/>
                  </a:lnTo>
                  <a:lnTo>
                    <a:pt x="477113" y="0"/>
                  </a:lnTo>
                  <a:lnTo>
                    <a:pt x="24261" y="79863"/>
                  </a:lnTo>
                  <a:lnTo>
                    <a:pt x="0" y="217209"/>
                  </a:lnTo>
                  <a:close/>
                </a:path>
              </a:pathLst>
            </a:custGeom>
            <a:solidFill>
              <a:srgbClr val="8BC385"/>
            </a:solidFill>
            <a:ln w="6992" cap="flat">
              <a:noFill/>
              <a:prstDash val="solid"/>
              <a:miter/>
            </a:ln>
          </p:spPr>
          <p:txBody>
            <a:bodyPr rtlCol="0" anchor="ctr"/>
            <a:lstStyle/>
            <a:p>
              <a:endParaRPr lang="en-GB" sz="1200" dirty="0"/>
            </a:p>
          </p:txBody>
        </p:sp>
        <p:sp>
          <p:nvSpPr>
            <p:cNvPr id="73" name="Freeform 72">
              <a:extLst>
                <a:ext uri="{FF2B5EF4-FFF2-40B4-BE49-F238E27FC236}">
                  <a16:creationId xmlns:a16="http://schemas.microsoft.com/office/drawing/2014/main" id="{657E34F9-F40E-DBE2-830A-98033D0E0B6C}"/>
                </a:ext>
              </a:extLst>
            </p:cNvPr>
            <p:cNvSpPr/>
            <p:nvPr/>
          </p:nvSpPr>
          <p:spPr>
            <a:xfrm>
              <a:off x="4572819" y="4238858"/>
              <a:ext cx="507945" cy="526170"/>
            </a:xfrm>
            <a:custGeom>
              <a:avLst/>
              <a:gdLst>
                <a:gd name="connsiteX0" fmla="*/ 405727 w 507945"/>
                <a:gd name="connsiteY0" fmla="*/ 0 h 526170"/>
                <a:gd name="connsiteX1" fmla="*/ 0 w 507945"/>
                <a:gd name="connsiteY1" fmla="*/ 234343 h 526170"/>
                <a:gd name="connsiteX2" fmla="*/ 347697 w 507945"/>
                <a:gd name="connsiteY2" fmla="*/ 526170 h 526170"/>
                <a:gd name="connsiteX3" fmla="*/ 507946 w 507945"/>
                <a:gd name="connsiteY3" fmla="*/ 85807 h 526170"/>
                <a:gd name="connsiteX4" fmla="*/ 405727 w 507945"/>
                <a:gd name="connsiteY4" fmla="*/ 0 h 526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945" h="526170">
                  <a:moveTo>
                    <a:pt x="405727" y="0"/>
                  </a:moveTo>
                  <a:lnTo>
                    <a:pt x="0" y="234343"/>
                  </a:lnTo>
                  <a:lnTo>
                    <a:pt x="347697" y="526170"/>
                  </a:lnTo>
                  <a:lnTo>
                    <a:pt x="507946" y="85807"/>
                  </a:lnTo>
                  <a:lnTo>
                    <a:pt x="405727" y="0"/>
                  </a:lnTo>
                  <a:close/>
                </a:path>
              </a:pathLst>
            </a:custGeom>
            <a:solidFill>
              <a:srgbClr val="B2D7AE"/>
            </a:solidFill>
            <a:ln w="6992" cap="flat">
              <a:noFill/>
              <a:prstDash val="solid"/>
              <a:miter/>
            </a:ln>
          </p:spPr>
          <p:txBody>
            <a:bodyPr rtlCol="0" anchor="ctr"/>
            <a:lstStyle/>
            <a:p>
              <a:endParaRPr lang="en-GB" sz="1200" dirty="0"/>
            </a:p>
          </p:txBody>
        </p:sp>
        <p:sp>
          <p:nvSpPr>
            <p:cNvPr id="74" name="Freeform 73">
              <a:extLst>
                <a:ext uri="{FF2B5EF4-FFF2-40B4-BE49-F238E27FC236}">
                  <a16:creationId xmlns:a16="http://schemas.microsoft.com/office/drawing/2014/main" id="{B47B1838-53D0-B9D5-EC06-0DFB1847C3C6}"/>
                </a:ext>
              </a:extLst>
            </p:cNvPr>
            <p:cNvSpPr/>
            <p:nvPr/>
          </p:nvSpPr>
          <p:spPr>
            <a:xfrm>
              <a:off x="4472208" y="3985983"/>
              <a:ext cx="476972" cy="446797"/>
            </a:xfrm>
            <a:custGeom>
              <a:avLst/>
              <a:gdLst>
                <a:gd name="connsiteX0" fmla="*/ 452852 w 476972"/>
                <a:gd name="connsiteY0" fmla="*/ 79863 h 446797"/>
                <a:gd name="connsiteX1" fmla="*/ 0 w 476972"/>
                <a:gd name="connsiteY1" fmla="*/ 0 h 446797"/>
                <a:gd name="connsiteX2" fmla="*/ 78796 w 476972"/>
                <a:gd name="connsiteY2" fmla="*/ 446797 h 446797"/>
                <a:gd name="connsiteX3" fmla="*/ 476973 w 476972"/>
                <a:gd name="connsiteY3" fmla="*/ 216860 h 446797"/>
                <a:gd name="connsiteX4" fmla="*/ 452852 w 476972"/>
                <a:gd name="connsiteY4" fmla="*/ 79863 h 44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72" h="446797">
                  <a:moveTo>
                    <a:pt x="452852" y="79863"/>
                  </a:moveTo>
                  <a:lnTo>
                    <a:pt x="0" y="0"/>
                  </a:lnTo>
                  <a:lnTo>
                    <a:pt x="78796" y="446797"/>
                  </a:lnTo>
                  <a:lnTo>
                    <a:pt x="476973" y="216860"/>
                  </a:lnTo>
                  <a:lnTo>
                    <a:pt x="452852" y="79863"/>
                  </a:lnTo>
                  <a:close/>
                </a:path>
              </a:pathLst>
            </a:custGeom>
            <a:solidFill>
              <a:srgbClr val="66C3EB"/>
            </a:solidFill>
            <a:ln w="6992" cap="flat">
              <a:noFill/>
              <a:prstDash val="solid"/>
              <a:miter/>
            </a:ln>
          </p:spPr>
          <p:txBody>
            <a:bodyPr rtlCol="0" anchor="ctr"/>
            <a:lstStyle/>
            <a:p>
              <a:endParaRPr lang="en-GB" sz="1200" dirty="0"/>
            </a:p>
          </p:txBody>
        </p:sp>
        <p:sp>
          <p:nvSpPr>
            <p:cNvPr id="75" name="Freeform 74">
              <a:extLst>
                <a:ext uri="{FF2B5EF4-FFF2-40B4-BE49-F238E27FC236}">
                  <a16:creationId xmlns:a16="http://schemas.microsoft.com/office/drawing/2014/main" id="{2D21B6E3-3D67-6FE5-2ED9-A5F40E5E3839}"/>
                </a:ext>
              </a:extLst>
            </p:cNvPr>
            <p:cNvSpPr/>
            <p:nvPr/>
          </p:nvSpPr>
          <p:spPr>
            <a:xfrm>
              <a:off x="4481367" y="3548207"/>
              <a:ext cx="515986" cy="470923"/>
            </a:xfrm>
            <a:custGeom>
              <a:avLst/>
              <a:gdLst>
                <a:gd name="connsiteX0" fmla="*/ 515987 w 515986"/>
                <a:gd name="connsiteY0" fmla="*/ 344696 h 470923"/>
                <a:gd name="connsiteX1" fmla="*/ 226740 w 515986"/>
                <a:gd name="connsiteY1" fmla="*/ 0 h 470923"/>
                <a:gd name="connsiteX2" fmla="*/ 0 w 515986"/>
                <a:gd name="connsiteY2" fmla="*/ 392809 h 470923"/>
                <a:gd name="connsiteX3" fmla="*/ 443133 w 515986"/>
                <a:gd name="connsiteY3" fmla="*/ 470924 h 470923"/>
                <a:gd name="connsiteX4" fmla="*/ 515987 w 515986"/>
                <a:gd name="connsiteY4" fmla="*/ 344696 h 470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86" h="470923">
                  <a:moveTo>
                    <a:pt x="515987" y="344696"/>
                  </a:moveTo>
                  <a:lnTo>
                    <a:pt x="226740" y="0"/>
                  </a:lnTo>
                  <a:lnTo>
                    <a:pt x="0" y="392809"/>
                  </a:lnTo>
                  <a:lnTo>
                    <a:pt x="443133" y="470924"/>
                  </a:lnTo>
                  <a:lnTo>
                    <a:pt x="515987" y="344696"/>
                  </a:lnTo>
                  <a:close/>
                </a:path>
              </a:pathLst>
            </a:custGeom>
            <a:solidFill>
              <a:schemeClr val="accent5"/>
            </a:solidFill>
            <a:ln w="6992" cap="flat">
              <a:noFill/>
              <a:prstDash val="solid"/>
              <a:miter/>
            </a:ln>
          </p:spPr>
          <p:txBody>
            <a:bodyPr rtlCol="0" anchor="ctr"/>
            <a:lstStyle/>
            <a:p>
              <a:endParaRPr lang="en-GB" sz="1200" dirty="0"/>
            </a:p>
          </p:txBody>
        </p:sp>
        <p:sp>
          <p:nvSpPr>
            <p:cNvPr id="76" name="Freeform 75">
              <a:extLst>
                <a:ext uri="{FF2B5EF4-FFF2-40B4-BE49-F238E27FC236}">
                  <a16:creationId xmlns:a16="http://schemas.microsoft.com/office/drawing/2014/main" id="{6853A39E-4801-3C93-E635-008BEAD47D41}"/>
                </a:ext>
              </a:extLst>
            </p:cNvPr>
            <p:cNvSpPr/>
            <p:nvPr/>
          </p:nvSpPr>
          <p:spPr>
            <a:xfrm>
              <a:off x="5387560" y="3550305"/>
              <a:ext cx="516056" cy="471133"/>
            </a:xfrm>
            <a:custGeom>
              <a:avLst/>
              <a:gdLst>
                <a:gd name="connsiteX0" fmla="*/ 72993 w 516056"/>
                <a:gd name="connsiteY0" fmla="*/ 471133 h 471133"/>
                <a:gd name="connsiteX1" fmla="*/ 516057 w 516056"/>
                <a:gd name="connsiteY1" fmla="*/ 393019 h 471133"/>
                <a:gd name="connsiteX2" fmla="*/ 289176 w 516056"/>
                <a:gd name="connsiteY2" fmla="*/ 0 h 471133"/>
                <a:gd name="connsiteX3" fmla="*/ 0 w 516056"/>
                <a:gd name="connsiteY3" fmla="*/ 344696 h 471133"/>
                <a:gd name="connsiteX4" fmla="*/ 72993 w 516056"/>
                <a:gd name="connsiteY4" fmla="*/ 471133 h 47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056" h="471133">
                  <a:moveTo>
                    <a:pt x="72993" y="471133"/>
                  </a:moveTo>
                  <a:lnTo>
                    <a:pt x="516057" y="393019"/>
                  </a:lnTo>
                  <a:lnTo>
                    <a:pt x="289176" y="0"/>
                  </a:lnTo>
                  <a:lnTo>
                    <a:pt x="0" y="344696"/>
                  </a:lnTo>
                  <a:lnTo>
                    <a:pt x="72993" y="471133"/>
                  </a:lnTo>
                  <a:close/>
                </a:path>
              </a:pathLst>
            </a:custGeom>
            <a:grpFill/>
            <a:ln w="6992" cap="flat">
              <a:noFill/>
              <a:prstDash val="solid"/>
              <a:miter/>
            </a:ln>
          </p:spPr>
          <p:txBody>
            <a:bodyPr rtlCol="0" anchor="ctr"/>
            <a:lstStyle/>
            <a:p>
              <a:endParaRPr lang="en-GB" sz="1200" dirty="0"/>
            </a:p>
          </p:txBody>
        </p:sp>
        <p:sp>
          <p:nvSpPr>
            <p:cNvPr id="77" name="Freeform 76">
              <a:extLst>
                <a:ext uri="{FF2B5EF4-FFF2-40B4-BE49-F238E27FC236}">
                  <a16:creationId xmlns:a16="http://schemas.microsoft.com/office/drawing/2014/main" id="{7AD1A003-1AC2-6214-4218-88C2D98323A2}"/>
                </a:ext>
              </a:extLst>
            </p:cNvPr>
            <p:cNvSpPr/>
            <p:nvPr/>
          </p:nvSpPr>
          <p:spPr>
            <a:xfrm>
              <a:off x="5300444" y="4240816"/>
              <a:ext cx="508155" cy="526310"/>
            </a:xfrm>
            <a:custGeom>
              <a:avLst/>
              <a:gdLst>
                <a:gd name="connsiteX0" fmla="*/ 0 w 508155"/>
                <a:gd name="connsiteY0" fmla="*/ 85947 h 526310"/>
                <a:gd name="connsiteX1" fmla="*/ 160249 w 508155"/>
                <a:gd name="connsiteY1" fmla="*/ 526310 h 526310"/>
                <a:gd name="connsiteX2" fmla="*/ 508156 w 508155"/>
                <a:gd name="connsiteY2" fmla="*/ 234343 h 526310"/>
                <a:gd name="connsiteX3" fmla="*/ 102358 w 508155"/>
                <a:gd name="connsiteY3" fmla="*/ 0 h 526310"/>
                <a:gd name="connsiteX4" fmla="*/ 0 w 508155"/>
                <a:gd name="connsiteY4" fmla="*/ 85947 h 52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55" h="526310">
                  <a:moveTo>
                    <a:pt x="0" y="85947"/>
                  </a:moveTo>
                  <a:lnTo>
                    <a:pt x="160249" y="526310"/>
                  </a:lnTo>
                  <a:lnTo>
                    <a:pt x="508156" y="234343"/>
                  </a:lnTo>
                  <a:lnTo>
                    <a:pt x="102358" y="0"/>
                  </a:lnTo>
                  <a:lnTo>
                    <a:pt x="0" y="85947"/>
                  </a:lnTo>
                  <a:close/>
                </a:path>
              </a:pathLst>
            </a:custGeom>
            <a:solidFill>
              <a:schemeClr val="accent6"/>
            </a:solidFill>
            <a:ln w="6992" cap="flat">
              <a:noFill/>
              <a:prstDash val="solid"/>
              <a:miter/>
            </a:ln>
          </p:spPr>
          <p:txBody>
            <a:bodyPr rtlCol="0" anchor="ctr"/>
            <a:lstStyle/>
            <a:p>
              <a:endParaRPr lang="en-GB" sz="1200" dirty="0"/>
            </a:p>
          </p:txBody>
        </p:sp>
      </p:grpSp>
      <p:sp>
        <p:nvSpPr>
          <p:cNvPr id="82" name="Text Placeholder 49">
            <a:extLst>
              <a:ext uri="{FF2B5EF4-FFF2-40B4-BE49-F238E27FC236}">
                <a16:creationId xmlns:a16="http://schemas.microsoft.com/office/drawing/2014/main" id="{D64B084B-EB9E-C4EE-6D51-1FD7E000FB74}"/>
              </a:ext>
            </a:extLst>
          </p:cNvPr>
          <p:cNvSpPr>
            <a:spLocks noGrp="1"/>
          </p:cNvSpPr>
          <p:nvPr>
            <p:ph type="body" sz="quarter" idx="42" hasCustomPrompt="1"/>
          </p:nvPr>
        </p:nvSpPr>
        <p:spPr>
          <a:xfrm>
            <a:off x="3191743" y="4381753"/>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0C915E70-527B-2AB2-C329-FA9644031B6C}"/>
              </a:ext>
            </a:extLst>
          </p:cNvPr>
          <p:cNvSpPr>
            <a:spLocks noGrp="1"/>
          </p:cNvSpPr>
          <p:nvPr>
            <p:ph type="body" sz="quarter" idx="43" hasCustomPrompt="1"/>
          </p:nvPr>
        </p:nvSpPr>
        <p:spPr>
          <a:xfrm>
            <a:off x="3206548" y="4165116"/>
            <a:ext cx="2775086" cy="211873"/>
          </a:xfrm>
        </p:spPr>
        <p:txBody>
          <a:bodyPr>
            <a:normAutofit/>
          </a:bodyPr>
          <a:lstStyle>
            <a:lvl1pPr algn="ctr">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B7A09BF4-6950-69B1-FB99-D389462E5C02}"/>
              </a:ext>
            </a:extLst>
          </p:cNvPr>
          <p:cNvSpPr>
            <a:spLocks noGrp="1"/>
          </p:cNvSpPr>
          <p:nvPr>
            <p:ph type="body" sz="quarter" idx="30" hasCustomPrompt="1"/>
          </p:nvPr>
        </p:nvSpPr>
        <p:spPr>
          <a:xfrm>
            <a:off x="5656861" y="3543301"/>
            <a:ext cx="2792503" cy="329129"/>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11FA15C5-97F8-1D45-BB15-B5A38E53BED3}"/>
              </a:ext>
            </a:extLst>
          </p:cNvPr>
          <p:cNvSpPr>
            <a:spLocks noGrp="1"/>
          </p:cNvSpPr>
          <p:nvPr>
            <p:ph type="body" sz="quarter" idx="31" hasCustomPrompt="1"/>
          </p:nvPr>
        </p:nvSpPr>
        <p:spPr>
          <a:xfrm>
            <a:off x="5671666" y="3331428"/>
            <a:ext cx="2775086" cy="211873"/>
          </a:xfrm>
        </p:spPr>
        <p:txBody>
          <a:bodyPr>
            <a:normAutofit/>
          </a:bodyPr>
          <a:lstStyle>
            <a:lvl1pPr algn="r">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7200DE18-6B0A-5801-B166-EF0D6DCDCF57}"/>
              </a:ext>
            </a:extLst>
          </p:cNvPr>
          <p:cNvSpPr>
            <a:spLocks noGrp="1"/>
          </p:cNvSpPr>
          <p:nvPr>
            <p:ph type="body" sz="quarter" idx="32" hasCustomPrompt="1"/>
          </p:nvPr>
        </p:nvSpPr>
        <p:spPr>
          <a:xfrm>
            <a:off x="5656861" y="2902687"/>
            <a:ext cx="2792503" cy="299885"/>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7" name="Text Placeholder 49">
            <a:extLst>
              <a:ext uri="{FF2B5EF4-FFF2-40B4-BE49-F238E27FC236}">
                <a16:creationId xmlns:a16="http://schemas.microsoft.com/office/drawing/2014/main" id="{0EC0D076-98B0-EEB6-0464-83EADADE0BE9}"/>
              </a:ext>
            </a:extLst>
          </p:cNvPr>
          <p:cNvSpPr>
            <a:spLocks noGrp="1"/>
          </p:cNvSpPr>
          <p:nvPr>
            <p:ph type="body" sz="quarter" idx="33" hasCustomPrompt="1"/>
          </p:nvPr>
        </p:nvSpPr>
        <p:spPr>
          <a:xfrm>
            <a:off x="5671666" y="268605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7912418-3BAA-B594-BE9F-2B5D14A5B0AB}"/>
              </a:ext>
            </a:extLst>
          </p:cNvPr>
          <p:cNvSpPr>
            <a:spLocks noGrp="1"/>
          </p:cNvSpPr>
          <p:nvPr>
            <p:ph type="body" sz="quarter" idx="34" hasCustomPrompt="1"/>
          </p:nvPr>
        </p:nvSpPr>
        <p:spPr>
          <a:xfrm>
            <a:off x="5654249" y="225327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C6A60CD-410C-E829-0813-DCBE42115D41}"/>
              </a:ext>
            </a:extLst>
          </p:cNvPr>
          <p:cNvSpPr>
            <a:spLocks noGrp="1"/>
          </p:cNvSpPr>
          <p:nvPr>
            <p:ph type="body" sz="quarter" idx="35" hasCustomPrompt="1"/>
          </p:nvPr>
        </p:nvSpPr>
        <p:spPr>
          <a:xfrm>
            <a:off x="5669053" y="2036636"/>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606A7EAF-BDC9-443B-774A-206223D2FD0F}"/>
              </a:ext>
            </a:extLst>
          </p:cNvPr>
          <p:cNvSpPr>
            <a:spLocks noGrp="1"/>
          </p:cNvSpPr>
          <p:nvPr>
            <p:ph type="body" sz="quarter" idx="36" hasCustomPrompt="1"/>
          </p:nvPr>
        </p:nvSpPr>
        <p:spPr>
          <a:xfrm>
            <a:off x="714994" y="3531337"/>
            <a:ext cx="2792503" cy="329129"/>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4C0AB5AA-5146-0A00-2E37-91CEB47768BA}"/>
              </a:ext>
            </a:extLst>
          </p:cNvPr>
          <p:cNvSpPr>
            <a:spLocks noGrp="1"/>
          </p:cNvSpPr>
          <p:nvPr>
            <p:ph type="body" sz="quarter" idx="37" hasCustomPrompt="1"/>
          </p:nvPr>
        </p:nvSpPr>
        <p:spPr>
          <a:xfrm>
            <a:off x="729799" y="3314700"/>
            <a:ext cx="2775086" cy="211873"/>
          </a:xfrm>
        </p:spPr>
        <p:txBody>
          <a:bodyPr>
            <a:normAutofit/>
          </a:bodyPr>
          <a:lstStyle>
            <a:lvl1pPr algn="l">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5ED40823-424C-C564-F3A7-99CAF47B026F}"/>
              </a:ext>
            </a:extLst>
          </p:cNvPr>
          <p:cNvSpPr>
            <a:spLocks noGrp="1"/>
          </p:cNvSpPr>
          <p:nvPr>
            <p:ph type="body" sz="quarter" idx="38" hasCustomPrompt="1"/>
          </p:nvPr>
        </p:nvSpPr>
        <p:spPr>
          <a:xfrm>
            <a:off x="714994" y="2902687"/>
            <a:ext cx="2792503" cy="291670"/>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89F421E3-AAAF-E438-F281-9BADFC4FCC24}"/>
              </a:ext>
            </a:extLst>
          </p:cNvPr>
          <p:cNvSpPr>
            <a:spLocks noGrp="1"/>
          </p:cNvSpPr>
          <p:nvPr>
            <p:ph type="body" sz="quarter" idx="39" hasCustomPrompt="1"/>
          </p:nvPr>
        </p:nvSpPr>
        <p:spPr>
          <a:xfrm>
            <a:off x="729799" y="2686050"/>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0ED5A0C1-96D3-9EE5-138B-F766C9690C37}"/>
              </a:ext>
            </a:extLst>
          </p:cNvPr>
          <p:cNvSpPr>
            <a:spLocks noGrp="1"/>
          </p:cNvSpPr>
          <p:nvPr>
            <p:ph type="body" sz="quarter" idx="40" hasCustomPrompt="1"/>
          </p:nvPr>
        </p:nvSpPr>
        <p:spPr>
          <a:xfrm>
            <a:off x="712382" y="225327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D13DF6C5-450A-D74B-B862-3A7F08507244}"/>
              </a:ext>
            </a:extLst>
          </p:cNvPr>
          <p:cNvSpPr>
            <a:spLocks noGrp="1"/>
          </p:cNvSpPr>
          <p:nvPr>
            <p:ph type="body" sz="quarter" idx="41" hasCustomPrompt="1"/>
          </p:nvPr>
        </p:nvSpPr>
        <p:spPr>
          <a:xfrm>
            <a:off x="727186" y="2036636"/>
            <a:ext cx="2775086" cy="211873"/>
          </a:xfrm>
        </p:spPr>
        <p:txBody>
          <a:bodyPr>
            <a:normAutofit/>
          </a:bodyPr>
          <a:lstStyle>
            <a:lvl1pPr algn="l">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B0A1D91E-6F11-6EC1-FC1E-8050A9762F2E}"/>
              </a:ext>
            </a:extLst>
          </p:cNvPr>
          <p:cNvSpPr>
            <a:spLocks noGrp="1"/>
          </p:cNvSpPr>
          <p:nvPr>
            <p:ph type="body" sz="quarter" idx="44" hasCustomPrompt="1"/>
          </p:nvPr>
        </p:nvSpPr>
        <p:spPr>
          <a:xfrm>
            <a:off x="5669054" y="1638679"/>
            <a:ext cx="2792503" cy="339152"/>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7" name="Text Placeholder 49">
            <a:extLst>
              <a:ext uri="{FF2B5EF4-FFF2-40B4-BE49-F238E27FC236}">
                <a16:creationId xmlns:a16="http://schemas.microsoft.com/office/drawing/2014/main" id="{39DC607D-9F3F-8EC7-4105-17F449F87D94}"/>
              </a:ext>
            </a:extLst>
          </p:cNvPr>
          <p:cNvSpPr>
            <a:spLocks noGrp="1"/>
          </p:cNvSpPr>
          <p:nvPr>
            <p:ph type="body" sz="quarter" idx="45" hasCustomPrompt="1"/>
          </p:nvPr>
        </p:nvSpPr>
        <p:spPr>
          <a:xfrm>
            <a:off x="5683858" y="1422041"/>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8BD4C518-88B0-DC06-8DED-A09B16909563}"/>
              </a:ext>
            </a:extLst>
          </p:cNvPr>
          <p:cNvSpPr>
            <a:spLocks noGrp="1"/>
          </p:cNvSpPr>
          <p:nvPr>
            <p:ph type="body" sz="quarter" idx="46" hasCustomPrompt="1"/>
          </p:nvPr>
        </p:nvSpPr>
        <p:spPr>
          <a:xfrm>
            <a:off x="727187" y="1638678"/>
            <a:ext cx="2792503" cy="293803"/>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9" name="Text Placeholder 49">
            <a:extLst>
              <a:ext uri="{FF2B5EF4-FFF2-40B4-BE49-F238E27FC236}">
                <a16:creationId xmlns:a16="http://schemas.microsoft.com/office/drawing/2014/main" id="{05822F8E-1160-C4A7-2E86-3DA6FDBD048A}"/>
              </a:ext>
            </a:extLst>
          </p:cNvPr>
          <p:cNvSpPr>
            <a:spLocks noGrp="1"/>
          </p:cNvSpPr>
          <p:nvPr>
            <p:ph type="body" sz="quarter" idx="47" hasCustomPrompt="1"/>
          </p:nvPr>
        </p:nvSpPr>
        <p:spPr>
          <a:xfrm>
            <a:off x="741991" y="1422041"/>
            <a:ext cx="2775086" cy="211873"/>
          </a:xfrm>
        </p:spPr>
        <p:txBody>
          <a:bodyPr>
            <a:normAutofit/>
          </a:bodyPr>
          <a:lstStyle>
            <a:lvl1pPr algn="l">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91791499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en point 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points - 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10" name="Group 9">
            <a:extLst>
              <a:ext uri="{FF2B5EF4-FFF2-40B4-BE49-F238E27FC236}">
                <a16:creationId xmlns:a16="http://schemas.microsoft.com/office/drawing/2014/main" id="{E3170512-149A-D4D5-5E0C-97A44A053741}"/>
              </a:ext>
            </a:extLst>
          </p:cNvPr>
          <p:cNvGrpSpPr/>
          <p:nvPr userDrawn="1"/>
        </p:nvGrpSpPr>
        <p:grpSpPr>
          <a:xfrm>
            <a:off x="611982" y="1485900"/>
            <a:ext cx="7965281" cy="3236692"/>
            <a:chOff x="815975" y="1758106"/>
            <a:chExt cx="10620375" cy="4315589"/>
          </a:xfrm>
        </p:grpSpPr>
        <p:cxnSp>
          <p:nvCxnSpPr>
            <p:cNvPr id="84" name="Straight Connector 83">
              <a:extLst>
                <a:ext uri="{FF2B5EF4-FFF2-40B4-BE49-F238E27FC236}">
                  <a16:creationId xmlns:a16="http://schemas.microsoft.com/office/drawing/2014/main" id="{E5331291-98E3-7D4F-E32F-031AF48159CE}"/>
                </a:ext>
              </a:extLst>
            </p:cNvPr>
            <p:cNvCxnSpPr>
              <a:cxnSpLocks/>
            </p:cNvCxnSpPr>
            <p:nvPr/>
          </p:nvCxnSpPr>
          <p:spPr>
            <a:xfrm flipV="1">
              <a:off x="6132569" y="175810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230932-05C9-ED4E-9584-F23447F49698}"/>
                </a:ext>
              </a:extLst>
            </p:cNvPr>
            <p:cNvCxnSpPr>
              <a:cxnSpLocks/>
            </p:cNvCxnSpPr>
            <p:nvPr/>
          </p:nvCxnSpPr>
          <p:spPr>
            <a:xfrm>
              <a:off x="6631904" y="25890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619380-E496-8BD9-230B-99FCC7523897}"/>
                </a:ext>
              </a:extLst>
            </p:cNvPr>
            <p:cNvCxnSpPr>
              <a:cxnSpLocks/>
            </p:cNvCxnSpPr>
            <p:nvPr/>
          </p:nvCxnSpPr>
          <p:spPr>
            <a:xfrm flipH="1">
              <a:off x="815975" y="25749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8938FFE-5D9D-F936-BF2B-568D6F6B5E1A}"/>
                </a:ext>
              </a:extLst>
            </p:cNvPr>
            <p:cNvCxnSpPr>
              <a:cxnSpLocks/>
            </p:cNvCxnSpPr>
            <p:nvPr/>
          </p:nvCxnSpPr>
          <p:spPr>
            <a:xfrm>
              <a:off x="6995461" y="432027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44027A-1E3A-1FC4-215C-A3874CD5AB8D}"/>
                </a:ext>
              </a:extLst>
            </p:cNvPr>
            <p:cNvCxnSpPr>
              <a:cxnSpLocks/>
            </p:cNvCxnSpPr>
            <p:nvPr/>
          </p:nvCxnSpPr>
          <p:spPr>
            <a:xfrm flipH="1">
              <a:off x="815975" y="430624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DEA02A4-95AD-2C09-8DF2-DF6CCB812D96}"/>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87CD107-10D7-DE67-5A43-97AC3D76A050}"/>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E507E4E-F8EA-304D-84A8-E4D371677BC9}"/>
                </a:ext>
              </a:extLst>
            </p:cNvPr>
            <p:cNvCxnSpPr>
              <a:cxnSpLocks/>
            </p:cNvCxnSpPr>
            <p:nvPr/>
          </p:nvCxnSpPr>
          <p:spPr>
            <a:xfrm>
              <a:off x="6995461" y="528896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B2C5F5A-C803-42FB-B347-9AF6A22D381D}"/>
                </a:ext>
              </a:extLst>
            </p:cNvPr>
            <p:cNvCxnSpPr>
              <a:cxnSpLocks/>
            </p:cNvCxnSpPr>
            <p:nvPr/>
          </p:nvCxnSpPr>
          <p:spPr>
            <a:xfrm flipH="1">
              <a:off x="815975" y="527493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B3FF93-FD2E-BF36-D431-8925EFFE1373}"/>
                </a:ext>
              </a:extLst>
            </p:cNvPr>
            <p:cNvCxnSpPr>
              <a:cxnSpLocks/>
            </p:cNvCxnSpPr>
            <p:nvPr/>
          </p:nvCxnSpPr>
          <p:spPr>
            <a:xfrm>
              <a:off x="6125454" y="4978305"/>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0496373-8968-936C-FC1B-43DF5260210D}"/>
                </a:ext>
              </a:extLst>
            </p:cNvPr>
            <p:cNvGrpSpPr/>
            <p:nvPr/>
          </p:nvGrpSpPr>
          <p:grpSpPr>
            <a:xfrm>
              <a:off x="4087766" y="1918988"/>
              <a:ext cx="4080234" cy="3920433"/>
              <a:chOff x="6180767" y="3313445"/>
              <a:chExt cx="1473777" cy="1416057"/>
            </a:xfrm>
          </p:grpSpPr>
          <p:sp>
            <p:nvSpPr>
              <p:cNvPr id="64" name="Freeform 63">
                <a:extLst>
                  <a:ext uri="{FF2B5EF4-FFF2-40B4-BE49-F238E27FC236}">
                    <a16:creationId xmlns:a16="http://schemas.microsoft.com/office/drawing/2014/main" id="{92C7A649-37D3-C9DF-07CC-EC9DDA6BDFA0}"/>
                  </a:ext>
                </a:extLst>
              </p:cNvPr>
              <p:cNvSpPr/>
              <p:nvPr/>
            </p:nvSpPr>
            <p:spPr>
              <a:xfrm>
                <a:off x="7025922" y="4204381"/>
                <a:ext cx="474455" cy="510924"/>
              </a:xfrm>
              <a:custGeom>
                <a:avLst/>
                <a:gdLst>
                  <a:gd name="connsiteX0" fmla="*/ 0 w 474455"/>
                  <a:gd name="connsiteY0" fmla="*/ 75946 h 510924"/>
                  <a:gd name="connsiteX1" fmla="*/ 141302 w 474455"/>
                  <a:gd name="connsiteY1" fmla="*/ 510925 h 510924"/>
                  <a:gd name="connsiteX2" fmla="*/ 474456 w 474455"/>
                  <a:gd name="connsiteY2" fmla="*/ 268820 h 510924"/>
                  <a:gd name="connsiteX3" fmla="*/ 104526 w 474455"/>
                  <a:gd name="connsiteY3" fmla="*/ 0 h 510924"/>
                  <a:gd name="connsiteX4" fmla="*/ 0 w 474455"/>
                  <a:gd name="connsiteY4" fmla="*/ 75946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0" y="75946"/>
                    </a:moveTo>
                    <a:lnTo>
                      <a:pt x="141302" y="510925"/>
                    </a:lnTo>
                    <a:lnTo>
                      <a:pt x="474456" y="268820"/>
                    </a:lnTo>
                    <a:lnTo>
                      <a:pt x="104526" y="0"/>
                    </a:lnTo>
                    <a:lnTo>
                      <a:pt x="0" y="75946"/>
                    </a:lnTo>
                    <a:close/>
                  </a:path>
                </a:pathLst>
              </a:custGeom>
              <a:solidFill>
                <a:srgbClr val="66C3EB"/>
              </a:solidFill>
              <a:ln w="6992" cap="flat">
                <a:noFill/>
                <a:prstDash val="solid"/>
                <a:miter/>
              </a:ln>
            </p:spPr>
            <p:txBody>
              <a:bodyPr rtlCol="0" anchor="ctr"/>
              <a:lstStyle/>
              <a:p>
                <a:endParaRPr lang="en-GB" sz="1050" dirty="0"/>
              </a:p>
            </p:txBody>
          </p:sp>
          <p:sp>
            <p:nvSpPr>
              <p:cNvPr id="65" name="Freeform 64">
                <a:extLst>
                  <a:ext uri="{FF2B5EF4-FFF2-40B4-BE49-F238E27FC236}">
                    <a16:creationId xmlns:a16="http://schemas.microsoft.com/office/drawing/2014/main" id="{0AE14F2D-E487-02B7-0BA9-9A3D0FD15A4A}"/>
                  </a:ext>
                </a:extLst>
              </p:cNvPr>
              <p:cNvSpPr/>
              <p:nvPr/>
            </p:nvSpPr>
            <p:spPr>
              <a:xfrm>
                <a:off x="6180767" y="3606880"/>
                <a:ext cx="497178" cy="391690"/>
              </a:xfrm>
              <a:custGeom>
                <a:avLst/>
                <a:gdLst>
                  <a:gd name="connsiteX0" fmla="*/ 497179 w 497178"/>
                  <a:gd name="connsiteY0" fmla="*/ 268820 h 391690"/>
                  <a:gd name="connsiteX1" fmla="*/ 127249 w 497178"/>
                  <a:gd name="connsiteY1" fmla="*/ 0 h 391690"/>
                  <a:gd name="connsiteX2" fmla="*/ 0 w 497178"/>
                  <a:gd name="connsiteY2" fmla="*/ 391690 h 391690"/>
                  <a:gd name="connsiteX3" fmla="*/ 457257 w 497178"/>
                  <a:gd name="connsiteY3" fmla="*/ 391690 h 391690"/>
                  <a:gd name="connsiteX4" fmla="*/ 497179 w 497178"/>
                  <a:gd name="connsiteY4" fmla="*/ 268820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497179" y="268820"/>
                    </a:moveTo>
                    <a:lnTo>
                      <a:pt x="127249" y="0"/>
                    </a:lnTo>
                    <a:lnTo>
                      <a:pt x="0" y="391690"/>
                    </a:lnTo>
                    <a:lnTo>
                      <a:pt x="457257" y="391690"/>
                    </a:lnTo>
                    <a:lnTo>
                      <a:pt x="497179" y="268820"/>
                    </a:lnTo>
                    <a:close/>
                  </a:path>
                </a:pathLst>
              </a:custGeom>
              <a:solidFill>
                <a:srgbClr val="8BC385"/>
              </a:solidFill>
              <a:ln w="6992" cap="flat">
                <a:noFill/>
                <a:prstDash val="solid"/>
                <a:miter/>
              </a:ln>
            </p:spPr>
            <p:txBody>
              <a:bodyPr rtlCol="0" anchor="ctr"/>
              <a:lstStyle/>
              <a:p>
                <a:endParaRPr lang="en-GB" sz="1050" dirty="0"/>
              </a:p>
            </p:txBody>
          </p:sp>
          <p:sp>
            <p:nvSpPr>
              <p:cNvPr id="66" name="Freeform 65">
                <a:extLst>
                  <a:ext uri="{FF2B5EF4-FFF2-40B4-BE49-F238E27FC236}">
                    <a16:creationId xmlns:a16="http://schemas.microsoft.com/office/drawing/2014/main" id="{B48AE4A4-BD52-2D3F-C662-96689334F60D}"/>
                  </a:ext>
                </a:extLst>
              </p:cNvPr>
              <p:cNvSpPr/>
              <p:nvPr/>
            </p:nvSpPr>
            <p:spPr>
              <a:xfrm>
                <a:off x="6335074" y="4204451"/>
                <a:ext cx="474455" cy="510924"/>
              </a:xfrm>
              <a:custGeom>
                <a:avLst/>
                <a:gdLst>
                  <a:gd name="connsiteX0" fmla="*/ 369930 w 474455"/>
                  <a:gd name="connsiteY0" fmla="*/ 0 h 510924"/>
                  <a:gd name="connsiteX1" fmla="*/ 0 w 474455"/>
                  <a:gd name="connsiteY1" fmla="*/ 268820 h 510924"/>
                  <a:gd name="connsiteX2" fmla="*/ 333154 w 474455"/>
                  <a:gd name="connsiteY2" fmla="*/ 510925 h 510924"/>
                  <a:gd name="connsiteX3" fmla="*/ 474456 w 474455"/>
                  <a:gd name="connsiteY3" fmla="*/ 75946 h 510924"/>
                  <a:gd name="connsiteX4" fmla="*/ 369930 w 474455"/>
                  <a:gd name="connsiteY4" fmla="*/ 0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369930" y="0"/>
                    </a:moveTo>
                    <a:lnTo>
                      <a:pt x="0" y="268820"/>
                    </a:lnTo>
                    <a:lnTo>
                      <a:pt x="333154" y="510925"/>
                    </a:lnTo>
                    <a:lnTo>
                      <a:pt x="474456" y="75946"/>
                    </a:lnTo>
                    <a:lnTo>
                      <a:pt x="369930" y="0"/>
                    </a:lnTo>
                    <a:close/>
                  </a:path>
                </a:pathLst>
              </a:custGeom>
              <a:solidFill>
                <a:schemeClr val="accent6"/>
              </a:solidFill>
              <a:ln w="6992" cap="flat">
                <a:noFill/>
                <a:prstDash val="solid"/>
                <a:miter/>
              </a:ln>
            </p:spPr>
            <p:txBody>
              <a:bodyPr rtlCol="0" anchor="ctr"/>
              <a:lstStyle/>
              <a:p>
                <a:endParaRPr lang="en-GB" sz="1050" dirty="0"/>
              </a:p>
            </p:txBody>
          </p:sp>
          <p:sp>
            <p:nvSpPr>
              <p:cNvPr id="67" name="Freeform 66">
                <a:extLst>
                  <a:ext uri="{FF2B5EF4-FFF2-40B4-BE49-F238E27FC236}">
                    <a16:creationId xmlns:a16="http://schemas.microsoft.com/office/drawing/2014/main" id="{4BD52D89-D59A-CD5A-250A-BB07BAFA5D32}"/>
                  </a:ext>
                </a:extLst>
              </p:cNvPr>
              <p:cNvSpPr/>
              <p:nvPr/>
            </p:nvSpPr>
            <p:spPr>
              <a:xfrm>
                <a:off x="6334934" y="3327641"/>
                <a:ext cx="474455" cy="510924"/>
              </a:xfrm>
              <a:custGeom>
                <a:avLst/>
                <a:gdLst>
                  <a:gd name="connsiteX0" fmla="*/ 474456 w 474455"/>
                  <a:gd name="connsiteY0" fmla="*/ 434978 h 510924"/>
                  <a:gd name="connsiteX1" fmla="*/ 333154 w 474455"/>
                  <a:gd name="connsiteY1" fmla="*/ 0 h 510924"/>
                  <a:gd name="connsiteX2" fmla="*/ 0 w 474455"/>
                  <a:gd name="connsiteY2" fmla="*/ 242105 h 510924"/>
                  <a:gd name="connsiteX3" fmla="*/ 369930 w 474455"/>
                  <a:gd name="connsiteY3" fmla="*/ 510925 h 510924"/>
                  <a:gd name="connsiteX4" fmla="*/ 474456 w 474455"/>
                  <a:gd name="connsiteY4" fmla="*/ 434978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474456" y="434978"/>
                    </a:moveTo>
                    <a:lnTo>
                      <a:pt x="333154" y="0"/>
                    </a:lnTo>
                    <a:lnTo>
                      <a:pt x="0" y="242105"/>
                    </a:lnTo>
                    <a:lnTo>
                      <a:pt x="369930" y="510925"/>
                    </a:lnTo>
                    <a:lnTo>
                      <a:pt x="474456" y="434978"/>
                    </a:lnTo>
                    <a:close/>
                  </a:path>
                </a:pathLst>
              </a:custGeom>
              <a:solidFill>
                <a:schemeClr val="accent5"/>
              </a:solidFill>
              <a:ln w="6992" cap="flat">
                <a:noFill/>
                <a:prstDash val="solid"/>
                <a:miter/>
              </a:ln>
            </p:spPr>
            <p:txBody>
              <a:bodyPr rtlCol="0" anchor="ctr"/>
              <a:lstStyle/>
              <a:p>
                <a:endParaRPr lang="en-GB" sz="1050" dirty="0"/>
              </a:p>
            </p:txBody>
          </p:sp>
          <p:sp>
            <p:nvSpPr>
              <p:cNvPr id="68" name="Freeform 67">
                <a:extLst>
                  <a:ext uri="{FF2B5EF4-FFF2-40B4-BE49-F238E27FC236}">
                    <a16:creationId xmlns:a16="http://schemas.microsoft.com/office/drawing/2014/main" id="{2C740016-BB3D-675E-350B-A9CBF2DE6F65}"/>
                  </a:ext>
                </a:extLst>
              </p:cNvPr>
              <p:cNvSpPr/>
              <p:nvPr/>
            </p:nvSpPr>
            <p:spPr>
              <a:xfrm>
                <a:off x="6711716" y="3313445"/>
                <a:ext cx="411810" cy="434978"/>
              </a:xfrm>
              <a:custGeom>
                <a:avLst/>
                <a:gdLst>
                  <a:gd name="connsiteX0" fmla="*/ 270508 w 411810"/>
                  <a:gd name="connsiteY0" fmla="*/ 434978 h 434978"/>
                  <a:gd name="connsiteX1" fmla="*/ 411811 w 411810"/>
                  <a:gd name="connsiteY1" fmla="*/ 0 h 434978"/>
                  <a:gd name="connsiteX2" fmla="*/ 0 w 411810"/>
                  <a:gd name="connsiteY2" fmla="*/ 0 h 434978"/>
                  <a:gd name="connsiteX3" fmla="*/ 141302 w 411810"/>
                  <a:gd name="connsiteY3" fmla="*/ 434978 h 434978"/>
                  <a:gd name="connsiteX4" fmla="*/ 270508 w 411810"/>
                  <a:gd name="connsiteY4" fmla="*/ 434978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10" h="434978">
                    <a:moveTo>
                      <a:pt x="270508" y="434978"/>
                    </a:moveTo>
                    <a:lnTo>
                      <a:pt x="411811" y="0"/>
                    </a:lnTo>
                    <a:lnTo>
                      <a:pt x="0" y="0"/>
                    </a:lnTo>
                    <a:lnTo>
                      <a:pt x="141302" y="434978"/>
                    </a:lnTo>
                    <a:lnTo>
                      <a:pt x="270508" y="434978"/>
                    </a:lnTo>
                    <a:close/>
                  </a:path>
                </a:pathLst>
              </a:custGeom>
              <a:solidFill>
                <a:schemeClr val="accent4"/>
              </a:solidFill>
              <a:ln w="6992" cap="flat">
                <a:noFill/>
                <a:prstDash val="solid"/>
                <a:miter/>
              </a:ln>
            </p:spPr>
            <p:txBody>
              <a:bodyPr rtlCol="0" anchor="ctr"/>
              <a:lstStyle/>
              <a:p>
                <a:endParaRPr lang="en-GB" sz="1050" dirty="0"/>
              </a:p>
            </p:txBody>
          </p:sp>
          <p:sp>
            <p:nvSpPr>
              <p:cNvPr id="69" name="Freeform 68">
                <a:extLst>
                  <a:ext uri="{FF2B5EF4-FFF2-40B4-BE49-F238E27FC236}">
                    <a16:creationId xmlns:a16="http://schemas.microsoft.com/office/drawing/2014/main" id="{0744935B-D2E7-F36B-6187-DE2265A10D87}"/>
                  </a:ext>
                </a:extLst>
              </p:cNvPr>
              <p:cNvSpPr/>
              <p:nvPr/>
            </p:nvSpPr>
            <p:spPr>
              <a:xfrm>
                <a:off x="7157366" y="4044376"/>
                <a:ext cx="497178" cy="391690"/>
              </a:xfrm>
              <a:custGeom>
                <a:avLst/>
                <a:gdLst>
                  <a:gd name="connsiteX0" fmla="*/ 0 w 497178"/>
                  <a:gd name="connsiteY0" fmla="*/ 122871 h 391690"/>
                  <a:gd name="connsiteX1" fmla="*/ 369930 w 497178"/>
                  <a:gd name="connsiteY1" fmla="*/ 391690 h 391690"/>
                  <a:gd name="connsiteX2" fmla="*/ 497179 w 497178"/>
                  <a:gd name="connsiteY2" fmla="*/ 0 h 391690"/>
                  <a:gd name="connsiteX3" fmla="*/ 39923 w 497178"/>
                  <a:gd name="connsiteY3" fmla="*/ 0 h 391690"/>
                  <a:gd name="connsiteX4" fmla="*/ 0 w 497178"/>
                  <a:gd name="connsiteY4" fmla="*/ 122871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0" y="122871"/>
                    </a:moveTo>
                    <a:lnTo>
                      <a:pt x="369930" y="391690"/>
                    </a:lnTo>
                    <a:lnTo>
                      <a:pt x="497179" y="0"/>
                    </a:lnTo>
                    <a:lnTo>
                      <a:pt x="39923" y="0"/>
                    </a:lnTo>
                    <a:lnTo>
                      <a:pt x="0" y="122871"/>
                    </a:lnTo>
                    <a:close/>
                  </a:path>
                </a:pathLst>
              </a:custGeom>
              <a:solidFill>
                <a:schemeClr val="bg2"/>
              </a:solidFill>
              <a:ln w="6992" cap="flat">
                <a:noFill/>
                <a:prstDash val="solid"/>
                <a:miter/>
              </a:ln>
            </p:spPr>
            <p:txBody>
              <a:bodyPr rtlCol="0" anchor="ctr"/>
              <a:lstStyle/>
              <a:p>
                <a:endParaRPr lang="en-GB" sz="1050" dirty="0"/>
              </a:p>
            </p:txBody>
          </p:sp>
          <p:sp>
            <p:nvSpPr>
              <p:cNvPr id="70" name="Freeform 69">
                <a:extLst>
                  <a:ext uri="{FF2B5EF4-FFF2-40B4-BE49-F238E27FC236}">
                    <a16:creationId xmlns:a16="http://schemas.microsoft.com/office/drawing/2014/main" id="{EFF5E4E0-0522-D37B-37EB-DD333EFEAABD}"/>
                  </a:ext>
                </a:extLst>
              </p:cNvPr>
              <p:cNvSpPr/>
              <p:nvPr/>
            </p:nvSpPr>
            <p:spPr>
              <a:xfrm>
                <a:off x="7157366" y="3606740"/>
                <a:ext cx="497178" cy="391760"/>
              </a:xfrm>
              <a:custGeom>
                <a:avLst/>
                <a:gdLst>
                  <a:gd name="connsiteX0" fmla="*/ 39923 w 497178"/>
                  <a:gd name="connsiteY0" fmla="*/ 391760 h 391760"/>
                  <a:gd name="connsiteX1" fmla="*/ 497179 w 497178"/>
                  <a:gd name="connsiteY1" fmla="*/ 391760 h 391760"/>
                  <a:gd name="connsiteX2" fmla="*/ 369930 w 497178"/>
                  <a:gd name="connsiteY2" fmla="*/ 0 h 391760"/>
                  <a:gd name="connsiteX3" fmla="*/ 0 w 497178"/>
                  <a:gd name="connsiteY3" fmla="*/ 268819 h 391760"/>
                  <a:gd name="connsiteX4" fmla="*/ 39923 w 497178"/>
                  <a:gd name="connsiteY4" fmla="*/ 39176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39923" y="391760"/>
                    </a:moveTo>
                    <a:lnTo>
                      <a:pt x="497179" y="391760"/>
                    </a:lnTo>
                    <a:lnTo>
                      <a:pt x="369930" y="0"/>
                    </a:lnTo>
                    <a:lnTo>
                      <a:pt x="0" y="268819"/>
                    </a:lnTo>
                    <a:lnTo>
                      <a:pt x="39923" y="391760"/>
                    </a:lnTo>
                    <a:close/>
                  </a:path>
                </a:pathLst>
              </a:custGeom>
              <a:solidFill>
                <a:schemeClr val="accent1"/>
              </a:solidFill>
              <a:ln w="6992" cap="flat">
                <a:noFill/>
                <a:prstDash val="solid"/>
                <a:miter/>
              </a:ln>
            </p:spPr>
            <p:txBody>
              <a:bodyPr rtlCol="0" anchor="ctr"/>
              <a:lstStyle/>
              <a:p>
                <a:endParaRPr lang="en-GB" sz="1050" dirty="0"/>
              </a:p>
            </p:txBody>
          </p:sp>
          <p:sp>
            <p:nvSpPr>
              <p:cNvPr id="71" name="Freeform 70">
                <a:extLst>
                  <a:ext uri="{FF2B5EF4-FFF2-40B4-BE49-F238E27FC236}">
                    <a16:creationId xmlns:a16="http://schemas.microsoft.com/office/drawing/2014/main" id="{5EDEA924-723C-51CF-7A6E-BF00C940DA8A}"/>
                  </a:ext>
                </a:extLst>
              </p:cNvPr>
              <p:cNvSpPr/>
              <p:nvPr/>
            </p:nvSpPr>
            <p:spPr>
              <a:xfrm>
                <a:off x="6180837" y="4044446"/>
                <a:ext cx="497178" cy="391760"/>
              </a:xfrm>
              <a:custGeom>
                <a:avLst/>
                <a:gdLst>
                  <a:gd name="connsiteX0" fmla="*/ 457256 w 497178"/>
                  <a:gd name="connsiteY0" fmla="*/ 0 h 391760"/>
                  <a:gd name="connsiteX1" fmla="*/ 0 w 497178"/>
                  <a:gd name="connsiteY1" fmla="*/ 0 h 391760"/>
                  <a:gd name="connsiteX2" fmla="*/ 127249 w 497178"/>
                  <a:gd name="connsiteY2" fmla="*/ 391760 h 391760"/>
                  <a:gd name="connsiteX3" fmla="*/ 497179 w 497178"/>
                  <a:gd name="connsiteY3" fmla="*/ 122941 h 391760"/>
                  <a:gd name="connsiteX4" fmla="*/ 457256 w 497178"/>
                  <a:gd name="connsiteY4" fmla="*/ 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457256" y="0"/>
                    </a:moveTo>
                    <a:lnTo>
                      <a:pt x="0" y="0"/>
                    </a:lnTo>
                    <a:lnTo>
                      <a:pt x="127249" y="391760"/>
                    </a:lnTo>
                    <a:lnTo>
                      <a:pt x="497179" y="122941"/>
                    </a:lnTo>
                    <a:lnTo>
                      <a:pt x="457256" y="0"/>
                    </a:lnTo>
                    <a:close/>
                  </a:path>
                </a:pathLst>
              </a:custGeom>
              <a:solidFill>
                <a:srgbClr val="98D7F1"/>
              </a:solidFill>
              <a:ln w="6992" cap="flat">
                <a:noFill/>
                <a:prstDash val="solid"/>
                <a:miter/>
              </a:ln>
            </p:spPr>
            <p:txBody>
              <a:bodyPr rtlCol="0" anchor="ctr"/>
              <a:lstStyle/>
              <a:p>
                <a:endParaRPr lang="en-GB" sz="1050" dirty="0"/>
              </a:p>
            </p:txBody>
          </p:sp>
          <p:sp>
            <p:nvSpPr>
              <p:cNvPr id="82" name="Freeform 81">
                <a:extLst>
                  <a:ext uri="{FF2B5EF4-FFF2-40B4-BE49-F238E27FC236}">
                    <a16:creationId xmlns:a16="http://schemas.microsoft.com/office/drawing/2014/main" id="{C1B441DF-B735-B0BF-A00D-416D65502F59}"/>
                  </a:ext>
                </a:extLst>
              </p:cNvPr>
              <p:cNvSpPr/>
              <p:nvPr/>
            </p:nvSpPr>
            <p:spPr>
              <a:xfrm>
                <a:off x="7025852" y="3327571"/>
                <a:ext cx="474455" cy="510924"/>
              </a:xfrm>
              <a:custGeom>
                <a:avLst/>
                <a:gdLst>
                  <a:gd name="connsiteX0" fmla="*/ 104526 w 474455"/>
                  <a:gd name="connsiteY0" fmla="*/ 510925 h 510924"/>
                  <a:gd name="connsiteX1" fmla="*/ 474456 w 474455"/>
                  <a:gd name="connsiteY1" fmla="*/ 242105 h 510924"/>
                  <a:gd name="connsiteX2" fmla="*/ 141302 w 474455"/>
                  <a:gd name="connsiteY2" fmla="*/ 0 h 510924"/>
                  <a:gd name="connsiteX3" fmla="*/ 0 w 474455"/>
                  <a:gd name="connsiteY3" fmla="*/ 434978 h 510924"/>
                  <a:gd name="connsiteX4" fmla="*/ 104526 w 474455"/>
                  <a:gd name="connsiteY4" fmla="*/ 510925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104526" y="510925"/>
                    </a:moveTo>
                    <a:lnTo>
                      <a:pt x="474456" y="242105"/>
                    </a:lnTo>
                    <a:lnTo>
                      <a:pt x="141302" y="0"/>
                    </a:lnTo>
                    <a:lnTo>
                      <a:pt x="0" y="434978"/>
                    </a:lnTo>
                    <a:lnTo>
                      <a:pt x="104526" y="510925"/>
                    </a:lnTo>
                    <a:close/>
                  </a:path>
                </a:pathLst>
              </a:custGeom>
              <a:solidFill>
                <a:srgbClr val="B2D7AE"/>
              </a:solidFill>
              <a:ln w="6992" cap="flat">
                <a:noFill/>
                <a:prstDash val="solid"/>
                <a:miter/>
              </a:ln>
            </p:spPr>
            <p:txBody>
              <a:bodyPr rtlCol="0" anchor="ctr"/>
              <a:lstStyle/>
              <a:p>
                <a:endParaRPr lang="en-GB" sz="1050" dirty="0"/>
              </a:p>
            </p:txBody>
          </p:sp>
          <p:sp>
            <p:nvSpPr>
              <p:cNvPr id="83" name="Freeform 82">
                <a:extLst>
                  <a:ext uri="{FF2B5EF4-FFF2-40B4-BE49-F238E27FC236}">
                    <a16:creationId xmlns:a16="http://schemas.microsoft.com/office/drawing/2014/main" id="{BF77877C-BE9B-586A-0DEB-3DCB93EE0D19}"/>
                  </a:ext>
                </a:extLst>
              </p:cNvPr>
              <p:cNvSpPr/>
              <p:nvPr/>
            </p:nvSpPr>
            <p:spPr>
              <a:xfrm>
                <a:off x="6711856" y="4294524"/>
                <a:ext cx="411740" cy="434978"/>
              </a:xfrm>
              <a:custGeom>
                <a:avLst/>
                <a:gdLst>
                  <a:gd name="connsiteX0" fmla="*/ 141302 w 411740"/>
                  <a:gd name="connsiteY0" fmla="*/ 0 h 434978"/>
                  <a:gd name="connsiteX1" fmla="*/ 0 w 411740"/>
                  <a:gd name="connsiteY1" fmla="*/ 434978 h 434978"/>
                  <a:gd name="connsiteX2" fmla="*/ 411740 w 411740"/>
                  <a:gd name="connsiteY2" fmla="*/ 434978 h 434978"/>
                  <a:gd name="connsiteX3" fmla="*/ 270438 w 411740"/>
                  <a:gd name="connsiteY3" fmla="*/ 0 h 434978"/>
                  <a:gd name="connsiteX4" fmla="*/ 141302 w 411740"/>
                  <a:gd name="connsiteY4" fmla="*/ 0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740" h="434978">
                    <a:moveTo>
                      <a:pt x="141302" y="0"/>
                    </a:moveTo>
                    <a:lnTo>
                      <a:pt x="0" y="434978"/>
                    </a:lnTo>
                    <a:lnTo>
                      <a:pt x="411740" y="434978"/>
                    </a:lnTo>
                    <a:lnTo>
                      <a:pt x="270438" y="0"/>
                    </a:lnTo>
                    <a:lnTo>
                      <a:pt x="141302" y="0"/>
                    </a:lnTo>
                    <a:close/>
                  </a:path>
                </a:pathLst>
              </a:custGeom>
              <a:solidFill>
                <a:schemeClr val="tx2"/>
              </a:solidFill>
              <a:ln w="6992" cap="flat">
                <a:noFill/>
                <a:prstDash val="solid"/>
                <a:miter/>
              </a:ln>
            </p:spPr>
            <p:txBody>
              <a:bodyPr rtlCol="0" anchor="ctr"/>
              <a:lstStyle/>
              <a:p>
                <a:endParaRPr lang="en-GB" sz="1050" dirty="0"/>
              </a:p>
            </p:txBody>
          </p:sp>
        </p:grpSp>
      </p:grpSp>
      <p:sp>
        <p:nvSpPr>
          <p:cNvPr id="87" name="Text Placeholder 49">
            <a:extLst>
              <a:ext uri="{FF2B5EF4-FFF2-40B4-BE49-F238E27FC236}">
                <a16:creationId xmlns:a16="http://schemas.microsoft.com/office/drawing/2014/main" id="{4CEA4CB6-39B5-C389-2AC9-1A20773171C4}"/>
              </a:ext>
            </a:extLst>
          </p:cNvPr>
          <p:cNvSpPr>
            <a:spLocks noGrp="1"/>
          </p:cNvSpPr>
          <p:nvPr>
            <p:ph type="body" sz="quarter" idx="37" hasCustomPrompt="1"/>
          </p:nvPr>
        </p:nvSpPr>
        <p:spPr>
          <a:xfrm>
            <a:off x="729799" y="3937591"/>
            <a:ext cx="2775086" cy="211873"/>
          </a:xfrm>
        </p:spPr>
        <p:txBody>
          <a:bodyPr>
            <a:normAutofit/>
          </a:bodyPr>
          <a:lstStyle>
            <a:lvl1pPr algn="l">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53F41ADC-3A98-14A2-58C0-53F8B0C5BFE0}"/>
              </a:ext>
            </a:extLst>
          </p:cNvPr>
          <p:cNvSpPr>
            <a:spLocks noGrp="1"/>
          </p:cNvSpPr>
          <p:nvPr>
            <p:ph type="body" sz="quarter" idx="39" hasCustomPrompt="1"/>
          </p:nvPr>
        </p:nvSpPr>
        <p:spPr>
          <a:xfrm>
            <a:off x="729799" y="3220982"/>
            <a:ext cx="2775086" cy="211873"/>
          </a:xfrm>
        </p:spPr>
        <p:txBody>
          <a:bodyPr>
            <a:normAutofit/>
          </a:bodyPr>
          <a:lstStyle>
            <a:lvl1pPr algn="l">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5B0153FC-AC53-3F53-0F98-54BB70B6D92E}"/>
              </a:ext>
            </a:extLst>
          </p:cNvPr>
          <p:cNvSpPr>
            <a:spLocks noGrp="1"/>
          </p:cNvSpPr>
          <p:nvPr>
            <p:ph type="body" sz="quarter" idx="41" hasCustomPrompt="1"/>
          </p:nvPr>
        </p:nvSpPr>
        <p:spPr>
          <a:xfrm>
            <a:off x="727186" y="2545361"/>
            <a:ext cx="2775086" cy="211873"/>
          </a:xfrm>
        </p:spPr>
        <p:txBody>
          <a:bodyPr>
            <a:normAutofit/>
          </a:bodyPr>
          <a:lstStyle>
            <a:lvl1pPr algn="l">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95102B20-7028-826A-D72E-C368357BA60B}"/>
              </a:ext>
            </a:extLst>
          </p:cNvPr>
          <p:cNvSpPr>
            <a:spLocks noGrp="1"/>
          </p:cNvSpPr>
          <p:nvPr>
            <p:ph type="body" sz="quarter" idx="47" hasCustomPrompt="1"/>
          </p:nvPr>
        </p:nvSpPr>
        <p:spPr>
          <a:xfrm>
            <a:off x="741991" y="1921504"/>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BA42A653-B113-08EB-FED3-878AA6092FE2}"/>
              </a:ext>
            </a:extLst>
          </p:cNvPr>
          <p:cNvSpPr>
            <a:spLocks noGrp="1"/>
          </p:cNvSpPr>
          <p:nvPr>
            <p:ph type="body" sz="quarter" idx="48" hasCustomPrompt="1"/>
          </p:nvPr>
        </p:nvSpPr>
        <p:spPr>
          <a:xfrm>
            <a:off x="5674895" y="3922134"/>
            <a:ext cx="2775086" cy="211873"/>
          </a:xfrm>
        </p:spPr>
        <p:txBody>
          <a:bodyPr>
            <a:normAutofit/>
          </a:bodyPr>
          <a:lstStyle>
            <a:lvl1pPr algn="r">
              <a:defRPr sz="1050" b="1">
                <a:solidFill>
                  <a:schemeClr val="tx1"/>
                </a:solidFill>
              </a:defRPr>
            </a:lvl1pPr>
          </a:lstStyle>
          <a:p>
            <a:pPr lvl="0"/>
            <a:r>
              <a:rPr lang="en-US"/>
              <a:t>Lorem ipsum dolor</a:t>
            </a:r>
          </a:p>
        </p:txBody>
      </p:sp>
      <p:sp>
        <p:nvSpPr>
          <p:cNvPr id="95" name="Text Placeholder 49">
            <a:extLst>
              <a:ext uri="{FF2B5EF4-FFF2-40B4-BE49-F238E27FC236}">
                <a16:creationId xmlns:a16="http://schemas.microsoft.com/office/drawing/2014/main" id="{10ECA53E-1950-95FC-05F7-724D732F77EC}"/>
              </a:ext>
            </a:extLst>
          </p:cNvPr>
          <p:cNvSpPr>
            <a:spLocks noGrp="1"/>
          </p:cNvSpPr>
          <p:nvPr>
            <p:ph type="body" sz="quarter" idx="49" hasCustomPrompt="1"/>
          </p:nvPr>
        </p:nvSpPr>
        <p:spPr>
          <a:xfrm>
            <a:off x="5674895" y="3205524"/>
            <a:ext cx="2775086" cy="211873"/>
          </a:xfrm>
        </p:spPr>
        <p:txBody>
          <a:bodyPr>
            <a:normAutofit/>
          </a:bodyPr>
          <a:lstStyle>
            <a:lvl1pPr algn="r">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E836F00A-C201-874F-334F-A2050676A403}"/>
              </a:ext>
            </a:extLst>
          </p:cNvPr>
          <p:cNvSpPr>
            <a:spLocks noGrp="1"/>
          </p:cNvSpPr>
          <p:nvPr>
            <p:ph type="body" sz="quarter" idx="50" hasCustomPrompt="1"/>
          </p:nvPr>
        </p:nvSpPr>
        <p:spPr>
          <a:xfrm>
            <a:off x="5672283" y="2529903"/>
            <a:ext cx="2775086" cy="211873"/>
          </a:xfrm>
        </p:spPr>
        <p:txBody>
          <a:bodyPr>
            <a:normAutofit/>
          </a:bodyPr>
          <a:lstStyle>
            <a:lvl1pPr algn="r">
              <a:defRPr sz="1050" b="1">
                <a:solidFill>
                  <a:schemeClr val="tx1"/>
                </a:solidFill>
              </a:defRPr>
            </a:lvl1pPr>
          </a:lstStyle>
          <a:p>
            <a:pPr lvl="0"/>
            <a:r>
              <a:rPr lang="en-US"/>
              <a:t>Lorem ipsum dolor</a:t>
            </a:r>
          </a:p>
        </p:txBody>
      </p:sp>
      <p:sp>
        <p:nvSpPr>
          <p:cNvPr id="97" name="Text Placeholder 49">
            <a:extLst>
              <a:ext uri="{FF2B5EF4-FFF2-40B4-BE49-F238E27FC236}">
                <a16:creationId xmlns:a16="http://schemas.microsoft.com/office/drawing/2014/main" id="{458F1A48-F907-4C04-8C6D-878670F65E1C}"/>
              </a:ext>
            </a:extLst>
          </p:cNvPr>
          <p:cNvSpPr>
            <a:spLocks noGrp="1"/>
          </p:cNvSpPr>
          <p:nvPr>
            <p:ph type="body" sz="quarter" idx="51" hasCustomPrompt="1"/>
          </p:nvPr>
        </p:nvSpPr>
        <p:spPr>
          <a:xfrm>
            <a:off x="5687088" y="1906047"/>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9A7D9A57-A81F-03BC-8708-043A49F1D9B6}"/>
              </a:ext>
            </a:extLst>
          </p:cNvPr>
          <p:cNvSpPr>
            <a:spLocks noGrp="1"/>
          </p:cNvSpPr>
          <p:nvPr>
            <p:ph type="body" sz="quarter" idx="52" hasCustomPrompt="1"/>
          </p:nvPr>
        </p:nvSpPr>
        <p:spPr>
          <a:xfrm>
            <a:off x="3211884" y="4760178"/>
            <a:ext cx="2775086" cy="211873"/>
          </a:xfrm>
        </p:spPr>
        <p:txBody>
          <a:bodyPr>
            <a:normAutofit/>
          </a:bodyPr>
          <a:lstStyle>
            <a:lvl1pPr algn="ctr">
              <a:defRPr sz="1050" b="1">
                <a:solidFill>
                  <a:schemeClr val="tx1"/>
                </a:solidFill>
              </a:defRPr>
            </a:lvl1pPr>
          </a:lstStyle>
          <a:p>
            <a:pPr lvl="0"/>
            <a:r>
              <a:rPr lang="en-US"/>
              <a:t>Lorem ipsum dolor</a:t>
            </a:r>
          </a:p>
        </p:txBody>
      </p:sp>
      <p:sp>
        <p:nvSpPr>
          <p:cNvPr id="99" name="Text Placeholder 49">
            <a:extLst>
              <a:ext uri="{FF2B5EF4-FFF2-40B4-BE49-F238E27FC236}">
                <a16:creationId xmlns:a16="http://schemas.microsoft.com/office/drawing/2014/main" id="{84A70597-8BD5-998B-5F3C-28750C1C6F95}"/>
              </a:ext>
            </a:extLst>
          </p:cNvPr>
          <p:cNvSpPr>
            <a:spLocks noGrp="1"/>
          </p:cNvSpPr>
          <p:nvPr>
            <p:ph type="body" sz="quarter" idx="53" hasCustomPrompt="1"/>
          </p:nvPr>
        </p:nvSpPr>
        <p:spPr>
          <a:xfrm>
            <a:off x="3211884"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58778283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Eleven point hen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Eleven points - hendecagon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9" name="Group 8">
            <a:extLst>
              <a:ext uri="{FF2B5EF4-FFF2-40B4-BE49-F238E27FC236}">
                <a16:creationId xmlns:a16="http://schemas.microsoft.com/office/drawing/2014/main" id="{0B9329C3-385F-6DE4-9D7A-F6B7FDE5A59E}"/>
              </a:ext>
            </a:extLst>
          </p:cNvPr>
          <p:cNvGrpSpPr/>
          <p:nvPr userDrawn="1"/>
        </p:nvGrpSpPr>
        <p:grpSpPr>
          <a:xfrm>
            <a:off x="611982" y="1713302"/>
            <a:ext cx="7965281" cy="2945631"/>
            <a:chOff x="815975" y="2096857"/>
            <a:chExt cx="10620375" cy="3927508"/>
          </a:xfrm>
        </p:grpSpPr>
        <p:grpSp>
          <p:nvGrpSpPr>
            <p:cNvPr id="20" name="Group 19">
              <a:extLst>
                <a:ext uri="{FF2B5EF4-FFF2-40B4-BE49-F238E27FC236}">
                  <a16:creationId xmlns:a16="http://schemas.microsoft.com/office/drawing/2014/main" id="{A3F99BCE-4195-3DE0-570C-9212BE7069DC}"/>
                </a:ext>
              </a:extLst>
            </p:cNvPr>
            <p:cNvGrpSpPr/>
            <p:nvPr/>
          </p:nvGrpSpPr>
          <p:grpSpPr>
            <a:xfrm>
              <a:off x="815975" y="2825780"/>
              <a:ext cx="10620375" cy="3198585"/>
              <a:chOff x="815975" y="2574983"/>
              <a:chExt cx="10620375" cy="3198585"/>
            </a:xfrm>
          </p:grpSpPr>
          <p:cxnSp>
            <p:nvCxnSpPr>
              <p:cNvPr id="36" name="Straight Connector 35">
                <a:extLst>
                  <a:ext uri="{FF2B5EF4-FFF2-40B4-BE49-F238E27FC236}">
                    <a16:creationId xmlns:a16="http://schemas.microsoft.com/office/drawing/2014/main" id="{35725136-E531-CF68-2245-76FCFD17CFF1}"/>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7305714-22EB-B508-7336-FBD759FA36E9}"/>
                  </a:ext>
                </a:extLst>
              </p:cNvPr>
              <p:cNvCxnSpPr>
                <a:cxnSpLocks/>
              </p:cNvCxnSpPr>
              <p:nvPr/>
            </p:nvCxnSpPr>
            <p:spPr>
              <a:xfrm flipH="1">
                <a:off x="815975" y="257498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17F464-A4F4-E811-614B-381880DC57E0}"/>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4CDDA61-9ED6-17E5-0ABC-DC6F28944D43}"/>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F33F366-EE85-25C2-7175-1D37C222BED5}"/>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EE515EC-05D7-5AB4-4AD1-98665FA95517}"/>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BF9F3AB-135C-43F1-4A80-12D8F290AF8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2179E8B-A1A2-1709-48FA-2AAE015BDB0B}"/>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3F0939-1353-DE8B-DBD4-51A8000013BA}"/>
                  </a:ext>
                </a:extLst>
              </p:cNvPr>
              <p:cNvCxnSpPr>
                <a:cxnSpLocks/>
              </p:cNvCxnSpPr>
              <p:nvPr/>
            </p:nvCxnSpPr>
            <p:spPr>
              <a:xfrm>
                <a:off x="6125454" y="467817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2" name="Straight Connector 31">
              <a:extLst>
                <a:ext uri="{FF2B5EF4-FFF2-40B4-BE49-F238E27FC236}">
                  <a16:creationId xmlns:a16="http://schemas.microsoft.com/office/drawing/2014/main" id="{670B4507-DE7C-53B3-A195-D8B3C8B6403A}"/>
                </a:ext>
              </a:extLst>
            </p:cNvPr>
            <p:cNvCxnSpPr>
              <a:cxnSpLocks/>
            </p:cNvCxnSpPr>
            <p:nvPr/>
          </p:nvCxnSpPr>
          <p:spPr>
            <a:xfrm>
              <a:off x="6370957" y="2110888"/>
              <a:ext cx="5065393"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B996F0-0A67-54B3-475E-48CACFBB59D8}"/>
                </a:ext>
              </a:extLst>
            </p:cNvPr>
            <p:cNvCxnSpPr>
              <a:cxnSpLocks/>
            </p:cNvCxnSpPr>
            <p:nvPr/>
          </p:nvCxnSpPr>
          <p:spPr>
            <a:xfrm flipH="1">
              <a:off x="815975" y="2096857"/>
              <a:ext cx="500518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54" name="Slide Number Placeholder 4">
            <a:extLst>
              <a:ext uri="{FF2B5EF4-FFF2-40B4-BE49-F238E27FC236}">
                <a16:creationId xmlns:a16="http://schemas.microsoft.com/office/drawing/2014/main" id="{211E56FB-75B8-9EB0-B00C-C34828929A35}"/>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t>RSM | </a:t>
            </a:r>
            <a:fld id="{D3664AF6-26E3-4378-990F-C4F4E21208D6}" type="slidenum">
              <a:rPr sz="750" smtClean="0"/>
              <a:pPr/>
              <a:t>‹#›</a:t>
            </a:fld>
            <a:endParaRPr sz="750" dirty="0"/>
          </a:p>
        </p:txBody>
      </p:sp>
      <p:grpSp>
        <p:nvGrpSpPr>
          <p:cNvPr id="55" name="Content Placeholder 7">
            <a:extLst>
              <a:ext uri="{FF2B5EF4-FFF2-40B4-BE49-F238E27FC236}">
                <a16:creationId xmlns:a16="http://schemas.microsoft.com/office/drawing/2014/main" id="{B7DDEE96-6F16-4C81-B60C-A3F57283D258}"/>
              </a:ext>
            </a:extLst>
          </p:cNvPr>
          <p:cNvGrpSpPr/>
          <p:nvPr userDrawn="1"/>
        </p:nvGrpSpPr>
        <p:grpSpPr>
          <a:xfrm>
            <a:off x="3163699" y="1569014"/>
            <a:ext cx="2823230" cy="2795111"/>
            <a:chOff x="8133966" y="3342746"/>
            <a:chExt cx="1449516" cy="1435079"/>
          </a:xfrm>
          <a:solidFill>
            <a:schemeClr val="bg2"/>
          </a:solidFill>
        </p:grpSpPr>
        <p:sp>
          <p:nvSpPr>
            <p:cNvPr id="56" name="Freeform 55">
              <a:extLst>
                <a:ext uri="{FF2B5EF4-FFF2-40B4-BE49-F238E27FC236}">
                  <a16:creationId xmlns:a16="http://schemas.microsoft.com/office/drawing/2014/main" id="{DFE7BD5F-17A4-61C3-24F2-330DF3048C14}"/>
                </a:ext>
              </a:extLst>
            </p:cNvPr>
            <p:cNvSpPr/>
            <p:nvPr/>
          </p:nvSpPr>
          <p:spPr>
            <a:xfrm>
              <a:off x="8883124" y="3343655"/>
              <a:ext cx="352801" cy="465748"/>
            </a:xfrm>
            <a:custGeom>
              <a:avLst/>
              <a:gdLst>
                <a:gd name="connsiteX0" fmla="*/ 115713 w 352801"/>
                <a:gd name="connsiteY0" fmla="*/ 465749 h 465748"/>
                <a:gd name="connsiteX1" fmla="*/ 352801 w 352801"/>
                <a:gd name="connsiteY1" fmla="*/ 103570 h 465748"/>
                <a:gd name="connsiteX2" fmla="*/ 0 w 352801"/>
                <a:gd name="connsiteY2" fmla="*/ 0 h 465748"/>
                <a:gd name="connsiteX3" fmla="*/ 0 w 352801"/>
                <a:gd name="connsiteY3" fmla="*/ 431762 h 465748"/>
                <a:gd name="connsiteX4" fmla="*/ 115713 w 352801"/>
                <a:gd name="connsiteY4" fmla="*/ 465749 h 46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1" h="465748">
                  <a:moveTo>
                    <a:pt x="115713" y="465749"/>
                  </a:moveTo>
                  <a:lnTo>
                    <a:pt x="352801" y="103570"/>
                  </a:lnTo>
                  <a:lnTo>
                    <a:pt x="0" y="0"/>
                  </a:lnTo>
                  <a:lnTo>
                    <a:pt x="0" y="431762"/>
                  </a:lnTo>
                  <a:lnTo>
                    <a:pt x="115713" y="465749"/>
                  </a:lnTo>
                  <a:close/>
                </a:path>
              </a:pathLst>
            </a:custGeom>
            <a:solidFill>
              <a:schemeClr val="tx2"/>
            </a:solidFill>
            <a:ln w="6992" cap="flat">
              <a:noFill/>
              <a:prstDash val="solid"/>
              <a:miter/>
            </a:ln>
          </p:spPr>
          <p:txBody>
            <a:bodyPr rtlCol="0" anchor="ctr"/>
            <a:lstStyle/>
            <a:p>
              <a:endParaRPr lang="en-GB" sz="1200" dirty="0"/>
            </a:p>
          </p:txBody>
        </p:sp>
        <p:sp>
          <p:nvSpPr>
            <p:cNvPr id="57" name="Freeform 56">
              <a:extLst>
                <a:ext uri="{FF2B5EF4-FFF2-40B4-BE49-F238E27FC236}">
                  <a16:creationId xmlns:a16="http://schemas.microsoft.com/office/drawing/2014/main" id="{05CCD716-645E-E843-2EC4-788C8B4658F5}"/>
                </a:ext>
              </a:extLst>
            </p:cNvPr>
            <p:cNvSpPr/>
            <p:nvPr/>
          </p:nvSpPr>
          <p:spPr>
            <a:xfrm>
              <a:off x="8486346" y="3342746"/>
              <a:ext cx="350913" cy="465189"/>
            </a:xfrm>
            <a:custGeom>
              <a:avLst/>
              <a:gdLst>
                <a:gd name="connsiteX0" fmla="*/ 350913 w 350913"/>
                <a:gd name="connsiteY0" fmla="*/ 431762 h 465189"/>
                <a:gd name="connsiteX1" fmla="*/ 350913 w 350913"/>
                <a:gd name="connsiteY1" fmla="*/ 0 h 465189"/>
                <a:gd name="connsiteX2" fmla="*/ 0 w 350913"/>
                <a:gd name="connsiteY2" fmla="*/ 103010 h 465189"/>
                <a:gd name="connsiteX3" fmla="*/ 237088 w 350913"/>
                <a:gd name="connsiteY3" fmla="*/ 465189 h 465189"/>
                <a:gd name="connsiteX4" fmla="*/ 350913 w 350913"/>
                <a:gd name="connsiteY4" fmla="*/ 431762 h 46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13" h="465189">
                  <a:moveTo>
                    <a:pt x="350913" y="431762"/>
                  </a:moveTo>
                  <a:lnTo>
                    <a:pt x="350913" y="0"/>
                  </a:lnTo>
                  <a:lnTo>
                    <a:pt x="0" y="103010"/>
                  </a:lnTo>
                  <a:lnTo>
                    <a:pt x="237088" y="465189"/>
                  </a:lnTo>
                  <a:lnTo>
                    <a:pt x="350913" y="431762"/>
                  </a:lnTo>
                  <a:close/>
                </a:path>
              </a:pathLst>
            </a:custGeom>
            <a:solidFill>
              <a:schemeClr val="accent4"/>
            </a:solidFill>
            <a:ln w="6992" cap="flat">
              <a:noFill/>
              <a:prstDash val="solid"/>
              <a:miter/>
            </a:ln>
          </p:spPr>
          <p:txBody>
            <a:bodyPr rtlCol="0" anchor="ctr"/>
            <a:lstStyle/>
            <a:p>
              <a:endParaRPr lang="en-GB" sz="1200" dirty="0"/>
            </a:p>
          </p:txBody>
        </p:sp>
        <p:sp>
          <p:nvSpPr>
            <p:cNvPr id="58" name="Freeform 57">
              <a:extLst>
                <a:ext uri="{FF2B5EF4-FFF2-40B4-BE49-F238E27FC236}">
                  <a16:creationId xmlns:a16="http://schemas.microsoft.com/office/drawing/2014/main" id="{F697B21A-2805-3000-DC26-619577E0F036}"/>
                </a:ext>
              </a:extLst>
            </p:cNvPr>
            <p:cNvSpPr/>
            <p:nvPr/>
          </p:nvSpPr>
          <p:spPr>
            <a:xfrm>
              <a:off x="9036172" y="3473380"/>
              <a:ext cx="477462" cy="451272"/>
            </a:xfrm>
            <a:custGeom>
              <a:avLst/>
              <a:gdLst>
                <a:gd name="connsiteX0" fmla="*/ 76769 w 477462"/>
                <a:gd name="connsiteY0" fmla="*/ 451273 h 451272"/>
                <a:gd name="connsiteX1" fmla="*/ 477463 w 477462"/>
                <a:gd name="connsiteY1" fmla="*/ 276932 h 451272"/>
                <a:gd name="connsiteX2" fmla="*/ 237508 w 477462"/>
                <a:gd name="connsiteY2" fmla="*/ 0 h 451272"/>
                <a:gd name="connsiteX3" fmla="*/ 0 w 477462"/>
                <a:gd name="connsiteY3" fmla="*/ 362669 h 451272"/>
                <a:gd name="connsiteX4" fmla="*/ 76769 w 477462"/>
                <a:gd name="connsiteY4" fmla="*/ 451273 h 45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62" h="451272">
                  <a:moveTo>
                    <a:pt x="76769" y="451273"/>
                  </a:moveTo>
                  <a:lnTo>
                    <a:pt x="477463" y="276932"/>
                  </a:lnTo>
                  <a:lnTo>
                    <a:pt x="237508" y="0"/>
                  </a:lnTo>
                  <a:lnTo>
                    <a:pt x="0" y="362669"/>
                  </a:lnTo>
                  <a:lnTo>
                    <a:pt x="76769" y="451273"/>
                  </a:lnTo>
                  <a:close/>
                </a:path>
              </a:pathLst>
            </a:custGeom>
            <a:solidFill>
              <a:schemeClr val="bg2"/>
            </a:solidFill>
            <a:ln w="6992" cap="flat">
              <a:noFill/>
              <a:prstDash val="solid"/>
              <a:miter/>
            </a:ln>
          </p:spPr>
          <p:txBody>
            <a:bodyPr rtlCol="0" anchor="ctr"/>
            <a:lstStyle/>
            <a:p>
              <a:endParaRPr lang="en-GB" sz="1200" dirty="0"/>
            </a:p>
          </p:txBody>
        </p:sp>
        <p:sp>
          <p:nvSpPr>
            <p:cNvPr id="72" name="Freeform 71">
              <a:extLst>
                <a:ext uri="{FF2B5EF4-FFF2-40B4-BE49-F238E27FC236}">
                  <a16:creationId xmlns:a16="http://schemas.microsoft.com/office/drawing/2014/main" id="{0370945A-738D-6B46-EDC0-D14B3996D134}"/>
                </a:ext>
              </a:extLst>
            </p:cNvPr>
            <p:cNvSpPr/>
            <p:nvPr/>
          </p:nvSpPr>
          <p:spPr>
            <a:xfrm>
              <a:off x="8203113" y="3469463"/>
              <a:ext cx="481377" cy="455818"/>
            </a:xfrm>
            <a:custGeom>
              <a:avLst/>
              <a:gdLst>
                <a:gd name="connsiteX0" fmla="*/ 481378 w 481377"/>
                <a:gd name="connsiteY0" fmla="*/ 362669 h 455818"/>
                <a:gd name="connsiteX1" fmla="*/ 243869 w 481377"/>
                <a:gd name="connsiteY1" fmla="*/ 0 h 455818"/>
                <a:gd name="connsiteX2" fmla="*/ 0 w 481377"/>
                <a:gd name="connsiteY2" fmla="*/ 281477 h 455818"/>
                <a:gd name="connsiteX3" fmla="*/ 400623 w 481377"/>
                <a:gd name="connsiteY3" fmla="*/ 455818 h 455818"/>
                <a:gd name="connsiteX4" fmla="*/ 481378 w 481377"/>
                <a:gd name="connsiteY4" fmla="*/ 362669 h 45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77" h="455818">
                  <a:moveTo>
                    <a:pt x="481378" y="362669"/>
                  </a:moveTo>
                  <a:lnTo>
                    <a:pt x="243869" y="0"/>
                  </a:lnTo>
                  <a:lnTo>
                    <a:pt x="0" y="281477"/>
                  </a:lnTo>
                  <a:lnTo>
                    <a:pt x="400623" y="455818"/>
                  </a:lnTo>
                  <a:lnTo>
                    <a:pt x="481378" y="362669"/>
                  </a:lnTo>
                  <a:close/>
                </a:path>
              </a:pathLst>
            </a:custGeom>
            <a:solidFill>
              <a:srgbClr val="8BC385"/>
            </a:solidFill>
            <a:ln w="6992" cap="flat">
              <a:noFill/>
              <a:prstDash val="solid"/>
              <a:miter/>
            </a:ln>
          </p:spPr>
          <p:txBody>
            <a:bodyPr rtlCol="0" anchor="ctr"/>
            <a:lstStyle/>
            <a:p>
              <a:endParaRPr lang="en-GB" sz="1200" dirty="0"/>
            </a:p>
          </p:txBody>
        </p:sp>
        <p:sp>
          <p:nvSpPr>
            <p:cNvPr id="73" name="Freeform 72">
              <a:extLst>
                <a:ext uri="{FF2B5EF4-FFF2-40B4-BE49-F238E27FC236}">
                  <a16:creationId xmlns:a16="http://schemas.microsoft.com/office/drawing/2014/main" id="{2BFBE72C-5077-0BC1-8153-7946669C806D}"/>
                </a:ext>
              </a:extLst>
            </p:cNvPr>
            <p:cNvSpPr/>
            <p:nvPr/>
          </p:nvSpPr>
          <p:spPr>
            <a:xfrm>
              <a:off x="9130560" y="3792620"/>
              <a:ext cx="452921" cy="362878"/>
            </a:xfrm>
            <a:custGeom>
              <a:avLst/>
              <a:gdLst>
                <a:gd name="connsiteX0" fmla="*/ 16850 w 452921"/>
                <a:gd name="connsiteY0" fmla="*/ 291687 h 362878"/>
                <a:gd name="connsiteX1" fmla="*/ 452922 w 452921"/>
                <a:gd name="connsiteY1" fmla="*/ 362878 h 362878"/>
                <a:gd name="connsiteX2" fmla="*/ 400764 w 452921"/>
                <a:gd name="connsiteY2" fmla="*/ 0 h 362878"/>
                <a:gd name="connsiteX3" fmla="*/ 0 w 452921"/>
                <a:gd name="connsiteY3" fmla="*/ 174411 h 362878"/>
                <a:gd name="connsiteX4" fmla="*/ 16850 w 452921"/>
                <a:gd name="connsiteY4" fmla="*/ 291687 h 36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1" h="362878">
                  <a:moveTo>
                    <a:pt x="16850" y="291687"/>
                  </a:moveTo>
                  <a:lnTo>
                    <a:pt x="452922" y="362878"/>
                  </a:lnTo>
                  <a:lnTo>
                    <a:pt x="400764" y="0"/>
                  </a:lnTo>
                  <a:lnTo>
                    <a:pt x="0" y="174411"/>
                  </a:lnTo>
                  <a:lnTo>
                    <a:pt x="16850" y="291687"/>
                  </a:lnTo>
                  <a:close/>
                </a:path>
              </a:pathLst>
            </a:custGeom>
            <a:solidFill>
              <a:schemeClr val="tx1"/>
            </a:solidFill>
            <a:ln w="6992" cap="flat">
              <a:noFill/>
              <a:prstDash val="solid"/>
              <a:miter/>
            </a:ln>
          </p:spPr>
          <p:txBody>
            <a:bodyPr rtlCol="0" anchor="ctr"/>
            <a:lstStyle/>
            <a:p>
              <a:endParaRPr lang="en-GB" sz="1200" dirty="0"/>
            </a:p>
          </p:txBody>
        </p:sp>
        <p:sp>
          <p:nvSpPr>
            <p:cNvPr id="74" name="Freeform 73">
              <a:extLst>
                <a:ext uri="{FF2B5EF4-FFF2-40B4-BE49-F238E27FC236}">
                  <a16:creationId xmlns:a16="http://schemas.microsoft.com/office/drawing/2014/main" id="{0A9FFCD8-F1E2-3094-1152-88B873CBBE5C}"/>
                </a:ext>
              </a:extLst>
            </p:cNvPr>
            <p:cNvSpPr/>
            <p:nvPr/>
          </p:nvSpPr>
          <p:spPr>
            <a:xfrm>
              <a:off x="8962900" y="4267390"/>
              <a:ext cx="433484" cy="499036"/>
            </a:xfrm>
            <a:custGeom>
              <a:avLst/>
              <a:gdLst>
                <a:gd name="connsiteX0" fmla="*/ 0 w 433484"/>
                <a:gd name="connsiteY0" fmla="*/ 64967 h 499036"/>
                <a:gd name="connsiteX1" fmla="*/ 120537 w 433484"/>
                <a:gd name="connsiteY1" fmla="*/ 499036 h 499036"/>
                <a:gd name="connsiteX2" fmla="*/ 433485 w 433484"/>
                <a:gd name="connsiteY2" fmla="*/ 297911 h 499036"/>
                <a:gd name="connsiteX3" fmla="*/ 101100 w 433484"/>
                <a:gd name="connsiteY3" fmla="*/ 0 h 499036"/>
                <a:gd name="connsiteX4" fmla="*/ 0 w 433484"/>
                <a:gd name="connsiteY4" fmla="*/ 64967 h 499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4" h="499036">
                  <a:moveTo>
                    <a:pt x="0" y="64967"/>
                  </a:moveTo>
                  <a:lnTo>
                    <a:pt x="120537" y="499036"/>
                  </a:lnTo>
                  <a:lnTo>
                    <a:pt x="433485" y="297911"/>
                  </a:lnTo>
                  <a:lnTo>
                    <a:pt x="101100" y="0"/>
                  </a:lnTo>
                  <a:lnTo>
                    <a:pt x="0" y="64967"/>
                  </a:lnTo>
                  <a:close/>
                </a:path>
              </a:pathLst>
            </a:custGeom>
            <a:solidFill>
              <a:schemeClr val="accent5"/>
            </a:solidFill>
            <a:ln w="6992" cap="flat">
              <a:noFill/>
              <a:prstDash val="solid"/>
              <a:miter/>
            </a:ln>
          </p:spPr>
          <p:txBody>
            <a:bodyPr rtlCol="0" anchor="ctr"/>
            <a:lstStyle/>
            <a:p>
              <a:endParaRPr lang="en-GB" sz="1200" dirty="0"/>
            </a:p>
          </p:txBody>
        </p:sp>
        <p:sp>
          <p:nvSpPr>
            <p:cNvPr id="75" name="Freeform 74">
              <a:extLst>
                <a:ext uri="{FF2B5EF4-FFF2-40B4-BE49-F238E27FC236}">
                  <a16:creationId xmlns:a16="http://schemas.microsoft.com/office/drawing/2014/main" id="{063B7A7F-0D77-0B6F-9E84-7813875597CA}"/>
                </a:ext>
              </a:extLst>
            </p:cNvPr>
            <p:cNvSpPr/>
            <p:nvPr/>
          </p:nvSpPr>
          <p:spPr>
            <a:xfrm>
              <a:off x="8674493" y="4345994"/>
              <a:ext cx="364476" cy="431831"/>
            </a:xfrm>
            <a:custGeom>
              <a:avLst/>
              <a:gdLst>
                <a:gd name="connsiteX0" fmla="*/ 119908 w 364476"/>
                <a:gd name="connsiteY0" fmla="*/ 0 h 431831"/>
                <a:gd name="connsiteX1" fmla="*/ 0 w 364476"/>
                <a:gd name="connsiteY1" fmla="*/ 431832 h 431831"/>
                <a:gd name="connsiteX2" fmla="*/ 364477 w 364476"/>
                <a:gd name="connsiteY2" fmla="*/ 431832 h 431831"/>
                <a:gd name="connsiteX3" fmla="*/ 244569 w 364476"/>
                <a:gd name="connsiteY3" fmla="*/ 0 h 431831"/>
                <a:gd name="connsiteX4" fmla="*/ 119908 w 364476"/>
                <a:gd name="connsiteY4" fmla="*/ 0 h 4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76" h="431831">
                  <a:moveTo>
                    <a:pt x="119908" y="0"/>
                  </a:moveTo>
                  <a:lnTo>
                    <a:pt x="0" y="431832"/>
                  </a:lnTo>
                  <a:lnTo>
                    <a:pt x="364477" y="431832"/>
                  </a:lnTo>
                  <a:lnTo>
                    <a:pt x="244569" y="0"/>
                  </a:lnTo>
                  <a:lnTo>
                    <a:pt x="119908" y="0"/>
                  </a:lnTo>
                  <a:close/>
                </a:path>
              </a:pathLst>
            </a:custGeom>
            <a:solidFill>
              <a:srgbClr val="009CDE"/>
            </a:solidFill>
            <a:ln w="6992" cap="flat">
              <a:noFill/>
              <a:prstDash val="solid"/>
              <a:miter/>
            </a:ln>
          </p:spPr>
          <p:txBody>
            <a:bodyPr rtlCol="0" anchor="ctr"/>
            <a:lstStyle/>
            <a:p>
              <a:endParaRPr lang="en-GB" sz="1200" dirty="0"/>
            </a:p>
          </p:txBody>
        </p:sp>
        <p:sp>
          <p:nvSpPr>
            <p:cNvPr id="76" name="Freeform 75">
              <a:extLst>
                <a:ext uri="{FF2B5EF4-FFF2-40B4-BE49-F238E27FC236}">
                  <a16:creationId xmlns:a16="http://schemas.microsoft.com/office/drawing/2014/main" id="{D1FF5A6E-5D19-F668-3969-641977355DC2}"/>
                </a:ext>
              </a:extLst>
            </p:cNvPr>
            <p:cNvSpPr/>
            <p:nvPr/>
          </p:nvSpPr>
          <p:spPr>
            <a:xfrm>
              <a:off x="8141096" y="4128225"/>
              <a:ext cx="484734" cy="404278"/>
            </a:xfrm>
            <a:custGeom>
              <a:avLst/>
              <a:gdLst>
                <a:gd name="connsiteX0" fmla="*/ 436352 w 484734"/>
                <a:gd name="connsiteY0" fmla="*/ 0 h 404278"/>
                <a:gd name="connsiteX1" fmla="*/ 0 w 484734"/>
                <a:gd name="connsiteY1" fmla="*/ 71261 h 404278"/>
                <a:gd name="connsiteX2" fmla="*/ 152069 w 484734"/>
                <a:gd name="connsiteY2" fmla="*/ 404278 h 404278"/>
                <a:gd name="connsiteX3" fmla="*/ 484734 w 484734"/>
                <a:gd name="connsiteY3" fmla="*/ 106017 h 404278"/>
                <a:gd name="connsiteX4" fmla="*/ 436352 w 484734"/>
                <a:gd name="connsiteY4" fmla="*/ 0 h 4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34" h="404278">
                  <a:moveTo>
                    <a:pt x="436352" y="0"/>
                  </a:moveTo>
                  <a:lnTo>
                    <a:pt x="0" y="71261"/>
                  </a:lnTo>
                  <a:lnTo>
                    <a:pt x="152069" y="404278"/>
                  </a:lnTo>
                  <a:lnTo>
                    <a:pt x="484734" y="106017"/>
                  </a:lnTo>
                  <a:lnTo>
                    <a:pt x="436352" y="0"/>
                  </a:lnTo>
                  <a:close/>
                </a:path>
              </a:pathLst>
            </a:custGeom>
            <a:solidFill>
              <a:srgbClr val="66C3EB"/>
            </a:solidFill>
            <a:ln w="6992" cap="flat">
              <a:noFill/>
              <a:prstDash val="solid"/>
              <a:miter/>
            </a:ln>
          </p:spPr>
          <p:txBody>
            <a:bodyPr rtlCol="0" anchor="ctr"/>
            <a:lstStyle/>
            <a:p>
              <a:endParaRPr lang="en-GB" sz="1200" dirty="0"/>
            </a:p>
          </p:txBody>
        </p:sp>
        <p:sp>
          <p:nvSpPr>
            <p:cNvPr id="77" name="Freeform 76">
              <a:extLst>
                <a:ext uri="{FF2B5EF4-FFF2-40B4-BE49-F238E27FC236}">
                  <a16:creationId xmlns:a16="http://schemas.microsoft.com/office/drawing/2014/main" id="{0C00AB37-72C3-EE72-4B00-B1C8518D3DB7}"/>
                </a:ext>
              </a:extLst>
            </p:cNvPr>
            <p:cNvSpPr/>
            <p:nvPr/>
          </p:nvSpPr>
          <p:spPr>
            <a:xfrm>
              <a:off x="8323440" y="4268999"/>
              <a:ext cx="427751" cy="495399"/>
            </a:xfrm>
            <a:custGeom>
              <a:avLst/>
              <a:gdLst>
                <a:gd name="connsiteX0" fmla="*/ 332385 w 427751"/>
                <a:gd name="connsiteY0" fmla="*/ 0 h 495399"/>
                <a:gd name="connsiteX1" fmla="*/ 0 w 427751"/>
                <a:gd name="connsiteY1" fmla="*/ 297911 h 495399"/>
                <a:gd name="connsiteX2" fmla="*/ 307144 w 427751"/>
                <a:gd name="connsiteY2" fmla="*/ 495400 h 495399"/>
                <a:gd name="connsiteX3" fmla="*/ 427751 w 427751"/>
                <a:gd name="connsiteY3" fmla="*/ 61331 h 495399"/>
                <a:gd name="connsiteX4" fmla="*/ 332385 w 427751"/>
                <a:gd name="connsiteY4" fmla="*/ 0 h 49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751" h="495399">
                  <a:moveTo>
                    <a:pt x="332385" y="0"/>
                  </a:moveTo>
                  <a:lnTo>
                    <a:pt x="0" y="297911"/>
                  </a:lnTo>
                  <a:lnTo>
                    <a:pt x="307144" y="495400"/>
                  </a:lnTo>
                  <a:lnTo>
                    <a:pt x="427751" y="61331"/>
                  </a:lnTo>
                  <a:lnTo>
                    <a:pt x="332385" y="0"/>
                  </a:lnTo>
                  <a:close/>
                </a:path>
              </a:pathLst>
            </a:custGeom>
            <a:solidFill>
              <a:srgbClr val="B2D7AE"/>
            </a:solidFill>
            <a:ln w="6992" cap="flat">
              <a:noFill/>
              <a:prstDash val="solid"/>
              <a:miter/>
            </a:ln>
          </p:spPr>
          <p:txBody>
            <a:bodyPr rtlCol="0" anchor="ctr"/>
            <a:lstStyle/>
            <a:p>
              <a:endParaRPr lang="en-GB" sz="1200" dirty="0"/>
            </a:p>
          </p:txBody>
        </p:sp>
        <p:sp>
          <p:nvSpPr>
            <p:cNvPr id="78" name="Freeform 77">
              <a:extLst>
                <a:ext uri="{FF2B5EF4-FFF2-40B4-BE49-F238E27FC236}">
                  <a16:creationId xmlns:a16="http://schemas.microsoft.com/office/drawing/2014/main" id="{144FA1BB-6542-4F83-F41D-E375789455A4}"/>
                </a:ext>
              </a:extLst>
            </p:cNvPr>
            <p:cNvSpPr/>
            <p:nvPr/>
          </p:nvSpPr>
          <p:spPr>
            <a:xfrm>
              <a:off x="8133966" y="3793460"/>
              <a:ext cx="452641" cy="360710"/>
            </a:xfrm>
            <a:custGeom>
              <a:avLst/>
              <a:gdLst>
                <a:gd name="connsiteX0" fmla="*/ 452642 w 452641"/>
                <a:gd name="connsiteY0" fmla="*/ 174411 h 360710"/>
                <a:gd name="connsiteX1" fmla="*/ 51808 w 452641"/>
                <a:gd name="connsiteY1" fmla="*/ 0 h 360710"/>
                <a:gd name="connsiteX2" fmla="*/ 0 w 452641"/>
                <a:gd name="connsiteY2" fmla="*/ 360710 h 360710"/>
                <a:gd name="connsiteX3" fmla="*/ 436072 w 452641"/>
                <a:gd name="connsiteY3" fmla="*/ 289519 h 360710"/>
                <a:gd name="connsiteX4" fmla="*/ 452642 w 452641"/>
                <a:gd name="connsiteY4" fmla="*/ 174411 h 360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41" h="360710">
                  <a:moveTo>
                    <a:pt x="452642" y="174411"/>
                  </a:moveTo>
                  <a:lnTo>
                    <a:pt x="51808" y="0"/>
                  </a:lnTo>
                  <a:lnTo>
                    <a:pt x="0" y="360710"/>
                  </a:lnTo>
                  <a:lnTo>
                    <a:pt x="436072" y="289519"/>
                  </a:lnTo>
                  <a:lnTo>
                    <a:pt x="452642" y="174411"/>
                  </a:lnTo>
                  <a:close/>
                </a:path>
              </a:pathLst>
            </a:custGeom>
            <a:solidFill>
              <a:srgbClr val="34A798"/>
            </a:solidFill>
            <a:ln w="6992" cap="flat">
              <a:noFill/>
              <a:prstDash val="solid"/>
              <a:miter/>
            </a:ln>
          </p:spPr>
          <p:txBody>
            <a:bodyPr rtlCol="0" anchor="ctr"/>
            <a:lstStyle/>
            <a:p>
              <a:endParaRPr lang="en-GB" sz="1200" dirty="0"/>
            </a:p>
          </p:txBody>
        </p:sp>
        <p:sp>
          <p:nvSpPr>
            <p:cNvPr id="79" name="Freeform 78">
              <a:extLst>
                <a:ext uri="{FF2B5EF4-FFF2-40B4-BE49-F238E27FC236}">
                  <a16:creationId xmlns:a16="http://schemas.microsoft.com/office/drawing/2014/main" id="{04464898-F0D2-042F-5C31-B41BFA2E71D6}"/>
                </a:ext>
              </a:extLst>
            </p:cNvPr>
            <p:cNvSpPr/>
            <p:nvPr/>
          </p:nvSpPr>
          <p:spPr>
            <a:xfrm>
              <a:off x="9092666" y="4129484"/>
              <a:ext cx="482915" cy="400222"/>
            </a:xfrm>
            <a:custGeom>
              <a:avLst/>
              <a:gdLst>
                <a:gd name="connsiteX0" fmla="*/ 46564 w 482915"/>
                <a:gd name="connsiteY0" fmla="*/ 0 h 400222"/>
                <a:gd name="connsiteX1" fmla="*/ 0 w 482915"/>
                <a:gd name="connsiteY1" fmla="*/ 102031 h 400222"/>
                <a:gd name="connsiteX2" fmla="*/ 332734 w 482915"/>
                <a:gd name="connsiteY2" fmla="*/ 400222 h 400222"/>
                <a:gd name="connsiteX3" fmla="*/ 482916 w 482915"/>
                <a:gd name="connsiteY3" fmla="*/ 71261 h 400222"/>
                <a:gd name="connsiteX4" fmla="*/ 46564 w 482915"/>
                <a:gd name="connsiteY4" fmla="*/ 0 h 40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15" h="400222">
                  <a:moveTo>
                    <a:pt x="46564" y="0"/>
                  </a:moveTo>
                  <a:lnTo>
                    <a:pt x="0" y="102031"/>
                  </a:lnTo>
                  <a:lnTo>
                    <a:pt x="332734" y="400222"/>
                  </a:lnTo>
                  <a:lnTo>
                    <a:pt x="482916" y="71261"/>
                  </a:lnTo>
                  <a:lnTo>
                    <a:pt x="46564" y="0"/>
                  </a:lnTo>
                  <a:close/>
                </a:path>
              </a:pathLst>
            </a:custGeom>
            <a:solidFill>
              <a:srgbClr val="98D7F1"/>
            </a:solidFill>
            <a:ln w="6992" cap="flat">
              <a:noFill/>
              <a:prstDash val="solid"/>
              <a:miter/>
            </a:ln>
          </p:spPr>
          <p:txBody>
            <a:bodyPr rtlCol="0" anchor="ctr"/>
            <a:lstStyle/>
            <a:p>
              <a:endParaRPr lang="en-GB" sz="1200" dirty="0"/>
            </a:p>
          </p:txBody>
        </p:sp>
      </p:grpSp>
      <p:sp>
        <p:nvSpPr>
          <p:cNvPr id="80" name="Text Placeholder 49">
            <a:extLst>
              <a:ext uri="{FF2B5EF4-FFF2-40B4-BE49-F238E27FC236}">
                <a16:creationId xmlns:a16="http://schemas.microsoft.com/office/drawing/2014/main" id="{2E3ABBD5-F15B-F62C-AB07-2EDBA6F27F26}"/>
              </a:ext>
            </a:extLst>
          </p:cNvPr>
          <p:cNvSpPr>
            <a:spLocks noGrp="1"/>
          </p:cNvSpPr>
          <p:nvPr>
            <p:ph type="body" sz="quarter" idx="37" hasCustomPrompt="1"/>
          </p:nvPr>
        </p:nvSpPr>
        <p:spPr>
          <a:xfrm>
            <a:off x="729799" y="3880441"/>
            <a:ext cx="2775086" cy="211873"/>
          </a:xfrm>
        </p:spPr>
        <p:txBody>
          <a:bodyPr>
            <a:normAutofit/>
          </a:bodyPr>
          <a:lstStyle>
            <a:lvl1pPr algn="l">
              <a:defRPr sz="105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9BEFD52F-1194-D68A-B4DE-880B499CD958}"/>
              </a:ext>
            </a:extLst>
          </p:cNvPr>
          <p:cNvSpPr>
            <a:spLocks noGrp="1"/>
          </p:cNvSpPr>
          <p:nvPr>
            <p:ph type="body" sz="quarter" idx="39" hasCustomPrompt="1"/>
          </p:nvPr>
        </p:nvSpPr>
        <p:spPr>
          <a:xfrm>
            <a:off x="729799" y="3273008"/>
            <a:ext cx="2775086" cy="211873"/>
          </a:xfrm>
        </p:spPr>
        <p:txBody>
          <a:bodyPr>
            <a:normAutofit/>
          </a:bodyPr>
          <a:lstStyle>
            <a:lvl1pPr algn="l">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B39AA180-5DAC-569A-BAF8-993DA77E396C}"/>
              </a:ext>
            </a:extLst>
          </p:cNvPr>
          <p:cNvSpPr>
            <a:spLocks noGrp="1"/>
          </p:cNvSpPr>
          <p:nvPr>
            <p:ph type="body" sz="quarter" idx="41" hasCustomPrompt="1"/>
          </p:nvPr>
        </p:nvSpPr>
        <p:spPr>
          <a:xfrm>
            <a:off x="727186" y="2702778"/>
            <a:ext cx="2775086" cy="211873"/>
          </a:xfrm>
        </p:spPr>
        <p:txBody>
          <a:bodyPr>
            <a:normAutofit/>
          </a:bodyPr>
          <a:lstStyle>
            <a:lvl1pPr algn="l">
              <a:defRPr sz="105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960CCFD6-A2D8-297D-305F-1FC5DCDAF44B}"/>
              </a:ext>
            </a:extLst>
          </p:cNvPr>
          <p:cNvSpPr>
            <a:spLocks noGrp="1"/>
          </p:cNvSpPr>
          <p:nvPr>
            <p:ph type="body" sz="quarter" idx="47" hasCustomPrompt="1"/>
          </p:nvPr>
        </p:nvSpPr>
        <p:spPr>
          <a:xfrm>
            <a:off x="741991" y="2074128"/>
            <a:ext cx="2775086" cy="211873"/>
          </a:xfrm>
        </p:spPr>
        <p:txBody>
          <a:bodyPr>
            <a:normAutofit/>
          </a:bodyPr>
          <a:lstStyle>
            <a:lvl1pPr algn="l">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9DD4528-120E-6977-DA86-B38CE387C9B4}"/>
              </a:ext>
            </a:extLst>
          </p:cNvPr>
          <p:cNvSpPr>
            <a:spLocks noGrp="1"/>
          </p:cNvSpPr>
          <p:nvPr>
            <p:ph type="body" sz="quarter" idx="48" hasCustomPrompt="1"/>
          </p:nvPr>
        </p:nvSpPr>
        <p:spPr>
          <a:xfrm>
            <a:off x="5674895" y="3864984"/>
            <a:ext cx="2775086" cy="211873"/>
          </a:xfrm>
        </p:spPr>
        <p:txBody>
          <a:bodyPr>
            <a:normAutofit/>
          </a:bodyPr>
          <a:lstStyle>
            <a:lvl1pPr algn="r">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6FC00BB6-227D-B96E-6179-CFC5A145BA82}"/>
              </a:ext>
            </a:extLst>
          </p:cNvPr>
          <p:cNvSpPr>
            <a:spLocks noGrp="1"/>
          </p:cNvSpPr>
          <p:nvPr>
            <p:ph type="body" sz="quarter" idx="49" hasCustomPrompt="1"/>
          </p:nvPr>
        </p:nvSpPr>
        <p:spPr>
          <a:xfrm>
            <a:off x="5674895" y="3257550"/>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0B50E3C4-604A-FF1A-AFE4-4B927A83FD67}"/>
              </a:ext>
            </a:extLst>
          </p:cNvPr>
          <p:cNvSpPr>
            <a:spLocks noGrp="1"/>
          </p:cNvSpPr>
          <p:nvPr>
            <p:ph type="body" sz="quarter" idx="50" hasCustomPrompt="1"/>
          </p:nvPr>
        </p:nvSpPr>
        <p:spPr>
          <a:xfrm>
            <a:off x="5672283" y="2702778"/>
            <a:ext cx="2775086" cy="211873"/>
          </a:xfrm>
        </p:spPr>
        <p:txBody>
          <a:bodyPr>
            <a:normAutofit/>
          </a:bodyPr>
          <a:lstStyle>
            <a:lvl1pPr algn="r">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447EDD5D-67B0-31C7-1636-60766567CEB7}"/>
              </a:ext>
            </a:extLst>
          </p:cNvPr>
          <p:cNvSpPr>
            <a:spLocks noGrp="1"/>
          </p:cNvSpPr>
          <p:nvPr>
            <p:ph type="body" sz="quarter" idx="51" hasCustomPrompt="1"/>
          </p:nvPr>
        </p:nvSpPr>
        <p:spPr>
          <a:xfrm>
            <a:off x="5687088" y="2074128"/>
            <a:ext cx="2775086" cy="211873"/>
          </a:xfrm>
        </p:spPr>
        <p:txBody>
          <a:bodyPr>
            <a:normAutofit/>
          </a:bodyPr>
          <a:lstStyle>
            <a:lvl1pPr algn="r">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69573B6D-9BA0-CB54-79B8-28238787C0ED}"/>
              </a:ext>
            </a:extLst>
          </p:cNvPr>
          <p:cNvSpPr>
            <a:spLocks noGrp="1"/>
          </p:cNvSpPr>
          <p:nvPr>
            <p:ph type="body" sz="quarter" idx="52" hasCustomPrompt="1"/>
          </p:nvPr>
        </p:nvSpPr>
        <p:spPr>
          <a:xfrm>
            <a:off x="3211884" y="4703028"/>
            <a:ext cx="2775086" cy="211873"/>
          </a:xfrm>
        </p:spPr>
        <p:txBody>
          <a:bodyPr>
            <a:normAutofit/>
          </a:bodyPr>
          <a:lstStyle>
            <a:lvl1pPr algn="ctr">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35E1ECFB-6EE9-B188-30ED-20CBEF1CF8F0}"/>
              </a:ext>
            </a:extLst>
          </p:cNvPr>
          <p:cNvSpPr>
            <a:spLocks noGrp="1"/>
          </p:cNvSpPr>
          <p:nvPr>
            <p:ph type="body" sz="quarter" idx="53" hasCustomPrompt="1"/>
          </p:nvPr>
        </p:nvSpPr>
        <p:spPr>
          <a:xfrm>
            <a:off x="727186" y="1527887"/>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C784EE01-C5C7-092D-FB37-8863D1A6945D}"/>
              </a:ext>
            </a:extLst>
          </p:cNvPr>
          <p:cNvSpPr>
            <a:spLocks noGrp="1"/>
          </p:cNvSpPr>
          <p:nvPr>
            <p:ph type="body" sz="quarter" idx="54" hasCustomPrompt="1"/>
          </p:nvPr>
        </p:nvSpPr>
        <p:spPr>
          <a:xfrm>
            <a:off x="5672283" y="1527887"/>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95086990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welve point do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dodecagon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0" name="Text Placeholder 49">
            <a:extLst>
              <a:ext uri="{FF2B5EF4-FFF2-40B4-BE49-F238E27FC236}">
                <a16:creationId xmlns:a16="http://schemas.microsoft.com/office/drawing/2014/main" id="{D156CD91-6374-D90A-5F93-40FDDEB59E99}"/>
              </a:ext>
            </a:extLst>
          </p:cNvPr>
          <p:cNvSpPr>
            <a:spLocks noGrp="1"/>
          </p:cNvSpPr>
          <p:nvPr>
            <p:ph type="body" sz="quarter" idx="37" hasCustomPrompt="1"/>
          </p:nvPr>
        </p:nvSpPr>
        <p:spPr>
          <a:xfrm>
            <a:off x="729799" y="4011567"/>
            <a:ext cx="2775086" cy="211873"/>
          </a:xfrm>
        </p:spPr>
        <p:txBody>
          <a:bodyPr>
            <a:normAutofit/>
          </a:bodyPr>
          <a:lstStyle>
            <a:lvl1pPr algn="l">
              <a:defRPr sz="1050" b="1">
                <a:solidFill>
                  <a:schemeClr val="tx1"/>
                </a:solidFill>
              </a:defRPr>
            </a:lvl1pPr>
          </a:lstStyle>
          <a:p>
            <a:pPr lvl="0"/>
            <a:r>
              <a:rPr lang="en-US"/>
              <a:t>Lorem ipsum dolor</a:t>
            </a:r>
          </a:p>
        </p:txBody>
      </p:sp>
      <p:sp>
        <p:nvSpPr>
          <p:cNvPr id="16" name="Text Placeholder 49">
            <a:extLst>
              <a:ext uri="{FF2B5EF4-FFF2-40B4-BE49-F238E27FC236}">
                <a16:creationId xmlns:a16="http://schemas.microsoft.com/office/drawing/2014/main" id="{F69BC0FF-1234-14F3-0579-E28B9BA874D8}"/>
              </a:ext>
            </a:extLst>
          </p:cNvPr>
          <p:cNvSpPr>
            <a:spLocks noGrp="1"/>
          </p:cNvSpPr>
          <p:nvPr>
            <p:ph type="body" sz="quarter" idx="39" hasCustomPrompt="1"/>
          </p:nvPr>
        </p:nvSpPr>
        <p:spPr>
          <a:xfrm>
            <a:off x="729799" y="3404133"/>
            <a:ext cx="2775086" cy="211873"/>
          </a:xfrm>
        </p:spPr>
        <p:txBody>
          <a:bodyPr>
            <a:normAutofit/>
          </a:bodyPr>
          <a:lstStyle>
            <a:lvl1pPr algn="l">
              <a:defRPr sz="1050" b="1">
                <a:solidFill>
                  <a:schemeClr val="tx1"/>
                </a:solidFill>
              </a:defRPr>
            </a:lvl1pPr>
          </a:lstStyle>
          <a:p>
            <a:pPr lvl="0"/>
            <a:r>
              <a:rPr lang="en-US"/>
              <a:t>Lorem ipsum dolor</a:t>
            </a:r>
          </a:p>
        </p:txBody>
      </p:sp>
      <p:sp>
        <p:nvSpPr>
          <p:cNvPr id="17" name="Text Placeholder 49">
            <a:extLst>
              <a:ext uri="{FF2B5EF4-FFF2-40B4-BE49-F238E27FC236}">
                <a16:creationId xmlns:a16="http://schemas.microsoft.com/office/drawing/2014/main" id="{DFAF05AD-BCB3-AAD4-E021-733F16010FC6}"/>
              </a:ext>
            </a:extLst>
          </p:cNvPr>
          <p:cNvSpPr>
            <a:spLocks noGrp="1"/>
          </p:cNvSpPr>
          <p:nvPr>
            <p:ph type="body" sz="quarter" idx="41" hasCustomPrompt="1"/>
          </p:nvPr>
        </p:nvSpPr>
        <p:spPr>
          <a:xfrm>
            <a:off x="727186" y="2833903"/>
            <a:ext cx="2775086" cy="211873"/>
          </a:xfrm>
        </p:spPr>
        <p:txBody>
          <a:bodyPr>
            <a:normAutofit/>
          </a:bodyPr>
          <a:lstStyle>
            <a:lvl1pPr algn="l">
              <a:defRPr sz="1050" b="1">
                <a:solidFill>
                  <a:schemeClr val="tx1"/>
                </a:solidFill>
              </a:defRPr>
            </a:lvl1pPr>
          </a:lstStyle>
          <a:p>
            <a:pPr lvl="0"/>
            <a:r>
              <a:rPr lang="en-US"/>
              <a:t>Lorem ipsum dolor</a:t>
            </a:r>
          </a:p>
        </p:txBody>
      </p:sp>
      <p:sp>
        <p:nvSpPr>
          <p:cNvPr id="18" name="Text Placeholder 49">
            <a:extLst>
              <a:ext uri="{FF2B5EF4-FFF2-40B4-BE49-F238E27FC236}">
                <a16:creationId xmlns:a16="http://schemas.microsoft.com/office/drawing/2014/main" id="{B8B80074-91B0-B220-D188-0CB152E5051C}"/>
              </a:ext>
            </a:extLst>
          </p:cNvPr>
          <p:cNvSpPr>
            <a:spLocks noGrp="1"/>
          </p:cNvSpPr>
          <p:nvPr>
            <p:ph type="body" sz="quarter" idx="47" hasCustomPrompt="1"/>
          </p:nvPr>
        </p:nvSpPr>
        <p:spPr>
          <a:xfrm>
            <a:off x="741991" y="2205253"/>
            <a:ext cx="2775086" cy="211873"/>
          </a:xfrm>
        </p:spPr>
        <p:txBody>
          <a:bodyPr>
            <a:normAutofit/>
          </a:bodyPr>
          <a:lstStyle>
            <a:lvl1pPr algn="l">
              <a:defRPr sz="1050" b="1">
                <a:solidFill>
                  <a:schemeClr val="tx1"/>
                </a:solidFill>
              </a:defRPr>
            </a:lvl1pPr>
          </a:lstStyle>
          <a:p>
            <a:pPr lvl="0"/>
            <a:r>
              <a:rPr lang="en-US"/>
              <a:t>Lorem ipsum dolor</a:t>
            </a:r>
          </a:p>
        </p:txBody>
      </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674895" y="3996109"/>
            <a:ext cx="2775086" cy="211873"/>
          </a:xfrm>
        </p:spPr>
        <p:txBody>
          <a:bodyPr>
            <a:normAutofit/>
          </a:bodyPr>
          <a:lstStyle>
            <a:lvl1pPr algn="r">
              <a:defRPr sz="1050" b="1">
                <a:solidFill>
                  <a:schemeClr val="tx1"/>
                </a:solidFill>
              </a:defRPr>
            </a:lvl1pPr>
          </a:lstStyle>
          <a:p>
            <a:pPr lvl="0"/>
            <a:r>
              <a:rPr lang="en-US"/>
              <a:t>Lorem ipsum dolor</a:t>
            </a:r>
          </a:p>
        </p:txBody>
      </p:sp>
      <p:sp>
        <p:nvSpPr>
          <p:cNvPr id="21" name="Text Placeholder 49">
            <a:extLst>
              <a:ext uri="{FF2B5EF4-FFF2-40B4-BE49-F238E27FC236}">
                <a16:creationId xmlns:a16="http://schemas.microsoft.com/office/drawing/2014/main" id="{07455197-95E1-24DA-03C0-2B3E4F5EE31F}"/>
              </a:ext>
            </a:extLst>
          </p:cNvPr>
          <p:cNvSpPr>
            <a:spLocks noGrp="1"/>
          </p:cNvSpPr>
          <p:nvPr>
            <p:ph type="body" sz="quarter" idx="49" hasCustomPrompt="1"/>
          </p:nvPr>
        </p:nvSpPr>
        <p:spPr>
          <a:xfrm>
            <a:off x="5674895" y="3388676"/>
            <a:ext cx="2775086" cy="211873"/>
          </a:xfrm>
        </p:spPr>
        <p:txBody>
          <a:bodyPr>
            <a:normAutofit/>
          </a:bodyPr>
          <a:lstStyle>
            <a:lvl1pPr algn="r">
              <a:defRPr sz="1050" b="1">
                <a:solidFill>
                  <a:schemeClr val="tx1"/>
                </a:solidFill>
              </a:defRPr>
            </a:lvl1pPr>
          </a:lstStyle>
          <a:p>
            <a:pPr lvl="0"/>
            <a:r>
              <a:rPr lang="en-US"/>
              <a:t>Lorem ipsum dolor</a:t>
            </a:r>
          </a:p>
        </p:txBody>
      </p:sp>
      <p:sp>
        <p:nvSpPr>
          <p:cNvPr id="22" name="Text Placeholder 49">
            <a:extLst>
              <a:ext uri="{FF2B5EF4-FFF2-40B4-BE49-F238E27FC236}">
                <a16:creationId xmlns:a16="http://schemas.microsoft.com/office/drawing/2014/main" id="{BB34F1D8-B948-6421-7956-BE401CDCFE99}"/>
              </a:ext>
            </a:extLst>
          </p:cNvPr>
          <p:cNvSpPr>
            <a:spLocks noGrp="1"/>
          </p:cNvSpPr>
          <p:nvPr>
            <p:ph type="body" sz="quarter" idx="50" hasCustomPrompt="1"/>
          </p:nvPr>
        </p:nvSpPr>
        <p:spPr>
          <a:xfrm>
            <a:off x="5672283" y="2833903"/>
            <a:ext cx="2775086" cy="211873"/>
          </a:xfrm>
        </p:spPr>
        <p:txBody>
          <a:bodyPr>
            <a:normAutofit/>
          </a:bodyPr>
          <a:lstStyle>
            <a:lvl1pPr algn="r">
              <a:defRPr sz="1050" b="1">
                <a:solidFill>
                  <a:schemeClr val="tx1"/>
                </a:solidFill>
              </a:defRPr>
            </a:lvl1pPr>
          </a:lstStyle>
          <a:p>
            <a:pPr lvl="0"/>
            <a:r>
              <a:rPr lang="en-US"/>
              <a:t>Lorem ipsum dolor</a:t>
            </a:r>
          </a:p>
        </p:txBody>
      </p:sp>
      <p:sp>
        <p:nvSpPr>
          <p:cNvPr id="23" name="Text Placeholder 49">
            <a:extLst>
              <a:ext uri="{FF2B5EF4-FFF2-40B4-BE49-F238E27FC236}">
                <a16:creationId xmlns:a16="http://schemas.microsoft.com/office/drawing/2014/main" id="{C5AAB399-0D92-78D1-8BB9-3DEBD81146AC}"/>
              </a:ext>
            </a:extLst>
          </p:cNvPr>
          <p:cNvSpPr>
            <a:spLocks noGrp="1"/>
          </p:cNvSpPr>
          <p:nvPr>
            <p:ph type="body" sz="quarter" idx="51" hasCustomPrompt="1"/>
          </p:nvPr>
        </p:nvSpPr>
        <p:spPr>
          <a:xfrm>
            <a:off x="5687088" y="2205253"/>
            <a:ext cx="2775086" cy="211873"/>
          </a:xfrm>
        </p:spPr>
        <p:txBody>
          <a:bodyPr>
            <a:normAutofit/>
          </a:bodyPr>
          <a:lstStyle>
            <a:lvl1pPr algn="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B1CD8054-E3B0-04C0-DD71-85C436DCF617}"/>
              </a:ext>
            </a:extLst>
          </p:cNvPr>
          <p:cNvSpPr>
            <a:spLocks noGrp="1"/>
          </p:cNvSpPr>
          <p:nvPr>
            <p:ph type="body" sz="quarter" idx="53" hasCustomPrompt="1"/>
          </p:nvPr>
        </p:nvSpPr>
        <p:spPr>
          <a:xfrm>
            <a:off x="727186" y="1659012"/>
            <a:ext cx="2775086" cy="211873"/>
          </a:xfrm>
        </p:spPr>
        <p:txBody>
          <a:bodyPr>
            <a:normAutofit/>
          </a:bodyPr>
          <a:lstStyle>
            <a:lvl1pPr algn="l">
              <a:defRPr sz="1050" b="1">
                <a:solidFill>
                  <a:schemeClr val="tx1"/>
                </a:solidFill>
              </a:defRPr>
            </a:lvl1pPr>
          </a:lstStyle>
          <a:p>
            <a:pPr lvl="0"/>
            <a:r>
              <a:rPr lang="en-US"/>
              <a:t>Lorem ipsum dolor</a:t>
            </a:r>
          </a:p>
        </p:txBody>
      </p:sp>
      <p:sp>
        <p:nvSpPr>
          <p:cNvPr id="25" name="Text Placeholder 49">
            <a:extLst>
              <a:ext uri="{FF2B5EF4-FFF2-40B4-BE49-F238E27FC236}">
                <a16:creationId xmlns:a16="http://schemas.microsoft.com/office/drawing/2014/main" id="{045DA7DB-94FC-0A42-5AC0-3CDD6B6F9F2E}"/>
              </a:ext>
            </a:extLst>
          </p:cNvPr>
          <p:cNvSpPr>
            <a:spLocks noGrp="1"/>
          </p:cNvSpPr>
          <p:nvPr>
            <p:ph type="body" sz="quarter" idx="54" hasCustomPrompt="1"/>
          </p:nvPr>
        </p:nvSpPr>
        <p:spPr>
          <a:xfrm>
            <a:off x="5672283" y="1659012"/>
            <a:ext cx="2775086" cy="211873"/>
          </a:xfrm>
        </p:spPr>
        <p:txBody>
          <a:bodyPr>
            <a:normAutofit/>
          </a:bodyPr>
          <a:lstStyle>
            <a:lvl1pPr algn="r">
              <a:defRPr sz="1050" b="1">
                <a:solidFill>
                  <a:schemeClr val="tx1"/>
                </a:solidFill>
              </a:defRPr>
            </a:lvl1pPr>
          </a:lstStyle>
          <a:p>
            <a:pPr lvl="0"/>
            <a:r>
              <a:rPr lang="en-US"/>
              <a:t>Lorem ipsum dolor</a:t>
            </a:r>
          </a:p>
        </p:txBody>
      </p:sp>
      <p:cxnSp>
        <p:nvCxnSpPr>
          <p:cNvPr id="27" name="Straight Connector 26">
            <a:extLst>
              <a:ext uri="{FF2B5EF4-FFF2-40B4-BE49-F238E27FC236}">
                <a16:creationId xmlns:a16="http://schemas.microsoft.com/office/drawing/2014/main" id="{A66CDBB8-44CC-2416-B1D1-93A92839C188}"/>
              </a:ext>
            </a:extLst>
          </p:cNvPr>
          <p:cNvCxnSpPr>
            <a:cxnSpLocks/>
          </p:cNvCxnSpPr>
          <p:nvPr/>
        </p:nvCxnSpPr>
        <p:spPr>
          <a:xfrm flipV="1">
            <a:off x="4599427" y="1455792"/>
            <a:ext cx="0" cy="63550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D0B0953-4F9B-FB63-AF08-F1F94AEC460A}"/>
              </a:ext>
            </a:extLst>
          </p:cNvPr>
          <p:cNvGrpSpPr/>
          <p:nvPr userDrawn="1"/>
        </p:nvGrpSpPr>
        <p:grpSpPr>
          <a:xfrm>
            <a:off x="639085" y="1875594"/>
            <a:ext cx="7965281" cy="2837219"/>
            <a:chOff x="815975" y="2096857"/>
            <a:chExt cx="10620375" cy="3782958"/>
          </a:xfrm>
        </p:grpSpPr>
        <p:grpSp>
          <p:nvGrpSpPr>
            <p:cNvPr id="30" name="Group 29">
              <a:extLst>
                <a:ext uri="{FF2B5EF4-FFF2-40B4-BE49-F238E27FC236}">
                  <a16:creationId xmlns:a16="http://schemas.microsoft.com/office/drawing/2014/main" id="{1C02B392-F1B1-DA0C-FB7F-FE306A5E41A8}"/>
                </a:ext>
              </a:extLst>
            </p:cNvPr>
            <p:cNvGrpSpPr/>
            <p:nvPr/>
          </p:nvGrpSpPr>
          <p:grpSpPr>
            <a:xfrm>
              <a:off x="815975" y="2825780"/>
              <a:ext cx="10620375" cy="3054035"/>
              <a:chOff x="815975" y="2574983"/>
              <a:chExt cx="10620375" cy="3054035"/>
            </a:xfrm>
          </p:grpSpPr>
          <p:cxnSp>
            <p:nvCxnSpPr>
              <p:cNvPr id="62" name="Straight Connector 61">
                <a:extLst>
                  <a:ext uri="{FF2B5EF4-FFF2-40B4-BE49-F238E27FC236}">
                    <a16:creationId xmlns:a16="http://schemas.microsoft.com/office/drawing/2014/main" id="{3D8D065C-0FCB-35F3-0581-B7EF47E6DA05}"/>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4FBF671-CC5A-FBE3-F455-94F0684ED7CA}"/>
                  </a:ext>
                </a:extLst>
              </p:cNvPr>
              <p:cNvCxnSpPr>
                <a:cxnSpLocks/>
              </p:cNvCxnSpPr>
              <p:nvPr/>
            </p:nvCxnSpPr>
            <p:spPr>
              <a:xfrm flipH="1">
                <a:off x="815975" y="2574983"/>
                <a:ext cx="4140044"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1FE20F1-CF27-8DDE-348E-73AA4DE16244}"/>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67AC4BB-4540-BAD9-9CE8-2D7B0C758E52}"/>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3C6A1AE-6472-C36C-F6E3-A0B871CB24A1}"/>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F280C08-48AA-D71F-3620-41E7F9FF7463}"/>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D3397A-CEEA-CBE4-1A5B-B2D1AD7065C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BAA3708-1339-E19D-DFB3-B46D0570407D}"/>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3C023D1-8DDC-71EE-CC51-4A5C0FFAF95B}"/>
                  </a:ext>
                </a:extLst>
              </p:cNvPr>
              <p:cNvCxnSpPr>
                <a:cxnSpLocks/>
              </p:cNvCxnSpPr>
              <p:nvPr/>
            </p:nvCxnSpPr>
            <p:spPr>
              <a:xfrm>
                <a:off x="6125454" y="453362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5F01B235-8CDF-B193-065A-4BFCA27599D7}"/>
                </a:ext>
              </a:extLst>
            </p:cNvPr>
            <p:cNvCxnSpPr>
              <a:cxnSpLocks/>
            </p:cNvCxnSpPr>
            <p:nvPr/>
          </p:nvCxnSpPr>
          <p:spPr>
            <a:xfrm>
              <a:off x="6663223" y="2110888"/>
              <a:ext cx="477312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78BCD33-A73A-1A78-D6FE-C457C14ED60A}"/>
                </a:ext>
              </a:extLst>
            </p:cNvPr>
            <p:cNvCxnSpPr>
              <a:cxnSpLocks/>
            </p:cNvCxnSpPr>
            <p:nvPr/>
          </p:nvCxnSpPr>
          <p:spPr>
            <a:xfrm flipH="1">
              <a:off x="815975" y="2096857"/>
              <a:ext cx="4745030"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89" name="Content Placeholder 7">
            <a:extLst>
              <a:ext uri="{FF2B5EF4-FFF2-40B4-BE49-F238E27FC236}">
                <a16:creationId xmlns:a16="http://schemas.microsoft.com/office/drawing/2014/main" id="{D745F268-A575-0E4A-F5EE-7C007937E908}"/>
              </a:ext>
            </a:extLst>
          </p:cNvPr>
          <p:cNvGrpSpPr/>
          <p:nvPr userDrawn="1"/>
        </p:nvGrpSpPr>
        <p:grpSpPr>
          <a:xfrm>
            <a:off x="3197164" y="1667192"/>
            <a:ext cx="2776937" cy="2804328"/>
            <a:chOff x="9990329" y="3345264"/>
            <a:chExt cx="1443013" cy="1457247"/>
          </a:xfrm>
          <a:solidFill>
            <a:schemeClr val="bg2"/>
          </a:solidFill>
        </p:grpSpPr>
        <p:sp>
          <p:nvSpPr>
            <p:cNvPr id="90" name="Freeform 89">
              <a:extLst>
                <a:ext uri="{FF2B5EF4-FFF2-40B4-BE49-F238E27FC236}">
                  <a16:creationId xmlns:a16="http://schemas.microsoft.com/office/drawing/2014/main" id="{F0720E33-FC47-E0D6-54F3-C1AC4A32DE8C}"/>
                </a:ext>
              </a:extLst>
            </p:cNvPr>
            <p:cNvSpPr/>
            <p:nvPr/>
          </p:nvSpPr>
          <p:spPr>
            <a:xfrm>
              <a:off x="10925816" y="3561914"/>
              <a:ext cx="493613" cy="413159"/>
            </a:xfrm>
            <a:custGeom>
              <a:avLst/>
              <a:gdLst>
                <a:gd name="connsiteX0" fmla="*/ 47684 w 493613"/>
                <a:gd name="connsiteY0" fmla="*/ 413160 h 413159"/>
                <a:gd name="connsiteX1" fmla="*/ 493613 w 493613"/>
                <a:gd name="connsiteY1" fmla="*/ 292457 h 413159"/>
                <a:gd name="connsiteX2" fmla="*/ 326442 w 493613"/>
                <a:gd name="connsiteY2" fmla="*/ 0 h 413159"/>
                <a:gd name="connsiteX3" fmla="*/ 0 w 493613"/>
                <a:gd name="connsiteY3" fmla="*/ 329661 h 413159"/>
                <a:gd name="connsiteX4" fmla="*/ 47684 w 493613"/>
                <a:gd name="connsiteY4" fmla="*/ 413160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159">
                  <a:moveTo>
                    <a:pt x="47684" y="413160"/>
                  </a:moveTo>
                  <a:lnTo>
                    <a:pt x="493613" y="292457"/>
                  </a:lnTo>
                  <a:lnTo>
                    <a:pt x="326442" y="0"/>
                  </a:lnTo>
                  <a:lnTo>
                    <a:pt x="0" y="329661"/>
                  </a:lnTo>
                  <a:lnTo>
                    <a:pt x="47684" y="413160"/>
                  </a:lnTo>
                  <a:close/>
                </a:path>
              </a:pathLst>
            </a:custGeom>
            <a:solidFill>
              <a:srgbClr val="66C3EB"/>
            </a:solidFill>
            <a:ln w="3496" cap="flat">
              <a:noFill/>
              <a:prstDash val="solid"/>
              <a:miter/>
            </a:ln>
          </p:spPr>
          <p:txBody>
            <a:bodyPr rtlCol="0" anchor="ctr"/>
            <a:lstStyle/>
            <a:p>
              <a:endParaRPr lang="en-GB" sz="1200" dirty="0"/>
            </a:p>
          </p:txBody>
        </p:sp>
        <p:sp>
          <p:nvSpPr>
            <p:cNvPr id="91" name="Freeform 90">
              <a:extLst>
                <a:ext uri="{FF2B5EF4-FFF2-40B4-BE49-F238E27FC236}">
                  <a16:creationId xmlns:a16="http://schemas.microsoft.com/office/drawing/2014/main" id="{E57908D6-A91F-8CE4-0FB1-D2B6C14A467F}"/>
                </a:ext>
              </a:extLst>
            </p:cNvPr>
            <p:cNvSpPr/>
            <p:nvPr/>
          </p:nvSpPr>
          <p:spPr>
            <a:xfrm>
              <a:off x="10987413" y="3903393"/>
              <a:ext cx="445929" cy="337702"/>
            </a:xfrm>
            <a:custGeom>
              <a:avLst/>
              <a:gdLst>
                <a:gd name="connsiteX0" fmla="*/ 0 w 445929"/>
                <a:gd name="connsiteY0" fmla="*/ 217070 h 337702"/>
                <a:gd name="connsiteX1" fmla="*/ 445929 w 445929"/>
                <a:gd name="connsiteY1" fmla="*/ 337703 h 337702"/>
                <a:gd name="connsiteX2" fmla="*/ 445929 w 445929"/>
                <a:gd name="connsiteY2" fmla="*/ 0 h 337702"/>
                <a:gd name="connsiteX3" fmla="*/ 0 w 445929"/>
                <a:gd name="connsiteY3" fmla="*/ 120703 h 337702"/>
                <a:gd name="connsiteX4" fmla="*/ 0 w 445929"/>
                <a:gd name="connsiteY4" fmla="*/ 217070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0" y="217070"/>
                  </a:moveTo>
                  <a:lnTo>
                    <a:pt x="445929" y="337703"/>
                  </a:lnTo>
                  <a:lnTo>
                    <a:pt x="445929" y="0"/>
                  </a:lnTo>
                  <a:lnTo>
                    <a:pt x="0" y="120703"/>
                  </a:lnTo>
                  <a:lnTo>
                    <a:pt x="0" y="217070"/>
                  </a:lnTo>
                  <a:close/>
                </a:path>
              </a:pathLst>
            </a:custGeom>
            <a:solidFill>
              <a:srgbClr val="34A798"/>
            </a:solidFill>
            <a:ln w="3496" cap="flat">
              <a:noFill/>
              <a:prstDash val="solid"/>
              <a:miter/>
            </a:ln>
          </p:spPr>
          <p:txBody>
            <a:bodyPr rtlCol="0" anchor="ctr"/>
            <a:lstStyle/>
            <a:p>
              <a:endParaRPr lang="en-GB" sz="1200" dirty="0"/>
            </a:p>
          </p:txBody>
        </p:sp>
        <p:sp>
          <p:nvSpPr>
            <p:cNvPr id="92" name="Freeform 91">
              <a:extLst>
                <a:ext uri="{FF2B5EF4-FFF2-40B4-BE49-F238E27FC236}">
                  <a16:creationId xmlns:a16="http://schemas.microsoft.com/office/drawing/2014/main" id="{62DDB9F2-B7B1-CF8C-33FB-08B54DCE1FE3}"/>
                </a:ext>
              </a:extLst>
            </p:cNvPr>
            <p:cNvSpPr/>
            <p:nvPr/>
          </p:nvSpPr>
          <p:spPr>
            <a:xfrm>
              <a:off x="10806888" y="3357642"/>
              <a:ext cx="409083" cy="498546"/>
            </a:xfrm>
            <a:custGeom>
              <a:avLst/>
              <a:gdLst>
                <a:gd name="connsiteX0" fmla="*/ 82642 w 409083"/>
                <a:gd name="connsiteY0" fmla="*/ 498547 h 498546"/>
                <a:gd name="connsiteX1" fmla="*/ 409084 w 409083"/>
                <a:gd name="connsiteY1" fmla="*/ 168886 h 498546"/>
                <a:gd name="connsiteX2" fmla="*/ 119489 w 409083"/>
                <a:gd name="connsiteY2" fmla="*/ 0 h 498546"/>
                <a:gd name="connsiteX3" fmla="*/ 0 w 409083"/>
                <a:gd name="connsiteY3" fmla="*/ 450364 h 498546"/>
                <a:gd name="connsiteX4" fmla="*/ 82642 w 409083"/>
                <a:gd name="connsiteY4" fmla="*/ 498547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82642" y="498547"/>
                  </a:moveTo>
                  <a:lnTo>
                    <a:pt x="409084" y="168886"/>
                  </a:lnTo>
                  <a:lnTo>
                    <a:pt x="119489" y="0"/>
                  </a:lnTo>
                  <a:lnTo>
                    <a:pt x="0" y="450364"/>
                  </a:lnTo>
                  <a:lnTo>
                    <a:pt x="82642" y="498547"/>
                  </a:lnTo>
                  <a:close/>
                </a:path>
              </a:pathLst>
            </a:custGeom>
            <a:solidFill>
              <a:srgbClr val="85CAC1"/>
            </a:solidFill>
            <a:ln w="3496" cap="flat">
              <a:noFill/>
              <a:prstDash val="solid"/>
              <a:miter/>
            </a:ln>
          </p:spPr>
          <p:txBody>
            <a:bodyPr rtlCol="0" anchor="ctr"/>
            <a:lstStyle/>
            <a:p>
              <a:endParaRPr lang="en-GB" sz="1200" dirty="0"/>
            </a:p>
          </p:txBody>
        </p:sp>
        <p:sp>
          <p:nvSpPr>
            <p:cNvPr id="93" name="Freeform 92">
              <a:extLst>
                <a:ext uri="{FF2B5EF4-FFF2-40B4-BE49-F238E27FC236}">
                  <a16:creationId xmlns:a16="http://schemas.microsoft.com/office/drawing/2014/main" id="{0B61CE9B-020E-B0C4-ADBD-CC1B306C4745}"/>
                </a:ext>
              </a:extLst>
            </p:cNvPr>
            <p:cNvSpPr/>
            <p:nvPr/>
          </p:nvSpPr>
          <p:spPr>
            <a:xfrm>
              <a:off x="10204903" y="3359320"/>
              <a:ext cx="409083" cy="498476"/>
            </a:xfrm>
            <a:custGeom>
              <a:avLst/>
              <a:gdLst>
                <a:gd name="connsiteX0" fmla="*/ 409084 w 409083"/>
                <a:gd name="connsiteY0" fmla="*/ 450294 h 498476"/>
                <a:gd name="connsiteX1" fmla="*/ 289596 w 409083"/>
                <a:gd name="connsiteY1" fmla="*/ 0 h 498476"/>
                <a:gd name="connsiteX2" fmla="*/ 0 w 409083"/>
                <a:gd name="connsiteY2" fmla="*/ 168816 h 498476"/>
                <a:gd name="connsiteX3" fmla="*/ 326442 w 409083"/>
                <a:gd name="connsiteY3" fmla="*/ 498477 h 498476"/>
                <a:gd name="connsiteX4" fmla="*/ 409084 w 409083"/>
                <a:gd name="connsiteY4" fmla="*/ 450294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409084" y="450294"/>
                  </a:moveTo>
                  <a:lnTo>
                    <a:pt x="289596" y="0"/>
                  </a:lnTo>
                  <a:lnTo>
                    <a:pt x="0" y="168816"/>
                  </a:lnTo>
                  <a:lnTo>
                    <a:pt x="326442" y="498477"/>
                  </a:lnTo>
                  <a:lnTo>
                    <a:pt x="409084" y="450294"/>
                  </a:lnTo>
                  <a:close/>
                </a:path>
              </a:pathLst>
            </a:custGeom>
            <a:solidFill>
              <a:schemeClr val="accent4"/>
            </a:solidFill>
            <a:ln w="3496" cap="flat">
              <a:noFill/>
              <a:prstDash val="solid"/>
              <a:miter/>
            </a:ln>
          </p:spPr>
          <p:txBody>
            <a:bodyPr rtlCol="0" anchor="ctr"/>
            <a:lstStyle/>
            <a:p>
              <a:endParaRPr lang="en-GB" sz="1200" dirty="0"/>
            </a:p>
          </p:txBody>
        </p:sp>
        <p:sp>
          <p:nvSpPr>
            <p:cNvPr id="94" name="Freeform 93">
              <a:extLst>
                <a:ext uri="{FF2B5EF4-FFF2-40B4-BE49-F238E27FC236}">
                  <a16:creationId xmlns:a16="http://schemas.microsoft.com/office/drawing/2014/main" id="{88476980-2408-0C88-5E9F-1D714B7ABE79}"/>
                </a:ext>
              </a:extLst>
            </p:cNvPr>
            <p:cNvSpPr/>
            <p:nvPr/>
          </p:nvSpPr>
          <p:spPr>
            <a:xfrm>
              <a:off x="10543021" y="3345264"/>
              <a:ext cx="334413" cy="450363"/>
            </a:xfrm>
            <a:custGeom>
              <a:avLst/>
              <a:gdLst>
                <a:gd name="connsiteX0" fmla="*/ 214924 w 334413"/>
                <a:gd name="connsiteY0" fmla="*/ 450364 h 450363"/>
                <a:gd name="connsiteX1" fmla="*/ 334413 w 334413"/>
                <a:gd name="connsiteY1" fmla="*/ 0 h 450363"/>
                <a:gd name="connsiteX2" fmla="*/ 0 w 334413"/>
                <a:gd name="connsiteY2" fmla="*/ 0 h 450363"/>
                <a:gd name="connsiteX3" fmla="*/ 119488 w 334413"/>
                <a:gd name="connsiteY3" fmla="*/ 450364 h 450363"/>
                <a:gd name="connsiteX4" fmla="*/ 214924 w 334413"/>
                <a:gd name="connsiteY4" fmla="*/ 450364 h 45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363">
                  <a:moveTo>
                    <a:pt x="214924" y="450364"/>
                  </a:moveTo>
                  <a:lnTo>
                    <a:pt x="334413" y="0"/>
                  </a:lnTo>
                  <a:lnTo>
                    <a:pt x="0" y="0"/>
                  </a:lnTo>
                  <a:lnTo>
                    <a:pt x="119488" y="450364"/>
                  </a:lnTo>
                  <a:lnTo>
                    <a:pt x="214924" y="450364"/>
                  </a:lnTo>
                  <a:close/>
                </a:path>
              </a:pathLst>
            </a:custGeom>
            <a:solidFill>
              <a:srgbClr val="98D7F1"/>
            </a:solidFill>
            <a:ln w="3496" cap="flat">
              <a:noFill/>
              <a:prstDash val="solid"/>
              <a:miter/>
            </a:ln>
          </p:spPr>
          <p:txBody>
            <a:bodyPr rtlCol="0" anchor="ctr"/>
            <a:lstStyle/>
            <a:p>
              <a:endParaRPr lang="en-GB" sz="1200" dirty="0"/>
            </a:p>
          </p:txBody>
        </p:sp>
        <p:sp>
          <p:nvSpPr>
            <p:cNvPr id="95" name="Freeform 94">
              <a:extLst>
                <a:ext uri="{FF2B5EF4-FFF2-40B4-BE49-F238E27FC236}">
                  <a16:creationId xmlns:a16="http://schemas.microsoft.com/office/drawing/2014/main" id="{A83059D5-C569-2E97-F5B3-52090FA2861B}"/>
                </a:ext>
              </a:extLst>
            </p:cNvPr>
            <p:cNvSpPr/>
            <p:nvPr/>
          </p:nvSpPr>
          <p:spPr>
            <a:xfrm>
              <a:off x="10927424" y="4169905"/>
              <a:ext cx="493683" cy="413089"/>
            </a:xfrm>
            <a:custGeom>
              <a:avLst/>
              <a:gdLst>
                <a:gd name="connsiteX0" fmla="*/ 47754 w 493683"/>
                <a:gd name="connsiteY0" fmla="*/ 0 h 413089"/>
                <a:gd name="connsiteX1" fmla="*/ 0 w 493683"/>
                <a:gd name="connsiteY1" fmla="*/ 83429 h 413089"/>
                <a:gd name="connsiteX2" fmla="*/ 326442 w 493683"/>
                <a:gd name="connsiteY2" fmla="*/ 413090 h 413089"/>
                <a:gd name="connsiteX3" fmla="*/ 493683 w 493683"/>
                <a:gd name="connsiteY3" fmla="*/ 120633 h 413089"/>
                <a:gd name="connsiteX4" fmla="*/ 47754 w 49368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089">
                  <a:moveTo>
                    <a:pt x="47754" y="0"/>
                  </a:moveTo>
                  <a:lnTo>
                    <a:pt x="0" y="83429"/>
                  </a:lnTo>
                  <a:lnTo>
                    <a:pt x="326442" y="413090"/>
                  </a:lnTo>
                  <a:lnTo>
                    <a:pt x="493683" y="120633"/>
                  </a:lnTo>
                  <a:lnTo>
                    <a:pt x="47754" y="0"/>
                  </a:lnTo>
                  <a:close/>
                </a:path>
              </a:pathLst>
            </a:custGeom>
            <a:solidFill>
              <a:srgbClr val="B2D7AE"/>
            </a:solidFill>
            <a:ln w="3496" cap="flat">
              <a:noFill/>
              <a:prstDash val="solid"/>
              <a:miter/>
            </a:ln>
          </p:spPr>
          <p:txBody>
            <a:bodyPr rtlCol="0" anchor="ctr"/>
            <a:lstStyle/>
            <a:p>
              <a:endParaRPr lang="en-GB" sz="1200" dirty="0"/>
            </a:p>
          </p:txBody>
        </p:sp>
        <p:sp>
          <p:nvSpPr>
            <p:cNvPr id="96" name="Freeform 95">
              <a:extLst>
                <a:ext uri="{FF2B5EF4-FFF2-40B4-BE49-F238E27FC236}">
                  <a16:creationId xmlns:a16="http://schemas.microsoft.com/office/drawing/2014/main" id="{1777B87E-9931-527C-E3C2-B4CA972DFE65}"/>
                </a:ext>
              </a:extLst>
            </p:cNvPr>
            <p:cNvSpPr/>
            <p:nvPr/>
          </p:nvSpPr>
          <p:spPr>
            <a:xfrm>
              <a:off x="10809684" y="4289978"/>
              <a:ext cx="409083" cy="498546"/>
            </a:xfrm>
            <a:custGeom>
              <a:avLst/>
              <a:gdLst>
                <a:gd name="connsiteX0" fmla="*/ 0 w 409083"/>
                <a:gd name="connsiteY0" fmla="*/ 48183 h 498546"/>
                <a:gd name="connsiteX1" fmla="*/ 119488 w 409083"/>
                <a:gd name="connsiteY1" fmla="*/ 498547 h 498546"/>
                <a:gd name="connsiteX2" fmla="*/ 409084 w 409083"/>
                <a:gd name="connsiteY2" fmla="*/ 329661 h 498546"/>
                <a:gd name="connsiteX3" fmla="*/ 82641 w 409083"/>
                <a:gd name="connsiteY3" fmla="*/ 0 h 498546"/>
                <a:gd name="connsiteX4" fmla="*/ 0 w 409083"/>
                <a:gd name="connsiteY4" fmla="*/ 48183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0" y="48183"/>
                  </a:moveTo>
                  <a:lnTo>
                    <a:pt x="119488" y="498547"/>
                  </a:lnTo>
                  <a:lnTo>
                    <a:pt x="409084" y="329661"/>
                  </a:lnTo>
                  <a:lnTo>
                    <a:pt x="82641" y="0"/>
                  </a:lnTo>
                  <a:lnTo>
                    <a:pt x="0" y="48183"/>
                  </a:lnTo>
                  <a:close/>
                </a:path>
              </a:pathLst>
            </a:custGeom>
            <a:grpFill/>
            <a:ln w="3496" cap="flat">
              <a:noFill/>
              <a:prstDash val="solid"/>
              <a:miter/>
            </a:ln>
          </p:spPr>
          <p:txBody>
            <a:bodyPr rtlCol="0" anchor="ctr"/>
            <a:lstStyle/>
            <a:p>
              <a:endParaRPr lang="en-GB" sz="1200" dirty="0"/>
            </a:p>
          </p:txBody>
        </p:sp>
        <p:sp>
          <p:nvSpPr>
            <p:cNvPr id="97" name="Freeform 96">
              <a:extLst>
                <a:ext uri="{FF2B5EF4-FFF2-40B4-BE49-F238E27FC236}">
                  <a16:creationId xmlns:a16="http://schemas.microsoft.com/office/drawing/2014/main" id="{613D6D2D-2666-7231-1C9A-F29E123857F3}"/>
                </a:ext>
              </a:extLst>
            </p:cNvPr>
            <p:cNvSpPr/>
            <p:nvPr/>
          </p:nvSpPr>
          <p:spPr>
            <a:xfrm>
              <a:off x="10207700" y="4291657"/>
              <a:ext cx="409083" cy="498476"/>
            </a:xfrm>
            <a:custGeom>
              <a:avLst/>
              <a:gdLst>
                <a:gd name="connsiteX0" fmla="*/ 326442 w 409083"/>
                <a:gd name="connsiteY0" fmla="*/ 0 h 498476"/>
                <a:gd name="connsiteX1" fmla="*/ 0 w 409083"/>
                <a:gd name="connsiteY1" fmla="*/ 329661 h 498476"/>
                <a:gd name="connsiteX2" fmla="*/ 289595 w 409083"/>
                <a:gd name="connsiteY2" fmla="*/ 498477 h 498476"/>
                <a:gd name="connsiteX3" fmla="*/ 409084 w 409083"/>
                <a:gd name="connsiteY3" fmla="*/ 48183 h 498476"/>
                <a:gd name="connsiteX4" fmla="*/ 326442 w 409083"/>
                <a:gd name="connsiteY4" fmla="*/ 0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326442" y="0"/>
                  </a:moveTo>
                  <a:lnTo>
                    <a:pt x="0" y="329661"/>
                  </a:lnTo>
                  <a:lnTo>
                    <a:pt x="289595" y="498477"/>
                  </a:lnTo>
                  <a:lnTo>
                    <a:pt x="409084" y="48183"/>
                  </a:lnTo>
                  <a:lnTo>
                    <a:pt x="326442" y="0"/>
                  </a:lnTo>
                  <a:close/>
                </a:path>
              </a:pathLst>
            </a:custGeom>
            <a:solidFill>
              <a:schemeClr val="accent1"/>
            </a:solidFill>
            <a:ln w="3496" cap="flat">
              <a:noFill/>
              <a:prstDash val="solid"/>
              <a:miter/>
            </a:ln>
          </p:spPr>
          <p:txBody>
            <a:bodyPr rtlCol="0" anchor="ctr"/>
            <a:lstStyle/>
            <a:p>
              <a:endParaRPr lang="en-GB" sz="1200" dirty="0"/>
            </a:p>
          </p:txBody>
        </p:sp>
        <p:sp>
          <p:nvSpPr>
            <p:cNvPr id="98" name="Freeform 97">
              <a:extLst>
                <a:ext uri="{FF2B5EF4-FFF2-40B4-BE49-F238E27FC236}">
                  <a16:creationId xmlns:a16="http://schemas.microsoft.com/office/drawing/2014/main" id="{1C0A9D61-1BCA-6494-CB8D-01705E339C4E}"/>
                </a:ext>
              </a:extLst>
            </p:cNvPr>
            <p:cNvSpPr/>
            <p:nvPr/>
          </p:nvSpPr>
          <p:spPr>
            <a:xfrm>
              <a:off x="10546237" y="4352218"/>
              <a:ext cx="334413" cy="450293"/>
            </a:xfrm>
            <a:custGeom>
              <a:avLst/>
              <a:gdLst>
                <a:gd name="connsiteX0" fmla="*/ 119559 w 334413"/>
                <a:gd name="connsiteY0" fmla="*/ 0 h 450293"/>
                <a:gd name="connsiteX1" fmla="*/ 0 w 334413"/>
                <a:gd name="connsiteY1" fmla="*/ 450294 h 450293"/>
                <a:gd name="connsiteX2" fmla="*/ 334413 w 334413"/>
                <a:gd name="connsiteY2" fmla="*/ 450294 h 450293"/>
                <a:gd name="connsiteX3" fmla="*/ 214925 w 334413"/>
                <a:gd name="connsiteY3" fmla="*/ 0 h 450293"/>
                <a:gd name="connsiteX4" fmla="*/ 119559 w 334413"/>
                <a:gd name="connsiteY4" fmla="*/ 0 h 45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293">
                  <a:moveTo>
                    <a:pt x="119559" y="0"/>
                  </a:moveTo>
                  <a:lnTo>
                    <a:pt x="0" y="450294"/>
                  </a:lnTo>
                  <a:lnTo>
                    <a:pt x="334413" y="450294"/>
                  </a:lnTo>
                  <a:lnTo>
                    <a:pt x="214925" y="0"/>
                  </a:lnTo>
                  <a:lnTo>
                    <a:pt x="119559" y="0"/>
                  </a:lnTo>
                  <a:close/>
                </a:path>
              </a:pathLst>
            </a:custGeom>
            <a:solidFill>
              <a:srgbClr val="8BC385"/>
            </a:solidFill>
            <a:ln w="3496" cap="flat">
              <a:noFill/>
              <a:prstDash val="solid"/>
              <a:miter/>
            </a:ln>
          </p:spPr>
          <p:txBody>
            <a:bodyPr rtlCol="0" anchor="ctr"/>
            <a:lstStyle/>
            <a:p>
              <a:endParaRPr lang="en-GB" sz="1200" dirty="0"/>
            </a:p>
          </p:txBody>
        </p:sp>
        <p:sp>
          <p:nvSpPr>
            <p:cNvPr id="99" name="Freeform 98">
              <a:extLst>
                <a:ext uri="{FF2B5EF4-FFF2-40B4-BE49-F238E27FC236}">
                  <a16:creationId xmlns:a16="http://schemas.microsoft.com/office/drawing/2014/main" id="{85C70811-3EA8-D96E-7DEB-EF1FF65F9DF9}"/>
                </a:ext>
              </a:extLst>
            </p:cNvPr>
            <p:cNvSpPr/>
            <p:nvPr/>
          </p:nvSpPr>
          <p:spPr>
            <a:xfrm>
              <a:off x="10002564" y="3564781"/>
              <a:ext cx="493683" cy="413159"/>
            </a:xfrm>
            <a:custGeom>
              <a:avLst/>
              <a:gdLst>
                <a:gd name="connsiteX0" fmla="*/ 493683 w 493683"/>
                <a:gd name="connsiteY0" fmla="*/ 329661 h 413159"/>
                <a:gd name="connsiteX1" fmla="*/ 167241 w 493683"/>
                <a:gd name="connsiteY1" fmla="*/ 0 h 413159"/>
                <a:gd name="connsiteX2" fmla="*/ 0 w 493683"/>
                <a:gd name="connsiteY2" fmla="*/ 292457 h 413159"/>
                <a:gd name="connsiteX3" fmla="*/ 445929 w 493683"/>
                <a:gd name="connsiteY3" fmla="*/ 413160 h 413159"/>
                <a:gd name="connsiteX4" fmla="*/ 493683 w 493683"/>
                <a:gd name="connsiteY4" fmla="*/ 329661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159">
                  <a:moveTo>
                    <a:pt x="493683" y="329661"/>
                  </a:moveTo>
                  <a:lnTo>
                    <a:pt x="167241" y="0"/>
                  </a:lnTo>
                  <a:lnTo>
                    <a:pt x="0" y="292457"/>
                  </a:lnTo>
                  <a:lnTo>
                    <a:pt x="445929" y="413160"/>
                  </a:lnTo>
                  <a:lnTo>
                    <a:pt x="493683" y="329661"/>
                  </a:lnTo>
                  <a:close/>
                </a:path>
              </a:pathLst>
            </a:custGeom>
            <a:solidFill>
              <a:schemeClr val="tx2"/>
            </a:solidFill>
            <a:ln w="3496" cap="flat">
              <a:noFill/>
              <a:prstDash val="solid"/>
              <a:miter/>
            </a:ln>
          </p:spPr>
          <p:txBody>
            <a:bodyPr rtlCol="0" anchor="ctr"/>
            <a:lstStyle/>
            <a:p>
              <a:endParaRPr lang="en-GB" sz="1200" dirty="0"/>
            </a:p>
          </p:txBody>
        </p:sp>
        <p:sp>
          <p:nvSpPr>
            <p:cNvPr id="100" name="Freeform 99">
              <a:extLst>
                <a:ext uri="{FF2B5EF4-FFF2-40B4-BE49-F238E27FC236}">
                  <a16:creationId xmlns:a16="http://schemas.microsoft.com/office/drawing/2014/main" id="{87419034-0AE7-F5E0-9D6F-39FD82D0F4EA}"/>
                </a:ext>
              </a:extLst>
            </p:cNvPr>
            <p:cNvSpPr/>
            <p:nvPr/>
          </p:nvSpPr>
          <p:spPr>
            <a:xfrm>
              <a:off x="10004242" y="4172772"/>
              <a:ext cx="493613" cy="413089"/>
            </a:xfrm>
            <a:custGeom>
              <a:avLst/>
              <a:gdLst>
                <a:gd name="connsiteX0" fmla="*/ 445929 w 493613"/>
                <a:gd name="connsiteY0" fmla="*/ 0 h 413089"/>
                <a:gd name="connsiteX1" fmla="*/ 0 w 493613"/>
                <a:gd name="connsiteY1" fmla="*/ 120633 h 413089"/>
                <a:gd name="connsiteX2" fmla="*/ 167171 w 493613"/>
                <a:gd name="connsiteY2" fmla="*/ 413090 h 413089"/>
                <a:gd name="connsiteX3" fmla="*/ 493613 w 493613"/>
                <a:gd name="connsiteY3" fmla="*/ 83429 h 413089"/>
                <a:gd name="connsiteX4" fmla="*/ 445929 w 49361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089">
                  <a:moveTo>
                    <a:pt x="445929" y="0"/>
                  </a:moveTo>
                  <a:lnTo>
                    <a:pt x="0" y="120633"/>
                  </a:lnTo>
                  <a:lnTo>
                    <a:pt x="167171" y="413090"/>
                  </a:lnTo>
                  <a:lnTo>
                    <a:pt x="493613" y="83429"/>
                  </a:lnTo>
                  <a:lnTo>
                    <a:pt x="445929" y="0"/>
                  </a:lnTo>
                  <a:close/>
                </a:path>
              </a:pathLst>
            </a:custGeom>
            <a:solidFill>
              <a:schemeClr val="accent5"/>
            </a:solidFill>
            <a:ln w="3496" cap="flat">
              <a:noFill/>
              <a:prstDash val="solid"/>
              <a:miter/>
            </a:ln>
          </p:spPr>
          <p:txBody>
            <a:bodyPr rtlCol="0" anchor="ctr"/>
            <a:lstStyle/>
            <a:p>
              <a:endParaRPr lang="en-GB" sz="1200" dirty="0"/>
            </a:p>
          </p:txBody>
        </p:sp>
        <p:sp>
          <p:nvSpPr>
            <p:cNvPr id="101" name="Freeform 100">
              <a:extLst>
                <a:ext uri="{FF2B5EF4-FFF2-40B4-BE49-F238E27FC236}">
                  <a16:creationId xmlns:a16="http://schemas.microsoft.com/office/drawing/2014/main" id="{49CD8DB2-A3DD-F9D3-5A25-72DF373C2B41}"/>
                </a:ext>
              </a:extLst>
            </p:cNvPr>
            <p:cNvSpPr/>
            <p:nvPr/>
          </p:nvSpPr>
          <p:spPr>
            <a:xfrm>
              <a:off x="9990329" y="3906680"/>
              <a:ext cx="445929" cy="337702"/>
            </a:xfrm>
            <a:custGeom>
              <a:avLst/>
              <a:gdLst>
                <a:gd name="connsiteX0" fmla="*/ 445929 w 445929"/>
                <a:gd name="connsiteY0" fmla="*/ 120703 h 337702"/>
                <a:gd name="connsiteX1" fmla="*/ 0 w 445929"/>
                <a:gd name="connsiteY1" fmla="*/ 0 h 337702"/>
                <a:gd name="connsiteX2" fmla="*/ 0 w 445929"/>
                <a:gd name="connsiteY2" fmla="*/ 337703 h 337702"/>
                <a:gd name="connsiteX3" fmla="*/ 445929 w 445929"/>
                <a:gd name="connsiteY3" fmla="*/ 217070 h 337702"/>
                <a:gd name="connsiteX4" fmla="*/ 445929 w 445929"/>
                <a:gd name="connsiteY4" fmla="*/ 120703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445929" y="120703"/>
                  </a:moveTo>
                  <a:lnTo>
                    <a:pt x="0" y="0"/>
                  </a:lnTo>
                  <a:lnTo>
                    <a:pt x="0" y="337703"/>
                  </a:lnTo>
                  <a:lnTo>
                    <a:pt x="445929" y="217070"/>
                  </a:lnTo>
                  <a:lnTo>
                    <a:pt x="445929" y="120703"/>
                  </a:lnTo>
                  <a:close/>
                </a:path>
              </a:pathLst>
            </a:custGeom>
            <a:solidFill>
              <a:schemeClr val="tx1"/>
            </a:solidFill>
            <a:ln w="3496" cap="flat">
              <a:noFill/>
              <a:prstDash val="solid"/>
              <a:miter/>
            </a:ln>
          </p:spPr>
          <p:txBody>
            <a:bodyPr rtlCol="0" anchor="ctr"/>
            <a:lstStyle/>
            <a:p>
              <a:endParaRPr lang="en-GB" sz="1200" dirty="0"/>
            </a:p>
          </p:txBody>
        </p:sp>
      </p:grpSp>
      <p:sp>
        <p:nvSpPr>
          <p:cNvPr id="102" name="Text Placeholder 49">
            <a:extLst>
              <a:ext uri="{FF2B5EF4-FFF2-40B4-BE49-F238E27FC236}">
                <a16:creationId xmlns:a16="http://schemas.microsoft.com/office/drawing/2014/main" id="{68187FFF-53D4-B3CD-AE26-F98B188DDE71}"/>
              </a:ext>
            </a:extLst>
          </p:cNvPr>
          <p:cNvSpPr>
            <a:spLocks noGrp="1"/>
          </p:cNvSpPr>
          <p:nvPr>
            <p:ph type="body" sz="quarter" idx="55" hasCustomPrompt="1"/>
          </p:nvPr>
        </p:nvSpPr>
        <p:spPr>
          <a:xfrm>
            <a:off x="3220709" y="1228560"/>
            <a:ext cx="2775086" cy="211873"/>
          </a:xfrm>
        </p:spPr>
        <p:txBody>
          <a:bodyPr>
            <a:normAutofit/>
          </a:bodyPr>
          <a:lstStyle>
            <a:lvl1pPr algn="ctr">
              <a:defRPr sz="1050" b="1">
                <a:solidFill>
                  <a:schemeClr val="tx1"/>
                </a:solidFill>
              </a:defRPr>
            </a:lvl1pPr>
          </a:lstStyle>
          <a:p>
            <a:pPr lvl="0"/>
            <a:r>
              <a:rPr lang="en-US"/>
              <a:t>Lorem ipsum dolor</a:t>
            </a:r>
          </a:p>
        </p:txBody>
      </p:sp>
      <p:sp>
        <p:nvSpPr>
          <p:cNvPr id="103" name="Text Placeholder 49">
            <a:extLst>
              <a:ext uri="{FF2B5EF4-FFF2-40B4-BE49-F238E27FC236}">
                <a16:creationId xmlns:a16="http://schemas.microsoft.com/office/drawing/2014/main" id="{F1557057-D161-B67C-02C4-6FA58AC62E6D}"/>
              </a:ext>
            </a:extLst>
          </p:cNvPr>
          <p:cNvSpPr>
            <a:spLocks noGrp="1"/>
          </p:cNvSpPr>
          <p:nvPr>
            <p:ph type="body" sz="quarter" idx="56" hasCustomPrompt="1"/>
          </p:nvPr>
        </p:nvSpPr>
        <p:spPr>
          <a:xfrm>
            <a:off x="3233650" y="4760178"/>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138345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113071949"/>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4141000913"/>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596481"/>
            <a:ext cx="8013859" cy="110808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450"/>
              </a:spcAft>
            </a:pPr>
            <a:r>
              <a:rPr lang="en-US" sz="600" dirty="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lang="en-US" sz="600" kern="1200" dirty="0">
                <a:solidFill>
                  <a:schemeClr val="bg1"/>
                </a:solidFill>
                <a:effectLst/>
                <a:latin typeface="+mn-lt"/>
                <a:ea typeface="+mn-ea"/>
                <a:cs typeface="+mn-cs"/>
              </a:rPr>
              <a:t>RSM, the RSM logo and </a:t>
            </a:r>
            <a:r>
              <a:rPr lang="en-US" sz="600" i="1" kern="1200" dirty="0">
                <a:solidFill>
                  <a:schemeClr val="bg1"/>
                </a:solidFill>
                <a:effectLst/>
                <a:latin typeface="+mn-lt"/>
                <a:ea typeface="+mn-ea"/>
                <a:cs typeface="+mn-cs"/>
              </a:rPr>
              <a:t>the power of being understood </a:t>
            </a:r>
            <a:r>
              <a:rPr lang="en-US" sz="600" kern="1200" dirty="0">
                <a:solidFill>
                  <a:schemeClr val="bg1"/>
                </a:solidFill>
                <a:effectLst/>
                <a:latin typeface="+mn-lt"/>
                <a:ea typeface="+mn-ea"/>
                <a:cs typeface="+mn-cs"/>
              </a:rPr>
              <a:t>are registered trademarks of RSM International Association</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4141320449"/>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Picture">
    <p:spTree>
      <p:nvGrpSpPr>
        <p:cNvPr id="1" name=""/>
        <p:cNvGrpSpPr/>
        <p:nvPr/>
      </p:nvGrpSpPr>
      <p:grpSpPr>
        <a:xfrm>
          <a:off x="0" y="0"/>
          <a:ext cx="0" cy="0"/>
          <a:chOff x="0" y="0"/>
          <a:chExt cx="0" cy="0"/>
        </a:xfrm>
      </p:grpSpPr>
      <p:sp>
        <p:nvSpPr>
          <p:cNvPr id="3" name="Picture Placeholder 2"/>
          <p:cNvSpPr>
            <a:spLocks noGrp="1"/>
          </p:cNvSpPr>
          <p:nvPr>
            <p:ph type="pic" sz="quarter" idx="53"/>
          </p:nvPr>
        </p:nvSpPr>
        <p:spPr>
          <a:xfrm>
            <a:off x="0" y="170473"/>
            <a:ext cx="8964000" cy="4248000"/>
          </a:xfrm>
        </p:spPr>
        <p:txBody>
          <a:bodyPr lIns="0" tIns="756000" anchor="ctr" anchorCtr="1"/>
          <a:lstStyle/>
          <a:p>
            <a:r>
              <a:rPr lang="en-US" dirty="0"/>
              <a:t>Click icon to add picture</a:t>
            </a:r>
          </a:p>
        </p:txBody>
      </p:sp>
      <p:pic>
        <p:nvPicPr>
          <p:cNvPr id="5" name="RSM Logo" descr="Z:\RSM International\1 Design\2015\Brand\Guidelines\Logos\Logos-03.png">
            <a:extLst>
              <a:ext uri="{FF2B5EF4-FFF2-40B4-BE49-F238E27FC236}">
                <a16:creationId xmlns:a16="http://schemas.microsoft.com/office/drawing/2014/main" id="{B11ABADE-F538-4864-91E4-F1BCCB53F9F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096876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69413362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99110" y="54551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449443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_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572523"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32054"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596966" y="212117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5246989" y="291481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942629" y="211729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7921455"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nvGraphicFramePr>
        <p:xfrm>
          <a:off x="610917" y="2635275"/>
          <a:ext cx="7966338" cy="278130"/>
        </p:xfrm>
        <a:graphic>
          <a:graphicData uri="http://schemas.openxmlformats.org/drawingml/2006/table">
            <a:tbl>
              <a:tblPr firstRow="1" bandRow="1">
                <a:tableStyleId>{5C22544A-7EE6-4342-B048-85BDC9FD1C3A}</a:tableStyleId>
              </a:tblPr>
              <a:tblGrid>
                <a:gridCol w="1327723">
                  <a:extLst>
                    <a:ext uri="{9D8B030D-6E8A-4147-A177-3AD203B41FA5}">
                      <a16:colId xmlns:a16="http://schemas.microsoft.com/office/drawing/2014/main" val="3406844630"/>
                    </a:ext>
                  </a:extLst>
                </a:gridCol>
                <a:gridCol w="1327723">
                  <a:extLst>
                    <a:ext uri="{9D8B030D-6E8A-4147-A177-3AD203B41FA5}">
                      <a16:colId xmlns:a16="http://schemas.microsoft.com/office/drawing/2014/main" val="1945530150"/>
                    </a:ext>
                  </a:extLst>
                </a:gridCol>
                <a:gridCol w="1327723">
                  <a:extLst>
                    <a:ext uri="{9D8B030D-6E8A-4147-A177-3AD203B41FA5}">
                      <a16:colId xmlns:a16="http://schemas.microsoft.com/office/drawing/2014/main" val="1005128605"/>
                    </a:ext>
                  </a:extLst>
                </a:gridCol>
                <a:gridCol w="1327723">
                  <a:extLst>
                    <a:ext uri="{9D8B030D-6E8A-4147-A177-3AD203B41FA5}">
                      <a16:colId xmlns:a16="http://schemas.microsoft.com/office/drawing/2014/main" val="458871675"/>
                    </a:ext>
                  </a:extLst>
                </a:gridCol>
                <a:gridCol w="1327723">
                  <a:extLst>
                    <a:ext uri="{9D8B030D-6E8A-4147-A177-3AD203B41FA5}">
                      <a16:colId xmlns:a16="http://schemas.microsoft.com/office/drawing/2014/main" val="2469416919"/>
                    </a:ext>
                  </a:extLst>
                </a:gridCol>
                <a:gridCol w="1327723">
                  <a:extLst>
                    <a:ext uri="{9D8B030D-6E8A-4147-A177-3AD203B41FA5}">
                      <a16:colId xmlns:a16="http://schemas.microsoft.com/office/drawing/2014/main" val="4143765711"/>
                    </a:ext>
                  </a:extLst>
                </a:gridCol>
              </a:tblGrid>
              <a:tr h="278130">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42951"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001022"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71129" y="149913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675488"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7349955" y="369036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6025466" y="1494532"/>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628966" y="269175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8595" y="268625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301808"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651437"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5943334"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292963"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7913204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610919" y="532453"/>
            <a:ext cx="7966344" cy="415499"/>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nvGraphicFramePr>
        <p:xfrm>
          <a:off x="610919" y="123322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tx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nvGraphicFramePr>
        <p:xfrm>
          <a:off x="610919" y="260487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bg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333834089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5" name="WhiteBackground"/>
          <p:cNvSpPr/>
          <p:nvPr userDrawn="1"/>
        </p:nvSpPr>
        <p:spPr>
          <a:xfrm>
            <a:off x="-34290" y="-34290"/>
            <a:ext cx="9258300" cy="5212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Title"/>
          <p:cNvSpPr>
            <a:spLocks noGrp="1"/>
          </p:cNvSpPr>
          <p:nvPr>
            <p:ph type="title" hasCustomPrompt="1"/>
          </p:nvPr>
        </p:nvSpPr>
        <p:spPr/>
        <p:txBody>
          <a:bodyPr/>
          <a:lstStyle>
            <a:lvl1pPr>
              <a:defRPr>
                <a:solidFill>
                  <a:schemeClr val="accent1"/>
                </a:solidFill>
              </a:defRPr>
            </a:lvl1pPr>
          </a:lstStyle>
          <a:p>
            <a:r>
              <a:rPr lang="en-US"/>
              <a:t>Title (sentence case)</a:t>
            </a:r>
          </a:p>
        </p:txBody>
      </p:sp>
    </p:spTree>
    <p:extLst>
      <p:ext uri="{BB962C8B-B14F-4D97-AF65-F5344CB8AC3E}">
        <p14:creationId xmlns:p14="http://schemas.microsoft.com/office/powerpoint/2010/main" val="390047300"/>
      </p:ext>
    </p:extLst>
  </p:cSld>
  <p:clrMapOvr>
    <a:masterClrMapping/>
  </p:clrMapOvr>
  <p:extLst>
    <p:ext uri="{DCECCB84-F9BA-43D5-87BE-67443E8EF086}">
      <p15:sldGuideLst xmlns:p15="http://schemas.microsoft.com/office/powerpoint/2012/main">
        <p15:guide id="1" orient="horz" pos="144">
          <p15:clr>
            <a:srgbClr val="5ACBF0"/>
          </p15:clr>
        </p15:guide>
        <p15:guide id="2" orient="horz" pos="708">
          <p15:clr>
            <a:srgbClr val="5ACBF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Back Disclaimer Slide">
    <p:spTree>
      <p:nvGrpSpPr>
        <p:cNvPr id="1" name=""/>
        <p:cNvGrpSpPr/>
        <p:nvPr/>
      </p:nvGrpSpPr>
      <p:grpSpPr>
        <a:xfrm>
          <a:off x="0" y="0"/>
          <a:ext cx="0" cy="0"/>
          <a:chOff x="0" y="0"/>
          <a:chExt cx="0" cy="0"/>
        </a:xfrm>
      </p:grpSpPr>
      <p:sp>
        <p:nvSpPr>
          <p:cNvPr id="10" name="WhiteCoverUpCopyright"/>
          <p:cNvSpPr/>
          <p:nvPr userDrawn="1"/>
        </p:nvSpPr>
        <p:spPr>
          <a:xfrm>
            <a:off x="342900" y="4732020"/>
            <a:ext cx="1714500" cy="34290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6" name="WhiteBackground"/>
          <p:cNvSpPr/>
          <p:nvPr userDrawn="1"/>
        </p:nvSpPr>
        <p:spPr>
          <a:xfrm>
            <a:off x="-68580" y="0"/>
            <a:ext cx="9212580" cy="445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BlueBar"/>
          <p:cNvSpPr/>
          <p:nvPr userDrawn="1"/>
        </p:nvSpPr>
        <p:spPr>
          <a:xfrm>
            <a:off x="1714500" y="754380"/>
            <a:ext cx="7200900" cy="144018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 name="GreenBar"/>
          <p:cNvSpPr/>
          <p:nvPr userDrawn="1"/>
        </p:nvSpPr>
        <p:spPr>
          <a:xfrm>
            <a:off x="411480" y="754380"/>
            <a:ext cx="1234440" cy="1440180"/>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 name="GreyBar"/>
          <p:cNvSpPr/>
          <p:nvPr userDrawn="1"/>
        </p:nvSpPr>
        <p:spPr>
          <a:xfrm>
            <a:off x="0" y="754380"/>
            <a:ext cx="342901" cy="1440180"/>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 name="CopyrightInfo"/>
          <p:cNvSpPr txBox="1"/>
          <p:nvPr userDrawn="1"/>
        </p:nvSpPr>
        <p:spPr>
          <a:xfrm>
            <a:off x="342899" y="2400301"/>
            <a:ext cx="8572500" cy="1208023"/>
          </a:xfrm>
          <a:prstGeom prst="rect">
            <a:avLst/>
          </a:prstGeom>
          <a:noFill/>
        </p:spPr>
        <p:txBody>
          <a:bodyPr wrap="square" rtlCol="0">
            <a:spAutoFit/>
          </a:bodyPr>
          <a:lstStyle/>
          <a:p>
            <a:pPr>
              <a:spcAft>
                <a:spcPts val="450"/>
              </a:spcAft>
            </a:pPr>
            <a:r>
              <a:rPr lang="en-US" sz="750" dirty="0">
                <a:solidFill>
                  <a:schemeClr val="tx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a:t>
            </a:r>
          </a:p>
          <a:p>
            <a:pPr>
              <a:spcAft>
                <a:spcPts val="450"/>
              </a:spcAft>
            </a:pPr>
            <a:r>
              <a:rPr lang="en-US" sz="750" dirty="0">
                <a:solidFill>
                  <a:schemeClr val="tx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audit,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a:spcAft>
                <a:spcPts val="450"/>
              </a:spcAft>
            </a:pPr>
            <a:r>
              <a:rPr lang="en-US" sz="750" dirty="0">
                <a:solidFill>
                  <a:schemeClr val="tx1"/>
                </a:solidFill>
                <a:latin typeface="Arial" panose="020B0604020202020204" pitchFamily="34" charset="0"/>
                <a:cs typeface="Arial" panose="020B0604020202020204" pitchFamily="34" charset="0"/>
              </a:rPr>
              <a:t>RSM® and the RSM logo are registered trademarks of RSM International Association. The power of being understood® is a registered trademark of RSM US LLP. </a:t>
            </a:r>
          </a:p>
          <a:p>
            <a:pPr>
              <a:spcAft>
                <a:spcPts val="450"/>
              </a:spcAft>
            </a:pPr>
            <a:r>
              <a:rPr lang="en-US" sz="750" dirty="0">
                <a:solidFill>
                  <a:schemeClr val="tx1"/>
                </a:solidFill>
                <a:latin typeface="Arial" panose="020B0604020202020204" pitchFamily="34" charset="0"/>
                <a:cs typeface="Arial" panose="020B0604020202020204" pitchFamily="34" charset="0"/>
              </a:rPr>
              <a:t>© 2023 RSM US LLP. All Rights Reserved.</a:t>
            </a:r>
          </a:p>
        </p:txBody>
      </p:sp>
      <p:sp>
        <p:nvSpPr>
          <p:cNvPr id="5" name="AddressInfo"/>
          <p:cNvSpPr txBox="1"/>
          <p:nvPr userDrawn="1"/>
        </p:nvSpPr>
        <p:spPr>
          <a:xfrm>
            <a:off x="1783080" y="838077"/>
            <a:ext cx="7063740" cy="1272784"/>
          </a:xfrm>
          <a:prstGeom prst="rect">
            <a:avLst/>
          </a:prstGeom>
          <a:noFill/>
        </p:spPr>
        <p:txBody>
          <a:bodyPr wrap="square" rtlCol="0" anchor="ctr">
            <a:spAutoFit/>
          </a:bodyPr>
          <a:lstStyle/>
          <a:p>
            <a:pPr>
              <a:spcBef>
                <a:spcPct val="75000"/>
              </a:spcBef>
              <a:defRPr/>
            </a:pPr>
            <a:r>
              <a:rPr lang="en-US" sz="1050" b="1" dirty="0">
                <a:solidFill>
                  <a:schemeClr val="bg1"/>
                </a:solidFill>
                <a:latin typeface="Arial" panose="020B0604020202020204" pitchFamily="34" charset="0"/>
                <a:cs typeface="Arial" panose="020B0604020202020204" pitchFamily="34" charset="0"/>
              </a:rPr>
              <a:t>RSM US LLP</a:t>
            </a:r>
          </a:p>
          <a:p>
            <a:pPr>
              <a:spcBef>
                <a:spcPct val="75000"/>
              </a:spcBef>
              <a:defRPr/>
            </a:pPr>
            <a:r>
              <a:rPr lang="en-US" sz="1050" dirty="0">
                <a:solidFill>
                  <a:schemeClr val="bg1"/>
                </a:solidFill>
                <a:latin typeface="Arial" panose="020B0604020202020204" pitchFamily="34" charset="0"/>
                <a:cs typeface="Arial" panose="020B0604020202020204" pitchFamily="34" charset="0"/>
              </a:rPr>
              <a:t>30 South Wacker Drive, Suite 3300</a:t>
            </a:r>
            <a:br>
              <a:rPr lang="en-US" sz="1050" dirty="0">
                <a:solidFill>
                  <a:schemeClr val="bg1"/>
                </a:solidFill>
                <a:latin typeface="Arial" panose="020B0604020202020204" pitchFamily="34" charset="0"/>
                <a:cs typeface="Arial" panose="020B0604020202020204" pitchFamily="34" charset="0"/>
              </a:rPr>
            </a:br>
            <a:r>
              <a:rPr lang="en-US" sz="1050" dirty="0">
                <a:solidFill>
                  <a:schemeClr val="bg1"/>
                </a:solidFill>
                <a:latin typeface="Arial" panose="020B0604020202020204" pitchFamily="34" charset="0"/>
                <a:cs typeface="Arial" panose="020B0604020202020204" pitchFamily="34" charset="0"/>
              </a:rPr>
              <a:t>Chicago, IL 60606</a:t>
            </a:r>
            <a:br>
              <a:rPr lang="en-US" sz="1050" dirty="0">
                <a:solidFill>
                  <a:schemeClr val="bg1"/>
                </a:solidFill>
                <a:latin typeface="Arial" panose="020B0604020202020204" pitchFamily="34" charset="0"/>
                <a:cs typeface="Arial" panose="020B0604020202020204" pitchFamily="34" charset="0"/>
              </a:rPr>
            </a:br>
            <a:r>
              <a:rPr lang="en-US" sz="1050" dirty="0">
                <a:solidFill>
                  <a:schemeClr val="bg1"/>
                </a:solidFill>
                <a:latin typeface="Arial" panose="020B0604020202020204" pitchFamily="34" charset="0"/>
                <a:cs typeface="Arial" panose="020B0604020202020204" pitchFamily="34" charset="0"/>
              </a:rPr>
              <a:t>312 634 3400</a:t>
            </a:r>
          </a:p>
          <a:p>
            <a:pPr>
              <a:spcBef>
                <a:spcPts val="675"/>
              </a:spcBef>
            </a:pPr>
            <a:r>
              <a:rPr lang="en-US" sz="1050" dirty="0">
                <a:solidFill>
                  <a:schemeClr val="bg1"/>
                </a:solidFill>
                <a:latin typeface="Arial" panose="020B0604020202020204" pitchFamily="34" charset="0"/>
                <a:cs typeface="Arial" panose="020B0604020202020204" pitchFamily="34" charset="0"/>
              </a:rPr>
              <a:t>+00 (1) 800 274 3978</a:t>
            </a:r>
          </a:p>
          <a:p>
            <a:r>
              <a:rPr lang="en-US" sz="1050" dirty="0">
                <a:solidFill>
                  <a:schemeClr val="bg1"/>
                </a:solidFill>
                <a:latin typeface="Arial" panose="020B0604020202020204" pitchFamily="34" charset="0"/>
                <a:cs typeface="Arial" panose="020B0604020202020204" pitchFamily="34" charset="0"/>
              </a:rPr>
              <a:t>www.rsmus.com</a:t>
            </a:r>
          </a:p>
        </p:txBody>
      </p:sp>
    </p:spTree>
    <p:extLst>
      <p:ext uri="{BB962C8B-B14F-4D97-AF65-F5344CB8AC3E}">
        <p14:creationId xmlns:p14="http://schemas.microsoft.com/office/powerpoint/2010/main" val="43685836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3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381000" y="1035050"/>
            <a:ext cx="8134350" cy="34797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381000" y="4654551"/>
            <a:ext cx="2057400" cy="115416"/>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61908127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2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4104482"/>
      </p:ext>
    </p:extLst>
  </p:cSld>
  <p:clrMapOvr>
    <a:masterClrMapping/>
  </p:clrMapOvr>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Create Layout 1">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284FF1C-502E-4E60-8F3C-B3CE8413E7C2}"/>
              </a:ext>
            </a:extLst>
          </p:cNvPr>
          <p:cNvSpPr>
            <a:spLocks noGrp="1"/>
          </p:cNvSpPr>
          <p:nvPr>
            <p:ph type="title"/>
          </p:nvPr>
        </p:nvSpPr>
        <p:spPr/>
        <p:txBody>
          <a:bodyPr/>
          <a:lstStyle/>
          <a:p>
            <a:r>
              <a:rPr lang="en-US"/>
              <a:t>Click to edit Master title style</a:t>
            </a:r>
          </a:p>
        </p:txBody>
      </p:sp>
      <p:sp>
        <p:nvSpPr>
          <p:cNvPr id="28" name="Slide Number Placeholder 27">
            <a:extLst>
              <a:ext uri="{FF2B5EF4-FFF2-40B4-BE49-F238E27FC236}">
                <a16:creationId xmlns:a16="http://schemas.microsoft.com/office/drawing/2014/main" id="{4C07A5BD-C1D5-4482-8E4C-B9ED4E325427}"/>
              </a:ext>
            </a:extLst>
          </p:cNvPr>
          <p:cNvSpPr>
            <a:spLocks noGrp="1"/>
          </p:cNvSpPr>
          <p:nvPr>
            <p:ph type="sldNum" sz="quarter" idx="33"/>
          </p:nvPr>
        </p:nvSpPr>
        <p:spPr>
          <a:xfrm>
            <a:off x="462630" y="4636008"/>
            <a:ext cx="766763" cy="115416"/>
          </a:xfrm>
          <a:prstGeom prst="rect">
            <a:avLst/>
          </a:prstGeom>
        </p:spPr>
        <p:txBody>
          <a:bodyPr/>
          <a:lstStyle/>
          <a:p>
            <a:fld id="{AF4FAD32-EA27-4361-AB7D-99AD52059D67}" type="slidenum">
              <a:rPr lang="en-US" smtClean="0"/>
              <a:pPr/>
              <a:t>‹#›</a:t>
            </a:fld>
            <a:endParaRPr lang="en-US" dirty="0"/>
          </a:p>
        </p:txBody>
      </p:sp>
    </p:spTree>
    <p:extLst>
      <p:ext uri="{BB962C8B-B14F-4D97-AF65-F5344CB8AC3E}">
        <p14:creationId xmlns:p14="http://schemas.microsoft.com/office/powerpoint/2010/main" val="126610393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381000" y="1035050"/>
            <a:ext cx="8134350" cy="347979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381000" y="4654551"/>
            <a:ext cx="2057400" cy="115416"/>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29081810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Layout with Pictur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4" name="Picture Placeholder 20"/>
          <p:cNvSpPr>
            <a:spLocks noGrp="1"/>
          </p:cNvSpPr>
          <p:nvPr>
            <p:ph type="pic" sz="quarter" idx="33"/>
          </p:nvPr>
        </p:nvSpPr>
        <p:spPr>
          <a:xfrm>
            <a:off x="9287356" y="3057016"/>
            <a:ext cx="360000" cy="360000"/>
          </a:xfrm>
        </p:spPr>
        <p:txBody>
          <a:bodyPr tIns="936000" anchor="ctr" anchorCtr="1"/>
          <a:lstStyle/>
          <a:p>
            <a:r>
              <a:rPr lang="en-US" dirty="0"/>
              <a:t>Click icon to add picture</a:t>
            </a:r>
          </a:p>
        </p:txBody>
      </p:sp>
      <p:sp>
        <p:nvSpPr>
          <p:cNvPr id="28" name="Picture Placeholder 19"/>
          <p:cNvSpPr>
            <a:spLocks noGrp="1"/>
          </p:cNvSpPr>
          <p:nvPr>
            <p:ph type="pic" sz="quarter" idx="34"/>
          </p:nvPr>
        </p:nvSpPr>
        <p:spPr>
          <a:xfrm>
            <a:off x="9287356" y="3057016"/>
            <a:ext cx="360000" cy="360000"/>
          </a:xfrm>
        </p:spPr>
        <p:txBody>
          <a:bodyPr tIns="936000" anchor="ctr" anchorCtr="1"/>
          <a:lstStyle/>
          <a:p>
            <a:r>
              <a:rPr lang="en-US" dirty="0"/>
              <a:t>Click icon to add picture</a:t>
            </a:r>
          </a:p>
        </p:txBody>
      </p:sp>
      <p:sp>
        <p:nvSpPr>
          <p:cNvPr id="29" name="Picture Placeholder 18"/>
          <p:cNvSpPr>
            <a:spLocks noGrp="1"/>
          </p:cNvSpPr>
          <p:nvPr>
            <p:ph type="pic" sz="quarter" idx="35"/>
          </p:nvPr>
        </p:nvSpPr>
        <p:spPr>
          <a:xfrm>
            <a:off x="9287356" y="3057016"/>
            <a:ext cx="360000" cy="360000"/>
          </a:xfrm>
        </p:spPr>
        <p:txBody>
          <a:bodyPr tIns="936000" anchor="ctr" anchorCtr="1"/>
          <a:lstStyle/>
          <a:p>
            <a:r>
              <a:rPr lang="en-US" dirty="0"/>
              <a:t>Click icon to add picture</a:t>
            </a:r>
          </a:p>
        </p:txBody>
      </p:sp>
      <p:sp>
        <p:nvSpPr>
          <p:cNvPr id="30" name="Picture Placeholder 17"/>
          <p:cNvSpPr>
            <a:spLocks noGrp="1"/>
          </p:cNvSpPr>
          <p:nvPr>
            <p:ph type="pic" sz="quarter" idx="36"/>
          </p:nvPr>
        </p:nvSpPr>
        <p:spPr>
          <a:xfrm>
            <a:off x="9287356" y="3057016"/>
            <a:ext cx="360000" cy="360000"/>
          </a:xfrm>
        </p:spPr>
        <p:txBody>
          <a:bodyPr tIns="936000" anchor="ctr" anchorCtr="1"/>
          <a:lstStyle/>
          <a:p>
            <a:r>
              <a:rPr lang="en-US" dirty="0"/>
              <a:t>Click icon to add picture</a:t>
            </a:r>
          </a:p>
        </p:txBody>
      </p:sp>
      <p:sp>
        <p:nvSpPr>
          <p:cNvPr id="31" name="Picture Placeholder 16"/>
          <p:cNvSpPr>
            <a:spLocks noGrp="1"/>
          </p:cNvSpPr>
          <p:nvPr>
            <p:ph type="pic" sz="quarter" idx="37"/>
          </p:nvPr>
        </p:nvSpPr>
        <p:spPr>
          <a:xfrm>
            <a:off x="9287356" y="3057016"/>
            <a:ext cx="360000" cy="360000"/>
          </a:xfrm>
        </p:spPr>
        <p:txBody>
          <a:bodyPr tIns="936000" anchor="ctr" anchorCtr="1"/>
          <a:lstStyle/>
          <a:p>
            <a:r>
              <a:rPr lang="en-US" dirty="0"/>
              <a:t>Click icon to add picture</a:t>
            </a:r>
          </a:p>
        </p:txBody>
      </p:sp>
      <p:sp>
        <p:nvSpPr>
          <p:cNvPr id="32" name="Picture Placeholder 15"/>
          <p:cNvSpPr>
            <a:spLocks noGrp="1"/>
          </p:cNvSpPr>
          <p:nvPr>
            <p:ph type="pic" sz="quarter" idx="38"/>
          </p:nvPr>
        </p:nvSpPr>
        <p:spPr>
          <a:xfrm>
            <a:off x="9287356" y="3057016"/>
            <a:ext cx="360000" cy="360000"/>
          </a:xfrm>
        </p:spPr>
        <p:txBody>
          <a:bodyPr tIns="936000" anchor="ctr" anchorCtr="1"/>
          <a:lstStyle/>
          <a:p>
            <a:r>
              <a:rPr lang="en-US" dirty="0"/>
              <a:t>Click icon to add picture</a:t>
            </a:r>
          </a:p>
        </p:txBody>
      </p:sp>
      <p:sp>
        <p:nvSpPr>
          <p:cNvPr id="33" name="Picture Placeholder 14"/>
          <p:cNvSpPr>
            <a:spLocks noGrp="1"/>
          </p:cNvSpPr>
          <p:nvPr>
            <p:ph type="pic" sz="quarter" idx="39"/>
          </p:nvPr>
        </p:nvSpPr>
        <p:spPr>
          <a:xfrm>
            <a:off x="9287356" y="3057016"/>
            <a:ext cx="360000" cy="360000"/>
          </a:xfrm>
        </p:spPr>
        <p:txBody>
          <a:bodyPr tIns="936000" anchor="ctr" anchorCtr="1"/>
          <a:lstStyle/>
          <a:p>
            <a:r>
              <a:rPr lang="en-US" dirty="0"/>
              <a:t>Click icon to add picture</a:t>
            </a:r>
          </a:p>
        </p:txBody>
      </p:sp>
      <p:sp>
        <p:nvSpPr>
          <p:cNvPr id="34" name="Picture Placeholder 13"/>
          <p:cNvSpPr>
            <a:spLocks noGrp="1"/>
          </p:cNvSpPr>
          <p:nvPr>
            <p:ph type="pic" sz="quarter" idx="40"/>
          </p:nvPr>
        </p:nvSpPr>
        <p:spPr>
          <a:xfrm>
            <a:off x="9287356" y="3057016"/>
            <a:ext cx="360000" cy="360000"/>
          </a:xfrm>
        </p:spPr>
        <p:txBody>
          <a:bodyPr tIns="936000" anchor="ctr" anchorCtr="1"/>
          <a:lstStyle/>
          <a:p>
            <a:r>
              <a:rPr lang="en-US" dirty="0"/>
              <a:t>Click icon to add picture</a:t>
            </a:r>
          </a:p>
        </p:txBody>
      </p:sp>
      <p:sp>
        <p:nvSpPr>
          <p:cNvPr id="35" name="Picture Placeholder 12"/>
          <p:cNvSpPr>
            <a:spLocks noGrp="1"/>
          </p:cNvSpPr>
          <p:nvPr>
            <p:ph type="pic" sz="quarter" idx="41"/>
          </p:nvPr>
        </p:nvSpPr>
        <p:spPr>
          <a:xfrm>
            <a:off x="9287356" y="3057016"/>
            <a:ext cx="360000" cy="360000"/>
          </a:xfrm>
        </p:spPr>
        <p:txBody>
          <a:bodyPr tIns="936000" anchor="ctr" anchorCtr="1"/>
          <a:lstStyle/>
          <a:p>
            <a:r>
              <a:rPr lang="en-US" dirty="0"/>
              <a:t>Click icon to add picture</a:t>
            </a:r>
          </a:p>
        </p:txBody>
      </p:sp>
      <p:sp>
        <p:nvSpPr>
          <p:cNvPr id="36" name="Picture Placeholder 11"/>
          <p:cNvSpPr>
            <a:spLocks noGrp="1"/>
          </p:cNvSpPr>
          <p:nvPr>
            <p:ph type="pic" sz="quarter" idx="42"/>
          </p:nvPr>
        </p:nvSpPr>
        <p:spPr>
          <a:xfrm>
            <a:off x="9287356" y="3057016"/>
            <a:ext cx="360000" cy="360000"/>
          </a:xfrm>
        </p:spPr>
        <p:txBody>
          <a:bodyPr tIns="936000" anchor="ctr" anchorCtr="1"/>
          <a:lstStyle/>
          <a:p>
            <a:r>
              <a:rPr lang="en-US" dirty="0"/>
              <a:t>Click icon to add picture</a:t>
            </a:r>
          </a:p>
        </p:txBody>
      </p:sp>
      <p:sp>
        <p:nvSpPr>
          <p:cNvPr id="37" name="Picture Placeholder 10"/>
          <p:cNvSpPr>
            <a:spLocks noGrp="1"/>
          </p:cNvSpPr>
          <p:nvPr>
            <p:ph type="pic" sz="quarter" idx="43"/>
          </p:nvPr>
        </p:nvSpPr>
        <p:spPr>
          <a:xfrm>
            <a:off x="9287356" y="3057016"/>
            <a:ext cx="360000" cy="360000"/>
          </a:xfrm>
        </p:spPr>
        <p:txBody>
          <a:bodyPr tIns="936000" anchor="ctr" anchorCtr="1"/>
          <a:lstStyle/>
          <a:p>
            <a:r>
              <a:rPr lang="en-US" dirty="0"/>
              <a:t>Click icon to add picture</a:t>
            </a:r>
          </a:p>
        </p:txBody>
      </p:sp>
      <p:sp>
        <p:nvSpPr>
          <p:cNvPr id="38" name="Picture Placeholder 9"/>
          <p:cNvSpPr>
            <a:spLocks noGrp="1"/>
          </p:cNvSpPr>
          <p:nvPr>
            <p:ph type="pic" sz="quarter" idx="44"/>
          </p:nvPr>
        </p:nvSpPr>
        <p:spPr>
          <a:xfrm>
            <a:off x="9287356" y="3057016"/>
            <a:ext cx="360000" cy="360000"/>
          </a:xfrm>
        </p:spPr>
        <p:txBody>
          <a:bodyPr tIns="936000" anchor="ctr" anchorCtr="1"/>
          <a:lstStyle/>
          <a:p>
            <a:r>
              <a:rPr lang="en-US" dirty="0"/>
              <a:t>Click icon to add picture</a:t>
            </a:r>
          </a:p>
        </p:txBody>
      </p:sp>
      <p:sp>
        <p:nvSpPr>
          <p:cNvPr id="39" name="Picture Placeholder 8"/>
          <p:cNvSpPr>
            <a:spLocks noGrp="1"/>
          </p:cNvSpPr>
          <p:nvPr>
            <p:ph type="pic" sz="quarter" idx="45"/>
          </p:nvPr>
        </p:nvSpPr>
        <p:spPr>
          <a:xfrm>
            <a:off x="9287356" y="3057016"/>
            <a:ext cx="360000" cy="360000"/>
          </a:xfrm>
        </p:spPr>
        <p:txBody>
          <a:bodyPr tIns="936000" anchor="ctr" anchorCtr="1"/>
          <a:lstStyle/>
          <a:p>
            <a:r>
              <a:rPr lang="en-US" dirty="0"/>
              <a:t>Click icon to add picture</a:t>
            </a:r>
          </a:p>
        </p:txBody>
      </p:sp>
      <p:sp>
        <p:nvSpPr>
          <p:cNvPr id="40" name="Picture Placeholder 7"/>
          <p:cNvSpPr>
            <a:spLocks noGrp="1"/>
          </p:cNvSpPr>
          <p:nvPr>
            <p:ph type="pic" sz="quarter" idx="46"/>
          </p:nvPr>
        </p:nvSpPr>
        <p:spPr>
          <a:xfrm>
            <a:off x="9287356" y="3057016"/>
            <a:ext cx="360000" cy="360000"/>
          </a:xfrm>
        </p:spPr>
        <p:txBody>
          <a:bodyPr tIns="936000" anchor="ctr" anchorCtr="1"/>
          <a:lstStyle/>
          <a:p>
            <a:r>
              <a:rPr lang="en-US" dirty="0"/>
              <a:t>Click icon to add picture</a:t>
            </a:r>
          </a:p>
        </p:txBody>
      </p:sp>
      <p:sp>
        <p:nvSpPr>
          <p:cNvPr id="41" name="Picture Placeholder 6"/>
          <p:cNvSpPr>
            <a:spLocks noGrp="1"/>
          </p:cNvSpPr>
          <p:nvPr>
            <p:ph type="pic" sz="quarter" idx="47"/>
          </p:nvPr>
        </p:nvSpPr>
        <p:spPr>
          <a:xfrm>
            <a:off x="9287356" y="3057016"/>
            <a:ext cx="360000" cy="360000"/>
          </a:xfrm>
        </p:spPr>
        <p:txBody>
          <a:bodyPr tIns="936000" anchor="ctr" anchorCtr="1"/>
          <a:lstStyle/>
          <a:p>
            <a:r>
              <a:rPr lang="en-US" dirty="0"/>
              <a:t>Click icon to add picture</a:t>
            </a:r>
          </a:p>
        </p:txBody>
      </p:sp>
      <p:sp>
        <p:nvSpPr>
          <p:cNvPr id="42" name="Picture Placeholder 5"/>
          <p:cNvSpPr>
            <a:spLocks noGrp="1"/>
          </p:cNvSpPr>
          <p:nvPr>
            <p:ph type="pic" sz="quarter" idx="48"/>
          </p:nvPr>
        </p:nvSpPr>
        <p:spPr>
          <a:xfrm>
            <a:off x="9287356" y="3057016"/>
            <a:ext cx="360000" cy="360000"/>
          </a:xfrm>
        </p:spPr>
        <p:txBody>
          <a:bodyPr tIns="936000" anchor="ctr" anchorCtr="1"/>
          <a:lstStyle/>
          <a:p>
            <a:r>
              <a:rPr lang="en-US" dirty="0"/>
              <a:t>Click icon to add picture</a:t>
            </a:r>
          </a:p>
        </p:txBody>
      </p:sp>
      <p:sp>
        <p:nvSpPr>
          <p:cNvPr id="43" name="Picture Placeholder 4"/>
          <p:cNvSpPr>
            <a:spLocks noGrp="1"/>
          </p:cNvSpPr>
          <p:nvPr>
            <p:ph type="pic" sz="quarter" idx="49"/>
          </p:nvPr>
        </p:nvSpPr>
        <p:spPr>
          <a:xfrm>
            <a:off x="9287356" y="3057016"/>
            <a:ext cx="360000" cy="360000"/>
          </a:xfrm>
        </p:spPr>
        <p:txBody>
          <a:bodyPr tIns="936000" anchor="ctr" anchorCtr="1"/>
          <a:lstStyle/>
          <a:p>
            <a:r>
              <a:rPr lang="en-US" dirty="0"/>
              <a:t>Click icon to add picture</a:t>
            </a:r>
          </a:p>
        </p:txBody>
      </p:sp>
      <p:sp>
        <p:nvSpPr>
          <p:cNvPr id="44" name="Picture Placeholder 3"/>
          <p:cNvSpPr>
            <a:spLocks noGrp="1"/>
          </p:cNvSpPr>
          <p:nvPr>
            <p:ph type="pic" sz="quarter" idx="50"/>
          </p:nvPr>
        </p:nvSpPr>
        <p:spPr>
          <a:xfrm>
            <a:off x="9287356" y="3057016"/>
            <a:ext cx="360000" cy="360000"/>
          </a:xfrm>
        </p:spPr>
        <p:txBody>
          <a:bodyPr tIns="936000" anchor="ctr" anchorCtr="1"/>
          <a:lstStyle/>
          <a:p>
            <a:r>
              <a:rPr lang="en-US" dirty="0"/>
              <a:t>Click icon to add picture</a:t>
            </a:r>
          </a:p>
        </p:txBody>
      </p:sp>
      <p:sp>
        <p:nvSpPr>
          <p:cNvPr id="45" name="Picture Placeholder 2"/>
          <p:cNvSpPr>
            <a:spLocks noGrp="1"/>
          </p:cNvSpPr>
          <p:nvPr>
            <p:ph type="pic" sz="quarter" idx="51"/>
          </p:nvPr>
        </p:nvSpPr>
        <p:spPr>
          <a:xfrm>
            <a:off x="9287356" y="3057016"/>
            <a:ext cx="360000" cy="360000"/>
          </a:xfrm>
        </p:spPr>
        <p:txBody>
          <a:bodyPr tIns="936000" anchor="ctr" anchorCtr="1"/>
          <a:lstStyle/>
          <a:p>
            <a:r>
              <a:rPr lang="en-US" dirty="0"/>
              <a:t>Click icon to add picture</a:t>
            </a:r>
          </a:p>
        </p:txBody>
      </p:sp>
      <p:sp>
        <p:nvSpPr>
          <p:cNvPr id="46" name="Picture Placeholder 1"/>
          <p:cNvSpPr>
            <a:spLocks noGrp="1"/>
          </p:cNvSpPr>
          <p:nvPr>
            <p:ph type="pic" sz="quarter" idx="52"/>
          </p:nvPr>
        </p:nvSpPr>
        <p:spPr>
          <a:xfrm>
            <a:off x="0" y="968400"/>
            <a:ext cx="8964613" cy="2034000"/>
          </a:xfrm>
        </p:spPr>
        <p:txBody>
          <a:bodyPr tIns="936000" anchor="ctr" anchorCtr="1"/>
          <a:lstStyle/>
          <a:p>
            <a:r>
              <a:rPr lang="en-US" dirty="0"/>
              <a:t>Click icon to add picture</a:t>
            </a:r>
          </a:p>
        </p:txBody>
      </p:sp>
    </p:spTree>
    <p:extLst>
      <p:ext uri="{BB962C8B-B14F-4D97-AF65-F5344CB8AC3E}">
        <p14:creationId xmlns:p14="http://schemas.microsoft.com/office/powerpoint/2010/main" val="2094665658"/>
      </p:ext>
    </p:extLst>
  </p:cSld>
  <p:clrMapOvr>
    <a:masterClrMapping/>
  </p:clrMapOvr>
  <p:extLst>
    <p:ext uri="{DCECCB84-F9BA-43D5-87BE-67443E8EF086}">
      <p15:sldGuideLst xmlns:p15="http://schemas.microsoft.com/office/powerpoint/2012/main">
        <p15:guide id="1" orient="horz" pos="1643">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6" name="Content"/>
          <p:cNvSpPr>
            <a:spLocks noGrp="1"/>
          </p:cNvSpPr>
          <p:nvPr>
            <p:ph sz="quarter" idx="10"/>
          </p:nvPr>
        </p:nvSpPr>
        <p:spPr>
          <a:xfrm>
            <a:off x="342899" y="960120"/>
            <a:ext cx="8641080" cy="34975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cNvSpPr>
            <a:spLocks noGrp="1"/>
          </p:cNvSpPr>
          <p:nvPr>
            <p:ph type="title" hasCustomPrompt="1"/>
          </p:nvPr>
        </p:nvSpPr>
        <p:spPr>
          <a:xfrm>
            <a:off x="611982" y="522198"/>
            <a:ext cx="7965281" cy="373949"/>
          </a:xfrm>
        </p:spPr>
        <p:txBody>
          <a:bodyPr/>
          <a:lstStyle>
            <a:lvl1pPr>
              <a:lnSpc>
                <a:spcPct val="90000"/>
              </a:lnSpc>
              <a:defRPr/>
            </a:lvl1pPr>
          </a:lstStyle>
          <a:p>
            <a:r>
              <a:rPr lang="en-US"/>
              <a:t>Title (sentence case)</a:t>
            </a:r>
          </a:p>
        </p:txBody>
      </p:sp>
    </p:spTree>
    <p:extLst>
      <p:ext uri="{BB962C8B-B14F-4D97-AF65-F5344CB8AC3E}">
        <p14:creationId xmlns:p14="http://schemas.microsoft.com/office/powerpoint/2010/main" val="122026728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1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grpSp>
        <p:nvGrpSpPr>
          <p:cNvPr id="3" name="Group 2">
            <a:extLst>
              <a:ext uri="{FF2B5EF4-FFF2-40B4-BE49-F238E27FC236}">
                <a16:creationId xmlns:a16="http://schemas.microsoft.com/office/drawing/2014/main" id="{C0CCC803-9AB6-171A-F613-E022728624F0}"/>
              </a:ext>
            </a:extLst>
          </p:cNvPr>
          <p:cNvGrpSpPr/>
          <p:nvPr userDrawn="1"/>
        </p:nvGrpSpPr>
        <p:grpSpPr>
          <a:xfrm>
            <a:off x="7904259" y="231790"/>
            <a:ext cx="683885" cy="287030"/>
            <a:chOff x="7459170" y="481236"/>
            <a:chExt cx="2697427" cy="1132124"/>
          </a:xfrm>
        </p:grpSpPr>
        <p:sp>
          <p:nvSpPr>
            <p:cNvPr id="9" name="Freeform 3">
              <a:extLst>
                <a:ext uri="{FF2B5EF4-FFF2-40B4-BE49-F238E27FC236}">
                  <a16:creationId xmlns:a16="http://schemas.microsoft.com/office/drawing/2014/main" id="{070225ED-29C2-688A-F206-F6153B90A68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7">
              <a:extLst>
                <a:ext uri="{FF2B5EF4-FFF2-40B4-BE49-F238E27FC236}">
                  <a16:creationId xmlns:a16="http://schemas.microsoft.com/office/drawing/2014/main" id="{2B4A0A09-CADF-8C4A-AD45-C12DB64E5C2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0">
              <a:extLst>
                <a:ext uri="{FF2B5EF4-FFF2-40B4-BE49-F238E27FC236}">
                  <a16:creationId xmlns:a16="http://schemas.microsoft.com/office/drawing/2014/main" id="{3FD551DE-D718-9799-7A72-EB1CB1268D3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1">
              <a:extLst>
                <a:ext uri="{FF2B5EF4-FFF2-40B4-BE49-F238E27FC236}">
                  <a16:creationId xmlns:a16="http://schemas.microsoft.com/office/drawing/2014/main" id="{14C30BE6-FC11-5B4A-A85E-233A7FD83C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2">
              <a:extLst>
                <a:ext uri="{FF2B5EF4-FFF2-40B4-BE49-F238E27FC236}">
                  <a16:creationId xmlns:a16="http://schemas.microsoft.com/office/drawing/2014/main" id="{1133E7BA-8C64-BA36-80DD-F03A3A35CF2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3">
              <a:extLst>
                <a:ext uri="{FF2B5EF4-FFF2-40B4-BE49-F238E27FC236}">
                  <a16:creationId xmlns:a16="http://schemas.microsoft.com/office/drawing/2014/main" id="{FF4CB2FC-62F7-4901-B27C-9C90A85F889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0" name="Freeform 14">
              <a:extLst>
                <a:ext uri="{FF2B5EF4-FFF2-40B4-BE49-F238E27FC236}">
                  <a16:creationId xmlns:a16="http://schemas.microsoft.com/office/drawing/2014/main" id="{ED5B46EF-8440-7D14-4BEC-5F00F4C95C3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1" name="TextBox 20">
            <a:extLst>
              <a:ext uri="{FF2B5EF4-FFF2-40B4-BE49-F238E27FC236}">
                <a16:creationId xmlns:a16="http://schemas.microsoft.com/office/drawing/2014/main" id="{11FED989-63FB-7A0E-3DFD-20F8A3D9BE09}"/>
              </a:ext>
            </a:extLst>
          </p:cNvPr>
          <p:cNvSpPr txBox="1">
            <a:spLocks/>
          </p:cNvSpPr>
          <p:nvPr userDrawn="1"/>
        </p:nvSpPr>
        <p:spPr>
          <a:xfrm>
            <a:off x="8137823" y="4801232"/>
            <a:ext cx="450321" cy="115416"/>
          </a:xfrm>
          <a:prstGeom prst="rect">
            <a:avLst/>
          </a:prstGeom>
          <a:no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750" dirty="0">
                <a:solidFill>
                  <a:schemeClr val="bg2"/>
                </a:solidFill>
              </a:rPr>
              <a:t>RSM | </a:t>
            </a:r>
            <a:fld id="{49435FB2-2907-4A1B-9AF4-7FDB3101C2DF}" type="slidenum">
              <a:rPr lang="en-GB" sz="750" smtClean="0">
                <a:solidFill>
                  <a:schemeClr val="bg2"/>
                </a:solidFill>
              </a:rPr>
              <a:pPr marL="0" marR="0" lvl="0" indent="0" algn="ctr" defTabSz="685800" rtl="0" eaLnBrk="1" fontAlgn="auto" latinLnBrk="0" hangingPunct="1">
                <a:lnSpc>
                  <a:spcPct val="100000"/>
                </a:lnSpc>
                <a:spcBef>
                  <a:spcPts val="0"/>
                </a:spcBef>
                <a:spcAft>
                  <a:spcPts val="0"/>
                </a:spcAft>
                <a:buClrTx/>
                <a:buSzTx/>
                <a:buFontTx/>
                <a:buNone/>
                <a:tabLst/>
                <a:defRPr/>
              </a:pPr>
              <a:t>‹#›</a:t>
            </a:fld>
            <a:endParaRPr lang="en-US" sz="750" dirty="0">
              <a:solidFill>
                <a:schemeClr val="bg2"/>
              </a:solidFill>
            </a:endParaRPr>
          </a:p>
        </p:txBody>
      </p:sp>
    </p:spTree>
    <p:extLst>
      <p:ext uri="{BB962C8B-B14F-4D97-AF65-F5344CB8AC3E}">
        <p14:creationId xmlns:p14="http://schemas.microsoft.com/office/powerpoint/2010/main" val="303909097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12_Main content slid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BD6B90B-25FE-4DDA-8799-05E8166B429E}"/>
              </a:ext>
            </a:extLst>
          </p:cNvPr>
          <p:cNvSpPr>
            <a:spLocks/>
          </p:cNvSpPr>
          <p:nvPr userDrawn="1"/>
        </p:nvSpPr>
        <p:spPr>
          <a:xfrm>
            <a:off x="0" y="0"/>
            <a:ext cx="9141714"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Copyright">
            <a:extLst>
              <a:ext uri="{FF2B5EF4-FFF2-40B4-BE49-F238E27FC236}">
                <a16:creationId xmlns:a16="http://schemas.microsoft.com/office/drawing/2014/main" id="{855DFFA1-FF63-2CDC-053A-FF639063691A}"/>
              </a:ext>
            </a:extLst>
          </p:cNvPr>
          <p:cNvSpPr txBox="1">
            <a:spLocks/>
          </p:cNvSpPr>
          <p:nvPr userDrawn="1">
            <p:custDataLst>
              <p:tags r:id="rId1"/>
            </p:custDataLst>
          </p:nvPr>
        </p:nvSpPr>
        <p:spPr bwMode="auto">
          <a:xfrm>
            <a:off x="457200" y="4886304"/>
            <a:ext cx="4590000" cy="78996"/>
          </a:xfrm>
          <a:prstGeom prst="rect">
            <a:avLst/>
          </a:prstGeom>
          <a:noFill/>
          <a:ln w="9525" algn="ctr">
            <a:noFill/>
            <a:miter lim="800000"/>
            <a:headEnd/>
            <a:tailEnd/>
          </a:ln>
          <a:effectLst/>
        </p:spPr>
        <p:txBody>
          <a:bodyPr vert="horz" wrap="square" lIns="0" tIns="0" rIns="0" bIns="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US" sz="525" b="0" i="0" u="none" strike="noStrike" kern="1200" baseline="0" dirty="0">
                <a:solidFill>
                  <a:srgbClr val="888B8D"/>
                </a:solidFill>
                <a:latin typeface="Arial" panose="020B0604020202020204" pitchFamily="34" charset="0"/>
              </a:rPr>
              <a:t>© 2023 RSM US LLP. All Rights Reserved.</a:t>
            </a:r>
          </a:p>
        </p:txBody>
      </p:sp>
      <p:sp>
        <p:nvSpPr>
          <p:cNvPr id="6" name="Slide Number Placeholder 5">
            <a:extLst>
              <a:ext uri="{FF2B5EF4-FFF2-40B4-BE49-F238E27FC236}">
                <a16:creationId xmlns:a16="http://schemas.microsoft.com/office/drawing/2014/main" id="{6C2D3A6D-F20B-BAEF-D340-3E7FE043511B}"/>
              </a:ext>
            </a:extLst>
          </p:cNvPr>
          <p:cNvSpPr txBox="1">
            <a:spLocks/>
          </p:cNvSpPr>
          <p:nvPr userDrawn="1"/>
        </p:nvSpPr>
        <p:spPr>
          <a:xfrm>
            <a:off x="381000" y="4632723"/>
            <a:ext cx="2057400" cy="207565"/>
          </a:xfrm>
          <a:prstGeom prst="rect">
            <a:avLst/>
          </a:prstGeom>
        </p:spPr>
        <p:txBody>
          <a:bodyPr/>
          <a:lstStyle>
            <a:defPPr>
              <a:defRPr lang="en-US"/>
            </a:defPPr>
            <a:lvl1pPr marL="0" algn="l" defTabSz="914400" rtl="0" eaLnBrk="1" latinLnBrk="0" hangingPunct="1">
              <a:defRPr sz="10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z="750" smtClean="0"/>
              <a:pPr/>
              <a:t>‹#›</a:t>
            </a:fld>
            <a:endParaRPr lang="en-US" sz="750" dirty="0"/>
          </a:p>
        </p:txBody>
      </p:sp>
    </p:spTree>
    <p:extLst>
      <p:ext uri="{BB962C8B-B14F-4D97-AF65-F5344CB8AC3E}">
        <p14:creationId xmlns:p14="http://schemas.microsoft.com/office/powerpoint/2010/main" val="2725492825"/>
      </p:ext>
    </p:extLst>
  </p:cSld>
  <p:clrMapOvr>
    <a:masterClrMapping/>
  </p:clrMapOvr>
  <p:extLst>
    <p:ext uri="{DCECCB84-F9BA-43D5-87BE-67443E8EF086}">
      <p15:sldGuideLst xmlns:p15="http://schemas.microsoft.com/office/powerpoint/2012/main"/>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Evaluation Prompt">
    <p:spTree>
      <p:nvGrpSpPr>
        <p:cNvPr id="1" name=""/>
        <p:cNvGrpSpPr/>
        <p:nvPr/>
      </p:nvGrpSpPr>
      <p:grpSpPr>
        <a:xfrm>
          <a:off x="0" y="0"/>
          <a:ext cx="0" cy="0"/>
          <a:chOff x="0" y="0"/>
          <a:chExt cx="0" cy="0"/>
        </a:xfrm>
      </p:grpSpPr>
      <p:sp>
        <p:nvSpPr>
          <p:cNvPr id="17" name="WhiteBackground"/>
          <p:cNvSpPr/>
          <p:nvPr userDrawn="1"/>
        </p:nvSpPr>
        <p:spPr>
          <a:xfrm>
            <a:off x="-68580" y="0"/>
            <a:ext cx="9212580" cy="445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BlueBar"/>
          <p:cNvSpPr/>
          <p:nvPr userDrawn="1"/>
        </p:nvSpPr>
        <p:spPr>
          <a:xfrm>
            <a:off x="1714500" y="274320"/>
            <a:ext cx="7200900" cy="390906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 name="GreenBar"/>
          <p:cNvSpPr/>
          <p:nvPr userDrawn="1"/>
        </p:nvSpPr>
        <p:spPr>
          <a:xfrm>
            <a:off x="411480" y="274320"/>
            <a:ext cx="1234440" cy="3909060"/>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9" name="GreyBar"/>
          <p:cNvSpPr/>
          <p:nvPr userDrawn="1"/>
        </p:nvSpPr>
        <p:spPr>
          <a:xfrm>
            <a:off x="0" y="274320"/>
            <a:ext cx="342901" cy="3909060"/>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EvaluationPrompt"/>
          <p:cNvSpPr>
            <a:spLocks noGrp="1"/>
          </p:cNvSpPr>
          <p:nvPr>
            <p:ph type="body" sz="quarter" idx="10" hasCustomPrompt="1"/>
          </p:nvPr>
        </p:nvSpPr>
        <p:spPr>
          <a:xfrm>
            <a:off x="1714500" y="273844"/>
            <a:ext cx="7200900" cy="3910013"/>
          </a:xfrm>
        </p:spPr>
        <p:txBody>
          <a:bodyPr lIns="228600" tIns="228600" rIns="228600" bIns="228600" anchor="ctr">
            <a:normAutofit/>
          </a:bodyPr>
          <a:lstStyle>
            <a:lvl1pPr marL="0" indent="0">
              <a:buNone/>
              <a:defRPr sz="2100">
                <a:solidFill>
                  <a:schemeClr val="bg1"/>
                </a:solidFill>
              </a:defRPr>
            </a:lvl1pPr>
          </a:lstStyle>
          <a:p>
            <a:pPr lvl="0"/>
            <a:r>
              <a:rPr lang="en-US"/>
              <a:t>Insert evaluation prompt here.</a:t>
            </a:r>
          </a:p>
        </p:txBody>
      </p:sp>
    </p:spTree>
    <p:extLst>
      <p:ext uri="{BB962C8B-B14F-4D97-AF65-F5344CB8AC3E}">
        <p14:creationId xmlns:p14="http://schemas.microsoft.com/office/powerpoint/2010/main" val="277938206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Polling Check-In">
    <p:spTree>
      <p:nvGrpSpPr>
        <p:cNvPr id="1" name=""/>
        <p:cNvGrpSpPr/>
        <p:nvPr/>
      </p:nvGrpSpPr>
      <p:grpSpPr>
        <a:xfrm>
          <a:off x="0" y="0"/>
          <a:ext cx="0" cy="0"/>
          <a:chOff x="0" y="0"/>
          <a:chExt cx="0" cy="0"/>
        </a:xfrm>
      </p:grpSpPr>
      <p:sp>
        <p:nvSpPr>
          <p:cNvPr id="15" name="WhiteCoverUpLogo">
            <a:extLst>
              <a:ext uri="{FF2B5EF4-FFF2-40B4-BE49-F238E27FC236}">
                <a16:creationId xmlns:a16="http://schemas.microsoft.com/office/drawing/2014/main" id="{82D90C2F-5D78-4488-BF96-A889BA2849F7}"/>
              </a:ext>
            </a:extLst>
          </p:cNvPr>
          <p:cNvSpPr/>
          <p:nvPr userDrawn="1"/>
        </p:nvSpPr>
        <p:spPr>
          <a:xfrm>
            <a:off x="0" y="4457700"/>
            <a:ext cx="9141714"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0" name="Picture Placeholder 9">
            <a:extLst>
              <a:ext uri="{FF2B5EF4-FFF2-40B4-BE49-F238E27FC236}">
                <a16:creationId xmlns:a16="http://schemas.microsoft.com/office/drawing/2014/main" id="{71ED97DB-27C3-4FE3-A3F5-A3E749AA38A4}"/>
              </a:ext>
            </a:extLst>
          </p:cNvPr>
          <p:cNvSpPr>
            <a:spLocks noGrp="1"/>
          </p:cNvSpPr>
          <p:nvPr>
            <p:ph type="pic" sz="quarter" idx="11" hasCustomPrompt="1"/>
          </p:nvPr>
        </p:nvSpPr>
        <p:spPr>
          <a:xfrm>
            <a:off x="6992541" y="891540"/>
            <a:ext cx="1922859" cy="1921669"/>
          </a:xfrm>
        </p:spPr>
        <p:txBody>
          <a:bodyPr anchor="ctr"/>
          <a:lstStyle>
            <a:lvl1pPr marL="0" indent="0" algn="ctr">
              <a:buNone/>
              <a:defRPr/>
            </a:lvl1pPr>
          </a:lstStyle>
          <a:p>
            <a:r>
              <a:rPr lang="en-US" dirty="0"/>
              <a:t>Insert QR code here</a:t>
            </a:r>
          </a:p>
        </p:txBody>
      </p:sp>
      <p:sp>
        <p:nvSpPr>
          <p:cNvPr id="8" name="WhiteBackground"/>
          <p:cNvSpPr/>
          <p:nvPr userDrawn="1"/>
        </p:nvSpPr>
        <p:spPr>
          <a:xfrm>
            <a:off x="-6858" y="0"/>
            <a:ext cx="9148572" cy="901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BlueBar"/>
          <p:cNvSpPr/>
          <p:nvPr userDrawn="1"/>
        </p:nvSpPr>
        <p:spPr>
          <a:xfrm>
            <a:off x="7715250" y="171450"/>
            <a:ext cx="1200150" cy="672084"/>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GreenBar"/>
          <p:cNvSpPr/>
          <p:nvPr userDrawn="1"/>
        </p:nvSpPr>
        <p:spPr>
          <a:xfrm>
            <a:off x="5417820" y="171450"/>
            <a:ext cx="2228850" cy="672084"/>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 name="GreyBar"/>
          <p:cNvSpPr/>
          <p:nvPr userDrawn="1"/>
        </p:nvSpPr>
        <p:spPr>
          <a:xfrm>
            <a:off x="-1" y="171450"/>
            <a:ext cx="5349240" cy="672084"/>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Title"/>
          <p:cNvSpPr>
            <a:spLocks noGrp="1"/>
          </p:cNvSpPr>
          <p:nvPr>
            <p:ph type="title" hasCustomPrompt="1"/>
          </p:nvPr>
        </p:nvSpPr>
        <p:spPr>
          <a:xfrm>
            <a:off x="342900" y="171450"/>
            <a:ext cx="5006340" cy="672084"/>
          </a:xfrm>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Polling sign-in</a:t>
            </a:r>
          </a:p>
        </p:txBody>
      </p:sp>
      <p:sp>
        <p:nvSpPr>
          <p:cNvPr id="13" name="Text Placeholder 12">
            <a:extLst>
              <a:ext uri="{FF2B5EF4-FFF2-40B4-BE49-F238E27FC236}">
                <a16:creationId xmlns:a16="http://schemas.microsoft.com/office/drawing/2014/main" id="{D350FF0E-6154-4287-9228-AD3578A286BC}"/>
              </a:ext>
            </a:extLst>
          </p:cNvPr>
          <p:cNvSpPr>
            <a:spLocks noGrp="1"/>
          </p:cNvSpPr>
          <p:nvPr>
            <p:ph type="body" sz="quarter" idx="12" hasCustomPrompt="1"/>
          </p:nvPr>
        </p:nvSpPr>
        <p:spPr>
          <a:xfrm>
            <a:off x="342900" y="1783080"/>
            <a:ext cx="6652260" cy="1028700"/>
          </a:xfrm>
        </p:spPr>
        <p:txBody>
          <a:bodyPr>
            <a:noAutofit/>
          </a:bodyPr>
          <a:lstStyle>
            <a:lvl1pPr marL="0" indent="0">
              <a:buNone/>
              <a:defRPr sz="3000" b="1">
                <a:solidFill>
                  <a:schemeClr val="accent1"/>
                </a:solidFill>
              </a:defRPr>
            </a:lvl1pPr>
            <a:lvl2pPr marL="342900" indent="0">
              <a:buNone/>
              <a:defRPr/>
            </a:lvl2pPr>
          </a:lstStyle>
          <a:p>
            <a:pPr lvl="0"/>
            <a:r>
              <a:rPr lang="en-US" err="1"/>
              <a:t>rsmus</a:t>
            </a:r>
            <a:r>
              <a:rPr lang="en-US"/>
              <a:t>[#].cnf.io/sessions/[SESSION CODE]</a:t>
            </a:r>
          </a:p>
        </p:txBody>
      </p:sp>
      <p:sp>
        <p:nvSpPr>
          <p:cNvPr id="14" name="TextBox 13">
            <a:extLst>
              <a:ext uri="{FF2B5EF4-FFF2-40B4-BE49-F238E27FC236}">
                <a16:creationId xmlns:a16="http://schemas.microsoft.com/office/drawing/2014/main" id="{91C55288-DFC9-4BC8-BC5B-D2EE5F6B2584}"/>
              </a:ext>
            </a:extLst>
          </p:cNvPr>
          <p:cNvSpPr txBox="1"/>
          <p:nvPr userDrawn="1"/>
        </p:nvSpPr>
        <p:spPr>
          <a:xfrm>
            <a:off x="342900" y="3531870"/>
            <a:ext cx="8641080" cy="377190"/>
          </a:xfrm>
          <a:prstGeom prst="rect">
            <a:avLst/>
          </a:prstGeom>
          <a:noFill/>
        </p:spPr>
        <p:txBody>
          <a:bodyPr wrap="square" rtlCol="0" anchor="b" anchorCtr="0">
            <a:noAutofit/>
          </a:bodyPr>
          <a:lstStyle/>
          <a:p>
            <a:pPr>
              <a:spcBef>
                <a:spcPts val="900"/>
              </a:spcBef>
            </a:pPr>
            <a:r>
              <a:rPr lang="en-US" sz="1800" b="1" dirty="0">
                <a:solidFill>
                  <a:schemeClr val="accent2"/>
                </a:solidFill>
              </a:rPr>
              <a:t>Session Information</a:t>
            </a:r>
          </a:p>
        </p:txBody>
      </p:sp>
      <p:sp>
        <p:nvSpPr>
          <p:cNvPr id="18" name="Table Placeholder 17">
            <a:extLst>
              <a:ext uri="{FF2B5EF4-FFF2-40B4-BE49-F238E27FC236}">
                <a16:creationId xmlns:a16="http://schemas.microsoft.com/office/drawing/2014/main" id="{635DA6BB-DD2A-47B6-91EC-4A68DC6B0E01}"/>
              </a:ext>
            </a:extLst>
          </p:cNvPr>
          <p:cNvSpPr>
            <a:spLocks noGrp="1"/>
          </p:cNvSpPr>
          <p:nvPr>
            <p:ph type="tbl" sz="quarter" idx="13"/>
          </p:nvPr>
        </p:nvSpPr>
        <p:spPr>
          <a:xfrm>
            <a:off x="409575" y="3909060"/>
            <a:ext cx="8505825" cy="1028700"/>
          </a:xfrm>
        </p:spPr>
        <p:txBody>
          <a:bodyPr>
            <a:normAutofit/>
          </a:bodyPr>
          <a:lstStyle>
            <a:lvl1pPr marL="0" indent="0">
              <a:buNone/>
              <a:defRPr sz="1800"/>
            </a:lvl1pPr>
          </a:lstStyle>
          <a:p>
            <a:endParaRPr lang="en-US" dirty="0"/>
          </a:p>
        </p:txBody>
      </p:sp>
      <p:sp>
        <p:nvSpPr>
          <p:cNvPr id="12" name="Text Placeholder 11">
            <a:extLst>
              <a:ext uri="{FF2B5EF4-FFF2-40B4-BE49-F238E27FC236}">
                <a16:creationId xmlns:a16="http://schemas.microsoft.com/office/drawing/2014/main" id="{3F5EA3DA-7C20-4E8E-8989-FFCD5F204F1C}"/>
              </a:ext>
            </a:extLst>
          </p:cNvPr>
          <p:cNvSpPr>
            <a:spLocks noGrp="1"/>
          </p:cNvSpPr>
          <p:nvPr>
            <p:ph type="body" sz="quarter" idx="14" hasCustomPrompt="1"/>
          </p:nvPr>
        </p:nvSpPr>
        <p:spPr>
          <a:xfrm>
            <a:off x="342900" y="960120"/>
            <a:ext cx="6649641" cy="754380"/>
          </a:xfrm>
        </p:spPr>
        <p:txBody>
          <a:bodyPr>
            <a:noAutofit/>
          </a:bodyPr>
          <a:lstStyle>
            <a:lvl1pPr marL="0" indent="0">
              <a:buNone/>
              <a:defRPr sz="1500"/>
            </a:lvl1pPr>
            <a:lvl2pPr>
              <a:defRPr sz="1500"/>
            </a:lvl2pPr>
            <a:lvl3pPr>
              <a:defRPr sz="1500"/>
            </a:lvl3pPr>
            <a:lvl4pPr>
              <a:defRPr sz="1500"/>
            </a:lvl4pPr>
            <a:lvl5pPr>
              <a:defRPr sz="1500"/>
            </a:lvl5pPr>
          </a:lstStyle>
          <a:p>
            <a:r>
              <a:rPr lang="en-US" sz="1500"/>
              <a:t>Please sign in for this session. Your sign-in will allow you to receive credit for participation through polling questions and other types of engagement during this course. Scan the QR code at the right or go to the following URL:</a:t>
            </a:r>
          </a:p>
        </p:txBody>
      </p:sp>
      <p:sp>
        <p:nvSpPr>
          <p:cNvPr id="17" name="Text Placeholder 16">
            <a:extLst>
              <a:ext uri="{FF2B5EF4-FFF2-40B4-BE49-F238E27FC236}">
                <a16:creationId xmlns:a16="http://schemas.microsoft.com/office/drawing/2014/main" id="{AED43BD7-6355-4EBF-8278-AE46FB9427DB}"/>
              </a:ext>
            </a:extLst>
          </p:cNvPr>
          <p:cNvSpPr>
            <a:spLocks noGrp="1"/>
          </p:cNvSpPr>
          <p:nvPr>
            <p:ph type="body" sz="quarter" idx="15" hasCustomPrompt="1"/>
          </p:nvPr>
        </p:nvSpPr>
        <p:spPr>
          <a:xfrm>
            <a:off x="342900" y="2811780"/>
            <a:ext cx="8572500" cy="685800"/>
          </a:xfrm>
        </p:spPr>
        <p:txBody>
          <a:bodyPr anchor="b" anchorCtr="0">
            <a:noAutofit/>
          </a:bodyPr>
          <a:lstStyle>
            <a:lvl1pPr marL="0" indent="0">
              <a:buNone/>
              <a:defRPr sz="1500"/>
            </a:lvl1pPr>
            <a:lvl2pPr>
              <a:defRPr sz="1500"/>
            </a:lvl2pPr>
            <a:lvl3pPr>
              <a:defRPr sz="1500"/>
            </a:lvl3pPr>
            <a:lvl4pPr>
              <a:defRPr sz="1500"/>
            </a:lvl4pPr>
            <a:lvl5pPr>
              <a:defRPr sz="1500"/>
            </a:lvl5pPr>
          </a:lstStyle>
          <a:p>
            <a:pPr lvl="0"/>
            <a:r>
              <a:rPr lang="en-US"/>
              <a:t>Fill in your first and last name, RSM email address, and employee ID number (E# or T#), then click “Check In Now”. This page will be where you respond to polling questions throughout the session.</a:t>
            </a:r>
          </a:p>
        </p:txBody>
      </p:sp>
    </p:spTree>
    <p:extLst>
      <p:ext uri="{BB962C8B-B14F-4D97-AF65-F5344CB8AC3E}">
        <p14:creationId xmlns:p14="http://schemas.microsoft.com/office/powerpoint/2010/main" val="401100038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olution">
    <p:spTree>
      <p:nvGrpSpPr>
        <p:cNvPr id="1" name=""/>
        <p:cNvGrpSpPr/>
        <p:nvPr/>
      </p:nvGrpSpPr>
      <p:grpSpPr>
        <a:xfrm>
          <a:off x="0" y="0"/>
          <a:ext cx="0" cy="0"/>
          <a:chOff x="0" y="0"/>
          <a:chExt cx="0" cy="0"/>
        </a:xfrm>
      </p:grpSpPr>
      <p:sp>
        <p:nvSpPr>
          <p:cNvPr id="7" name="Content"/>
          <p:cNvSpPr>
            <a:spLocks noGrp="1"/>
          </p:cNvSpPr>
          <p:nvPr>
            <p:ph sz="quarter" idx="10"/>
          </p:nvPr>
        </p:nvSpPr>
        <p:spPr>
          <a:xfrm>
            <a:off x="342900" y="960120"/>
            <a:ext cx="8641080" cy="3497580"/>
          </a:xfrm>
          <a:solidFill>
            <a:schemeClr val="bg1"/>
          </a:solidFill>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WhiteBackground"/>
          <p:cNvSpPr/>
          <p:nvPr userDrawn="1"/>
        </p:nvSpPr>
        <p:spPr>
          <a:xfrm>
            <a:off x="-6858" y="0"/>
            <a:ext cx="9148572" cy="901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 name="GreenBar"/>
          <p:cNvSpPr/>
          <p:nvPr userDrawn="1"/>
        </p:nvSpPr>
        <p:spPr>
          <a:xfrm>
            <a:off x="0" y="171450"/>
            <a:ext cx="8915400" cy="672084"/>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Title"/>
          <p:cNvSpPr>
            <a:spLocks noGrp="1"/>
          </p:cNvSpPr>
          <p:nvPr>
            <p:ph type="title" hasCustomPrompt="1"/>
          </p:nvPr>
        </p:nvSpPr>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SOLUTION</a:t>
            </a:r>
          </a:p>
        </p:txBody>
      </p:sp>
    </p:spTree>
    <p:extLst>
      <p:ext uri="{BB962C8B-B14F-4D97-AF65-F5344CB8AC3E}">
        <p14:creationId xmlns:p14="http://schemas.microsoft.com/office/powerpoint/2010/main" val="16839729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 Photo">
    <p:spTree>
      <p:nvGrpSpPr>
        <p:cNvPr id="1" name=""/>
        <p:cNvGrpSpPr/>
        <p:nvPr/>
      </p:nvGrpSpPr>
      <p:grpSpPr>
        <a:xfrm>
          <a:off x="0" y="0"/>
          <a:ext cx="0" cy="0"/>
          <a:chOff x="0" y="0"/>
          <a:chExt cx="0" cy="0"/>
        </a:xfrm>
      </p:grpSpPr>
      <p:sp>
        <p:nvSpPr>
          <p:cNvPr id="8" name="LightBlueBackground"/>
          <p:cNvSpPr/>
          <p:nvPr userDrawn="1"/>
        </p:nvSpPr>
        <p:spPr>
          <a:xfrm>
            <a:off x="409575" y="960120"/>
            <a:ext cx="8505825" cy="2880360"/>
          </a:xfrm>
          <a:prstGeom prst="rect">
            <a:avLst/>
          </a:prstGeom>
          <a:solidFill>
            <a:srgbClr val="D4E7F7">
              <a:alpha val="5019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 name="Details"/>
          <p:cNvSpPr>
            <a:spLocks noGrp="1"/>
          </p:cNvSpPr>
          <p:nvPr>
            <p:ph type="body" sz="quarter" idx="20" hasCustomPrompt="1"/>
          </p:nvPr>
        </p:nvSpPr>
        <p:spPr>
          <a:xfrm>
            <a:off x="2124075" y="1645920"/>
            <a:ext cx="6791325" cy="2194560"/>
          </a:xfrm>
          <a:prstGeom prst="rect">
            <a:avLst/>
          </a:prstGeom>
        </p:spPr>
        <p:txBody>
          <a:bodyPr>
            <a:noAutofit/>
          </a:bodyPr>
          <a:lstStyle>
            <a:lvl1pPr marL="0" indent="0">
              <a:buNone/>
              <a:defRPr sz="150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r>
              <a:rPr lang="en-US"/>
              <a:t>Service line / Region / Physical location / Additional biographical information, if desired (one line each)</a:t>
            </a:r>
          </a:p>
        </p:txBody>
      </p:sp>
      <p:sp>
        <p:nvSpPr>
          <p:cNvPr id="11" name="Level"/>
          <p:cNvSpPr>
            <a:spLocks noGrp="1"/>
          </p:cNvSpPr>
          <p:nvPr>
            <p:ph type="body" sz="quarter" idx="22" hasCustomPrompt="1"/>
          </p:nvPr>
        </p:nvSpPr>
        <p:spPr>
          <a:xfrm>
            <a:off x="2124075" y="1303020"/>
            <a:ext cx="6791325" cy="342900"/>
          </a:xfrm>
          <a:prstGeom prst="rect">
            <a:avLst/>
          </a:prstGeom>
        </p:spPr>
        <p:txBody>
          <a:bodyPr anchor="ctr">
            <a:noAutofit/>
          </a:bodyPr>
          <a:lstStyle>
            <a:lvl1pPr marL="0" indent="0">
              <a:buNone/>
              <a:defRPr sz="1500" b="0" baseline="0">
                <a:solidFill>
                  <a:schemeClr val="accent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Level</a:t>
            </a:r>
          </a:p>
        </p:txBody>
      </p:sp>
      <p:sp>
        <p:nvSpPr>
          <p:cNvPr id="10" name="Name"/>
          <p:cNvSpPr>
            <a:spLocks noGrp="1"/>
          </p:cNvSpPr>
          <p:nvPr>
            <p:ph type="body" sz="quarter" idx="21" hasCustomPrompt="1"/>
          </p:nvPr>
        </p:nvSpPr>
        <p:spPr>
          <a:xfrm>
            <a:off x="2124075" y="960120"/>
            <a:ext cx="6791325" cy="342900"/>
          </a:xfrm>
          <a:prstGeom prst="rect">
            <a:avLst/>
          </a:prstGeom>
        </p:spPr>
        <p:txBody>
          <a:bodyPr anchor="ctr">
            <a:noAutofit/>
          </a:bodyPr>
          <a:lstStyle>
            <a:lvl1pPr marL="0" indent="0">
              <a:buNone/>
              <a:defRPr sz="1800" b="1" baseline="0">
                <a:solidFill>
                  <a:schemeClr val="accent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First and Last Name</a:t>
            </a:r>
          </a:p>
        </p:txBody>
      </p:sp>
      <p:sp>
        <p:nvSpPr>
          <p:cNvPr id="7" name="Picture"/>
          <p:cNvSpPr>
            <a:spLocks noGrp="1"/>
          </p:cNvSpPr>
          <p:nvPr>
            <p:ph type="pic" sz="quarter" idx="14"/>
          </p:nvPr>
        </p:nvSpPr>
        <p:spPr>
          <a:xfrm>
            <a:off x="409575" y="960120"/>
            <a:ext cx="1714500" cy="2057400"/>
          </a:xfrm>
          <a:prstGeom prst="rect">
            <a:avLst/>
          </a:prstGeom>
          <a:noFill/>
        </p:spPr>
        <p:txBody>
          <a:bodyPr>
            <a:normAutofit/>
          </a:bodyPr>
          <a:lstStyle>
            <a:lvl1pPr marL="0" indent="0">
              <a:buNone/>
              <a:defRPr sz="750"/>
            </a:lvl1pPr>
          </a:lstStyle>
          <a:p>
            <a:endParaRPr lang="en-GB" dirty="0"/>
          </a:p>
        </p:txBody>
      </p:sp>
      <p:sp>
        <p:nvSpPr>
          <p:cNvPr id="13" name="WhiteBackground"/>
          <p:cNvSpPr/>
          <p:nvPr userDrawn="1"/>
        </p:nvSpPr>
        <p:spPr>
          <a:xfrm>
            <a:off x="-6858" y="0"/>
            <a:ext cx="9148572" cy="901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 name="GreenBar"/>
          <p:cNvSpPr/>
          <p:nvPr userDrawn="1"/>
        </p:nvSpPr>
        <p:spPr>
          <a:xfrm>
            <a:off x="0" y="171450"/>
            <a:ext cx="8915400" cy="672084"/>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Title"/>
          <p:cNvSpPr>
            <a:spLocks noGrp="1"/>
          </p:cNvSpPr>
          <p:nvPr>
            <p:ph type="title" hasCustomPrompt="1"/>
          </p:nvPr>
        </p:nvSpPr>
        <p:spPr>
          <a:xfrm>
            <a:off x="458987" y="391649"/>
            <a:ext cx="5973961" cy="373949"/>
          </a:xfrm>
        </p:spPr>
        <p:txBody>
          <a:bodyPr/>
          <a:lstStyle>
            <a:lvl1pPr algn="l" defTabSz="685800" rtl="0" eaLnBrk="1" latinLnBrk="0" hangingPunct="1">
              <a:lnSpc>
                <a:spcPct val="90000"/>
              </a:lnSpc>
              <a:spcBef>
                <a:spcPct val="0"/>
              </a:spcBef>
              <a:buNone/>
              <a:defRPr/>
            </a:lvl1pPr>
          </a:lstStyle>
          <a:p>
            <a:pPr algn="l" defTabSz="914400" rtl="0" eaLnBrk="1" latinLnBrk="0" hangingPunct="1">
              <a:lnSpc>
                <a:spcPct val="90000"/>
              </a:lnSpc>
              <a:spcBef>
                <a:spcPct val="0"/>
              </a:spcBef>
              <a:buNone/>
            </a:pPr>
            <a:r>
              <a:rPr lang="en-US"/>
              <a:t>Your instructor</a:t>
            </a:r>
            <a:endParaRPr lang="en-US" sz="2100" b="0" kern="1200">
              <a:solidFill>
                <a:schemeClr val="bg1"/>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41342413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and Table">
    <p:spTree>
      <p:nvGrpSpPr>
        <p:cNvPr id="1" name=""/>
        <p:cNvGrpSpPr/>
        <p:nvPr/>
      </p:nvGrpSpPr>
      <p:grpSpPr>
        <a:xfrm>
          <a:off x="0" y="0"/>
          <a:ext cx="0" cy="0"/>
          <a:chOff x="0" y="0"/>
          <a:chExt cx="0" cy="0"/>
        </a:xfrm>
      </p:grpSpPr>
      <p:sp>
        <p:nvSpPr>
          <p:cNvPr id="5" name="Content"/>
          <p:cNvSpPr>
            <a:spLocks noGrp="1"/>
          </p:cNvSpPr>
          <p:nvPr>
            <p:ph sz="quarter" idx="10"/>
          </p:nvPr>
        </p:nvSpPr>
        <p:spPr>
          <a:xfrm>
            <a:off x="411480" y="960120"/>
            <a:ext cx="8503920" cy="3429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cNvSpPr>
            <a:spLocks noGrp="1"/>
          </p:cNvSpPr>
          <p:nvPr>
            <p:ph type="title" hasCustomPrompt="1"/>
          </p:nvPr>
        </p:nvSpPr>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Title (sentence case)</a:t>
            </a:r>
          </a:p>
        </p:txBody>
      </p:sp>
    </p:spTree>
    <p:extLst>
      <p:ext uri="{BB962C8B-B14F-4D97-AF65-F5344CB8AC3E}">
        <p14:creationId xmlns:p14="http://schemas.microsoft.com/office/powerpoint/2010/main" val="172231972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Polling Question">
    <p:spTree>
      <p:nvGrpSpPr>
        <p:cNvPr id="1" name=""/>
        <p:cNvGrpSpPr/>
        <p:nvPr/>
      </p:nvGrpSpPr>
      <p:grpSpPr>
        <a:xfrm>
          <a:off x="0" y="0"/>
          <a:ext cx="0" cy="0"/>
          <a:chOff x="0" y="0"/>
          <a:chExt cx="0" cy="0"/>
        </a:xfrm>
      </p:grpSpPr>
      <p:sp>
        <p:nvSpPr>
          <p:cNvPr id="9" name="ConfIOInstructions"/>
          <p:cNvSpPr/>
          <p:nvPr userDrawn="1"/>
        </p:nvSpPr>
        <p:spPr>
          <a:xfrm>
            <a:off x="0" y="4457700"/>
            <a:ext cx="7646670" cy="54864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411480" rtlCol="0" anchor="ctr"/>
          <a:lstStyle/>
          <a:p>
            <a:pPr algn="l"/>
            <a:r>
              <a:rPr lang="en-US" sz="1200" dirty="0"/>
              <a:t>Please submit your response in the Conferences i/o session</a:t>
            </a:r>
            <a:r>
              <a:rPr lang="en-US" sz="1200" baseline="0" dirty="0"/>
              <a:t>.</a:t>
            </a:r>
            <a:endParaRPr lang="en-US" sz="1200" dirty="0"/>
          </a:p>
        </p:txBody>
      </p:sp>
      <p:sp>
        <p:nvSpPr>
          <p:cNvPr id="7" name="Content"/>
          <p:cNvSpPr>
            <a:spLocks noGrp="1"/>
          </p:cNvSpPr>
          <p:nvPr>
            <p:ph sz="quarter" idx="10" hasCustomPrompt="1"/>
          </p:nvPr>
        </p:nvSpPr>
        <p:spPr>
          <a:xfrm>
            <a:off x="342900" y="960120"/>
            <a:ext cx="8641080" cy="3429000"/>
          </a:xfrm>
          <a:noFill/>
        </p:spPr>
        <p:txBody>
          <a:bodyPr/>
          <a:lstStyle>
            <a:lvl1pPr marL="347663" indent="-347663">
              <a:defRPr baseline="0"/>
            </a:lvl1pPr>
            <a:lvl2pPr marL="342900" indent="-342900">
              <a:spcBef>
                <a:spcPts val="900"/>
              </a:spcBef>
              <a:buFont typeface="+mj-lt"/>
              <a:buAutoNum type="alphaUcPeriod"/>
              <a:defRPr sz="1800" baseline="0"/>
            </a:lvl2pPr>
          </a:lstStyle>
          <a:p>
            <a:pPr lvl="0"/>
            <a:r>
              <a:rPr lang="en-US"/>
              <a:t>Type your question here, click “Enter” and then “Tab” and type your answers. Please limit the question to 250 characters (if additional explanation is needed, use an engagement slide prior to the polling slide). Please indicate any special instructions in the notes section below (multiple-select answers, correct answer to display on results slide, etc.).</a:t>
            </a:r>
          </a:p>
          <a:p>
            <a:pPr lvl="1"/>
            <a:r>
              <a:rPr lang="en-US"/>
              <a:t>Answer A (limit to 100 characters)</a:t>
            </a:r>
          </a:p>
          <a:p>
            <a:pPr lvl="1"/>
            <a:r>
              <a:rPr lang="en-US"/>
              <a:t>Answer B (limit to 100 characters)</a:t>
            </a:r>
          </a:p>
          <a:p>
            <a:pPr lvl="1"/>
            <a:r>
              <a:rPr lang="en-US"/>
              <a:t>Answer C (limit to 100 characters)</a:t>
            </a:r>
          </a:p>
          <a:p>
            <a:pPr lvl="1"/>
            <a:r>
              <a:rPr lang="en-US"/>
              <a:t>Answer D (limit to 100 characters)</a:t>
            </a:r>
          </a:p>
        </p:txBody>
      </p:sp>
      <p:sp>
        <p:nvSpPr>
          <p:cNvPr id="8" name="WhiteBackground"/>
          <p:cNvSpPr/>
          <p:nvPr userDrawn="1"/>
        </p:nvSpPr>
        <p:spPr>
          <a:xfrm>
            <a:off x="-6858" y="0"/>
            <a:ext cx="9148572" cy="901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 name="BlueBar"/>
          <p:cNvSpPr/>
          <p:nvPr userDrawn="1"/>
        </p:nvSpPr>
        <p:spPr>
          <a:xfrm>
            <a:off x="7715250" y="171450"/>
            <a:ext cx="1200150" cy="672084"/>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GreenBar"/>
          <p:cNvSpPr/>
          <p:nvPr userDrawn="1"/>
        </p:nvSpPr>
        <p:spPr>
          <a:xfrm>
            <a:off x="5417820" y="171450"/>
            <a:ext cx="2228850" cy="672084"/>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 name="GreyBar"/>
          <p:cNvSpPr/>
          <p:nvPr userDrawn="1"/>
        </p:nvSpPr>
        <p:spPr>
          <a:xfrm>
            <a:off x="-1" y="171450"/>
            <a:ext cx="5349240" cy="672084"/>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2" name="Title"/>
          <p:cNvSpPr>
            <a:spLocks noGrp="1"/>
          </p:cNvSpPr>
          <p:nvPr>
            <p:ph type="title" hasCustomPrompt="1"/>
          </p:nvPr>
        </p:nvSpPr>
        <p:spPr>
          <a:xfrm>
            <a:off x="342900" y="171450"/>
            <a:ext cx="5006340" cy="672084"/>
          </a:xfrm>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Polling question</a:t>
            </a:r>
          </a:p>
        </p:txBody>
      </p:sp>
    </p:spTree>
    <p:extLst>
      <p:ext uri="{BB962C8B-B14F-4D97-AF65-F5344CB8AC3E}">
        <p14:creationId xmlns:p14="http://schemas.microsoft.com/office/powerpoint/2010/main" val="243521967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Polling Question Solution">
    <p:spTree>
      <p:nvGrpSpPr>
        <p:cNvPr id="1" name=""/>
        <p:cNvGrpSpPr/>
        <p:nvPr/>
      </p:nvGrpSpPr>
      <p:grpSpPr>
        <a:xfrm>
          <a:off x="0" y="0"/>
          <a:ext cx="0" cy="0"/>
          <a:chOff x="0" y="0"/>
          <a:chExt cx="0" cy="0"/>
        </a:xfrm>
      </p:grpSpPr>
      <p:sp>
        <p:nvSpPr>
          <p:cNvPr id="10" name="WhiteBackground"/>
          <p:cNvSpPr/>
          <p:nvPr userDrawn="1"/>
        </p:nvSpPr>
        <p:spPr>
          <a:xfrm>
            <a:off x="-6858" y="0"/>
            <a:ext cx="9148572" cy="9018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1" name="GreenBar"/>
          <p:cNvSpPr/>
          <p:nvPr userDrawn="1"/>
        </p:nvSpPr>
        <p:spPr>
          <a:xfrm>
            <a:off x="0" y="171450"/>
            <a:ext cx="8915400" cy="672084"/>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7" name="Content"/>
          <p:cNvSpPr>
            <a:spLocks noGrp="1"/>
          </p:cNvSpPr>
          <p:nvPr>
            <p:ph sz="quarter" idx="10" hasCustomPrompt="1"/>
          </p:nvPr>
        </p:nvSpPr>
        <p:spPr>
          <a:xfrm>
            <a:off x="342900" y="960120"/>
            <a:ext cx="8641080" cy="3429000"/>
          </a:xfrm>
          <a:noFill/>
        </p:spPr>
        <p:txBody>
          <a:bodyPr/>
          <a:lstStyle>
            <a:lvl1pPr marL="347663" indent="-347663">
              <a:defRPr baseline="0"/>
            </a:lvl1pPr>
            <a:lvl2pPr marL="342900" indent="-342900">
              <a:spcBef>
                <a:spcPts val="900"/>
              </a:spcBef>
              <a:buFont typeface="+mj-lt"/>
              <a:buAutoNum type="alphaUcPeriod"/>
              <a:defRPr sz="1800" baseline="0"/>
            </a:lvl2pPr>
          </a:lstStyle>
          <a:p>
            <a:pPr lvl="0"/>
            <a:r>
              <a:rPr lang="en-US"/>
              <a:t>Type your question here, click “Enter” and then “Tab” and type your answers. Please limit the question to 250 characters (if additional explanation is needed, use an engagement slide prior to the polling slide). Please indicate any special instructions in the notes section below (multiple-select answers, correct answer to display on results slide, etc.).</a:t>
            </a:r>
          </a:p>
          <a:p>
            <a:pPr lvl="1"/>
            <a:r>
              <a:rPr lang="en-US"/>
              <a:t>Answer A (limit to 100 characters)</a:t>
            </a:r>
          </a:p>
          <a:p>
            <a:pPr lvl="1"/>
            <a:r>
              <a:rPr lang="en-US"/>
              <a:t>Answer B (limit to 100 characters)</a:t>
            </a:r>
          </a:p>
          <a:p>
            <a:pPr lvl="1"/>
            <a:r>
              <a:rPr lang="en-US"/>
              <a:t>Answer C (limit to 100 characters)</a:t>
            </a:r>
          </a:p>
          <a:p>
            <a:pPr lvl="1"/>
            <a:r>
              <a:rPr lang="en-US"/>
              <a:t>Answer D (limit to 100 characters)</a:t>
            </a:r>
          </a:p>
        </p:txBody>
      </p:sp>
      <p:sp>
        <p:nvSpPr>
          <p:cNvPr id="2" name="Title"/>
          <p:cNvSpPr>
            <a:spLocks noGrp="1"/>
          </p:cNvSpPr>
          <p:nvPr>
            <p:ph type="title" hasCustomPrompt="1"/>
          </p:nvPr>
        </p:nvSpPr>
        <p:spPr>
          <a:xfrm>
            <a:off x="342900" y="171450"/>
            <a:ext cx="8572500" cy="672084"/>
          </a:xfrm>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Polling question SOLUTION</a:t>
            </a:r>
          </a:p>
        </p:txBody>
      </p:sp>
    </p:spTree>
    <p:extLst>
      <p:ext uri="{BB962C8B-B14F-4D97-AF65-F5344CB8AC3E}">
        <p14:creationId xmlns:p14="http://schemas.microsoft.com/office/powerpoint/2010/main" val="28779674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Layout with picture - facts and figs">
    <p:spTree>
      <p:nvGrpSpPr>
        <p:cNvPr id="1" name=""/>
        <p:cNvGrpSpPr/>
        <p:nvPr/>
      </p:nvGrpSpPr>
      <p:grpSpPr>
        <a:xfrm>
          <a:off x="0" y="0"/>
          <a:ext cx="0" cy="0"/>
          <a:chOff x="0" y="0"/>
          <a:chExt cx="0" cy="0"/>
        </a:xfrm>
      </p:grpSpPr>
      <p:sp>
        <p:nvSpPr>
          <p:cNvPr id="9" name="Rectangle 8"/>
          <p:cNvSpPr/>
          <p:nvPr/>
        </p:nvSpPr>
        <p:spPr>
          <a:xfrm>
            <a:off x="0" y="968400"/>
            <a:ext cx="8964488" cy="1655761"/>
          </a:xfrm>
          <a:prstGeom prst="rect">
            <a:avLst/>
          </a:prstGeom>
          <a:solidFill>
            <a:srgbClr val="DFE0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icture Placeholder 13"/>
          <p:cNvSpPr>
            <a:spLocks noGrp="1"/>
          </p:cNvSpPr>
          <p:nvPr>
            <p:ph type="pic" sz="quarter" idx="14" hasCustomPrompt="1"/>
          </p:nvPr>
        </p:nvSpPr>
        <p:spPr>
          <a:xfrm>
            <a:off x="0" y="1074067"/>
            <a:ext cx="6011863" cy="1387121"/>
          </a:xfrm>
          <a:prstGeom prst="rect">
            <a:avLst/>
          </a:prstGeom>
        </p:spPr>
        <p:txBody>
          <a:bodyPr anchor="ctr">
            <a:normAutofit/>
          </a:bodyPr>
          <a:lstStyle>
            <a:lvl1pPr marL="0" indent="0" algn="r">
              <a:buNone/>
              <a:defRPr sz="1600"/>
            </a:lvl1pPr>
          </a:lstStyle>
          <a:p>
            <a:r>
              <a:rPr lang="en-US" dirty="0"/>
              <a:t>Picture</a:t>
            </a:r>
          </a:p>
        </p:txBody>
      </p:sp>
      <p:sp>
        <p:nvSpPr>
          <p:cNvPr id="11" name="Rectangle 10"/>
          <p:cNvSpPr/>
          <p:nvPr/>
        </p:nvSpPr>
        <p:spPr>
          <a:xfrm>
            <a:off x="6228185" y="1073836"/>
            <a:ext cx="2736429" cy="13872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Placeholder 15"/>
          <p:cNvSpPr>
            <a:spLocks noGrp="1"/>
          </p:cNvSpPr>
          <p:nvPr>
            <p:ph type="body" sz="quarter" idx="15" hasCustomPrompt="1"/>
          </p:nvPr>
        </p:nvSpPr>
        <p:spPr>
          <a:xfrm>
            <a:off x="0" y="1073836"/>
            <a:ext cx="2411760" cy="1387259"/>
          </a:xfrm>
          <a:prstGeom prst="rect">
            <a:avLst/>
          </a:prstGeom>
          <a:solidFill>
            <a:schemeClr val="bg2">
              <a:alpha val="80000"/>
            </a:schemeClr>
          </a:solidFill>
        </p:spPr>
        <p:txBody>
          <a:bodyPr anchor="ctr">
            <a:normAutofit/>
          </a:bodyPr>
          <a:lstStyle>
            <a:lvl1pPr marL="0" indent="0" algn="ctr">
              <a:lnSpc>
                <a:spcPct val="100000"/>
              </a:lnSpc>
              <a:spcAft>
                <a:spcPts val="0"/>
              </a:spcAft>
              <a:buNone/>
              <a:defRPr sz="2800" cap="none" baseline="0">
                <a:solidFill>
                  <a:schemeClr val="bg1"/>
                </a:solidFill>
              </a:defRPr>
            </a:lvl1pPr>
          </a:lstStyle>
          <a:p>
            <a:pPr lvl="0"/>
            <a:r>
              <a:rPr lang="en-US"/>
              <a:t>Fact/</a:t>
            </a:r>
          </a:p>
          <a:p>
            <a:pPr lvl="0"/>
            <a:r>
              <a:rPr lang="en-US"/>
              <a:t>figure</a:t>
            </a:r>
          </a:p>
        </p:txBody>
      </p:sp>
      <p:sp>
        <p:nvSpPr>
          <p:cNvPr id="20" name="Picture Placeholder 19"/>
          <p:cNvSpPr>
            <a:spLocks noGrp="1"/>
          </p:cNvSpPr>
          <p:nvPr>
            <p:ph type="pic" sz="quarter" idx="16" hasCustomPrompt="1"/>
          </p:nvPr>
        </p:nvSpPr>
        <p:spPr>
          <a:xfrm>
            <a:off x="6445002" y="1224887"/>
            <a:ext cx="2303462" cy="1074376"/>
          </a:xfrm>
          <a:prstGeom prst="rect">
            <a:avLst/>
          </a:prstGeom>
        </p:spPr>
        <p:txBody>
          <a:bodyPr anchor="ctr">
            <a:normAutofit/>
          </a:bodyPr>
          <a:lstStyle>
            <a:lvl1pPr marL="0" indent="0">
              <a:buNone/>
              <a:defRPr sz="2000">
                <a:solidFill>
                  <a:schemeClr val="bg1"/>
                </a:solidFill>
              </a:defRPr>
            </a:lvl1pPr>
          </a:lstStyle>
          <a:p>
            <a:r>
              <a:rPr lang="en-US" dirty="0"/>
              <a:t>ICON</a:t>
            </a:r>
          </a:p>
        </p:txBody>
      </p:sp>
      <p:sp>
        <p:nvSpPr>
          <p:cNvPr id="21" name="Content Placeholder 2"/>
          <p:cNvSpPr>
            <a:spLocks noGrp="1"/>
          </p:cNvSpPr>
          <p:nvPr>
            <p:ph sz="half" idx="1" hasCustomPrompt="1"/>
          </p:nvPr>
        </p:nvSpPr>
        <p:spPr>
          <a:xfrm>
            <a:off x="324000" y="3157531"/>
            <a:ext cx="2588400" cy="1332147"/>
          </a:xfrm>
          <a:prstGeom prst="rect">
            <a:avLst/>
          </a:prstGeom>
        </p:spPr>
        <p:txBody>
          <a:bodyPr>
            <a:normAutofit/>
          </a:bodyPr>
          <a:lstStyle>
            <a:lvl1pPr>
              <a:defRPr sz="1600" baseline="0"/>
            </a:lvl1pPr>
            <a:lvl2pPr>
              <a:defRPr sz="1600" baseline="0"/>
            </a:lvl2pPr>
            <a:lvl3pPr>
              <a:defRPr sz="1600" baseline="0"/>
            </a:lvl3pPr>
            <a:lvl4pPr>
              <a:defRPr sz="1400" baseline="0"/>
            </a:lvl4pPr>
            <a:lvl5pPr>
              <a:defRPr sz="1400" baseline="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p:txBody>
      </p:sp>
      <p:sp>
        <p:nvSpPr>
          <p:cNvPr id="23" name="Content Placeholder 2"/>
          <p:cNvSpPr>
            <a:spLocks noGrp="1"/>
          </p:cNvSpPr>
          <p:nvPr>
            <p:ph sz="half" idx="17" hasCustomPrompt="1"/>
          </p:nvPr>
        </p:nvSpPr>
        <p:spPr>
          <a:xfrm>
            <a:off x="3350107" y="3157531"/>
            <a:ext cx="2588400" cy="1332147"/>
          </a:xfrm>
          <a:prstGeom prst="rect">
            <a:avLst/>
          </a:prstGeom>
        </p:spPr>
        <p:txBody>
          <a:bodyPr>
            <a:normAutofit/>
          </a:bodyPr>
          <a:lstStyle>
            <a:lvl1pPr>
              <a:defRPr sz="1600" baseline="0"/>
            </a:lvl1pPr>
            <a:lvl2pPr>
              <a:defRPr sz="1600" baseline="0"/>
            </a:lvl2pPr>
            <a:lvl3pPr>
              <a:defRPr sz="1600" baseline="0"/>
            </a:lvl3pPr>
            <a:lvl4pPr>
              <a:defRPr sz="1400" baseline="0"/>
            </a:lvl4pPr>
            <a:lvl5pPr>
              <a:defRPr sz="1400" baseline="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p:txBody>
      </p:sp>
      <p:sp>
        <p:nvSpPr>
          <p:cNvPr id="24" name="Content Placeholder 2"/>
          <p:cNvSpPr>
            <a:spLocks noGrp="1"/>
          </p:cNvSpPr>
          <p:nvPr>
            <p:ph sz="half" idx="18" hasCustomPrompt="1"/>
          </p:nvPr>
        </p:nvSpPr>
        <p:spPr>
          <a:xfrm>
            <a:off x="6376214" y="3157531"/>
            <a:ext cx="2588400" cy="1332147"/>
          </a:xfrm>
          <a:prstGeom prst="rect">
            <a:avLst/>
          </a:prstGeom>
        </p:spPr>
        <p:txBody>
          <a:bodyPr>
            <a:normAutofit/>
          </a:bodyPr>
          <a:lstStyle>
            <a:lvl1pPr>
              <a:defRPr sz="1600" baseline="0"/>
            </a:lvl1pPr>
            <a:lvl2pPr>
              <a:defRPr sz="1600" baseline="0"/>
            </a:lvl2pPr>
            <a:lvl3pPr>
              <a:defRPr sz="1600" baseline="0"/>
            </a:lvl3pPr>
            <a:lvl4pPr>
              <a:defRPr sz="1400" baseline="0"/>
            </a:lvl4pPr>
            <a:lvl5pPr>
              <a:defRPr sz="1400" baseline="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84499017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Splash screen">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3" y="482"/>
            <a:ext cx="9141997" cy="5142695"/>
          </a:xfrm>
          <a:prstGeom prst="rect">
            <a:avLst/>
          </a:prstGeom>
        </p:spPr>
      </p:pic>
      <p:sp>
        <p:nvSpPr>
          <p:cNvPr id="11" name="TextBox 10"/>
          <p:cNvSpPr txBox="1"/>
          <p:nvPr userDrawn="1"/>
        </p:nvSpPr>
        <p:spPr>
          <a:xfrm>
            <a:off x="381001" y="4840287"/>
            <a:ext cx="2292350"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2020 RSM US LLP. All Rights Reserved. </a:t>
            </a:r>
          </a:p>
        </p:txBody>
      </p:sp>
    </p:spTree>
    <p:extLst>
      <p:ext uri="{BB962C8B-B14F-4D97-AF65-F5344CB8AC3E}">
        <p14:creationId xmlns:p14="http://schemas.microsoft.com/office/powerpoint/2010/main" val="115207949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106338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_Divider 2 layout">
    <p:bg>
      <p:bgPr>
        <a:solidFill>
          <a:srgbClr val="002060"/>
        </a:solidFill>
        <a:effectLst/>
      </p:bgPr>
    </p:bg>
    <p:spTree>
      <p:nvGrpSpPr>
        <p:cNvPr id="1" name=""/>
        <p:cNvGrpSpPr/>
        <p:nvPr/>
      </p:nvGrpSpPr>
      <p:grpSpPr>
        <a:xfrm>
          <a:off x="0" y="0"/>
          <a:ext cx="0" cy="0"/>
          <a:chOff x="0" y="0"/>
          <a:chExt cx="0" cy="0"/>
        </a:xfrm>
      </p:grpSpPr>
      <p:pic>
        <p:nvPicPr>
          <p:cNvPr id="19" name="Graphic 18">
            <a:extLst>
              <a:ext uri="{FF2B5EF4-FFF2-40B4-BE49-F238E27FC236}">
                <a16:creationId xmlns:a16="http://schemas.microsoft.com/office/drawing/2014/main" id="{A68C623E-3C27-D82D-8636-DB8A8F1711F2}"/>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30171" b="30170"/>
          <a:stretch/>
        </p:blipFill>
        <p:spPr>
          <a:xfrm>
            <a:off x="1" y="-1"/>
            <a:ext cx="9143999" cy="5143502"/>
          </a:xfrm>
          <a:custGeom>
            <a:avLst/>
            <a:gdLst>
              <a:gd name="connsiteX0" fmla="*/ 0 w 12191999"/>
              <a:gd name="connsiteY0" fmla="*/ 0 h 6858002"/>
              <a:gd name="connsiteX1" fmla="*/ 12191999 w 12191999"/>
              <a:gd name="connsiteY1" fmla="*/ 0 h 6858002"/>
              <a:gd name="connsiteX2" fmla="*/ 12191999 w 12191999"/>
              <a:gd name="connsiteY2" fmla="*/ 6858002 h 6858002"/>
              <a:gd name="connsiteX3" fmla="*/ 0 w 12191999"/>
              <a:gd name="connsiteY3" fmla="*/ 6858002 h 6858002"/>
            </a:gdLst>
            <a:ahLst/>
            <a:cxnLst>
              <a:cxn ang="0">
                <a:pos x="connsiteX0" y="connsiteY0"/>
              </a:cxn>
              <a:cxn ang="0">
                <a:pos x="connsiteX1" y="connsiteY1"/>
              </a:cxn>
              <a:cxn ang="0">
                <a:pos x="connsiteX2" y="connsiteY2"/>
              </a:cxn>
              <a:cxn ang="0">
                <a:pos x="connsiteX3" y="connsiteY3"/>
              </a:cxn>
            </a:cxnLst>
            <a:rect l="l" t="t" r="r" b="b"/>
            <a:pathLst>
              <a:path w="12191999" h="6858002">
                <a:moveTo>
                  <a:pt x="0" y="0"/>
                </a:moveTo>
                <a:lnTo>
                  <a:pt x="12191999" y="0"/>
                </a:lnTo>
                <a:lnTo>
                  <a:pt x="12191999" y="6858002"/>
                </a:lnTo>
                <a:lnTo>
                  <a:pt x="0" y="6858002"/>
                </a:lnTo>
                <a:close/>
              </a:path>
            </a:pathLst>
          </a:custGeom>
        </p:spPr>
      </p:pic>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661530" y="514350"/>
            <a:ext cx="5794103"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37200784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3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grpSp>
        <p:nvGrpSpPr>
          <p:cNvPr id="3" name="Group 2">
            <a:extLst>
              <a:ext uri="{FF2B5EF4-FFF2-40B4-BE49-F238E27FC236}">
                <a16:creationId xmlns:a16="http://schemas.microsoft.com/office/drawing/2014/main" id="{C0CCC803-9AB6-171A-F613-E022728624F0}"/>
              </a:ext>
            </a:extLst>
          </p:cNvPr>
          <p:cNvGrpSpPr/>
          <p:nvPr userDrawn="1"/>
        </p:nvGrpSpPr>
        <p:grpSpPr>
          <a:xfrm>
            <a:off x="7904259" y="231790"/>
            <a:ext cx="683885" cy="287030"/>
            <a:chOff x="7459170" y="481236"/>
            <a:chExt cx="2697427" cy="1132124"/>
          </a:xfrm>
        </p:grpSpPr>
        <p:sp>
          <p:nvSpPr>
            <p:cNvPr id="9" name="Freeform 3">
              <a:extLst>
                <a:ext uri="{FF2B5EF4-FFF2-40B4-BE49-F238E27FC236}">
                  <a16:creationId xmlns:a16="http://schemas.microsoft.com/office/drawing/2014/main" id="{070225ED-29C2-688A-F206-F6153B90A68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7">
              <a:extLst>
                <a:ext uri="{FF2B5EF4-FFF2-40B4-BE49-F238E27FC236}">
                  <a16:creationId xmlns:a16="http://schemas.microsoft.com/office/drawing/2014/main" id="{2B4A0A09-CADF-8C4A-AD45-C12DB64E5C2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0">
              <a:extLst>
                <a:ext uri="{FF2B5EF4-FFF2-40B4-BE49-F238E27FC236}">
                  <a16:creationId xmlns:a16="http://schemas.microsoft.com/office/drawing/2014/main" id="{3FD551DE-D718-9799-7A72-EB1CB1268D3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1">
              <a:extLst>
                <a:ext uri="{FF2B5EF4-FFF2-40B4-BE49-F238E27FC236}">
                  <a16:creationId xmlns:a16="http://schemas.microsoft.com/office/drawing/2014/main" id="{14C30BE6-FC11-5B4A-A85E-233A7FD83C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2">
              <a:extLst>
                <a:ext uri="{FF2B5EF4-FFF2-40B4-BE49-F238E27FC236}">
                  <a16:creationId xmlns:a16="http://schemas.microsoft.com/office/drawing/2014/main" id="{1133E7BA-8C64-BA36-80DD-F03A3A35CF2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3">
              <a:extLst>
                <a:ext uri="{FF2B5EF4-FFF2-40B4-BE49-F238E27FC236}">
                  <a16:creationId xmlns:a16="http://schemas.microsoft.com/office/drawing/2014/main" id="{FF4CB2FC-62F7-4901-B27C-9C90A85F889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0" name="Freeform 14">
              <a:extLst>
                <a:ext uri="{FF2B5EF4-FFF2-40B4-BE49-F238E27FC236}">
                  <a16:creationId xmlns:a16="http://schemas.microsoft.com/office/drawing/2014/main" id="{ED5B46EF-8440-7D14-4BEC-5F00F4C95C3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1" name="TextBox 20">
            <a:extLst>
              <a:ext uri="{FF2B5EF4-FFF2-40B4-BE49-F238E27FC236}">
                <a16:creationId xmlns:a16="http://schemas.microsoft.com/office/drawing/2014/main" id="{11FED989-63FB-7A0E-3DFD-20F8A3D9BE09}"/>
              </a:ext>
            </a:extLst>
          </p:cNvPr>
          <p:cNvSpPr txBox="1">
            <a:spLocks/>
          </p:cNvSpPr>
          <p:nvPr userDrawn="1"/>
        </p:nvSpPr>
        <p:spPr>
          <a:xfrm>
            <a:off x="8137823" y="4801232"/>
            <a:ext cx="450321" cy="115416"/>
          </a:xfrm>
          <a:prstGeom prst="rect">
            <a:avLst/>
          </a:prstGeom>
          <a:no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750" dirty="0">
                <a:solidFill>
                  <a:schemeClr val="bg2"/>
                </a:solidFill>
              </a:rPr>
              <a:t>RSM | </a:t>
            </a:r>
            <a:fld id="{49435FB2-2907-4A1B-9AF4-7FDB3101C2DF}" type="slidenum">
              <a:rPr lang="en-GB" sz="750" smtClean="0">
                <a:solidFill>
                  <a:schemeClr val="bg2"/>
                </a:solidFill>
              </a:rPr>
              <a:pPr marL="0" marR="0" lvl="0" indent="0" algn="ctr" defTabSz="685800" rtl="0" eaLnBrk="1" fontAlgn="auto" latinLnBrk="0" hangingPunct="1">
                <a:lnSpc>
                  <a:spcPct val="100000"/>
                </a:lnSpc>
                <a:spcBef>
                  <a:spcPts val="0"/>
                </a:spcBef>
                <a:spcAft>
                  <a:spcPts val="0"/>
                </a:spcAft>
                <a:buClrTx/>
                <a:buSzTx/>
                <a:buFontTx/>
                <a:buNone/>
                <a:tabLst/>
                <a:defRPr/>
              </a:pPr>
              <a:t>‹#›</a:t>
            </a:fld>
            <a:endParaRPr lang="en-US" sz="750" dirty="0">
              <a:solidFill>
                <a:schemeClr val="bg2"/>
              </a:solidFill>
            </a:endParaRPr>
          </a:p>
        </p:txBody>
      </p:sp>
      <p:sp>
        <p:nvSpPr>
          <p:cNvPr id="8" name="BlueBar">
            <a:extLst>
              <a:ext uri="{FF2B5EF4-FFF2-40B4-BE49-F238E27FC236}">
                <a16:creationId xmlns:a16="http://schemas.microsoft.com/office/drawing/2014/main" id="{4F3D5385-B367-5DE3-332B-1BC3B860C048}"/>
              </a:ext>
            </a:extLst>
          </p:cNvPr>
          <p:cNvSpPr/>
          <p:nvPr userDrawn="1"/>
        </p:nvSpPr>
        <p:spPr>
          <a:xfrm>
            <a:off x="457201" y="672055"/>
            <a:ext cx="8120063" cy="672084"/>
          </a:xfrm>
          <a:prstGeom prst="rect">
            <a:avLst/>
          </a:prstGeom>
          <a:solidFill>
            <a:srgbClr val="00153D"/>
          </a:solidFill>
          <a:ln w="3175"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1" name="GreenBar">
            <a:extLst>
              <a:ext uri="{FF2B5EF4-FFF2-40B4-BE49-F238E27FC236}">
                <a16:creationId xmlns:a16="http://schemas.microsoft.com/office/drawing/2014/main" id="{E808DA22-B763-171D-6261-587A640D204C}"/>
              </a:ext>
            </a:extLst>
          </p:cNvPr>
          <p:cNvSpPr/>
          <p:nvPr userDrawn="1"/>
        </p:nvSpPr>
        <p:spPr>
          <a:xfrm>
            <a:off x="170259" y="672055"/>
            <a:ext cx="229791" cy="672084"/>
          </a:xfrm>
          <a:prstGeom prst="rect">
            <a:avLst/>
          </a:prstGeom>
          <a:solidFill>
            <a:srgbClr val="3F9C35"/>
          </a:solidFill>
          <a:ln w="3175"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2" name="GreyBar">
            <a:extLst>
              <a:ext uri="{FF2B5EF4-FFF2-40B4-BE49-F238E27FC236}">
                <a16:creationId xmlns:a16="http://schemas.microsoft.com/office/drawing/2014/main" id="{FF3158C7-EAEC-F9C3-1F73-B4CAC0A3417D}"/>
              </a:ext>
            </a:extLst>
          </p:cNvPr>
          <p:cNvSpPr/>
          <p:nvPr userDrawn="1"/>
        </p:nvSpPr>
        <p:spPr>
          <a:xfrm>
            <a:off x="0" y="672055"/>
            <a:ext cx="114300" cy="672084"/>
          </a:xfrm>
          <a:prstGeom prst="rect">
            <a:avLst/>
          </a:prstGeom>
          <a:solidFill>
            <a:srgbClr val="888B8D"/>
          </a:solidFill>
          <a:ln w="3175"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8" y="800348"/>
            <a:ext cx="7880120" cy="4154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14" name="Text Placeholder 13">
            <a:extLst>
              <a:ext uri="{FF2B5EF4-FFF2-40B4-BE49-F238E27FC236}">
                <a16:creationId xmlns:a16="http://schemas.microsoft.com/office/drawing/2014/main" id="{D6BE40CE-08D2-1E78-554B-0B3D61F58954}"/>
              </a:ext>
            </a:extLst>
          </p:cNvPr>
          <p:cNvSpPr>
            <a:spLocks noGrp="1"/>
          </p:cNvSpPr>
          <p:nvPr>
            <p:ph type="body" sz="quarter" idx="10"/>
          </p:nvPr>
        </p:nvSpPr>
        <p:spPr>
          <a:xfrm>
            <a:off x="610791" y="1553900"/>
            <a:ext cx="7966472" cy="2903288"/>
          </a:xfrm>
        </p:spPr>
        <p:txBody>
          <a:bodyPr>
            <a:normAutofit/>
          </a:bodyPr>
          <a:lstStyle>
            <a:lvl1pPr>
              <a:spcBef>
                <a:spcPts val="900"/>
              </a:spcBef>
              <a:defRPr sz="1800">
                <a:solidFill>
                  <a:schemeClr val="tx1"/>
                </a:solidFill>
              </a:defRPr>
            </a:lvl1pPr>
            <a:lvl2pPr marL="342900" indent="-342900">
              <a:spcBef>
                <a:spcPts val="900"/>
              </a:spcBef>
              <a:buFont typeface="+mj-lt"/>
              <a:buAutoNum type="alphaUcPeriod"/>
              <a:defRPr sz="1800"/>
            </a:lvl2pPr>
          </a:lstStyle>
          <a:p>
            <a:pPr lvl="0"/>
            <a:r>
              <a:rPr lang="en-US"/>
              <a:t>Click to edit Master text styles</a:t>
            </a:r>
          </a:p>
          <a:p>
            <a:pPr lvl="1"/>
            <a:r>
              <a:rPr lang="en-US"/>
              <a:t>Second level</a:t>
            </a:r>
          </a:p>
        </p:txBody>
      </p:sp>
      <p:sp>
        <p:nvSpPr>
          <p:cNvPr id="15" name="ConfIOInstructions">
            <a:extLst>
              <a:ext uri="{FF2B5EF4-FFF2-40B4-BE49-F238E27FC236}">
                <a16:creationId xmlns:a16="http://schemas.microsoft.com/office/drawing/2014/main" id="{47B5F7C3-C5FA-729E-B6B6-A3F6395CDDB7}"/>
              </a:ext>
            </a:extLst>
          </p:cNvPr>
          <p:cNvSpPr/>
          <p:nvPr userDrawn="1"/>
        </p:nvSpPr>
        <p:spPr>
          <a:xfrm>
            <a:off x="-17362" y="4687747"/>
            <a:ext cx="6736466" cy="33856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621000" rtlCol="0" anchor="ctr"/>
          <a:lstStyle/>
          <a:p>
            <a:pPr algn="l"/>
            <a:r>
              <a:rPr lang="en-US" sz="1200" dirty="0"/>
              <a:t>Please submit your response in the Conferences i/o session</a:t>
            </a:r>
            <a:r>
              <a:rPr lang="en-US" sz="1200" baseline="0" dirty="0"/>
              <a:t>.</a:t>
            </a:r>
            <a:endParaRPr lang="en-US" sz="1200" dirty="0"/>
          </a:p>
        </p:txBody>
      </p:sp>
    </p:spTree>
    <p:extLst>
      <p:ext uri="{BB962C8B-B14F-4D97-AF65-F5344CB8AC3E}">
        <p14:creationId xmlns:p14="http://schemas.microsoft.com/office/powerpoint/2010/main" val="41661192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8DCF67D8-827F-4F8D-ADCA-87BADEC95FCD}"/>
              </a:ext>
            </a:extLst>
          </p:cNvPr>
          <p:cNvSpPr>
            <a:spLocks noGrp="1"/>
          </p:cNvSpPr>
          <p:nvPr>
            <p:ph sz="quarter" idx="10"/>
          </p:nvPr>
        </p:nvSpPr>
        <p:spPr>
          <a:xfrm>
            <a:off x="457200" y="628650"/>
            <a:ext cx="8058150" cy="3886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258AB797-F1D5-4462-A0E2-48B6634C2AF7}"/>
              </a:ext>
            </a:extLst>
          </p:cNvPr>
          <p:cNvSpPr>
            <a:spLocks noGrp="1"/>
          </p:cNvSpPr>
          <p:nvPr>
            <p:ph type="sldNum" sz="quarter" idx="11"/>
          </p:nvPr>
        </p:nvSpPr>
        <p:spPr/>
        <p:txBody>
          <a:bodyPr/>
          <a:lstStyle/>
          <a:p>
            <a:fld id="{AF4FAD32-EA27-4361-AB7D-99AD52059D67}" type="slidenum">
              <a:rPr lang="en-US" smtClean="0"/>
              <a:pPr/>
              <a:t>‹#›</a:t>
            </a:fld>
            <a:endParaRPr lang="en-US" dirty="0"/>
          </a:p>
        </p:txBody>
      </p:sp>
    </p:spTree>
    <p:extLst>
      <p:ext uri="{BB962C8B-B14F-4D97-AF65-F5344CB8AC3E}">
        <p14:creationId xmlns:p14="http://schemas.microsoft.com/office/powerpoint/2010/main" val="19740904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1_Creat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p:txBody>
          <a:bodyPr/>
          <a:lstStyle/>
          <a:p>
            <a:r>
              <a:rPr lang="en-US"/>
              <a:t>Click to edit Master title style</a:t>
            </a:r>
            <a:endParaRPr lang="en-GB"/>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a:extLst>
              <a:ext uri="{FF2B5EF4-FFF2-40B4-BE49-F238E27FC236}">
                <a16:creationId xmlns:a16="http://schemas.microsoft.com/office/drawing/2014/main" id="{2BCB024D-B642-6479-9437-663AA294E4E3}"/>
              </a:ext>
            </a:extLst>
          </p:cNvPr>
          <p:cNvSpPr>
            <a:spLocks noGrp="1"/>
          </p:cNvSpPr>
          <p:nvPr>
            <p:ph type="sldNum" sz="quarter" idx="33"/>
          </p:nvPr>
        </p:nvSpPr>
        <p:spPr/>
        <p:txBody>
          <a:bodyPr/>
          <a:lstStyle/>
          <a:p>
            <a:fld id="{6686A102-957E-47D3-A22D-E8508A8052D6}" type="slidenum">
              <a:rPr lang="en-GB" smtClean="0"/>
              <a:pPr/>
              <a:t>‹#›</a:t>
            </a:fld>
            <a:endParaRPr lang="en-GB" dirty="0"/>
          </a:p>
        </p:txBody>
      </p:sp>
    </p:spTree>
    <p:extLst>
      <p:ext uri="{BB962C8B-B14F-4D97-AF65-F5344CB8AC3E}">
        <p14:creationId xmlns:p14="http://schemas.microsoft.com/office/powerpoint/2010/main" val="392503816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Title slide - Lilian">
    <p:bg>
      <p:bgPr>
        <a:solidFill>
          <a:schemeClr val="tx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7BD82795-B85C-4A8F-362D-4F57F0FDDAF5}"/>
              </a:ext>
            </a:extLst>
          </p:cNvPr>
          <p:cNvSpPr/>
          <p:nvPr userDrawn="1"/>
        </p:nvSpPr>
        <p:spPr>
          <a:xfrm>
            <a:off x="8921" y="-1"/>
            <a:ext cx="9135079" cy="5143500"/>
          </a:xfrm>
          <a:prstGeom prst="rect">
            <a:avLst/>
          </a:prstGeom>
          <a:solidFill>
            <a:srgbClr val="009CDE"/>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pic>
        <p:nvPicPr>
          <p:cNvPr id="22" name="Graphic 21">
            <a:extLst>
              <a:ext uri="{FF2B5EF4-FFF2-40B4-BE49-F238E27FC236}">
                <a16:creationId xmlns:a16="http://schemas.microsoft.com/office/drawing/2014/main" id="{38126B19-FCED-1BE9-9CAE-A7E4194F6119}"/>
              </a:ext>
            </a:extLst>
          </p:cNvPr>
          <p:cNvPicPr>
            <a:picLocks noChangeAspect="1"/>
          </p:cNvPicPr>
          <p:nvPr userDrawn="1"/>
        </p:nvPicPr>
        <p:blipFill rotWithShape="1">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t="1" r="1592" b="1468"/>
          <a:stretch/>
        </p:blipFill>
        <p:spPr>
          <a:xfrm>
            <a:off x="8920" y="5443"/>
            <a:ext cx="9135080" cy="5143500"/>
          </a:xfrm>
          <a:prstGeom prst="rect">
            <a:avLst/>
          </a:prstGeom>
        </p:spPr>
      </p:pic>
      <p:pic>
        <p:nvPicPr>
          <p:cNvPr id="26" name="Picture 25">
            <a:extLst>
              <a:ext uri="{FF2B5EF4-FFF2-40B4-BE49-F238E27FC236}">
                <a16:creationId xmlns:a16="http://schemas.microsoft.com/office/drawing/2014/main" id="{B5CC5289-4DDC-FD14-F7AC-545FA4B1B73C}"/>
              </a:ext>
            </a:extLst>
          </p:cNvPr>
          <p:cNvPicPr>
            <a:picLocks noChangeAspect="1"/>
          </p:cNvPicPr>
          <p:nvPr userDrawn="1"/>
        </p:nvPicPr>
        <p:blipFill>
          <a:blip r:embed="rId4"/>
          <a:stretch>
            <a:fillRect/>
          </a:stretch>
        </p:blipFill>
        <p:spPr>
          <a:xfrm rot="16200000">
            <a:off x="-671566" y="3477360"/>
            <a:ext cx="2043794" cy="243461"/>
          </a:xfrm>
          <a:prstGeom prst="rect">
            <a:avLst/>
          </a:prstGeom>
        </p:spPr>
      </p:pic>
      <p:grpSp>
        <p:nvGrpSpPr>
          <p:cNvPr id="2" name="Group 1">
            <a:extLst>
              <a:ext uri="{FF2B5EF4-FFF2-40B4-BE49-F238E27FC236}">
                <a16:creationId xmlns:a16="http://schemas.microsoft.com/office/drawing/2014/main" id="{E31F55D8-7AF9-A9EA-3C32-01C37224D7D4}"/>
              </a:ext>
            </a:extLst>
          </p:cNvPr>
          <p:cNvGrpSpPr/>
          <p:nvPr userDrawn="1"/>
        </p:nvGrpSpPr>
        <p:grpSpPr>
          <a:xfrm>
            <a:off x="7640349" y="515962"/>
            <a:ext cx="926227" cy="388742"/>
            <a:chOff x="7459170" y="481236"/>
            <a:chExt cx="2697427" cy="1132124"/>
          </a:xfrm>
        </p:grpSpPr>
        <p:sp>
          <p:nvSpPr>
            <p:cNvPr id="3" name="Freeform 3">
              <a:extLst>
                <a:ext uri="{FF2B5EF4-FFF2-40B4-BE49-F238E27FC236}">
                  <a16:creationId xmlns:a16="http://schemas.microsoft.com/office/drawing/2014/main" id="{7C2C6596-385E-05B9-CCAF-E2581682E6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4" name="Freeform 8">
              <a:extLst>
                <a:ext uri="{FF2B5EF4-FFF2-40B4-BE49-F238E27FC236}">
                  <a16:creationId xmlns:a16="http://schemas.microsoft.com/office/drawing/2014/main" id="{05F8FBBD-1BE4-C56F-03A9-BD98DF85204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5" name="Freeform 15">
              <a:extLst>
                <a:ext uri="{FF2B5EF4-FFF2-40B4-BE49-F238E27FC236}">
                  <a16:creationId xmlns:a16="http://schemas.microsoft.com/office/drawing/2014/main" id="{CD313CB5-52BC-AE1D-8897-D7B75EEE2C3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6" name="Freeform 16">
              <a:extLst>
                <a:ext uri="{FF2B5EF4-FFF2-40B4-BE49-F238E27FC236}">
                  <a16:creationId xmlns:a16="http://schemas.microsoft.com/office/drawing/2014/main" id="{561BCC53-0554-33C7-DE4A-12351A58BE1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7" name="Freeform 17">
              <a:extLst>
                <a:ext uri="{FF2B5EF4-FFF2-40B4-BE49-F238E27FC236}">
                  <a16:creationId xmlns:a16="http://schemas.microsoft.com/office/drawing/2014/main" id="{EC491BBA-CADB-7D65-BDD5-67F74058789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498B50F6-01DE-EDD9-C146-9A9192DA7F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68E18E62-B8CD-09BB-2D2B-8DAA171AEC9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57462011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1_Title slide B - Aaron">
    <p:bg>
      <p:bgPr>
        <a:solidFill>
          <a:schemeClr val="tx1"/>
        </a:solidFill>
        <a:effectLst/>
      </p:bgPr>
    </p:bg>
    <p:spTree>
      <p:nvGrpSpPr>
        <p:cNvPr id="1" name=""/>
        <p:cNvGrpSpPr/>
        <p:nvPr/>
      </p:nvGrpSpPr>
      <p:grpSpPr>
        <a:xfrm>
          <a:off x="0" y="0"/>
          <a:ext cx="0" cy="0"/>
          <a:chOff x="0" y="0"/>
          <a:chExt cx="0" cy="0"/>
        </a:xfrm>
      </p:grpSpPr>
      <p:pic>
        <p:nvPicPr>
          <p:cNvPr id="22" name="Picture 21" descr="A person in a black shirt&#10;&#10;Description automatically generated">
            <a:extLst>
              <a:ext uri="{FF2B5EF4-FFF2-40B4-BE49-F238E27FC236}">
                <a16:creationId xmlns:a16="http://schemas.microsoft.com/office/drawing/2014/main" id="{325A4E2C-5CDE-8C9E-1751-591E3516DCD0}"/>
              </a:ext>
            </a:extLst>
          </p:cNvPr>
          <p:cNvPicPr>
            <a:picLocks noChangeAspect="1"/>
          </p:cNvPicPr>
          <p:nvPr userDrawn="1"/>
        </p:nvPicPr>
        <p:blipFill rotWithShape="1">
          <a:blip r:embed="rId2"/>
          <a:srcRect b="15625"/>
          <a:stretch/>
        </p:blipFill>
        <p:spPr>
          <a:xfrm>
            <a:off x="-1" y="1"/>
            <a:ext cx="9144001" cy="51435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pic>
        <p:nvPicPr>
          <p:cNvPr id="21" name="Picture 20">
            <a:extLst>
              <a:ext uri="{FF2B5EF4-FFF2-40B4-BE49-F238E27FC236}">
                <a16:creationId xmlns:a16="http://schemas.microsoft.com/office/drawing/2014/main" id="{5FBCCE23-AA6F-AD79-835C-3E9F0F7DD4A4}"/>
              </a:ext>
            </a:extLst>
          </p:cNvPr>
          <p:cNvPicPr>
            <a:picLocks noChangeAspect="1"/>
          </p:cNvPicPr>
          <p:nvPr userDrawn="1"/>
        </p:nvPicPr>
        <p:blipFill>
          <a:blip r:embed="rId3"/>
          <a:stretch>
            <a:fillRect/>
          </a:stretch>
        </p:blipFill>
        <p:spPr>
          <a:xfrm rot="16200000">
            <a:off x="-671566" y="1411795"/>
            <a:ext cx="2043794" cy="243461"/>
          </a:xfrm>
          <a:prstGeom prst="rect">
            <a:avLst/>
          </a:prstGeom>
        </p:spPr>
      </p:pic>
      <p:grpSp>
        <p:nvGrpSpPr>
          <p:cNvPr id="31" name="Group 30">
            <a:extLst>
              <a:ext uri="{FF2B5EF4-FFF2-40B4-BE49-F238E27FC236}">
                <a16:creationId xmlns:a16="http://schemas.microsoft.com/office/drawing/2014/main" id="{56E79907-24A3-CB0D-CA6B-04A74CCA5081}"/>
              </a:ext>
            </a:extLst>
          </p:cNvPr>
          <p:cNvGrpSpPr/>
          <p:nvPr userDrawn="1"/>
        </p:nvGrpSpPr>
        <p:grpSpPr>
          <a:xfrm>
            <a:off x="7640349" y="515962"/>
            <a:ext cx="926227" cy="388742"/>
            <a:chOff x="7459170" y="481236"/>
            <a:chExt cx="2697427" cy="1132124"/>
          </a:xfrm>
        </p:grpSpPr>
        <p:sp>
          <p:nvSpPr>
            <p:cNvPr id="32" name="Freeform 3">
              <a:extLst>
                <a:ext uri="{FF2B5EF4-FFF2-40B4-BE49-F238E27FC236}">
                  <a16:creationId xmlns:a16="http://schemas.microsoft.com/office/drawing/2014/main" id="{06EF1C39-E2E1-5DC1-0B53-E23C92D0670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33" name="Freeform 8">
              <a:extLst>
                <a:ext uri="{FF2B5EF4-FFF2-40B4-BE49-F238E27FC236}">
                  <a16:creationId xmlns:a16="http://schemas.microsoft.com/office/drawing/2014/main" id="{0C8E70DD-F017-2FC7-B2FC-BD6306535E3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4" name="Freeform 15">
              <a:extLst>
                <a:ext uri="{FF2B5EF4-FFF2-40B4-BE49-F238E27FC236}">
                  <a16:creationId xmlns:a16="http://schemas.microsoft.com/office/drawing/2014/main" id="{F59DD089-AC6F-9464-85A1-E2D1DD876D5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5" name="Freeform 16">
              <a:extLst>
                <a:ext uri="{FF2B5EF4-FFF2-40B4-BE49-F238E27FC236}">
                  <a16:creationId xmlns:a16="http://schemas.microsoft.com/office/drawing/2014/main" id="{1A17F054-BB85-32B8-64E2-D1F516141DB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36" name="Freeform 17">
              <a:extLst>
                <a:ext uri="{FF2B5EF4-FFF2-40B4-BE49-F238E27FC236}">
                  <a16:creationId xmlns:a16="http://schemas.microsoft.com/office/drawing/2014/main" id="{F54D08FD-C2DE-75D9-0DD7-F875E4C96EF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37" name="Freeform 18">
              <a:extLst>
                <a:ext uri="{FF2B5EF4-FFF2-40B4-BE49-F238E27FC236}">
                  <a16:creationId xmlns:a16="http://schemas.microsoft.com/office/drawing/2014/main" id="{9E42A4A1-1F97-8034-E6E6-715C6FA704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38" name="Freeform 19">
              <a:extLst>
                <a:ext uri="{FF2B5EF4-FFF2-40B4-BE49-F238E27FC236}">
                  <a16:creationId xmlns:a16="http://schemas.microsoft.com/office/drawing/2014/main" id="{A862584A-2BA2-7F80-46FC-7542DADA9E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52" name="Picture Placeholder 15">
            <a:extLst>
              <a:ext uri="{FF2B5EF4-FFF2-40B4-BE49-F238E27FC236}">
                <a16:creationId xmlns:a16="http://schemas.microsoft.com/office/drawing/2014/main" id="{31D8B2F5-0B57-CD68-16B5-1E15895962CB}"/>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dirty="0"/>
              <a:t>Click icon to add picture</a:t>
            </a:r>
            <a:endParaRPr lang="en-GB" dirty="0"/>
          </a:p>
        </p:txBody>
      </p:sp>
    </p:spTree>
    <p:extLst>
      <p:ext uri="{BB962C8B-B14F-4D97-AF65-F5344CB8AC3E}">
        <p14:creationId xmlns:p14="http://schemas.microsoft.com/office/powerpoint/2010/main" val="364788554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8" name="TextBox 17">
            <a:extLst>
              <a:ext uri="{FF2B5EF4-FFF2-40B4-BE49-F238E27FC236}">
                <a16:creationId xmlns:a16="http://schemas.microsoft.com/office/drawing/2014/main" id="{1F20BCC4-398C-FD64-61E5-4628B030D8EC}"/>
              </a:ext>
            </a:extLst>
          </p:cNvPr>
          <p:cNvSpPr txBox="1"/>
          <p:nvPr userDrawn="1"/>
        </p:nvSpPr>
        <p:spPr>
          <a:xfrm>
            <a:off x="8294746" y="4727046"/>
            <a:ext cx="566620" cy="323165"/>
          </a:xfrm>
          <a:prstGeom prst="rect">
            <a:avLst/>
          </a:prstGeom>
          <a:noFill/>
        </p:spPr>
        <p:txBody>
          <a:bodyPr wrap="square" rtlCol="0">
            <a:spAutoFit/>
          </a:bodyPr>
          <a:lstStyle/>
          <a:p>
            <a:pPr algn="r"/>
            <a:r>
              <a:rPr lang="en-GB" sz="750" dirty="0">
                <a:solidFill>
                  <a:srgbClr val="828487"/>
                </a:solidFill>
                <a:latin typeface="Arial" panose="020B0604020202020204" pitchFamily="34" charset="0"/>
                <a:cs typeface="Arial" panose="020B0604020202020204" pitchFamily="34" charset="0"/>
              </a:rPr>
              <a:t>RSM | </a:t>
            </a:r>
            <a:fld id="{EA5BBDB1-CF63-6741-B5D2-787EE3AB4D80}" type="slidenum">
              <a:rPr lang="en-GB" sz="750" smtClean="0">
                <a:solidFill>
                  <a:srgbClr val="828487"/>
                </a:solidFill>
                <a:latin typeface="Arial" panose="020B0604020202020204" pitchFamily="34" charset="0"/>
                <a:cs typeface="Arial" panose="020B0604020202020204" pitchFamily="34" charset="0"/>
              </a:rPr>
              <a:pPr algn="r"/>
              <a:t>‹#›</a:t>
            </a:fld>
            <a:endParaRPr lang="en-US" sz="750" dirty="0">
              <a:solidFill>
                <a:srgbClr val="828487"/>
              </a:solidFill>
              <a:latin typeface="Arial" panose="020B0604020202020204" pitchFamily="34" charset="0"/>
              <a:cs typeface="Arial" panose="020B0604020202020204" pitchFamily="34" charset="0"/>
            </a:endParaRPr>
          </a:p>
        </p:txBody>
      </p:sp>
      <p:sp>
        <p:nvSpPr>
          <p:cNvPr id="20" name="Title 16">
            <a:extLst>
              <a:ext uri="{FF2B5EF4-FFF2-40B4-BE49-F238E27FC236}">
                <a16:creationId xmlns:a16="http://schemas.microsoft.com/office/drawing/2014/main" id="{7D18601F-9BFC-BC9E-4418-574D42C0BB48}"/>
              </a:ext>
            </a:extLst>
          </p:cNvPr>
          <p:cNvSpPr>
            <a:spLocks noGrp="1"/>
          </p:cNvSpPr>
          <p:nvPr>
            <p:ph type="title"/>
          </p:nvPr>
        </p:nvSpPr>
        <p:spPr>
          <a:xfrm>
            <a:off x="399110" y="478039"/>
            <a:ext cx="5346859" cy="373949"/>
          </a:xfrm>
          <a:prstGeom prst="rect">
            <a:avLst/>
          </a:prstGeom>
        </p:spPr>
        <p:txBody>
          <a:bodyPr>
            <a:noAutofit/>
          </a:bodyPr>
          <a:lstStyle>
            <a:lvl1pPr>
              <a:defRPr sz="2250">
                <a:solidFill>
                  <a:srgbClr val="009CDE"/>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181086273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1_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1" name="Group 20">
            <a:extLst>
              <a:ext uri="{FF2B5EF4-FFF2-40B4-BE49-F238E27FC236}">
                <a16:creationId xmlns:a16="http://schemas.microsoft.com/office/drawing/2014/main" id="{BB991C7B-EDC9-C591-DA0A-41F8E0D3C020}"/>
              </a:ext>
            </a:extLst>
          </p:cNvPr>
          <p:cNvGrpSpPr/>
          <p:nvPr userDrawn="1"/>
        </p:nvGrpSpPr>
        <p:grpSpPr>
          <a:xfrm>
            <a:off x="8147327" y="231790"/>
            <a:ext cx="683885" cy="287030"/>
            <a:chOff x="7459170" y="481236"/>
            <a:chExt cx="2697427" cy="1132124"/>
          </a:xfrm>
          <a:solidFill>
            <a:schemeClr val="bg1"/>
          </a:solidFill>
        </p:grpSpPr>
        <p:sp>
          <p:nvSpPr>
            <p:cNvPr id="22" name="Freeform 24">
              <a:extLst>
                <a:ext uri="{FF2B5EF4-FFF2-40B4-BE49-F238E27FC236}">
                  <a16:creationId xmlns:a16="http://schemas.microsoft.com/office/drawing/2014/main" id="{E101826F-9AC4-344B-E443-E78B0BE993D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3" name="Freeform 25">
              <a:extLst>
                <a:ext uri="{FF2B5EF4-FFF2-40B4-BE49-F238E27FC236}">
                  <a16:creationId xmlns:a16="http://schemas.microsoft.com/office/drawing/2014/main" id="{67C6F0F4-194B-F390-4831-00703AD5EA9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4" name="Freeform 26">
              <a:extLst>
                <a:ext uri="{FF2B5EF4-FFF2-40B4-BE49-F238E27FC236}">
                  <a16:creationId xmlns:a16="http://schemas.microsoft.com/office/drawing/2014/main" id="{F6252B93-F3C7-E937-625B-D171723056B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5" name="Freeform 27">
              <a:extLst>
                <a:ext uri="{FF2B5EF4-FFF2-40B4-BE49-F238E27FC236}">
                  <a16:creationId xmlns:a16="http://schemas.microsoft.com/office/drawing/2014/main" id="{D3BE7224-C30C-D891-1F92-F03354C2FA0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6" name="Freeform 28">
              <a:extLst>
                <a:ext uri="{FF2B5EF4-FFF2-40B4-BE49-F238E27FC236}">
                  <a16:creationId xmlns:a16="http://schemas.microsoft.com/office/drawing/2014/main" id="{415397A6-65D1-B3D0-000D-202048C6824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27" name="Freeform 29">
              <a:extLst>
                <a:ext uri="{FF2B5EF4-FFF2-40B4-BE49-F238E27FC236}">
                  <a16:creationId xmlns:a16="http://schemas.microsoft.com/office/drawing/2014/main" id="{5BFD352D-5AC7-7FF8-A72A-24782D2F441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28" name="Freeform 30">
              <a:extLst>
                <a:ext uri="{FF2B5EF4-FFF2-40B4-BE49-F238E27FC236}">
                  <a16:creationId xmlns:a16="http://schemas.microsoft.com/office/drawing/2014/main" id="{24BF56D1-89F6-7239-0D84-6936F034288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0742091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Graphic Blocks">
    <p:spTree>
      <p:nvGrpSpPr>
        <p:cNvPr id="1" name=""/>
        <p:cNvGrpSpPr/>
        <p:nvPr/>
      </p:nvGrpSpPr>
      <p:grpSpPr>
        <a:xfrm>
          <a:off x="0" y="0"/>
          <a:ext cx="0" cy="0"/>
          <a:chOff x="0" y="0"/>
          <a:chExt cx="0" cy="0"/>
        </a:xfrm>
      </p:grpSpPr>
      <p:grpSp>
        <p:nvGrpSpPr>
          <p:cNvPr id="5" name="Divider Blocks"/>
          <p:cNvGrpSpPr/>
          <p:nvPr/>
        </p:nvGrpSpPr>
        <p:grpSpPr>
          <a:xfrm>
            <a:off x="0" y="180000"/>
            <a:ext cx="8964612" cy="4011930"/>
            <a:chOff x="0" y="195485"/>
            <a:chExt cx="8964612" cy="2959777"/>
          </a:xfrm>
        </p:grpSpPr>
        <p:sp>
          <p:nvSpPr>
            <p:cNvPr id="6" name="Blue block"/>
            <p:cNvSpPr/>
            <p:nvPr/>
          </p:nvSpPr>
          <p:spPr>
            <a:xfrm>
              <a:off x="3851919" y="195485"/>
              <a:ext cx="5112693" cy="295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Grey block"/>
            <p:cNvSpPr/>
            <p:nvPr/>
          </p:nvSpPr>
          <p:spPr>
            <a:xfrm>
              <a:off x="0" y="195485"/>
              <a:ext cx="971600" cy="29587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Green block"/>
            <p:cNvSpPr/>
            <p:nvPr/>
          </p:nvSpPr>
          <p:spPr>
            <a:xfrm>
              <a:off x="1095906" y="196487"/>
              <a:ext cx="2611997" cy="29587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Content Placeholder 1"/>
          <p:cNvSpPr>
            <a:spLocks noGrp="1"/>
          </p:cNvSpPr>
          <p:nvPr>
            <p:ph idx="31" hasCustomPrompt="1"/>
            <p:custDataLst>
              <p:tags r:id="rId1"/>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2"/>
          <p:cNvSpPr>
            <a:spLocks noGrp="1"/>
          </p:cNvSpPr>
          <p:nvPr>
            <p:ph idx="11" hasCustomPrompt="1"/>
            <p:custDataLst>
              <p:tags r:id="rId2"/>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idx="12" hasCustomPrompt="1"/>
            <p:custDataLst>
              <p:tags r:id="rId3"/>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p:cNvSpPr>
            <a:spLocks noGrp="1"/>
          </p:cNvSpPr>
          <p:nvPr>
            <p:ph idx="13" hasCustomPrompt="1"/>
            <p:custDataLst>
              <p:tags r:id="rId4"/>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5"/>
          <p:cNvSpPr>
            <a:spLocks noGrp="1"/>
          </p:cNvSpPr>
          <p:nvPr>
            <p:ph idx="14" hasCustomPrompt="1"/>
            <p:custDataLst>
              <p:tags r:id="rId5"/>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6"/>
          <p:cNvSpPr>
            <a:spLocks noGrp="1"/>
          </p:cNvSpPr>
          <p:nvPr>
            <p:ph idx="15" hasCustomPrompt="1"/>
            <p:custDataLst>
              <p:tags r:id="rId6"/>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7"/>
          <p:cNvSpPr>
            <a:spLocks noGrp="1"/>
          </p:cNvSpPr>
          <p:nvPr>
            <p:ph idx="16" hasCustomPrompt="1"/>
            <p:custDataLst>
              <p:tags r:id="rId7"/>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8"/>
          <p:cNvSpPr>
            <a:spLocks noGrp="1"/>
          </p:cNvSpPr>
          <p:nvPr>
            <p:ph idx="17" hasCustomPrompt="1"/>
            <p:custDataLst>
              <p:tags r:id="rId8"/>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9"/>
          <p:cNvSpPr>
            <a:spLocks noGrp="1"/>
          </p:cNvSpPr>
          <p:nvPr>
            <p:ph idx="18" hasCustomPrompt="1"/>
            <p:custDataLst>
              <p:tags r:id="rId9"/>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0"/>
          <p:cNvSpPr>
            <a:spLocks noGrp="1"/>
          </p:cNvSpPr>
          <p:nvPr>
            <p:ph idx="19" hasCustomPrompt="1"/>
            <p:custDataLst>
              <p:tags r:id="rId10"/>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1"/>
          <p:cNvSpPr>
            <a:spLocks noGrp="1"/>
          </p:cNvSpPr>
          <p:nvPr>
            <p:ph idx="20" hasCustomPrompt="1"/>
            <p:custDataLst>
              <p:tags r:id="rId11"/>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2"/>
          <p:cNvSpPr>
            <a:spLocks noGrp="1"/>
          </p:cNvSpPr>
          <p:nvPr>
            <p:ph idx="21" hasCustomPrompt="1"/>
            <p:custDataLst>
              <p:tags r:id="rId12"/>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3"/>
          <p:cNvSpPr>
            <a:spLocks noGrp="1"/>
          </p:cNvSpPr>
          <p:nvPr>
            <p:ph idx="22" hasCustomPrompt="1"/>
            <p:custDataLst>
              <p:tags r:id="rId13"/>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4"/>
          <p:cNvSpPr>
            <a:spLocks noGrp="1"/>
          </p:cNvSpPr>
          <p:nvPr>
            <p:ph idx="23" hasCustomPrompt="1"/>
            <p:custDataLst>
              <p:tags r:id="rId14"/>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Content Placeholder 15"/>
          <p:cNvSpPr>
            <a:spLocks noGrp="1"/>
          </p:cNvSpPr>
          <p:nvPr>
            <p:ph idx="24" hasCustomPrompt="1"/>
            <p:custDataLst>
              <p:tags r:id="rId15"/>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6"/>
          <p:cNvSpPr>
            <a:spLocks noGrp="1"/>
          </p:cNvSpPr>
          <p:nvPr>
            <p:ph idx="25" hasCustomPrompt="1"/>
            <p:custDataLst>
              <p:tags r:id="rId16"/>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17"/>
          <p:cNvSpPr>
            <a:spLocks noGrp="1"/>
          </p:cNvSpPr>
          <p:nvPr>
            <p:ph idx="26" hasCustomPrompt="1"/>
            <p:custDataLst>
              <p:tags r:id="rId17"/>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18"/>
          <p:cNvSpPr>
            <a:spLocks noGrp="1"/>
          </p:cNvSpPr>
          <p:nvPr>
            <p:ph idx="27" hasCustomPrompt="1"/>
            <p:custDataLst>
              <p:tags r:id="rId18"/>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Content Placeholder 19"/>
          <p:cNvSpPr>
            <a:spLocks noGrp="1"/>
          </p:cNvSpPr>
          <p:nvPr>
            <p:ph idx="28" hasCustomPrompt="1"/>
            <p:custDataLst>
              <p:tags r:id="rId19"/>
            </p:custDataLst>
          </p:nvPr>
        </p:nvSpPr>
        <p:spPr>
          <a:xfrm>
            <a:off x="9388524" y="472922"/>
            <a:ext cx="360000" cy="27000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Picture Placeholder 20"/>
          <p:cNvSpPr>
            <a:spLocks noGrp="1"/>
          </p:cNvSpPr>
          <p:nvPr>
            <p:ph type="pic" sz="quarter" idx="33"/>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0" name="Picture Placeholder 19"/>
          <p:cNvSpPr>
            <a:spLocks noGrp="1"/>
          </p:cNvSpPr>
          <p:nvPr>
            <p:ph type="pic" sz="quarter" idx="34"/>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1" name="Picture Placeholder 18"/>
          <p:cNvSpPr>
            <a:spLocks noGrp="1"/>
          </p:cNvSpPr>
          <p:nvPr>
            <p:ph type="pic" sz="quarter" idx="35"/>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2" name="Picture Placeholder 17"/>
          <p:cNvSpPr>
            <a:spLocks noGrp="1"/>
          </p:cNvSpPr>
          <p:nvPr>
            <p:ph type="pic" sz="quarter" idx="36"/>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3" name="Picture Placeholder 16"/>
          <p:cNvSpPr>
            <a:spLocks noGrp="1"/>
          </p:cNvSpPr>
          <p:nvPr>
            <p:ph type="pic" sz="quarter" idx="37"/>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4" name="Picture Placeholder 15"/>
          <p:cNvSpPr>
            <a:spLocks noGrp="1"/>
          </p:cNvSpPr>
          <p:nvPr>
            <p:ph type="pic" sz="quarter" idx="38"/>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5" name="Picture Placeholder 14"/>
          <p:cNvSpPr>
            <a:spLocks noGrp="1"/>
          </p:cNvSpPr>
          <p:nvPr>
            <p:ph type="pic" sz="quarter" idx="39"/>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6" name="Picture Placeholder 13"/>
          <p:cNvSpPr>
            <a:spLocks noGrp="1"/>
          </p:cNvSpPr>
          <p:nvPr>
            <p:ph type="pic" sz="quarter" idx="40"/>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7" name="Picture Placeholder 12"/>
          <p:cNvSpPr>
            <a:spLocks noGrp="1"/>
          </p:cNvSpPr>
          <p:nvPr>
            <p:ph type="pic" sz="quarter" idx="41"/>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8" name="Picture Placeholder 11"/>
          <p:cNvSpPr>
            <a:spLocks noGrp="1"/>
          </p:cNvSpPr>
          <p:nvPr>
            <p:ph type="pic" sz="quarter" idx="42"/>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39" name="Picture Placeholder 10"/>
          <p:cNvSpPr>
            <a:spLocks noGrp="1"/>
          </p:cNvSpPr>
          <p:nvPr>
            <p:ph type="pic" sz="quarter" idx="43"/>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0" name="Picture Placeholder 9"/>
          <p:cNvSpPr>
            <a:spLocks noGrp="1"/>
          </p:cNvSpPr>
          <p:nvPr>
            <p:ph type="pic" sz="quarter" idx="44"/>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1" name="Picture Placeholder 8"/>
          <p:cNvSpPr>
            <a:spLocks noGrp="1"/>
          </p:cNvSpPr>
          <p:nvPr>
            <p:ph type="pic" sz="quarter" idx="45"/>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2" name="Picture Placeholder 7"/>
          <p:cNvSpPr>
            <a:spLocks noGrp="1"/>
          </p:cNvSpPr>
          <p:nvPr>
            <p:ph type="pic" sz="quarter" idx="46"/>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3" name="Picture Placeholder 6"/>
          <p:cNvSpPr>
            <a:spLocks noGrp="1"/>
          </p:cNvSpPr>
          <p:nvPr>
            <p:ph type="pic" sz="quarter" idx="47"/>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4" name="Picture Placeholder 5"/>
          <p:cNvSpPr>
            <a:spLocks noGrp="1"/>
          </p:cNvSpPr>
          <p:nvPr>
            <p:ph type="pic" sz="quarter" idx="48"/>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5" name="Picture Placeholder 4"/>
          <p:cNvSpPr>
            <a:spLocks noGrp="1"/>
          </p:cNvSpPr>
          <p:nvPr>
            <p:ph type="pic" sz="quarter" idx="49"/>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6" name="Picture Placeholder 3"/>
          <p:cNvSpPr>
            <a:spLocks noGrp="1"/>
          </p:cNvSpPr>
          <p:nvPr>
            <p:ph type="pic" sz="quarter" idx="50"/>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7" name="Picture Placeholder 2"/>
          <p:cNvSpPr>
            <a:spLocks noGrp="1"/>
          </p:cNvSpPr>
          <p:nvPr>
            <p:ph type="pic" sz="quarter" idx="51"/>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sp>
        <p:nvSpPr>
          <p:cNvPr id="48" name="Picture Placeholder 1"/>
          <p:cNvSpPr>
            <a:spLocks noGrp="1"/>
          </p:cNvSpPr>
          <p:nvPr>
            <p:ph type="pic" sz="quarter" idx="52"/>
          </p:nvPr>
        </p:nvSpPr>
        <p:spPr>
          <a:xfrm>
            <a:off x="9287356" y="3057016"/>
            <a:ext cx="360000" cy="360000"/>
          </a:xfrm>
        </p:spPr>
        <p:txBody>
          <a:bodyPr/>
          <a:lstStyle>
            <a:lvl1pPr>
              <a:buClr>
                <a:schemeClr val="bg1"/>
              </a:buClr>
              <a:defRPr>
                <a:solidFill>
                  <a:schemeClr val="bg1"/>
                </a:solidFill>
              </a:defRPr>
            </a:lvl1pPr>
          </a:lstStyle>
          <a:p>
            <a:r>
              <a:rPr lang="en-US" dirty="0"/>
              <a:t>Click icon to add picture</a:t>
            </a:r>
          </a:p>
        </p:txBody>
      </p:sp>
      <p:pic>
        <p:nvPicPr>
          <p:cNvPr id="49" name="RSM Logo" descr="Z:\RSM International\1 Design\2015\Brand\Guidelines\Logos\Logos-03.png">
            <a:extLst>
              <a:ext uri="{FF2B5EF4-FFF2-40B4-BE49-F238E27FC236}">
                <a16:creationId xmlns:a16="http://schemas.microsoft.com/office/drawing/2014/main" id="{92AB73D3-01CE-474D-B28E-EDCB5BCAA68E}"/>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062059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99110" y="545516"/>
            <a:ext cx="9141263" cy="5129264"/>
          </a:xfrm>
          <a:prstGeom prst="rect">
            <a:avLst/>
          </a:prstGeom>
        </p:spPr>
      </p:pic>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1943893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9610827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2998496"/>
            <a:ext cx="8013859" cy="1706070"/>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marL="0" marR="0" lvl="0" indent="0" algn="l" defTabSz="342900" rtl="0" eaLnBrk="1" fontAlgn="auto" latinLnBrk="0" hangingPunct="1">
              <a:lnSpc>
                <a:spcPts val="1050"/>
              </a:lnSpc>
              <a:spcBef>
                <a:spcPts val="0"/>
              </a:spcBef>
              <a:spcAft>
                <a:spcPts val="450"/>
              </a:spcAft>
              <a:buClrTx/>
              <a:buSzTx/>
              <a:buFontTx/>
              <a:buNone/>
              <a:tabLst/>
              <a:defRPr/>
            </a:pPr>
            <a:r>
              <a:rPr kumimoji="0" lang="en-US" sz="675" b="1" i="0" u="sng"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hlinkClick r:id="rId3">
                  <a:extLst>
                    <a:ext uri="{A12FA001-AC4F-418D-AE19-62706E023703}">
                      <ahyp:hlinkClr xmlns:ahyp="http://schemas.microsoft.com/office/drawing/2018/hyperlinkcolor" val="tx"/>
                    </a:ext>
                  </a:extLst>
                </a:hlinkClick>
              </a:rPr>
              <a:t>www.rsmus.com</a:t>
            </a:r>
            <a:endParaRPr kumimoji="0" lang="en-US" sz="750"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endParaRPr>
          </a:p>
          <a:p>
            <a:pPr marL="0" marR="0" lvl="0" indent="0" algn="l" defTabSz="342900" rtl="0" eaLnBrk="1" fontAlgn="auto" latinLnBrk="0" hangingPunct="1">
              <a:lnSpc>
                <a:spcPts val="1050"/>
              </a:lnSpc>
              <a:spcBef>
                <a:spcPts val="0"/>
              </a:spcBef>
              <a:spcAft>
                <a:spcPts val="450"/>
              </a:spcAft>
              <a:buClrTx/>
              <a:buSzTx/>
              <a:buFontTx/>
              <a:buNone/>
              <a:tabLst/>
              <a:defRPr/>
            </a:pP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marL="0" marR="0" lvl="0" indent="0" algn="l" defTabSz="342900" rtl="0" eaLnBrk="1" fontAlgn="auto" latinLnBrk="0" hangingPunct="1">
              <a:lnSpc>
                <a:spcPts val="1050"/>
              </a:lnSpc>
              <a:spcBef>
                <a:spcPts val="0"/>
              </a:spcBef>
              <a:spcAft>
                <a:spcPts val="450"/>
              </a:spcAft>
              <a:buClrTx/>
              <a:buSzTx/>
              <a:buFontTx/>
              <a:buNone/>
              <a:tabLst/>
              <a:defRPr/>
            </a:pP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kumimoji="0" lang="en-US" sz="675" b="0" i="0" u="sng"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hlinkClick r:id="rId4">
                  <a:extLst>
                    <a:ext uri="{A12FA001-AC4F-418D-AE19-62706E023703}">
                      <ahyp:hlinkClr xmlns:ahyp="http://schemas.microsoft.com/office/drawing/2018/hyperlinkcolor" val="tx"/>
                    </a:ext>
                  </a:extLst>
                </a:hlinkClick>
              </a:rPr>
              <a:t>rsmus.com/aboutus</a:t>
            </a: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 for more information regarding RSM US LLP and RSM International. </a:t>
            </a:r>
          </a:p>
          <a:p>
            <a:pPr marL="0" marR="0" lvl="0" indent="0" algn="l" defTabSz="342900" rtl="0" eaLnBrk="1" fontAlgn="auto" latinLnBrk="0" hangingPunct="1">
              <a:lnSpc>
                <a:spcPts val="1050"/>
              </a:lnSpc>
              <a:spcBef>
                <a:spcPts val="0"/>
              </a:spcBef>
              <a:spcAft>
                <a:spcPts val="450"/>
              </a:spcAft>
              <a:buClrTx/>
              <a:buSzTx/>
              <a:buFontTx/>
              <a:buNone/>
              <a:tabLst/>
              <a:defRPr/>
            </a:pP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RSM, the RSM logo and </a:t>
            </a:r>
            <a:r>
              <a:rPr kumimoji="0" lang="en-US" sz="675" b="0" i="1"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the power of being understood </a:t>
            </a: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are registered trademarks of RSM International Association. </a:t>
            </a:r>
          </a:p>
          <a:p>
            <a:pPr marL="0" marR="0" lvl="0" indent="0" algn="l" defTabSz="342900" rtl="0" eaLnBrk="1" fontAlgn="auto" latinLnBrk="0" hangingPunct="1">
              <a:lnSpc>
                <a:spcPts val="1050"/>
              </a:lnSpc>
              <a:spcBef>
                <a:spcPts val="0"/>
              </a:spcBef>
              <a:spcAft>
                <a:spcPts val="450"/>
              </a:spcAft>
              <a:buClrTx/>
              <a:buSzTx/>
              <a:buFontTx/>
              <a:buNone/>
              <a:tabLst/>
              <a:defRPr/>
            </a:pPr>
            <a:r>
              <a:rPr kumimoji="0" lang="en-US" sz="675" b="0" i="0" u="none" strike="noStrike" kern="1200" cap="none" spc="0" normalizeH="0" baseline="0" noProof="0" dirty="0">
                <a:ln>
                  <a:noFill/>
                </a:ln>
                <a:solidFill>
                  <a:prstClr val="white"/>
                </a:solidFill>
                <a:effectLst/>
                <a:uLnTx/>
                <a:uFillTx/>
                <a:latin typeface="Arial" panose="020B0604020202020204" pitchFamily="34" charset="0"/>
                <a:ea typeface="Batang" panose="02030600000101010101" pitchFamily="18" charset="-127"/>
                <a:cs typeface="+mn-cs"/>
              </a:rPr>
              <a:t>© 2024 RSM US LLP. All Rights Reserved.</a:t>
            </a:r>
          </a:p>
        </p:txBody>
      </p:sp>
      <p:pic>
        <p:nvPicPr>
          <p:cNvPr id="28" name="Graphic 27">
            <a:extLst>
              <a:ext uri="{FF2B5EF4-FFF2-40B4-BE49-F238E27FC236}">
                <a16:creationId xmlns:a16="http://schemas.microsoft.com/office/drawing/2014/main" id="{2F33E8E3-E517-ECC6-E449-FEC900FC0597}"/>
              </a:ext>
            </a:extLst>
          </p:cNvPr>
          <p:cNvPicPr>
            <a:picLocks noChangeAspect="1"/>
          </p:cNvPicPr>
          <p:nvPr userDrawn="1"/>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1099676663"/>
      </p:ext>
    </p:extLst>
  </p:cSld>
  <p:clrMapOvr>
    <a:masterClrMapping/>
  </p:clrMapOvr>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1_Front Option_5">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1277984-7ABF-F106-4A82-CEE4A92794EC}"/>
              </a:ext>
            </a:extLst>
          </p:cNvPr>
          <p:cNvSpPr/>
          <p:nvPr/>
        </p:nvSpPr>
        <p:spPr>
          <a:xfrm>
            <a:off x="0" y="8203"/>
            <a:ext cx="9153231" cy="1706035"/>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37" dirty="0"/>
          </a:p>
        </p:txBody>
      </p:sp>
      <p:sp>
        <p:nvSpPr>
          <p:cNvPr id="60" name="Content Placeholder 19"/>
          <p:cNvSpPr>
            <a:spLocks noGrp="1"/>
          </p:cNvSpPr>
          <p:nvPr>
            <p:ph sz="quarter" idx="38" hasCustomPrompt="1"/>
          </p:nvPr>
        </p:nvSpPr>
        <p:spPr>
          <a:xfrm>
            <a:off x="4863354" y="1788659"/>
            <a:ext cx="1703294" cy="2759653"/>
          </a:xfrm>
          <a:prstGeom prst="rect">
            <a:avLst/>
          </a:prstGeom>
          <a:solidFill>
            <a:schemeClr val="accent1"/>
          </a:solidFill>
        </p:spPr>
        <p:txBody>
          <a:bodyPr tIns="91440" bIns="91440" anchor="t" anchorCtr="0">
            <a:normAutofit/>
          </a:bodyPr>
          <a:lstStyle>
            <a:lvl1pPr marL="7355" indent="0" algn="ctr">
              <a:buNone/>
              <a:tabLst/>
              <a:defRPr sz="927" baseline="0">
                <a:solidFill>
                  <a:schemeClr val="bg1"/>
                </a:solidFill>
              </a:defRPr>
            </a:lvl1pPr>
          </a:lstStyle>
          <a:p>
            <a:pPr lvl="0"/>
            <a:r>
              <a:rPr lang="en-US"/>
              <a:t>Click to to insert call out content. Text should not go smaller than 10 </a:t>
            </a:r>
            <a:r>
              <a:rPr lang="en-US" err="1"/>
              <a:t>pt</a:t>
            </a:r>
            <a:endParaRPr lang="en-US"/>
          </a:p>
        </p:txBody>
      </p:sp>
      <p:sp>
        <p:nvSpPr>
          <p:cNvPr id="17" name="Text Placeholder 21">
            <a:extLst>
              <a:ext uri="{FF2B5EF4-FFF2-40B4-BE49-F238E27FC236}">
                <a16:creationId xmlns:a16="http://schemas.microsoft.com/office/drawing/2014/main" id="{4A2A1D2A-4B94-D64A-BCF0-16DBC9477E0C}"/>
              </a:ext>
            </a:extLst>
          </p:cNvPr>
          <p:cNvSpPr>
            <a:spLocks noGrp="1"/>
          </p:cNvSpPr>
          <p:nvPr>
            <p:ph type="body" sz="quarter" idx="40" hasCustomPrompt="1"/>
          </p:nvPr>
        </p:nvSpPr>
        <p:spPr>
          <a:xfrm>
            <a:off x="664283" y="414872"/>
            <a:ext cx="4831366" cy="458239"/>
          </a:xfrm>
          <a:prstGeom prst="rect">
            <a:avLst/>
          </a:prstGeom>
          <a:solidFill>
            <a:schemeClr val="accent1"/>
          </a:solidFill>
        </p:spPr>
        <p:txBody>
          <a:bodyPr anchor="ctr" anchorCtr="0">
            <a:noAutofit/>
          </a:bodyPr>
          <a:lstStyle>
            <a:lvl1pPr marL="0" indent="0">
              <a:buNone/>
              <a:defRPr sz="1324" b="1">
                <a:solidFill>
                  <a:schemeClr val="bg1"/>
                </a:solidFill>
              </a:defRPr>
            </a:lvl1pPr>
          </a:lstStyle>
          <a:p>
            <a:pPr lvl="0"/>
            <a:r>
              <a:rPr lang="en-US"/>
              <a:t>Click to edit title Lorem ipsum dolor sit </a:t>
            </a:r>
            <a:r>
              <a:rPr lang="en-US" err="1"/>
              <a:t>amet</a:t>
            </a:r>
            <a:endParaRPr lang="en-US"/>
          </a:p>
        </p:txBody>
      </p:sp>
      <p:sp>
        <p:nvSpPr>
          <p:cNvPr id="18" name="Text Placeholder 21">
            <a:extLst>
              <a:ext uri="{FF2B5EF4-FFF2-40B4-BE49-F238E27FC236}">
                <a16:creationId xmlns:a16="http://schemas.microsoft.com/office/drawing/2014/main" id="{4E3767BC-FB83-E69F-E887-A50167FED892}"/>
              </a:ext>
            </a:extLst>
          </p:cNvPr>
          <p:cNvSpPr>
            <a:spLocks noGrp="1"/>
          </p:cNvSpPr>
          <p:nvPr>
            <p:ph type="body" sz="quarter" idx="41" hasCustomPrompt="1"/>
          </p:nvPr>
        </p:nvSpPr>
        <p:spPr>
          <a:xfrm>
            <a:off x="664283" y="1013602"/>
            <a:ext cx="4199069" cy="218937"/>
          </a:xfrm>
          <a:prstGeom prst="rect">
            <a:avLst/>
          </a:prstGeom>
          <a:solidFill>
            <a:schemeClr val="accent2"/>
          </a:solidFill>
        </p:spPr>
        <p:txBody>
          <a:bodyPr anchor="b" anchorCtr="0">
            <a:noAutofit/>
          </a:bodyPr>
          <a:lstStyle>
            <a:lvl1pPr marL="0" indent="0">
              <a:buNone/>
              <a:defRPr sz="927" b="0">
                <a:solidFill>
                  <a:schemeClr val="bg1"/>
                </a:solidFill>
              </a:defRPr>
            </a:lvl1pPr>
          </a:lstStyle>
          <a:p>
            <a:pPr lvl="0"/>
            <a:r>
              <a:rPr lang="en-US"/>
              <a:t>Click to edit subtitle</a:t>
            </a:r>
          </a:p>
        </p:txBody>
      </p:sp>
      <p:sp>
        <p:nvSpPr>
          <p:cNvPr id="70" name="Text Placeholder 4">
            <a:extLst>
              <a:ext uri="{FF2B5EF4-FFF2-40B4-BE49-F238E27FC236}">
                <a16:creationId xmlns:a16="http://schemas.microsoft.com/office/drawing/2014/main" id="{93FE0022-65E1-5BC0-F699-2A651541167A}"/>
              </a:ext>
            </a:extLst>
          </p:cNvPr>
          <p:cNvSpPr>
            <a:spLocks noGrp="1"/>
          </p:cNvSpPr>
          <p:nvPr>
            <p:ph type="body" sz="quarter" idx="37" hasCustomPrompt="1"/>
          </p:nvPr>
        </p:nvSpPr>
        <p:spPr>
          <a:xfrm>
            <a:off x="6723530" y="1803657"/>
            <a:ext cx="2035931" cy="197754"/>
          </a:xfrm>
          <a:prstGeom prst="rect">
            <a:avLst/>
          </a:prstGeom>
        </p:spPr>
        <p:txBody>
          <a:bodyPr anchor="b">
            <a:normAutofit/>
          </a:bodyPr>
          <a:lstStyle>
            <a:lvl1pPr marL="0" indent="0">
              <a:buNone/>
              <a:defRPr sz="794" b="1" baseline="0">
                <a:solidFill>
                  <a:schemeClr val="accent2"/>
                </a:solidFill>
              </a:defRPr>
            </a:lvl1pPr>
            <a:lvl2pPr marL="484166" indent="0">
              <a:buNone/>
              <a:defRPr sz="2118" b="1"/>
            </a:lvl2pPr>
            <a:lvl3pPr marL="968330" indent="0">
              <a:buNone/>
              <a:defRPr sz="1920" b="1"/>
            </a:lvl3pPr>
            <a:lvl4pPr marL="1452495" indent="0">
              <a:buNone/>
              <a:defRPr sz="1721" b="1"/>
            </a:lvl4pPr>
            <a:lvl5pPr marL="1936660" indent="0">
              <a:buNone/>
              <a:defRPr sz="1721" b="1"/>
            </a:lvl5pPr>
            <a:lvl6pPr marL="2420825" indent="0">
              <a:buNone/>
              <a:defRPr sz="1721" b="1"/>
            </a:lvl6pPr>
            <a:lvl7pPr marL="2904990" indent="0">
              <a:buNone/>
              <a:defRPr sz="1721" b="1"/>
            </a:lvl7pPr>
            <a:lvl8pPr marL="3389155" indent="0">
              <a:buNone/>
              <a:defRPr sz="1721" b="1"/>
            </a:lvl8pPr>
            <a:lvl9pPr marL="3873320" indent="0">
              <a:buNone/>
              <a:defRPr sz="1721" b="1"/>
            </a:lvl9pPr>
          </a:lstStyle>
          <a:p>
            <a:pPr lvl="0"/>
            <a:r>
              <a:rPr lang="en-US"/>
              <a:t>Click to edit intro text</a:t>
            </a:r>
          </a:p>
        </p:txBody>
      </p:sp>
      <p:sp>
        <p:nvSpPr>
          <p:cNvPr id="26" name="Picture Placeholder 15">
            <a:extLst>
              <a:ext uri="{FF2B5EF4-FFF2-40B4-BE49-F238E27FC236}">
                <a16:creationId xmlns:a16="http://schemas.microsoft.com/office/drawing/2014/main" id="{753044D4-CED8-A3AD-F166-04A459967CC3}"/>
              </a:ext>
            </a:extLst>
          </p:cNvPr>
          <p:cNvSpPr>
            <a:spLocks noGrp="1"/>
          </p:cNvSpPr>
          <p:nvPr>
            <p:ph type="pic" sz="quarter" idx="12"/>
          </p:nvPr>
        </p:nvSpPr>
        <p:spPr>
          <a:xfrm>
            <a:off x="4863353" y="143930"/>
            <a:ext cx="4289879" cy="1570310"/>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dirty="0"/>
              <a:t>Click icon to add picture</a:t>
            </a:r>
            <a:endParaRPr lang="en-GB" dirty="0"/>
          </a:p>
        </p:txBody>
      </p:sp>
      <p:pic>
        <p:nvPicPr>
          <p:cNvPr id="27" name="Picture 26">
            <a:extLst>
              <a:ext uri="{FF2B5EF4-FFF2-40B4-BE49-F238E27FC236}">
                <a16:creationId xmlns:a16="http://schemas.microsoft.com/office/drawing/2014/main" id="{429ED260-CB02-81EC-CF01-F348C87CD7F4}"/>
              </a:ext>
            </a:extLst>
          </p:cNvPr>
          <p:cNvPicPr>
            <a:picLocks noChangeAspect="1"/>
          </p:cNvPicPr>
          <p:nvPr/>
        </p:nvPicPr>
        <p:blipFill>
          <a:blip r:embed="rId2" cstate="screen">
            <a:biLevel thresh="25000"/>
            <a:alphaModFix amt="50000"/>
            <a:extLst>
              <a:ext uri="{28A0092B-C50C-407E-A947-70E740481C1C}">
                <a14:useLocalDpi xmlns:a14="http://schemas.microsoft.com/office/drawing/2010/main"/>
              </a:ext>
            </a:extLst>
          </a:blip>
          <a:srcRect/>
          <a:stretch/>
        </p:blipFill>
        <p:spPr>
          <a:xfrm rot="16200000">
            <a:off x="-169403" y="858229"/>
            <a:ext cx="1038092" cy="142249"/>
          </a:xfrm>
          <a:prstGeom prst="rect">
            <a:avLst/>
          </a:prstGeom>
        </p:spPr>
      </p:pic>
      <p:sp>
        <p:nvSpPr>
          <p:cNvPr id="4" name="TextBox 3">
            <a:extLst>
              <a:ext uri="{FF2B5EF4-FFF2-40B4-BE49-F238E27FC236}">
                <a16:creationId xmlns:a16="http://schemas.microsoft.com/office/drawing/2014/main" id="{F851EABF-BB2B-0303-5964-6F56D7B27AFA}"/>
              </a:ext>
            </a:extLst>
          </p:cNvPr>
          <p:cNvSpPr txBox="1"/>
          <p:nvPr/>
        </p:nvSpPr>
        <p:spPr>
          <a:xfrm>
            <a:off x="145859" y="4674281"/>
            <a:ext cx="8771877" cy="352322"/>
          </a:xfrm>
          <a:prstGeom prst="rect">
            <a:avLst/>
          </a:prstGeom>
          <a:noFill/>
        </p:spPr>
        <p:txBody>
          <a:bodyPr wrap="square" lIns="96819" tIns="48410" rIns="96819" bIns="48410" rtlCol="0" anchor="b">
            <a:spAutoFit/>
          </a:bodyPr>
          <a:lstStyle/>
          <a:p>
            <a:r>
              <a:rPr lang="en-US" sz="331" kern="1200" dirty="0">
                <a:solidFill>
                  <a:schemeClr val="tx2"/>
                </a:solidFill>
                <a:effectLst/>
                <a:latin typeface="Arial" panose="020B0604020202020204" pitchFamily="34" charset="0"/>
                <a:ea typeface="+mn-ea"/>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r>
              <a:rPr lang="en-US" sz="331" kern="1200" baseline="0" dirty="0">
                <a:solidFill>
                  <a:schemeClr val="tx2"/>
                </a:solidFill>
                <a:effectLst/>
                <a:latin typeface="Arial" panose="020B0604020202020204" pitchFamily="34" charset="0"/>
                <a:ea typeface="+mn-ea"/>
                <a:cs typeface="Arial" panose="020B0604020202020204" pitchFamily="34" charset="0"/>
              </a:rPr>
              <a:t> </a:t>
            </a:r>
            <a:r>
              <a:rPr lang="en-US" sz="331" kern="1200" dirty="0">
                <a:solidFill>
                  <a:schemeClr val="tx2"/>
                </a:solidFill>
                <a:effectLst/>
                <a:latin typeface="Arial" panose="020B0604020202020204" pitchFamily="34" charset="0"/>
                <a:ea typeface="+mn-ea"/>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r>
              <a:rPr lang="en-US" sz="331" b="0" kern="1200" dirty="0">
                <a:solidFill>
                  <a:schemeClr val="tx2"/>
                </a:solidFill>
                <a:effectLst/>
                <a:latin typeface="Arial" panose="020B0604020202020204" pitchFamily="34" charset="0"/>
                <a:ea typeface="+mn-ea"/>
                <a:cs typeface="Arial" panose="020B0604020202020204" pitchFamily="34" charset="0"/>
              </a:rPr>
              <a:t>RSM, the RSM logo and </a:t>
            </a:r>
            <a:r>
              <a:rPr lang="en-US" sz="331" b="0" i="1" kern="1200" dirty="0">
                <a:solidFill>
                  <a:schemeClr val="tx2"/>
                </a:solidFill>
                <a:effectLst/>
                <a:latin typeface="Arial" panose="020B0604020202020204" pitchFamily="34" charset="0"/>
                <a:ea typeface="+mn-ea"/>
                <a:cs typeface="Arial" panose="020B0604020202020204" pitchFamily="34" charset="0"/>
              </a:rPr>
              <a:t>the power of being understood</a:t>
            </a:r>
            <a:r>
              <a:rPr lang="en-US" sz="331" b="0" kern="1200" dirty="0">
                <a:solidFill>
                  <a:schemeClr val="tx2"/>
                </a:solidFill>
                <a:effectLst/>
                <a:latin typeface="Arial" panose="020B0604020202020204" pitchFamily="34" charset="0"/>
                <a:ea typeface="+mn-ea"/>
                <a:cs typeface="Arial" panose="020B0604020202020204" pitchFamily="34" charset="0"/>
              </a:rPr>
              <a:t> are registered trademarks of RSM International Association. </a:t>
            </a:r>
            <a:endParaRPr lang="en-US" sz="331" b="1" kern="1200" dirty="0">
              <a:solidFill>
                <a:schemeClr val="tx2"/>
              </a:solidFill>
              <a:effectLst/>
              <a:latin typeface="Arial" panose="020B0604020202020204" pitchFamily="34" charset="0"/>
              <a:ea typeface="+mn-ea"/>
              <a:cs typeface="Arial" panose="020B0604020202020204" pitchFamily="34" charset="0"/>
            </a:endParaRPr>
          </a:p>
          <a:p>
            <a:r>
              <a:rPr lang="en-US" sz="331" kern="1200" dirty="0">
                <a:solidFill>
                  <a:schemeClr val="tx2"/>
                </a:solidFill>
                <a:effectLst/>
                <a:latin typeface="Arial" panose="020B0604020202020204" pitchFamily="34" charset="0"/>
                <a:ea typeface="+mn-ea"/>
                <a:cs typeface="Arial" panose="020B0604020202020204" pitchFamily="34" charset="0"/>
              </a:rPr>
              <a:t>© 2024 RSM US LLP. All Rights Reserved.</a:t>
            </a:r>
            <a:endParaRPr lang="en-US" sz="331" b="0" i="0" u="none" strike="noStrike" kern="1200" baseline="30000" dirty="0">
              <a:solidFill>
                <a:schemeClr val="tx2"/>
              </a:solidFill>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B7D7F1AA-678A-A181-BE0D-1652E3F08CE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293429" y="208870"/>
            <a:ext cx="691271" cy="269303"/>
          </a:xfrm>
          <a:prstGeom prst="rect">
            <a:avLst/>
          </a:prstGeom>
        </p:spPr>
      </p:pic>
      <p:sp>
        <p:nvSpPr>
          <p:cNvPr id="7" name="Content Placeholder 5">
            <a:extLst>
              <a:ext uri="{FF2B5EF4-FFF2-40B4-BE49-F238E27FC236}">
                <a16:creationId xmlns:a16="http://schemas.microsoft.com/office/drawing/2014/main" id="{08B32942-2750-2160-6B28-BF8354E8A47E}"/>
              </a:ext>
            </a:extLst>
          </p:cNvPr>
          <p:cNvSpPr>
            <a:spLocks noGrp="1"/>
          </p:cNvSpPr>
          <p:nvPr>
            <p:ph sz="quarter" idx="46" hasCustomPrompt="1"/>
          </p:nvPr>
        </p:nvSpPr>
        <p:spPr>
          <a:xfrm>
            <a:off x="278517" y="1809722"/>
            <a:ext cx="4511197" cy="2738589"/>
          </a:xfrm>
          <a:prstGeom prst="rect">
            <a:avLst/>
          </a:prstGeom>
        </p:spPr>
        <p:txBody>
          <a:bodyPr>
            <a:normAutofit/>
          </a:bodyPr>
          <a:lstStyle>
            <a:lvl1pPr marL="7355" indent="0">
              <a:buNone/>
              <a:tabLst/>
              <a:defRPr sz="662" baseline="0"/>
            </a:lvl1pPr>
            <a:lvl2pPr marL="304676" indent="-168097">
              <a:tabLst/>
              <a:defRPr sz="662"/>
            </a:lvl2pPr>
            <a:lvl3pPr marL="534760" indent="-153389">
              <a:tabLst/>
              <a:defRPr sz="662"/>
            </a:lvl3pPr>
            <a:lvl4pPr marL="763792" indent="-153389">
              <a:tabLst/>
              <a:defRPr sz="662"/>
            </a:lvl4pPr>
            <a:lvl5pPr marL="1099986" indent="-183857">
              <a:tabLst/>
              <a:defRPr sz="662"/>
            </a:lvl5pPr>
            <a:lvl6pPr>
              <a:defRPr sz="1721"/>
            </a:lvl6pPr>
            <a:lvl7pPr>
              <a:defRPr sz="1721"/>
            </a:lvl7pPr>
            <a:lvl8pPr>
              <a:defRPr sz="1721"/>
            </a:lvl8pPr>
            <a:lvl9pPr>
              <a:defRPr sz="1721"/>
            </a:lvl9pPr>
          </a:lstStyle>
          <a:p>
            <a:pPr lvl="0"/>
            <a:r>
              <a:rPr lang="en-US"/>
              <a:t>Click to edit paragraph copy</a:t>
            </a:r>
          </a:p>
          <a:p>
            <a:pPr lvl="1"/>
            <a:r>
              <a:rPr lang="en-US"/>
              <a:t>Second level</a:t>
            </a:r>
          </a:p>
          <a:p>
            <a:pPr lvl="2"/>
            <a:r>
              <a:rPr lang="en-US"/>
              <a:t>Third level</a:t>
            </a:r>
          </a:p>
          <a:p>
            <a:pPr lvl="3"/>
            <a:r>
              <a:rPr lang="en-US"/>
              <a:t>Fourth level</a:t>
            </a:r>
          </a:p>
          <a:p>
            <a:pPr lvl="4"/>
            <a:r>
              <a:rPr lang="en-US"/>
              <a:t>Fifth level</a:t>
            </a:r>
          </a:p>
        </p:txBody>
      </p:sp>
      <p:sp>
        <p:nvSpPr>
          <p:cNvPr id="8" name="Content Placeholder 5">
            <a:extLst>
              <a:ext uri="{FF2B5EF4-FFF2-40B4-BE49-F238E27FC236}">
                <a16:creationId xmlns:a16="http://schemas.microsoft.com/office/drawing/2014/main" id="{B9294527-3190-C824-78BF-298CC2F59332}"/>
              </a:ext>
            </a:extLst>
          </p:cNvPr>
          <p:cNvSpPr>
            <a:spLocks noGrp="1"/>
          </p:cNvSpPr>
          <p:nvPr>
            <p:ph sz="quarter" idx="47" hasCustomPrompt="1"/>
          </p:nvPr>
        </p:nvSpPr>
        <p:spPr>
          <a:xfrm>
            <a:off x="6723530" y="1999173"/>
            <a:ext cx="2035931" cy="2549138"/>
          </a:xfrm>
          <a:prstGeom prst="rect">
            <a:avLst/>
          </a:prstGeom>
        </p:spPr>
        <p:txBody>
          <a:bodyPr>
            <a:normAutofit/>
          </a:bodyPr>
          <a:lstStyle>
            <a:lvl1pPr marL="7355" indent="0">
              <a:buNone/>
              <a:tabLst/>
              <a:defRPr sz="662" baseline="0"/>
            </a:lvl1pPr>
            <a:lvl2pPr marL="304676" indent="-168097">
              <a:tabLst/>
              <a:defRPr sz="662"/>
            </a:lvl2pPr>
            <a:lvl3pPr marL="534760" indent="-153389">
              <a:tabLst/>
              <a:defRPr sz="662"/>
            </a:lvl3pPr>
            <a:lvl4pPr marL="763792" indent="-153389">
              <a:tabLst/>
              <a:defRPr sz="662"/>
            </a:lvl4pPr>
            <a:lvl5pPr marL="1099986" indent="-183857">
              <a:tabLst/>
              <a:defRPr sz="662"/>
            </a:lvl5pPr>
            <a:lvl6pPr>
              <a:defRPr sz="1721"/>
            </a:lvl6pPr>
            <a:lvl7pPr>
              <a:defRPr sz="1721"/>
            </a:lvl7pPr>
            <a:lvl8pPr>
              <a:defRPr sz="1721"/>
            </a:lvl8pPr>
            <a:lvl9pPr>
              <a:defRPr sz="1721"/>
            </a:lvl9pPr>
          </a:lstStyle>
          <a:p>
            <a:pPr lvl="0"/>
            <a:r>
              <a:rPr lang="en-US"/>
              <a:t>Click to edit paragraph copy</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152715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Marketing_Plan_03">
    <p:spTree>
      <p:nvGrpSpPr>
        <p:cNvPr id="1" name=""/>
        <p:cNvGrpSpPr/>
        <p:nvPr/>
      </p:nvGrpSpPr>
      <p:grpSpPr>
        <a:xfrm>
          <a:off x="0" y="0"/>
          <a:ext cx="0" cy="0"/>
          <a:chOff x="0" y="0"/>
          <a:chExt cx="0" cy="0"/>
        </a:xfrm>
      </p:grpSpPr>
      <p:sp>
        <p:nvSpPr>
          <p:cNvPr id="6" name="Text Placeholder 3"/>
          <p:cNvSpPr>
            <a:spLocks noGrp="1"/>
          </p:cNvSpPr>
          <p:nvPr>
            <p:ph type="body" sz="half" idx="2" hasCustomPrompt="1"/>
          </p:nvPr>
        </p:nvSpPr>
        <p:spPr>
          <a:xfrm>
            <a:off x="387819" y="730530"/>
            <a:ext cx="8368363" cy="173255"/>
          </a:xfrm>
          <a:prstGeom prst="rect">
            <a:avLst/>
          </a:prstGeom>
        </p:spPr>
        <p:txBody>
          <a:bodyPr wrap="none" lIns="0" tIns="0" rIns="0" bIns="0" anchor="ctr">
            <a:noAutofit/>
          </a:bodyPr>
          <a:lstStyle>
            <a:lvl1pPr marL="0" indent="0" algn="l">
              <a:buNone/>
              <a:defRPr sz="1100" b="0" baseline="0">
                <a:solidFill>
                  <a:schemeClr val="bg1">
                    <a:lumMod val="50000"/>
                  </a:schemeClr>
                </a:solidFill>
                <a:latin typeface="+mn-lt"/>
                <a:ea typeface="Roboto" panose="02000000000000000000" pitchFamily="2"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EDITE SUBTITLE</a:t>
            </a:r>
          </a:p>
        </p:txBody>
      </p:sp>
      <p:sp>
        <p:nvSpPr>
          <p:cNvPr id="7" name="Title 2"/>
          <p:cNvSpPr>
            <a:spLocks noGrp="1"/>
          </p:cNvSpPr>
          <p:nvPr>
            <p:ph type="title"/>
          </p:nvPr>
        </p:nvSpPr>
        <p:spPr>
          <a:xfrm>
            <a:off x="387819" y="282611"/>
            <a:ext cx="8368363" cy="409459"/>
          </a:xfrm>
          <a:prstGeom prst="rect">
            <a:avLst/>
          </a:prstGeom>
        </p:spPr>
        <p:txBody>
          <a:bodyPr lIns="0" tIns="0" rIns="0" bIns="0" anchor="ctr"/>
          <a:lstStyle>
            <a:lvl1pPr algn="l">
              <a:defRPr sz="2600">
                <a:solidFill>
                  <a:schemeClr val="tx1">
                    <a:lumMod val="75000"/>
                    <a:lumOff val="25000"/>
                  </a:schemeClr>
                </a:solidFill>
              </a:defRPr>
            </a:lvl1pPr>
          </a:lstStyle>
          <a:p>
            <a:r>
              <a:rPr lang="en-US"/>
              <a:t>Click to edit Master title style</a:t>
            </a:r>
          </a:p>
        </p:txBody>
      </p:sp>
    </p:spTree>
    <p:extLst>
      <p:ext uri="{BB962C8B-B14F-4D97-AF65-F5344CB8AC3E}">
        <p14:creationId xmlns:p14="http://schemas.microsoft.com/office/powerpoint/2010/main" val="269743567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fld id="{936A99BC-3C9D-4DF8-8B8C-E1FD2BDF0AD4}" type="slidenum">
              <a:rPr lang="en-US" smtClean="0"/>
              <a:pPr/>
              <a:t>‹#›</a:t>
            </a:fld>
            <a:endParaRPr lang="en-US" dirty="0"/>
          </a:p>
        </p:txBody>
      </p:sp>
      <p:grpSp>
        <p:nvGrpSpPr>
          <p:cNvPr id="2" name="Group 1">
            <a:extLst>
              <a:ext uri="{FF2B5EF4-FFF2-40B4-BE49-F238E27FC236}">
                <a16:creationId xmlns:a16="http://schemas.microsoft.com/office/drawing/2014/main" id="{51B608A9-40DB-F585-1F98-3AFDAB1AB49B}"/>
              </a:ext>
            </a:extLst>
          </p:cNvPr>
          <p:cNvGrpSpPr/>
          <p:nvPr/>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516049662"/>
      </p:ext>
    </p:extLst>
  </p:cSld>
  <p:clrMapOvr>
    <a:masterClrMapping/>
  </p:clrMapOvr>
  <p:hf hdr="0" ftr="0" dt="0"/>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Splash screen">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85" y="0"/>
            <a:ext cx="9143428" cy="5143500"/>
          </a:xfrm>
          <a:prstGeom prst="rect">
            <a:avLst/>
          </a:prstGeom>
        </p:spPr>
      </p:pic>
      <p:sp>
        <p:nvSpPr>
          <p:cNvPr id="11" name="TextBox 10"/>
          <p:cNvSpPr txBox="1"/>
          <p:nvPr userDrawn="1"/>
        </p:nvSpPr>
        <p:spPr>
          <a:xfrm>
            <a:off x="381001" y="4840287"/>
            <a:ext cx="2292350"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35438609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85" y="0"/>
            <a:ext cx="9143428" cy="5143500"/>
          </a:xfrm>
          <a:prstGeom prst="rect">
            <a:avLst/>
          </a:prstGeom>
        </p:spPr>
      </p:pic>
      <p:sp>
        <p:nvSpPr>
          <p:cNvPr id="2" name="Title 1"/>
          <p:cNvSpPr>
            <a:spLocks noGrp="1"/>
          </p:cNvSpPr>
          <p:nvPr>
            <p:ph type="ctrTitle"/>
          </p:nvPr>
        </p:nvSpPr>
        <p:spPr>
          <a:xfrm>
            <a:off x="381000" y="1036795"/>
            <a:ext cx="7620000" cy="846932"/>
          </a:xfrm>
        </p:spPr>
        <p:txBody>
          <a:bodyPr anchor="b">
            <a:normAutofit/>
          </a:bodyPr>
          <a:lstStyle>
            <a:lvl1pPr algn="l">
              <a:defRPr sz="2400" cap="all" baseline="0">
                <a:solidFill>
                  <a:srgbClr val="4AAA42"/>
                </a:solidFill>
              </a:defRPr>
            </a:lvl1pPr>
          </a:lstStyle>
          <a:p>
            <a:r>
              <a:rPr lang="en-US"/>
              <a:t>Click to edit Master title style</a:t>
            </a:r>
          </a:p>
        </p:txBody>
      </p:sp>
      <p:sp>
        <p:nvSpPr>
          <p:cNvPr id="3" name="Subtitle 2"/>
          <p:cNvSpPr>
            <a:spLocks noGrp="1"/>
          </p:cNvSpPr>
          <p:nvPr>
            <p:ph type="subTitle" idx="1"/>
          </p:nvPr>
        </p:nvSpPr>
        <p:spPr>
          <a:xfrm>
            <a:off x="381000" y="1949212"/>
            <a:ext cx="7620000" cy="577850"/>
          </a:xfrm>
        </p:spPr>
        <p:txBody>
          <a:bodyPr/>
          <a:lstStyle>
            <a:lvl1pPr marL="0" indent="0" algn="l">
              <a:buNone/>
              <a:defRPr sz="1800">
                <a:latin typeface="Arial" panose="020B0604020202020204" pitchFamily="34" charset="0"/>
                <a:cs typeface="Arial" panose="020B0604020202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5" name="Text Placeholder 4"/>
          <p:cNvSpPr>
            <a:spLocks noGrp="1"/>
          </p:cNvSpPr>
          <p:nvPr>
            <p:ph type="body" sz="quarter" idx="13" hasCustomPrompt="1"/>
          </p:nvPr>
        </p:nvSpPr>
        <p:spPr>
          <a:xfrm>
            <a:off x="381000" y="3536673"/>
            <a:ext cx="7620000" cy="290513"/>
          </a:xfrm>
        </p:spPr>
        <p:txBody>
          <a:bodyPr>
            <a:normAutofit/>
          </a:bodyPr>
          <a:lstStyle>
            <a:lvl1pPr marL="0" indent="0">
              <a:buNone/>
              <a:defRPr sz="1350"/>
            </a:lvl1pPr>
          </a:lstStyle>
          <a:p>
            <a:pPr lvl="0"/>
            <a:r>
              <a:rPr lang="en-US"/>
              <a:t>Click to edit Date (optional)</a:t>
            </a:r>
          </a:p>
        </p:txBody>
      </p:sp>
    </p:spTree>
    <p:extLst>
      <p:ext uri="{BB962C8B-B14F-4D97-AF65-F5344CB8AC3E}">
        <p14:creationId xmlns:p14="http://schemas.microsoft.com/office/powerpoint/2010/main" val="144827979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Break">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4" y="482"/>
            <a:ext cx="9141998" cy="5142696"/>
          </a:xfrm>
          <a:prstGeom prst="rect">
            <a:avLst/>
          </a:prstGeom>
        </p:spPr>
      </p:pic>
      <p:sp>
        <p:nvSpPr>
          <p:cNvPr id="2" name="Title 1"/>
          <p:cNvSpPr>
            <a:spLocks noGrp="1"/>
          </p:cNvSpPr>
          <p:nvPr>
            <p:ph type="title"/>
          </p:nvPr>
        </p:nvSpPr>
        <p:spPr>
          <a:xfrm>
            <a:off x="1257299" y="1707754"/>
            <a:ext cx="4673601" cy="1479947"/>
          </a:xfrm>
        </p:spPr>
        <p:txBody>
          <a:bodyPr anchor="b">
            <a:normAutofit/>
          </a:bodyPr>
          <a:lstStyle>
            <a:lvl1pPr>
              <a:defRPr sz="3300" cap="all" baseline="0"/>
            </a:lvl1pPr>
          </a:lstStyle>
          <a:p>
            <a:r>
              <a:rPr lang="en-US"/>
              <a:t>Click to edit Master title style</a:t>
            </a:r>
          </a:p>
        </p:txBody>
      </p:sp>
      <p:sp>
        <p:nvSpPr>
          <p:cNvPr id="3" name="Text Placeholder 2"/>
          <p:cNvSpPr>
            <a:spLocks noGrp="1"/>
          </p:cNvSpPr>
          <p:nvPr>
            <p:ph type="body" idx="1"/>
          </p:nvPr>
        </p:nvSpPr>
        <p:spPr>
          <a:xfrm>
            <a:off x="1244599" y="3608587"/>
            <a:ext cx="4425951" cy="315713"/>
          </a:xfrm>
        </p:spPr>
        <p:txBody>
          <a:bodyPr/>
          <a:lstStyle>
            <a:lvl1pPr marL="0" indent="0">
              <a:buNone/>
              <a:defRPr sz="1800">
                <a:solidFill>
                  <a:schemeClr val="tx2"/>
                </a:solidFill>
                <a:latin typeface="Arial" panose="020B0604020202020204" pitchFamily="34" charset="0"/>
                <a:cs typeface="Arial" panose="020B0604020202020204"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01616619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381000" y="1035050"/>
            <a:ext cx="8134350" cy="347979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381000" y="4654551"/>
            <a:ext cx="2057400" cy="198437"/>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36373757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RSM Title Slide alternativ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3486870"/>
            <a:ext cx="8229600" cy="540060"/>
          </a:xfrm>
          <a:prstGeom prst="rect">
            <a:avLst/>
          </a:prstGeom>
        </p:spPr>
        <p:txBody>
          <a:bodyPr>
            <a:noAutofit/>
          </a:bodyPr>
          <a:lstStyle>
            <a:lvl1pPr algn="l">
              <a:defRPr sz="3200" b="0" i="0" cap="all" baseline="0">
                <a:solidFill>
                  <a:schemeClr val="accent2"/>
                </a:solidFill>
              </a:defRPr>
            </a:lvl1pPr>
          </a:lstStyle>
          <a:p>
            <a:r>
              <a:rPr lang="en-US"/>
              <a:t>Click to edit heading – 32pt</a:t>
            </a:r>
          </a:p>
        </p:txBody>
      </p:sp>
      <p:sp>
        <p:nvSpPr>
          <p:cNvPr id="3" name="Rectangle 2"/>
          <p:cNvSpPr/>
          <p:nvPr/>
        </p:nvSpPr>
        <p:spPr>
          <a:xfrm>
            <a:off x="1691680" y="184736"/>
            <a:ext cx="7272808" cy="309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1" y="184736"/>
            <a:ext cx="323529" cy="3097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395538" y="185739"/>
            <a:ext cx="1224134" cy="3097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 Placeholder 7"/>
          <p:cNvSpPr>
            <a:spLocks noGrp="1"/>
          </p:cNvSpPr>
          <p:nvPr>
            <p:ph type="body" sz="quarter" idx="10" hasCustomPrompt="1"/>
          </p:nvPr>
        </p:nvSpPr>
        <p:spPr>
          <a:xfrm>
            <a:off x="468313" y="4080770"/>
            <a:ext cx="5543550" cy="342205"/>
          </a:xfrm>
          <a:prstGeom prst="rect">
            <a:avLst/>
          </a:prstGeom>
        </p:spPr>
        <p:txBody>
          <a:bodyPr>
            <a:noAutofit/>
          </a:bodyPr>
          <a:lstStyle>
            <a:lvl1pPr marL="0" indent="0">
              <a:buNone/>
              <a:defRPr sz="2400" baseline="0"/>
            </a:lvl1pPr>
          </a:lstStyle>
          <a:p>
            <a:pPr lvl="0"/>
            <a:r>
              <a:rPr lang="en-US"/>
              <a:t>Click to edit subheading – 20pt</a:t>
            </a:r>
          </a:p>
        </p:txBody>
      </p:sp>
      <p:pic>
        <p:nvPicPr>
          <p:cNvPr id="8" name="RSM Logo" descr="Z:\RSM International\1 Design\2015\Brand\Guidelines\Logos\Logos-03.png">
            <a:extLst>
              <a:ext uri="{FF2B5EF4-FFF2-40B4-BE49-F238E27FC236}">
                <a16:creationId xmlns:a16="http://schemas.microsoft.com/office/drawing/2014/main" id="{1703EA1A-9325-4046-B95A-9CF86B99F0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978818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loumn Content">
    <p:spTree>
      <p:nvGrpSpPr>
        <p:cNvPr id="1" name=""/>
        <p:cNvGrpSpPr/>
        <p:nvPr/>
      </p:nvGrpSpPr>
      <p:grpSpPr>
        <a:xfrm>
          <a:off x="0" y="0"/>
          <a:ext cx="0" cy="0"/>
          <a:chOff x="0" y="0"/>
          <a:chExt cx="0" cy="0"/>
        </a:xfrm>
      </p:grpSpPr>
      <p:sp>
        <p:nvSpPr>
          <p:cNvPr id="2" name="Title 1"/>
          <p:cNvSpPr>
            <a:spLocks noGrp="1"/>
          </p:cNvSpPr>
          <p:nvPr>
            <p:ph type="title"/>
          </p:nvPr>
        </p:nvSpPr>
        <p:spPr>
          <a:xfrm>
            <a:off x="374649" y="177801"/>
            <a:ext cx="8140701" cy="660400"/>
          </a:xfrm>
        </p:spPr>
        <p:txBody>
          <a:bodyPr/>
          <a:lstStyle/>
          <a:p>
            <a:r>
              <a:rPr lang="en-US"/>
              <a:t>Click to edit Master title style</a:t>
            </a:r>
          </a:p>
        </p:txBody>
      </p:sp>
      <p:sp>
        <p:nvSpPr>
          <p:cNvPr id="3" name="Content Placeholder 2"/>
          <p:cNvSpPr>
            <a:spLocks noGrp="1"/>
          </p:cNvSpPr>
          <p:nvPr>
            <p:ph sz="half" idx="1"/>
          </p:nvPr>
        </p:nvSpPr>
        <p:spPr>
          <a:xfrm>
            <a:off x="374650" y="1022350"/>
            <a:ext cx="4006850" cy="36103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14850" y="1022350"/>
            <a:ext cx="4000500" cy="36103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a:xfrm>
            <a:off x="374650" y="4643836"/>
            <a:ext cx="2057400" cy="209748"/>
          </a:xfrm>
          <a:prstGeom prst="rect">
            <a:avLst/>
          </a:prstGeom>
        </p:spPr>
        <p:txBody>
          <a:bodyPr/>
          <a:lstStyle/>
          <a:p>
            <a:fld id="{936A99BC-3C9D-4DF8-8B8C-E1FD2BDF0AD4}" type="slidenum">
              <a:rPr lang="en-US" smtClean="0"/>
              <a:t>‹#›</a:t>
            </a:fld>
            <a:endParaRPr lang="en-US" dirty="0"/>
          </a:p>
        </p:txBody>
      </p:sp>
    </p:spTree>
    <p:extLst>
      <p:ext uri="{BB962C8B-B14F-4D97-AF65-F5344CB8AC3E}">
        <p14:creationId xmlns:p14="http://schemas.microsoft.com/office/powerpoint/2010/main" val="77902814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hart Layout with text">
    <p:spTree>
      <p:nvGrpSpPr>
        <p:cNvPr id="1" name=""/>
        <p:cNvGrpSpPr/>
        <p:nvPr/>
      </p:nvGrpSpPr>
      <p:grpSpPr>
        <a:xfrm>
          <a:off x="0" y="0"/>
          <a:ext cx="0" cy="0"/>
          <a:chOff x="0" y="0"/>
          <a:chExt cx="0" cy="0"/>
        </a:xfrm>
      </p:grpSpPr>
      <p:sp>
        <p:nvSpPr>
          <p:cNvPr id="2" name="Title 1"/>
          <p:cNvSpPr>
            <a:spLocks noGrp="1"/>
          </p:cNvSpPr>
          <p:nvPr>
            <p:ph type="title"/>
          </p:nvPr>
        </p:nvSpPr>
        <p:spPr>
          <a:xfrm>
            <a:off x="374649" y="177801"/>
            <a:ext cx="8140701" cy="660400"/>
          </a:xfrm>
        </p:spPr>
        <p:txBody>
          <a:bodyPr/>
          <a:lstStyle/>
          <a:p>
            <a:r>
              <a:rPr lang="en-US"/>
              <a:t>Click to edit Master title style</a:t>
            </a:r>
          </a:p>
        </p:txBody>
      </p:sp>
      <p:sp>
        <p:nvSpPr>
          <p:cNvPr id="4" name="Content Placeholder 3"/>
          <p:cNvSpPr>
            <a:spLocks noGrp="1"/>
          </p:cNvSpPr>
          <p:nvPr>
            <p:ph sz="half" idx="2"/>
          </p:nvPr>
        </p:nvSpPr>
        <p:spPr>
          <a:xfrm>
            <a:off x="4514850" y="1022350"/>
            <a:ext cx="4000500" cy="3610373"/>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a:xfrm>
            <a:off x="374650" y="4643836"/>
            <a:ext cx="2057400" cy="209748"/>
          </a:xfrm>
          <a:prstGeom prst="rect">
            <a:avLst/>
          </a:prstGeom>
        </p:spPr>
        <p:txBody>
          <a:bodyPr/>
          <a:lstStyle/>
          <a:p>
            <a:fld id="{936A99BC-3C9D-4DF8-8B8C-E1FD2BDF0AD4}" type="slidenum">
              <a:rPr lang="en-US" smtClean="0"/>
              <a:t>‹#›</a:t>
            </a:fld>
            <a:endParaRPr lang="en-US" dirty="0"/>
          </a:p>
        </p:txBody>
      </p:sp>
    </p:spTree>
    <p:extLst>
      <p:ext uri="{BB962C8B-B14F-4D97-AF65-F5344CB8AC3E}">
        <p14:creationId xmlns:p14="http://schemas.microsoft.com/office/powerpoint/2010/main" val="162820810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hart Layout_No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361473660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lient Quot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dirty="0"/>
          </a:p>
        </p:txBody>
      </p:sp>
      <p:sp>
        <p:nvSpPr>
          <p:cNvPr id="4" name="Rectangle 3"/>
          <p:cNvSpPr/>
          <p:nvPr userDrawn="1"/>
        </p:nvSpPr>
        <p:spPr>
          <a:xfrm>
            <a:off x="-1" y="1061641"/>
            <a:ext cx="4413251" cy="2990636"/>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5" name="Rectangle 4"/>
          <p:cNvSpPr/>
          <p:nvPr userDrawn="1"/>
        </p:nvSpPr>
        <p:spPr>
          <a:xfrm>
            <a:off x="4603812" y="1061641"/>
            <a:ext cx="4273489" cy="1647938"/>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6" name="Rectangle 5"/>
          <p:cNvSpPr/>
          <p:nvPr userDrawn="1"/>
        </p:nvSpPr>
        <p:spPr>
          <a:xfrm>
            <a:off x="4603812" y="2832043"/>
            <a:ext cx="4273488" cy="1220602"/>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7" name="Text Placeholder 5"/>
          <p:cNvSpPr>
            <a:spLocks noGrp="1"/>
          </p:cNvSpPr>
          <p:nvPr>
            <p:ph type="body" sz="quarter" idx="20" hasCustomPrompt="1"/>
          </p:nvPr>
        </p:nvSpPr>
        <p:spPr>
          <a:xfrm>
            <a:off x="4766073" y="2994061"/>
            <a:ext cx="3749278" cy="854315"/>
          </a:xfrm>
          <a:prstGeom prst="rect">
            <a:avLst/>
          </a:prstGeom>
        </p:spPr>
        <p:txBody>
          <a:bodyPr anchor="ctr" anchorCtr="0">
            <a:normAutofit/>
          </a:bodyPr>
          <a:lstStyle>
            <a:lvl1pPr marL="0" indent="0">
              <a:buNone/>
              <a:defRPr sz="12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8" name="Text Placeholder 5"/>
          <p:cNvSpPr>
            <a:spLocks noGrp="1"/>
          </p:cNvSpPr>
          <p:nvPr>
            <p:ph type="body" sz="quarter" idx="22" hasCustomPrompt="1"/>
          </p:nvPr>
        </p:nvSpPr>
        <p:spPr>
          <a:xfrm>
            <a:off x="4766073" y="1223565"/>
            <a:ext cx="3749278" cy="1312280"/>
          </a:xfrm>
          <a:prstGeom prst="rect">
            <a:avLst/>
          </a:prstGeom>
        </p:spPr>
        <p:txBody>
          <a:bodyPr anchor="ctr" anchorCtr="0">
            <a:normAutofit/>
          </a:bodyPr>
          <a:lstStyle>
            <a:lvl1pPr marL="0" indent="0">
              <a:buNone/>
              <a:defRPr sz="12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9" name="Text Placeholder 5"/>
          <p:cNvSpPr>
            <a:spLocks noGrp="1"/>
          </p:cNvSpPr>
          <p:nvPr>
            <p:ph type="body" sz="quarter" idx="23" hasCustomPrompt="1"/>
          </p:nvPr>
        </p:nvSpPr>
        <p:spPr>
          <a:xfrm>
            <a:off x="351067" y="1223565"/>
            <a:ext cx="3846284" cy="2624811"/>
          </a:xfrm>
          <a:prstGeom prst="rect">
            <a:avLst/>
          </a:prstGeom>
        </p:spPr>
        <p:txBody>
          <a:bodyPr anchor="ctr" anchorCtr="0">
            <a:normAutofit/>
          </a:bodyPr>
          <a:lstStyle>
            <a:lvl1pPr marL="0" indent="0">
              <a:buNone/>
              <a:defRPr sz="12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Tree>
    <p:extLst>
      <p:ext uri="{BB962C8B-B14F-4D97-AF65-F5344CB8AC3E}">
        <p14:creationId xmlns:p14="http://schemas.microsoft.com/office/powerpoint/2010/main" val="3844925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_Client Quot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86" y="-1"/>
            <a:ext cx="9143713" cy="5143661"/>
          </a:xfrm>
          <a:prstGeom prst="rect">
            <a:avLst/>
          </a:prstGeom>
        </p:spPr>
      </p:pic>
      <p:sp>
        <p:nvSpPr>
          <p:cNvPr id="16" name="TextBox 15"/>
          <p:cNvSpPr txBox="1"/>
          <p:nvPr userDrawn="1"/>
        </p:nvSpPr>
        <p:spPr>
          <a:xfrm>
            <a:off x="369730" y="4840287"/>
            <a:ext cx="1719263"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
        <p:nvSpPr>
          <p:cNvPr id="17" name="Slide Number Placeholder 6"/>
          <p:cNvSpPr>
            <a:spLocks noGrp="1"/>
          </p:cNvSpPr>
          <p:nvPr>
            <p:ph type="sldNum" sz="quarter" idx="12"/>
          </p:nvPr>
        </p:nvSpPr>
        <p:spPr>
          <a:xfrm>
            <a:off x="377891" y="4643836"/>
            <a:ext cx="1543050" cy="209748"/>
          </a:xfrm>
          <a:prstGeom prst="rect">
            <a:avLst/>
          </a:prstGeom>
        </p:spPr>
        <p:txBody>
          <a:bodyPr/>
          <a:lstStyle>
            <a:lvl1pPr algn="l">
              <a:defRPr sz="750">
                <a:latin typeface="Arial" panose="020B0604020202020204" pitchFamily="34" charset="0"/>
                <a:cs typeface="Arial" panose="020B0604020202020204" pitchFamily="34" charset="0"/>
              </a:defRPr>
            </a:lvl1pPr>
          </a:lstStyle>
          <a:p>
            <a:pPr>
              <a:defRPr/>
            </a:pPr>
            <a:fld id="{ABDC1C6B-09BF-4217-9C23-75AABD498AE3}" type="slidenum">
              <a:rPr lang="en-US" smtClean="0"/>
              <a:pPr>
                <a:defRPr/>
              </a:pPr>
              <a:t>‹#›</a:t>
            </a:fld>
            <a:endParaRPr lang="en-US" dirty="0"/>
          </a:p>
        </p:txBody>
      </p:sp>
      <p:sp>
        <p:nvSpPr>
          <p:cNvPr id="18" name="Text Placeholder 2"/>
          <p:cNvSpPr>
            <a:spLocks noGrp="1"/>
          </p:cNvSpPr>
          <p:nvPr>
            <p:ph type="body" sz="quarter" idx="13"/>
          </p:nvPr>
        </p:nvSpPr>
        <p:spPr>
          <a:xfrm>
            <a:off x="1145383" y="908447"/>
            <a:ext cx="4912517" cy="1885950"/>
          </a:xfrm>
        </p:spPr>
        <p:txBody>
          <a:bodyPr/>
          <a:lstStyle>
            <a:lvl1pPr marL="0" indent="0">
              <a:buNone/>
              <a:defRPr>
                <a:solidFill>
                  <a:schemeClr val="tx2"/>
                </a:solidFill>
              </a:defRPr>
            </a:lvl1pPr>
            <a:lvl2pPr marL="342900" indent="0">
              <a:buNone/>
              <a:defRPr>
                <a:solidFill>
                  <a:schemeClr val="bg1"/>
                </a:solidFill>
              </a:defRPr>
            </a:lvl2pPr>
            <a:lvl3pPr marL="685800" indent="0">
              <a:buNone/>
              <a:defRPr>
                <a:solidFill>
                  <a:schemeClr val="bg1"/>
                </a:solidFill>
              </a:defRPr>
            </a:lvl3pPr>
            <a:lvl4pPr marL="1028700" indent="0">
              <a:buNone/>
              <a:defRPr>
                <a:solidFill>
                  <a:schemeClr val="bg1"/>
                </a:solidFill>
              </a:defRPr>
            </a:lvl4pPr>
            <a:lvl5pPr marL="1371600" indent="0">
              <a:buNone/>
              <a:defRPr>
                <a:solidFill>
                  <a:schemeClr val="bg1"/>
                </a:solidFill>
              </a:defRPr>
            </a:lvl5pPr>
          </a:lstStyle>
          <a:p>
            <a:pPr lvl="0"/>
            <a:r>
              <a:rPr lang="en-US"/>
              <a:t>Edit Master text styles</a:t>
            </a:r>
          </a:p>
        </p:txBody>
      </p:sp>
      <p:pic>
        <p:nvPicPr>
          <p:cNvPr id="19" name="Pictur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578742" y="1168400"/>
            <a:ext cx="1339850" cy="1339850"/>
          </a:xfrm>
          <a:prstGeom prst="rect">
            <a:avLst/>
          </a:prstGeom>
        </p:spPr>
      </p:pic>
      <p:sp>
        <p:nvSpPr>
          <p:cNvPr id="20" name="Content Placeholder 7"/>
          <p:cNvSpPr>
            <a:spLocks noGrp="1"/>
          </p:cNvSpPr>
          <p:nvPr>
            <p:ph sz="quarter" idx="14"/>
          </p:nvPr>
        </p:nvSpPr>
        <p:spPr>
          <a:xfrm>
            <a:off x="1145382" y="3035300"/>
            <a:ext cx="4913143" cy="451247"/>
          </a:xfrm>
        </p:spPr>
        <p:txBody>
          <a:bodyPr>
            <a:normAutofit/>
          </a:bodyPr>
          <a:lstStyle>
            <a:lvl1pPr marL="0" indent="0">
              <a:buNone/>
              <a:defRPr sz="1350">
                <a:solidFill>
                  <a:schemeClr val="tx2"/>
                </a:solidFill>
              </a:defRPr>
            </a:lvl1pPr>
            <a:lvl2pPr marL="342900" indent="0">
              <a:buNone/>
              <a:defRPr>
                <a:solidFill>
                  <a:schemeClr val="bg1"/>
                </a:solidFill>
              </a:defRPr>
            </a:lvl2pPr>
            <a:lvl3pPr marL="685800" indent="0">
              <a:buNone/>
              <a:defRPr>
                <a:solidFill>
                  <a:schemeClr val="bg1"/>
                </a:solidFill>
              </a:defRPr>
            </a:lvl3pPr>
            <a:lvl4pPr marL="1028700" indent="0">
              <a:buNone/>
              <a:defRPr>
                <a:solidFill>
                  <a:schemeClr val="bg1"/>
                </a:solidFill>
              </a:defRPr>
            </a:lvl4pPr>
            <a:lvl5pPr marL="1371600" indent="0">
              <a:buNone/>
              <a:defRPr>
                <a:solidFill>
                  <a:schemeClr val="bg1"/>
                </a:solidFill>
              </a:defRPr>
            </a:lvl5pPr>
          </a:lstStyle>
          <a:p>
            <a:pPr lvl="0"/>
            <a:r>
              <a:rPr lang="en-US"/>
              <a:t>Edit Master text styles</a:t>
            </a:r>
          </a:p>
        </p:txBody>
      </p:sp>
    </p:spTree>
    <p:extLst>
      <p:ext uri="{BB962C8B-B14F-4D97-AF65-F5344CB8AC3E}">
        <p14:creationId xmlns:p14="http://schemas.microsoft.com/office/powerpoint/2010/main" val="370825261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Speakers_Sing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a:xfrm>
            <a:off x="381000" y="4646613"/>
            <a:ext cx="2057400" cy="192088"/>
          </a:xfrm>
          <a:prstGeom prst="rect">
            <a:avLst/>
          </a:prstGeom>
        </p:spPr>
        <p:txBody>
          <a:bodyPr/>
          <a:lstStyle/>
          <a:p>
            <a:fld id="{936A99BC-3C9D-4DF8-8B8C-E1FD2BDF0AD4}" type="slidenum">
              <a:rPr lang="en-US" smtClean="0"/>
              <a:t>‹#›</a:t>
            </a:fld>
            <a:endParaRPr lang="en-US" dirty="0"/>
          </a:p>
        </p:txBody>
      </p:sp>
      <p:sp>
        <p:nvSpPr>
          <p:cNvPr id="7" name="Picture Placeholder 11"/>
          <p:cNvSpPr>
            <a:spLocks noGrp="1"/>
          </p:cNvSpPr>
          <p:nvPr>
            <p:ph type="pic" sz="quarter" idx="14"/>
          </p:nvPr>
        </p:nvSpPr>
        <p:spPr>
          <a:xfrm>
            <a:off x="381000" y="1204516"/>
            <a:ext cx="1844671" cy="1843400"/>
          </a:xfrm>
          <a:prstGeom prst="rect">
            <a:avLst/>
          </a:prstGeom>
        </p:spPr>
        <p:txBody>
          <a:bodyPr>
            <a:normAutofit/>
          </a:bodyPr>
          <a:lstStyle>
            <a:lvl1pPr marL="0" indent="0">
              <a:buNone/>
              <a:defRPr sz="750"/>
            </a:lvl1pPr>
          </a:lstStyle>
          <a:p>
            <a:r>
              <a:rPr lang="en-US" dirty="0"/>
              <a:t>Click icon to add picture</a:t>
            </a:r>
            <a:endParaRPr lang="en-GB" dirty="0"/>
          </a:p>
        </p:txBody>
      </p:sp>
      <p:sp>
        <p:nvSpPr>
          <p:cNvPr id="8" name="Rectangle 7"/>
          <p:cNvSpPr/>
          <p:nvPr userDrawn="1"/>
        </p:nvSpPr>
        <p:spPr>
          <a:xfrm>
            <a:off x="2338940" y="1204291"/>
            <a:ext cx="4525411" cy="1843709"/>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9" name="Text Placeholder 24"/>
          <p:cNvSpPr>
            <a:spLocks noGrp="1"/>
          </p:cNvSpPr>
          <p:nvPr>
            <p:ph type="body" sz="quarter" idx="20" hasCustomPrompt="1"/>
          </p:nvPr>
        </p:nvSpPr>
        <p:spPr>
          <a:xfrm>
            <a:off x="2453239" y="1816098"/>
            <a:ext cx="4214261" cy="1077206"/>
          </a:xfrm>
          <a:prstGeom prst="rect">
            <a:avLst/>
          </a:prstGeom>
        </p:spPr>
        <p:txBody>
          <a:bodyPr>
            <a:noAutofit/>
          </a:bodyPr>
          <a:lstStyle>
            <a:lvl1pPr marL="0" indent="0">
              <a:buNone/>
              <a:defRPr sz="105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Brief sentence or bio about the team member.</a:t>
            </a:r>
          </a:p>
        </p:txBody>
      </p:sp>
      <p:sp>
        <p:nvSpPr>
          <p:cNvPr id="10" name="Text Placeholder 24"/>
          <p:cNvSpPr>
            <a:spLocks noGrp="1"/>
          </p:cNvSpPr>
          <p:nvPr>
            <p:ph type="body" sz="quarter" idx="21" hasCustomPrompt="1"/>
          </p:nvPr>
        </p:nvSpPr>
        <p:spPr>
          <a:xfrm>
            <a:off x="2453240" y="1312304"/>
            <a:ext cx="4214258" cy="237097"/>
          </a:xfrm>
          <a:prstGeom prst="rect">
            <a:avLst/>
          </a:prstGeom>
        </p:spPr>
        <p:txBody>
          <a:bodyPr>
            <a:noAutofit/>
          </a:bodyPr>
          <a:lstStyle>
            <a:lvl1pPr marL="0" indent="0">
              <a:buNone/>
              <a:defRPr sz="1350" b="1"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Name</a:t>
            </a:r>
          </a:p>
        </p:txBody>
      </p:sp>
      <p:sp>
        <p:nvSpPr>
          <p:cNvPr id="11" name="Text Placeholder 24"/>
          <p:cNvSpPr>
            <a:spLocks noGrp="1"/>
          </p:cNvSpPr>
          <p:nvPr>
            <p:ph type="body" sz="quarter" idx="22" hasCustomPrompt="1"/>
          </p:nvPr>
        </p:nvSpPr>
        <p:spPr>
          <a:xfrm>
            <a:off x="2453240" y="1572406"/>
            <a:ext cx="4214258" cy="243692"/>
          </a:xfrm>
          <a:prstGeom prst="rect">
            <a:avLst/>
          </a:prstGeom>
        </p:spPr>
        <p:txBody>
          <a:bodyPr>
            <a:noAutofit/>
          </a:bodyPr>
          <a:lstStyle>
            <a:lvl1pPr marL="0" indent="0">
              <a:buNone/>
              <a:defRPr sz="1350" b="0"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Title</a:t>
            </a:r>
          </a:p>
        </p:txBody>
      </p:sp>
    </p:spTree>
    <p:extLst>
      <p:ext uri="{BB962C8B-B14F-4D97-AF65-F5344CB8AC3E}">
        <p14:creationId xmlns:p14="http://schemas.microsoft.com/office/powerpoint/2010/main" val="87400902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Speakers_Gro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a:xfrm>
            <a:off x="381000" y="4646613"/>
            <a:ext cx="2057400" cy="192088"/>
          </a:xfrm>
          <a:prstGeom prst="rect">
            <a:avLst/>
          </a:prstGeom>
        </p:spPr>
        <p:txBody>
          <a:bodyPr/>
          <a:lstStyle/>
          <a:p>
            <a:fld id="{936A99BC-3C9D-4DF8-8B8C-E1FD2BDF0AD4}" type="slidenum">
              <a:rPr lang="en-US" smtClean="0"/>
              <a:t>‹#›</a:t>
            </a:fld>
            <a:endParaRPr lang="en-US" dirty="0"/>
          </a:p>
        </p:txBody>
      </p:sp>
      <p:sp>
        <p:nvSpPr>
          <p:cNvPr id="7" name="Picture Placeholder 11"/>
          <p:cNvSpPr>
            <a:spLocks noGrp="1"/>
          </p:cNvSpPr>
          <p:nvPr>
            <p:ph type="pic" sz="quarter" idx="14"/>
          </p:nvPr>
        </p:nvSpPr>
        <p:spPr>
          <a:xfrm>
            <a:off x="381000" y="1204516"/>
            <a:ext cx="1337308" cy="1336386"/>
          </a:xfrm>
          <a:prstGeom prst="rect">
            <a:avLst/>
          </a:prstGeom>
        </p:spPr>
        <p:txBody>
          <a:bodyPr>
            <a:normAutofit/>
          </a:bodyPr>
          <a:lstStyle>
            <a:lvl1pPr marL="0" indent="0">
              <a:buNone/>
              <a:defRPr sz="750"/>
            </a:lvl1pPr>
          </a:lstStyle>
          <a:p>
            <a:r>
              <a:rPr lang="en-US" dirty="0"/>
              <a:t>Click icon to add picture</a:t>
            </a:r>
            <a:endParaRPr lang="en-GB" dirty="0"/>
          </a:p>
        </p:txBody>
      </p:sp>
      <p:sp>
        <p:nvSpPr>
          <p:cNvPr id="8" name="Rectangle 7"/>
          <p:cNvSpPr/>
          <p:nvPr userDrawn="1"/>
        </p:nvSpPr>
        <p:spPr>
          <a:xfrm>
            <a:off x="1805540" y="1204292"/>
            <a:ext cx="2624704" cy="1336610"/>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9" name="Text Placeholder 24"/>
          <p:cNvSpPr>
            <a:spLocks noGrp="1"/>
          </p:cNvSpPr>
          <p:nvPr>
            <p:ph type="body" sz="quarter" idx="20" hasCustomPrompt="1"/>
          </p:nvPr>
        </p:nvSpPr>
        <p:spPr>
          <a:xfrm>
            <a:off x="1919840" y="1744351"/>
            <a:ext cx="2356388" cy="662299"/>
          </a:xfrm>
          <a:prstGeom prst="rect">
            <a:avLst/>
          </a:prstGeom>
        </p:spPr>
        <p:txBody>
          <a:bodyPr>
            <a:noAutofit/>
          </a:bodyPr>
          <a:lstStyle>
            <a:lvl1pPr marL="0" indent="0">
              <a:buNone/>
              <a:defRPr sz="105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Brief sentence about the team member.</a:t>
            </a:r>
          </a:p>
        </p:txBody>
      </p:sp>
      <p:sp>
        <p:nvSpPr>
          <p:cNvPr id="10" name="Text Placeholder 24"/>
          <p:cNvSpPr>
            <a:spLocks noGrp="1"/>
          </p:cNvSpPr>
          <p:nvPr>
            <p:ph type="body" sz="quarter" idx="21" hasCustomPrompt="1"/>
          </p:nvPr>
        </p:nvSpPr>
        <p:spPr>
          <a:xfrm>
            <a:off x="1919841" y="1312304"/>
            <a:ext cx="2356385" cy="215103"/>
          </a:xfrm>
          <a:prstGeom prst="rect">
            <a:avLst/>
          </a:prstGeom>
        </p:spPr>
        <p:txBody>
          <a:bodyPr>
            <a:noAutofit/>
          </a:bodyPr>
          <a:lstStyle>
            <a:lvl1pPr marL="0" indent="0">
              <a:buNone/>
              <a:defRPr sz="1050" b="1"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Name</a:t>
            </a:r>
          </a:p>
        </p:txBody>
      </p:sp>
      <p:sp>
        <p:nvSpPr>
          <p:cNvPr id="11" name="Text Placeholder 24"/>
          <p:cNvSpPr>
            <a:spLocks noGrp="1"/>
          </p:cNvSpPr>
          <p:nvPr>
            <p:ph type="body" sz="quarter" idx="22" hasCustomPrompt="1"/>
          </p:nvPr>
        </p:nvSpPr>
        <p:spPr>
          <a:xfrm>
            <a:off x="1919841" y="1528328"/>
            <a:ext cx="2356385" cy="215103"/>
          </a:xfrm>
          <a:prstGeom prst="rect">
            <a:avLst/>
          </a:prstGeom>
        </p:spPr>
        <p:txBody>
          <a:bodyPr>
            <a:noAutofit/>
          </a:bodyPr>
          <a:lstStyle>
            <a:lvl1pPr marL="0" indent="0">
              <a:buNone/>
              <a:defRPr sz="1050" b="0"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Title</a:t>
            </a:r>
          </a:p>
        </p:txBody>
      </p:sp>
      <p:sp>
        <p:nvSpPr>
          <p:cNvPr id="12" name="Picture Placeholder 11"/>
          <p:cNvSpPr>
            <a:spLocks noGrp="1"/>
          </p:cNvSpPr>
          <p:nvPr>
            <p:ph type="pic" sz="quarter" idx="27"/>
          </p:nvPr>
        </p:nvSpPr>
        <p:spPr>
          <a:xfrm>
            <a:off x="381000" y="2862261"/>
            <a:ext cx="1337308" cy="1336386"/>
          </a:xfrm>
          <a:prstGeom prst="rect">
            <a:avLst/>
          </a:prstGeom>
        </p:spPr>
        <p:txBody>
          <a:bodyPr>
            <a:normAutofit/>
          </a:bodyPr>
          <a:lstStyle>
            <a:lvl1pPr marL="0" indent="0">
              <a:buNone/>
              <a:defRPr sz="750"/>
            </a:lvl1pPr>
          </a:lstStyle>
          <a:p>
            <a:r>
              <a:rPr lang="en-US" dirty="0"/>
              <a:t>Click icon to add picture</a:t>
            </a:r>
            <a:endParaRPr lang="en-GB" dirty="0"/>
          </a:p>
        </p:txBody>
      </p:sp>
      <p:sp>
        <p:nvSpPr>
          <p:cNvPr id="13" name="Rectangle 12"/>
          <p:cNvSpPr/>
          <p:nvPr userDrawn="1"/>
        </p:nvSpPr>
        <p:spPr>
          <a:xfrm>
            <a:off x="1805540" y="2862037"/>
            <a:ext cx="2622540" cy="1336610"/>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4" name="Text Placeholder 24"/>
          <p:cNvSpPr>
            <a:spLocks noGrp="1"/>
          </p:cNvSpPr>
          <p:nvPr>
            <p:ph type="body" sz="quarter" idx="28" hasCustomPrompt="1"/>
          </p:nvPr>
        </p:nvSpPr>
        <p:spPr>
          <a:xfrm>
            <a:off x="1910353" y="3402097"/>
            <a:ext cx="2365875" cy="693654"/>
          </a:xfrm>
          <a:prstGeom prst="rect">
            <a:avLst/>
          </a:prstGeom>
        </p:spPr>
        <p:txBody>
          <a:bodyPr>
            <a:noAutofit/>
          </a:bodyPr>
          <a:lstStyle>
            <a:lvl1pPr marL="0" indent="0">
              <a:buNone/>
              <a:defRPr sz="105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Brief sentence about the team member.</a:t>
            </a:r>
          </a:p>
        </p:txBody>
      </p:sp>
      <p:sp>
        <p:nvSpPr>
          <p:cNvPr id="15" name="Text Placeholder 24"/>
          <p:cNvSpPr>
            <a:spLocks noGrp="1"/>
          </p:cNvSpPr>
          <p:nvPr>
            <p:ph type="body" sz="quarter" idx="29" hasCustomPrompt="1"/>
          </p:nvPr>
        </p:nvSpPr>
        <p:spPr>
          <a:xfrm>
            <a:off x="1910353" y="2970050"/>
            <a:ext cx="2365873" cy="216024"/>
          </a:xfrm>
          <a:prstGeom prst="rect">
            <a:avLst/>
          </a:prstGeom>
        </p:spPr>
        <p:txBody>
          <a:bodyPr>
            <a:noAutofit/>
          </a:bodyPr>
          <a:lstStyle>
            <a:lvl1pPr marL="0" indent="0">
              <a:buNone/>
              <a:defRPr sz="1050" b="1" baseline="0">
                <a:solidFill>
                  <a:schemeClr val="accent2"/>
                </a:solidFill>
              </a:defRPr>
            </a:lvl1pPr>
            <a:lvl2pPr>
              <a:defRPr sz="1200"/>
            </a:lvl2pPr>
            <a:lvl3pPr>
              <a:defRPr sz="1050"/>
            </a:lvl3pPr>
            <a:lvl4pPr>
              <a:defRPr sz="900"/>
            </a:lvl4pPr>
            <a:lvl5pPr>
              <a:defRPr sz="900"/>
            </a:lvl5pPr>
          </a:lstStyle>
          <a:p>
            <a:pPr lvl="0"/>
            <a:r>
              <a:rPr lang="en-US"/>
              <a:t>Name</a:t>
            </a:r>
          </a:p>
        </p:txBody>
      </p:sp>
      <p:sp>
        <p:nvSpPr>
          <p:cNvPr id="16" name="Text Placeholder 24"/>
          <p:cNvSpPr>
            <a:spLocks noGrp="1"/>
          </p:cNvSpPr>
          <p:nvPr>
            <p:ph type="body" sz="quarter" idx="30" hasCustomPrompt="1"/>
          </p:nvPr>
        </p:nvSpPr>
        <p:spPr>
          <a:xfrm>
            <a:off x="1910353" y="3186074"/>
            <a:ext cx="2365873" cy="216024"/>
          </a:xfrm>
          <a:prstGeom prst="rect">
            <a:avLst/>
          </a:prstGeom>
        </p:spPr>
        <p:txBody>
          <a:bodyPr>
            <a:noAutofit/>
          </a:bodyPr>
          <a:lstStyle>
            <a:lvl1pPr marL="0" indent="0">
              <a:buNone/>
              <a:defRPr sz="1050" b="0"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Title</a:t>
            </a:r>
          </a:p>
        </p:txBody>
      </p:sp>
      <p:sp>
        <p:nvSpPr>
          <p:cNvPr id="28" name="Picture Placeholder 11"/>
          <p:cNvSpPr>
            <a:spLocks noGrp="1"/>
          </p:cNvSpPr>
          <p:nvPr>
            <p:ph type="pic" sz="quarter" idx="31"/>
          </p:nvPr>
        </p:nvSpPr>
        <p:spPr>
          <a:xfrm>
            <a:off x="4561431" y="1204516"/>
            <a:ext cx="1337308" cy="1336386"/>
          </a:xfrm>
          <a:prstGeom prst="rect">
            <a:avLst/>
          </a:prstGeom>
        </p:spPr>
        <p:txBody>
          <a:bodyPr>
            <a:normAutofit/>
          </a:bodyPr>
          <a:lstStyle>
            <a:lvl1pPr marL="0" indent="0">
              <a:buNone/>
              <a:defRPr sz="750"/>
            </a:lvl1pPr>
          </a:lstStyle>
          <a:p>
            <a:r>
              <a:rPr lang="en-US" dirty="0"/>
              <a:t>Click icon to add picture</a:t>
            </a:r>
            <a:endParaRPr lang="en-GB" dirty="0"/>
          </a:p>
        </p:txBody>
      </p:sp>
      <p:sp>
        <p:nvSpPr>
          <p:cNvPr id="29" name="Rectangle 28"/>
          <p:cNvSpPr/>
          <p:nvPr userDrawn="1"/>
        </p:nvSpPr>
        <p:spPr>
          <a:xfrm>
            <a:off x="5985971" y="1204292"/>
            <a:ext cx="2624704" cy="1336610"/>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30" name="Text Placeholder 24"/>
          <p:cNvSpPr>
            <a:spLocks noGrp="1"/>
          </p:cNvSpPr>
          <p:nvPr>
            <p:ph type="body" sz="quarter" idx="32" hasCustomPrompt="1"/>
          </p:nvPr>
        </p:nvSpPr>
        <p:spPr>
          <a:xfrm>
            <a:off x="6100271" y="1744351"/>
            <a:ext cx="2356388" cy="662299"/>
          </a:xfrm>
          <a:prstGeom prst="rect">
            <a:avLst/>
          </a:prstGeom>
        </p:spPr>
        <p:txBody>
          <a:bodyPr>
            <a:noAutofit/>
          </a:bodyPr>
          <a:lstStyle>
            <a:lvl1pPr marL="0" indent="0">
              <a:buNone/>
              <a:defRPr sz="105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Brief sentence about the team member.</a:t>
            </a:r>
          </a:p>
        </p:txBody>
      </p:sp>
      <p:sp>
        <p:nvSpPr>
          <p:cNvPr id="31" name="Text Placeholder 24"/>
          <p:cNvSpPr>
            <a:spLocks noGrp="1"/>
          </p:cNvSpPr>
          <p:nvPr>
            <p:ph type="body" sz="quarter" idx="33" hasCustomPrompt="1"/>
          </p:nvPr>
        </p:nvSpPr>
        <p:spPr>
          <a:xfrm>
            <a:off x="6100272" y="1312304"/>
            <a:ext cx="2356385" cy="215103"/>
          </a:xfrm>
          <a:prstGeom prst="rect">
            <a:avLst/>
          </a:prstGeom>
        </p:spPr>
        <p:txBody>
          <a:bodyPr>
            <a:noAutofit/>
          </a:bodyPr>
          <a:lstStyle>
            <a:lvl1pPr marL="0" indent="0">
              <a:buNone/>
              <a:defRPr sz="1050" b="1"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Name</a:t>
            </a:r>
          </a:p>
        </p:txBody>
      </p:sp>
      <p:sp>
        <p:nvSpPr>
          <p:cNvPr id="32" name="Text Placeholder 24"/>
          <p:cNvSpPr>
            <a:spLocks noGrp="1"/>
          </p:cNvSpPr>
          <p:nvPr>
            <p:ph type="body" sz="quarter" idx="34" hasCustomPrompt="1"/>
          </p:nvPr>
        </p:nvSpPr>
        <p:spPr>
          <a:xfrm>
            <a:off x="6100272" y="1528328"/>
            <a:ext cx="2356385" cy="215103"/>
          </a:xfrm>
          <a:prstGeom prst="rect">
            <a:avLst/>
          </a:prstGeom>
        </p:spPr>
        <p:txBody>
          <a:bodyPr>
            <a:noAutofit/>
          </a:bodyPr>
          <a:lstStyle>
            <a:lvl1pPr marL="0" indent="0">
              <a:buNone/>
              <a:defRPr sz="1050" b="0"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Title</a:t>
            </a:r>
          </a:p>
        </p:txBody>
      </p:sp>
      <p:sp>
        <p:nvSpPr>
          <p:cNvPr id="33" name="Picture Placeholder 11"/>
          <p:cNvSpPr>
            <a:spLocks noGrp="1"/>
          </p:cNvSpPr>
          <p:nvPr>
            <p:ph type="pic" sz="quarter" idx="35"/>
          </p:nvPr>
        </p:nvSpPr>
        <p:spPr>
          <a:xfrm>
            <a:off x="4561431" y="2862261"/>
            <a:ext cx="1337308" cy="1336386"/>
          </a:xfrm>
          <a:prstGeom prst="rect">
            <a:avLst/>
          </a:prstGeom>
        </p:spPr>
        <p:txBody>
          <a:bodyPr>
            <a:normAutofit/>
          </a:bodyPr>
          <a:lstStyle>
            <a:lvl1pPr marL="0" indent="0">
              <a:buNone/>
              <a:defRPr sz="750"/>
            </a:lvl1pPr>
          </a:lstStyle>
          <a:p>
            <a:r>
              <a:rPr lang="en-US" dirty="0"/>
              <a:t>Click icon to add picture</a:t>
            </a:r>
            <a:endParaRPr lang="en-GB" dirty="0"/>
          </a:p>
        </p:txBody>
      </p:sp>
      <p:sp>
        <p:nvSpPr>
          <p:cNvPr id="34" name="Rectangle 33"/>
          <p:cNvSpPr/>
          <p:nvPr userDrawn="1"/>
        </p:nvSpPr>
        <p:spPr>
          <a:xfrm>
            <a:off x="5985971" y="2862037"/>
            <a:ext cx="2622540" cy="1336610"/>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35" name="Text Placeholder 24"/>
          <p:cNvSpPr>
            <a:spLocks noGrp="1"/>
          </p:cNvSpPr>
          <p:nvPr>
            <p:ph type="body" sz="quarter" idx="36" hasCustomPrompt="1"/>
          </p:nvPr>
        </p:nvSpPr>
        <p:spPr>
          <a:xfrm>
            <a:off x="6090784" y="3402097"/>
            <a:ext cx="2365875" cy="693654"/>
          </a:xfrm>
          <a:prstGeom prst="rect">
            <a:avLst/>
          </a:prstGeom>
        </p:spPr>
        <p:txBody>
          <a:bodyPr>
            <a:noAutofit/>
          </a:bodyPr>
          <a:lstStyle>
            <a:lvl1pPr marL="0" indent="0">
              <a:buNone/>
              <a:defRPr sz="1050" b="0" baseline="0">
                <a:solidFill>
                  <a:schemeClr val="tx1"/>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Brief sentence about the team member.</a:t>
            </a:r>
          </a:p>
        </p:txBody>
      </p:sp>
      <p:sp>
        <p:nvSpPr>
          <p:cNvPr id="36" name="Text Placeholder 24"/>
          <p:cNvSpPr>
            <a:spLocks noGrp="1"/>
          </p:cNvSpPr>
          <p:nvPr>
            <p:ph type="body" sz="quarter" idx="37" hasCustomPrompt="1"/>
          </p:nvPr>
        </p:nvSpPr>
        <p:spPr>
          <a:xfrm>
            <a:off x="6090784" y="2970050"/>
            <a:ext cx="2365873" cy="216024"/>
          </a:xfrm>
          <a:prstGeom prst="rect">
            <a:avLst/>
          </a:prstGeom>
        </p:spPr>
        <p:txBody>
          <a:bodyPr>
            <a:noAutofit/>
          </a:bodyPr>
          <a:lstStyle>
            <a:lvl1pPr marL="0" indent="0">
              <a:buNone/>
              <a:defRPr sz="1050" b="1" baseline="0">
                <a:solidFill>
                  <a:schemeClr val="accent2"/>
                </a:solidFill>
              </a:defRPr>
            </a:lvl1pPr>
            <a:lvl2pPr>
              <a:defRPr sz="1200"/>
            </a:lvl2pPr>
            <a:lvl3pPr>
              <a:defRPr sz="1050"/>
            </a:lvl3pPr>
            <a:lvl4pPr>
              <a:defRPr sz="900"/>
            </a:lvl4pPr>
            <a:lvl5pPr>
              <a:defRPr sz="900"/>
            </a:lvl5pPr>
          </a:lstStyle>
          <a:p>
            <a:pPr lvl="0"/>
            <a:r>
              <a:rPr lang="en-US"/>
              <a:t>Name</a:t>
            </a:r>
          </a:p>
        </p:txBody>
      </p:sp>
      <p:sp>
        <p:nvSpPr>
          <p:cNvPr id="37" name="Text Placeholder 24"/>
          <p:cNvSpPr>
            <a:spLocks noGrp="1"/>
          </p:cNvSpPr>
          <p:nvPr>
            <p:ph type="body" sz="quarter" idx="38" hasCustomPrompt="1"/>
          </p:nvPr>
        </p:nvSpPr>
        <p:spPr>
          <a:xfrm>
            <a:off x="6090784" y="3186074"/>
            <a:ext cx="2365873" cy="216024"/>
          </a:xfrm>
          <a:prstGeom prst="rect">
            <a:avLst/>
          </a:prstGeom>
        </p:spPr>
        <p:txBody>
          <a:bodyPr>
            <a:noAutofit/>
          </a:bodyPr>
          <a:lstStyle>
            <a:lvl1pPr marL="0" indent="0">
              <a:buNone/>
              <a:defRPr sz="1050" b="0" baseline="0">
                <a:solidFill>
                  <a:schemeClr val="accent2"/>
                </a:solidFill>
                <a:latin typeface="Arial" panose="020B0604020202020204" pitchFamily="34" charset="0"/>
                <a:cs typeface="Arial" panose="020B0604020202020204" pitchFamily="34" charset="0"/>
              </a:defRPr>
            </a:lvl1pPr>
            <a:lvl2pPr>
              <a:defRPr sz="1200"/>
            </a:lvl2pPr>
            <a:lvl3pPr>
              <a:defRPr sz="1050"/>
            </a:lvl3pPr>
            <a:lvl4pPr>
              <a:defRPr sz="900"/>
            </a:lvl4pPr>
            <a:lvl5pPr>
              <a:defRPr sz="900"/>
            </a:lvl5pPr>
          </a:lstStyle>
          <a:p>
            <a:pPr lvl="0"/>
            <a:r>
              <a:rPr lang="en-US"/>
              <a:t>Title</a:t>
            </a:r>
          </a:p>
        </p:txBody>
      </p:sp>
    </p:spTree>
    <p:extLst>
      <p:ext uri="{BB962C8B-B14F-4D97-AF65-F5344CB8AC3E}">
        <p14:creationId xmlns:p14="http://schemas.microsoft.com/office/powerpoint/2010/main" val="266438293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Splash screen 2">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4" y="482"/>
            <a:ext cx="9141997" cy="5142695"/>
          </a:xfrm>
          <a:prstGeom prst="rect">
            <a:avLst/>
          </a:prstGeom>
        </p:spPr>
      </p:pic>
      <p:sp>
        <p:nvSpPr>
          <p:cNvPr id="6" name="Slide Number Placeholder 5"/>
          <p:cNvSpPr>
            <a:spLocks noGrp="1"/>
          </p:cNvSpPr>
          <p:nvPr>
            <p:ph type="sldNum" sz="quarter" idx="12"/>
          </p:nvPr>
        </p:nvSpPr>
        <p:spPr>
          <a:xfrm>
            <a:off x="384175" y="4648200"/>
            <a:ext cx="2057400" cy="214313"/>
          </a:xfrm>
          <a:prstGeom prst="rect">
            <a:avLst/>
          </a:prstGeom>
        </p:spPr>
        <p:txBody>
          <a:bodyPr/>
          <a:lstStyle/>
          <a:p>
            <a:fld id="{936A99BC-3C9D-4DF8-8B8C-E1FD2BDF0AD4}" type="slidenum">
              <a:rPr lang="en-US" smtClean="0"/>
              <a:t>‹#›</a:t>
            </a:fld>
            <a:endParaRPr lang="en-US" dirty="0"/>
          </a:p>
        </p:txBody>
      </p:sp>
      <p:sp>
        <p:nvSpPr>
          <p:cNvPr id="11" name="TextBox 10"/>
          <p:cNvSpPr txBox="1"/>
          <p:nvPr userDrawn="1"/>
        </p:nvSpPr>
        <p:spPr>
          <a:xfrm>
            <a:off x="381001" y="4840287"/>
            <a:ext cx="2292350"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224115120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Questions slid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44" y="-5869"/>
            <a:ext cx="9141997" cy="5142695"/>
          </a:xfrm>
          <a:prstGeom prst="rect">
            <a:avLst/>
          </a:prstGeom>
        </p:spPr>
      </p:pic>
      <p:sp>
        <p:nvSpPr>
          <p:cNvPr id="6" name="Slide Number Placeholder 5"/>
          <p:cNvSpPr>
            <a:spLocks noGrp="1"/>
          </p:cNvSpPr>
          <p:nvPr>
            <p:ph type="sldNum" sz="quarter" idx="12"/>
          </p:nvPr>
        </p:nvSpPr>
        <p:spPr>
          <a:xfrm>
            <a:off x="384175" y="4648200"/>
            <a:ext cx="2057400" cy="214313"/>
          </a:xfrm>
          <a:prstGeom prst="rect">
            <a:avLst/>
          </a:prstGeom>
        </p:spPr>
        <p:txBody>
          <a:bodyPr/>
          <a:lstStyle/>
          <a:p>
            <a:fld id="{936A99BC-3C9D-4DF8-8B8C-E1FD2BDF0AD4}" type="slidenum">
              <a:rPr lang="en-US" smtClean="0"/>
              <a:t>‹#›</a:t>
            </a:fld>
            <a:endParaRPr lang="en-US" dirty="0"/>
          </a:p>
        </p:txBody>
      </p:sp>
      <p:sp>
        <p:nvSpPr>
          <p:cNvPr id="11" name="TextBox 10"/>
          <p:cNvSpPr txBox="1"/>
          <p:nvPr userDrawn="1"/>
        </p:nvSpPr>
        <p:spPr>
          <a:xfrm>
            <a:off x="381001" y="4840287"/>
            <a:ext cx="2292350"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320954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Back Disclaimer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86" y="-1"/>
            <a:ext cx="9143714" cy="5143661"/>
          </a:xfrm>
          <a:prstGeom prst="rect">
            <a:avLst/>
          </a:prstGeom>
        </p:spPr>
      </p:pic>
      <p:sp>
        <p:nvSpPr>
          <p:cNvPr id="6" name="TextBox 5"/>
          <p:cNvSpPr txBox="1"/>
          <p:nvPr userDrawn="1"/>
        </p:nvSpPr>
        <p:spPr>
          <a:xfrm>
            <a:off x="381001" y="2482851"/>
            <a:ext cx="7988300" cy="1438855"/>
          </a:xfrm>
          <a:prstGeom prst="rect">
            <a:avLst/>
          </a:prstGeom>
          <a:noFill/>
        </p:spPr>
        <p:txBody>
          <a:bodyPr wrap="square" rtlCol="0">
            <a:spAutoFit/>
          </a:bodyPr>
          <a:lstStyle/>
          <a:p>
            <a:pPr>
              <a:spcAft>
                <a:spcPts val="450"/>
              </a:spcAft>
            </a:pPr>
            <a:r>
              <a:rPr lang="en-US" sz="750" dirty="0">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450"/>
              </a:spcAft>
            </a:pPr>
            <a:r>
              <a:rPr lang="en-US" sz="750" dirty="0">
                <a:latin typeface="Arial" panose="020B0604020202020204" pitchFamily="34" charset="0"/>
                <a:cs typeface="Arial" panose="020B0604020202020204" pitchFamily="34" charset="0"/>
              </a:rPr>
              <a:t>RSM US LLP is a limited liability partnership and the U.S. member firm of RSM International, a global network of independent audit,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lang="en-US" sz="750" kern="1200" dirty="0">
                <a:solidFill>
                  <a:schemeClr val="tx1"/>
                </a:solidFill>
                <a:effectLst/>
                <a:latin typeface="+mn-lt"/>
                <a:ea typeface="+mn-ea"/>
                <a:cs typeface="+mn-cs"/>
              </a:rPr>
              <a:t>RSM, the RSM logo and </a:t>
            </a:r>
            <a:r>
              <a:rPr lang="en-US" sz="750" i="1" kern="1200" dirty="0">
                <a:solidFill>
                  <a:schemeClr val="tx1"/>
                </a:solidFill>
                <a:effectLst/>
                <a:latin typeface="+mn-lt"/>
                <a:ea typeface="+mn-ea"/>
                <a:cs typeface="+mn-cs"/>
              </a:rPr>
              <a:t>the power of being understood </a:t>
            </a:r>
            <a:r>
              <a:rPr lang="en-US" sz="750" kern="1200" dirty="0">
                <a:solidFill>
                  <a:schemeClr val="tx1"/>
                </a:solidFill>
                <a:effectLst/>
                <a:latin typeface="+mn-lt"/>
                <a:ea typeface="+mn-ea"/>
                <a:cs typeface="+mn-cs"/>
              </a:rPr>
              <a:t>are registered trademarks of RSM International Association</a:t>
            </a:r>
            <a:r>
              <a:rPr lang="en-US" sz="750" dirty="0">
                <a:latin typeface="Arial" panose="020B0604020202020204" pitchFamily="34" charset="0"/>
                <a:cs typeface="Arial" panose="020B0604020202020204" pitchFamily="34" charset="0"/>
              </a:rPr>
              <a:t>. </a:t>
            </a:r>
          </a:p>
          <a:p>
            <a:pPr>
              <a:spcAft>
                <a:spcPts val="450"/>
              </a:spcAft>
            </a:pPr>
            <a:r>
              <a:rPr lang="en-US" sz="750" dirty="0">
                <a:latin typeface="Arial" panose="020B0604020202020204" pitchFamily="34" charset="0"/>
                <a:cs typeface="Arial" panose="020B0604020202020204" pitchFamily="34" charset="0"/>
              </a:rPr>
              <a:t>© 2021 RSM US LLP. All Rights Reserved.</a:t>
            </a:r>
          </a:p>
        </p:txBody>
      </p:sp>
    </p:spTree>
    <p:extLst>
      <p:ext uri="{BB962C8B-B14F-4D97-AF65-F5344CB8AC3E}">
        <p14:creationId xmlns:p14="http://schemas.microsoft.com/office/powerpoint/2010/main" val="234057490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RSM Title Slide alternativ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3651870"/>
            <a:ext cx="8229600" cy="540060"/>
          </a:xfrm>
          <a:prstGeom prst="rect">
            <a:avLst/>
          </a:prstGeom>
        </p:spPr>
        <p:txBody>
          <a:bodyPr>
            <a:noAutofit/>
          </a:bodyPr>
          <a:lstStyle>
            <a:lvl1pPr algn="l">
              <a:defRPr sz="2800" b="0" i="0" cap="all" baseline="0">
                <a:solidFill>
                  <a:schemeClr val="accent2"/>
                </a:solidFill>
              </a:defRPr>
            </a:lvl1pPr>
          </a:lstStyle>
          <a:p>
            <a:r>
              <a:rPr lang="en-US"/>
              <a:t>Click to edit heading – 28pt</a:t>
            </a:r>
          </a:p>
        </p:txBody>
      </p:sp>
      <p:sp>
        <p:nvSpPr>
          <p:cNvPr id="8" name="Text Placeholder 7"/>
          <p:cNvSpPr>
            <a:spLocks noGrp="1"/>
          </p:cNvSpPr>
          <p:nvPr>
            <p:ph type="body" sz="quarter" idx="10" hasCustomPrompt="1"/>
          </p:nvPr>
        </p:nvSpPr>
        <p:spPr>
          <a:xfrm>
            <a:off x="468313" y="4245770"/>
            <a:ext cx="5543550" cy="342205"/>
          </a:xfrm>
          <a:prstGeom prst="rect">
            <a:avLst/>
          </a:prstGeom>
        </p:spPr>
        <p:txBody>
          <a:bodyPr>
            <a:noAutofit/>
          </a:bodyPr>
          <a:lstStyle>
            <a:lvl1pPr marL="0" indent="0">
              <a:buNone/>
              <a:defRPr sz="2000" baseline="0"/>
            </a:lvl1pPr>
          </a:lstStyle>
          <a:p>
            <a:pPr lvl="0"/>
            <a:r>
              <a:rPr lang="en-US"/>
              <a:t>Click to edit subheading – 20pt</a:t>
            </a:r>
          </a:p>
        </p:txBody>
      </p:sp>
      <p:sp>
        <p:nvSpPr>
          <p:cNvPr id="10" name="Picture Placeholder 9"/>
          <p:cNvSpPr>
            <a:spLocks noGrp="1"/>
          </p:cNvSpPr>
          <p:nvPr>
            <p:ph type="pic" sz="quarter" idx="11"/>
          </p:nvPr>
        </p:nvSpPr>
        <p:spPr>
          <a:xfrm>
            <a:off x="0" y="195487"/>
            <a:ext cx="8964488" cy="3294236"/>
          </a:xfrm>
          <a:prstGeom prst="rect">
            <a:avLst/>
          </a:prstGeom>
        </p:spPr>
        <p:txBody>
          <a:bodyPr/>
          <a:lstStyle/>
          <a:p>
            <a:r>
              <a:rPr lang="en-US" dirty="0"/>
              <a:t>Click icon to add picture</a:t>
            </a:r>
          </a:p>
        </p:txBody>
      </p:sp>
      <p:pic>
        <p:nvPicPr>
          <p:cNvPr id="6" name="RSM Logo" descr="Z:\RSM International\1 Design\2015\Brand\Guidelines\Logos\Logos-03.png">
            <a:extLst>
              <a:ext uri="{FF2B5EF4-FFF2-40B4-BE49-F238E27FC236}">
                <a16:creationId xmlns:a16="http://schemas.microsoft.com/office/drawing/2014/main" id="{6B536476-5CC8-4CC5-B593-393DBEE3A59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952335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Polling Question">
    <p:spTree>
      <p:nvGrpSpPr>
        <p:cNvPr id="1" name=""/>
        <p:cNvGrpSpPr/>
        <p:nvPr/>
      </p:nvGrpSpPr>
      <p:grpSpPr>
        <a:xfrm>
          <a:off x="0" y="0"/>
          <a:ext cx="0" cy="0"/>
          <a:chOff x="0" y="0"/>
          <a:chExt cx="0" cy="0"/>
        </a:xfrm>
      </p:grpSpPr>
      <p:sp>
        <p:nvSpPr>
          <p:cNvPr id="4" name="Rectangle 3"/>
          <p:cNvSpPr/>
          <p:nvPr userDrawn="1"/>
        </p:nvSpPr>
        <p:spPr>
          <a:xfrm>
            <a:off x="274320" y="171450"/>
            <a:ext cx="8641080" cy="67208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prstClr val="white"/>
              </a:solidFill>
            </a:endParaRPr>
          </a:p>
        </p:txBody>
      </p:sp>
      <p:sp>
        <p:nvSpPr>
          <p:cNvPr id="5" name="Rectangle 4"/>
          <p:cNvSpPr/>
          <p:nvPr userDrawn="1"/>
        </p:nvSpPr>
        <p:spPr>
          <a:xfrm>
            <a:off x="0" y="171450"/>
            <a:ext cx="205383" cy="6720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prstClr val="white"/>
              </a:solidFill>
            </a:endParaRPr>
          </a:p>
        </p:txBody>
      </p:sp>
      <p:sp>
        <p:nvSpPr>
          <p:cNvPr id="2" name="Title 1"/>
          <p:cNvSpPr>
            <a:spLocks noGrp="1"/>
          </p:cNvSpPr>
          <p:nvPr>
            <p:ph type="title" hasCustomPrompt="1"/>
          </p:nvPr>
        </p:nvSpPr>
        <p:spPr/>
        <p:txBody>
          <a:bodyPr>
            <a:normAutofit/>
          </a:bodyPr>
          <a:lstStyle>
            <a:lvl1pPr algn="l" defTabSz="685800"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Polling question</a:t>
            </a:r>
          </a:p>
        </p:txBody>
      </p:sp>
      <p:sp>
        <p:nvSpPr>
          <p:cNvPr id="7" name="Content Placeholder 6"/>
          <p:cNvSpPr>
            <a:spLocks noGrp="1"/>
          </p:cNvSpPr>
          <p:nvPr>
            <p:ph sz="quarter" idx="10" hasCustomPrompt="1"/>
          </p:nvPr>
        </p:nvSpPr>
        <p:spPr>
          <a:xfrm>
            <a:off x="342900" y="960120"/>
            <a:ext cx="8641080" cy="3943350"/>
          </a:xfrm>
        </p:spPr>
        <p:txBody>
          <a:bodyPr/>
          <a:lstStyle>
            <a:lvl2pPr marL="685800" indent="-342900">
              <a:buFont typeface="+mj-lt"/>
              <a:buAutoNum type="alphaUcPeriod"/>
              <a:defRPr baseline="0"/>
            </a:lvl2pPr>
          </a:lstStyle>
          <a:p>
            <a:pPr lvl="0"/>
            <a:r>
              <a:rPr lang="en-US"/>
              <a:t>Type your question here, click “Enter” and then “Tab” and type your answers. Please limit the question and answers to 250 characters each. Please indicate any special instructions in the notes section below (multiple-select answers, correct answer to display on results slide, etc.).</a:t>
            </a:r>
          </a:p>
          <a:p>
            <a:pPr lvl="1"/>
            <a:r>
              <a:rPr lang="en-US"/>
              <a:t>Answer A</a:t>
            </a:r>
          </a:p>
          <a:p>
            <a:pPr lvl="1"/>
            <a:r>
              <a:rPr lang="en-US"/>
              <a:t>Answer B</a:t>
            </a:r>
          </a:p>
          <a:p>
            <a:pPr lvl="1"/>
            <a:r>
              <a:rPr lang="en-US"/>
              <a:t>Answer C</a:t>
            </a:r>
          </a:p>
          <a:p>
            <a:pPr lvl="1"/>
            <a:r>
              <a:rPr lang="en-US"/>
              <a:t>Answer D</a:t>
            </a:r>
          </a:p>
        </p:txBody>
      </p:sp>
    </p:spTree>
    <p:extLst>
      <p:ext uri="{BB962C8B-B14F-4D97-AF65-F5344CB8AC3E}">
        <p14:creationId xmlns:p14="http://schemas.microsoft.com/office/powerpoint/2010/main" val="411841972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Create Layout 1">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26" name="Content Placeholder 1"/>
          <p:cNvSpPr>
            <a:spLocks noGrp="1"/>
          </p:cNvSpPr>
          <p:nvPr>
            <p:ph idx="31"/>
            <p:custDataLst>
              <p:tags r:id="rId1"/>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p:cNvSpPr>
            <a:spLocks noGrp="1"/>
          </p:cNvSpPr>
          <p:nvPr>
            <p:ph idx="32"/>
            <p:custDataLst>
              <p:tags r:id="rId20"/>
            </p:custDataLst>
          </p:nvPr>
        </p:nvSpPr>
        <p:spPr>
          <a:xfrm>
            <a:off x="252047" y="969965"/>
            <a:ext cx="8715742" cy="34877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Picture Placeholder 20"/>
          <p:cNvSpPr>
            <a:spLocks noGrp="1"/>
          </p:cNvSpPr>
          <p:nvPr>
            <p:ph type="pic" sz="quarter" idx="33"/>
          </p:nvPr>
        </p:nvSpPr>
        <p:spPr>
          <a:xfrm>
            <a:off x="9287356" y="3057016"/>
            <a:ext cx="360000" cy="360000"/>
          </a:xfrm>
        </p:spPr>
        <p:txBody>
          <a:bodyPr/>
          <a:lstStyle/>
          <a:p>
            <a:r>
              <a:rPr lang="en-US" dirty="0"/>
              <a:t>Click icon to add picture</a:t>
            </a:r>
            <a:endParaRPr lang="en-GB" dirty="0"/>
          </a:p>
        </p:txBody>
      </p:sp>
      <p:sp>
        <p:nvSpPr>
          <p:cNvPr id="28" name="Picture Placeholder 19"/>
          <p:cNvSpPr>
            <a:spLocks noGrp="1"/>
          </p:cNvSpPr>
          <p:nvPr>
            <p:ph type="pic" sz="quarter" idx="34"/>
          </p:nvPr>
        </p:nvSpPr>
        <p:spPr>
          <a:xfrm>
            <a:off x="9287356" y="3057016"/>
            <a:ext cx="360000" cy="360000"/>
          </a:xfrm>
        </p:spPr>
        <p:txBody>
          <a:bodyPr/>
          <a:lstStyle/>
          <a:p>
            <a:r>
              <a:rPr lang="en-US" dirty="0"/>
              <a:t>Click icon to add picture</a:t>
            </a:r>
            <a:endParaRPr lang="en-GB" dirty="0"/>
          </a:p>
        </p:txBody>
      </p:sp>
      <p:sp>
        <p:nvSpPr>
          <p:cNvPr id="29" name="Picture Placeholder 18"/>
          <p:cNvSpPr>
            <a:spLocks noGrp="1"/>
          </p:cNvSpPr>
          <p:nvPr>
            <p:ph type="pic" sz="quarter" idx="35"/>
          </p:nvPr>
        </p:nvSpPr>
        <p:spPr>
          <a:xfrm>
            <a:off x="9287356" y="3057016"/>
            <a:ext cx="360000" cy="360000"/>
          </a:xfrm>
        </p:spPr>
        <p:txBody>
          <a:bodyPr/>
          <a:lstStyle/>
          <a:p>
            <a:r>
              <a:rPr lang="en-US" dirty="0"/>
              <a:t>Click icon to add picture</a:t>
            </a:r>
            <a:endParaRPr lang="en-GB" dirty="0"/>
          </a:p>
        </p:txBody>
      </p:sp>
      <p:sp>
        <p:nvSpPr>
          <p:cNvPr id="30" name="Picture Placeholder 17"/>
          <p:cNvSpPr>
            <a:spLocks noGrp="1"/>
          </p:cNvSpPr>
          <p:nvPr>
            <p:ph type="pic" sz="quarter" idx="36"/>
          </p:nvPr>
        </p:nvSpPr>
        <p:spPr>
          <a:xfrm>
            <a:off x="9287356" y="3057016"/>
            <a:ext cx="360000" cy="360000"/>
          </a:xfrm>
        </p:spPr>
        <p:txBody>
          <a:bodyPr/>
          <a:lstStyle/>
          <a:p>
            <a:r>
              <a:rPr lang="en-US" dirty="0"/>
              <a:t>Click icon to add picture</a:t>
            </a:r>
            <a:endParaRPr lang="en-GB" dirty="0"/>
          </a:p>
        </p:txBody>
      </p:sp>
      <p:sp>
        <p:nvSpPr>
          <p:cNvPr id="31" name="Picture Placeholder 16"/>
          <p:cNvSpPr>
            <a:spLocks noGrp="1"/>
          </p:cNvSpPr>
          <p:nvPr>
            <p:ph type="pic" sz="quarter" idx="37"/>
          </p:nvPr>
        </p:nvSpPr>
        <p:spPr>
          <a:xfrm>
            <a:off x="9287356" y="3057016"/>
            <a:ext cx="360000" cy="360000"/>
          </a:xfrm>
        </p:spPr>
        <p:txBody>
          <a:bodyPr/>
          <a:lstStyle/>
          <a:p>
            <a:r>
              <a:rPr lang="en-US" dirty="0"/>
              <a:t>Click icon to add picture</a:t>
            </a:r>
            <a:endParaRPr lang="en-GB" dirty="0"/>
          </a:p>
        </p:txBody>
      </p:sp>
      <p:sp>
        <p:nvSpPr>
          <p:cNvPr id="32" name="Picture Placeholder 15"/>
          <p:cNvSpPr>
            <a:spLocks noGrp="1"/>
          </p:cNvSpPr>
          <p:nvPr>
            <p:ph type="pic" sz="quarter" idx="38"/>
          </p:nvPr>
        </p:nvSpPr>
        <p:spPr>
          <a:xfrm>
            <a:off x="9287356" y="3057016"/>
            <a:ext cx="360000" cy="360000"/>
          </a:xfrm>
        </p:spPr>
        <p:txBody>
          <a:bodyPr/>
          <a:lstStyle/>
          <a:p>
            <a:r>
              <a:rPr lang="en-US" dirty="0"/>
              <a:t>Click icon to add picture</a:t>
            </a:r>
            <a:endParaRPr lang="en-GB" dirty="0"/>
          </a:p>
        </p:txBody>
      </p:sp>
      <p:sp>
        <p:nvSpPr>
          <p:cNvPr id="33" name="Picture Placeholder 14"/>
          <p:cNvSpPr>
            <a:spLocks noGrp="1"/>
          </p:cNvSpPr>
          <p:nvPr>
            <p:ph type="pic" sz="quarter" idx="39"/>
          </p:nvPr>
        </p:nvSpPr>
        <p:spPr>
          <a:xfrm>
            <a:off x="9287356" y="3057016"/>
            <a:ext cx="360000" cy="360000"/>
          </a:xfrm>
        </p:spPr>
        <p:txBody>
          <a:bodyPr/>
          <a:lstStyle/>
          <a:p>
            <a:r>
              <a:rPr lang="en-US" dirty="0"/>
              <a:t>Click icon to add picture</a:t>
            </a:r>
            <a:endParaRPr lang="en-GB" dirty="0"/>
          </a:p>
        </p:txBody>
      </p:sp>
      <p:sp>
        <p:nvSpPr>
          <p:cNvPr id="34" name="Picture Placeholder 13"/>
          <p:cNvSpPr>
            <a:spLocks noGrp="1"/>
          </p:cNvSpPr>
          <p:nvPr>
            <p:ph type="pic" sz="quarter" idx="40"/>
          </p:nvPr>
        </p:nvSpPr>
        <p:spPr>
          <a:xfrm>
            <a:off x="9287356" y="3057016"/>
            <a:ext cx="360000" cy="360000"/>
          </a:xfrm>
        </p:spPr>
        <p:txBody>
          <a:bodyPr/>
          <a:lstStyle/>
          <a:p>
            <a:r>
              <a:rPr lang="en-US" dirty="0"/>
              <a:t>Click icon to add picture</a:t>
            </a:r>
            <a:endParaRPr lang="en-GB" dirty="0"/>
          </a:p>
        </p:txBody>
      </p:sp>
      <p:sp>
        <p:nvSpPr>
          <p:cNvPr id="35" name="Picture Placeholder 12"/>
          <p:cNvSpPr>
            <a:spLocks noGrp="1"/>
          </p:cNvSpPr>
          <p:nvPr>
            <p:ph type="pic" sz="quarter" idx="41"/>
          </p:nvPr>
        </p:nvSpPr>
        <p:spPr>
          <a:xfrm>
            <a:off x="9287356" y="3057016"/>
            <a:ext cx="360000" cy="360000"/>
          </a:xfrm>
        </p:spPr>
        <p:txBody>
          <a:bodyPr/>
          <a:lstStyle/>
          <a:p>
            <a:r>
              <a:rPr lang="en-US" dirty="0"/>
              <a:t>Click icon to add picture</a:t>
            </a:r>
            <a:endParaRPr lang="en-GB" dirty="0"/>
          </a:p>
        </p:txBody>
      </p:sp>
      <p:sp>
        <p:nvSpPr>
          <p:cNvPr id="36" name="Picture Placeholder 11"/>
          <p:cNvSpPr>
            <a:spLocks noGrp="1"/>
          </p:cNvSpPr>
          <p:nvPr>
            <p:ph type="pic" sz="quarter" idx="42"/>
          </p:nvPr>
        </p:nvSpPr>
        <p:spPr>
          <a:xfrm>
            <a:off x="9287356" y="3057016"/>
            <a:ext cx="360000" cy="360000"/>
          </a:xfrm>
        </p:spPr>
        <p:txBody>
          <a:bodyPr/>
          <a:lstStyle/>
          <a:p>
            <a:r>
              <a:rPr lang="en-US" dirty="0"/>
              <a:t>Click icon to add picture</a:t>
            </a:r>
            <a:endParaRPr lang="en-GB" dirty="0"/>
          </a:p>
        </p:txBody>
      </p:sp>
      <p:sp>
        <p:nvSpPr>
          <p:cNvPr id="37" name="Picture Placeholder 10"/>
          <p:cNvSpPr>
            <a:spLocks noGrp="1"/>
          </p:cNvSpPr>
          <p:nvPr>
            <p:ph type="pic" sz="quarter" idx="43"/>
          </p:nvPr>
        </p:nvSpPr>
        <p:spPr>
          <a:xfrm>
            <a:off x="9287356" y="3057016"/>
            <a:ext cx="360000" cy="360000"/>
          </a:xfrm>
        </p:spPr>
        <p:txBody>
          <a:bodyPr/>
          <a:lstStyle/>
          <a:p>
            <a:r>
              <a:rPr lang="en-US" dirty="0"/>
              <a:t>Click icon to add picture</a:t>
            </a:r>
            <a:endParaRPr lang="en-GB" dirty="0"/>
          </a:p>
        </p:txBody>
      </p:sp>
      <p:sp>
        <p:nvSpPr>
          <p:cNvPr id="38" name="Picture Placeholder 9"/>
          <p:cNvSpPr>
            <a:spLocks noGrp="1"/>
          </p:cNvSpPr>
          <p:nvPr>
            <p:ph type="pic" sz="quarter" idx="44"/>
          </p:nvPr>
        </p:nvSpPr>
        <p:spPr>
          <a:xfrm>
            <a:off x="9287356" y="3057016"/>
            <a:ext cx="360000" cy="360000"/>
          </a:xfrm>
        </p:spPr>
        <p:txBody>
          <a:bodyPr/>
          <a:lstStyle/>
          <a:p>
            <a:r>
              <a:rPr lang="en-US" dirty="0"/>
              <a:t>Click icon to add picture</a:t>
            </a:r>
            <a:endParaRPr lang="en-GB" dirty="0"/>
          </a:p>
        </p:txBody>
      </p:sp>
      <p:sp>
        <p:nvSpPr>
          <p:cNvPr id="39" name="Picture Placeholder 8"/>
          <p:cNvSpPr>
            <a:spLocks noGrp="1"/>
          </p:cNvSpPr>
          <p:nvPr>
            <p:ph type="pic" sz="quarter" idx="45"/>
          </p:nvPr>
        </p:nvSpPr>
        <p:spPr>
          <a:xfrm>
            <a:off x="9287356" y="3057016"/>
            <a:ext cx="360000" cy="360000"/>
          </a:xfrm>
        </p:spPr>
        <p:txBody>
          <a:bodyPr/>
          <a:lstStyle/>
          <a:p>
            <a:r>
              <a:rPr lang="en-US" dirty="0"/>
              <a:t>Click icon to add picture</a:t>
            </a:r>
            <a:endParaRPr lang="en-GB" dirty="0"/>
          </a:p>
        </p:txBody>
      </p:sp>
      <p:sp>
        <p:nvSpPr>
          <p:cNvPr id="40" name="Picture Placeholder 7"/>
          <p:cNvSpPr>
            <a:spLocks noGrp="1"/>
          </p:cNvSpPr>
          <p:nvPr>
            <p:ph type="pic" sz="quarter" idx="46"/>
          </p:nvPr>
        </p:nvSpPr>
        <p:spPr>
          <a:xfrm>
            <a:off x="9287356" y="3057016"/>
            <a:ext cx="360000" cy="360000"/>
          </a:xfrm>
        </p:spPr>
        <p:txBody>
          <a:bodyPr/>
          <a:lstStyle/>
          <a:p>
            <a:r>
              <a:rPr lang="en-US" dirty="0"/>
              <a:t>Click icon to add picture</a:t>
            </a:r>
            <a:endParaRPr lang="en-GB" dirty="0"/>
          </a:p>
        </p:txBody>
      </p:sp>
      <p:sp>
        <p:nvSpPr>
          <p:cNvPr id="41" name="Picture Placeholder 6"/>
          <p:cNvSpPr>
            <a:spLocks noGrp="1"/>
          </p:cNvSpPr>
          <p:nvPr>
            <p:ph type="pic" sz="quarter" idx="47"/>
          </p:nvPr>
        </p:nvSpPr>
        <p:spPr>
          <a:xfrm>
            <a:off x="9287356" y="3057016"/>
            <a:ext cx="360000" cy="360000"/>
          </a:xfrm>
        </p:spPr>
        <p:txBody>
          <a:bodyPr/>
          <a:lstStyle/>
          <a:p>
            <a:r>
              <a:rPr lang="en-US" dirty="0"/>
              <a:t>Click icon to add picture</a:t>
            </a:r>
            <a:endParaRPr lang="en-GB" dirty="0"/>
          </a:p>
        </p:txBody>
      </p:sp>
      <p:sp>
        <p:nvSpPr>
          <p:cNvPr id="42" name="Picture Placeholder 5"/>
          <p:cNvSpPr>
            <a:spLocks noGrp="1"/>
          </p:cNvSpPr>
          <p:nvPr>
            <p:ph type="pic" sz="quarter" idx="48"/>
          </p:nvPr>
        </p:nvSpPr>
        <p:spPr>
          <a:xfrm>
            <a:off x="9287356" y="3057016"/>
            <a:ext cx="360000" cy="360000"/>
          </a:xfrm>
        </p:spPr>
        <p:txBody>
          <a:bodyPr/>
          <a:lstStyle/>
          <a:p>
            <a:r>
              <a:rPr lang="en-US" dirty="0"/>
              <a:t>Click icon to add picture</a:t>
            </a:r>
            <a:endParaRPr lang="en-GB" dirty="0"/>
          </a:p>
        </p:txBody>
      </p:sp>
      <p:sp>
        <p:nvSpPr>
          <p:cNvPr id="43" name="Picture Placeholder 4"/>
          <p:cNvSpPr>
            <a:spLocks noGrp="1"/>
          </p:cNvSpPr>
          <p:nvPr>
            <p:ph type="pic" sz="quarter" idx="49"/>
          </p:nvPr>
        </p:nvSpPr>
        <p:spPr>
          <a:xfrm>
            <a:off x="9287356" y="3057016"/>
            <a:ext cx="360000" cy="360000"/>
          </a:xfrm>
        </p:spPr>
        <p:txBody>
          <a:bodyPr/>
          <a:lstStyle/>
          <a:p>
            <a:r>
              <a:rPr lang="en-US" dirty="0"/>
              <a:t>Click icon to add picture</a:t>
            </a:r>
            <a:endParaRPr lang="en-GB" dirty="0"/>
          </a:p>
        </p:txBody>
      </p:sp>
      <p:sp>
        <p:nvSpPr>
          <p:cNvPr id="44" name="Picture Placeholder 3"/>
          <p:cNvSpPr>
            <a:spLocks noGrp="1"/>
          </p:cNvSpPr>
          <p:nvPr>
            <p:ph type="pic" sz="quarter" idx="50"/>
          </p:nvPr>
        </p:nvSpPr>
        <p:spPr>
          <a:xfrm>
            <a:off x="9287356" y="3057016"/>
            <a:ext cx="360000" cy="360000"/>
          </a:xfrm>
        </p:spPr>
        <p:txBody>
          <a:bodyPr/>
          <a:lstStyle/>
          <a:p>
            <a:r>
              <a:rPr lang="en-US" dirty="0"/>
              <a:t>Click icon to add picture</a:t>
            </a:r>
            <a:endParaRPr lang="en-GB" dirty="0"/>
          </a:p>
        </p:txBody>
      </p:sp>
      <p:sp>
        <p:nvSpPr>
          <p:cNvPr id="45" name="Picture Placeholder 2"/>
          <p:cNvSpPr>
            <a:spLocks noGrp="1"/>
          </p:cNvSpPr>
          <p:nvPr>
            <p:ph type="pic" sz="quarter" idx="51"/>
          </p:nvPr>
        </p:nvSpPr>
        <p:spPr>
          <a:xfrm>
            <a:off x="9287356" y="3057016"/>
            <a:ext cx="360000" cy="360000"/>
          </a:xfrm>
        </p:spPr>
        <p:txBody>
          <a:bodyPr/>
          <a:lstStyle/>
          <a:p>
            <a:r>
              <a:rPr lang="en-US" dirty="0"/>
              <a:t>Click icon to add picture</a:t>
            </a:r>
            <a:endParaRPr lang="en-GB" dirty="0"/>
          </a:p>
        </p:txBody>
      </p:sp>
      <p:sp>
        <p:nvSpPr>
          <p:cNvPr id="46" name="Picture Placeholder 1"/>
          <p:cNvSpPr>
            <a:spLocks noGrp="1"/>
          </p:cNvSpPr>
          <p:nvPr>
            <p:ph type="pic" sz="quarter" idx="52"/>
          </p:nvPr>
        </p:nvSpPr>
        <p:spPr>
          <a:xfrm>
            <a:off x="9287356" y="3057016"/>
            <a:ext cx="360000" cy="360000"/>
          </a:xfrm>
        </p:spPr>
        <p:txBody>
          <a:bodyPr/>
          <a:lstStyle/>
          <a:p>
            <a:r>
              <a:rPr lang="en-US" dirty="0"/>
              <a:t>Click icon to add picture</a:t>
            </a:r>
            <a:endParaRPr lang="en-GB" dirty="0"/>
          </a:p>
        </p:txBody>
      </p:sp>
      <p:sp>
        <p:nvSpPr>
          <p:cNvPr id="47" name="Slide Number Placeholder 2">
            <a:extLst>
              <a:ext uri="{FF2B5EF4-FFF2-40B4-BE49-F238E27FC236}">
                <a16:creationId xmlns:a16="http://schemas.microsoft.com/office/drawing/2014/main" id="{F80672CA-05F0-43D7-98A2-54917074D84F}"/>
              </a:ext>
            </a:extLst>
          </p:cNvPr>
          <p:cNvSpPr>
            <a:spLocks noGrp="1"/>
          </p:cNvSpPr>
          <p:nvPr>
            <p:ph type="sldNum" sz="quarter" idx="10"/>
          </p:nvPr>
        </p:nvSpPr>
        <p:spPr>
          <a:xfrm>
            <a:off x="252047" y="4764159"/>
            <a:ext cx="766763" cy="184666"/>
          </a:xfrm>
        </p:spPr>
        <p:txBody>
          <a:bodyPr/>
          <a:lstStyle>
            <a:lvl1pPr>
              <a:defRPr/>
            </a:lvl1pPr>
          </a:lstStyle>
          <a:p>
            <a:r>
              <a:rPr lang="en-GB" dirty="0"/>
              <a:t>Source:</a:t>
            </a:r>
          </a:p>
        </p:txBody>
      </p:sp>
    </p:spTree>
    <p:extLst>
      <p:ext uri="{BB962C8B-B14F-4D97-AF65-F5344CB8AC3E}">
        <p14:creationId xmlns:p14="http://schemas.microsoft.com/office/powerpoint/2010/main" val="241478881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cSld name="1_Create Layout 1">
    <p:spTree>
      <p:nvGrpSpPr>
        <p:cNvPr id="1" name=""/>
        <p:cNvGrpSpPr/>
        <p:nvPr/>
      </p:nvGrpSpPr>
      <p:grpSpPr>
        <a:xfrm>
          <a:off x="0" y="0"/>
          <a:ext cx="0" cy="0"/>
          <a:chOff x="0" y="0"/>
          <a:chExt cx="0" cy="0"/>
        </a:xfrm>
      </p:grpSpPr>
      <p:sp>
        <p:nvSpPr>
          <p:cNvPr id="2" name="Title 1"/>
          <p:cNvSpPr>
            <a:spLocks noGrp="1"/>
          </p:cNvSpPr>
          <p:nvPr>
            <p:ph type="title"/>
          </p:nvPr>
        </p:nvSpPr>
        <p:spPr>
          <a:xfrm>
            <a:off x="323850" y="293550"/>
            <a:ext cx="8640000" cy="430066"/>
          </a:xfrm>
        </p:spPr>
        <p:txBody>
          <a:bodyPr/>
          <a:lstStyle/>
          <a:p>
            <a:r>
              <a:rPr lang="en-US"/>
              <a:t>Click to edit Master title style</a:t>
            </a:r>
          </a:p>
        </p:txBody>
      </p:sp>
      <p:sp>
        <p:nvSpPr>
          <p:cNvPr id="2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0"/>
            </p:custDataLst>
          </p:nvPr>
        </p:nvSpPr>
        <p:spPr>
          <a:xfrm>
            <a:off x="323850" y="968401"/>
            <a:ext cx="8640000" cy="3507925"/>
          </a:xfrm>
        </p:spPr>
        <p:txBody>
          <a:bodyPr/>
          <a:lstStyle>
            <a:lvl5pPr>
              <a:defRPr/>
            </a:lvl5pPr>
            <a:lvl6pPr>
              <a:defRPr sz="2000"/>
            </a:lvl6pPr>
            <a:lvl8pPr>
              <a:defRPr sz="2000"/>
            </a:lvl8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p:txBody>
      </p:sp>
    </p:spTree>
    <p:extLst>
      <p:ext uri="{BB962C8B-B14F-4D97-AF65-F5344CB8AC3E}">
        <p14:creationId xmlns:p14="http://schemas.microsoft.com/office/powerpoint/2010/main" val="252242042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8830067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cSld name="2_Create Layout 1">
    <p:spTree>
      <p:nvGrpSpPr>
        <p:cNvPr id="1" name=""/>
        <p:cNvGrpSpPr/>
        <p:nvPr/>
      </p:nvGrpSpPr>
      <p:grpSpPr>
        <a:xfrm>
          <a:off x="0" y="0"/>
          <a:ext cx="0" cy="0"/>
          <a:chOff x="0" y="0"/>
          <a:chExt cx="0" cy="0"/>
        </a:xfrm>
      </p:grpSpPr>
      <p:sp>
        <p:nvSpPr>
          <p:cNvPr id="2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9284FF1C-502E-4E60-8F3C-B3CE8413E7C2}"/>
              </a:ext>
            </a:extLst>
          </p:cNvPr>
          <p:cNvSpPr>
            <a:spLocks noGrp="1"/>
          </p:cNvSpPr>
          <p:nvPr>
            <p:ph type="title"/>
          </p:nvPr>
        </p:nvSpPr>
        <p:spPr/>
        <p:txBody>
          <a:bodyPr/>
          <a:lstStyle/>
          <a:p>
            <a:r>
              <a:rPr lang="en-US"/>
              <a:t>Click to edit Master title style</a:t>
            </a:r>
          </a:p>
        </p:txBody>
      </p:sp>
      <p:sp>
        <p:nvSpPr>
          <p:cNvPr id="25" name="Content Placeholder 24">
            <a:extLst>
              <a:ext uri="{FF2B5EF4-FFF2-40B4-BE49-F238E27FC236}">
                <a16:creationId xmlns:a16="http://schemas.microsoft.com/office/drawing/2014/main" id="{15143E86-C8FC-4909-957B-B9B23EDA5854}"/>
              </a:ext>
            </a:extLst>
          </p:cNvPr>
          <p:cNvSpPr>
            <a:spLocks noGrp="1"/>
          </p:cNvSpPr>
          <p:nvPr>
            <p:ph sz="quarter" idx="32"/>
          </p:nvPr>
        </p:nvSpPr>
        <p:spPr>
          <a:xfrm>
            <a:off x="457200" y="628650"/>
            <a:ext cx="8055900" cy="3886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Slide Number Placeholder 27">
            <a:extLst>
              <a:ext uri="{FF2B5EF4-FFF2-40B4-BE49-F238E27FC236}">
                <a16:creationId xmlns:a16="http://schemas.microsoft.com/office/drawing/2014/main" id="{4C07A5BD-C1D5-4482-8E4C-B9ED4E325427}"/>
              </a:ext>
            </a:extLst>
          </p:cNvPr>
          <p:cNvSpPr>
            <a:spLocks noGrp="1"/>
          </p:cNvSpPr>
          <p:nvPr>
            <p:ph type="sldNum" sz="quarter" idx="33"/>
          </p:nvPr>
        </p:nvSpPr>
        <p:spPr/>
        <p:txBody>
          <a:bodyPr/>
          <a:lstStyle/>
          <a:p>
            <a:fld id="{AF4FAD32-EA27-4361-AB7D-99AD52059D67}" type="slidenum">
              <a:rPr lang="en-US" smtClean="0"/>
              <a:pPr/>
              <a:t>‹#›</a:t>
            </a:fld>
            <a:endParaRPr lang="en-US" dirty="0"/>
          </a:p>
        </p:txBody>
      </p:sp>
    </p:spTree>
    <p:extLst>
      <p:ext uri="{BB962C8B-B14F-4D97-AF65-F5344CB8AC3E}">
        <p14:creationId xmlns:p14="http://schemas.microsoft.com/office/powerpoint/2010/main" val="298450885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Example Tit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77816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itle Only (Center)">
  <p:cSld name="Title Only (Center)">
    <p:bg>
      <p:bgPr>
        <a:solidFill>
          <a:schemeClr val="lt1"/>
        </a:solidFill>
        <a:effectLst/>
      </p:bgPr>
    </p:bg>
    <p:spTree>
      <p:nvGrpSpPr>
        <p:cNvPr id="1" name="Shape 186"/>
        <p:cNvGrpSpPr/>
        <p:nvPr/>
      </p:nvGrpSpPr>
      <p:grpSpPr>
        <a:xfrm>
          <a:off x="0" y="0"/>
          <a:ext cx="0" cy="0"/>
          <a:chOff x="0" y="0"/>
          <a:chExt cx="0" cy="0"/>
        </a:xfrm>
      </p:grpSpPr>
      <p:sp>
        <p:nvSpPr>
          <p:cNvPr id="187" name="Google Shape;187;p21"/>
          <p:cNvSpPr txBox="1">
            <a:spLocks noGrp="1"/>
          </p:cNvSpPr>
          <p:nvPr>
            <p:ph type="title"/>
          </p:nvPr>
        </p:nvSpPr>
        <p:spPr>
          <a:xfrm>
            <a:off x="441197" y="342901"/>
            <a:ext cx="8263890" cy="369332"/>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chemeClr val="dk1"/>
              </a:buClr>
              <a:buSzPts val="3200"/>
              <a:buFont typeface="Arial"/>
              <a:buNone/>
              <a:defRPr sz="24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 name="Google Shape;188;p21"/>
          <p:cNvSpPr txBox="1"/>
          <p:nvPr/>
        </p:nvSpPr>
        <p:spPr>
          <a:xfrm>
            <a:off x="221028" y="4955723"/>
            <a:ext cx="3181847" cy="161552"/>
          </a:xfrm>
          <a:prstGeom prst="rect">
            <a:avLst/>
          </a:prstGeom>
          <a:noFill/>
          <a:ln>
            <a:noFill/>
          </a:ln>
        </p:spPr>
        <p:txBody>
          <a:bodyPr spcFirstLastPara="1" wrap="square" lIns="68569" tIns="34275" rIns="68569" bIns="34275" anchor="t" anchorCtr="0">
            <a:spAutoFit/>
          </a:bodyPr>
          <a:lstStyle/>
          <a:p>
            <a:pPr marL="0" marR="0" lvl="0" indent="0" algn="l" rtl="0">
              <a:lnSpc>
                <a:spcPct val="100000"/>
              </a:lnSpc>
              <a:spcBef>
                <a:spcPts val="0"/>
              </a:spcBef>
              <a:spcAft>
                <a:spcPts val="0"/>
              </a:spcAft>
              <a:buClr>
                <a:srgbClr val="7F7F7F"/>
              </a:buClr>
              <a:buSzPts val="800"/>
              <a:buFont typeface="Arial"/>
              <a:buNone/>
            </a:pPr>
            <a:r>
              <a:rPr lang="en-US" sz="600" b="0" i="0" u="none" strike="noStrike" cap="none" dirty="0">
                <a:solidFill>
                  <a:srgbClr val="7F7F7F"/>
                </a:solidFill>
                <a:latin typeface="Arial"/>
                <a:ea typeface="Arial"/>
                <a:cs typeface="Arial"/>
                <a:sym typeface="Arial"/>
              </a:rPr>
              <a:t>© 2020 Microsoft Corporation All rights reserved. </a:t>
            </a:r>
            <a:endParaRPr sz="1050" b="0" i="0" u="none" strike="noStrike" cap="none" dirty="0">
              <a:solidFill>
                <a:srgbClr val="000000"/>
              </a:solidFill>
              <a:latin typeface="Arial"/>
              <a:ea typeface="Arial"/>
              <a:cs typeface="Arial"/>
              <a:sym typeface="Arial"/>
            </a:endParaRPr>
          </a:p>
        </p:txBody>
      </p:sp>
      <p:sp>
        <p:nvSpPr>
          <p:cNvPr id="189" name="Google Shape;189;p21"/>
          <p:cNvSpPr txBox="1">
            <a:spLocks noGrp="1"/>
          </p:cNvSpPr>
          <p:nvPr>
            <p:ph type="sldNum" idx="12"/>
          </p:nvPr>
        </p:nvSpPr>
        <p:spPr>
          <a:xfrm>
            <a:off x="8761119" y="4924044"/>
            <a:ext cx="344781" cy="184666"/>
          </a:xfrm>
          <a:prstGeom prst="rect">
            <a:avLst/>
          </a:prstGeom>
          <a:noFill/>
          <a:ln>
            <a:noFill/>
          </a:ln>
        </p:spPr>
        <p:txBody>
          <a:bodyPr spcFirstLastPara="1" wrap="square" lIns="91425" tIns="45700" rIns="91425" bIns="45700" anchor="t" anchorCtr="0">
            <a:noAutofit/>
          </a:bodyPr>
          <a:lstStyle>
            <a:lvl1pPr marL="0" marR="0" lvl="0"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100"/>
              <a:buFont typeface="Arial"/>
              <a:buNone/>
              <a:defRPr sz="825" b="0" i="0" u="none" strike="noStrike" cap="none">
                <a:solidFill>
                  <a:srgbClr val="7F7F7F"/>
                </a:solidFill>
                <a:latin typeface="Arial"/>
                <a:ea typeface="Arial"/>
                <a:cs typeface="Arial"/>
                <a:sym typeface="Arial"/>
              </a:defRPr>
            </a:lvl9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4217414951"/>
      </p:ext>
    </p:extLst>
  </p:cSld>
  <p:clrMapOvr>
    <a:masterClrMapping/>
  </p:clrMapOvr>
  <p:transition>
    <p:fade/>
  </p:transition>
  <p:extLst>
    <p:ext uri="{DCECCB84-F9BA-43D5-87BE-67443E8EF086}">
      <p15:sldGuideLst xmlns:p15="http://schemas.microsoft.com/office/powerpoint/2012/main">
        <p15:guide id="1" pos="779">
          <p15:clr>
            <a:srgbClr val="A4A3A4"/>
          </p15:clr>
        </p15:guide>
        <p15:guide id="2" pos="962">
          <p15:clr>
            <a:srgbClr val="A4A3A4"/>
          </p15:clr>
        </p15:guide>
        <p15:guide id="3" pos="1373">
          <p15:clr>
            <a:srgbClr val="A4A3A4"/>
          </p15:clr>
        </p15:guide>
        <p15:guide id="4" pos="1556">
          <p15:clr>
            <a:srgbClr val="A4A3A4"/>
          </p15:clr>
        </p15:guide>
        <p15:guide id="5" pos="1967">
          <p15:clr>
            <a:srgbClr val="A4A3A4"/>
          </p15:clr>
        </p15:guide>
        <p15:guide id="6" pos="2150">
          <p15:clr>
            <a:srgbClr val="A4A3A4"/>
          </p15:clr>
        </p15:guide>
        <p15:guide id="7" pos="2561">
          <p15:clr>
            <a:srgbClr val="A4A3A4"/>
          </p15:clr>
        </p15:guide>
        <p15:guide id="8" pos="2744">
          <p15:clr>
            <a:srgbClr val="A4A3A4"/>
          </p15:clr>
        </p15:guide>
        <p15:guide id="9" pos="3155">
          <p15:clr>
            <a:srgbClr val="A4A3A4"/>
          </p15:clr>
        </p15:guide>
        <p15:guide id="10" pos="3338">
          <p15:clr>
            <a:srgbClr val="A4A3A4"/>
          </p15:clr>
        </p15:guide>
        <p15:guide id="11" pos="3749">
          <p15:clr>
            <a:srgbClr val="A4A3A4"/>
          </p15:clr>
        </p15:guide>
        <p15:guide id="12" pos="3932">
          <p15:clr>
            <a:srgbClr val="A4A3A4"/>
          </p15:clr>
        </p15:guide>
        <p15:guide id="13" pos="4343">
          <p15:clr>
            <a:srgbClr val="A4A3A4"/>
          </p15:clr>
        </p15:guide>
        <p15:guide id="14" pos="4526">
          <p15:clr>
            <a:srgbClr val="A4A3A4"/>
          </p15:clr>
        </p15:guide>
        <p15:guide id="15" pos="4937">
          <p15:clr>
            <a:srgbClr val="A4A3A4"/>
          </p15:clr>
        </p15:guide>
        <p15:guide id="16" pos="5120">
          <p15:clr>
            <a:srgbClr val="A4A3A4"/>
          </p15:clr>
        </p15:guide>
        <p15:guide id="17" pos="5529">
          <p15:clr>
            <a:srgbClr val="A4A3A4"/>
          </p15:clr>
        </p15:guide>
        <p15:guide id="18" pos="5714">
          <p15:clr>
            <a:srgbClr val="A4A3A4"/>
          </p15:clr>
        </p15:guide>
        <p15:guide id="19" pos="6123">
          <p15:clr>
            <a:srgbClr val="A4A3A4"/>
          </p15:clr>
        </p15:guide>
        <p15:guide id="20" pos="6308">
          <p15:clr>
            <a:srgbClr val="A4A3A4"/>
          </p15:clr>
        </p15:guide>
        <p15:guide id="21" pos="6717">
          <p15:clr>
            <a:srgbClr val="A4A3A4"/>
          </p15:clr>
        </p15:guide>
        <p15:guide id="22" pos="6900">
          <p15:clr>
            <a:srgbClr val="A4A3A4"/>
          </p15:clr>
        </p15:guide>
        <p15:guide id="23" orient="horz" pos="905">
          <p15:clr>
            <a:srgbClr val="5ACBF0"/>
          </p15:clr>
        </p15:guide>
        <p15:guide id="24" orient="horz" pos="1271">
          <p15:clr>
            <a:srgbClr val="5ACBF0"/>
          </p15:clr>
        </p15:guide>
        <p15:guide id="25" orient="horz" pos="288">
          <p15:clr>
            <a:srgbClr val="5ACBF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29084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17691406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8" name="Picture 7" descr="Blue text on a black background&#10;&#10;Description automatically generated">
            <a:extLst>
              <a:ext uri="{FF2B5EF4-FFF2-40B4-BE49-F238E27FC236}">
                <a16:creationId xmlns:a16="http://schemas.microsoft.com/office/drawing/2014/main" id="{D439189E-9313-3A55-572F-AEB91CABD8F8}"/>
              </a:ext>
            </a:extLst>
          </p:cNvPr>
          <p:cNvPicPr>
            <a:picLocks noChangeAspect="1"/>
          </p:cNvPicPr>
          <p:nvPr userDrawn="1"/>
        </p:nvPicPr>
        <p:blipFill>
          <a:blip r:embed="rId2"/>
          <a:stretch>
            <a:fillRect/>
          </a:stretch>
        </p:blipFill>
        <p:spPr>
          <a:xfrm>
            <a:off x="275810" y="4591879"/>
            <a:ext cx="2366409" cy="318092"/>
          </a:xfrm>
          <a:prstGeom prst="rect">
            <a:avLst/>
          </a:prstGeom>
        </p:spPr>
      </p:pic>
    </p:spTree>
    <p:extLst>
      <p:ext uri="{BB962C8B-B14F-4D97-AF65-F5344CB8AC3E}">
        <p14:creationId xmlns:p14="http://schemas.microsoft.com/office/powerpoint/2010/main" val="33750066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8716566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Quotation Slide">
    <p:spTree>
      <p:nvGrpSpPr>
        <p:cNvPr id="1" name=""/>
        <p:cNvGrpSpPr/>
        <p:nvPr/>
      </p:nvGrpSpPr>
      <p:grpSpPr>
        <a:xfrm>
          <a:off x="0" y="0"/>
          <a:ext cx="0" cy="0"/>
          <a:chOff x="0" y="0"/>
          <a:chExt cx="0" cy="0"/>
        </a:xfrm>
      </p:grpSpPr>
      <p:sp>
        <p:nvSpPr>
          <p:cNvPr id="2" name="Rectangle 1"/>
          <p:cNvSpPr/>
          <p:nvPr/>
        </p:nvSpPr>
        <p:spPr>
          <a:xfrm>
            <a:off x="0" y="182241"/>
            <a:ext cx="8969375" cy="42484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Z:\RSM International\1 Design\2015\Brand\powerpoints\Quotation marks-09.png"/>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3225614" y="0"/>
            <a:ext cx="2356772" cy="1857984"/>
          </a:xfrm>
          <a:prstGeom prst="rect">
            <a:avLst/>
          </a:prstGeom>
          <a:noFill/>
          <a:extLst>
            <a:ext uri="{909E8E84-426E-40DD-AFC4-6F175D3DCCD1}">
              <a14:hiddenFill xmlns:a14="http://schemas.microsoft.com/office/drawing/2010/main">
                <a:solidFill>
                  <a:srgbClr val="FFFFFF"/>
                </a:solidFill>
              </a14:hiddenFill>
            </a:ext>
          </a:extLst>
        </p:spPr>
      </p:pic>
      <p:sp>
        <p:nvSpPr>
          <p:cNvPr id="5" name="Text Placeholder 4"/>
          <p:cNvSpPr>
            <a:spLocks noGrp="1"/>
          </p:cNvSpPr>
          <p:nvPr>
            <p:ph type="body" sz="quarter" idx="10" hasCustomPrompt="1"/>
          </p:nvPr>
        </p:nvSpPr>
        <p:spPr>
          <a:xfrm>
            <a:off x="1547664" y="1563639"/>
            <a:ext cx="5976938" cy="1764196"/>
          </a:xfrm>
          <a:prstGeom prst="rect">
            <a:avLst/>
          </a:prstGeom>
        </p:spPr>
        <p:txBody>
          <a:bodyPr>
            <a:normAutofit/>
          </a:bodyPr>
          <a:lstStyle>
            <a:lvl1pPr marL="0" indent="0" algn="ctr">
              <a:buNone/>
              <a:defRPr sz="2400" b="0">
                <a:solidFill>
                  <a:schemeClr val="bg1"/>
                </a:solidFill>
              </a:defRPr>
            </a:lvl1pPr>
            <a:lvl2pPr marL="457200" indent="0">
              <a:buNone/>
              <a:defRPr sz="1600">
                <a:solidFill>
                  <a:schemeClr val="bg1"/>
                </a:solidFill>
              </a:defRPr>
            </a:lvl2pPr>
            <a:lvl3pPr marL="914400" indent="0">
              <a:buNone/>
              <a:defRPr sz="1600">
                <a:solidFill>
                  <a:schemeClr val="bg1"/>
                </a:solidFill>
              </a:defRPr>
            </a:lvl3pPr>
            <a:lvl4pPr marL="1371600" indent="0">
              <a:buNone/>
              <a:defRPr sz="1600">
                <a:solidFill>
                  <a:schemeClr val="bg1"/>
                </a:solidFill>
              </a:defRPr>
            </a:lvl4pPr>
            <a:lvl5pPr marL="1828800" indent="0">
              <a:buNone/>
              <a:defRPr sz="1600">
                <a:solidFill>
                  <a:schemeClr val="bg1"/>
                </a:solidFill>
              </a:defRPr>
            </a:lvl5pPr>
          </a:lstStyle>
          <a:p>
            <a:pPr lvl="0"/>
            <a:r>
              <a:rPr lang="en-US"/>
              <a:t>Quotation here – 24pt</a:t>
            </a:r>
          </a:p>
        </p:txBody>
      </p:sp>
      <p:sp>
        <p:nvSpPr>
          <p:cNvPr id="7" name="Text Placeholder 6"/>
          <p:cNvSpPr>
            <a:spLocks noGrp="1"/>
          </p:cNvSpPr>
          <p:nvPr>
            <p:ph type="body" sz="quarter" idx="11" hasCustomPrompt="1"/>
          </p:nvPr>
        </p:nvSpPr>
        <p:spPr>
          <a:xfrm>
            <a:off x="2915816" y="3489723"/>
            <a:ext cx="3313112" cy="306163"/>
          </a:xfrm>
          <a:prstGeom prst="rect">
            <a:avLst/>
          </a:prstGeom>
        </p:spPr>
        <p:txBody>
          <a:bodyPr>
            <a:noAutofit/>
          </a:bodyPr>
          <a:lstStyle>
            <a:lvl1pPr marL="0" indent="0" algn="ctr">
              <a:buNone/>
              <a:defRPr sz="1800" b="1">
                <a:solidFill>
                  <a:schemeClr val="bg1"/>
                </a:solidFill>
              </a:defRPr>
            </a:lvl1pPr>
            <a:lvl2pPr marL="457200" indent="0" algn="ctr">
              <a:buNone/>
              <a:defRPr sz="1100"/>
            </a:lvl2pPr>
            <a:lvl3pPr marL="914400" indent="0" algn="ctr">
              <a:buNone/>
              <a:defRPr sz="1050"/>
            </a:lvl3pPr>
            <a:lvl4pPr marL="1371600" indent="0" algn="ctr">
              <a:buNone/>
              <a:defRPr sz="1000"/>
            </a:lvl4pPr>
            <a:lvl5pPr marL="1828800" indent="0" algn="ctr">
              <a:buNone/>
              <a:defRPr sz="1000"/>
            </a:lvl5pPr>
          </a:lstStyle>
          <a:p>
            <a:pPr lvl="0"/>
            <a:r>
              <a:rPr lang="en-US"/>
              <a:t>Author of quote – 18pt</a:t>
            </a:r>
          </a:p>
        </p:txBody>
      </p:sp>
      <p:sp>
        <p:nvSpPr>
          <p:cNvPr id="12" name="Text Placeholder 6"/>
          <p:cNvSpPr>
            <a:spLocks noGrp="1"/>
          </p:cNvSpPr>
          <p:nvPr>
            <p:ph type="body" sz="quarter" idx="12" hasCustomPrompt="1"/>
          </p:nvPr>
        </p:nvSpPr>
        <p:spPr>
          <a:xfrm>
            <a:off x="2915816" y="3795886"/>
            <a:ext cx="3313112" cy="288032"/>
          </a:xfrm>
          <a:prstGeom prst="rect">
            <a:avLst/>
          </a:prstGeom>
        </p:spPr>
        <p:txBody>
          <a:bodyPr>
            <a:noAutofit/>
          </a:bodyPr>
          <a:lstStyle>
            <a:lvl1pPr marL="0" indent="0" algn="ctr">
              <a:buNone/>
              <a:defRPr sz="1800" b="0">
                <a:solidFill>
                  <a:schemeClr val="bg1"/>
                </a:solidFill>
              </a:defRPr>
            </a:lvl1pPr>
            <a:lvl2pPr marL="457200" indent="0" algn="ctr">
              <a:buNone/>
              <a:defRPr sz="1100"/>
            </a:lvl2pPr>
            <a:lvl3pPr marL="914400" indent="0" algn="ctr">
              <a:buNone/>
              <a:defRPr sz="1050"/>
            </a:lvl3pPr>
            <a:lvl4pPr marL="1371600" indent="0" algn="ctr">
              <a:buNone/>
              <a:defRPr sz="1000"/>
            </a:lvl4pPr>
            <a:lvl5pPr marL="1828800" indent="0" algn="ctr">
              <a:buNone/>
              <a:defRPr sz="1000"/>
            </a:lvl5pPr>
          </a:lstStyle>
          <a:p>
            <a:pPr lvl="0"/>
            <a:r>
              <a:rPr lang="en-US"/>
              <a:t>Title – 18pt</a:t>
            </a:r>
          </a:p>
        </p:txBody>
      </p:sp>
    </p:spTree>
    <p:extLst>
      <p:ext uri="{BB962C8B-B14F-4D97-AF65-F5344CB8AC3E}">
        <p14:creationId xmlns:p14="http://schemas.microsoft.com/office/powerpoint/2010/main" val="74128330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cSld name="Section Divider blue PoP">
    <p:bg>
      <p:bgRef idx="1001">
        <a:schemeClr val="bg2"/>
      </p:bgRef>
    </p:bg>
    <p:spTree>
      <p:nvGrpSpPr>
        <p:cNvPr id="1" name=""/>
        <p:cNvGrpSpPr/>
        <p:nvPr/>
      </p:nvGrpSpPr>
      <p:grpSpPr>
        <a:xfrm>
          <a:off x="0" y="0"/>
          <a:ext cx="0" cy="0"/>
          <a:chOff x="0" y="0"/>
          <a:chExt cx="0" cy="0"/>
        </a:xfrm>
      </p:grpSpPr>
      <p:sp>
        <p:nvSpPr>
          <p:cNvPr id="6" name="PoP">
            <a:extLst>
              <a:ext uri="{FF2B5EF4-FFF2-40B4-BE49-F238E27FC236}">
                <a16:creationId xmlns:a16="http://schemas.microsoft.com/office/drawing/2014/main" id="{1959936E-3E0B-E12E-F24B-8A18D051934D}"/>
              </a:ext>
            </a:extLst>
          </p:cNvPr>
          <p:cNvSpPr/>
          <p:nvPr>
            <p:custDataLst>
              <p:tags r:id="rId1"/>
            </p:custDataLst>
          </p:nvPr>
        </p:nvSpPr>
        <p:spPr>
          <a:xfrm>
            <a:off x="-900" y="0"/>
            <a:ext cx="9144900" cy="5143500"/>
          </a:xfrm>
          <a:custGeom>
            <a:avLst/>
            <a:gdLst>
              <a:gd name="connsiteX0" fmla="*/ 1148287 w 12193200"/>
              <a:gd name="connsiteY0" fmla="*/ 2128273 h 6858000"/>
              <a:gd name="connsiteX1" fmla="*/ 1148287 w 12193200"/>
              <a:gd name="connsiteY1" fmla="*/ 2364952 h 6858000"/>
              <a:gd name="connsiteX2" fmla="*/ 1249720 w 12193200"/>
              <a:gd name="connsiteY2" fmla="*/ 2364952 h 6858000"/>
              <a:gd name="connsiteX3" fmla="*/ 1249720 w 12193200"/>
              <a:gd name="connsiteY3" fmla="*/ 2128273 h 6858000"/>
              <a:gd name="connsiteX4" fmla="*/ 2959359 w 12193200"/>
              <a:gd name="connsiteY4" fmla="*/ 1419521 h 6858000"/>
              <a:gd name="connsiteX5" fmla="*/ 2959359 w 12193200"/>
              <a:gd name="connsiteY5" fmla="*/ 1656317 h 6858000"/>
              <a:gd name="connsiteX6" fmla="*/ 3060792 w 12193200"/>
              <a:gd name="connsiteY6" fmla="*/ 1656317 h 6858000"/>
              <a:gd name="connsiteX7" fmla="*/ 3060792 w 12193200"/>
              <a:gd name="connsiteY7" fmla="*/ 1419521 h 6858000"/>
              <a:gd name="connsiteX8" fmla="*/ 1694416 w 12193200"/>
              <a:gd name="connsiteY8" fmla="*/ 1418235 h 6858000"/>
              <a:gd name="connsiteX9" fmla="*/ 1874821 w 12193200"/>
              <a:gd name="connsiteY9" fmla="*/ 1418235 h 6858000"/>
              <a:gd name="connsiteX10" fmla="*/ 1874821 w 12193200"/>
              <a:gd name="connsiteY10" fmla="*/ 1655031 h 6858000"/>
              <a:gd name="connsiteX11" fmla="*/ 1694416 w 12193200"/>
              <a:gd name="connsiteY11" fmla="*/ 1655031 h 6858000"/>
              <a:gd name="connsiteX12" fmla="*/ 3397151 w 12193200"/>
              <a:gd name="connsiteY12" fmla="*/ 1181438 h 6858000"/>
              <a:gd name="connsiteX13" fmla="*/ 3397151 w 12193200"/>
              <a:gd name="connsiteY13" fmla="*/ 1181672 h 6858000"/>
              <a:gd name="connsiteX14" fmla="*/ 3396917 w 12193200"/>
              <a:gd name="connsiteY14" fmla="*/ 1182023 h 6858000"/>
              <a:gd name="connsiteX15" fmla="*/ 3396917 w 12193200"/>
              <a:gd name="connsiteY15" fmla="*/ 1419521 h 6858000"/>
              <a:gd name="connsiteX16" fmla="*/ 3497532 w 12193200"/>
              <a:gd name="connsiteY16" fmla="*/ 1419521 h 6858000"/>
              <a:gd name="connsiteX17" fmla="*/ 3497532 w 12193200"/>
              <a:gd name="connsiteY17" fmla="*/ 1181438 h 6858000"/>
              <a:gd name="connsiteX18" fmla="*/ 3997448 w 12193200"/>
              <a:gd name="connsiteY18" fmla="*/ 1181320 h 6858000"/>
              <a:gd name="connsiteX19" fmla="*/ 3997448 w 12193200"/>
              <a:gd name="connsiteY19" fmla="*/ 1418117 h 6858000"/>
              <a:gd name="connsiteX20" fmla="*/ 4177853 w 12193200"/>
              <a:gd name="connsiteY20" fmla="*/ 1418117 h 6858000"/>
              <a:gd name="connsiteX21" fmla="*/ 4177853 w 12193200"/>
              <a:gd name="connsiteY21" fmla="*/ 1181320 h 6858000"/>
              <a:gd name="connsiteX22" fmla="*/ 5869826 w 12193200"/>
              <a:gd name="connsiteY22" fmla="*/ 470580 h 6858000"/>
              <a:gd name="connsiteX23" fmla="*/ 5869826 w 12193200"/>
              <a:gd name="connsiteY23" fmla="*/ 707377 h 6858000"/>
              <a:gd name="connsiteX24" fmla="*/ 5971259 w 12193200"/>
              <a:gd name="connsiteY24" fmla="*/ 707377 h 6858000"/>
              <a:gd name="connsiteX25" fmla="*/ 5971259 w 12193200"/>
              <a:gd name="connsiteY25" fmla="*/ 470580 h 6858000"/>
              <a:gd name="connsiteX26" fmla="*/ 4750308 w 12193200"/>
              <a:gd name="connsiteY26" fmla="*/ 234369 h 6858000"/>
              <a:gd name="connsiteX27" fmla="*/ 5201320 w 12193200"/>
              <a:gd name="connsiteY27" fmla="*/ 234369 h 6858000"/>
              <a:gd name="connsiteX28" fmla="*/ 5201320 w 12193200"/>
              <a:gd name="connsiteY28" fmla="*/ 471165 h 6858000"/>
              <a:gd name="connsiteX29" fmla="*/ 4750308 w 12193200"/>
              <a:gd name="connsiteY29" fmla="*/ 471165 h 6858000"/>
              <a:gd name="connsiteX30" fmla="*/ 4468468 w 12193200"/>
              <a:gd name="connsiteY30" fmla="*/ 234369 h 6858000"/>
              <a:gd name="connsiteX31" fmla="*/ 4648874 w 12193200"/>
              <a:gd name="connsiteY31" fmla="*/ 234369 h 6858000"/>
              <a:gd name="connsiteX32" fmla="*/ 4648874 w 12193200"/>
              <a:gd name="connsiteY32" fmla="*/ 471165 h 6858000"/>
              <a:gd name="connsiteX33" fmla="*/ 4468468 w 12193200"/>
              <a:gd name="connsiteY33" fmla="*/ 471165 h 6858000"/>
              <a:gd name="connsiteX34" fmla="*/ 6042859 w 12193200"/>
              <a:gd name="connsiteY34" fmla="*/ 0 h 6858000"/>
              <a:gd name="connsiteX35" fmla="*/ 7423510 w 12193200"/>
              <a:gd name="connsiteY35" fmla="*/ 0 h 6858000"/>
              <a:gd name="connsiteX36" fmla="*/ 7423510 w 12193200"/>
              <a:gd name="connsiteY36" fmla="*/ 234369 h 6858000"/>
              <a:gd name="connsiteX37" fmla="*/ 7524943 w 12193200"/>
              <a:gd name="connsiteY37" fmla="*/ 234369 h 6858000"/>
              <a:gd name="connsiteX38" fmla="*/ 7524943 w 12193200"/>
              <a:gd name="connsiteY38" fmla="*/ 0 h 6858000"/>
              <a:gd name="connsiteX39" fmla="*/ 12193200 w 12193200"/>
              <a:gd name="connsiteY39" fmla="*/ 0 h 6858000"/>
              <a:gd name="connsiteX40" fmla="*/ 12193200 w 12193200"/>
              <a:gd name="connsiteY40" fmla="*/ 6858000 h 6858000"/>
              <a:gd name="connsiteX41" fmla="*/ 0 w 12193200"/>
              <a:gd name="connsiteY41" fmla="*/ 6858000 h 6858000"/>
              <a:gd name="connsiteX42" fmla="*/ 0 w 12193200"/>
              <a:gd name="connsiteY42" fmla="*/ 2364601 h 6858000"/>
              <a:gd name="connsiteX43" fmla="*/ 133594 w 12193200"/>
              <a:gd name="connsiteY43" fmla="*/ 2364601 h 6858000"/>
              <a:gd name="connsiteX44" fmla="*/ 133594 w 12193200"/>
              <a:gd name="connsiteY44" fmla="*/ 2127805 h 6858000"/>
              <a:gd name="connsiteX45" fmla="*/ 231284 w 12193200"/>
              <a:gd name="connsiteY45" fmla="*/ 2127805 h 6858000"/>
              <a:gd name="connsiteX46" fmla="*/ 231284 w 12193200"/>
              <a:gd name="connsiteY46" fmla="*/ 2364601 h 6858000"/>
              <a:gd name="connsiteX47" fmla="*/ 415668 w 12193200"/>
              <a:gd name="connsiteY47" fmla="*/ 2364601 h 6858000"/>
              <a:gd name="connsiteX48" fmla="*/ 415668 w 12193200"/>
              <a:gd name="connsiteY48" fmla="*/ 2601046 h 6858000"/>
              <a:gd name="connsiteX49" fmla="*/ 517102 w 12193200"/>
              <a:gd name="connsiteY49" fmla="*/ 2601046 h 6858000"/>
              <a:gd name="connsiteX50" fmla="*/ 517102 w 12193200"/>
              <a:gd name="connsiteY50" fmla="*/ 2364601 h 6858000"/>
              <a:gd name="connsiteX51" fmla="*/ 697507 w 12193200"/>
              <a:gd name="connsiteY51" fmla="*/ 2364601 h 6858000"/>
              <a:gd name="connsiteX52" fmla="*/ 697507 w 12193200"/>
              <a:gd name="connsiteY52" fmla="*/ 2127921 h 6858000"/>
              <a:gd name="connsiteX53" fmla="*/ 517102 w 12193200"/>
              <a:gd name="connsiteY53" fmla="*/ 2127921 h 6858000"/>
              <a:gd name="connsiteX54" fmla="*/ 517102 w 12193200"/>
              <a:gd name="connsiteY54" fmla="*/ 1891125 h 6858000"/>
              <a:gd name="connsiteX55" fmla="*/ 1353611 w 12193200"/>
              <a:gd name="connsiteY55" fmla="*/ 1891125 h 6858000"/>
              <a:gd name="connsiteX56" fmla="*/ 1353611 w 12193200"/>
              <a:gd name="connsiteY56" fmla="*/ 1655031 h 6858000"/>
              <a:gd name="connsiteX57" fmla="*/ 1694416 w 12193200"/>
              <a:gd name="connsiteY57" fmla="*/ 1655031 h 6858000"/>
              <a:gd name="connsiteX58" fmla="*/ 1694416 w 12193200"/>
              <a:gd name="connsiteY58" fmla="*/ 1891360 h 6858000"/>
              <a:gd name="connsiteX59" fmla="*/ 1976255 w 12193200"/>
              <a:gd name="connsiteY59" fmla="*/ 1891360 h 6858000"/>
              <a:gd name="connsiteX60" fmla="*/ 1976255 w 12193200"/>
              <a:gd name="connsiteY60" fmla="*/ 1418235 h 6858000"/>
              <a:gd name="connsiteX61" fmla="*/ 2427268 w 12193200"/>
              <a:gd name="connsiteY61" fmla="*/ 1418235 h 6858000"/>
              <a:gd name="connsiteX62" fmla="*/ 2523204 w 12193200"/>
              <a:gd name="connsiteY62" fmla="*/ 1418235 h 6858000"/>
              <a:gd name="connsiteX63" fmla="*/ 2523204 w 12193200"/>
              <a:gd name="connsiteY63" fmla="*/ 1180970 h 6858000"/>
              <a:gd name="connsiteX64" fmla="*/ 2940171 w 12193200"/>
              <a:gd name="connsiteY64" fmla="*/ 1180970 h 6858000"/>
              <a:gd name="connsiteX65" fmla="*/ 2940171 w 12193200"/>
              <a:gd name="connsiteY65" fmla="*/ 944174 h 6858000"/>
              <a:gd name="connsiteX66" fmla="*/ 3126426 w 12193200"/>
              <a:gd name="connsiteY66" fmla="*/ 944174 h 6858000"/>
              <a:gd name="connsiteX67" fmla="*/ 3126426 w 12193200"/>
              <a:gd name="connsiteY67" fmla="*/ 706909 h 6858000"/>
              <a:gd name="connsiteX68" fmla="*/ 3227977 w 12193200"/>
              <a:gd name="connsiteY68" fmla="*/ 706909 h 6858000"/>
              <a:gd name="connsiteX69" fmla="*/ 3227977 w 12193200"/>
              <a:gd name="connsiteY69" fmla="*/ 944174 h 6858000"/>
              <a:gd name="connsiteX70" fmla="*/ 3677938 w 12193200"/>
              <a:gd name="connsiteY70" fmla="*/ 944174 h 6858000"/>
              <a:gd name="connsiteX71" fmla="*/ 3677938 w 12193200"/>
              <a:gd name="connsiteY71" fmla="*/ 1180970 h 6858000"/>
              <a:gd name="connsiteX72" fmla="*/ 3778553 w 12193200"/>
              <a:gd name="connsiteY72" fmla="*/ 1180970 h 6858000"/>
              <a:gd name="connsiteX73" fmla="*/ 3778553 w 12193200"/>
              <a:gd name="connsiteY73" fmla="*/ 944174 h 6858000"/>
              <a:gd name="connsiteX74" fmla="*/ 3987855 w 12193200"/>
              <a:gd name="connsiteY74" fmla="*/ 944174 h 6858000"/>
              <a:gd name="connsiteX75" fmla="*/ 3987855 w 12193200"/>
              <a:gd name="connsiteY75" fmla="*/ 706909 h 6858000"/>
              <a:gd name="connsiteX76" fmla="*/ 4569902 w 12193200"/>
              <a:gd name="connsiteY76" fmla="*/ 706909 h 6858000"/>
              <a:gd name="connsiteX77" fmla="*/ 4569902 w 12193200"/>
              <a:gd name="connsiteY77" fmla="*/ 944174 h 6858000"/>
              <a:gd name="connsiteX78" fmla="*/ 5039400 w 12193200"/>
              <a:gd name="connsiteY78" fmla="*/ 944174 h 6858000"/>
              <a:gd name="connsiteX79" fmla="*/ 5039400 w 12193200"/>
              <a:gd name="connsiteY79" fmla="*/ 707377 h 6858000"/>
              <a:gd name="connsiteX80" fmla="*/ 5496262 w 12193200"/>
              <a:gd name="connsiteY80" fmla="*/ 707377 h 6858000"/>
              <a:gd name="connsiteX81" fmla="*/ 5496262 w 12193200"/>
              <a:gd name="connsiteY81" fmla="*/ 470580 h 6858000"/>
              <a:gd name="connsiteX82" fmla="*/ 5302755 w 12193200"/>
              <a:gd name="connsiteY82" fmla="*/ 470580 h 6858000"/>
              <a:gd name="connsiteX83" fmla="*/ 5302755 w 12193200"/>
              <a:gd name="connsiteY83" fmla="*/ 233784 h 6858000"/>
              <a:gd name="connsiteX84" fmla="*/ 6042859 w 12193200"/>
              <a:gd name="connsiteY84" fmla="*/ 2337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93200" h="6858000">
                <a:moveTo>
                  <a:pt x="1148287" y="2128273"/>
                </a:moveTo>
                <a:lnTo>
                  <a:pt x="1148287" y="2364952"/>
                </a:lnTo>
                <a:lnTo>
                  <a:pt x="1249720" y="2364952"/>
                </a:lnTo>
                <a:lnTo>
                  <a:pt x="1249720" y="2128273"/>
                </a:lnTo>
                <a:close/>
                <a:moveTo>
                  <a:pt x="2959359" y="1419521"/>
                </a:moveTo>
                <a:lnTo>
                  <a:pt x="2959359" y="1656317"/>
                </a:lnTo>
                <a:lnTo>
                  <a:pt x="3060792" y="1656317"/>
                </a:lnTo>
                <a:lnTo>
                  <a:pt x="3060792" y="1419521"/>
                </a:lnTo>
                <a:close/>
                <a:moveTo>
                  <a:pt x="1694416" y="1418235"/>
                </a:moveTo>
                <a:lnTo>
                  <a:pt x="1874821" y="1418235"/>
                </a:lnTo>
                <a:lnTo>
                  <a:pt x="1874821" y="1655031"/>
                </a:lnTo>
                <a:lnTo>
                  <a:pt x="1694416" y="1655031"/>
                </a:lnTo>
                <a:close/>
                <a:moveTo>
                  <a:pt x="3397151" y="1181438"/>
                </a:moveTo>
                <a:lnTo>
                  <a:pt x="3397151" y="1181672"/>
                </a:lnTo>
                <a:cubicBezTo>
                  <a:pt x="3397151" y="1181672"/>
                  <a:pt x="3396917" y="1182023"/>
                  <a:pt x="3396917" y="1182023"/>
                </a:cubicBezTo>
                <a:lnTo>
                  <a:pt x="3396917" y="1419521"/>
                </a:lnTo>
                <a:lnTo>
                  <a:pt x="3497532" y="1419521"/>
                </a:lnTo>
                <a:lnTo>
                  <a:pt x="3497532" y="1181438"/>
                </a:lnTo>
                <a:close/>
                <a:moveTo>
                  <a:pt x="3997448" y="1181320"/>
                </a:moveTo>
                <a:lnTo>
                  <a:pt x="3997448" y="1418117"/>
                </a:lnTo>
                <a:lnTo>
                  <a:pt x="4177853" y="1418117"/>
                </a:lnTo>
                <a:lnTo>
                  <a:pt x="4177853" y="1181320"/>
                </a:lnTo>
                <a:close/>
                <a:moveTo>
                  <a:pt x="5869826" y="470580"/>
                </a:moveTo>
                <a:lnTo>
                  <a:pt x="5869826" y="707377"/>
                </a:lnTo>
                <a:lnTo>
                  <a:pt x="5971259" y="707377"/>
                </a:lnTo>
                <a:lnTo>
                  <a:pt x="5971259" y="470580"/>
                </a:lnTo>
                <a:close/>
                <a:moveTo>
                  <a:pt x="4750308" y="234369"/>
                </a:moveTo>
                <a:lnTo>
                  <a:pt x="5201320" y="234369"/>
                </a:lnTo>
                <a:lnTo>
                  <a:pt x="5201320" y="471165"/>
                </a:lnTo>
                <a:lnTo>
                  <a:pt x="4750308" y="471165"/>
                </a:lnTo>
                <a:close/>
                <a:moveTo>
                  <a:pt x="4468468" y="234369"/>
                </a:moveTo>
                <a:lnTo>
                  <a:pt x="4648874" y="234369"/>
                </a:lnTo>
                <a:lnTo>
                  <a:pt x="4648874" y="471165"/>
                </a:lnTo>
                <a:lnTo>
                  <a:pt x="4468468" y="471165"/>
                </a:lnTo>
                <a:close/>
                <a:moveTo>
                  <a:pt x="6042859" y="0"/>
                </a:moveTo>
                <a:lnTo>
                  <a:pt x="7423510" y="0"/>
                </a:lnTo>
                <a:lnTo>
                  <a:pt x="7423510" y="234369"/>
                </a:lnTo>
                <a:lnTo>
                  <a:pt x="7524943" y="234369"/>
                </a:lnTo>
                <a:lnTo>
                  <a:pt x="7524943" y="0"/>
                </a:lnTo>
                <a:lnTo>
                  <a:pt x="12193200" y="0"/>
                </a:lnTo>
                <a:lnTo>
                  <a:pt x="12193200" y="6858000"/>
                </a:lnTo>
                <a:lnTo>
                  <a:pt x="0" y="6858000"/>
                </a:lnTo>
                <a:lnTo>
                  <a:pt x="0" y="2364601"/>
                </a:lnTo>
                <a:lnTo>
                  <a:pt x="133594" y="2364601"/>
                </a:lnTo>
                <a:lnTo>
                  <a:pt x="133594" y="2127805"/>
                </a:lnTo>
                <a:lnTo>
                  <a:pt x="231284" y="2127805"/>
                </a:lnTo>
                <a:lnTo>
                  <a:pt x="231284" y="2364601"/>
                </a:lnTo>
                <a:lnTo>
                  <a:pt x="415668" y="2364601"/>
                </a:lnTo>
                <a:lnTo>
                  <a:pt x="415668" y="2601046"/>
                </a:lnTo>
                <a:lnTo>
                  <a:pt x="517102" y="2601046"/>
                </a:lnTo>
                <a:lnTo>
                  <a:pt x="517102" y="2364601"/>
                </a:lnTo>
                <a:lnTo>
                  <a:pt x="697507" y="2364601"/>
                </a:lnTo>
                <a:lnTo>
                  <a:pt x="697507" y="2127921"/>
                </a:lnTo>
                <a:lnTo>
                  <a:pt x="517102" y="2127921"/>
                </a:lnTo>
                <a:lnTo>
                  <a:pt x="517102" y="1891125"/>
                </a:lnTo>
                <a:lnTo>
                  <a:pt x="1353611" y="1891125"/>
                </a:lnTo>
                <a:lnTo>
                  <a:pt x="1353611" y="1655031"/>
                </a:lnTo>
                <a:lnTo>
                  <a:pt x="1694416" y="1655031"/>
                </a:lnTo>
                <a:lnTo>
                  <a:pt x="1694416" y="1891360"/>
                </a:lnTo>
                <a:lnTo>
                  <a:pt x="1976255" y="1891360"/>
                </a:lnTo>
                <a:lnTo>
                  <a:pt x="1976255" y="1418235"/>
                </a:lnTo>
                <a:cubicBezTo>
                  <a:pt x="1976255" y="1418235"/>
                  <a:pt x="2427268" y="1418235"/>
                  <a:pt x="2427268" y="1418235"/>
                </a:cubicBezTo>
                <a:lnTo>
                  <a:pt x="2523204" y="1418235"/>
                </a:lnTo>
                <a:lnTo>
                  <a:pt x="2523204" y="1180970"/>
                </a:lnTo>
                <a:lnTo>
                  <a:pt x="2940171" y="1180970"/>
                </a:lnTo>
                <a:lnTo>
                  <a:pt x="2940171" y="944174"/>
                </a:lnTo>
                <a:lnTo>
                  <a:pt x="3126426" y="944174"/>
                </a:lnTo>
                <a:lnTo>
                  <a:pt x="3126426" y="706909"/>
                </a:lnTo>
                <a:lnTo>
                  <a:pt x="3227977" y="706909"/>
                </a:lnTo>
                <a:lnTo>
                  <a:pt x="3227977" y="944174"/>
                </a:lnTo>
                <a:lnTo>
                  <a:pt x="3677938" y="944174"/>
                </a:lnTo>
                <a:lnTo>
                  <a:pt x="3677938" y="1180970"/>
                </a:lnTo>
                <a:lnTo>
                  <a:pt x="3778553" y="1180970"/>
                </a:lnTo>
                <a:lnTo>
                  <a:pt x="3778553" y="944174"/>
                </a:lnTo>
                <a:lnTo>
                  <a:pt x="3987855" y="944174"/>
                </a:lnTo>
                <a:lnTo>
                  <a:pt x="3987855" y="706909"/>
                </a:lnTo>
                <a:lnTo>
                  <a:pt x="4569902" y="706909"/>
                </a:lnTo>
                <a:lnTo>
                  <a:pt x="4569902" y="944174"/>
                </a:lnTo>
                <a:lnTo>
                  <a:pt x="5039400" y="944174"/>
                </a:lnTo>
                <a:lnTo>
                  <a:pt x="5039400" y="707377"/>
                </a:lnTo>
                <a:lnTo>
                  <a:pt x="5496262" y="707377"/>
                </a:lnTo>
                <a:lnTo>
                  <a:pt x="5496262" y="470580"/>
                </a:lnTo>
                <a:lnTo>
                  <a:pt x="5302755" y="470580"/>
                </a:lnTo>
                <a:lnTo>
                  <a:pt x="5302755" y="233784"/>
                </a:lnTo>
                <a:lnTo>
                  <a:pt x="6042859" y="233784"/>
                </a:ln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200" dirty="0"/>
          </a:p>
        </p:txBody>
      </p:sp>
      <p:sp>
        <p:nvSpPr>
          <p:cNvPr id="3" name="Text Placeholder 2">
            <a:extLst>
              <a:ext uri="{FF2B5EF4-FFF2-40B4-BE49-F238E27FC236}">
                <a16:creationId xmlns:a16="http://schemas.microsoft.com/office/drawing/2014/main" id="{61B2ABDA-DDAF-9A77-BDC2-22003E3AAD92}"/>
              </a:ext>
            </a:extLst>
          </p:cNvPr>
          <p:cNvSpPr>
            <a:spLocks noGrp="1"/>
          </p:cNvSpPr>
          <p:nvPr>
            <p:ph type="body" idx="1"/>
          </p:nvPr>
        </p:nvSpPr>
        <p:spPr>
          <a:xfrm>
            <a:off x="1939529" y="2841754"/>
            <a:ext cx="3239690" cy="1192641"/>
          </a:xfrm>
        </p:spPr>
        <p:txBody>
          <a:bodyPr/>
          <a:lstStyle>
            <a:lvl1pPr marL="0" indent="0">
              <a:buNone/>
              <a:defRPr sz="21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2" name="Section Title">
            <a:extLst>
              <a:ext uri="{FF2B5EF4-FFF2-40B4-BE49-F238E27FC236}">
                <a16:creationId xmlns:a16="http://schemas.microsoft.com/office/drawing/2014/main" id="{2251077D-1245-F768-6D1A-DF5DA28DC78D}"/>
              </a:ext>
            </a:extLst>
          </p:cNvPr>
          <p:cNvSpPr>
            <a:spLocks noGrp="1"/>
          </p:cNvSpPr>
          <p:nvPr>
            <p:ph type="title"/>
          </p:nvPr>
        </p:nvSpPr>
        <p:spPr>
          <a:xfrm>
            <a:off x="1939529" y="1822499"/>
            <a:ext cx="3239690" cy="945000"/>
          </a:xfrm>
        </p:spPr>
        <p:txBody>
          <a:bodyPr anchor="t" anchorCtr="0"/>
          <a:lstStyle>
            <a:lvl1pPr>
              <a:defRPr sz="3000">
                <a:solidFill>
                  <a:schemeClr val="tx1"/>
                </a:solidFill>
              </a:defRPr>
            </a:lvl1pPr>
          </a:lstStyle>
          <a:p>
            <a:r>
              <a:rPr lang="en-US"/>
              <a:t>Click to edit Master title style</a:t>
            </a:r>
            <a:endParaRPr lang="en-GB"/>
          </a:p>
        </p:txBody>
      </p:sp>
      <p:pic>
        <p:nvPicPr>
          <p:cNvPr id="8" name="Logo">
            <a:extLst>
              <a:ext uri="{FF2B5EF4-FFF2-40B4-BE49-F238E27FC236}">
                <a16:creationId xmlns:a16="http://schemas.microsoft.com/office/drawing/2014/main" id="{405ED556-94E1-A715-9091-DBEEB77B26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28541" y="513160"/>
            <a:ext cx="924316" cy="388800"/>
          </a:xfrm>
          <a:prstGeom prst="rect">
            <a:avLst/>
          </a:prstGeom>
        </p:spPr>
      </p:pic>
    </p:spTree>
    <p:extLst>
      <p:ext uri="{BB962C8B-B14F-4D97-AF65-F5344CB8AC3E}">
        <p14:creationId xmlns:p14="http://schemas.microsoft.com/office/powerpoint/2010/main" val="11028725"/>
      </p:ext>
    </p:extLst>
  </p:cSld>
  <p:clrMapOvr>
    <a:overrideClrMapping bg1="dk1" tx1="lt1" bg2="dk2" tx2="lt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004"/>
            <a:ext cx="9143999" cy="514149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7640349" y="515962"/>
            <a:ext cx="926227" cy="388742"/>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dirty="0"/>
          </a:p>
        </p:txBody>
      </p:sp>
      <p:sp>
        <p:nvSpPr>
          <p:cNvPr id="6" name="Slide Number Placeholder 2">
            <a:extLst>
              <a:ext uri="{FF2B5EF4-FFF2-40B4-BE49-F238E27FC236}">
                <a16:creationId xmlns:a16="http://schemas.microsoft.com/office/drawing/2014/main" id="{FFEFB36C-67C5-D7C5-A391-0B6219AF561A}"/>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91565926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003"/>
            <a:ext cx="9144000" cy="514149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dirty="0"/>
          </a:p>
        </p:txBody>
      </p:sp>
      <p:sp>
        <p:nvSpPr>
          <p:cNvPr id="21" name="Slide Number Placeholder 2">
            <a:extLst>
              <a:ext uri="{FF2B5EF4-FFF2-40B4-BE49-F238E27FC236}">
                <a16:creationId xmlns:a16="http://schemas.microsoft.com/office/drawing/2014/main" id="{4B2FB997-A58C-38C8-E880-020C378DAC03}"/>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57733919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003"/>
            <a:ext cx="9143999" cy="514149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dirty="0"/>
          </a:p>
        </p:txBody>
      </p:sp>
      <p:sp>
        <p:nvSpPr>
          <p:cNvPr id="21" name="Slide Number Placeholder 2">
            <a:extLst>
              <a:ext uri="{FF2B5EF4-FFF2-40B4-BE49-F238E27FC236}">
                <a16:creationId xmlns:a16="http://schemas.microsoft.com/office/drawing/2014/main" id="{F1CAFBCC-B17C-118E-E7D5-D37F946B9306}"/>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46188907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005"/>
            <a:ext cx="9143999" cy="514149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
        <p:nvSpPr>
          <p:cNvPr id="2" name="Slide Number Placeholder 2">
            <a:extLst>
              <a:ext uri="{FF2B5EF4-FFF2-40B4-BE49-F238E27FC236}">
                <a16:creationId xmlns:a16="http://schemas.microsoft.com/office/drawing/2014/main" id="{795CDB40-9739-19DD-B6FC-4CD5E3895916}"/>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40611868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005"/>
            <a:ext cx="9143998" cy="514149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
        <p:nvSpPr>
          <p:cNvPr id="2" name="Slide Number Placeholder 2">
            <a:extLst>
              <a:ext uri="{FF2B5EF4-FFF2-40B4-BE49-F238E27FC236}">
                <a16:creationId xmlns:a16="http://schemas.microsoft.com/office/drawing/2014/main" id="{D7A817C3-010B-832F-14EB-C660A0C5A71F}"/>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53009885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004"/>
            <a:ext cx="9143998" cy="514149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141439"/>
                </a:solidFill>
                <a:effectLst/>
                <a:uLnTx/>
                <a:uFillTx/>
                <a:latin typeface="Arial"/>
                <a:ea typeface="+mn-ea"/>
                <a:cs typeface="+mn-cs"/>
              </a:rPr>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Arial"/>
                <a:ea typeface="+mn-ea"/>
                <a:cs typeface="+mn-cs"/>
              </a:rPr>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
        <p:nvSpPr>
          <p:cNvPr id="2" name="Slide Number Placeholder 2">
            <a:extLst>
              <a:ext uri="{FF2B5EF4-FFF2-40B4-BE49-F238E27FC236}">
                <a16:creationId xmlns:a16="http://schemas.microsoft.com/office/drawing/2014/main" id="{7452C56B-10DA-1282-8801-DEAC0774159F}"/>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15610023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830997"/>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F030AA9B-D043-7818-A944-43C8A835BE9B}"/>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55814175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1_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9713"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830997"/>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71772E0B-492C-BED3-C7C4-BCE2D86BD600}"/>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62511401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2_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9713"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830997"/>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5B6BC7CD-0200-839C-1B42-0692B1D3ADCF}"/>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4342468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Blank Slide">
    <p:spTree>
      <p:nvGrpSpPr>
        <p:cNvPr id="1" name=""/>
        <p:cNvGrpSpPr/>
        <p:nvPr/>
      </p:nvGrpSpPr>
      <p:grpSpPr>
        <a:xfrm>
          <a:off x="0" y="0"/>
          <a:ext cx="0" cy="0"/>
          <a:chOff x="0" y="0"/>
          <a:chExt cx="0" cy="0"/>
        </a:xfrm>
      </p:grpSpPr>
      <p:pic>
        <p:nvPicPr>
          <p:cNvPr id="3" name="RSM Logo" descr="Z:\RSM International\1 Design\2015\Brand\Guidelines\Logos\Logos-03.png">
            <a:extLst>
              <a:ext uri="{FF2B5EF4-FFF2-40B4-BE49-F238E27FC236}">
                <a16:creationId xmlns:a16="http://schemas.microsoft.com/office/drawing/2014/main" id="{C2E10106-2397-4ACC-9603-1C783C45925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818215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 y="0"/>
            <a:ext cx="9144000" cy="51435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1962044" y="1806763"/>
            <a:ext cx="3239690" cy="830997"/>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 name="Slide Number Placeholder 2">
            <a:extLst>
              <a:ext uri="{FF2B5EF4-FFF2-40B4-BE49-F238E27FC236}">
                <a16:creationId xmlns:a16="http://schemas.microsoft.com/office/drawing/2014/main" id="{ABADD381-9ADB-A036-DAE7-FF87B267069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36923781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096"/>
            <a:ext cx="9144000" cy="5144596"/>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dirty="0"/>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1962044" y="2256755"/>
            <a:ext cx="3239690" cy="923330"/>
          </a:xfrm>
          <a:prstGeom prst="rect">
            <a:avLst/>
          </a:prstGeom>
        </p:spPr>
        <p:txBody>
          <a:bodyPr vert="horz" wrap="square" lIns="0" tIns="0" rIns="0" bIns="0" rtlCol="0" anchor="t" anchorCtr="0">
            <a:noAutofit/>
          </a:bodyPr>
          <a:lstStyle>
            <a:lvl1pPr>
              <a:lnSpc>
                <a:spcPct val="90000"/>
              </a:lnSpc>
              <a:defRPr sz="3300" b="1">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0" marR="0" lvl="0" indent="0" algn="l" defTabSz="685800" rtl="0" eaLnBrk="1" fontAlgn="auto" latinLnBrk="0" hangingPunct="1">
              <a:lnSpc>
                <a:spcPct val="100000"/>
              </a:lnSpc>
              <a:spcBef>
                <a:spcPts val="0"/>
              </a:spcBef>
              <a:spcAft>
                <a:spcPts val="0"/>
              </a:spcAft>
              <a:buClrTx/>
              <a:buSzTx/>
              <a:buFont typeface="+mj-lt"/>
              <a:buNone/>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Either use photo dividers or color dividers don’t mix and match</a:t>
            </a: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2" name="Slide Number Placeholder 2">
            <a:extLst>
              <a:ext uri="{FF2B5EF4-FFF2-40B4-BE49-F238E27FC236}">
                <a16:creationId xmlns:a16="http://schemas.microsoft.com/office/drawing/2014/main" id="{8342504A-2CD5-CE13-72BA-E0894F288B7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7144717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37394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 name="Slide Number Placeholder 2">
            <a:extLst>
              <a:ext uri="{FF2B5EF4-FFF2-40B4-BE49-F238E27FC236}">
                <a16:creationId xmlns:a16="http://schemas.microsoft.com/office/drawing/2014/main" id="{E890E38B-BC03-F7A0-48D9-77CAD10275B6}"/>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418499471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37394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Slide Number Placeholder 2">
            <a:extLst>
              <a:ext uri="{FF2B5EF4-FFF2-40B4-BE49-F238E27FC236}">
                <a16:creationId xmlns:a16="http://schemas.microsoft.com/office/drawing/2014/main" id="{5F99E9D0-1D53-1ECA-1C82-0E1E065BEFB1}"/>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41597981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37394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 name="Slide Number Placeholder 2">
            <a:extLst>
              <a:ext uri="{FF2B5EF4-FFF2-40B4-BE49-F238E27FC236}">
                <a16:creationId xmlns:a16="http://schemas.microsoft.com/office/drawing/2014/main" id="{562BBAB7-F020-20D3-9DA8-F878AEF98E1D}"/>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283698778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37394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 name="Slide Number Placeholder 2">
            <a:extLst>
              <a:ext uri="{FF2B5EF4-FFF2-40B4-BE49-F238E27FC236}">
                <a16:creationId xmlns:a16="http://schemas.microsoft.com/office/drawing/2014/main" id="{53D1C27C-C43D-EEAC-356B-54D04100D105}"/>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139159088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4_Title Only">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solidFill>
                  <a:schemeClr val="bg1"/>
                </a:solidFill>
              </a:defRPr>
            </a:lvl1pPr>
          </a:lstStyle>
          <a:p>
            <a:r>
              <a:rPr lang="en-US"/>
              <a:t>Title and subtitle </a:t>
            </a:r>
            <a:endParaRPr lang="en-GB"/>
          </a:p>
        </p:txBody>
      </p:sp>
      <p:sp>
        <p:nvSpPr>
          <p:cNvPr id="3" name="Slide Number Placeholder 2">
            <a:extLst>
              <a:ext uri="{FF2B5EF4-FFF2-40B4-BE49-F238E27FC236}">
                <a16:creationId xmlns:a16="http://schemas.microsoft.com/office/drawing/2014/main" id="{101F5E7B-742C-3956-5C9A-601D3D8F0F4E}"/>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8247278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20_Title Only">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solidFill>
                  <a:schemeClr val="bg1"/>
                </a:solidFill>
              </a:defRPr>
            </a:lvl1pPr>
          </a:lstStyle>
          <a:p>
            <a:r>
              <a:rPr lang="en-US"/>
              <a:t>Title and subtitle </a:t>
            </a:r>
            <a:endParaRPr lang="en-GB"/>
          </a:p>
        </p:txBody>
      </p:sp>
      <p:sp>
        <p:nvSpPr>
          <p:cNvPr id="3" name="Slide Number Placeholder 2">
            <a:extLst>
              <a:ext uri="{FF2B5EF4-FFF2-40B4-BE49-F238E27FC236}">
                <a16:creationId xmlns:a16="http://schemas.microsoft.com/office/drawing/2014/main" id="{8C79CB41-5292-11F8-D70A-82EF22B8B65C}"/>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55230669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6_Title Only">
    <p:bg>
      <p:bgPr>
        <a:solidFill>
          <a:schemeClr val="accent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solidFill>
                  <a:schemeClr val="bg1"/>
                </a:solidFill>
              </a:defRPr>
            </a:lvl1pPr>
          </a:lstStyle>
          <a:p>
            <a:r>
              <a:rPr lang="en-US"/>
              <a:t>Title and subtitle </a:t>
            </a:r>
            <a:endParaRPr lang="en-GB"/>
          </a:p>
        </p:txBody>
      </p:sp>
      <p:sp>
        <p:nvSpPr>
          <p:cNvPr id="3" name="Slide Number Placeholder 2">
            <a:extLst>
              <a:ext uri="{FF2B5EF4-FFF2-40B4-BE49-F238E27FC236}">
                <a16:creationId xmlns:a16="http://schemas.microsoft.com/office/drawing/2014/main" id="{B7B4D2BF-EE36-E995-8DBE-FE26837DC23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41161785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Tree>
    <p:extLst>
      <p:ext uri="{BB962C8B-B14F-4D97-AF65-F5344CB8AC3E}">
        <p14:creationId xmlns:p14="http://schemas.microsoft.com/office/powerpoint/2010/main" val="406668130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RSM Image Slide">
    <p:spTree>
      <p:nvGrpSpPr>
        <p:cNvPr id="1" name=""/>
        <p:cNvGrpSpPr/>
        <p:nvPr/>
      </p:nvGrpSpPr>
      <p:grpSpPr>
        <a:xfrm>
          <a:off x="0" y="0"/>
          <a:ext cx="0" cy="0"/>
          <a:chOff x="0" y="0"/>
          <a:chExt cx="0" cy="0"/>
        </a:xfrm>
      </p:grpSpPr>
      <p:sp>
        <p:nvSpPr>
          <p:cNvPr id="10" name="Picture Placeholder 9"/>
          <p:cNvSpPr>
            <a:spLocks noGrp="1"/>
          </p:cNvSpPr>
          <p:nvPr>
            <p:ph type="pic" sz="quarter" idx="11"/>
          </p:nvPr>
        </p:nvSpPr>
        <p:spPr>
          <a:xfrm>
            <a:off x="0" y="195486"/>
            <a:ext cx="8964613" cy="4248472"/>
          </a:xfrm>
          <a:prstGeom prst="rect">
            <a:avLst/>
          </a:prstGeom>
        </p:spPr>
        <p:txBody>
          <a:bodyPr/>
          <a:lstStyle/>
          <a:p>
            <a:r>
              <a:rPr lang="en-US" dirty="0"/>
              <a:t>Click icon to add picture</a:t>
            </a:r>
          </a:p>
        </p:txBody>
      </p:sp>
    </p:spTree>
    <p:extLst>
      <p:ext uri="{BB962C8B-B14F-4D97-AF65-F5344CB8AC3E}">
        <p14:creationId xmlns:p14="http://schemas.microsoft.com/office/powerpoint/2010/main" val="303669778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9_Title Only">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solidFill>
                  <a:schemeClr val="bg1"/>
                </a:solidFill>
              </a:defRPr>
            </a:lvl1pPr>
          </a:lstStyle>
          <a:p>
            <a:r>
              <a:rPr lang="en-US"/>
              <a:t>Title and subtitle </a:t>
            </a:r>
            <a:endParaRPr lang="en-GB"/>
          </a:p>
        </p:txBody>
      </p:sp>
      <p:sp>
        <p:nvSpPr>
          <p:cNvPr id="7" name="Slide Number Placeholder 1">
            <a:extLst>
              <a:ext uri="{FF2B5EF4-FFF2-40B4-BE49-F238E27FC236}">
                <a16:creationId xmlns:a16="http://schemas.microsoft.com/office/drawing/2014/main" id="{F76A44E8-6650-6414-4A46-DA7CBEBF0C9E}"/>
              </a:ext>
            </a:extLst>
          </p:cNvPr>
          <p:cNvSpPr txBox="1">
            <a:spLocks/>
          </p:cNvSpPr>
          <p:nvPr userDrawn="1"/>
        </p:nvSpPr>
        <p:spPr>
          <a:xfrm>
            <a:off x="8558588" y="4833302"/>
            <a:ext cx="2057400" cy="1984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chemeClr val="tx1"/>
                </a:solidFill>
              </a:rPr>
              <a:t>RSM | </a:t>
            </a:r>
            <a:fld id="{936A99BC-3C9D-4DF8-8B8C-E1FD2BDF0AD4}" type="slidenum">
              <a:rPr lang="en-US" sz="750" smtClean="0">
                <a:solidFill>
                  <a:schemeClr val="tx1"/>
                </a:solidFill>
              </a:rPr>
              <a:pPr/>
              <a:t>‹#›</a:t>
            </a:fld>
            <a:endParaRPr lang="en-US" sz="750" dirty="0">
              <a:solidFill>
                <a:schemeClr val="tx1"/>
              </a:solidFill>
            </a:endParaRPr>
          </a:p>
        </p:txBody>
      </p:sp>
    </p:spTree>
    <p:extLst>
      <p:ext uri="{BB962C8B-B14F-4D97-AF65-F5344CB8AC3E}">
        <p14:creationId xmlns:p14="http://schemas.microsoft.com/office/powerpoint/2010/main" val="141866760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17" name="Slide Number Placeholder 1">
            <a:extLst>
              <a:ext uri="{FF2B5EF4-FFF2-40B4-BE49-F238E27FC236}">
                <a16:creationId xmlns:a16="http://schemas.microsoft.com/office/drawing/2014/main" id="{59005589-FA7B-D2BB-6DEC-CF25594ACCCA}"/>
              </a:ext>
            </a:extLst>
          </p:cNvPr>
          <p:cNvSpPr txBox="1">
            <a:spLocks/>
          </p:cNvSpPr>
          <p:nvPr userDrawn="1"/>
        </p:nvSpPr>
        <p:spPr>
          <a:xfrm>
            <a:off x="8558588" y="4833302"/>
            <a:ext cx="2057400" cy="1984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chemeClr val="tx1"/>
                </a:solidFill>
              </a:rPr>
              <a:t>RSM | </a:t>
            </a:r>
            <a:fld id="{936A99BC-3C9D-4DF8-8B8C-E1FD2BDF0AD4}" type="slidenum">
              <a:rPr lang="en-US" sz="750" smtClean="0">
                <a:solidFill>
                  <a:schemeClr val="tx1"/>
                </a:solidFill>
              </a:rPr>
              <a:pPr/>
              <a:t>‹#›</a:t>
            </a:fld>
            <a:endParaRPr lang="en-US" sz="750" dirty="0">
              <a:solidFill>
                <a:schemeClr val="tx1"/>
              </a:solidFill>
            </a:endParaRPr>
          </a:p>
        </p:txBody>
      </p:sp>
      <p:pic>
        <p:nvPicPr>
          <p:cNvPr id="3" name="Picture 2" descr="7 Brew Drive-thru Coffee">
            <a:extLst>
              <a:ext uri="{FF2B5EF4-FFF2-40B4-BE49-F238E27FC236}">
                <a16:creationId xmlns:a16="http://schemas.microsoft.com/office/drawing/2014/main" id="{CBA211F6-711C-26C6-0EBC-D6A11807062F}"/>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167744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311624"/>
          </a:xfrm>
          <a:prstGeom prst="rect">
            <a:avLst/>
          </a:prstGeom>
        </p:spPr>
        <p:txBody>
          <a:bodyPr vert="horz" wrap="square" lIns="0" tIns="0" rIns="0" bIns="0" rtlCol="0" anchor="t" anchorCtr="0">
            <a:spAutoFit/>
          </a:bodyPr>
          <a:lstStyle>
            <a:lvl1pPr>
              <a:defRPr sz="2250" baseline="0"/>
            </a:lvl1pPr>
          </a:lstStyle>
          <a:p>
            <a:r>
              <a:rPr lang="en-US"/>
              <a:t>Title and subtitle </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10" name="Slide Number Placeholder 2">
            <a:extLst>
              <a:ext uri="{FF2B5EF4-FFF2-40B4-BE49-F238E27FC236}">
                <a16:creationId xmlns:a16="http://schemas.microsoft.com/office/drawing/2014/main" id="{05E380C9-8DCA-514C-83C4-39369CA7C286}"/>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pic>
        <p:nvPicPr>
          <p:cNvPr id="3" name="Picture 2" descr="7 Brew Drive-thru Coffee">
            <a:extLst>
              <a:ext uri="{FF2B5EF4-FFF2-40B4-BE49-F238E27FC236}">
                <a16:creationId xmlns:a16="http://schemas.microsoft.com/office/drawing/2014/main" id="{865E68B0-32EE-2C20-6EF9-FABFCCEE1586}"/>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335205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311624"/>
          </a:xfrm>
          <a:prstGeom prst="rect">
            <a:avLst/>
          </a:prstGeom>
        </p:spPr>
        <p:txBody>
          <a:bodyPr vert="horz" wrap="square" lIns="0" tIns="0" rIns="0" bIns="0" rtlCol="0" anchor="t" anchorCtr="0">
            <a:spAutoFit/>
          </a:bodyPr>
          <a:lstStyle>
            <a:lvl1pPr>
              <a:defRPr sz="2250">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2" y="1410892"/>
            <a:ext cx="7965281" cy="3275408"/>
          </a:xfrm>
          <a:prstGeom prst="rect">
            <a:avLst/>
          </a:prstGeom>
        </p:spPr>
        <p:txBody>
          <a:bodyPr vert="horz" lIns="0" tIns="0" rIns="0" bIns="0" rtlCol="0">
            <a:noAutofit/>
          </a:bodyPr>
          <a:lstStyle>
            <a:lvl1pPr>
              <a:defRPr sz="1200">
                <a:solidFill>
                  <a:srgbClr val="141439"/>
                </a:solidFill>
              </a:defRPr>
            </a:lvl1pPr>
            <a:lvl2pPr>
              <a:defRPr sz="1200">
                <a:solidFill>
                  <a:srgbClr val="141439"/>
                </a:solidFill>
              </a:defRPr>
            </a:lvl2pPr>
            <a:lvl3pPr>
              <a:defRPr sz="1200">
                <a:solidFill>
                  <a:srgbClr val="141439"/>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 name="Slide Number Placeholder 2">
            <a:extLst>
              <a:ext uri="{FF2B5EF4-FFF2-40B4-BE49-F238E27FC236}">
                <a16:creationId xmlns:a16="http://schemas.microsoft.com/office/drawing/2014/main" id="{99879E8E-3AB4-E845-FA83-8A041124DAF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pic>
        <p:nvPicPr>
          <p:cNvPr id="8" name="Picture 7" descr="7 Brew Drive-thru Coffee">
            <a:extLst>
              <a:ext uri="{FF2B5EF4-FFF2-40B4-BE49-F238E27FC236}">
                <a16:creationId xmlns:a16="http://schemas.microsoft.com/office/drawing/2014/main" id="{74F6DEAA-5C4A-BC3C-AF87-1D475745332A}"/>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230260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311624"/>
          </a:xfrm>
          <a:prstGeom prst="rect">
            <a:avLst/>
          </a:prstGeom>
        </p:spPr>
        <p:txBody>
          <a:bodyPr vert="horz" wrap="square" lIns="0" tIns="0" rIns="0" bIns="0" rtlCol="0" anchor="t" anchorCtr="0">
            <a:spAutoFit/>
          </a:bodyPr>
          <a:lstStyle>
            <a:lvl1pPr>
              <a:defRPr sz="2250">
                <a:solidFill>
                  <a:schemeClr val="accent1"/>
                </a:solidFill>
              </a:defRPr>
            </a:lvl1pPr>
          </a:lstStyle>
          <a:p>
            <a:r>
              <a:rPr lang="en-US"/>
              <a:t>Title and subtitle</a:t>
            </a:r>
            <a:endParaRPr lang="en-GB"/>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 name="Slide Number Placeholder 1">
            <a:extLst>
              <a:ext uri="{FF2B5EF4-FFF2-40B4-BE49-F238E27FC236}">
                <a16:creationId xmlns:a16="http://schemas.microsoft.com/office/drawing/2014/main" id="{37EA3A25-440D-3FBD-1F75-D9DABAA154AB}"/>
              </a:ext>
            </a:extLst>
          </p:cNvPr>
          <p:cNvSpPr txBox="1">
            <a:spLocks/>
          </p:cNvSpPr>
          <p:nvPr userDrawn="1"/>
        </p:nvSpPr>
        <p:spPr>
          <a:xfrm>
            <a:off x="108154" y="4973932"/>
            <a:ext cx="2057400" cy="1984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z="750" smtClean="0">
                <a:solidFill>
                  <a:schemeClr val="tx1"/>
                </a:solidFill>
              </a:rPr>
              <a:pPr/>
              <a:t>‹#›</a:t>
            </a:fld>
            <a:endParaRPr lang="en-US" sz="750" dirty="0">
              <a:solidFill>
                <a:schemeClr val="tx1"/>
              </a:solidFill>
            </a:endParaRPr>
          </a:p>
        </p:txBody>
      </p:sp>
      <p:sp>
        <p:nvSpPr>
          <p:cNvPr id="7" name="Slide Number Placeholder 2">
            <a:extLst>
              <a:ext uri="{FF2B5EF4-FFF2-40B4-BE49-F238E27FC236}">
                <a16:creationId xmlns:a16="http://schemas.microsoft.com/office/drawing/2014/main" id="{2FA84790-12A5-F965-CDC9-723AC700A745}"/>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pic>
        <p:nvPicPr>
          <p:cNvPr id="8" name="Picture 7" descr="7 Brew Drive-thru Coffee">
            <a:extLst>
              <a:ext uri="{FF2B5EF4-FFF2-40B4-BE49-F238E27FC236}">
                <a16:creationId xmlns:a16="http://schemas.microsoft.com/office/drawing/2014/main" id="{81DA4393-2BDB-E7AE-344F-028E072F84AF}"/>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250749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311624"/>
          </a:xfrm>
          <a:prstGeom prst="rect">
            <a:avLst/>
          </a:prstGeom>
        </p:spPr>
        <p:txBody>
          <a:bodyPr vert="horz" wrap="square" lIns="0" tIns="0" rIns="0" bIns="0" rtlCol="0" anchor="t" anchorCtr="0">
            <a:spAutoFit/>
          </a:bodyPr>
          <a:lstStyle>
            <a:lvl1pPr>
              <a:defRPr sz="2250">
                <a:solidFill>
                  <a:schemeClr val="accent1"/>
                </a:solidFill>
              </a:defRPr>
            </a:lvl1pPr>
          </a:lstStyle>
          <a:p>
            <a:r>
              <a:rPr lang="en-US"/>
              <a:t>Title and subtitle</a:t>
            </a:r>
            <a:endParaRPr lang="en-GB"/>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7" name="Slide Number Placeholder 2">
            <a:extLst>
              <a:ext uri="{FF2B5EF4-FFF2-40B4-BE49-F238E27FC236}">
                <a16:creationId xmlns:a16="http://schemas.microsoft.com/office/drawing/2014/main" id="{EBE94F6A-C6D8-B2CC-3F7D-7280AA7F1862}"/>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
        <p:nvSpPr>
          <p:cNvPr id="5" name="Slide Number Placeholder 1">
            <a:extLst>
              <a:ext uri="{FF2B5EF4-FFF2-40B4-BE49-F238E27FC236}">
                <a16:creationId xmlns:a16="http://schemas.microsoft.com/office/drawing/2014/main" id="{6959B700-BEE8-9A84-2677-693BB517AD64}"/>
              </a:ext>
            </a:extLst>
          </p:cNvPr>
          <p:cNvSpPr txBox="1">
            <a:spLocks/>
          </p:cNvSpPr>
          <p:nvPr userDrawn="1"/>
        </p:nvSpPr>
        <p:spPr>
          <a:xfrm>
            <a:off x="8558588" y="4833302"/>
            <a:ext cx="2057400" cy="1984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chemeClr val="tx1"/>
                </a:solidFill>
              </a:rPr>
              <a:t>RSM | </a:t>
            </a:r>
            <a:fld id="{936A99BC-3C9D-4DF8-8B8C-E1FD2BDF0AD4}" type="slidenum">
              <a:rPr lang="en-US" sz="750" smtClean="0">
                <a:solidFill>
                  <a:schemeClr val="tx1"/>
                </a:solidFill>
              </a:rPr>
              <a:pPr/>
              <a:t>‹#›</a:t>
            </a:fld>
            <a:endParaRPr lang="en-US" sz="750" dirty="0">
              <a:solidFill>
                <a:schemeClr val="tx1"/>
              </a:solidFill>
            </a:endParaRPr>
          </a:p>
        </p:txBody>
      </p:sp>
      <p:pic>
        <p:nvPicPr>
          <p:cNvPr id="8" name="Picture 7" descr="7 Brew Drive-thru Coffee">
            <a:extLst>
              <a:ext uri="{FF2B5EF4-FFF2-40B4-BE49-F238E27FC236}">
                <a16:creationId xmlns:a16="http://schemas.microsoft.com/office/drawing/2014/main" id="{8960CD61-0BA7-D35B-BDA4-24A546B2F123}"/>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9639338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3913783" cy="2943290"/>
          </a:xfrm>
          <a:prstGeom prst="rect">
            <a:avLst/>
          </a:prstGeom>
          <a:noFill/>
        </p:spPr>
        <p:txBody>
          <a:bodyPr lIns="0" tIns="72000" rIns="108000" bIns="0"/>
          <a:lstStyle>
            <a:lvl1pPr>
              <a:spcBef>
                <a:spcPts val="450"/>
              </a:spcBef>
              <a:spcAft>
                <a:spcPts val="0"/>
              </a:spcAft>
              <a:defRPr sz="1050">
                <a:solidFill>
                  <a:srgbClr val="141439"/>
                </a:solidFill>
              </a:defRPr>
            </a:lvl1pPr>
            <a:lvl2pPr marL="135000" indent="-135000">
              <a:spcBef>
                <a:spcPts val="450"/>
              </a:spcBef>
              <a:spcAft>
                <a:spcPts val="0"/>
              </a:spcAft>
              <a:buFont typeface="Wingdings" panose="05000000000000000000" pitchFamily="2" charset="2"/>
              <a:buChar char="§"/>
              <a:defRPr sz="1050">
                <a:solidFill>
                  <a:srgbClr val="141439"/>
                </a:solidFill>
              </a:defRPr>
            </a:lvl2pPr>
            <a:lvl3pPr>
              <a:spcBef>
                <a:spcPts val="450"/>
              </a:spcBef>
              <a:spcAft>
                <a:spcPts val="0"/>
              </a:spcAft>
              <a:defRPr sz="1050">
                <a:solidFill>
                  <a:srgbClr val="141439"/>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1981" y="1420351"/>
            <a:ext cx="3906441" cy="286940"/>
          </a:xfrm>
        </p:spPr>
        <p:txBody>
          <a:bodyPr/>
          <a:lstStyle>
            <a:lvl1pPr>
              <a:defRPr sz="15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4655364" y="1420351"/>
            <a:ext cx="3930097"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311624"/>
          </a:xfrm>
          <a:prstGeom prst="rect">
            <a:avLst/>
          </a:prstGeom>
        </p:spPr>
        <p:txBody>
          <a:bodyPr vert="horz" wrap="square" lIns="0" tIns="0" rIns="0" bIns="0" rtlCol="0" anchor="t" anchorCtr="0">
            <a:spAutoFit/>
          </a:bodyPr>
          <a:lstStyle>
            <a:lvl1pPr>
              <a:defRPr sz="2250"/>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hasCustomPrompt="1"/>
          </p:nvPr>
        </p:nvSpPr>
        <p:spPr>
          <a:xfrm>
            <a:off x="4663480" y="1707292"/>
            <a:ext cx="3913783" cy="2943290"/>
          </a:xfrm>
          <a:prstGeom prst="rect">
            <a:avLst/>
          </a:prstGeom>
          <a:noFill/>
        </p:spPr>
        <p:txBody>
          <a:bodyPr lIns="0" tIns="72000" rIns="108000" bIns="0"/>
          <a:lstStyle>
            <a:lvl1pPr>
              <a:spcBef>
                <a:spcPts val="450"/>
              </a:spcBef>
              <a:spcAft>
                <a:spcPts val="0"/>
              </a:spcAft>
              <a:defRPr sz="1050">
                <a:solidFill>
                  <a:srgbClr val="141439"/>
                </a:solidFill>
              </a:defRPr>
            </a:lvl1pPr>
            <a:lvl2pPr marL="135000" indent="-135000">
              <a:spcBef>
                <a:spcPts val="450"/>
              </a:spcBef>
              <a:spcAft>
                <a:spcPts val="0"/>
              </a:spcAft>
              <a:buFont typeface="Wingdings" panose="05000000000000000000" pitchFamily="2" charset="2"/>
              <a:buChar char="§"/>
              <a:defRPr sz="1050">
                <a:solidFill>
                  <a:srgbClr val="141439"/>
                </a:solidFill>
              </a:defRPr>
            </a:lvl2pPr>
            <a:lvl3pPr>
              <a:spcBef>
                <a:spcPts val="450"/>
              </a:spcBef>
              <a:spcAft>
                <a:spcPts val="0"/>
              </a:spcAft>
              <a:defRPr sz="1050">
                <a:solidFill>
                  <a:srgbClr val="141439"/>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 name="Slide Number Placeholder 2">
            <a:extLst>
              <a:ext uri="{FF2B5EF4-FFF2-40B4-BE49-F238E27FC236}">
                <a16:creationId xmlns:a16="http://schemas.microsoft.com/office/drawing/2014/main" id="{554F5328-06B0-750B-F7ED-B590869A5451}"/>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pic>
        <p:nvPicPr>
          <p:cNvPr id="12" name="Picture 11" descr="7 Brew Drive-thru Coffee">
            <a:extLst>
              <a:ext uri="{FF2B5EF4-FFF2-40B4-BE49-F238E27FC236}">
                <a16:creationId xmlns:a16="http://schemas.microsoft.com/office/drawing/2014/main" id="{53C118A5-8ECE-979D-8326-658D27E4F393}"/>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l="1885" t="2038" r="1812" b="1660"/>
          <a:stretch>
            <a:fillRect/>
          </a:stretch>
        </p:blipFill>
        <p:spPr bwMode="auto">
          <a:xfrm>
            <a:off x="7624949" y="174336"/>
            <a:ext cx="389544" cy="389544"/>
          </a:xfrm>
          <a:custGeom>
            <a:avLst/>
            <a:gdLst>
              <a:gd name="connsiteX0" fmla="*/ 963146 w 1926292"/>
              <a:gd name="connsiteY0" fmla="*/ 0 h 1926292"/>
              <a:gd name="connsiteX1" fmla="*/ 1926292 w 1926292"/>
              <a:gd name="connsiteY1" fmla="*/ 963146 h 1926292"/>
              <a:gd name="connsiteX2" fmla="*/ 963146 w 1926292"/>
              <a:gd name="connsiteY2" fmla="*/ 1926292 h 1926292"/>
              <a:gd name="connsiteX3" fmla="*/ 0 w 1926292"/>
              <a:gd name="connsiteY3" fmla="*/ 963146 h 1926292"/>
              <a:gd name="connsiteX4" fmla="*/ 963146 w 1926292"/>
              <a:gd name="connsiteY4" fmla="*/ 0 h 1926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292" h="1926292">
                <a:moveTo>
                  <a:pt x="963146" y="0"/>
                </a:moveTo>
                <a:cubicBezTo>
                  <a:pt x="1495077" y="0"/>
                  <a:pt x="1926292" y="431215"/>
                  <a:pt x="1926292" y="963146"/>
                </a:cubicBezTo>
                <a:cubicBezTo>
                  <a:pt x="1926292" y="1495077"/>
                  <a:pt x="1495077" y="1926292"/>
                  <a:pt x="963146" y="1926292"/>
                </a:cubicBezTo>
                <a:cubicBezTo>
                  <a:pt x="431215" y="1926292"/>
                  <a:pt x="0" y="1495077"/>
                  <a:pt x="0" y="963146"/>
                </a:cubicBezTo>
                <a:cubicBezTo>
                  <a:pt x="0" y="431215"/>
                  <a:pt x="431215" y="0"/>
                  <a:pt x="9631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440189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0641" y="1707292"/>
            <a:ext cx="255761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7951" y="1420351"/>
            <a:ext cx="255282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0641" y="532453"/>
            <a:ext cx="7966344" cy="311624"/>
          </a:xfrm>
          <a:prstGeom prst="rect">
            <a:avLst/>
          </a:prstGeom>
        </p:spPr>
        <p:txBody>
          <a:bodyPr vert="horz" wrap="square" lIns="0" tIns="0" rIns="0" bIns="0" rtlCol="0" anchor="t" anchorCtr="0">
            <a:spAutoFit/>
          </a:bodyPr>
          <a:lstStyle>
            <a:lvl1pPr>
              <a:defRPr sz="2250"/>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3312319" y="1707292"/>
            <a:ext cx="2552828"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3319694" y="1420351"/>
            <a:ext cx="2548054" cy="286940"/>
          </a:xfrm>
        </p:spPr>
        <p:txBody>
          <a:bodyPr/>
          <a:lstStyle>
            <a:lvl1pPr>
              <a:defRPr sz="15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6006688" y="1707292"/>
            <a:ext cx="2570300" cy="2943290"/>
          </a:xfrm>
          <a:prstGeom prst="rect">
            <a:avLst/>
          </a:prstGeom>
          <a:noFill/>
        </p:spPr>
        <p:txBody>
          <a:bodyPr lIns="10800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6014221" y="1420351"/>
            <a:ext cx="2565493" cy="286940"/>
          </a:xfrm>
        </p:spPr>
        <p:txBody>
          <a:bodyPr/>
          <a:lstStyle>
            <a:lvl1pPr>
              <a:defRPr sz="15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8147327" y="231790"/>
            <a:ext cx="683885" cy="287030"/>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7" name="Slide Number Placeholder 2">
            <a:extLst>
              <a:ext uri="{FF2B5EF4-FFF2-40B4-BE49-F238E27FC236}">
                <a16:creationId xmlns:a16="http://schemas.microsoft.com/office/drawing/2014/main" id="{941C6BC4-1E3B-F05B-FE0C-1C7E9D1A25E5}"/>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91276058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188952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9139" y="1420352"/>
            <a:ext cx="188598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61690" cy="311624"/>
          </a:xfrm>
          <a:prstGeom prst="rect">
            <a:avLst/>
          </a:prstGeom>
        </p:spPr>
        <p:txBody>
          <a:bodyPr vert="horz" wrap="square" lIns="0" tIns="0" rIns="0" bIns="0" rtlCol="0" anchor="t" anchorCtr="0">
            <a:spAutoFit/>
          </a:bodyPr>
          <a:lstStyle>
            <a:lvl1pPr>
              <a:defRPr sz="2250"/>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6687681" y="1707292"/>
            <a:ext cx="188958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2627710" y="1707292"/>
            <a:ext cx="190779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4661708" y="1707292"/>
            <a:ext cx="1899765"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6687622" y="1420352"/>
            <a:ext cx="1886048" cy="286940"/>
          </a:xfrm>
        </p:spPr>
        <p:txBody>
          <a:bodyPr/>
          <a:lstStyle>
            <a:lvl1pPr>
              <a:defRPr sz="15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2623895" y="1420352"/>
            <a:ext cx="1904223" cy="286940"/>
          </a:xfrm>
        </p:spPr>
        <p:txBody>
          <a:bodyPr/>
          <a:lstStyle>
            <a:lvl1pPr>
              <a:defRPr sz="15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4652494" y="1420352"/>
            <a:ext cx="1896212" cy="286940"/>
          </a:xfrm>
        </p:spPr>
        <p:txBody>
          <a:bodyPr/>
          <a:lstStyle>
            <a:lvl1pPr>
              <a:defRPr sz="15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4" name="Slide Number Placeholder 2">
            <a:extLst>
              <a:ext uri="{FF2B5EF4-FFF2-40B4-BE49-F238E27FC236}">
                <a16:creationId xmlns:a16="http://schemas.microsoft.com/office/drawing/2014/main" id="{53EB22D1-9308-7DF6-A3F0-AFDE197201D1}"/>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186602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 name="Slide Number Placeholder 2">
            <a:extLst>
              <a:ext uri="{FF2B5EF4-FFF2-40B4-BE49-F238E27FC236}">
                <a16:creationId xmlns:a16="http://schemas.microsoft.com/office/drawing/2014/main" id="{219A0034-3934-29AB-918D-3D1D476916C4}"/>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42507024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Title Slide - alternative">
    <p:spTree>
      <p:nvGrpSpPr>
        <p:cNvPr id="1" name=""/>
        <p:cNvGrpSpPr/>
        <p:nvPr/>
      </p:nvGrpSpPr>
      <p:grpSpPr>
        <a:xfrm>
          <a:off x="0" y="0"/>
          <a:ext cx="0" cy="0"/>
          <a:chOff x="0" y="0"/>
          <a:chExt cx="0" cy="0"/>
        </a:xfrm>
      </p:grpSpPr>
      <p:sp>
        <p:nvSpPr>
          <p:cNvPr id="2" name="Title"/>
          <p:cNvSpPr>
            <a:spLocks noGrp="1"/>
          </p:cNvSpPr>
          <p:nvPr>
            <p:ph type="ctrTitle" hasCustomPrompt="1"/>
          </p:nvPr>
        </p:nvSpPr>
        <p:spPr>
          <a:xfrm>
            <a:off x="572030" y="3020308"/>
            <a:ext cx="6910950" cy="492443"/>
          </a:xfrm>
        </p:spPr>
        <p:txBody>
          <a:bodyPr>
            <a:noAutofit/>
          </a:bodyPr>
          <a:lstStyle>
            <a:lvl1pPr>
              <a:defRPr sz="3200" cap="all" baseline="0"/>
            </a:lvl1pPr>
          </a:lstStyle>
          <a:p>
            <a:r>
              <a:rPr lang="en-US"/>
              <a:t>Economic update</a:t>
            </a:r>
          </a:p>
        </p:txBody>
      </p:sp>
      <p:sp>
        <p:nvSpPr>
          <p:cNvPr id="3" name="Subtitle"/>
          <p:cNvSpPr>
            <a:spLocks noGrp="1"/>
          </p:cNvSpPr>
          <p:nvPr>
            <p:ph type="subTitle" idx="1"/>
          </p:nvPr>
        </p:nvSpPr>
        <p:spPr>
          <a:xfrm>
            <a:off x="572031" y="3534350"/>
            <a:ext cx="6910950" cy="418245"/>
          </a:xfrm>
        </p:spPr>
        <p:txBody>
          <a:bodyPr/>
          <a:lstStyle>
            <a:lvl1pPr marL="0" indent="0" algn="l">
              <a:spcAft>
                <a:spcPts val="0"/>
              </a:spcAft>
              <a:buNone/>
              <a:defRPr sz="2400" b="0">
                <a:solidFill>
                  <a:schemeClr val="bg2"/>
                </a:solidFill>
              </a:defRPr>
            </a:lvl1pPr>
            <a:lvl2pPr marL="408135" indent="0" algn="ctr">
              <a:buNone/>
              <a:defRPr>
                <a:solidFill>
                  <a:schemeClr val="tx1">
                    <a:tint val="75000"/>
                  </a:schemeClr>
                </a:solidFill>
              </a:defRPr>
            </a:lvl2pPr>
            <a:lvl3pPr marL="816270" indent="0" algn="ctr">
              <a:buNone/>
              <a:defRPr>
                <a:solidFill>
                  <a:schemeClr val="tx1">
                    <a:tint val="75000"/>
                  </a:schemeClr>
                </a:solidFill>
              </a:defRPr>
            </a:lvl3pPr>
            <a:lvl4pPr marL="1224404" indent="0" algn="ctr">
              <a:buNone/>
              <a:defRPr>
                <a:solidFill>
                  <a:schemeClr val="tx1">
                    <a:tint val="75000"/>
                  </a:schemeClr>
                </a:solidFill>
              </a:defRPr>
            </a:lvl4pPr>
            <a:lvl5pPr marL="1632540" indent="0" algn="ctr">
              <a:buNone/>
              <a:defRPr>
                <a:solidFill>
                  <a:schemeClr val="tx1">
                    <a:tint val="75000"/>
                  </a:schemeClr>
                </a:solidFill>
              </a:defRPr>
            </a:lvl5pPr>
            <a:lvl6pPr marL="2040675" indent="0" algn="ctr">
              <a:buNone/>
              <a:defRPr>
                <a:solidFill>
                  <a:schemeClr val="tx1">
                    <a:tint val="75000"/>
                  </a:schemeClr>
                </a:solidFill>
              </a:defRPr>
            </a:lvl6pPr>
            <a:lvl7pPr marL="2448809" indent="0" algn="ctr">
              <a:buNone/>
              <a:defRPr>
                <a:solidFill>
                  <a:schemeClr val="tx1">
                    <a:tint val="75000"/>
                  </a:schemeClr>
                </a:solidFill>
              </a:defRPr>
            </a:lvl7pPr>
            <a:lvl8pPr marL="2856944" indent="0" algn="ctr">
              <a:buNone/>
              <a:defRPr>
                <a:solidFill>
                  <a:schemeClr val="tx1">
                    <a:tint val="75000"/>
                  </a:schemeClr>
                </a:solidFill>
              </a:defRPr>
            </a:lvl8pPr>
            <a:lvl9pPr marL="3265079" indent="0" algn="ctr">
              <a:buNone/>
              <a:defRPr>
                <a:solidFill>
                  <a:schemeClr val="tx1">
                    <a:tint val="75000"/>
                  </a:schemeClr>
                </a:solidFill>
              </a:defRPr>
            </a:lvl9pPr>
          </a:lstStyle>
          <a:p>
            <a:endParaRPr lang="en-US"/>
          </a:p>
        </p:txBody>
      </p:sp>
      <p:sp>
        <p:nvSpPr>
          <p:cNvPr id="11" name="Autoshape Default Text" hidden="1"/>
          <p:cNvSpPr txBox="1"/>
          <p:nvPr/>
        </p:nvSpPr>
        <p:spPr>
          <a:xfrm>
            <a:off x="0" y="0"/>
            <a:ext cx="781200" cy="151200"/>
          </a:xfrm>
          <a:prstGeom prst="rect">
            <a:avLst/>
          </a:prstGeom>
          <a:noFill/>
        </p:spPr>
        <p:txBody>
          <a:bodyPr wrap="square" lIns="0" tIns="0" rIns="0" bIns="0" rtlCol="0">
            <a:noAutofit/>
          </a:bodyPr>
          <a:lstStyle/>
          <a:p>
            <a:r>
              <a:rPr lang="en-US" sz="1000" dirty="0"/>
              <a:t>Text</a:t>
            </a:r>
          </a:p>
        </p:txBody>
      </p:sp>
      <p:sp>
        <p:nvSpPr>
          <p:cNvPr id="12" name="Autoshape Default Shape" hidden="1"/>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1000" dirty="0"/>
              <a:t>Shape</a:t>
            </a:r>
          </a:p>
        </p:txBody>
      </p:sp>
      <p:cxnSp>
        <p:nvCxnSpPr>
          <p:cNvPr id="13" name="Autoshape Default Line" hidden="1"/>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6" name="Cover Blocks"/>
          <p:cNvGrpSpPr/>
          <p:nvPr/>
        </p:nvGrpSpPr>
        <p:grpSpPr>
          <a:xfrm>
            <a:off x="-1" y="822999"/>
            <a:ext cx="8964614" cy="1434426"/>
            <a:chOff x="523874" y="196487"/>
            <a:chExt cx="8964614" cy="2958775"/>
          </a:xfrm>
        </p:grpSpPr>
        <p:sp>
          <p:nvSpPr>
            <p:cNvPr id="27" name="Rectangle 26"/>
            <p:cNvSpPr/>
            <p:nvPr/>
          </p:nvSpPr>
          <p:spPr>
            <a:xfrm>
              <a:off x="3851919" y="196487"/>
              <a:ext cx="5636569" cy="295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523874" y="196487"/>
              <a:ext cx="447725" cy="29587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p:nvSpPr>
          <p:spPr>
            <a:xfrm>
              <a:off x="1095906" y="196487"/>
              <a:ext cx="2611997" cy="29587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Cover Image" hidden="1"/>
          <p:cNvSpPr>
            <a:spLocks noGrp="1"/>
          </p:cNvSpPr>
          <p:nvPr>
            <p:ph type="pic" sz="quarter" idx="10"/>
          </p:nvPr>
        </p:nvSpPr>
        <p:spPr>
          <a:xfrm>
            <a:off x="9163280" y="9437"/>
            <a:ext cx="36000" cy="36000"/>
          </a:xfrm>
        </p:spPr>
        <p:txBody>
          <a:bodyPr/>
          <a:lstStyle>
            <a:lvl1pPr>
              <a:defRPr sz="100"/>
            </a:lvl1pPr>
          </a:lstStyle>
          <a:p>
            <a:r>
              <a:rPr lang="en-US" dirty="0"/>
              <a:t>Click icon to add picture</a:t>
            </a:r>
          </a:p>
        </p:txBody>
      </p:sp>
      <p:pic>
        <p:nvPicPr>
          <p:cNvPr id="16" name="Strapline"/>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2031" y="4659642"/>
            <a:ext cx="2300709" cy="288371"/>
          </a:xfrm>
          <a:prstGeom prst="rect">
            <a:avLst/>
          </a:prstGeom>
        </p:spPr>
      </p:pic>
      <p:pic>
        <p:nvPicPr>
          <p:cNvPr id="17" name="RSM Logo" descr="Z:\RSM International\1 Design\2015\Brand\Guidelines\Logos\Logos-03.png">
            <a:extLst>
              <a:ext uri="{FF2B5EF4-FFF2-40B4-BE49-F238E27FC236}">
                <a16:creationId xmlns:a16="http://schemas.microsoft.com/office/drawing/2014/main" id="{DE9C3752-CCC0-44F4-812F-17D3B29004B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
        <p:nvSpPr>
          <p:cNvPr id="18" name="Filename" hidden="1">
            <a:extLst>
              <a:ext uri="{FF2B5EF4-FFF2-40B4-BE49-F238E27FC236}">
                <a16:creationId xmlns:a16="http://schemas.microsoft.com/office/drawing/2014/main" id="{BB24C2D4-32E9-4CDF-B511-C4E5E48933EA}"/>
              </a:ext>
            </a:extLst>
          </p:cNvPr>
          <p:cNvSpPr txBox="1"/>
          <p:nvPr/>
        </p:nvSpPr>
        <p:spPr>
          <a:xfrm>
            <a:off x="320040" y="4827983"/>
            <a:ext cx="6840000" cy="228600"/>
          </a:xfrm>
          <a:prstGeom prst="rect">
            <a:avLst/>
          </a:prstGeom>
          <a:noFill/>
        </p:spPr>
        <p:txBody>
          <a:bodyPr wrap="square" lIns="0" tIns="0" rIns="0" bIns="0" rtlCol="0" anchor="b" anchorCtr="0">
            <a:noAutofit/>
          </a:bodyPr>
          <a:lstStyle/>
          <a:p>
            <a:r>
              <a:rPr lang="en-US" sz="400" noProof="1">
                <a:solidFill>
                  <a:schemeClr val="tx1"/>
                </a:solidFill>
                <a:latin typeface="+mn-lt"/>
                <a:cs typeface="Arial" pitchFamily="34" charset="0"/>
              </a:rPr>
              <a:t>C:\Users\e065235\Desktop\Health care M&amp;A and Strategic Investments Outlook.pptx</a:t>
            </a:r>
          </a:p>
        </p:txBody>
      </p:sp>
      <p:sp>
        <p:nvSpPr>
          <p:cNvPr id="20" name="Draft" hidden="1">
            <a:extLst>
              <a:ext uri="{FF2B5EF4-FFF2-40B4-BE49-F238E27FC236}">
                <a16:creationId xmlns:a16="http://schemas.microsoft.com/office/drawing/2014/main" id="{6B6458DA-7F6E-4025-B4F1-6021E278CC6E}"/>
              </a:ext>
            </a:extLst>
          </p:cNvPr>
          <p:cNvSpPr txBox="1"/>
          <p:nvPr/>
        </p:nvSpPr>
        <p:spPr>
          <a:xfrm>
            <a:off x="7562863" y="21449"/>
            <a:ext cx="1401750" cy="166670"/>
          </a:xfrm>
          <a:prstGeom prst="rect">
            <a:avLst/>
          </a:prstGeom>
          <a:noFill/>
        </p:spPr>
        <p:txBody>
          <a:bodyPr wrap="square" lIns="0" tIns="0" rIns="0" bIns="0" rtlCol="0">
            <a:noAutofit/>
          </a:bodyPr>
          <a:lstStyle/>
          <a:p>
            <a:pPr algn="r"/>
            <a:r>
              <a:rPr lang="en-US" sz="1100" dirty="0">
                <a:solidFill>
                  <a:schemeClr val="bg1">
                    <a:lumMod val="75000"/>
                  </a:schemeClr>
                </a:solidFill>
                <a:latin typeface="+mn-lt"/>
                <a:cs typeface="Arial" pitchFamily="34" charset="0"/>
              </a:rPr>
              <a:t>DRAFT</a:t>
            </a:r>
          </a:p>
        </p:txBody>
      </p:sp>
    </p:spTree>
    <p:extLst>
      <p:ext uri="{BB962C8B-B14F-4D97-AF65-F5344CB8AC3E}">
        <p14:creationId xmlns:p14="http://schemas.microsoft.com/office/powerpoint/2010/main" val="100697583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rey icon circles and blue text boxe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44" name="Rectangle: Rounded Corners 43">
            <a:extLst>
              <a:ext uri="{FF2B5EF4-FFF2-40B4-BE49-F238E27FC236}">
                <a16:creationId xmlns:a16="http://schemas.microsoft.com/office/drawing/2014/main" id="{36770013-D83F-4080-81FC-4D33A811B214}"/>
              </a:ext>
            </a:extLst>
          </p:cNvPr>
          <p:cNvSpPr/>
          <p:nvPr/>
        </p:nvSpPr>
        <p:spPr>
          <a:xfrm>
            <a:off x="6200990" y="950913"/>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46" name="Oval 45">
            <a:extLst>
              <a:ext uri="{FF2B5EF4-FFF2-40B4-BE49-F238E27FC236}">
                <a16:creationId xmlns:a16="http://schemas.microsoft.com/office/drawing/2014/main" id="{E98EA0C0-00E3-4B5A-ABF8-151304358CDC}"/>
              </a:ext>
            </a:extLst>
          </p:cNvPr>
          <p:cNvSpPr/>
          <p:nvPr/>
        </p:nvSpPr>
        <p:spPr>
          <a:xfrm>
            <a:off x="8034580" y="99058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47" name="Picture Placeholder 19">
            <a:extLst>
              <a:ext uri="{FF2B5EF4-FFF2-40B4-BE49-F238E27FC236}">
                <a16:creationId xmlns:a16="http://schemas.microsoft.com/office/drawing/2014/main" id="{BB339EF5-8390-4660-9AD8-4260AA366974}"/>
              </a:ext>
            </a:extLst>
          </p:cNvPr>
          <p:cNvSpPr>
            <a:spLocks noGrp="1"/>
          </p:cNvSpPr>
          <p:nvPr>
            <p:ph type="pic" sz="quarter" idx="26" hasCustomPrompt="1"/>
          </p:nvPr>
        </p:nvSpPr>
        <p:spPr>
          <a:xfrm>
            <a:off x="8186992" y="114300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52" name="Rectangle: Rounded Corners 51">
            <a:extLst>
              <a:ext uri="{FF2B5EF4-FFF2-40B4-BE49-F238E27FC236}">
                <a16:creationId xmlns:a16="http://schemas.microsoft.com/office/drawing/2014/main" id="{EC334493-CD18-459E-9E65-E2687588A29C}"/>
              </a:ext>
            </a:extLst>
          </p:cNvPr>
          <p:cNvSpPr/>
          <p:nvPr/>
        </p:nvSpPr>
        <p:spPr>
          <a:xfrm>
            <a:off x="3170644" y="950913"/>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53" name="Oval 52">
            <a:extLst>
              <a:ext uri="{FF2B5EF4-FFF2-40B4-BE49-F238E27FC236}">
                <a16:creationId xmlns:a16="http://schemas.microsoft.com/office/drawing/2014/main" id="{903AFCED-B507-4CA9-A425-F54275F3D19E}"/>
              </a:ext>
            </a:extLst>
          </p:cNvPr>
          <p:cNvSpPr/>
          <p:nvPr/>
        </p:nvSpPr>
        <p:spPr>
          <a:xfrm>
            <a:off x="5004234" y="99058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54" name="Picture Placeholder 19">
            <a:extLst>
              <a:ext uri="{FF2B5EF4-FFF2-40B4-BE49-F238E27FC236}">
                <a16:creationId xmlns:a16="http://schemas.microsoft.com/office/drawing/2014/main" id="{028B6226-6EF0-4267-B8F0-3C95D4E6C316}"/>
              </a:ext>
            </a:extLst>
          </p:cNvPr>
          <p:cNvSpPr>
            <a:spLocks noGrp="1"/>
          </p:cNvSpPr>
          <p:nvPr>
            <p:ph type="pic" sz="quarter" idx="27" hasCustomPrompt="1"/>
          </p:nvPr>
        </p:nvSpPr>
        <p:spPr>
          <a:xfrm>
            <a:off x="5156646" y="114300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57" name="Rectangle: Rounded Corners 56">
            <a:extLst>
              <a:ext uri="{FF2B5EF4-FFF2-40B4-BE49-F238E27FC236}">
                <a16:creationId xmlns:a16="http://schemas.microsoft.com/office/drawing/2014/main" id="{D0D70DCF-5626-4388-920B-1212F4E82C2D}"/>
              </a:ext>
            </a:extLst>
          </p:cNvPr>
          <p:cNvSpPr/>
          <p:nvPr/>
        </p:nvSpPr>
        <p:spPr>
          <a:xfrm>
            <a:off x="6200990" y="2221344"/>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58" name="Oval 57">
            <a:extLst>
              <a:ext uri="{FF2B5EF4-FFF2-40B4-BE49-F238E27FC236}">
                <a16:creationId xmlns:a16="http://schemas.microsoft.com/office/drawing/2014/main" id="{8958BB45-E137-48B7-B376-851A6E88C02E}"/>
              </a:ext>
            </a:extLst>
          </p:cNvPr>
          <p:cNvSpPr/>
          <p:nvPr/>
        </p:nvSpPr>
        <p:spPr>
          <a:xfrm>
            <a:off x="8034580" y="2261019"/>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59" name="Picture Placeholder 19">
            <a:extLst>
              <a:ext uri="{FF2B5EF4-FFF2-40B4-BE49-F238E27FC236}">
                <a16:creationId xmlns:a16="http://schemas.microsoft.com/office/drawing/2014/main" id="{13E494D1-0D81-4DFD-ABC1-97E38162F2E1}"/>
              </a:ext>
            </a:extLst>
          </p:cNvPr>
          <p:cNvSpPr>
            <a:spLocks noGrp="1"/>
          </p:cNvSpPr>
          <p:nvPr>
            <p:ph type="pic" sz="quarter" idx="28" hasCustomPrompt="1"/>
          </p:nvPr>
        </p:nvSpPr>
        <p:spPr>
          <a:xfrm>
            <a:off x="8186992" y="2413431"/>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0" name="Rectangle: Rounded Corners 59">
            <a:extLst>
              <a:ext uri="{FF2B5EF4-FFF2-40B4-BE49-F238E27FC236}">
                <a16:creationId xmlns:a16="http://schemas.microsoft.com/office/drawing/2014/main" id="{181C24CE-E5CB-4886-83CB-8A089C2F32C2}"/>
              </a:ext>
            </a:extLst>
          </p:cNvPr>
          <p:cNvSpPr/>
          <p:nvPr/>
        </p:nvSpPr>
        <p:spPr>
          <a:xfrm>
            <a:off x="3170644" y="2221344"/>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1" name="Oval 60">
            <a:extLst>
              <a:ext uri="{FF2B5EF4-FFF2-40B4-BE49-F238E27FC236}">
                <a16:creationId xmlns:a16="http://schemas.microsoft.com/office/drawing/2014/main" id="{70254868-CC89-458B-BD45-8550F67624CF}"/>
              </a:ext>
            </a:extLst>
          </p:cNvPr>
          <p:cNvSpPr/>
          <p:nvPr/>
        </p:nvSpPr>
        <p:spPr>
          <a:xfrm>
            <a:off x="5004234" y="2261019"/>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2" name="Picture Placeholder 19">
            <a:extLst>
              <a:ext uri="{FF2B5EF4-FFF2-40B4-BE49-F238E27FC236}">
                <a16:creationId xmlns:a16="http://schemas.microsoft.com/office/drawing/2014/main" id="{91767842-A070-4752-8745-87895E6FE06D}"/>
              </a:ext>
            </a:extLst>
          </p:cNvPr>
          <p:cNvSpPr>
            <a:spLocks noGrp="1"/>
          </p:cNvSpPr>
          <p:nvPr>
            <p:ph type="pic" sz="quarter" idx="29" hasCustomPrompt="1"/>
          </p:nvPr>
        </p:nvSpPr>
        <p:spPr>
          <a:xfrm>
            <a:off x="5156646" y="2413431"/>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3" name="Rectangle: Rounded Corners 62">
            <a:extLst>
              <a:ext uri="{FF2B5EF4-FFF2-40B4-BE49-F238E27FC236}">
                <a16:creationId xmlns:a16="http://schemas.microsoft.com/office/drawing/2014/main" id="{2E22C5AD-ECE5-433F-871B-E6BA1D96D417}"/>
              </a:ext>
            </a:extLst>
          </p:cNvPr>
          <p:cNvSpPr/>
          <p:nvPr/>
        </p:nvSpPr>
        <p:spPr>
          <a:xfrm>
            <a:off x="6200990" y="3485953"/>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4" name="Oval 63">
            <a:extLst>
              <a:ext uri="{FF2B5EF4-FFF2-40B4-BE49-F238E27FC236}">
                <a16:creationId xmlns:a16="http://schemas.microsoft.com/office/drawing/2014/main" id="{EAD6F539-32DF-4F27-8818-A8E39E1F3DBF}"/>
              </a:ext>
            </a:extLst>
          </p:cNvPr>
          <p:cNvSpPr/>
          <p:nvPr/>
        </p:nvSpPr>
        <p:spPr>
          <a:xfrm>
            <a:off x="8034580" y="352562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5" name="Picture Placeholder 19">
            <a:extLst>
              <a:ext uri="{FF2B5EF4-FFF2-40B4-BE49-F238E27FC236}">
                <a16:creationId xmlns:a16="http://schemas.microsoft.com/office/drawing/2014/main" id="{AB46A1E0-CAAF-441E-8E6E-CF9E9CB31E4F}"/>
              </a:ext>
            </a:extLst>
          </p:cNvPr>
          <p:cNvSpPr>
            <a:spLocks noGrp="1"/>
          </p:cNvSpPr>
          <p:nvPr>
            <p:ph type="pic" sz="quarter" idx="30" hasCustomPrompt="1"/>
          </p:nvPr>
        </p:nvSpPr>
        <p:spPr>
          <a:xfrm>
            <a:off x="8186992" y="367804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6" name="Rectangle: Rounded Corners 65">
            <a:extLst>
              <a:ext uri="{FF2B5EF4-FFF2-40B4-BE49-F238E27FC236}">
                <a16:creationId xmlns:a16="http://schemas.microsoft.com/office/drawing/2014/main" id="{7A42FADF-86FF-40AA-AEDE-B8803161EB6C}"/>
              </a:ext>
            </a:extLst>
          </p:cNvPr>
          <p:cNvSpPr/>
          <p:nvPr/>
        </p:nvSpPr>
        <p:spPr>
          <a:xfrm>
            <a:off x="3170644" y="3485953"/>
            <a:ext cx="236389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7" name="Oval 66">
            <a:extLst>
              <a:ext uri="{FF2B5EF4-FFF2-40B4-BE49-F238E27FC236}">
                <a16:creationId xmlns:a16="http://schemas.microsoft.com/office/drawing/2014/main" id="{D1023D6B-A4F2-47FD-8017-8470EAE831E7}"/>
              </a:ext>
            </a:extLst>
          </p:cNvPr>
          <p:cNvSpPr/>
          <p:nvPr/>
        </p:nvSpPr>
        <p:spPr>
          <a:xfrm>
            <a:off x="5004234" y="352562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8" name="Picture Placeholder 19">
            <a:extLst>
              <a:ext uri="{FF2B5EF4-FFF2-40B4-BE49-F238E27FC236}">
                <a16:creationId xmlns:a16="http://schemas.microsoft.com/office/drawing/2014/main" id="{2A2ECC5A-4AD5-4BAB-A355-891C769B31D7}"/>
              </a:ext>
            </a:extLst>
          </p:cNvPr>
          <p:cNvSpPr>
            <a:spLocks noGrp="1"/>
          </p:cNvSpPr>
          <p:nvPr>
            <p:ph type="pic" sz="quarter" idx="31" hasCustomPrompt="1"/>
          </p:nvPr>
        </p:nvSpPr>
        <p:spPr>
          <a:xfrm>
            <a:off x="5156646" y="367804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9" name="Content Placeholder 8">
            <a:extLst>
              <a:ext uri="{FF2B5EF4-FFF2-40B4-BE49-F238E27FC236}">
                <a16:creationId xmlns:a16="http://schemas.microsoft.com/office/drawing/2014/main" id="{8AF903F1-867A-4101-B264-570FABA72BAC}"/>
              </a:ext>
            </a:extLst>
          </p:cNvPr>
          <p:cNvSpPr>
            <a:spLocks noGrp="1"/>
          </p:cNvSpPr>
          <p:nvPr>
            <p:ph sz="quarter" idx="32"/>
          </p:nvPr>
        </p:nvSpPr>
        <p:spPr>
          <a:xfrm>
            <a:off x="3261360" y="1034225"/>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1" name="Content Placeholder 8">
            <a:extLst>
              <a:ext uri="{FF2B5EF4-FFF2-40B4-BE49-F238E27FC236}">
                <a16:creationId xmlns:a16="http://schemas.microsoft.com/office/drawing/2014/main" id="{53A1F9C3-3DF7-4661-9655-4971AB3C78AE}"/>
              </a:ext>
            </a:extLst>
          </p:cNvPr>
          <p:cNvSpPr>
            <a:spLocks noGrp="1"/>
          </p:cNvSpPr>
          <p:nvPr>
            <p:ph sz="quarter" idx="33"/>
          </p:nvPr>
        </p:nvSpPr>
        <p:spPr>
          <a:xfrm>
            <a:off x="3261360" y="2302491"/>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2" name="Content Placeholder 8">
            <a:extLst>
              <a:ext uri="{FF2B5EF4-FFF2-40B4-BE49-F238E27FC236}">
                <a16:creationId xmlns:a16="http://schemas.microsoft.com/office/drawing/2014/main" id="{E0E60B6C-BDE8-48B1-A549-BA8A058E0709}"/>
              </a:ext>
            </a:extLst>
          </p:cNvPr>
          <p:cNvSpPr>
            <a:spLocks noGrp="1"/>
          </p:cNvSpPr>
          <p:nvPr>
            <p:ph sz="quarter" idx="34"/>
          </p:nvPr>
        </p:nvSpPr>
        <p:spPr>
          <a:xfrm>
            <a:off x="3261360" y="3571069"/>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3" name="Content Placeholder 8">
            <a:extLst>
              <a:ext uri="{FF2B5EF4-FFF2-40B4-BE49-F238E27FC236}">
                <a16:creationId xmlns:a16="http://schemas.microsoft.com/office/drawing/2014/main" id="{170ACFD8-544C-46F1-A716-12B899D44251}"/>
              </a:ext>
            </a:extLst>
          </p:cNvPr>
          <p:cNvSpPr>
            <a:spLocks noGrp="1"/>
          </p:cNvSpPr>
          <p:nvPr>
            <p:ph sz="quarter" idx="35"/>
          </p:nvPr>
        </p:nvSpPr>
        <p:spPr>
          <a:xfrm>
            <a:off x="6286500" y="1034225"/>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4" name="Content Placeholder 8">
            <a:extLst>
              <a:ext uri="{FF2B5EF4-FFF2-40B4-BE49-F238E27FC236}">
                <a16:creationId xmlns:a16="http://schemas.microsoft.com/office/drawing/2014/main" id="{E8419920-2803-472B-AF5E-409971247058}"/>
              </a:ext>
            </a:extLst>
          </p:cNvPr>
          <p:cNvSpPr>
            <a:spLocks noGrp="1"/>
          </p:cNvSpPr>
          <p:nvPr>
            <p:ph sz="quarter" idx="36"/>
          </p:nvPr>
        </p:nvSpPr>
        <p:spPr>
          <a:xfrm>
            <a:off x="6286500" y="2302491"/>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4" name="Content Placeholder 3">
            <a:extLst>
              <a:ext uri="{FF2B5EF4-FFF2-40B4-BE49-F238E27FC236}">
                <a16:creationId xmlns:a16="http://schemas.microsoft.com/office/drawing/2014/main" id="{E53AAA78-BF08-408B-984A-3CD1955F7E71}"/>
              </a:ext>
            </a:extLst>
          </p:cNvPr>
          <p:cNvSpPr>
            <a:spLocks noGrp="1"/>
          </p:cNvSpPr>
          <p:nvPr>
            <p:ph sz="quarter" idx="38"/>
          </p:nvPr>
        </p:nvSpPr>
        <p:spPr>
          <a:xfrm>
            <a:off x="-6544" y="950913"/>
            <a:ext cx="2905125" cy="3532187"/>
          </a:xfrm>
          <a:solidFill>
            <a:srgbClr val="DFE0E1"/>
          </a:solidFill>
        </p:spPr>
        <p:txBody>
          <a:bodyPr/>
          <a:lstStyle/>
          <a:p>
            <a:pPr lvl="0"/>
            <a:r>
              <a:rPr lang="en-US"/>
              <a:t>Click to edit Master text styles</a:t>
            </a:r>
          </a:p>
        </p:txBody>
      </p:sp>
      <p:sp>
        <p:nvSpPr>
          <p:cNvPr id="75" name="Content Placeholder 8">
            <a:extLst>
              <a:ext uri="{FF2B5EF4-FFF2-40B4-BE49-F238E27FC236}">
                <a16:creationId xmlns:a16="http://schemas.microsoft.com/office/drawing/2014/main" id="{69AFC23F-8728-4A14-BD19-35AA2C648C84}"/>
              </a:ext>
            </a:extLst>
          </p:cNvPr>
          <p:cNvSpPr>
            <a:spLocks noGrp="1"/>
          </p:cNvSpPr>
          <p:nvPr>
            <p:ph sz="quarter" idx="37"/>
          </p:nvPr>
        </p:nvSpPr>
        <p:spPr>
          <a:xfrm>
            <a:off x="6286500" y="3571069"/>
            <a:ext cx="1559981"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Tree>
    <p:extLst>
      <p:ext uri="{BB962C8B-B14F-4D97-AF65-F5344CB8AC3E}">
        <p14:creationId xmlns:p14="http://schemas.microsoft.com/office/powerpoint/2010/main" val="2679201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3182998" y="873853"/>
            <a:ext cx="5394265" cy="286940"/>
          </a:xfrm>
        </p:spPr>
        <p:txBody>
          <a:bodyPr/>
          <a:lstStyle>
            <a:lvl1pPr>
              <a:defRPr sz="15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3176588" y="1160793"/>
            <a:ext cx="5400614" cy="2778833"/>
          </a:xfrm>
          <a:prstGeom prst="rect">
            <a:avLst/>
          </a:prstGeom>
          <a:noFill/>
        </p:spPr>
        <p:txBody>
          <a:bodyPr lIns="0" tIns="0" rIns="0" bIns="0" numCol="2" spcCol="180000">
            <a:noAutofit/>
          </a:bodyPr>
          <a:lstStyle>
            <a:lvl1pPr>
              <a:lnSpc>
                <a:spcPct val="100000"/>
              </a:lnSpc>
              <a:spcBef>
                <a:spcPts val="450"/>
              </a:spcBef>
              <a:spcAft>
                <a:spcPts val="0"/>
              </a:spcAft>
              <a:defRPr sz="1050">
                <a:solidFill>
                  <a:schemeClr val="accent4"/>
                </a:solidFill>
              </a:defRPr>
            </a:lvl1pPr>
            <a:lvl2pPr>
              <a:lnSpc>
                <a:spcPct val="100000"/>
              </a:lnSpc>
              <a:spcBef>
                <a:spcPts val="450"/>
              </a:spcBef>
              <a:spcAft>
                <a:spcPts val="0"/>
              </a:spcAft>
              <a:defRPr sz="1200">
                <a:solidFill>
                  <a:schemeClr val="bg2"/>
                </a:solidFill>
              </a:defRPr>
            </a:lvl2pPr>
            <a:lvl3pPr>
              <a:lnSpc>
                <a:spcPct val="100000"/>
              </a:lnSpc>
              <a:spcBef>
                <a:spcPts val="450"/>
              </a:spcBef>
              <a:spcAft>
                <a:spcPts val="0"/>
              </a:spcAft>
              <a:defRPr sz="1200">
                <a:solidFill>
                  <a:schemeClr val="bg2"/>
                </a:solidFill>
              </a:defRPr>
            </a:lvl3pPr>
            <a:lvl4pPr>
              <a:lnSpc>
                <a:spcPct val="100000"/>
              </a:lnSpc>
              <a:spcBef>
                <a:spcPts val="450"/>
              </a:spcBef>
              <a:spcAft>
                <a:spcPts val="0"/>
              </a:spcAft>
              <a:buClrTx/>
              <a:defRPr sz="1200">
                <a:solidFill>
                  <a:schemeClr val="tx1"/>
                </a:solidFill>
              </a:defRPr>
            </a:lvl4pPr>
            <a:lvl5pPr>
              <a:lnSpc>
                <a:spcPct val="100000"/>
              </a:lnSpc>
              <a:spcBef>
                <a:spcPts val="450"/>
              </a:spcBef>
              <a:spcAft>
                <a:spcPts val="0"/>
              </a:spcAft>
              <a:buClrTx/>
              <a:defRPr sz="1200">
                <a:solidFill>
                  <a:schemeClr val="tx1"/>
                </a:solidFill>
              </a:defRPr>
            </a:lvl5pPr>
          </a:lstStyle>
          <a:p>
            <a:r>
              <a:rPr lang="en-GB"/>
              <a:t>This box is set up with two text columns</a:t>
            </a:r>
          </a:p>
        </p:txBody>
      </p:sp>
      <p:sp>
        <p:nvSpPr>
          <p:cNvPr id="3" name="Slide Number Placeholder 2">
            <a:extLst>
              <a:ext uri="{FF2B5EF4-FFF2-40B4-BE49-F238E27FC236}">
                <a16:creationId xmlns:a16="http://schemas.microsoft.com/office/drawing/2014/main" id="{091B9F1D-680A-B3AB-9683-2C36EB2EA00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7632464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4_Three column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E934C7D-BF6E-2FFA-11A1-3E1917A4FC8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C1CFDD2F-2D7E-9CD7-DA62-B66E9D212413}"/>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EC1CD1F4-E564-8983-E9EE-D3E47277A7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9" name="Freeform 8">
              <a:extLst>
                <a:ext uri="{FF2B5EF4-FFF2-40B4-BE49-F238E27FC236}">
                  <a16:creationId xmlns:a16="http://schemas.microsoft.com/office/drawing/2014/main" id="{97A3F67D-36DE-087C-2A38-DEA0E716263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59D0130E-D44E-6DC9-C7AD-6B27F0140FB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3287C657-2609-2191-E2F3-480EB42924D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09AEB1F2-B3EB-029E-A700-0EB4B234AC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2A0CFC69-64D4-E40B-E1B3-9F34E65C23A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330140B9-096B-A839-F76B-8ACFC055AEB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 name="Slide Number Placeholder 2">
            <a:extLst>
              <a:ext uri="{FF2B5EF4-FFF2-40B4-BE49-F238E27FC236}">
                <a16:creationId xmlns:a16="http://schemas.microsoft.com/office/drawing/2014/main" id="{2207CD6D-082E-089A-0731-0A134541FBC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413677122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329" y="1152"/>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dirty="0"/>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3312259" y="861778"/>
            <a:ext cx="5265005" cy="415499"/>
          </a:xfrm>
        </p:spPr>
        <p:txBody>
          <a:bodyPr/>
          <a:lstStyle>
            <a:lvl1pPr>
              <a:lnSpc>
                <a:spcPct val="100000"/>
              </a:lnSpc>
              <a:spcBef>
                <a:spcPts val="45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3312258" y="1306811"/>
            <a:ext cx="5264944" cy="2667346"/>
          </a:xfrm>
          <a:prstGeom prst="rect">
            <a:avLst/>
          </a:prstGeom>
          <a:noFill/>
        </p:spPr>
        <p:txBody>
          <a:bodyPr lIns="0" tIns="0" rIns="0" bIns="0" numCol="2" spcCol="180000">
            <a:noAutofit/>
          </a:bodyPr>
          <a:lstStyle>
            <a:lvl1pPr>
              <a:lnSpc>
                <a:spcPct val="100000"/>
              </a:lnSpc>
              <a:spcBef>
                <a:spcPts val="450"/>
              </a:spcBef>
              <a:spcAft>
                <a:spcPts val="0"/>
              </a:spcAft>
              <a:defRPr sz="1200">
                <a:solidFill>
                  <a:schemeClr val="bg1"/>
                </a:solidFill>
              </a:defRPr>
            </a:lvl1pPr>
            <a:lvl2pPr>
              <a:lnSpc>
                <a:spcPct val="100000"/>
              </a:lnSpc>
              <a:spcBef>
                <a:spcPts val="450"/>
              </a:spcBef>
              <a:spcAft>
                <a:spcPts val="0"/>
              </a:spcAft>
              <a:defRPr sz="1200">
                <a:solidFill>
                  <a:schemeClr val="bg1"/>
                </a:solidFill>
              </a:defRPr>
            </a:lvl2pPr>
            <a:lvl3pPr>
              <a:lnSpc>
                <a:spcPct val="100000"/>
              </a:lnSpc>
              <a:spcBef>
                <a:spcPts val="450"/>
              </a:spcBef>
              <a:spcAft>
                <a:spcPts val="0"/>
              </a:spcAft>
              <a:defRPr sz="1200">
                <a:solidFill>
                  <a:schemeClr val="bg1"/>
                </a:solidFill>
              </a:defRPr>
            </a:lvl3pPr>
            <a:lvl4pPr>
              <a:lnSpc>
                <a:spcPct val="100000"/>
              </a:lnSpc>
              <a:spcBef>
                <a:spcPts val="450"/>
              </a:spcBef>
              <a:spcAft>
                <a:spcPts val="0"/>
              </a:spcAft>
              <a:buClrTx/>
              <a:defRPr sz="1200">
                <a:solidFill>
                  <a:schemeClr val="bg1"/>
                </a:solidFill>
              </a:defRPr>
            </a:lvl4pPr>
            <a:lvl5pPr>
              <a:lnSpc>
                <a:spcPct val="100000"/>
              </a:lnSpc>
              <a:spcBef>
                <a:spcPts val="450"/>
              </a:spcBef>
              <a:spcAft>
                <a:spcPts val="0"/>
              </a:spcAft>
              <a:buClrTx/>
              <a:defRPr sz="1200">
                <a:solidFill>
                  <a:schemeClr val="bg1"/>
                </a:solidFill>
              </a:defRPr>
            </a:lvl5pPr>
          </a:lstStyle>
          <a:p>
            <a:pPr lvl="0"/>
            <a:r>
              <a:rPr lang="en-GB"/>
              <a:t>Edit Master text styles</a:t>
            </a:r>
          </a:p>
          <a:p>
            <a:pPr lvl="1"/>
            <a:r>
              <a:rPr lang="en-GB"/>
              <a:t>Second level</a:t>
            </a:r>
          </a:p>
          <a:p>
            <a:pPr lvl="2"/>
            <a:r>
              <a:rPr lang="en-GB"/>
              <a:t>Third level</a:t>
            </a:r>
          </a:p>
        </p:txBody>
      </p:sp>
      <p:sp>
        <p:nvSpPr>
          <p:cNvPr id="2" name="Slide Number Placeholder 2">
            <a:extLst>
              <a:ext uri="{FF2B5EF4-FFF2-40B4-BE49-F238E27FC236}">
                <a16:creationId xmlns:a16="http://schemas.microsoft.com/office/drawing/2014/main" id="{92F162F9-1B67-FE7A-FC15-ACDD71574D52}"/>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303868312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10255" cy="37394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10256" cy="314325"/>
          </a:xfrm>
        </p:spPr>
        <p:txBody>
          <a:bodyPr/>
          <a:lstStyle>
            <a:lvl1pPr>
              <a:defRPr sz="15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3987404" cy="51435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endParaRPr lang="en-US" dirty="0"/>
          </a:p>
        </p:txBody>
      </p:sp>
      <p:sp>
        <p:nvSpPr>
          <p:cNvPr id="6" name="Rectangle 5">
            <a:extLst>
              <a:ext uri="{FF2B5EF4-FFF2-40B4-BE49-F238E27FC236}">
                <a16:creationId xmlns:a16="http://schemas.microsoft.com/office/drawing/2014/main" id="{624E6470-A545-0955-0377-2236944F3EB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 name="Slide Number Placeholder 2">
            <a:extLst>
              <a:ext uri="{FF2B5EF4-FFF2-40B4-BE49-F238E27FC236}">
                <a16:creationId xmlns:a16="http://schemas.microsoft.com/office/drawing/2014/main" id="{D7356336-B8E5-431A-397B-2FE8DD70EE7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05856290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Photo and text layout 2">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23994" cy="37394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23994" cy="314325"/>
          </a:xfrm>
        </p:spPr>
        <p:txBody>
          <a:bodyPr/>
          <a:lstStyle>
            <a:lvl1pPr>
              <a:defRPr sz="15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611981" y="4678669"/>
            <a:ext cx="3375423" cy="3428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3987404" cy="5143500"/>
          </a:xfrm>
        </p:spPr>
        <p:txBody>
          <a:bodyPr/>
          <a:lstStyle/>
          <a:p>
            <a:endParaRPr lang="en-US" dirty="0"/>
          </a:p>
        </p:txBody>
      </p:sp>
      <p:sp>
        <p:nvSpPr>
          <p:cNvPr id="16" name="Rectangle 15">
            <a:extLst>
              <a:ext uri="{FF2B5EF4-FFF2-40B4-BE49-F238E27FC236}">
                <a16:creationId xmlns:a16="http://schemas.microsoft.com/office/drawing/2014/main" id="{1741C5AC-2A83-09A9-155E-F55C71587227}"/>
              </a:ext>
            </a:extLst>
          </p:cNvPr>
          <p:cNvSpPr/>
          <p:nvPr userDrawn="1"/>
        </p:nvSpPr>
        <p:spPr>
          <a:xfrm>
            <a:off x="6056975" y="-803194"/>
            <a:ext cx="3087025" cy="67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6" name="Slide Number Placeholder 2">
            <a:extLst>
              <a:ext uri="{FF2B5EF4-FFF2-40B4-BE49-F238E27FC236}">
                <a16:creationId xmlns:a16="http://schemas.microsoft.com/office/drawing/2014/main" id="{5746879E-B1AB-69DC-7CEF-3EAC105436A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97285711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5021992" y="2841745"/>
            <a:ext cx="4122008" cy="2301755"/>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dirty="0"/>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2" name="Slide Number Placeholder 2">
            <a:extLst>
              <a:ext uri="{FF2B5EF4-FFF2-40B4-BE49-F238E27FC236}">
                <a16:creationId xmlns:a16="http://schemas.microsoft.com/office/drawing/2014/main" id="{F60CF05D-B6D0-FB5C-0E40-296CDFC6556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0716843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6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609004" y="2651619"/>
            <a:ext cx="3923246" cy="20350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4658087" y="2647776"/>
            <a:ext cx="3923246" cy="20350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37394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10893"/>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695996" y="3235888"/>
            <a:ext cx="3734448"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703403" y="2751967"/>
            <a:ext cx="3734448" cy="229877"/>
          </a:xfrm>
        </p:spPr>
        <p:txBody>
          <a:bodyPr/>
          <a:lstStyle>
            <a:lvl1pPr>
              <a:spcBef>
                <a:spcPts val="0"/>
              </a:spcBef>
              <a:defRPr sz="135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4662489" y="1412912"/>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703403" y="2993927"/>
            <a:ext cx="3734448" cy="229877"/>
          </a:xfrm>
        </p:spPr>
        <p:txBody>
          <a:bodyPr/>
          <a:lstStyle>
            <a:lvl1pPr>
              <a:spcBef>
                <a:spcPts val="0"/>
              </a:spcBef>
              <a:defRPr sz="105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4745078" y="3235667"/>
            <a:ext cx="3734449"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4752486" y="2751747"/>
            <a:ext cx="3734449" cy="229877"/>
          </a:xfrm>
        </p:spPr>
        <p:txBody>
          <a:bodyPr/>
          <a:lstStyle>
            <a:lvl1pPr>
              <a:spcBef>
                <a:spcPts val="0"/>
              </a:spcBef>
              <a:defRPr sz="135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4752486" y="2993707"/>
            <a:ext cx="3734449" cy="229877"/>
          </a:xfrm>
        </p:spPr>
        <p:txBody>
          <a:bodyPr/>
          <a:lstStyle>
            <a:lvl1pPr>
              <a:spcBef>
                <a:spcPts val="0"/>
              </a:spcBef>
              <a:defRPr sz="105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5" name="Slide Number Placeholder 2">
            <a:extLst>
              <a:ext uri="{FF2B5EF4-FFF2-40B4-BE49-F238E27FC236}">
                <a16:creationId xmlns:a16="http://schemas.microsoft.com/office/drawing/2014/main" id="{FA983C02-033D-2F28-189A-C8B1112DD362}"/>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424548130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5_Two columns">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37394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01093"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3292085" y="140149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601005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8147327" y="231790"/>
            <a:ext cx="683885" cy="287030"/>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5999384" y="2659981"/>
            <a:ext cx="2582904"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3299437" y="2660260"/>
            <a:ext cx="2582904" cy="202604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601092" y="2660260"/>
            <a:ext cx="2582904"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668008" y="32752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675416" y="27519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675416" y="29723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3389612" y="32747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3397020" y="27514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3397020" y="29718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6071816" y="3281920"/>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6079224" y="2758614"/>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6079224" y="2978947"/>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47055317-058A-239D-2696-98199C2FBD44}"/>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96617248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1_Two columns">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37394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2636457"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467074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6687454"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610919" y="2660260"/>
            <a:ext cx="1897993"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2631509" y="2660260"/>
            <a:ext cx="1897993" cy="202604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4669755" y="2660260"/>
            <a:ext cx="1897993"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6688220" y="2660260"/>
            <a:ext cx="1897993" cy="202604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682560"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689968"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689968"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2725378" y="3317991"/>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2732785" y="2751747"/>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2732785" y="2959921"/>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4759666"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4767074"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4767074"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6792040" y="3325609"/>
            <a:ext cx="1739893"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6792040"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6792040"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4" name="Slide Number Placeholder 2">
            <a:extLst>
              <a:ext uri="{FF2B5EF4-FFF2-40B4-BE49-F238E27FC236}">
                <a16:creationId xmlns:a16="http://schemas.microsoft.com/office/drawing/2014/main" id="{3045ECFA-5F10-24B5-461D-741FE5957F3B}"/>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6864667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9_Two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2327008"/>
            <a:ext cx="9144000" cy="62423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3986808"/>
            <a:ext cx="9144000" cy="115669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37394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35604" y="24216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35604" y="261382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620813" y="408468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620813" y="427684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05801" y="241845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05801" y="2610612"/>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3591010" y="40814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3591010" y="4273627"/>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561208" y="242158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561208" y="261373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6546417" y="4084594"/>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6546417" y="4276751"/>
            <a:ext cx="2030846" cy="229877"/>
          </a:xfrm>
        </p:spPr>
        <p:txBody>
          <a:bodyPr/>
          <a:lstStyle>
            <a:lvl1pPr>
              <a:spcBef>
                <a:spcPts val="0"/>
              </a:spcBef>
              <a:defRPr sz="105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A5E90E8D-F417-F208-CD62-03B43E90712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3018864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Grey icon circles and blue text boxes 2">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44" name="Rectangle: Rounded Corners 43">
            <a:extLst>
              <a:ext uri="{FF2B5EF4-FFF2-40B4-BE49-F238E27FC236}">
                <a16:creationId xmlns:a16="http://schemas.microsoft.com/office/drawing/2014/main" id="{36770013-D83F-4080-81FC-4D33A811B214}"/>
              </a:ext>
            </a:extLst>
          </p:cNvPr>
          <p:cNvSpPr/>
          <p:nvPr/>
        </p:nvSpPr>
        <p:spPr>
          <a:xfrm>
            <a:off x="6224952" y="950913"/>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46" name="Oval 45">
            <a:extLst>
              <a:ext uri="{FF2B5EF4-FFF2-40B4-BE49-F238E27FC236}">
                <a16:creationId xmlns:a16="http://schemas.microsoft.com/office/drawing/2014/main" id="{E98EA0C0-00E3-4B5A-ABF8-151304358CDC}"/>
              </a:ext>
            </a:extLst>
          </p:cNvPr>
          <p:cNvSpPr/>
          <p:nvPr/>
        </p:nvSpPr>
        <p:spPr>
          <a:xfrm>
            <a:off x="8034580" y="99058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47" name="Picture Placeholder 19">
            <a:extLst>
              <a:ext uri="{FF2B5EF4-FFF2-40B4-BE49-F238E27FC236}">
                <a16:creationId xmlns:a16="http://schemas.microsoft.com/office/drawing/2014/main" id="{BB339EF5-8390-4660-9AD8-4260AA366974}"/>
              </a:ext>
            </a:extLst>
          </p:cNvPr>
          <p:cNvSpPr>
            <a:spLocks noGrp="1"/>
          </p:cNvSpPr>
          <p:nvPr>
            <p:ph type="pic" sz="quarter" idx="26" hasCustomPrompt="1"/>
          </p:nvPr>
        </p:nvSpPr>
        <p:spPr>
          <a:xfrm>
            <a:off x="8186992" y="114300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52" name="Rectangle: Rounded Corners 51">
            <a:extLst>
              <a:ext uri="{FF2B5EF4-FFF2-40B4-BE49-F238E27FC236}">
                <a16:creationId xmlns:a16="http://schemas.microsoft.com/office/drawing/2014/main" id="{EC334493-CD18-459E-9E65-E2687588A29C}"/>
              </a:ext>
            </a:extLst>
          </p:cNvPr>
          <p:cNvSpPr/>
          <p:nvPr/>
        </p:nvSpPr>
        <p:spPr>
          <a:xfrm>
            <a:off x="724577" y="950913"/>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53" name="Oval 52">
            <a:extLst>
              <a:ext uri="{FF2B5EF4-FFF2-40B4-BE49-F238E27FC236}">
                <a16:creationId xmlns:a16="http://schemas.microsoft.com/office/drawing/2014/main" id="{903AFCED-B507-4CA9-A425-F54275F3D19E}"/>
              </a:ext>
            </a:extLst>
          </p:cNvPr>
          <p:cNvSpPr/>
          <p:nvPr/>
        </p:nvSpPr>
        <p:spPr>
          <a:xfrm>
            <a:off x="368754" y="99058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54" name="Picture Placeholder 19">
            <a:extLst>
              <a:ext uri="{FF2B5EF4-FFF2-40B4-BE49-F238E27FC236}">
                <a16:creationId xmlns:a16="http://schemas.microsoft.com/office/drawing/2014/main" id="{028B6226-6EF0-4267-B8F0-3C95D4E6C316}"/>
              </a:ext>
            </a:extLst>
          </p:cNvPr>
          <p:cNvSpPr>
            <a:spLocks noGrp="1"/>
          </p:cNvSpPr>
          <p:nvPr>
            <p:ph type="pic" sz="quarter" idx="27" hasCustomPrompt="1"/>
          </p:nvPr>
        </p:nvSpPr>
        <p:spPr>
          <a:xfrm>
            <a:off x="521166" y="114300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57" name="Rectangle: Rounded Corners 56">
            <a:extLst>
              <a:ext uri="{FF2B5EF4-FFF2-40B4-BE49-F238E27FC236}">
                <a16:creationId xmlns:a16="http://schemas.microsoft.com/office/drawing/2014/main" id="{D0D70DCF-5626-4388-920B-1212F4E82C2D}"/>
              </a:ext>
            </a:extLst>
          </p:cNvPr>
          <p:cNvSpPr/>
          <p:nvPr/>
        </p:nvSpPr>
        <p:spPr>
          <a:xfrm>
            <a:off x="6224952" y="2221344"/>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58" name="Oval 57">
            <a:extLst>
              <a:ext uri="{FF2B5EF4-FFF2-40B4-BE49-F238E27FC236}">
                <a16:creationId xmlns:a16="http://schemas.microsoft.com/office/drawing/2014/main" id="{8958BB45-E137-48B7-B376-851A6E88C02E}"/>
              </a:ext>
            </a:extLst>
          </p:cNvPr>
          <p:cNvSpPr/>
          <p:nvPr/>
        </p:nvSpPr>
        <p:spPr>
          <a:xfrm>
            <a:off x="8034580" y="2261019"/>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59" name="Picture Placeholder 19">
            <a:extLst>
              <a:ext uri="{FF2B5EF4-FFF2-40B4-BE49-F238E27FC236}">
                <a16:creationId xmlns:a16="http://schemas.microsoft.com/office/drawing/2014/main" id="{13E494D1-0D81-4DFD-ABC1-97E38162F2E1}"/>
              </a:ext>
            </a:extLst>
          </p:cNvPr>
          <p:cNvSpPr>
            <a:spLocks noGrp="1"/>
          </p:cNvSpPr>
          <p:nvPr>
            <p:ph type="pic" sz="quarter" idx="28" hasCustomPrompt="1"/>
          </p:nvPr>
        </p:nvSpPr>
        <p:spPr>
          <a:xfrm>
            <a:off x="8186992" y="2413431"/>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0" name="Rectangle: Rounded Corners 59">
            <a:extLst>
              <a:ext uri="{FF2B5EF4-FFF2-40B4-BE49-F238E27FC236}">
                <a16:creationId xmlns:a16="http://schemas.microsoft.com/office/drawing/2014/main" id="{181C24CE-E5CB-4886-83CB-8A089C2F32C2}"/>
              </a:ext>
            </a:extLst>
          </p:cNvPr>
          <p:cNvSpPr/>
          <p:nvPr/>
        </p:nvSpPr>
        <p:spPr>
          <a:xfrm>
            <a:off x="724577" y="2221344"/>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1" name="Oval 60">
            <a:extLst>
              <a:ext uri="{FF2B5EF4-FFF2-40B4-BE49-F238E27FC236}">
                <a16:creationId xmlns:a16="http://schemas.microsoft.com/office/drawing/2014/main" id="{70254868-CC89-458B-BD45-8550F67624CF}"/>
              </a:ext>
            </a:extLst>
          </p:cNvPr>
          <p:cNvSpPr/>
          <p:nvPr/>
        </p:nvSpPr>
        <p:spPr>
          <a:xfrm>
            <a:off x="368754" y="2261019"/>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2" name="Picture Placeholder 19">
            <a:extLst>
              <a:ext uri="{FF2B5EF4-FFF2-40B4-BE49-F238E27FC236}">
                <a16:creationId xmlns:a16="http://schemas.microsoft.com/office/drawing/2014/main" id="{91767842-A070-4752-8745-87895E6FE06D}"/>
              </a:ext>
            </a:extLst>
          </p:cNvPr>
          <p:cNvSpPr>
            <a:spLocks noGrp="1"/>
          </p:cNvSpPr>
          <p:nvPr>
            <p:ph type="pic" sz="quarter" idx="29" hasCustomPrompt="1"/>
          </p:nvPr>
        </p:nvSpPr>
        <p:spPr>
          <a:xfrm>
            <a:off x="521166" y="2413431"/>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3" name="Rectangle: Rounded Corners 62">
            <a:extLst>
              <a:ext uri="{FF2B5EF4-FFF2-40B4-BE49-F238E27FC236}">
                <a16:creationId xmlns:a16="http://schemas.microsoft.com/office/drawing/2014/main" id="{2E22C5AD-ECE5-433F-871B-E6BA1D96D417}"/>
              </a:ext>
            </a:extLst>
          </p:cNvPr>
          <p:cNvSpPr/>
          <p:nvPr/>
        </p:nvSpPr>
        <p:spPr>
          <a:xfrm>
            <a:off x="6224952" y="3485953"/>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4" name="Oval 63">
            <a:extLst>
              <a:ext uri="{FF2B5EF4-FFF2-40B4-BE49-F238E27FC236}">
                <a16:creationId xmlns:a16="http://schemas.microsoft.com/office/drawing/2014/main" id="{EAD6F539-32DF-4F27-8818-A8E39E1F3DBF}"/>
              </a:ext>
            </a:extLst>
          </p:cNvPr>
          <p:cNvSpPr/>
          <p:nvPr/>
        </p:nvSpPr>
        <p:spPr>
          <a:xfrm>
            <a:off x="8034580" y="352562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5" name="Picture Placeholder 19">
            <a:extLst>
              <a:ext uri="{FF2B5EF4-FFF2-40B4-BE49-F238E27FC236}">
                <a16:creationId xmlns:a16="http://schemas.microsoft.com/office/drawing/2014/main" id="{AB46A1E0-CAAF-441E-8E6E-CF9E9CB31E4F}"/>
              </a:ext>
            </a:extLst>
          </p:cNvPr>
          <p:cNvSpPr>
            <a:spLocks noGrp="1"/>
          </p:cNvSpPr>
          <p:nvPr>
            <p:ph type="pic" sz="quarter" idx="30" hasCustomPrompt="1"/>
          </p:nvPr>
        </p:nvSpPr>
        <p:spPr>
          <a:xfrm>
            <a:off x="8186992" y="367804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66" name="Rectangle: Rounded Corners 65">
            <a:extLst>
              <a:ext uri="{FF2B5EF4-FFF2-40B4-BE49-F238E27FC236}">
                <a16:creationId xmlns:a16="http://schemas.microsoft.com/office/drawing/2014/main" id="{7A42FADF-86FF-40AA-AEDE-B8803161EB6C}"/>
              </a:ext>
            </a:extLst>
          </p:cNvPr>
          <p:cNvSpPr/>
          <p:nvPr/>
        </p:nvSpPr>
        <p:spPr>
          <a:xfrm>
            <a:off x="724577" y="3485953"/>
            <a:ext cx="2304000" cy="954000"/>
          </a:xfrm>
          <a:prstGeom prst="roundRect">
            <a:avLst>
              <a:gd name="adj" fmla="val 6208"/>
            </a:avLst>
          </a:prstGeom>
          <a:solidFill>
            <a:srgbClr val="CCEBF8"/>
          </a:solidFill>
          <a:ln w="9525">
            <a:solidFill>
              <a:srgbClr val="CCEBF8"/>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67" name="Oval 66">
            <a:extLst>
              <a:ext uri="{FF2B5EF4-FFF2-40B4-BE49-F238E27FC236}">
                <a16:creationId xmlns:a16="http://schemas.microsoft.com/office/drawing/2014/main" id="{D1023D6B-A4F2-47FD-8017-8470EAE831E7}"/>
              </a:ext>
            </a:extLst>
          </p:cNvPr>
          <p:cNvSpPr/>
          <p:nvPr/>
        </p:nvSpPr>
        <p:spPr>
          <a:xfrm>
            <a:off x="368754" y="3525628"/>
            <a:ext cx="893079" cy="893079"/>
          </a:xfrm>
          <a:prstGeom prst="ellipse">
            <a:avLst/>
          </a:prstGeom>
          <a:solidFill>
            <a:schemeClr val="bg1"/>
          </a:solidFill>
          <a:ln w="793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68" name="Picture Placeholder 19">
            <a:extLst>
              <a:ext uri="{FF2B5EF4-FFF2-40B4-BE49-F238E27FC236}">
                <a16:creationId xmlns:a16="http://schemas.microsoft.com/office/drawing/2014/main" id="{2A2ECC5A-4AD5-4BAB-A355-891C769B31D7}"/>
              </a:ext>
            </a:extLst>
          </p:cNvPr>
          <p:cNvSpPr>
            <a:spLocks noGrp="1"/>
          </p:cNvSpPr>
          <p:nvPr>
            <p:ph type="pic" sz="quarter" idx="31" hasCustomPrompt="1"/>
          </p:nvPr>
        </p:nvSpPr>
        <p:spPr>
          <a:xfrm>
            <a:off x="521166" y="3678040"/>
            <a:ext cx="588254" cy="588254"/>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9" name="Content Placeholder 8">
            <a:extLst>
              <a:ext uri="{FF2B5EF4-FFF2-40B4-BE49-F238E27FC236}">
                <a16:creationId xmlns:a16="http://schemas.microsoft.com/office/drawing/2014/main" id="{8AF903F1-867A-4101-B264-570FABA72BAC}"/>
              </a:ext>
            </a:extLst>
          </p:cNvPr>
          <p:cNvSpPr>
            <a:spLocks noGrp="1"/>
          </p:cNvSpPr>
          <p:nvPr>
            <p:ph sz="quarter" idx="32"/>
          </p:nvPr>
        </p:nvSpPr>
        <p:spPr>
          <a:xfrm>
            <a:off x="1351446" y="1034225"/>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1" name="Content Placeholder 8">
            <a:extLst>
              <a:ext uri="{FF2B5EF4-FFF2-40B4-BE49-F238E27FC236}">
                <a16:creationId xmlns:a16="http://schemas.microsoft.com/office/drawing/2014/main" id="{53A1F9C3-3DF7-4661-9655-4971AB3C78AE}"/>
              </a:ext>
            </a:extLst>
          </p:cNvPr>
          <p:cNvSpPr>
            <a:spLocks noGrp="1"/>
          </p:cNvSpPr>
          <p:nvPr>
            <p:ph sz="quarter" idx="33"/>
          </p:nvPr>
        </p:nvSpPr>
        <p:spPr>
          <a:xfrm>
            <a:off x="1351446" y="2302491"/>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2" name="Content Placeholder 8">
            <a:extLst>
              <a:ext uri="{FF2B5EF4-FFF2-40B4-BE49-F238E27FC236}">
                <a16:creationId xmlns:a16="http://schemas.microsoft.com/office/drawing/2014/main" id="{E0E60B6C-BDE8-48B1-A549-BA8A058E0709}"/>
              </a:ext>
            </a:extLst>
          </p:cNvPr>
          <p:cNvSpPr>
            <a:spLocks noGrp="1"/>
          </p:cNvSpPr>
          <p:nvPr>
            <p:ph sz="quarter" idx="34"/>
          </p:nvPr>
        </p:nvSpPr>
        <p:spPr>
          <a:xfrm>
            <a:off x="1351446" y="3571069"/>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3" name="Content Placeholder 8">
            <a:extLst>
              <a:ext uri="{FF2B5EF4-FFF2-40B4-BE49-F238E27FC236}">
                <a16:creationId xmlns:a16="http://schemas.microsoft.com/office/drawing/2014/main" id="{170ACFD8-544C-46F1-A716-12B899D44251}"/>
              </a:ext>
            </a:extLst>
          </p:cNvPr>
          <p:cNvSpPr>
            <a:spLocks noGrp="1"/>
          </p:cNvSpPr>
          <p:nvPr>
            <p:ph sz="quarter" idx="35"/>
          </p:nvPr>
        </p:nvSpPr>
        <p:spPr>
          <a:xfrm>
            <a:off x="6297520" y="1034225"/>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4" name="Content Placeholder 8">
            <a:extLst>
              <a:ext uri="{FF2B5EF4-FFF2-40B4-BE49-F238E27FC236}">
                <a16:creationId xmlns:a16="http://schemas.microsoft.com/office/drawing/2014/main" id="{E8419920-2803-472B-AF5E-409971247058}"/>
              </a:ext>
            </a:extLst>
          </p:cNvPr>
          <p:cNvSpPr>
            <a:spLocks noGrp="1"/>
          </p:cNvSpPr>
          <p:nvPr>
            <p:ph sz="quarter" idx="36"/>
          </p:nvPr>
        </p:nvSpPr>
        <p:spPr>
          <a:xfrm>
            <a:off x="6297520" y="2302491"/>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
        <p:nvSpPr>
          <p:cNvPr id="75" name="Content Placeholder 8">
            <a:extLst>
              <a:ext uri="{FF2B5EF4-FFF2-40B4-BE49-F238E27FC236}">
                <a16:creationId xmlns:a16="http://schemas.microsoft.com/office/drawing/2014/main" id="{69AFC23F-8728-4A14-BD19-35AA2C648C84}"/>
              </a:ext>
            </a:extLst>
          </p:cNvPr>
          <p:cNvSpPr>
            <a:spLocks noGrp="1"/>
          </p:cNvSpPr>
          <p:nvPr>
            <p:ph sz="quarter" idx="37"/>
          </p:nvPr>
        </p:nvSpPr>
        <p:spPr>
          <a:xfrm>
            <a:off x="6297520" y="3571069"/>
            <a:ext cx="1620000" cy="802195"/>
          </a:xfrm>
        </p:spPr>
        <p:txBody>
          <a:bodyPr/>
          <a:lstStyle>
            <a:lvl1pPr>
              <a:defRPr sz="900"/>
            </a:lvl1pPr>
            <a:lvl2pPr>
              <a:defRPr sz="900"/>
            </a:lvl2pPr>
            <a:lvl3pPr>
              <a:defRPr sz="900"/>
            </a:lvl3pPr>
            <a:lvl4pPr>
              <a:defRPr sz="900"/>
            </a:lvl4pPr>
            <a:lvl5pPr>
              <a:defRPr sz="900"/>
            </a:lvl5pPr>
          </a:lstStyle>
          <a:p>
            <a:pPr lvl="0"/>
            <a:r>
              <a:rPr lang="en-US"/>
              <a:t>Click to edit Master text styles</a:t>
            </a:r>
          </a:p>
        </p:txBody>
      </p:sp>
    </p:spTree>
    <p:extLst>
      <p:ext uri="{BB962C8B-B14F-4D97-AF65-F5344CB8AC3E}">
        <p14:creationId xmlns:p14="http://schemas.microsoft.com/office/powerpoint/2010/main" val="330789745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2_Two columns">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3582263" y="2325400"/>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6537670" y="2327008"/>
            <a:ext cx="2054384" cy="62423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611982" y="2327008"/>
            <a:ext cx="2092796"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37394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80603" y="239496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80603" y="258712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50800" y="2391753"/>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50800" y="2583909"/>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606207" y="239487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606207" y="258703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3560956" y="3986808"/>
            <a:ext cx="2054384"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6526137" y="3988648"/>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576912" y="3986808"/>
            <a:ext cx="2092796" cy="6242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669070" y="405994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669070" y="425209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3639268" y="4056725"/>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3639268" y="4248882"/>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6594674" y="405985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6594674" y="425200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1E0E1A68-B0FF-BE59-7E69-074A2AD08F1E}"/>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30072014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0_Two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2327009"/>
            <a:ext cx="914400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3990022"/>
            <a:ext cx="9144000" cy="11534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37394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3560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3560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670762"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670762"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68996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68996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620813"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620813"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4722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265597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265597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041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470916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470916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68392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68392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69437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670312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6703122" y="4276841"/>
            <a:ext cx="1888099" cy="229877"/>
          </a:xfrm>
        </p:spPr>
        <p:txBody>
          <a:bodyPr/>
          <a:lstStyle>
            <a:lvl1pPr>
              <a:spcBef>
                <a:spcPts val="0"/>
              </a:spcBef>
              <a:defRPr sz="105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AC29A9AC-F99B-4288-0313-EFC7F2F32341}"/>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76245690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3_Two columns">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2647225" y="2324121"/>
            <a:ext cx="1888099"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4704725" y="2327008"/>
            <a:ext cx="1868748"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6708515" y="2321699"/>
            <a:ext cx="1868748"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610254" y="2324121"/>
            <a:ext cx="1891250"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37394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85906" y="2362765"/>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85906" y="2575795"/>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715450"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715450"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754157"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754157"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50788" y="3104385"/>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3335" y="3108432"/>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799669"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799669"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715630"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2645773" y="3994626"/>
            <a:ext cx="1888099"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4681810" y="3997966"/>
            <a:ext cx="1868748"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6710494" y="3990023"/>
            <a:ext cx="1868748"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608960" y="3990023"/>
            <a:ext cx="189125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695049" y="402975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695049" y="424278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2724593"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2724593"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4763300"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4763300"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6808812"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6808812"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Colored boxes are fixed </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C7EFF78E-08FE-C577-7358-D6DBCE84FA17}"/>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95206404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7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37394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Use only for lengthier biographies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77945"/>
            <a:ext cx="3870595"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691678" y="1671765"/>
            <a:ext cx="2738766" cy="229877"/>
          </a:xfrm>
        </p:spPr>
        <p:txBody>
          <a:bodyPr/>
          <a:lstStyle>
            <a:lvl1pPr>
              <a:spcBef>
                <a:spcPts val="0"/>
              </a:spcBef>
              <a:defRPr sz="13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691678" y="1913725"/>
            <a:ext cx="2738766" cy="229877"/>
          </a:xfrm>
        </p:spPr>
        <p:txBody>
          <a:bodyPr/>
          <a:lstStyle>
            <a:lvl1pPr>
              <a:spcBef>
                <a:spcPts val="0"/>
              </a:spcBef>
              <a:defRPr sz="105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4662488" y="2481752"/>
            <a:ext cx="3899809"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5741981" y="1683848"/>
            <a:ext cx="2744954" cy="229877"/>
          </a:xfrm>
        </p:spPr>
        <p:txBody>
          <a:bodyPr/>
          <a:lstStyle>
            <a:lvl1pPr>
              <a:spcBef>
                <a:spcPts val="0"/>
              </a:spcBef>
              <a:defRPr sz="135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5741981" y="1925808"/>
            <a:ext cx="2744954" cy="229877"/>
          </a:xfrm>
        </p:spPr>
        <p:txBody>
          <a:bodyPr/>
          <a:lstStyle>
            <a:lvl1pPr>
              <a:spcBef>
                <a:spcPts val="0"/>
              </a:spcBef>
              <a:defRPr sz="105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611981" y="1467501"/>
            <a:ext cx="934200" cy="940547"/>
          </a:xfrm>
          <a:prstGeom prst="rect">
            <a:avLst/>
          </a:prstGeom>
          <a:solidFill>
            <a:srgbClr val="E7E7E8"/>
          </a:solidFill>
        </p:spPr>
        <p:txBody>
          <a:bodyPr lIns="72000" tIns="72000" rIns="72000"/>
          <a:lstStyle/>
          <a:p>
            <a:r>
              <a:rPr lang="en-US" dirty="0"/>
              <a:t>Click icon to add picture</a:t>
            </a:r>
            <a:endParaRPr lang="en-GB" dirty="0"/>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4662488" y="1469520"/>
            <a:ext cx="934200" cy="940547"/>
          </a:xfrm>
          <a:prstGeom prst="rect">
            <a:avLst/>
          </a:prstGeom>
          <a:solidFill>
            <a:srgbClr val="E7E7E8"/>
          </a:solidFill>
        </p:spPr>
        <p:txBody>
          <a:bodyPr lIns="72000" tIns="72000" rIns="72000"/>
          <a:lstStyle/>
          <a:p>
            <a:r>
              <a:rPr lang="en-US" dirty="0"/>
              <a:t>Click icon to add picture</a:t>
            </a:r>
            <a:endParaRPr lang="en-GB" dirty="0"/>
          </a:p>
        </p:txBody>
      </p:sp>
      <p:sp>
        <p:nvSpPr>
          <p:cNvPr id="3" name="Slide Number Placeholder 2">
            <a:extLst>
              <a:ext uri="{FF2B5EF4-FFF2-40B4-BE49-F238E27FC236}">
                <a16:creationId xmlns:a16="http://schemas.microsoft.com/office/drawing/2014/main" id="{0FB045DD-BD9A-3DB4-A166-2CF7A6AF8FF0}"/>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97705328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8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37394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Use only for lengthier biographies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1982" y="1467501"/>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61834"/>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557051" y="1583099"/>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557051" y="2022466"/>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3317671" y="1466168"/>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3316609" y="2460501"/>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4262740" y="1581766"/>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4262740" y="2021134"/>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6011467" y="1469520"/>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6010404" y="2463853"/>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6956536" y="1585118"/>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6956536" y="2024485"/>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5" name="Slide Number Placeholder 2">
            <a:extLst>
              <a:ext uri="{FF2B5EF4-FFF2-40B4-BE49-F238E27FC236}">
                <a16:creationId xmlns:a16="http://schemas.microsoft.com/office/drawing/2014/main" id="{BCD498E4-B6D5-95A8-0D1F-CBFEEAE0DB18}"/>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82450255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9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37394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E40046"/>
                </a:solidFill>
                <a:effectLst/>
                <a:uLnTx/>
                <a:uFillTx/>
                <a:latin typeface="Arial"/>
                <a:ea typeface="+mn-ea"/>
                <a:cs typeface="+mn-cs"/>
              </a:rPr>
              <a:t>Tips: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Don’t change title and subtitle text or size.</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Text should be no smaller than pt 12</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r>
              <a:rPr kumimoji="0" lang="en-US" sz="1050" b="0" i="0" u="none" strike="noStrike" kern="1200" cap="none" spc="0" normalizeH="0" baseline="0" noProof="0" dirty="0">
                <a:ln>
                  <a:noFill/>
                </a:ln>
                <a:solidFill>
                  <a:srgbClr val="E40046"/>
                </a:solidFill>
                <a:effectLst/>
                <a:uLnTx/>
                <a:uFillTx/>
                <a:latin typeface="Arial"/>
                <a:ea typeface="+mn-ea"/>
                <a:cs typeface="+mn-cs"/>
              </a:rPr>
              <a:t>Use only for lengthier biographies</a:t>
            </a:r>
          </a:p>
          <a:p>
            <a:pPr marL="214313" marR="0" lvl="0" indent="-214313" algn="l" defTabSz="685800" rtl="0" eaLnBrk="1" fontAlgn="auto" latinLnBrk="0" hangingPunct="1">
              <a:lnSpc>
                <a:spcPct val="100000"/>
              </a:lnSpc>
              <a:spcBef>
                <a:spcPts val="0"/>
              </a:spcBef>
              <a:spcAft>
                <a:spcPts val="0"/>
              </a:spcAft>
              <a:buClrTx/>
              <a:buSzTx/>
              <a:buFont typeface="Wingdings" pitchFamily="2" charset="2"/>
              <a:buChar char="§"/>
              <a:tabLst/>
              <a:defRPr/>
            </a:pPr>
            <a:endParaRPr kumimoji="0" lang="en-US" sz="1050" b="0" i="0" u="none" strike="noStrike" kern="1200" cap="none" spc="0" normalizeH="0" baseline="0" noProof="0" dirty="0">
              <a:ln>
                <a:noFill/>
              </a:ln>
              <a:solidFill>
                <a:srgbClr val="E40046"/>
              </a:solidFill>
              <a:effectLst/>
              <a:uLnTx/>
              <a:uFillTx/>
              <a:latin typeface="Arial"/>
              <a:ea typeface="+mn-ea"/>
              <a:cs typeface="+mn-cs"/>
            </a:endParaRPr>
          </a:p>
          <a:p>
            <a:pPr marL="0" marR="0" lvl="0" indent="0" algn="l" defTabSz="685800" rtl="0" eaLnBrk="1" fontAlgn="auto" latinLnBrk="0" hangingPunct="1">
              <a:lnSpc>
                <a:spcPct val="100000"/>
              </a:lnSpc>
              <a:spcBef>
                <a:spcPts val="0"/>
              </a:spcBef>
              <a:spcAft>
                <a:spcPts val="0"/>
              </a:spcAft>
              <a:buClrTx/>
              <a:buSzTx/>
              <a:buFont typeface="+mj-lt"/>
              <a:buNone/>
              <a:tabLst/>
              <a:defRPr/>
            </a:pPr>
            <a:endParaRPr kumimoji="0" lang="en-US" sz="1350" b="0" i="0" u="none" strike="noStrike" kern="1200" cap="none" spc="0" normalizeH="0" baseline="0" noProof="0" dirty="0">
              <a:ln>
                <a:noFill/>
              </a:ln>
              <a:solidFill>
                <a:srgbClr val="E40046"/>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0919" y="1391590"/>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20" y="2618085"/>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61091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61091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2644507" y="1394902"/>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2644507" y="2621398"/>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4661998" y="1390296"/>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4661999" y="2616791"/>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6695586" y="1393609"/>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6695587" y="2620104"/>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263645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263645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466163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466163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668717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668717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3" name="Slide Number Placeholder 2">
            <a:extLst>
              <a:ext uri="{FF2B5EF4-FFF2-40B4-BE49-F238E27FC236}">
                <a16:creationId xmlns:a16="http://schemas.microsoft.com/office/drawing/2014/main" id="{D5D19CF5-4BC7-55AA-3253-0BE0B4C403EC}"/>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53962620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3582017" y="1410055"/>
            <a:ext cx="4183952"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309224" y="1041775"/>
            <a:ext cx="729537" cy="57821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309224" y="3506219"/>
            <a:ext cx="729537" cy="70503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851758" y="1705613"/>
            <a:ext cx="364447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851756" y="3406900"/>
            <a:ext cx="3644472" cy="173981"/>
          </a:xfrm>
        </p:spPr>
        <p:txBody>
          <a:bodyPr anchor="b"/>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5" name="Slide Number Placeholder 2">
            <a:extLst>
              <a:ext uri="{FF2B5EF4-FFF2-40B4-BE49-F238E27FC236}">
                <a16:creationId xmlns:a16="http://schemas.microsoft.com/office/drawing/2014/main" id="{BFD57B92-0508-7444-213D-775185AC419D}"/>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06467215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5_One column">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2" name="Slide Number Placeholder 2">
            <a:extLst>
              <a:ext uri="{FF2B5EF4-FFF2-40B4-BE49-F238E27FC236}">
                <a16:creationId xmlns:a16="http://schemas.microsoft.com/office/drawing/2014/main" id="{28EB3C2B-45E1-6802-9408-78A3B5C75D77}"/>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68598265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6_One column">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2" name="Slide Number Placeholder 2">
            <a:extLst>
              <a:ext uri="{FF2B5EF4-FFF2-40B4-BE49-F238E27FC236}">
                <a16:creationId xmlns:a16="http://schemas.microsoft.com/office/drawing/2014/main" id="{35FA15E6-3219-0EBA-7B31-3F890F61BB1E}"/>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21082236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7_One column">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1985" y="462140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Tree>
    <p:extLst>
      <p:ext uri="{BB962C8B-B14F-4D97-AF65-F5344CB8AC3E}">
        <p14:creationId xmlns:p14="http://schemas.microsoft.com/office/powerpoint/2010/main" val="1740596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Blue icon circles x4">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FF0DF4F-7678-4E5F-896F-A38196595617}"/>
              </a:ext>
            </a:extLst>
          </p:cNvPr>
          <p:cNvSpPr/>
          <p:nvPr/>
        </p:nvSpPr>
        <p:spPr>
          <a:xfrm>
            <a:off x="32399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2" name="Rectangle 11">
            <a:extLst>
              <a:ext uri="{FF2B5EF4-FFF2-40B4-BE49-F238E27FC236}">
                <a16:creationId xmlns:a16="http://schemas.microsoft.com/office/drawing/2014/main" id="{6E2CFDD0-C4DA-4C88-BBEF-BA36EAD5564C}"/>
              </a:ext>
            </a:extLst>
          </p:cNvPr>
          <p:cNvSpPr/>
          <p:nvPr/>
        </p:nvSpPr>
        <p:spPr>
          <a:xfrm>
            <a:off x="257994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3" name="Rectangle 12">
            <a:extLst>
              <a:ext uri="{FF2B5EF4-FFF2-40B4-BE49-F238E27FC236}">
                <a16:creationId xmlns:a16="http://schemas.microsoft.com/office/drawing/2014/main" id="{26EDF5CC-1752-4B21-88BC-86B9DA371AB4}"/>
              </a:ext>
            </a:extLst>
          </p:cNvPr>
          <p:cNvSpPr/>
          <p:nvPr/>
        </p:nvSpPr>
        <p:spPr>
          <a:xfrm>
            <a:off x="483589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4" name="Rectangle 13">
            <a:extLst>
              <a:ext uri="{FF2B5EF4-FFF2-40B4-BE49-F238E27FC236}">
                <a16:creationId xmlns:a16="http://schemas.microsoft.com/office/drawing/2014/main" id="{D44C2D6A-CDF0-4111-8D87-E7BF05E35066}"/>
              </a:ext>
            </a:extLst>
          </p:cNvPr>
          <p:cNvSpPr/>
          <p:nvPr/>
        </p:nvSpPr>
        <p:spPr>
          <a:xfrm>
            <a:off x="7091850"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6" name="Oval 5">
            <a:extLst>
              <a:ext uri="{FF2B5EF4-FFF2-40B4-BE49-F238E27FC236}">
                <a16:creationId xmlns:a16="http://schemas.microsoft.com/office/drawing/2014/main" id="{DD605E91-BE56-4A94-BAF4-884CF049FE97}"/>
              </a:ext>
            </a:extLst>
          </p:cNvPr>
          <p:cNvSpPr/>
          <p:nvPr/>
        </p:nvSpPr>
        <p:spPr>
          <a:xfrm>
            <a:off x="398749" y="2651760"/>
            <a:ext cx="1727220" cy="1727220"/>
          </a:xfrm>
          <a:prstGeom prst="ellipse">
            <a:avLst/>
          </a:prstGeom>
          <a:solidFill>
            <a:schemeClr val="bg1"/>
          </a:solidFill>
          <a:ln w="155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0" name="Oval 19">
            <a:extLst>
              <a:ext uri="{FF2B5EF4-FFF2-40B4-BE49-F238E27FC236}">
                <a16:creationId xmlns:a16="http://schemas.microsoft.com/office/drawing/2014/main" id="{FBA8209C-E047-4D05-9036-0304997482D4}"/>
              </a:ext>
            </a:extLst>
          </p:cNvPr>
          <p:cNvSpPr/>
          <p:nvPr/>
        </p:nvSpPr>
        <p:spPr>
          <a:xfrm>
            <a:off x="2654458" y="2651760"/>
            <a:ext cx="1727220" cy="1727220"/>
          </a:xfrm>
          <a:prstGeom prst="ellipse">
            <a:avLst/>
          </a:prstGeom>
          <a:solidFill>
            <a:schemeClr val="bg1"/>
          </a:solidFill>
          <a:ln w="155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1" name="Oval 20">
            <a:extLst>
              <a:ext uri="{FF2B5EF4-FFF2-40B4-BE49-F238E27FC236}">
                <a16:creationId xmlns:a16="http://schemas.microsoft.com/office/drawing/2014/main" id="{2CB45763-DFCF-4801-BA35-9B38AC71946E}"/>
              </a:ext>
            </a:extLst>
          </p:cNvPr>
          <p:cNvSpPr/>
          <p:nvPr/>
        </p:nvSpPr>
        <p:spPr>
          <a:xfrm>
            <a:off x="4910167" y="2651760"/>
            <a:ext cx="1727220" cy="1727220"/>
          </a:xfrm>
          <a:prstGeom prst="ellipse">
            <a:avLst/>
          </a:prstGeom>
          <a:solidFill>
            <a:schemeClr val="bg1"/>
          </a:solidFill>
          <a:ln w="155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2" name="Oval 21">
            <a:extLst>
              <a:ext uri="{FF2B5EF4-FFF2-40B4-BE49-F238E27FC236}">
                <a16:creationId xmlns:a16="http://schemas.microsoft.com/office/drawing/2014/main" id="{6D93F9C1-C5BA-4E3E-AE9C-A04424D4AE7B}"/>
              </a:ext>
            </a:extLst>
          </p:cNvPr>
          <p:cNvSpPr/>
          <p:nvPr/>
        </p:nvSpPr>
        <p:spPr>
          <a:xfrm>
            <a:off x="7165875" y="2651760"/>
            <a:ext cx="1727220" cy="1727220"/>
          </a:xfrm>
          <a:prstGeom prst="ellipse">
            <a:avLst/>
          </a:prstGeom>
          <a:solidFill>
            <a:schemeClr val="bg1"/>
          </a:solidFill>
          <a:ln w="155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3" name="Picture Placeholder 19">
            <a:extLst>
              <a:ext uri="{FF2B5EF4-FFF2-40B4-BE49-F238E27FC236}">
                <a16:creationId xmlns:a16="http://schemas.microsoft.com/office/drawing/2014/main" id="{0AD8708F-B2F1-4951-8E79-05F930185354}"/>
              </a:ext>
            </a:extLst>
          </p:cNvPr>
          <p:cNvSpPr>
            <a:spLocks noGrp="1"/>
          </p:cNvSpPr>
          <p:nvPr>
            <p:ph type="pic" sz="quarter" idx="16" hasCustomPrompt="1"/>
          </p:nvPr>
        </p:nvSpPr>
        <p:spPr>
          <a:xfrm>
            <a:off x="714375"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4" name="Picture Placeholder 19">
            <a:extLst>
              <a:ext uri="{FF2B5EF4-FFF2-40B4-BE49-F238E27FC236}">
                <a16:creationId xmlns:a16="http://schemas.microsoft.com/office/drawing/2014/main" id="{2D7870CF-A1AF-4E88-8A38-48A4E92CAB38}"/>
              </a:ext>
            </a:extLst>
          </p:cNvPr>
          <p:cNvSpPr>
            <a:spLocks noGrp="1"/>
          </p:cNvSpPr>
          <p:nvPr>
            <p:ph type="pic" sz="quarter" idx="23" hasCustomPrompt="1"/>
          </p:nvPr>
        </p:nvSpPr>
        <p:spPr>
          <a:xfrm>
            <a:off x="2962271"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5" name="Picture Placeholder 19">
            <a:extLst>
              <a:ext uri="{FF2B5EF4-FFF2-40B4-BE49-F238E27FC236}">
                <a16:creationId xmlns:a16="http://schemas.microsoft.com/office/drawing/2014/main" id="{6EC6D2C5-1476-433E-BBBD-B3C8EDF5FDB6}"/>
              </a:ext>
            </a:extLst>
          </p:cNvPr>
          <p:cNvSpPr>
            <a:spLocks noGrp="1"/>
          </p:cNvSpPr>
          <p:nvPr>
            <p:ph type="pic" sz="quarter" idx="24" hasCustomPrompt="1"/>
          </p:nvPr>
        </p:nvSpPr>
        <p:spPr>
          <a:xfrm>
            <a:off x="5210167"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6" name="Picture Placeholder 19">
            <a:extLst>
              <a:ext uri="{FF2B5EF4-FFF2-40B4-BE49-F238E27FC236}">
                <a16:creationId xmlns:a16="http://schemas.microsoft.com/office/drawing/2014/main" id="{E7615DAD-619B-4CB0-85B8-008DDA7B43F1}"/>
              </a:ext>
            </a:extLst>
          </p:cNvPr>
          <p:cNvSpPr>
            <a:spLocks noGrp="1"/>
          </p:cNvSpPr>
          <p:nvPr>
            <p:ph type="pic" sz="quarter" idx="25" hasCustomPrompt="1"/>
          </p:nvPr>
        </p:nvSpPr>
        <p:spPr>
          <a:xfrm>
            <a:off x="7458064"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5" name="Content Placeholder 4">
            <a:extLst>
              <a:ext uri="{FF2B5EF4-FFF2-40B4-BE49-F238E27FC236}">
                <a16:creationId xmlns:a16="http://schemas.microsoft.com/office/drawing/2014/main" id="{E6E41F2B-E6E6-49B5-8F38-D344069A9716}"/>
              </a:ext>
            </a:extLst>
          </p:cNvPr>
          <p:cNvSpPr>
            <a:spLocks noGrp="1"/>
          </p:cNvSpPr>
          <p:nvPr>
            <p:ph sz="quarter" idx="26"/>
          </p:nvPr>
        </p:nvSpPr>
        <p:spPr>
          <a:xfrm>
            <a:off x="455613" y="1419224"/>
            <a:ext cx="1620000" cy="1188000"/>
          </a:xfrm>
        </p:spPr>
        <p:txBody>
          <a:bodyPr/>
          <a:lstStyle/>
          <a:p>
            <a:pPr lvl="0"/>
            <a:r>
              <a:rPr lang="en-US"/>
              <a:t>Click to edit Master text styles</a:t>
            </a:r>
          </a:p>
        </p:txBody>
      </p:sp>
      <p:sp>
        <p:nvSpPr>
          <p:cNvPr id="8" name="Content Placeholder 7">
            <a:extLst>
              <a:ext uri="{FF2B5EF4-FFF2-40B4-BE49-F238E27FC236}">
                <a16:creationId xmlns:a16="http://schemas.microsoft.com/office/drawing/2014/main" id="{606F6A24-6E24-404C-A8A1-E0B0598EE496}"/>
              </a:ext>
            </a:extLst>
          </p:cNvPr>
          <p:cNvSpPr>
            <a:spLocks noGrp="1"/>
          </p:cNvSpPr>
          <p:nvPr>
            <p:ph sz="quarter" idx="27"/>
          </p:nvPr>
        </p:nvSpPr>
        <p:spPr>
          <a:xfrm>
            <a:off x="2705949" y="1419224"/>
            <a:ext cx="1620000" cy="1188000"/>
          </a:xfrm>
        </p:spPr>
        <p:txBody>
          <a:bodyPr/>
          <a:lstStyle/>
          <a:p>
            <a:pPr lvl="0"/>
            <a:r>
              <a:rPr lang="en-US"/>
              <a:t>Click to edit Master text styles</a:t>
            </a:r>
          </a:p>
        </p:txBody>
      </p:sp>
      <p:sp>
        <p:nvSpPr>
          <p:cNvPr id="10" name="Content Placeholder 9">
            <a:extLst>
              <a:ext uri="{FF2B5EF4-FFF2-40B4-BE49-F238E27FC236}">
                <a16:creationId xmlns:a16="http://schemas.microsoft.com/office/drawing/2014/main" id="{1E9E3D1F-AC33-47D7-9B2B-6F8AA9746215}"/>
              </a:ext>
            </a:extLst>
          </p:cNvPr>
          <p:cNvSpPr>
            <a:spLocks noGrp="1"/>
          </p:cNvSpPr>
          <p:nvPr>
            <p:ph sz="quarter" idx="28"/>
          </p:nvPr>
        </p:nvSpPr>
        <p:spPr>
          <a:xfrm>
            <a:off x="4961899" y="1419224"/>
            <a:ext cx="1620000" cy="1187451"/>
          </a:xfrm>
        </p:spPr>
        <p:txBody>
          <a:bodyPr/>
          <a:lstStyle/>
          <a:p>
            <a:pPr lvl="0"/>
            <a:r>
              <a:rPr lang="en-US"/>
              <a:t>Click to edit Master text styles</a:t>
            </a:r>
          </a:p>
        </p:txBody>
      </p:sp>
      <p:sp>
        <p:nvSpPr>
          <p:cNvPr id="15" name="Content Placeholder 14">
            <a:extLst>
              <a:ext uri="{FF2B5EF4-FFF2-40B4-BE49-F238E27FC236}">
                <a16:creationId xmlns:a16="http://schemas.microsoft.com/office/drawing/2014/main" id="{5322C421-0867-4CA6-921B-70D008BDE683}"/>
              </a:ext>
            </a:extLst>
          </p:cNvPr>
          <p:cNvSpPr>
            <a:spLocks noGrp="1"/>
          </p:cNvSpPr>
          <p:nvPr>
            <p:ph sz="quarter" idx="29"/>
          </p:nvPr>
        </p:nvSpPr>
        <p:spPr>
          <a:xfrm>
            <a:off x="7200001" y="1419224"/>
            <a:ext cx="1620000" cy="1188000"/>
          </a:xfrm>
        </p:spPr>
        <p:txBody>
          <a:bodyPr/>
          <a:lstStyle/>
          <a:p>
            <a:pPr lvl="0"/>
            <a:r>
              <a:rPr lang="en-US"/>
              <a:t>Click to edit Master text styles</a:t>
            </a:r>
          </a:p>
        </p:txBody>
      </p:sp>
    </p:spTree>
    <p:extLst>
      <p:ext uri="{BB962C8B-B14F-4D97-AF65-F5344CB8AC3E}">
        <p14:creationId xmlns:p14="http://schemas.microsoft.com/office/powerpoint/2010/main" val="132762051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8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63666A"/>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63666A"/>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bg2"/>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2" name="Slide Number Placeholder 2">
            <a:extLst>
              <a:ext uri="{FF2B5EF4-FFF2-40B4-BE49-F238E27FC236}">
                <a16:creationId xmlns:a16="http://schemas.microsoft.com/office/drawing/2014/main" id="{FCC35C70-4C8B-5703-D9BF-2933129DD3E8}"/>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462559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9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888B8D"/>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888B8D"/>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2" name="Slide Number Placeholder 2">
            <a:extLst>
              <a:ext uri="{FF2B5EF4-FFF2-40B4-BE49-F238E27FC236}">
                <a16:creationId xmlns:a16="http://schemas.microsoft.com/office/drawing/2014/main" id="{64D48623-4510-A070-299D-33F87C0BB343}"/>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84271801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20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888B8D"/>
                </a:solidFill>
                <a:effectLst/>
                <a:uLnTx/>
                <a:uFillTx/>
                <a:latin typeface="Arial"/>
                <a:ea typeface="+mn-ea"/>
                <a:cs typeface="+mn-cs"/>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888B8D"/>
                </a:solidFill>
                <a:effectLst/>
                <a:uLnTx/>
                <a:uFillTx/>
                <a:latin typeface="Arial"/>
                <a:ea typeface="+mn-ea"/>
                <a:cs typeface="+mn-cs"/>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141439"/>
                </a:solidFill>
                <a:effectLst/>
                <a:uLnTx/>
                <a:uFillTx/>
                <a:latin typeface="Arial"/>
                <a:ea typeface="+mn-ea"/>
                <a:cs typeface="+mn-cs"/>
              </a:endParaRPr>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defTabSz="685800">
              <a:defRPr/>
            </a:pPr>
            <a:r>
              <a:rPr lang="en-US" dirty="0">
                <a:solidFill>
                  <a:srgbClr val="888B8D"/>
                </a:solidFill>
              </a:rPr>
              <a:t>RSM | </a:t>
            </a:r>
            <a:fld id="{D3664AF6-26E3-4378-990F-C4F4E21208D6}" type="slidenum">
              <a:rPr smtClean="0">
                <a:solidFill>
                  <a:srgbClr val="888B8D"/>
                </a:solidFill>
              </a:rPr>
              <a:pPr algn="r" defTabSz="685800">
                <a:defRPr/>
              </a:pPr>
              <a:t>‹#›</a:t>
            </a:fld>
            <a:endParaRPr dirty="0">
              <a:solidFill>
                <a:srgbClr val="888B8D"/>
              </a:solidFill>
            </a:endParaRPr>
          </a:p>
        </p:txBody>
      </p:sp>
      <p:sp>
        <p:nvSpPr>
          <p:cNvPr id="2" name="Slide Number Placeholder 2">
            <a:extLst>
              <a:ext uri="{FF2B5EF4-FFF2-40B4-BE49-F238E27FC236}">
                <a16:creationId xmlns:a16="http://schemas.microsoft.com/office/drawing/2014/main" id="{8BFDD2FB-3239-4D9C-278E-9D32E5BAC2D6}"/>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58250648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p:cSld name="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
        <p:nvSpPr>
          <p:cNvPr id="2" name="Slide Number Placeholder 2">
            <a:extLst>
              <a:ext uri="{FF2B5EF4-FFF2-40B4-BE49-F238E27FC236}">
                <a16:creationId xmlns:a16="http://schemas.microsoft.com/office/drawing/2014/main" id="{46363B19-6CB2-343F-B376-80DBDEE63A0A}"/>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2794879441"/>
      </p:ext>
    </p:extLst>
  </p:cSld>
  <p:clrMapOvr>
    <a:masterClrMapping/>
  </p:clrMapOvr>
  <p:extLst>
    <p:ext uri="{DCECCB84-F9BA-43D5-87BE-67443E8EF086}">
      <p15:sldGuideLst xmlns:p15="http://schemas.microsoft.com/office/powerpoint/2012/main"/>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p:cSld name="1_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
        <p:nvSpPr>
          <p:cNvPr id="2" name="Slide Number Placeholder 2">
            <a:extLst>
              <a:ext uri="{FF2B5EF4-FFF2-40B4-BE49-F238E27FC236}">
                <a16:creationId xmlns:a16="http://schemas.microsoft.com/office/drawing/2014/main" id="{E207E5A1-4B17-B22D-6AE0-6A4BF74B5454}"/>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4274108067"/>
      </p:ext>
    </p:extLst>
  </p:cSld>
  <p:clrMapOvr>
    <a:masterClrMapping/>
  </p:clrMapOvr>
  <p:extLst>
    <p:ext uri="{DCECCB84-F9BA-43D5-87BE-67443E8EF086}">
      <p15:sldGuideLst xmlns:p15="http://schemas.microsoft.com/office/powerpoint/2012/main"/>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2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870348"/>
            <a:ext cx="9157533" cy="4275053"/>
          </a:xfrm>
          <a:prstGeom prst="rect">
            <a:avLst/>
          </a:prstGeom>
        </p:spPr>
      </p:pic>
      <p:sp>
        <p:nvSpPr>
          <p:cNvPr id="7" name="Text Placeholder 4"/>
          <p:cNvSpPr>
            <a:spLocks noGrp="1"/>
          </p:cNvSpPr>
          <p:nvPr>
            <p:ph type="body" sz="quarter" idx="10" hasCustomPrompt="1"/>
          </p:nvPr>
        </p:nvSpPr>
        <p:spPr>
          <a:xfrm>
            <a:off x="611981" y="594244"/>
            <a:ext cx="7794975" cy="415499"/>
          </a:xfrm>
          <a:prstGeom prst="rect">
            <a:avLst/>
          </a:prstGeom>
        </p:spPr>
        <p:txBody>
          <a:bodyPr wrap="square" anchor="ctr">
            <a:spAutoFit/>
          </a:bodyPr>
          <a:lstStyle>
            <a:lvl1pPr>
              <a:defRPr sz="27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
        <p:nvSpPr>
          <p:cNvPr id="2" name="Slide Number Placeholder 2">
            <a:extLst>
              <a:ext uri="{FF2B5EF4-FFF2-40B4-BE49-F238E27FC236}">
                <a16:creationId xmlns:a16="http://schemas.microsoft.com/office/drawing/2014/main" id="{9E6D5909-69D2-FB31-336B-AE7127DE266E}"/>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834957005"/>
      </p:ext>
    </p:extLst>
  </p:cSld>
  <p:clrMapOvr>
    <a:masterClrMapping/>
  </p:clrMapOvr>
  <p:extLst>
    <p:ext uri="{DCECCB84-F9BA-43D5-87BE-67443E8EF086}">
      <p15:sldGuideLst xmlns:p15="http://schemas.microsoft.com/office/powerpoint/2012/main"/>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3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870348"/>
            <a:ext cx="9157533" cy="4275053"/>
          </a:xfrm>
          <a:prstGeom prst="rect">
            <a:avLst/>
          </a:prstGeom>
        </p:spPr>
      </p:pic>
      <p:sp>
        <p:nvSpPr>
          <p:cNvPr id="7" name="Text Placeholder 4"/>
          <p:cNvSpPr>
            <a:spLocks noGrp="1"/>
          </p:cNvSpPr>
          <p:nvPr>
            <p:ph type="body" sz="quarter" idx="10" hasCustomPrompt="1"/>
          </p:nvPr>
        </p:nvSpPr>
        <p:spPr>
          <a:xfrm>
            <a:off x="611981" y="591741"/>
            <a:ext cx="7794975" cy="415499"/>
          </a:xfrm>
          <a:prstGeom prst="rect">
            <a:avLst/>
          </a:prstGeom>
        </p:spPr>
        <p:txBody>
          <a:bodyPr wrap="square" anchor="ctr">
            <a:spAutoFit/>
          </a:bodyPr>
          <a:lstStyle>
            <a:lvl1pPr>
              <a:defRPr sz="27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
        <p:nvSpPr>
          <p:cNvPr id="2" name="Slide Number Placeholder 2">
            <a:extLst>
              <a:ext uri="{FF2B5EF4-FFF2-40B4-BE49-F238E27FC236}">
                <a16:creationId xmlns:a16="http://schemas.microsoft.com/office/drawing/2014/main" id="{C226A5B4-9730-EF18-D28B-FA95A5B08135}"/>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1280537537"/>
      </p:ext>
    </p:extLst>
  </p:cSld>
  <p:clrMapOvr>
    <a:masterClrMapping/>
  </p:clrMapOvr>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596481"/>
            <a:ext cx="8013859" cy="110808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marL="0" marR="0" lvl="0" indent="0" algn="l" defTabSz="1276350" rtl="0" eaLnBrk="1" fontAlgn="base" latinLnBrk="0" hangingPunct="1">
              <a:lnSpc>
                <a:spcPct val="105000"/>
              </a:lnSpc>
              <a:spcBef>
                <a:spcPts val="0"/>
              </a:spcBef>
              <a:spcAft>
                <a:spcPts val="450"/>
              </a:spcAft>
              <a:buClr>
                <a:srgbClr val="141439"/>
              </a:buClr>
              <a:buSzTx/>
              <a:buFont typeface="Wingdings 2" pitchFamily="18" charset="2"/>
              <a:buNone/>
              <a:tabLst/>
              <a:defRPr/>
            </a:pPr>
            <a:r>
              <a:rPr kumimoji="0" lang="en-US" sz="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marL="0" marR="0" lvl="0" indent="0" algn="l" defTabSz="1276350" rtl="0" eaLnBrk="1" fontAlgn="base" latinLnBrk="0" hangingPunct="1">
              <a:lnSpc>
                <a:spcPct val="105000"/>
              </a:lnSpc>
              <a:spcBef>
                <a:spcPts val="0"/>
              </a:spcBef>
              <a:spcAft>
                <a:spcPts val="450"/>
              </a:spcAft>
              <a:buClr>
                <a:srgbClr val="141439"/>
              </a:buClr>
              <a:buSzTx/>
              <a:buFont typeface="Wingdings 2" pitchFamily="18" charset="2"/>
              <a:buNone/>
              <a:tabLst/>
              <a:defRPr/>
            </a:pPr>
            <a:r>
              <a:rPr kumimoji="0" lang="en-US" sz="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Arial"/>
                <a:ea typeface="+mn-ea"/>
                <a:cs typeface="+mn-cs"/>
              </a:rPr>
              <a:t>RSM, the RSM logo and </a:t>
            </a:r>
            <a:r>
              <a:rPr kumimoji="0" lang="en-US" sz="600" b="0" i="1" u="none" strike="noStrike" kern="1200" cap="none" spc="0" normalizeH="0" baseline="0" noProof="0" dirty="0">
                <a:ln>
                  <a:noFill/>
                </a:ln>
                <a:solidFill>
                  <a:srgbClr val="FFFFFF"/>
                </a:solidFill>
                <a:effectLst/>
                <a:uLnTx/>
                <a:uFillTx/>
                <a:latin typeface="Arial"/>
                <a:ea typeface="+mn-ea"/>
                <a:cs typeface="+mn-cs"/>
              </a:rPr>
              <a:t>the power of being understood </a:t>
            </a:r>
            <a:r>
              <a:rPr kumimoji="0" lang="en-US" sz="600" b="0" i="0" u="none" strike="noStrike" kern="1200" cap="none" spc="0" normalizeH="0" baseline="0" noProof="0" dirty="0">
                <a:ln>
                  <a:noFill/>
                </a:ln>
                <a:solidFill>
                  <a:srgbClr val="FFFFFF"/>
                </a:solidFill>
                <a:effectLst/>
                <a:uLnTx/>
                <a:uFillTx/>
                <a:latin typeface="Arial"/>
                <a:ea typeface="+mn-ea"/>
                <a:cs typeface="+mn-cs"/>
              </a:rPr>
              <a:t>are registered trademarks of RSM International Association</a:t>
            </a:r>
            <a:r>
              <a:rPr kumimoji="0" lang="en-US" sz="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p>
          <a:p>
            <a:pPr marL="0" marR="0" lvl="0" indent="0" algn="l" defTabSz="1276350" rtl="0" eaLnBrk="1" fontAlgn="base" latinLnBrk="0" hangingPunct="1">
              <a:lnSpc>
                <a:spcPct val="105000"/>
              </a:lnSpc>
              <a:spcBef>
                <a:spcPts val="0"/>
              </a:spcBef>
              <a:spcAft>
                <a:spcPts val="450"/>
              </a:spcAft>
              <a:buClr>
                <a:srgbClr val="141439"/>
              </a:buClr>
              <a:buSzTx/>
              <a:buFont typeface="Wingdings 2" pitchFamily="18" charset="2"/>
              <a:buNone/>
              <a:tabLst/>
              <a:defRPr/>
            </a:pPr>
            <a:r>
              <a:rPr kumimoji="0" lang="en-US" sz="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sp>
        <p:nvSpPr>
          <p:cNvPr id="6" name="Slide Number Placeholder 1">
            <a:extLst>
              <a:ext uri="{FF2B5EF4-FFF2-40B4-BE49-F238E27FC236}">
                <a16:creationId xmlns:a16="http://schemas.microsoft.com/office/drawing/2014/main" id="{AB51EB14-E484-F13F-10FB-1AFA0D06F6A8}"/>
              </a:ext>
            </a:extLst>
          </p:cNvPr>
          <p:cNvSpPr txBox="1">
            <a:spLocks/>
          </p:cNvSpPr>
          <p:nvPr userDrawn="1"/>
        </p:nvSpPr>
        <p:spPr>
          <a:xfrm>
            <a:off x="8558588" y="4833302"/>
            <a:ext cx="2057400" cy="1984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solidFill>
                  <a:schemeClr val="bg1"/>
                </a:solidFill>
              </a:rPr>
              <a:t>RSM | </a:t>
            </a:r>
            <a:fld id="{936A99BC-3C9D-4DF8-8B8C-E1FD2BDF0AD4}" type="slidenum">
              <a:rPr lang="en-US" sz="750" smtClean="0">
                <a:solidFill>
                  <a:schemeClr val="bg1"/>
                </a:solidFill>
              </a:rPr>
              <a:pPr/>
              <a:t>‹#›</a:t>
            </a:fld>
            <a:endParaRPr lang="en-US" sz="750" dirty="0">
              <a:solidFill>
                <a:schemeClr val="bg1"/>
              </a:solidFill>
            </a:endParaRPr>
          </a:p>
        </p:txBody>
      </p:sp>
    </p:spTree>
    <p:extLst>
      <p:ext uri="{BB962C8B-B14F-4D97-AF65-F5344CB8AC3E}">
        <p14:creationId xmlns:p14="http://schemas.microsoft.com/office/powerpoint/2010/main" val="4096229878"/>
      </p:ext>
    </p:extLst>
  </p:cSld>
  <p:clrMapOvr>
    <a:masterClrMapping/>
  </p:clrMapOvr>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Disclaimer slide – marketing">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
        <p:nvSpPr>
          <p:cNvPr id="4" name="Marketing disclaimer">
            <a:extLst>
              <a:ext uri="{FF2B5EF4-FFF2-40B4-BE49-F238E27FC236}">
                <a16:creationId xmlns:a16="http://schemas.microsoft.com/office/drawing/2014/main" id="{957ECB3C-3145-704C-E170-D1825B622270}"/>
              </a:ext>
            </a:extLst>
          </p:cNvPr>
          <p:cNvSpPr txBox="1">
            <a:spLocks/>
          </p:cNvSpPr>
          <p:nvPr userDrawn="1">
            <p:custDataLst>
              <p:tags r:id="rId1"/>
            </p:custDataLst>
          </p:nvPr>
        </p:nvSpPr>
        <p:spPr bwMode="auto">
          <a:xfrm>
            <a:off x="611981" y="3740008"/>
            <a:ext cx="7965281" cy="961122"/>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marL="0" marR="0" lvl="0" indent="0" algn="l" defTabSz="1276350" rtl="0" eaLnBrk="1" fontAlgn="base" latinLnBrk="0" hangingPunct="1">
              <a:lnSpc>
                <a:spcPct val="105000"/>
              </a:lnSpc>
              <a:spcBef>
                <a:spcPts val="0"/>
              </a:spcBef>
              <a:spcAft>
                <a:spcPts val="450"/>
              </a:spcAft>
              <a:buClr>
                <a:srgbClr val="141439"/>
              </a:buClr>
              <a:buSzTx/>
              <a:buFont typeface="Wingdings 2" pitchFamily="18" charset="2"/>
              <a:buNone/>
              <a:tabLst/>
              <a:defRPr/>
            </a:pPr>
            <a:r>
              <a:rPr kumimoji="0" lang="en-GB" sz="525"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a:t>
            </a:r>
            <a:r>
              <a:rPr kumimoji="0" lang="en-GB" sz="525" b="0" i="0" u="none" strike="noStrike" kern="1200" cap="none" spc="0" normalizeH="0" baseline="0" noProof="0" dirty="0" err="1">
                <a:ln>
                  <a:noFill/>
                </a:ln>
                <a:solidFill>
                  <a:srgbClr val="FFFFFF"/>
                </a:solidFill>
                <a:effectLst/>
                <a:uLnTx/>
                <a:uFillTx/>
                <a:latin typeface="Arial" panose="020B0604020202020204" pitchFamily="34" charset="0"/>
                <a:ea typeface="+mn-ea"/>
                <a:cs typeface="+mn-cs"/>
              </a:rPr>
              <a:t>seq</a:t>
            </a:r>
            <a:r>
              <a:rPr kumimoji="0" lang="en-GB" sz="525"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 of the Civil Code of Switzerland whose seat is in Zug.</a:t>
            </a:r>
          </a:p>
          <a:p>
            <a:pPr marL="0" marR="0" lvl="0" indent="0" algn="l" defTabSz="1276350" rtl="0" eaLnBrk="1" fontAlgn="base" latinLnBrk="0" hangingPunct="1">
              <a:lnSpc>
                <a:spcPct val="105000"/>
              </a:lnSpc>
              <a:spcBef>
                <a:spcPts val="0"/>
              </a:spcBef>
              <a:spcAft>
                <a:spcPts val="450"/>
              </a:spcAft>
              <a:buClr>
                <a:srgbClr val="141439"/>
              </a:buClr>
              <a:buSzTx/>
              <a:buFont typeface="Wingdings 2" pitchFamily="18" charset="2"/>
              <a:buNone/>
              <a:tabLst/>
              <a:defRPr/>
            </a:pPr>
            <a:r>
              <a:rPr kumimoji="0" lang="en-GB" sz="525"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RSM UK Corporate Finance LLP, RSM UK Restructuring Advisory LLP, RSM UK Risk Assurance Services LLP, RSM UK Tax and Advisory Services LLP, RSM UK Audit LLP, RSM UK Consulting LLP, RSM Northern Ireland (UK) Limited and RSM UK Tax and Accounting Limited are not authorised under the Financial Services and Markets Act 2000 but we are able in certain circumstances to offer a limited range of investment services because we are licensed by the Institute of Chartered Accountants in England and Wales. We can provide these investment services if they are an incidental part of the professional services we have been engaged to provide. RSM UK Legal LLP is authorised and regulated by the Solicitors Regulation Authority, reference number 626317, to undertake reserved and non-reserved legal activities. It is not authorised under the Financial Services and Markets Act 2000 but is able in certain circumstances to offer a limited range of investment services because it is authorised and regulated by the Solicitors Regulation Authority and may provide investment services if they are an incidental part of the professional services that it has been engaged to provide. Whilst every effort has been made to ensure accuracy, information contained in this communication may not be comprehensive and recipients should not act upon it without seeking professional advice.</a:t>
            </a:r>
          </a:p>
        </p:txBody>
      </p:sp>
      <p:sp>
        <p:nvSpPr>
          <p:cNvPr id="5" name="Instructions">
            <a:extLst>
              <a:ext uri="{FF2B5EF4-FFF2-40B4-BE49-F238E27FC236}">
                <a16:creationId xmlns:a16="http://schemas.microsoft.com/office/drawing/2014/main" id="{8E1D85CF-B520-D396-03F9-B71362372C48}"/>
              </a:ext>
            </a:extLst>
          </p:cNvPr>
          <p:cNvSpPr/>
          <p:nvPr userDrawn="1">
            <p:custDataLst>
              <p:tags r:id="rId2"/>
            </p:custDataLst>
          </p:nvPr>
        </p:nvSpPr>
        <p:spPr>
          <a:xfrm>
            <a:off x="5644143" y="-488199"/>
            <a:ext cx="3499857" cy="488199"/>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E40046"/>
                </a:solidFill>
                <a:effectLst/>
                <a:uLnTx/>
                <a:uFillTx/>
                <a:latin typeface="Arial"/>
                <a:ea typeface="+mn-ea"/>
                <a:cs typeface="+mn-cs"/>
              </a:rPr>
              <a:t>This slide contains the disclaimer for </a:t>
            </a:r>
            <a:r>
              <a:rPr kumimoji="0" lang="en-GB" sz="900" b="1" i="0" u="none" strike="noStrike" kern="1200" cap="none" spc="0" normalizeH="0" baseline="0" noProof="0">
                <a:ln>
                  <a:noFill/>
                </a:ln>
                <a:solidFill>
                  <a:srgbClr val="E40046"/>
                </a:solidFill>
                <a:effectLst/>
                <a:uLnTx/>
                <a:uFillTx/>
                <a:latin typeface="Arial"/>
                <a:ea typeface="+mn-ea"/>
                <a:cs typeface="+mn-cs"/>
              </a:rPr>
              <a:t>Marketing</a:t>
            </a:r>
            <a:r>
              <a:rPr kumimoji="0" lang="en-GB" sz="900" b="0" i="0" u="none" strike="noStrike" kern="1200" cap="none" spc="0" normalizeH="0" baseline="0" noProof="0">
                <a:ln>
                  <a:noFill/>
                </a:ln>
                <a:solidFill>
                  <a:srgbClr val="E40046"/>
                </a:solidFill>
                <a:effectLst/>
                <a:uLnTx/>
                <a:uFillTx/>
                <a:latin typeface="Arial"/>
                <a:ea typeface="+mn-ea"/>
                <a:cs typeface="+mn-cs"/>
              </a:rPr>
              <a:t> presentations.</a:t>
            </a:r>
          </a:p>
          <a:p>
            <a:pPr marL="128588" marR="0" lvl="0" indent="-128588"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E40046"/>
                </a:solidFill>
                <a:effectLst/>
                <a:uLnTx/>
                <a:uFillTx/>
                <a:latin typeface="Arial"/>
                <a:ea typeface="+mn-ea"/>
                <a:cs typeface="+mn-cs"/>
              </a:rPr>
              <a:t>Delete this slide if not required</a:t>
            </a:r>
          </a:p>
          <a:p>
            <a:pPr marL="128588" marR="0" lvl="0" indent="-128588"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E40046"/>
                </a:solidFill>
                <a:effectLst/>
                <a:uLnTx/>
                <a:uFillTx/>
                <a:latin typeface="Arial"/>
                <a:ea typeface="+mn-ea"/>
                <a:cs typeface="+mn-cs"/>
              </a:rPr>
              <a:t>Reinsert from Layouts if necessary</a:t>
            </a:r>
          </a:p>
        </p:txBody>
      </p:sp>
      <p:sp>
        <p:nvSpPr>
          <p:cNvPr id="2" name="Slide Number Placeholder 2">
            <a:extLst>
              <a:ext uri="{FF2B5EF4-FFF2-40B4-BE49-F238E27FC236}">
                <a16:creationId xmlns:a16="http://schemas.microsoft.com/office/drawing/2014/main" id="{9E180A32-8BFB-F1B7-B0E5-2247EC875323}"/>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1953167276"/>
      </p:ext>
    </p:extLst>
  </p:cSld>
  <p:clrMapOvr>
    <a:masterClrMapping/>
  </p:clrMapOvr>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53FDD9E-0240-916C-6114-F547B128D9E8}"/>
              </a:ext>
            </a:extLst>
          </p:cNvPr>
          <p:cNvGrpSpPr/>
          <p:nvPr userDrawn="1"/>
        </p:nvGrpSpPr>
        <p:grpSpPr>
          <a:xfrm>
            <a:off x="610420" y="636985"/>
            <a:ext cx="7968404" cy="4013597"/>
            <a:chOff x="813893" y="189054"/>
            <a:chExt cx="10624539" cy="6858000"/>
          </a:xfrm>
        </p:grpSpPr>
        <p:grpSp>
          <p:nvGrpSpPr>
            <p:cNvPr id="5" name="Group 4">
              <a:extLst>
                <a:ext uri="{FF2B5EF4-FFF2-40B4-BE49-F238E27FC236}">
                  <a16:creationId xmlns:a16="http://schemas.microsoft.com/office/drawing/2014/main" id="{2679E0AA-C61C-73E5-E135-7AF6AE5F1CAC}"/>
                </a:ext>
              </a:extLst>
            </p:cNvPr>
            <p:cNvGrpSpPr/>
            <p:nvPr userDrawn="1"/>
          </p:nvGrpSpPr>
          <p:grpSpPr>
            <a:xfrm>
              <a:off x="813893" y="189054"/>
              <a:ext cx="5221782" cy="6858000"/>
              <a:chOff x="813893" y="189054"/>
              <a:chExt cx="5221782" cy="6858000"/>
            </a:xfrm>
          </p:grpSpPr>
          <p:sp>
            <p:nvSpPr>
              <p:cNvPr id="13" name="Rectangle 12">
                <a:extLst>
                  <a:ext uri="{FF2B5EF4-FFF2-40B4-BE49-F238E27FC236}">
                    <a16:creationId xmlns:a16="http://schemas.microsoft.com/office/drawing/2014/main" id="{F6942CDA-8C59-3EBC-D222-432850BFCE31}"/>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81E0493B-4EC7-E2F2-F36B-BCA24F391094}"/>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961E4B17-825C-B88C-0434-97BB35AC1BD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6" name="Rectangle 15">
                <a:extLst>
                  <a:ext uri="{FF2B5EF4-FFF2-40B4-BE49-F238E27FC236}">
                    <a16:creationId xmlns:a16="http://schemas.microsoft.com/office/drawing/2014/main" id="{35A246AB-34B3-B892-52FF-952A25F4134D}"/>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A41085A2-A947-799E-0627-627E8CF34F51}"/>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E354E8EC-3D86-198D-24DD-632BF6B4DBBE}"/>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grpSp>
        <p:grpSp>
          <p:nvGrpSpPr>
            <p:cNvPr id="6" name="Group 5">
              <a:extLst>
                <a:ext uri="{FF2B5EF4-FFF2-40B4-BE49-F238E27FC236}">
                  <a16:creationId xmlns:a16="http://schemas.microsoft.com/office/drawing/2014/main" id="{605CC708-B0BB-BB81-B605-0E322CDA575E}"/>
                </a:ext>
              </a:extLst>
            </p:cNvPr>
            <p:cNvGrpSpPr/>
            <p:nvPr userDrawn="1"/>
          </p:nvGrpSpPr>
          <p:grpSpPr>
            <a:xfrm>
              <a:off x="6216650" y="189054"/>
              <a:ext cx="5221782" cy="6858000"/>
              <a:chOff x="813893" y="189054"/>
              <a:chExt cx="5221782" cy="6858000"/>
            </a:xfrm>
          </p:grpSpPr>
          <p:sp>
            <p:nvSpPr>
              <p:cNvPr id="7" name="Rectangle 6">
                <a:extLst>
                  <a:ext uri="{FF2B5EF4-FFF2-40B4-BE49-F238E27FC236}">
                    <a16:creationId xmlns:a16="http://schemas.microsoft.com/office/drawing/2014/main" id="{33F2C2DF-561D-008F-22A5-FAF0554D4EF0}"/>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8" name="Rectangle 7">
                <a:extLst>
                  <a:ext uri="{FF2B5EF4-FFF2-40B4-BE49-F238E27FC236}">
                    <a16:creationId xmlns:a16="http://schemas.microsoft.com/office/drawing/2014/main" id="{60B80983-E9C0-F395-C686-DDF15F3ED445}"/>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9" name="Rectangle 8">
                <a:extLst>
                  <a:ext uri="{FF2B5EF4-FFF2-40B4-BE49-F238E27FC236}">
                    <a16:creationId xmlns:a16="http://schemas.microsoft.com/office/drawing/2014/main" id="{2E22F8A7-F333-655F-575F-F13ECA82454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0" name="Rectangle 9">
                <a:extLst>
                  <a:ext uri="{FF2B5EF4-FFF2-40B4-BE49-F238E27FC236}">
                    <a16:creationId xmlns:a16="http://schemas.microsoft.com/office/drawing/2014/main" id="{9C074924-1882-5ED3-FAB1-76F3D06BF523}"/>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254F941B-5952-699E-B2DF-0ECE9DB7E938}"/>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8217DE00-7A6F-1FE6-8D2E-9A1182D2954D}"/>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a:ln>
                    <a:noFill/>
                  </a:ln>
                  <a:solidFill>
                    <a:srgbClr val="FFFFFF">
                      <a:lumMod val="95000"/>
                    </a:srgbClr>
                  </a:solidFill>
                  <a:effectLst/>
                  <a:uLnTx/>
                  <a:uFillTx/>
                  <a:latin typeface="Arial"/>
                  <a:ea typeface="+mn-ea"/>
                  <a:cs typeface="+mn-cs"/>
                </a:endParaRPr>
              </a:p>
            </p:txBody>
          </p:sp>
        </p:grpSp>
      </p:grpSp>
      <p:sp>
        <p:nvSpPr>
          <p:cNvPr id="2" name="Slide Number Placeholder 2">
            <a:extLst>
              <a:ext uri="{FF2B5EF4-FFF2-40B4-BE49-F238E27FC236}">
                <a16:creationId xmlns:a16="http://schemas.microsoft.com/office/drawing/2014/main" id="{62E5D738-FBDA-6B96-D6C9-6A7177FC783A}"/>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359551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Coloured icon circles x4 ">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FF0DF4F-7678-4E5F-896F-A38196595617}"/>
              </a:ext>
            </a:extLst>
          </p:cNvPr>
          <p:cNvSpPr/>
          <p:nvPr/>
        </p:nvSpPr>
        <p:spPr>
          <a:xfrm>
            <a:off x="32399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2" name="Rectangle 11">
            <a:extLst>
              <a:ext uri="{FF2B5EF4-FFF2-40B4-BE49-F238E27FC236}">
                <a16:creationId xmlns:a16="http://schemas.microsoft.com/office/drawing/2014/main" id="{6E2CFDD0-C4DA-4C88-BBEF-BA36EAD5564C}"/>
              </a:ext>
            </a:extLst>
          </p:cNvPr>
          <p:cNvSpPr/>
          <p:nvPr/>
        </p:nvSpPr>
        <p:spPr>
          <a:xfrm>
            <a:off x="257994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3" name="Rectangle 12">
            <a:extLst>
              <a:ext uri="{FF2B5EF4-FFF2-40B4-BE49-F238E27FC236}">
                <a16:creationId xmlns:a16="http://schemas.microsoft.com/office/drawing/2014/main" id="{26EDF5CC-1752-4B21-88BC-86B9DA371AB4}"/>
              </a:ext>
            </a:extLst>
          </p:cNvPr>
          <p:cNvSpPr/>
          <p:nvPr/>
        </p:nvSpPr>
        <p:spPr>
          <a:xfrm>
            <a:off x="4835899"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14" name="Rectangle 13">
            <a:extLst>
              <a:ext uri="{FF2B5EF4-FFF2-40B4-BE49-F238E27FC236}">
                <a16:creationId xmlns:a16="http://schemas.microsoft.com/office/drawing/2014/main" id="{D44C2D6A-CDF0-4111-8D87-E7BF05E35066}"/>
              </a:ext>
            </a:extLst>
          </p:cNvPr>
          <p:cNvSpPr/>
          <p:nvPr/>
        </p:nvSpPr>
        <p:spPr>
          <a:xfrm>
            <a:off x="7091850" y="968400"/>
            <a:ext cx="1872000" cy="255966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6" name="Oval 5">
            <a:extLst>
              <a:ext uri="{FF2B5EF4-FFF2-40B4-BE49-F238E27FC236}">
                <a16:creationId xmlns:a16="http://schemas.microsoft.com/office/drawing/2014/main" id="{DD605E91-BE56-4A94-BAF4-884CF049FE97}"/>
              </a:ext>
            </a:extLst>
          </p:cNvPr>
          <p:cNvSpPr/>
          <p:nvPr/>
        </p:nvSpPr>
        <p:spPr>
          <a:xfrm>
            <a:off x="398749" y="2651760"/>
            <a:ext cx="1727220" cy="1727220"/>
          </a:xfrm>
          <a:prstGeom prst="ellipse">
            <a:avLst/>
          </a:prstGeom>
          <a:solidFill>
            <a:schemeClr val="bg1">
              <a:alpha val="0"/>
            </a:schemeClr>
          </a:solidFill>
          <a:ln w="155575">
            <a:solidFill>
              <a:srgbClr val="63666A"/>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0" name="Oval 19">
            <a:extLst>
              <a:ext uri="{FF2B5EF4-FFF2-40B4-BE49-F238E27FC236}">
                <a16:creationId xmlns:a16="http://schemas.microsoft.com/office/drawing/2014/main" id="{FBA8209C-E047-4D05-9036-0304997482D4}"/>
              </a:ext>
            </a:extLst>
          </p:cNvPr>
          <p:cNvSpPr/>
          <p:nvPr/>
        </p:nvSpPr>
        <p:spPr>
          <a:xfrm>
            <a:off x="2654458" y="2651760"/>
            <a:ext cx="1727220" cy="1727220"/>
          </a:xfrm>
          <a:prstGeom prst="ellipse">
            <a:avLst/>
          </a:prstGeom>
          <a:solidFill>
            <a:schemeClr val="bg1">
              <a:alpha val="0"/>
            </a:schemeClr>
          </a:solidFill>
          <a:ln w="155575">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1" name="Oval 20">
            <a:extLst>
              <a:ext uri="{FF2B5EF4-FFF2-40B4-BE49-F238E27FC236}">
                <a16:creationId xmlns:a16="http://schemas.microsoft.com/office/drawing/2014/main" id="{2CB45763-DFCF-4801-BA35-9B38AC71946E}"/>
              </a:ext>
            </a:extLst>
          </p:cNvPr>
          <p:cNvSpPr/>
          <p:nvPr/>
        </p:nvSpPr>
        <p:spPr>
          <a:xfrm>
            <a:off x="4910167" y="2651760"/>
            <a:ext cx="1727220" cy="1727220"/>
          </a:xfrm>
          <a:prstGeom prst="ellipse">
            <a:avLst/>
          </a:prstGeom>
          <a:solidFill>
            <a:schemeClr val="bg1">
              <a:alpha val="0"/>
            </a:schemeClr>
          </a:solidFill>
          <a:ln w="155575">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2" name="Oval 21">
            <a:extLst>
              <a:ext uri="{FF2B5EF4-FFF2-40B4-BE49-F238E27FC236}">
                <a16:creationId xmlns:a16="http://schemas.microsoft.com/office/drawing/2014/main" id="{6D93F9C1-C5BA-4E3E-AE9C-A04424D4AE7B}"/>
              </a:ext>
            </a:extLst>
          </p:cNvPr>
          <p:cNvSpPr/>
          <p:nvPr/>
        </p:nvSpPr>
        <p:spPr>
          <a:xfrm>
            <a:off x="7165875" y="2651760"/>
            <a:ext cx="1727220" cy="1727220"/>
          </a:xfrm>
          <a:prstGeom prst="ellipse">
            <a:avLst/>
          </a:prstGeom>
          <a:solidFill>
            <a:schemeClr val="bg1"/>
          </a:solidFill>
          <a:ln w="155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3" name="Picture Placeholder 19">
            <a:extLst>
              <a:ext uri="{FF2B5EF4-FFF2-40B4-BE49-F238E27FC236}">
                <a16:creationId xmlns:a16="http://schemas.microsoft.com/office/drawing/2014/main" id="{0AD8708F-B2F1-4951-8E79-05F930185354}"/>
              </a:ext>
            </a:extLst>
          </p:cNvPr>
          <p:cNvSpPr>
            <a:spLocks noGrp="1"/>
          </p:cNvSpPr>
          <p:nvPr>
            <p:ph type="pic" sz="quarter" idx="16" hasCustomPrompt="1"/>
          </p:nvPr>
        </p:nvSpPr>
        <p:spPr>
          <a:xfrm>
            <a:off x="714375"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4" name="Picture Placeholder 19">
            <a:extLst>
              <a:ext uri="{FF2B5EF4-FFF2-40B4-BE49-F238E27FC236}">
                <a16:creationId xmlns:a16="http://schemas.microsoft.com/office/drawing/2014/main" id="{2D7870CF-A1AF-4E88-8A38-48A4E92CAB38}"/>
              </a:ext>
            </a:extLst>
          </p:cNvPr>
          <p:cNvSpPr>
            <a:spLocks noGrp="1"/>
          </p:cNvSpPr>
          <p:nvPr>
            <p:ph type="pic" sz="quarter" idx="23" hasCustomPrompt="1"/>
          </p:nvPr>
        </p:nvSpPr>
        <p:spPr>
          <a:xfrm>
            <a:off x="2962271"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5" name="Picture Placeholder 19">
            <a:extLst>
              <a:ext uri="{FF2B5EF4-FFF2-40B4-BE49-F238E27FC236}">
                <a16:creationId xmlns:a16="http://schemas.microsoft.com/office/drawing/2014/main" id="{6EC6D2C5-1476-433E-BBBD-B3C8EDF5FDB6}"/>
              </a:ext>
            </a:extLst>
          </p:cNvPr>
          <p:cNvSpPr>
            <a:spLocks noGrp="1"/>
          </p:cNvSpPr>
          <p:nvPr>
            <p:ph type="pic" sz="quarter" idx="24" hasCustomPrompt="1"/>
          </p:nvPr>
        </p:nvSpPr>
        <p:spPr>
          <a:xfrm>
            <a:off x="5210167"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6" name="Picture Placeholder 19">
            <a:extLst>
              <a:ext uri="{FF2B5EF4-FFF2-40B4-BE49-F238E27FC236}">
                <a16:creationId xmlns:a16="http://schemas.microsoft.com/office/drawing/2014/main" id="{E7615DAD-619B-4CB0-85B8-008DDA7B43F1}"/>
              </a:ext>
            </a:extLst>
          </p:cNvPr>
          <p:cNvSpPr>
            <a:spLocks noGrp="1"/>
          </p:cNvSpPr>
          <p:nvPr>
            <p:ph type="pic" sz="quarter" idx="25" hasCustomPrompt="1"/>
          </p:nvPr>
        </p:nvSpPr>
        <p:spPr>
          <a:xfrm>
            <a:off x="7458064" y="2960370"/>
            <a:ext cx="1139571" cy="1139571"/>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5" name="Content Placeholder 4">
            <a:extLst>
              <a:ext uri="{FF2B5EF4-FFF2-40B4-BE49-F238E27FC236}">
                <a16:creationId xmlns:a16="http://schemas.microsoft.com/office/drawing/2014/main" id="{E6E41F2B-E6E6-49B5-8F38-D344069A9716}"/>
              </a:ext>
            </a:extLst>
          </p:cNvPr>
          <p:cNvSpPr>
            <a:spLocks noGrp="1"/>
          </p:cNvSpPr>
          <p:nvPr>
            <p:ph sz="quarter" idx="26"/>
          </p:nvPr>
        </p:nvSpPr>
        <p:spPr>
          <a:xfrm>
            <a:off x="455613" y="1419224"/>
            <a:ext cx="1620000" cy="1188000"/>
          </a:xfrm>
        </p:spPr>
        <p:txBody>
          <a:bodyPr/>
          <a:lstStyle/>
          <a:p>
            <a:pPr lvl="0"/>
            <a:r>
              <a:rPr lang="en-US"/>
              <a:t>Click to edit Master text styles</a:t>
            </a:r>
          </a:p>
        </p:txBody>
      </p:sp>
      <p:sp>
        <p:nvSpPr>
          <p:cNvPr id="8" name="Content Placeholder 7">
            <a:extLst>
              <a:ext uri="{FF2B5EF4-FFF2-40B4-BE49-F238E27FC236}">
                <a16:creationId xmlns:a16="http://schemas.microsoft.com/office/drawing/2014/main" id="{606F6A24-6E24-404C-A8A1-E0B0598EE496}"/>
              </a:ext>
            </a:extLst>
          </p:cNvPr>
          <p:cNvSpPr>
            <a:spLocks noGrp="1"/>
          </p:cNvSpPr>
          <p:nvPr>
            <p:ph sz="quarter" idx="27"/>
          </p:nvPr>
        </p:nvSpPr>
        <p:spPr>
          <a:xfrm>
            <a:off x="2705949" y="1419224"/>
            <a:ext cx="1620000" cy="1188000"/>
          </a:xfrm>
        </p:spPr>
        <p:txBody>
          <a:bodyPr/>
          <a:lstStyle/>
          <a:p>
            <a:pPr lvl="0"/>
            <a:r>
              <a:rPr lang="en-US"/>
              <a:t>Click to edit Master text styles</a:t>
            </a:r>
          </a:p>
        </p:txBody>
      </p:sp>
      <p:sp>
        <p:nvSpPr>
          <p:cNvPr id="10" name="Content Placeholder 9">
            <a:extLst>
              <a:ext uri="{FF2B5EF4-FFF2-40B4-BE49-F238E27FC236}">
                <a16:creationId xmlns:a16="http://schemas.microsoft.com/office/drawing/2014/main" id="{1E9E3D1F-AC33-47D7-9B2B-6F8AA9746215}"/>
              </a:ext>
            </a:extLst>
          </p:cNvPr>
          <p:cNvSpPr>
            <a:spLocks noGrp="1"/>
          </p:cNvSpPr>
          <p:nvPr>
            <p:ph sz="quarter" idx="28"/>
          </p:nvPr>
        </p:nvSpPr>
        <p:spPr>
          <a:xfrm>
            <a:off x="4961899" y="1419224"/>
            <a:ext cx="1620000" cy="1187451"/>
          </a:xfrm>
        </p:spPr>
        <p:txBody>
          <a:bodyPr/>
          <a:lstStyle/>
          <a:p>
            <a:pPr lvl="0"/>
            <a:r>
              <a:rPr lang="en-US"/>
              <a:t>Click to edit Master text styles</a:t>
            </a:r>
          </a:p>
        </p:txBody>
      </p:sp>
      <p:sp>
        <p:nvSpPr>
          <p:cNvPr id="15" name="Content Placeholder 14">
            <a:extLst>
              <a:ext uri="{FF2B5EF4-FFF2-40B4-BE49-F238E27FC236}">
                <a16:creationId xmlns:a16="http://schemas.microsoft.com/office/drawing/2014/main" id="{5322C421-0867-4CA6-921B-70D008BDE683}"/>
              </a:ext>
            </a:extLst>
          </p:cNvPr>
          <p:cNvSpPr>
            <a:spLocks noGrp="1"/>
          </p:cNvSpPr>
          <p:nvPr>
            <p:ph sz="quarter" idx="29"/>
          </p:nvPr>
        </p:nvSpPr>
        <p:spPr>
          <a:xfrm>
            <a:off x="7200001" y="1419224"/>
            <a:ext cx="1620000" cy="1188000"/>
          </a:xfrm>
        </p:spPr>
        <p:txBody>
          <a:bodyPr/>
          <a:lstStyle/>
          <a:p>
            <a:pPr lvl="0"/>
            <a:r>
              <a:rPr lang="en-US"/>
              <a:t>Click to edit Master text styles</a:t>
            </a:r>
          </a:p>
        </p:txBody>
      </p:sp>
    </p:spTree>
    <p:extLst>
      <p:ext uri="{BB962C8B-B14F-4D97-AF65-F5344CB8AC3E}">
        <p14:creationId xmlns:p14="http://schemas.microsoft.com/office/powerpoint/2010/main" val="122683606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0_RSM Title Slide 2">
    <p:spTree>
      <p:nvGrpSpPr>
        <p:cNvPr id="1" name=""/>
        <p:cNvGrpSpPr/>
        <p:nvPr/>
      </p:nvGrpSpPr>
      <p:grpSpPr>
        <a:xfrm>
          <a:off x="0" y="0"/>
          <a:ext cx="0" cy="0"/>
          <a:chOff x="0" y="0"/>
          <a:chExt cx="0" cy="0"/>
        </a:xfrm>
      </p:grpSpPr>
      <p:pic>
        <p:nvPicPr>
          <p:cNvPr id="4" name="Picture 3" descr="A group of people posing for a photo&#10;&#10;Description automatically generated with medium confidence">
            <a:extLst>
              <a:ext uri="{FF2B5EF4-FFF2-40B4-BE49-F238E27FC236}">
                <a16:creationId xmlns:a16="http://schemas.microsoft.com/office/drawing/2014/main" id="{410E31F1-6D43-43F9-BB7D-7CFC4D39B2DB}"/>
              </a:ext>
            </a:extLst>
          </p:cNvPr>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1559981" y="209283"/>
            <a:ext cx="7379804" cy="3105217"/>
          </a:xfrm>
          <a:prstGeom prst="rect">
            <a:avLst/>
          </a:prstGeom>
        </p:spPr>
      </p:pic>
      <p:sp>
        <p:nvSpPr>
          <p:cNvPr id="7" name="Title 1"/>
          <p:cNvSpPr>
            <a:spLocks noGrp="1"/>
          </p:cNvSpPr>
          <p:nvPr>
            <p:ph type="title" hasCustomPrompt="1"/>
          </p:nvPr>
        </p:nvSpPr>
        <p:spPr>
          <a:xfrm>
            <a:off x="236482" y="3444127"/>
            <a:ext cx="8229600" cy="540060"/>
          </a:xfrm>
          <a:prstGeom prst="rect">
            <a:avLst/>
          </a:prstGeom>
        </p:spPr>
        <p:txBody>
          <a:bodyPr>
            <a:noAutofit/>
          </a:bodyPr>
          <a:lstStyle>
            <a:lvl1pPr algn="l">
              <a:defRPr sz="2800" b="0" i="0" cap="all" baseline="0">
                <a:solidFill>
                  <a:srgbClr val="009CDE"/>
                </a:solidFill>
              </a:defRPr>
            </a:lvl1pPr>
          </a:lstStyle>
          <a:p>
            <a:r>
              <a:rPr lang="en-US"/>
              <a:t>Click to edit heading – 28pt</a:t>
            </a:r>
            <a:endParaRPr lang="en-GB"/>
          </a:p>
        </p:txBody>
      </p:sp>
      <p:sp>
        <p:nvSpPr>
          <p:cNvPr id="8" name="Text Placeholder 7"/>
          <p:cNvSpPr>
            <a:spLocks noGrp="1"/>
          </p:cNvSpPr>
          <p:nvPr>
            <p:ph type="body" sz="quarter" idx="10" hasCustomPrompt="1"/>
          </p:nvPr>
        </p:nvSpPr>
        <p:spPr>
          <a:xfrm>
            <a:off x="236482" y="3990166"/>
            <a:ext cx="5543550" cy="342205"/>
          </a:xfrm>
          <a:prstGeom prst="rect">
            <a:avLst/>
          </a:prstGeom>
        </p:spPr>
        <p:txBody>
          <a:bodyPr>
            <a:noAutofit/>
          </a:bodyPr>
          <a:lstStyle>
            <a:lvl1pPr marL="0" indent="0">
              <a:buNone/>
              <a:defRPr sz="2000" baseline="0"/>
            </a:lvl1pPr>
          </a:lstStyle>
          <a:p>
            <a:pPr lvl="0"/>
            <a:r>
              <a:rPr lang="en-US"/>
              <a:t>Click to add presenter names – 20pt</a:t>
            </a:r>
          </a:p>
        </p:txBody>
      </p:sp>
      <p:sp>
        <p:nvSpPr>
          <p:cNvPr id="5" name="Rectangle 4">
            <a:extLst>
              <a:ext uri="{FF2B5EF4-FFF2-40B4-BE49-F238E27FC236}">
                <a16:creationId xmlns:a16="http://schemas.microsoft.com/office/drawing/2014/main" id="{99F112A1-F9FB-45EF-99F2-67DB3DA502C2}"/>
              </a:ext>
            </a:extLst>
          </p:cNvPr>
          <p:cNvSpPr/>
          <p:nvPr userDrawn="1"/>
        </p:nvSpPr>
        <p:spPr>
          <a:xfrm>
            <a:off x="0" y="209283"/>
            <a:ext cx="1475656" cy="3105217"/>
          </a:xfrm>
          <a:prstGeom prst="rect">
            <a:avLst/>
          </a:prstGeom>
          <a:solidFill>
            <a:srgbClr val="009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Slide Number Placeholder 2">
            <a:extLst>
              <a:ext uri="{FF2B5EF4-FFF2-40B4-BE49-F238E27FC236}">
                <a16:creationId xmlns:a16="http://schemas.microsoft.com/office/drawing/2014/main" id="{4DB92746-9C20-203B-9F2A-3F305FD9259F}"/>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148946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Chart Layout_No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Slide Number Placeholder 2">
            <a:extLst>
              <a:ext uri="{FF2B5EF4-FFF2-40B4-BE49-F238E27FC236}">
                <a16:creationId xmlns:a16="http://schemas.microsoft.com/office/drawing/2014/main" id="{45CCC4D1-8C39-0B2A-25D2-F00CCF229692}"/>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119096310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1_Main content slide">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E20F6E2F-85B0-4248-B12B-A6C29AB4FB7C}"/>
              </a:ext>
            </a:extLst>
          </p:cNvPr>
          <p:cNvSpPr>
            <a:spLocks noGrp="1"/>
          </p:cNvSpPr>
          <p:nvPr>
            <p:ph type="title"/>
          </p:nvPr>
        </p:nvSpPr>
        <p:spPr>
          <a:xfrm>
            <a:off x="428625" y="177800"/>
            <a:ext cx="8267224" cy="641350"/>
          </a:xfrm>
          <a:prstGeom prst="rect">
            <a:avLst/>
          </a:prstGeom>
        </p:spPr>
        <p:txBody>
          <a:bodyPr vert="horz" lIns="0" tIns="45720" rIns="91440" bIns="45720" rtlCol="0" anchor="ctr">
            <a:normAutofit/>
          </a:bodyPr>
          <a:lstStyle/>
          <a:p>
            <a:r>
              <a:rPr lang="en-US"/>
              <a:t>Click to edit Master title style</a:t>
            </a:r>
          </a:p>
        </p:txBody>
      </p:sp>
      <p:sp>
        <p:nvSpPr>
          <p:cNvPr id="2" name="Slide Number Placeholder 2">
            <a:extLst>
              <a:ext uri="{FF2B5EF4-FFF2-40B4-BE49-F238E27FC236}">
                <a16:creationId xmlns:a16="http://schemas.microsoft.com/office/drawing/2014/main" id="{B106A1D6-3189-98CB-1D4A-3EB6389E0AE4}"/>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10400627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385977"/>
            <a:ext cx="6858000" cy="1246495"/>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C1B8CDBD-EF47-4FE0-B921-F0CEDD1862CB}" type="datetimeFigureOut">
              <a:rPr lang="en-US" smtClean="0"/>
              <a:t>10/1/2024</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US"/>
          </a:p>
        </p:txBody>
      </p:sp>
      <p:sp>
        <p:nvSpPr>
          <p:cNvPr id="8" name="Slide Number Placeholder 2">
            <a:extLst>
              <a:ext uri="{FF2B5EF4-FFF2-40B4-BE49-F238E27FC236}">
                <a16:creationId xmlns:a16="http://schemas.microsoft.com/office/drawing/2014/main" id="{B48A4AAC-F43D-04F4-522F-3E2983A78696}"/>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42781894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5_Main content slide">
    <p:spTree>
      <p:nvGrpSpPr>
        <p:cNvPr id="1" name=""/>
        <p:cNvGrpSpPr/>
        <p:nvPr/>
      </p:nvGrpSpPr>
      <p:grpSpPr>
        <a:xfrm>
          <a:off x="0" y="0"/>
          <a:ext cx="0" cy="0"/>
          <a:chOff x="0" y="0"/>
          <a:chExt cx="0" cy="0"/>
        </a:xfrm>
      </p:grpSpPr>
      <p:sp>
        <p:nvSpPr>
          <p:cNvPr id="2" name="Title 1"/>
          <p:cNvSpPr>
            <a:spLocks noGrp="1"/>
          </p:cNvSpPr>
          <p:nvPr>
            <p:ph type="title"/>
          </p:nvPr>
        </p:nvSpPr>
        <p:spPr>
          <a:xfrm>
            <a:off x="465668" y="273845"/>
            <a:ext cx="8049683" cy="373949"/>
          </a:xfrm>
        </p:spPr>
        <p:txBody>
          <a:bodyPr/>
          <a:lstStyle/>
          <a:p>
            <a:r>
              <a:rPr lang="en-US"/>
              <a:t>Click to edit Master title style</a:t>
            </a:r>
          </a:p>
        </p:txBody>
      </p:sp>
      <p:sp>
        <p:nvSpPr>
          <p:cNvPr id="3" name="Content Placeholder 2"/>
          <p:cNvSpPr>
            <a:spLocks noGrp="1"/>
          </p:cNvSpPr>
          <p:nvPr>
            <p:ph idx="1"/>
          </p:nvPr>
        </p:nvSpPr>
        <p:spPr>
          <a:xfrm>
            <a:off x="465667" y="1451402"/>
            <a:ext cx="8049684" cy="3086100"/>
          </a:xfrm>
        </p:spPr>
        <p:txBody>
          <a:bodyPr>
            <a:normAutofit/>
          </a:bodyPr>
          <a:lstStyle>
            <a:lvl1pPr>
              <a:defRPr sz="1050"/>
            </a:lvl1pPr>
            <a:lvl2pPr>
              <a:defRPr sz="1050"/>
            </a:lvl2pPr>
            <a:lvl3pPr>
              <a:defRPr sz="105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6"/>
          <p:cNvSpPr>
            <a:spLocks noGrp="1"/>
          </p:cNvSpPr>
          <p:nvPr>
            <p:ph type="sldNum" sz="quarter" idx="12"/>
          </p:nvPr>
        </p:nvSpPr>
        <p:spPr>
          <a:xfrm>
            <a:off x="457200" y="4643836"/>
            <a:ext cx="2057400" cy="115416"/>
          </a:xfrm>
          <a:prstGeom prst="rect">
            <a:avLst/>
          </a:prstGeom>
        </p:spPr>
        <p:txBody>
          <a:bodyPr/>
          <a:lstStyle>
            <a:lvl1pPr algn="l">
              <a:defRPr sz="750">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
        <p:nvSpPr>
          <p:cNvPr id="6" name="Content Placeholder 2"/>
          <p:cNvSpPr>
            <a:spLocks noGrp="1"/>
          </p:cNvSpPr>
          <p:nvPr>
            <p:ph idx="13" hasCustomPrompt="1"/>
          </p:nvPr>
        </p:nvSpPr>
        <p:spPr>
          <a:xfrm>
            <a:off x="465668" y="914400"/>
            <a:ext cx="8049683" cy="492551"/>
          </a:xfrm>
        </p:spPr>
        <p:txBody>
          <a:bodyPr>
            <a:noAutofit/>
          </a:bodyPr>
          <a:lstStyle>
            <a:lvl1pPr marL="0" indent="0">
              <a:buNone/>
              <a:defRPr sz="1200" baseline="0"/>
            </a:lvl1pPr>
          </a:lstStyle>
          <a:p>
            <a:pPr lvl="0"/>
            <a:r>
              <a:rPr lang="en-US"/>
              <a:t>Executive Summary Tag</a:t>
            </a:r>
          </a:p>
        </p:txBody>
      </p:sp>
      <p:sp>
        <p:nvSpPr>
          <p:cNvPr id="4" name="Slide Number Placeholder 2">
            <a:extLst>
              <a:ext uri="{FF2B5EF4-FFF2-40B4-BE49-F238E27FC236}">
                <a16:creationId xmlns:a16="http://schemas.microsoft.com/office/drawing/2014/main" id="{BEA05171-45C8-8A25-7116-11C63451B9B9}"/>
              </a:ext>
            </a:extLst>
          </p:cNvPr>
          <p:cNvSpPr txBox="1">
            <a:spLocks/>
          </p:cNvSpPr>
          <p:nvPr userDrawn="1"/>
        </p:nvSpPr>
        <p:spPr>
          <a:xfrm>
            <a:off x="8577263" y="4874813"/>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rgbClr val="828487"/>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2725508792"/>
      </p:ext>
    </p:extLst>
  </p:cSld>
  <p:clrMapOvr>
    <a:masterClrMapping/>
  </p:clrMapOvr>
  <p:extLst>
    <p:ext uri="{DCECCB84-F9BA-43D5-87BE-67443E8EF086}">
      <p15:sldGuideLst xmlns:p15="http://schemas.microsoft.com/office/powerpoint/2012/main">
        <p15:guide id="1" pos="120">
          <p15:clr>
            <a:srgbClr val="FBAE40"/>
          </p15:clr>
        </p15:guide>
        <p15:guide id="2" orient="horz" pos="768">
          <p15:clr>
            <a:srgbClr val="FBAE40"/>
          </p15:clr>
        </p15:guide>
        <p15:guide id="3" orient="horz" pos="1176">
          <p15:clr>
            <a:srgbClr val="FBAE40"/>
          </p15:clr>
        </p15:guide>
        <p15:guide id="4" pos="288">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DA1BCE-764C-BAF3-EB99-59E0CC449396}"/>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86A79CC5-C4BC-7D5C-7D08-64430B7AE6F6}"/>
              </a:ext>
            </a:extLst>
          </p:cNvPr>
          <p:cNvSpPr>
            <a:spLocks noGrp="1"/>
          </p:cNvSpPr>
          <p:nvPr>
            <p:ph type="sldNum" sz="quarter" idx="10"/>
          </p:nvPr>
        </p:nvSpPr>
        <p:spPr>
          <a:xfrm>
            <a:off x="8577263" y="4874813"/>
            <a:ext cx="450321" cy="115416"/>
          </a:xfrm>
          <a:prstGeom prst="rect">
            <a:avLst/>
          </a:prstGeom>
        </p:spPr>
        <p:txBody>
          <a:body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24300614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userDrawn="1">
  <p:cSld name="Title slide B - Alexa">
    <p:bg>
      <p:bgPr>
        <a:solidFill>
          <a:schemeClr val="tx1"/>
        </a:soli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0E61AC88-24D2-C626-F173-6701AD633AB3}"/>
              </a:ext>
            </a:extLst>
          </p:cNvPr>
          <p:cNvGrpSpPr/>
          <p:nvPr/>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2" name="Slide Number Placeholder 2">
            <a:extLst>
              <a:ext uri="{FF2B5EF4-FFF2-40B4-BE49-F238E27FC236}">
                <a16:creationId xmlns:a16="http://schemas.microsoft.com/office/drawing/2014/main" id="{8A9E2FAA-82C9-BC53-9F87-6BC9AB38CE59}"/>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1645913162"/>
      </p:ext>
    </p:extLst>
  </p:cSld>
  <p:clrMapOvr>
    <a:masterClrMapping/>
  </p:clrMapOvr>
  <p:hf hdr="0" ftr="0" dt="0"/>
</p:sldLayout>
</file>

<file path=ppt/slideLayouts/slideLayout337.xml><?xml version="1.0" encoding="utf-8"?>
<p:sldLayout xmlns:a="http://schemas.openxmlformats.org/drawingml/2006/main" xmlns:r="http://schemas.openxmlformats.org/officeDocument/2006/relationships" xmlns:p="http://schemas.openxmlformats.org/presentationml/2006/main">
  <p:cSld name="2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381000" y="1035050"/>
            <a:ext cx="8134350" cy="34797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381000" y="4654551"/>
            <a:ext cx="2057400" cy="115416"/>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825454164"/>
      </p:ext>
    </p:extLst>
  </p:cSld>
  <p:clrMapOvr>
    <a:masterClrMapping/>
  </p:clrMapOvr>
  <p:hf hdr="0" ftr="0" dt="0"/>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99110" y="54551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tx1"/>
                </a:solidFill>
              </a:defRPr>
            </a:lvl1pPr>
          </a:lstStyle>
          <a:p>
            <a:pPr algn="r"/>
            <a:r>
              <a:rPr lang="en-US"/>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51540981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13791731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Grey icon circles x4">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FF0DF4F-7678-4E5F-896F-A38196595617}"/>
              </a:ext>
            </a:extLst>
          </p:cNvPr>
          <p:cNvSpPr/>
          <p:nvPr/>
        </p:nvSpPr>
        <p:spPr>
          <a:xfrm>
            <a:off x="1060703" y="968400"/>
            <a:ext cx="3399695" cy="156960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6" name="Oval 5">
            <a:extLst>
              <a:ext uri="{FF2B5EF4-FFF2-40B4-BE49-F238E27FC236}">
                <a16:creationId xmlns:a16="http://schemas.microsoft.com/office/drawing/2014/main" id="{DD605E91-BE56-4A94-BAF4-884CF049FE97}"/>
              </a:ext>
            </a:extLst>
          </p:cNvPr>
          <p:cNvSpPr/>
          <p:nvPr/>
        </p:nvSpPr>
        <p:spPr>
          <a:xfrm>
            <a:off x="396000" y="1021965"/>
            <a:ext cx="1455197" cy="1455197"/>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3" name="Picture Placeholder 19">
            <a:extLst>
              <a:ext uri="{FF2B5EF4-FFF2-40B4-BE49-F238E27FC236}">
                <a16:creationId xmlns:a16="http://schemas.microsoft.com/office/drawing/2014/main" id="{0AD8708F-B2F1-4951-8E79-05F930185354}"/>
              </a:ext>
            </a:extLst>
          </p:cNvPr>
          <p:cNvSpPr>
            <a:spLocks noGrp="1"/>
          </p:cNvSpPr>
          <p:nvPr>
            <p:ph type="pic" sz="quarter" idx="16" hasCustomPrompt="1"/>
          </p:nvPr>
        </p:nvSpPr>
        <p:spPr>
          <a:xfrm>
            <a:off x="655621" y="1278838"/>
            <a:ext cx="941452" cy="941450"/>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27" name="Rectangle 26">
            <a:extLst>
              <a:ext uri="{FF2B5EF4-FFF2-40B4-BE49-F238E27FC236}">
                <a16:creationId xmlns:a16="http://schemas.microsoft.com/office/drawing/2014/main" id="{B5DE01D4-D343-421F-AEEC-7EB1A970CD1F}"/>
              </a:ext>
            </a:extLst>
          </p:cNvPr>
          <p:cNvSpPr/>
          <p:nvPr/>
        </p:nvSpPr>
        <p:spPr>
          <a:xfrm>
            <a:off x="5564918" y="968400"/>
            <a:ext cx="3399695" cy="156960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30" name="Oval 29">
            <a:extLst>
              <a:ext uri="{FF2B5EF4-FFF2-40B4-BE49-F238E27FC236}">
                <a16:creationId xmlns:a16="http://schemas.microsoft.com/office/drawing/2014/main" id="{1EFB1294-75D1-4200-8FDF-1BC8B6DCA5A8}"/>
              </a:ext>
            </a:extLst>
          </p:cNvPr>
          <p:cNvSpPr/>
          <p:nvPr/>
        </p:nvSpPr>
        <p:spPr>
          <a:xfrm>
            <a:off x="4900215" y="1021965"/>
            <a:ext cx="1455197" cy="1455197"/>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31" name="Picture Placeholder 19">
            <a:extLst>
              <a:ext uri="{FF2B5EF4-FFF2-40B4-BE49-F238E27FC236}">
                <a16:creationId xmlns:a16="http://schemas.microsoft.com/office/drawing/2014/main" id="{76CBF74D-C587-4A4A-BCD3-11C0219FB103}"/>
              </a:ext>
            </a:extLst>
          </p:cNvPr>
          <p:cNvSpPr>
            <a:spLocks noGrp="1"/>
          </p:cNvSpPr>
          <p:nvPr>
            <p:ph type="pic" sz="quarter" idx="22" hasCustomPrompt="1"/>
          </p:nvPr>
        </p:nvSpPr>
        <p:spPr>
          <a:xfrm>
            <a:off x="5159836" y="1278838"/>
            <a:ext cx="941452" cy="941450"/>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32" name="Rectangle 31">
            <a:extLst>
              <a:ext uri="{FF2B5EF4-FFF2-40B4-BE49-F238E27FC236}">
                <a16:creationId xmlns:a16="http://schemas.microsoft.com/office/drawing/2014/main" id="{B021ADAF-09A8-4247-AD83-85F6801EB8D0}"/>
              </a:ext>
            </a:extLst>
          </p:cNvPr>
          <p:cNvSpPr/>
          <p:nvPr/>
        </p:nvSpPr>
        <p:spPr>
          <a:xfrm>
            <a:off x="1060703" y="2912156"/>
            <a:ext cx="3399695" cy="156960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35" name="Oval 34">
            <a:extLst>
              <a:ext uri="{FF2B5EF4-FFF2-40B4-BE49-F238E27FC236}">
                <a16:creationId xmlns:a16="http://schemas.microsoft.com/office/drawing/2014/main" id="{138F8B6D-9E78-433B-B89C-7104CA10F50F}"/>
              </a:ext>
            </a:extLst>
          </p:cNvPr>
          <p:cNvSpPr/>
          <p:nvPr/>
        </p:nvSpPr>
        <p:spPr>
          <a:xfrm>
            <a:off x="396000" y="2965721"/>
            <a:ext cx="1455197" cy="1455197"/>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36" name="Picture Placeholder 19">
            <a:extLst>
              <a:ext uri="{FF2B5EF4-FFF2-40B4-BE49-F238E27FC236}">
                <a16:creationId xmlns:a16="http://schemas.microsoft.com/office/drawing/2014/main" id="{54A08D30-1D51-44C6-BCC1-42BC07FA3011}"/>
              </a:ext>
            </a:extLst>
          </p:cNvPr>
          <p:cNvSpPr>
            <a:spLocks noGrp="1"/>
          </p:cNvSpPr>
          <p:nvPr>
            <p:ph type="pic" sz="quarter" idx="25" hasCustomPrompt="1"/>
          </p:nvPr>
        </p:nvSpPr>
        <p:spPr>
          <a:xfrm>
            <a:off x="655621" y="3222594"/>
            <a:ext cx="941452" cy="941450"/>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37" name="Rectangle 36">
            <a:extLst>
              <a:ext uri="{FF2B5EF4-FFF2-40B4-BE49-F238E27FC236}">
                <a16:creationId xmlns:a16="http://schemas.microsoft.com/office/drawing/2014/main" id="{571361DC-9156-4DF6-B903-53B176A08868}"/>
              </a:ext>
            </a:extLst>
          </p:cNvPr>
          <p:cNvSpPr/>
          <p:nvPr/>
        </p:nvSpPr>
        <p:spPr>
          <a:xfrm>
            <a:off x="5564918" y="2912156"/>
            <a:ext cx="3399695" cy="1569600"/>
          </a:xfrm>
          <a:prstGeom prst="rect">
            <a:avLst/>
          </a:prstGeom>
          <a:solidFill>
            <a:srgbClr val="DFE0E1"/>
          </a:solidFill>
          <a:ln w="9525">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40" name="Oval 39">
            <a:extLst>
              <a:ext uri="{FF2B5EF4-FFF2-40B4-BE49-F238E27FC236}">
                <a16:creationId xmlns:a16="http://schemas.microsoft.com/office/drawing/2014/main" id="{D526F14F-7A1B-420B-B332-08920E2C361C}"/>
              </a:ext>
            </a:extLst>
          </p:cNvPr>
          <p:cNvSpPr/>
          <p:nvPr/>
        </p:nvSpPr>
        <p:spPr>
          <a:xfrm>
            <a:off x="4900215" y="2965721"/>
            <a:ext cx="1455197" cy="1455197"/>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41" name="Picture Placeholder 19">
            <a:extLst>
              <a:ext uri="{FF2B5EF4-FFF2-40B4-BE49-F238E27FC236}">
                <a16:creationId xmlns:a16="http://schemas.microsoft.com/office/drawing/2014/main" id="{92B85648-0189-469E-8C7E-E9A0B0B3D89D}"/>
              </a:ext>
            </a:extLst>
          </p:cNvPr>
          <p:cNvSpPr>
            <a:spLocks noGrp="1"/>
          </p:cNvSpPr>
          <p:nvPr>
            <p:ph type="pic" sz="quarter" idx="28" hasCustomPrompt="1"/>
          </p:nvPr>
        </p:nvSpPr>
        <p:spPr>
          <a:xfrm>
            <a:off x="5159836" y="3222594"/>
            <a:ext cx="941452" cy="941450"/>
          </a:xfrm>
          <a:prstGeom prst="rect">
            <a:avLst/>
          </a:prstGeom>
        </p:spPr>
        <p:txBody>
          <a:bodyPr anchor="ctr">
            <a:normAutofit/>
          </a:bodyPr>
          <a:lstStyle>
            <a:lvl1pPr marL="0" indent="0" algn="ctr">
              <a:buNone/>
              <a:defRPr sz="2000">
                <a:solidFill>
                  <a:schemeClr val="tx1"/>
                </a:solidFill>
              </a:defRPr>
            </a:lvl1pPr>
          </a:lstStyle>
          <a:p>
            <a:r>
              <a:rPr lang="en-US" dirty="0"/>
              <a:t>ICON</a:t>
            </a:r>
          </a:p>
        </p:txBody>
      </p:sp>
      <p:sp>
        <p:nvSpPr>
          <p:cNvPr id="5" name="Content Placeholder 4">
            <a:extLst>
              <a:ext uri="{FF2B5EF4-FFF2-40B4-BE49-F238E27FC236}">
                <a16:creationId xmlns:a16="http://schemas.microsoft.com/office/drawing/2014/main" id="{007F2520-1A89-4BFC-902B-FBE5CA52E57D}"/>
              </a:ext>
            </a:extLst>
          </p:cNvPr>
          <p:cNvSpPr>
            <a:spLocks noGrp="1"/>
          </p:cNvSpPr>
          <p:nvPr>
            <p:ph sz="quarter" idx="29"/>
          </p:nvPr>
        </p:nvSpPr>
        <p:spPr>
          <a:xfrm>
            <a:off x="2002155" y="1520470"/>
            <a:ext cx="2250000" cy="956692"/>
          </a:xfrm>
        </p:spPr>
        <p:txBody>
          <a:bodyPr/>
          <a:lstStyle>
            <a:lvl1pPr>
              <a:defRPr/>
            </a:lvl1pPr>
          </a:lstStyle>
          <a:p>
            <a:pPr lvl="0"/>
            <a:r>
              <a:rPr lang="en-US"/>
              <a:t>Click to edit Master text styles</a:t>
            </a:r>
          </a:p>
        </p:txBody>
      </p:sp>
      <p:sp>
        <p:nvSpPr>
          <p:cNvPr id="8" name="Content Placeholder 7">
            <a:extLst>
              <a:ext uri="{FF2B5EF4-FFF2-40B4-BE49-F238E27FC236}">
                <a16:creationId xmlns:a16="http://schemas.microsoft.com/office/drawing/2014/main" id="{BA68B472-C36A-4FDC-A74C-54ED05D9C4EF}"/>
              </a:ext>
            </a:extLst>
          </p:cNvPr>
          <p:cNvSpPr>
            <a:spLocks noGrp="1"/>
          </p:cNvSpPr>
          <p:nvPr>
            <p:ph sz="quarter" idx="30"/>
          </p:nvPr>
        </p:nvSpPr>
        <p:spPr>
          <a:xfrm>
            <a:off x="2002155" y="3463318"/>
            <a:ext cx="2250000" cy="957600"/>
          </a:xfrm>
        </p:spPr>
        <p:txBody>
          <a:bodyPr/>
          <a:lstStyle/>
          <a:p>
            <a:pPr lvl="0"/>
            <a:r>
              <a:rPr lang="en-US"/>
              <a:t>Click to edit Master text styles</a:t>
            </a:r>
          </a:p>
        </p:txBody>
      </p:sp>
      <p:sp>
        <p:nvSpPr>
          <p:cNvPr id="10" name="Content Placeholder 9">
            <a:extLst>
              <a:ext uri="{FF2B5EF4-FFF2-40B4-BE49-F238E27FC236}">
                <a16:creationId xmlns:a16="http://schemas.microsoft.com/office/drawing/2014/main" id="{78E61900-EF35-4229-BD53-68FFB3494038}"/>
              </a:ext>
            </a:extLst>
          </p:cNvPr>
          <p:cNvSpPr>
            <a:spLocks noGrp="1"/>
          </p:cNvSpPr>
          <p:nvPr>
            <p:ph sz="quarter" idx="31"/>
          </p:nvPr>
        </p:nvSpPr>
        <p:spPr>
          <a:xfrm>
            <a:off x="6515712" y="1519562"/>
            <a:ext cx="2250000" cy="957600"/>
          </a:xfrm>
        </p:spPr>
        <p:txBody>
          <a:bodyPr/>
          <a:lstStyle>
            <a:lvl1pPr>
              <a:defRPr/>
            </a:lvl1pPr>
          </a:lstStyle>
          <a:p>
            <a:pPr lvl="0"/>
            <a:r>
              <a:rPr lang="en-US"/>
              <a:t>Click to edit Master text styles</a:t>
            </a:r>
          </a:p>
        </p:txBody>
      </p:sp>
      <p:sp>
        <p:nvSpPr>
          <p:cNvPr id="12" name="Content Placeholder 11">
            <a:extLst>
              <a:ext uri="{FF2B5EF4-FFF2-40B4-BE49-F238E27FC236}">
                <a16:creationId xmlns:a16="http://schemas.microsoft.com/office/drawing/2014/main" id="{4452F1D9-3E8B-49AD-8D7B-71F78069AF3F}"/>
              </a:ext>
            </a:extLst>
          </p:cNvPr>
          <p:cNvSpPr>
            <a:spLocks noGrp="1"/>
          </p:cNvSpPr>
          <p:nvPr>
            <p:ph sz="quarter" idx="32"/>
          </p:nvPr>
        </p:nvSpPr>
        <p:spPr>
          <a:xfrm>
            <a:off x="6515712" y="3463318"/>
            <a:ext cx="2250000" cy="957600"/>
          </a:xfrm>
        </p:spPr>
        <p:txBody>
          <a:bodyPr/>
          <a:lstStyle/>
          <a:p>
            <a:pPr lvl="0"/>
            <a:r>
              <a:rPr lang="en-US"/>
              <a:t>Click to edit Master text styles</a:t>
            </a:r>
          </a:p>
        </p:txBody>
      </p:sp>
    </p:spTree>
    <p:extLst>
      <p:ext uri="{BB962C8B-B14F-4D97-AF65-F5344CB8AC3E}">
        <p14:creationId xmlns:p14="http://schemas.microsoft.com/office/powerpoint/2010/main" val="354032602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005"/>
            <a:ext cx="9143998" cy="514149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Tree>
    <p:extLst>
      <p:ext uri="{BB962C8B-B14F-4D97-AF65-F5344CB8AC3E}">
        <p14:creationId xmlns:p14="http://schemas.microsoft.com/office/powerpoint/2010/main" val="304190134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5735842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9144000" cy="51435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6056975" y="-713195"/>
            <a:ext cx="3087025" cy="58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0" indent="0" algn="l">
              <a:buFont typeface="+mj-lt"/>
              <a:buNone/>
            </a:pPr>
            <a:r>
              <a:rPr lang="en-US" sz="1050" b="0">
                <a:solidFill>
                  <a:srgbClr val="E40046"/>
                </a:solidFill>
              </a:rPr>
              <a:t>Mix and match color only divider slides</a:t>
            </a:r>
          </a:p>
          <a:p>
            <a:pPr marL="0" indent="0" algn="l">
              <a:buFont typeface="+mj-lt"/>
              <a:buNone/>
            </a:pPr>
            <a:endParaRPr lang="en-US" sz="135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9069304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096"/>
            <a:ext cx="9144000" cy="5144596"/>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1962044" y="2256755"/>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Either use photo dividers or colour dividers don’t mix and match</a:t>
            </a:r>
          </a:p>
          <a:p>
            <a:pPr marL="0" indent="0" algn="l">
              <a:buFont typeface="+mj-lt"/>
              <a:buNone/>
            </a:pPr>
            <a:endParaRPr lang="en-US" sz="1350" b="0" dirty="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7640349" y="515962"/>
            <a:ext cx="926227" cy="388742"/>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83931372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0" indent="0" algn="l">
              <a:buFont typeface="+mj-lt"/>
              <a:buNone/>
            </a:pPr>
            <a:r>
              <a:rPr lang="en-US" sz="1050" b="0">
                <a:solidFill>
                  <a:srgbClr val="E40046"/>
                </a:solidFill>
              </a:rPr>
              <a:t>xxx</a:t>
            </a:r>
          </a:p>
          <a:p>
            <a:pPr marL="0" indent="0" algn="l">
              <a:buFont typeface="+mj-lt"/>
              <a:buNone/>
            </a:pPr>
            <a:endParaRPr lang="en-US" sz="135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323274472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244313170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6CE2B568-E3B4-7054-48CE-026D7A51F4FC}"/>
              </a:ext>
            </a:extLst>
          </p:cNvPr>
          <p:cNvSpPr/>
          <p:nvPr userDrawn="1"/>
        </p:nvSpPr>
        <p:spPr>
          <a:xfrm>
            <a:off x="0" y="2141154"/>
            <a:ext cx="5886450" cy="30023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 name="Rectangle 2">
            <a:extLst>
              <a:ext uri="{FF2B5EF4-FFF2-40B4-BE49-F238E27FC236}">
                <a16:creationId xmlns:a16="http://schemas.microsoft.com/office/drawing/2014/main" id="{F9E56CEB-24A4-5A4E-DE8F-0777DBA82FE7}"/>
              </a:ext>
            </a:extLst>
          </p:cNvPr>
          <p:cNvSpPr/>
          <p:nvPr userDrawn="1"/>
        </p:nvSpPr>
        <p:spPr>
          <a:xfrm>
            <a:off x="5715000" y="0"/>
            <a:ext cx="3429000" cy="51435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6292" t="7349" r="1592" b="1592"/>
          <a:stretch/>
        </p:blipFill>
        <p:spPr>
          <a:xfrm>
            <a:off x="0" y="0"/>
            <a:ext cx="8559404" cy="4759397"/>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397062715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8147327" y="231790"/>
            <a:ext cx="683885" cy="287030"/>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559595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85283391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9309171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Grey icon circles x6">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FF0DF4F-7678-4E5F-896F-A38196595617}"/>
              </a:ext>
            </a:extLst>
          </p:cNvPr>
          <p:cNvSpPr/>
          <p:nvPr/>
        </p:nvSpPr>
        <p:spPr>
          <a:xfrm>
            <a:off x="323999"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6" name="Oval 5">
            <a:extLst>
              <a:ext uri="{FF2B5EF4-FFF2-40B4-BE49-F238E27FC236}">
                <a16:creationId xmlns:a16="http://schemas.microsoft.com/office/drawing/2014/main" id="{DD605E91-BE56-4A94-BAF4-884CF049FE97}"/>
              </a:ext>
            </a:extLst>
          </p:cNvPr>
          <p:cNvSpPr/>
          <p:nvPr/>
        </p:nvSpPr>
        <p:spPr>
          <a:xfrm>
            <a:off x="394710"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23" name="Picture Placeholder 19">
            <a:extLst>
              <a:ext uri="{FF2B5EF4-FFF2-40B4-BE49-F238E27FC236}">
                <a16:creationId xmlns:a16="http://schemas.microsoft.com/office/drawing/2014/main" id="{0AD8708F-B2F1-4951-8E79-05F930185354}"/>
              </a:ext>
            </a:extLst>
          </p:cNvPr>
          <p:cNvSpPr>
            <a:spLocks noGrp="1"/>
          </p:cNvSpPr>
          <p:nvPr>
            <p:ph type="pic" sz="quarter" idx="16" hasCustomPrompt="1"/>
          </p:nvPr>
        </p:nvSpPr>
        <p:spPr>
          <a:xfrm>
            <a:off x="580209"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28" name="Rectangle 27">
            <a:extLst>
              <a:ext uri="{FF2B5EF4-FFF2-40B4-BE49-F238E27FC236}">
                <a16:creationId xmlns:a16="http://schemas.microsoft.com/office/drawing/2014/main" id="{E0D970A9-FCD4-4B18-834F-61113E778454}"/>
              </a:ext>
            </a:extLst>
          </p:cNvPr>
          <p:cNvSpPr/>
          <p:nvPr/>
        </p:nvSpPr>
        <p:spPr>
          <a:xfrm>
            <a:off x="1807169"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30" name="Oval 29">
            <a:extLst>
              <a:ext uri="{FF2B5EF4-FFF2-40B4-BE49-F238E27FC236}">
                <a16:creationId xmlns:a16="http://schemas.microsoft.com/office/drawing/2014/main" id="{FEDBEEB2-A29B-464C-B968-B435EA5DAE55}"/>
              </a:ext>
            </a:extLst>
          </p:cNvPr>
          <p:cNvSpPr/>
          <p:nvPr/>
        </p:nvSpPr>
        <p:spPr>
          <a:xfrm>
            <a:off x="1877880"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31" name="Picture Placeholder 19">
            <a:extLst>
              <a:ext uri="{FF2B5EF4-FFF2-40B4-BE49-F238E27FC236}">
                <a16:creationId xmlns:a16="http://schemas.microsoft.com/office/drawing/2014/main" id="{172BE08C-64D0-42D0-8BA1-E75C50761241}"/>
              </a:ext>
            </a:extLst>
          </p:cNvPr>
          <p:cNvSpPr>
            <a:spLocks noGrp="1"/>
          </p:cNvSpPr>
          <p:nvPr>
            <p:ph type="pic" sz="quarter" idx="18" hasCustomPrompt="1"/>
          </p:nvPr>
        </p:nvSpPr>
        <p:spPr>
          <a:xfrm>
            <a:off x="2063379"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32" name="Rectangle 31">
            <a:extLst>
              <a:ext uri="{FF2B5EF4-FFF2-40B4-BE49-F238E27FC236}">
                <a16:creationId xmlns:a16="http://schemas.microsoft.com/office/drawing/2014/main" id="{D900CC5D-95DA-4429-8188-82BCED25DD89}"/>
              </a:ext>
            </a:extLst>
          </p:cNvPr>
          <p:cNvSpPr/>
          <p:nvPr/>
        </p:nvSpPr>
        <p:spPr>
          <a:xfrm>
            <a:off x="3290339"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34" name="Oval 33">
            <a:extLst>
              <a:ext uri="{FF2B5EF4-FFF2-40B4-BE49-F238E27FC236}">
                <a16:creationId xmlns:a16="http://schemas.microsoft.com/office/drawing/2014/main" id="{4EA9167F-C4C8-4161-8ADC-C759BC9CF454}"/>
              </a:ext>
            </a:extLst>
          </p:cNvPr>
          <p:cNvSpPr/>
          <p:nvPr/>
        </p:nvSpPr>
        <p:spPr>
          <a:xfrm>
            <a:off x="3361050"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35" name="Picture Placeholder 19">
            <a:extLst>
              <a:ext uri="{FF2B5EF4-FFF2-40B4-BE49-F238E27FC236}">
                <a16:creationId xmlns:a16="http://schemas.microsoft.com/office/drawing/2014/main" id="{82F905CC-6F6B-44D0-8FDC-C471D7AAA8F8}"/>
              </a:ext>
            </a:extLst>
          </p:cNvPr>
          <p:cNvSpPr>
            <a:spLocks noGrp="1"/>
          </p:cNvSpPr>
          <p:nvPr>
            <p:ph type="pic" sz="quarter" idx="20" hasCustomPrompt="1"/>
          </p:nvPr>
        </p:nvSpPr>
        <p:spPr>
          <a:xfrm>
            <a:off x="3546549"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36" name="Rectangle 35">
            <a:extLst>
              <a:ext uri="{FF2B5EF4-FFF2-40B4-BE49-F238E27FC236}">
                <a16:creationId xmlns:a16="http://schemas.microsoft.com/office/drawing/2014/main" id="{F50DEAFF-45A9-4779-A895-A040424CDDC0}"/>
              </a:ext>
            </a:extLst>
          </p:cNvPr>
          <p:cNvSpPr/>
          <p:nvPr/>
        </p:nvSpPr>
        <p:spPr>
          <a:xfrm>
            <a:off x="4773509"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38" name="Oval 37">
            <a:extLst>
              <a:ext uri="{FF2B5EF4-FFF2-40B4-BE49-F238E27FC236}">
                <a16:creationId xmlns:a16="http://schemas.microsoft.com/office/drawing/2014/main" id="{F8877B5F-F404-4029-B81E-E23C97927AC5}"/>
              </a:ext>
            </a:extLst>
          </p:cNvPr>
          <p:cNvSpPr/>
          <p:nvPr/>
        </p:nvSpPr>
        <p:spPr>
          <a:xfrm>
            <a:off x="4844220"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39" name="Picture Placeholder 19">
            <a:extLst>
              <a:ext uri="{FF2B5EF4-FFF2-40B4-BE49-F238E27FC236}">
                <a16:creationId xmlns:a16="http://schemas.microsoft.com/office/drawing/2014/main" id="{D2F97030-E3C7-45C6-9FB4-9C5889035148}"/>
              </a:ext>
            </a:extLst>
          </p:cNvPr>
          <p:cNvSpPr>
            <a:spLocks noGrp="1"/>
          </p:cNvSpPr>
          <p:nvPr>
            <p:ph type="pic" sz="quarter" idx="22" hasCustomPrompt="1"/>
          </p:nvPr>
        </p:nvSpPr>
        <p:spPr>
          <a:xfrm>
            <a:off x="5029719"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40" name="Rectangle 39">
            <a:extLst>
              <a:ext uri="{FF2B5EF4-FFF2-40B4-BE49-F238E27FC236}">
                <a16:creationId xmlns:a16="http://schemas.microsoft.com/office/drawing/2014/main" id="{73BB496C-FA4B-484F-AF57-9D59EE931AC6}"/>
              </a:ext>
            </a:extLst>
          </p:cNvPr>
          <p:cNvSpPr/>
          <p:nvPr/>
        </p:nvSpPr>
        <p:spPr>
          <a:xfrm>
            <a:off x="6256679"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42" name="Oval 41">
            <a:extLst>
              <a:ext uri="{FF2B5EF4-FFF2-40B4-BE49-F238E27FC236}">
                <a16:creationId xmlns:a16="http://schemas.microsoft.com/office/drawing/2014/main" id="{24C794B7-E7C7-4C91-974D-0E4C558A5485}"/>
              </a:ext>
            </a:extLst>
          </p:cNvPr>
          <p:cNvSpPr/>
          <p:nvPr/>
        </p:nvSpPr>
        <p:spPr>
          <a:xfrm>
            <a:off x="6327390"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43" name="Picture Placeholder 19">
            <a:extLst>
              <a:ext uri="{FF2B5EF4-FFF2-40B4-BE49-F238E27FC236}">
                <a16:creationId xmlns:a16="http://schemas.microsoft.com/office/drawing/2014/main" id="{84268E57-AD83-4DB0-AB24-E1391D52223E}"/>
              </a:ext>
            </a:extLst>
          </p:cNvPr>
          <p:cNvSpPr>
            <a:spLocks noGrp="1"/>
          </p:cNvSpPr>
          <p:nvPr>
            <p:ph type="pic" sz="quarter" idx="24" hasCustomPrompt="1"/>
          </p:nvPr>
        </p:nvSpPr>
        <p:spPr>
          <a:xfrm>
            <a:off x="6512889"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44" name="Rectangle 43">
            <a:extLst>
              <a:ext uri="{FF2B5EF4-FFF2-40B4-BE49-F238E27FC236}">
                <a16:creationId xmlns:a16="http://schemas.microsoft.com/office/drawing/2014/main" id="{36770013-D83F-4080-81FC-4D33A811B214}"/>
              </a:ext>
            </a:extLst>
          </p:cNvPr>
          <p:cNvSpPr/>
          <p:nvPr/>
        </p:nvSpPr>
        <p:spPr>
          <a:xfrm>
            <a:off x="7739850" y="1629952"/>
            <a:ext cx="1224000" cy="2559660"/>
          </a:xfrm>
          <a:prstGeom prst="rect">
            <a:avLst/>
          </a:prstGeom>
          <a:solidFill>
            <a:srgbClr val="D8EBD6"/>
          </a:solidFill>
          <a:ln w="9525">
            <a:solidFill>
              <a:srgbClr val="D8EBD6"/>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solidFill>
                <a:srgbClr val="63666A"/>
              </a:solidFill>
            </a:endParaRPr>
          </a:p>
        </p:txBody>
      </p:sp>
      <p:sp>
        <p:nvSpPr>
          <p:cNvPr id="46" name="Oval 45">
            <a:extLst>
              <a:ext uri="{FF2B5EF4-FFF2-40B4-BE49-F238E27FC236}">
                <a16:creationId xmlns:a16="http://schemas.microsoft.com/office/drawing/2014/main" id="{E98EA0C0-00E3-4B5A-ABF8-151304358CDC}"/>
              </a:ext>
            </a:extLst>
          </p:cNvPr>
          <p:cNvSpPr/>
          <p:nvPr/>
        </p:nvSpPr>
        <p:spPr>
          <a:xfrm>
            <a:off x="7810561" y="1038883"/>
            <a:ext cx="1082579" cy="1082579"/>
          </a:xfrm>
          <a:prstGeom prst="ellipse">
            <a:avLst/>
          </a:prstGeom>
          <a:solidFill>
            <a:schemeClr val="bg1"/>
          </a:solidFill>
          <a:ln w="155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dirty="0"/>
          </a:p>
        </p:txBody>
      </p:sp>
      <p:sp>
        <p:nvSpPr>
          <p:cNvPr id="47" name="Picture Placeholder 19">
            <a:extLst>
              <a:ext uri="{FF2B5EF4-FFF2-40B4-BE49-F238E27FC236}">
                <a16:creationId xmlns:a16="http://schemas.microsoft.com/office/drawing/2014/main" id="{BB339EF5-8390-4660-9AD8-4260AA366974}"/>
              </a:ext>
            </a:extLst>
          </p:cNvPr>
          <p:cNvSpPr>
            <a:spLocks noGrp="1"/>
          </p:cNvSpPr>
          <p:nvPr>
            <p:ph type="pic" sz="quarter" idx="26" hasCustomPrompt="1"/>
          </p:nvPr>
        </p:nvSpPr>
        <p:spPr>
          <a:xfrm>
            <a:off x="7996060" y="1190373"/>
            <a:ext cx="711580" cy="711580"/>
          </a:xfrm>
          <a:prstGeom prst="rect">
            <a:avLst/>
          </a:prstGeom>
        </p:spPr>
        <p:txBody>
          <a:bodyPr anchor="ctr">
            <a:normAutofit/>
          </a:bodyPr>
          <a:lstStyle>
            <a:lvl1pPr marL="0" indent="0" algn="ctr">
              <a:buNone/>
              <a:defRPr sz="1600">
                <a:solidFill>
                  <a:schemeClr val="tx1"/>
                </a:solidFill>
              </a:defRPr>
            </a:lvl1pPr>
          </a:lstStyle>
          <a:p>
            <a:r>
              <a:rPr lang="en-US" dirty="0"/>
              <a:t>ICON</a:t>
            </a:r>
          </a:p>
        </p:txBody>
      </p:sp>
      <p:sp>
        <p:nvSpPr>
          <p:cNvPr id="5" name="Content Placeholder 4">
            <a:extLst>
              <a:ext uri="{FF2B5EF4-FFF2-40B4-BE49-F238E27FC236}">
                <a16:creationId xmlns:a16="http://schemas.microsoft.com/office/drawing/2014/main" id="{FBBB3CD3-149A-4B1A-9AE0-6D192A2BEF09}"/>
              </a:ext>
            </a:extLst>
          </p:cNvPr>
          <p:cNvSpPr>
            <a:spLocks noGrp="1"/>
          </p:cNvSpPr>
          <p:nvPr>
            <p:ph sz="quarter" idx="27"/>
          </p:nvPr>
        </p:nvSpPr>
        <p:spPr>
          <a:xfrm>
            <a:off x="395999" y="2214617"/>
            <a:ext cx="1080000" cy="1890000"/>
          </a:xfrm>
        </p:spPr>
        <p:txBody>
          <a:bodyPr/>
          <a:lstStyle>
            <a:lvl1pPr>
              <a:defRPr sz="900"/>
            </a:lvl1pPr>
          </a:lstStyle>
          <a:p>
            <a:pPr lvl="0"/>
            <a:r>
              <a:rPr lang="en-US"/>
              <a:t>Click to edit Master text styles</a:t>
            </a:r>
          </a:p>
        </p:txBody>
      </p:sp>
      <p:sp>
        <p:nvSpPr>
          <p:cNvPr id="8" name="Content Placeholder 7">
            <a:extLst>
              <a:ext uri="{FF2B5EF4-FFF2-40B4-BE49-F238E27FC236}">
                <a16:creationId xmlns:a16="http://schemas.microsoft.com/office/drawing/2014/main" id="{863403B2-D003-4253-9F26-367DA41A9880}"/>
              </a:ext>
            </a:extLst>
          </p:cNvPr>
          <p:cNvSpPr>
            <a:spLocks noGrp="1"/>
          </p:cNvSpPr>
          <p:nvPr>
            <p:ph sz="quarter" idx="28"/>
          </p:nvPr>
        </p:nvSpPr>
        <p:spPr>
          <a:xfrm>
            <a:off x="1879169" y="2214617"/>
            <a:ext cx="1080000" cy="1890000"/>
          </a:xfrm>
        </p:spPr>
        <p:txBody>
          <a:bodyPr/>
          <a:lstStyle>
            <a:lvl1pPr>
              <a:defRPr sz="900"/>
            </a:lvl1pPr>
          </a:lstStyle>
          <a:p>
            <a:pPr lvl="0"/>
            <a:r>
              <a:rPr lang="en-US"/>
              <a:t>Click to edit Master text styles</a:t>
            </a:r>
          </a:p>
        </p:txBody>
      </p:sp>
      <p:sp>
        <p:nvSpPr>
          <p:cNvPr id="10" name="Content Placeholder 9">
            <a:extLst>
              <a:ext uri="{FF2B5EF4-FFF2-40B4-BE49-F238E27FC236}">
                <a16:creationId xmlns:a16="http://schemas.microsoft.com/office/drawing/2014/main" id="{26DAB459-30BC-4AED-BCA0-DCF97B06DB7A}"/>
              </a:ext>
            </a:extLst>
          </p:cNvPr>
          <p:cNvSpPr>
            <a:spLocks noGrp="1"/>
          </p:cNvSpPr>
          <p:nvPr>
            <p:ph sz="quarter" idx="29"/>
          </p:nvPr>
        </p:nvSpPr>
        <p:spPr>
          <a:xfrm>
            <a:off x="3362339" y="2214617"/>
            <a:ext cx="1080000" cy="1890000"/>
          </a:xfrm>
        </p:spPr>
        <p:txBody>
          <a:bodyPr/>
          <a:lstStyle>
            <a:lvl1pPr>
              <a:defRPr sz="900"/>
            </a:lvl1pPr>
          </a:lstStyle>
          <a:p>
            <a:pPr lvl="0"/>
            <a:r>
              <a:rPr lang="en-US"/>
              <a:t>Click to edit Master text styles</a:t>
            </a:r>
          </a:p>
        </p:txBody>
      </p:sp>
      <p:sp>
        <p:nvSpPr>
          <p:cNvPr id="12" name="Content Placeholder 11">
            <a:extLst>
              <a:ext uri="{FF2B5EF4-FFF2-40B4-BE49-F238E27FC236}">
                <a16:creationId xmlns:a16="http://schemas.microsoft.com/office/drawing/2014/main" id="{F97FAAFC-9438-4AAB-8E86-4182C45AE6EC}"/>
              </a:ext>
            </a:extLst>
          </p:cNvPr>
          <p:cNvSpPr>
            <a:spLocks noGrp="1"/>
          </p:cNvSpPr>
          <p:nvPr>
            <p:ph sz="quarter" idx="30"/>
          </p:nvPr>
        </p:nvSpPr>
        <p:spPr>
          <a:xfrm>
            <a:off x="4845509" y="2216637"/>
            <a:ext cx="1080000" cy="1890000"/>
          </a:xfrm>
        </p:spPr>
        <p:txBody>
          <a:bodyPr/>
          <a:lstStyle>
            <a:lvl1pPr>
              <a:defRPr sz="900"/>
            </a:lvl1pPr>
          </a:lstStyle>
          <a:p>
            <a:pPr lvl="0"/>
            <a:r>
              <a:rPr lang="en-US"/>
              <a:t>Click to edit Master text styles</a:t>
            </a:r>
          </a:p>
        </p:txBody>
      </p:sp>
      <p:sp>
        <p:nvSpPr>
          <p:cNvPr id="14" name="Content Placeholder 13">
            <a:extLst>
              <a:ext uri="{FF2B5EF4-FFF2-40B4-BE49-F238E27FC236}">
                <a16:creationId xmlns:a16="http://schemas.microsoft.com/office/drawing/2014/main" id="{7D1F7283-FB98-47FB-8EB1-8645782BFC67}"/>
              </a:ext>
            </a:extLst>
          </p:cNvPr>
          <p:cNvSpPr>
            <a:spLocks noGrp="1"/>
          </p:cNvSpPr>
          <p:nvPr>
            <p:ph sz="quarter" idx="31"/>
          </p:nvPr>
        </p:nvSpPr>
        <p:spPr>
          <a:xfrm>
            <a:off x="6328679" y="2216149"/>
            <a:ext cx="1080000" cy="1890000"/>
          </a:xfrm>
        </p:spPr>
        <p:txBody>
          <a:bodyPr/>
          <a:lstStyle>
            <a:lvl1pPr>
              <a:defRPr sz="900"/>
            </a:lvl1pPr>
          </a:lstStyle>
          <a:p>
            <a:pPr lvl="0"/>
            <a:r>
              <a:rPr lang="en-US"/>
              <a:t>Click to edit Master text styles</a:t>
            </a:r>
          </a:p>
        </p:txBody>
      </p:sp>
      <p:sp>
        <p:nvSpPr>
          <p:cNvPr id="16" name="Content Placeholder 15">
            <a:extLst>
              <a:ext uri="{FF2B5EF4-FFF2-40B4-BE49-F238E27FC236}">
                <a16:creationId xmlns:a16="http://schemas.microsoft.com/office/drawing/2014/main" id="{2F3D82B9-7985-4EFC-9C29-6FF413452C1E}"/>
              </a:ext>
            </a:extLst>
          </p:cNvPr>
          <p:cNvSpPr>
            <a:spLocks noGrp="1"/>
          </p:cNvSpPr>
          <p:nvPr>
            <p:ph sz="quarter" idx="32"/>
          </p:nvPr>
        </p:nvSpPr>
        <p:spPr>
          <a:xfrm>
            <a:off x="7811850" y="2216637"/>
            <a:ext cx="1080000" cy="1890000"/>
          </a:xfrm>
        </p:spPr>
        <p:txBody>
          <a:bodyPr/>
          <a:lstStyle>
            <a:lvl1pPr>
              <a:defRPr sz="900"/>
            </a:lvl1pPr>
          </a:lstStyle>
          <a:p>
            <a:pPr lvl="0"/>
            <a:r>
              <a:rPr lang="en-US"/>
              <a:t>Click to edit Master text styles</a:t>
            </a:r>
          </a:p>
        </p:txBody>
      </p:sp>
    </p:spTree>
    <p:extLst>
      <p:ext uri="{BB962C8B-B14F-4D97-AF65-F5344CB8AC3E}">
        <p14:creationId xmlns:p14="http://schemas.microsoft.com/office/powerpoint/2010/main" val="150731714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586037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40538760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DB871CD4-DEDD-0B66-3453-6952C1BAB49B}"/>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117445515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82369FBB-4954-B35A-53E9-4770F93A970C}"/>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88058576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00026202-F335-FAF3-5EF6-57A8DDA78895}"/>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grpSp>
        <p:nvGrpSpPr>
          <p:cNvPr id="3" name="Group 2">
            <a:extLst>
              <a:ext uri="{FF2B5EF4-FFF2-40B4-BE49-F238E27FC236}">
                <a16:creationId xmlns:a16="http://schemas.microsoft.com/office/drawing/2014/main" id="{448E2F0A-EB88-3AEB-AA37-140D830BCC44}"/>
              </a:ext>
            </a:extLst>
          </p:cNvPr>
          <p:cNvGrpSpPr/>
          <p:nvPr userDrawn="1"/>
        </p:nvGrpSpPr>
        <p:grpSpPr>
          <a:xfrm>
            <a:off x="8147327" y="231790"/>
            <a:ext cx="683885" cy="287030"/>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8422630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4" name="Table 16">
            <a:extLst>
              <a:ext uri="{FF2B5EF4-FFF2-40B4-BE49-F238E27FC236}">
                <a16:creationId xmlns:a16="http://schemas.microsoft.com/office/drawing/2014/main" id="{91057611-24DD-DFAC-8359-9CBDCE4E1CD7}"/>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38133983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35456629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9331188-C1B2-C34D-73E2-9AD82EDAE10F}"/>
              </a:ext>
            </a:extLst>
          </p:cNvPr>
          <p:cNvGrpSpPr/>
          <p:nvPr userDrawn="1"/>
        </p:nvGrpSpPr>
        <p:grpSpPr>
          <a:xfrm>
            <a:off x="4343400" y="2800518"/>
            <a:ext cx="4795125" cy="2342982"/>
            <a:chOff x="5791200" y="3734024"/>
            <a:chExt cx="6393500" cy="3123976"/>
          </a:xfrm>
        </p:grpSpPr>
        <p:sp>
          <p:nvSpPr>
            <p:cNvPr id="8" name="Rectangle 7">
              <a:extLst>
                <a:ext uri="{FF2B5EF4-FFF2-40B4-BE49-F238E27FC236}">
                  <a16:creationId xmlns:a16="http://schemas.microsoft.com/office/drawing/2014/main" id="{50DDC0C7-F50D-9B98-52E1-F4A68B2528B4}"/>
                </a:ext>
              </a:extLst>
            </p:cNvPr>
            <p:cNvSpPr/>
            <p:nvPr userDrawn="1"/>
          </p:nvSpPr>
          <p:spPr>
            <a:xfrm>
              <a:off x="5791200" y="5105400"/>
              <a:ext cx="3536930"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1" name="Rectangle 10">
              <a:extLst>
                <a:ext uri="{FF2B5EF4-FFF2-40B4-BE49-F238E27FC236}">
                  <a16:creationId xmlns:a16="http://schemas.microsoft.com/office/drawing/2014/main" id="{8FC9F525-CC05-3123-61BA-2FDAB5C5C90F}"/>
                </a:ext>
              </a:extLst>
            </p:cNvPr>
            <p:cNvSpPr/>
            <p:nvPr userDrawn="1"/>
          </p:nvSpPr>
          <p:spPr>
            <a:xfrm>
              <a:off x="10130949" y="3734024"/>
              <a:ext cx="2053751"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8" name="Rectangle 17">
              <a:extLst>
                <a:ext uri="{FF2B5EF4-FFF2-40B4-BE49-F238E27FC236}">
                  <a16:creationId xmlns:a16="http://schemas.microsoft.com/office/drawing/2014/main" id="{2F2627B6-0306-BA21-F4A5-ACC7BD049453}"/>
                </a:ext>
              </a:extLst>
            </p:cNvPr>
            <p:cNvSpPr/>
            <p:nvPr userDrawn="1"/>
          </p:nvSpPr>
          <p:spPr>
            <a:xfrm>
              <a:off x="8077198" y="4717436"/>
              <a:ext cx="2046451"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9" name="Rectangle 18">
              <a:extLst>
                <a:ext uri="{FF2B5EF4-FFF2-40B4-BE49-F238E27FC236}">
                  <a16:creationId xmlns:a16="http://schemas.microsoft.com/office/drawing/2014/main" id="{A89EF1D7-6505-BF40-95AB-8EA70D754E6A}"/>
                </a:ext>
              </a:extLst>
            </p:cNvPr>
            <p:cNvSpPr/>
            <p:nvPr userDrawn="1"/>
          </p:nvSpPr>
          <p:spPr>
            <a:xfrm>
              <a:off x="8915400" y="5711518"/>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0" name="Rectangle 19">
              <a:extLst>
                <a:ext uri="{FF2B5EF4-FFF2-40B4-BE49-F238E27FC236}">
                  <a16:creationId xmlns:a16="http://schemas.microsoft.com/office/drawing/2014/main" id="{4FF6A223-8E2D-45C6-01D3-1CD1AB71056D}"/>
                </a:ext>
              </a:extLst>
            </p:cNvPr>
            <p:cNvSpPr/>
            <p:nvPr userDrawn="1"/>
          </p:nvSpPr>
          <p:spPr>
            <a:xfrm>
              <a:off x="10130949" y="5040313"/>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1" name="Rectangle 20">
              <a:extLst>
                <a:ext uri="{FF2B5EF4-FFF2-40B4-BE49-F238E27FC236}">
                  <a16:creationId xmlns:a16="http://schemas.microsoft.com/office/drawing/2014/main" id="{38BB0020-EED8-D77B-4828-75812A912A1B}"/>
                </a:ext>
              </a:extLst>
            </p:cNvPr>
            <p:cNvSpPr/>
            <p:nvPr userDrawn="1"/>
          </p:nvSpPr>
          <p:spPr>
            <a:xfrm>
              <a:off x="10866591" y="4829155"/>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2" name="Rectangle 21">
              <a:extLst>
                <a:ext uri="{FF2B5EF4-FFF2-40B4-BE49-F238E27FC236}">
                  <a16:creationId xmlns:a16="http://schemas.microsoft.com/office/drawing/2014/main" id="{FA701C02-022A-9658-15AD-38967A75E94A}"/>
                </a:ext>
              </a:extLst>
            </p:cNvPr>
            <p:cNvSpPr/>
            <p:nvPr userDrawn="1"/>
          </p:nvSpPr>
          <p:spPr>
            <a:xfrm>
              <a:off x="9871839" y="6470037"/>
              <a:ext cx="165346" cy="311763"/>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Rectangle 22">
              <a:extLst>
                <a:ext uri="{FF2B5EF4-FFF2-40B4-BE49-F238E27FC236}">
                  <a16:creationId xmlns:a16="http://schemas.microsoft.com/office/drawing/2014/main" id="{4EEE6A8C-0160-EF15-4A90-46B5D631B70B}"/>
                </a:ext>
              </a:extLst>
            </p:cNvPr>
            <p:cNvSpPr/>
            <p:nvPr userDrawn="1"/>
          </p:nvSpPr>
          <p:spPr>
            <a:xfrm>
              <a:off x="10812444" y="5954081"/>
              <a:ext cx="164659" cy="294319"/>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4" name="Rectangle 23">
              <a:extLst>
                <a:ext uri="{FF2B5EF4-FFF2-40B4-BE49-F238E27FC236}">
                  <a16:creationId xmlns:a16="http://schemas.microsoft.com/office/drawing/2014/main" id="{F54A2FEE-508F-7385-2948-2E3AE872C354}"/>
                </a:ext>
              </a:extLst>
            </p:cNvPr>
            <p:cNvSpPr/>
            <p:nvPr userDrawn="1"/>
          </p:nvSpPr>
          <p:spPr>
            <a:xfrm>
              <a:off x="11502552" y="5668496"/>
              <a:ext cx="293791" cy="387964"/>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5" name="Rectangle 24">
              <a:extLst>
                <a:ext uri="{FF2B5EF4-FFF2-40B4-BE49-F238E27FC236}">
                  <a16:creationId xmlns:a16="http://schemas.microsoft.com/office/drawing/2014/main" id="{53CE9816-6A04-5926-775F-F40D0D6CC166}"/>
                </a:ext>
              </a:extLst>
            </p:cNvPr>
            <p:cNvSpPr/>
            <p:nvPr userDrawn="1"/>
          </p:nvSpPr>
          <p:spPr>
            <a:xfrm>
              <a:off x="11149408" y="5743593"/>
              <a:ext cx="170449" cy="210488"/>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6" name="Rectangle 25">
              <a:extLst>
                <a:ext uri="{FF2B5EF4-FFF2-40B4-BE49-F238E27FC236}">
                  <a16:creationId xmlns:a16="http://schemas.microsoft.com/office/drawing/2014/main" id="{362E4902-7DF0-DA65-4509-2DDB4A218DEE}"/>
                </a:ext>
              </a:extLst>
            </p:cNvPr>
            <p:cNvSpPr/>
            <p:nvPr userDrawn="1"/>
          </p:nvSpPr>
          <p:spPr>
            <a:xfrm>
              <a:off x="10406155" y="6532843"/>
              <a:ext cx="185645" cy="172757"/>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27" name="Graphic 26">
            <a:extLst>
              <a:ext uri="{FF2B5EF4-FFF2-40B4-BE49-F238E27FC236}">
                <a16:creationId xmlns:a16="http://schemas.microsoft.com/office/drawing/2014/main" id="{DE4D2C64-02E0-FB1D-10B7-EF964F695E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545" y="372719"/>
            <a:ext cx="9164169" cy="5142117"/>
          </a:xfrm>
          <a:prstGeom prst="rect">
            <a:avLst/>
          </a:prstGeom>
        </p:spPr>
      </p:pic>
    </p:spTree>
    <p:extLst>
      <p:ext uri="{BB962C8B-B14F-4D97-AF65-F5344CB8AC3E}">
        <p14:creationId xmlns:p14="http://schemas.microsoft.com/office/powerpoint/2010/main" val="98155185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611981"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1981" y="1420351"/>
            <a:ext cx="3906441" cy="286940"/>
          </a:xfrm>
        </p:spPr>
        <p:txBody>
          <a:bodyPr/>
          <a:lstStyle>
            <a:lvl1pPr>
              <a:defRPr sz="15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4655364" y="1420351"/>
            <a:ext cx="3930097"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4663480"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5" name="Graphic 4">
            <a:extLst>
              <a:ext uri="{FF2B5EF4-FFF2-40B4-BE49-F238E27FC236}">
                <a16:creationId xmlns:a16="http://schemas.microsoft.com/office/drawing/2014/main" id="{22F060BE-5F53-1ADB-CA73-A431D6954F6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545" y="372719"/>
            <a:ext cx="9164169" cy="5142117"/>
          </a:xfrm>
          <a:prstGeom prst="rect">
            <a:avLst/>
          </a:prstGeom>
        </p:spPr>
      </p:pic>
    </p:spTree>
    <p:extLst>
      <p:ext uri="{BB962C8B-B14F-4D97-AF65-F5344CB8AC3E}">
        <p14:creationId xmlns:p14="http://schemas.microsoft.com/office/powerpoint/2010/main" val="230860440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0641" y="1707292"/>
            <a:ext cx="255761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7951" y="1420351"/>
            <a:ext cx="255282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0641" y="532453"/>
            <a:ext cx="7966344" cy="415499"/>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3312319" y="1707292"/>
            <a:ext cx="2552828"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3319694" y="1420351"/>
            <a:ext cx="2548054" cy="286940"/>
          </a:xfrm>
        </p:spPr>
        <p:txBody>
          <a:bodyPr/>
          <a:lstStyle>
            <a:lvl1pPr>
              <a:defRPr sz="15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6006688" y="1707292"/>
            <a:ext cx="2570300" cy="2943290"/>
          </a:xfrm>
          <a:prstGeom prst="rect">
            <a:avLst/>
          </a:prstGeom>
          <a:noFill/>
        </p:spPr>
        <p:txBody>
          <a:bodyPr lIns="10800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6014221" y="1420351"/>
            <a:ext cx="2565493" cy="286940"/>
          </a:xfrm>
        </p:spPr>
        <p:txBody>
          <a:bodyPr/>
          <a:lstStyle>
            <a:lvl1pPr>
              <a:defRPr sz="15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8147327" y="231790"/>
            <a:ext cx="683885" cy="287030"/>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72784915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icture - green facts and figs ">
    <p:spTree>
      <p:nvGrpSpPr>
        <p:cNvPr id="1" name=""/>
        <p:cNvGrpSpPr/>
        <p:nvPr/>
      </p:nvGrpSpPr>
      <p:grpSpPr>
        <a:xfrm>
          <a:off x="0" y="0"/>
          <a:ext cx="0" cy="0"/>
          <a:chOff x="0" y="0"/>
          <a:chExt cx="0" cy="0"/>
        </a:xfrm>
      </p:grpSpPr>
      <p:sp>
        <p:nvSpPr>
          <p:cNvPr id="9" name="Rectangle 8"/>
          <p:cNvSpPr/>
          <p:nvPr/>
        </p:nvSpPr>
        <p:spPr>
          <a:xfrm>
            <a:off x="0" y="968400"/>
            <a:ext cx="8964488" cy="1655761"/>
          </a:xfrm>
          <a:prstGeom prst="rect">
            <a:avLst/>
          </a:prstGeom>
          <a:solidFill>
            <a:srgbClr val="DFE0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icture Placeholder 13"/>
          <p:cNvSpPr>
            <a:spLocks noGrp="1"/>
          </p:cNvSpPr>
          <p:nvPr>
            <p:ph type="pic" sz="quarter" idx="14" hasCustomPrompt="1"/>
          </p:nvPr>
        </p:nvSpPr>
        <p:spPr>
          <a:xfrm>
            <a:off x="0" y="1074067"/>
            <a:ext cx="6011863" cy="1387121"/>
          </a:xfrm>
          <a:prstGeom prst="rect">
            <a:avLst/>
          </a:prstGeom>
        </p:spPr>
        <p:txBody>
          <a:bodyPr anchor="ctr">
            <a:normAutofit/>
          </a:bodyPr>
          <a:lstStyle>
            <a:lvl1pPr marL="0" indent="0" algn="ctr">
              <a:buNone/>
              <a:defRPr sz="1600"/>
            </a:lvl1pPr>
          </a:lstStyle>
          <a:p>
            <a:r>
              <a:rPr lang="en-US" dirty="0"/>
              <a:t>Picture</a:t>
            </a:r>
          </a:p>
        </p:txBody>
      </p:sp>
      <p:sp>
        <p:nvSpPr>
          <p:cNvPr id="11" name="Rectangle 10"/>
          <p:cNvSpPr/>
          <p:nvPr/>
        </p:nvSpPr>
        <p:spPr>
          <a:xfrm>
            <a:off x="6228185" y="1073836"/>
            <a:ext cx="2736429" cy="13872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Placeholder 15"/>
          <p:cNvSpPr>
            <a:spLocks noGrp="1"/>
          </p:cNvSpPr>
          <p:nvPr>
            <p:ph type="body" sz="quarter" idx="15" hasCustomPrompt="1"/>
          </p:nvPr>
        </p:nvSpPr>
        <p:spPr>
          <a:xfrm>
            <a:off x="0" y="1073836"/>
            <a:ext cx="2411760" cy="1387259"/>
          </a:xfrm>
          <a:prstGeom prst="rect">
            <a:avLst/>
          </a:prstGeom>
          <a:solidFill>
            <a:schemeClr val="bg2">
              <a:alpha val="80000"/>
            </a:schemeClr>
          </a:solidFill>
        </p:spPr>
        <p:txBody>
          <a:bodyPr anchor="ctr">
            <a:normAutofit/>
          </a:bodyPr>
          <a:lstStyle>
            <a:lvl1pPr marL="0" indent="0" algn="ctr">
              <a:lnSpc>
                <a:spcPct val="100000"/>
              </a:lnSpc>
              <a:spcAft>
                <a:spcPts val="0"/>
              </a:spcAft>
              <a:buNone/>
              <a:defRPr sz="2800" cap="none" baseline="0">
                <a:solidFill>
                  <a:schemeClr val="bg1"/>
                </a:solidFill>
              </a:defRPr>
            </a:lvl1pPr>
          </a:lstStyle>
          <a:p>
            <a:pPr lvl="0"/>
            <a:r>
              <a:rPr lang="en-US"/>
              <a:t>Fact/figure</a:t>
            </a:r>
          </a:p>
        </p:txBody>
      </p:sp>
      <p:sp>
        <p:nvSpPr>
          <p:cNvPr id="20" name="Picture Placeholder 19"/>
          <p:cNvSpPr>
            <a:spLocks noGrp="1"/>
          </p:cNvSpPr>
          <p:nvPr>
            <p:ph type="pic" sz="quarter" idx="16" hasCustomPrompt="1"/>
          </p:nvPr>
        </p:nvSpPr>
        <p:spPr>
          <a:xfrm>
            <a:off x="6445002" y="1224887"/>
            <a:ext cx="2303462" cy="1074376"/>
          </a:xfrm>
          <a:prstGeom prst="rect">
            <a:avLst/>
          </a:prstGeom>
        </p:spPr>
        <p:txBody>
          <a:bodyPr anchor="ctr">
            <a:normAutofit/>
          </a:bodyPr>
          <a:lstStyle>
            <a:lvl1pPr marL="0" indent="0">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FE9FC88E-6C28-4E45-9DDD-9D576D6F8B52}"/>
              </a:ext>
            </a:extLst>
          </p:cNvPr>
          <p:cNvSpPr>
            <a:spLocks noGrp="1"/>
          </p:cNvSpPr>
          <p:nvPr>
            <p:ph sz="quarter" idx="17"/>
          </p:nvPr>
        </p:nvSpPr>
        <p:spPr>
          <a:xfrm>
            <a:off x="323850"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E768130D-FAD6-4ADA-83A6-4E2DD92198DD}"/>
              </a:ext>
            </a:extLst>
          </p:cNvPr>
          <p:cNvSpPr>
            <a:spLocks noGrp="1"/>
          </p:cNvSpPr>
          <p:nvPr>
            <p:ph sz="quarter" idx="18"/>
          </p:nvPr>
        </p:nvSpPr>
        <p:spPr>
          <a:xfrm>
            <a:off x="3350032"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A577EB80-0E96-48B0-B86E-FE991C74F4B3}"/>
              </a:ext>
            </a:extLst>
          </p:cNvPr>
          <p:cNvSpPr>
            <a:spLocks noGrp="1"/>
          </p:cNvSpPr>
          <p:nvPr>
            <p:ph sz="quarter" idx="19"/>
          </p:nvPr>
        </p:nvSpPr>
        <p:spPr>
          <a:xfrm>
            <a:off x="6376214" y="3147925"/>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9467308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188952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9139" y="1420352"/>
            <a:ext cx="188598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61690" cy="415499"/>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6687681" y="1707292"/>
            <a:ext cx="188958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2627710" y="1707292"/>
            <a:ext cx="190779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4661708" y="1707292"/>
            <a:ext cx="1899765"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6687622" y="1420352"/>
            <a:ext cx="1886048" cy="286940"/>
          </a:xfrm>
        </p:spPr>
        <p:txBody>
          <a:bodyPr/>
          <a:lstStyle>
            <a:lvl1pPr>
              <a:defRPr sz="15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2623895" y="1420352"/>
            <a:ext cx="1904223" cy="286940"/>
          </a:xfrm>
        </p:spPr>
        <p:txBody>
          <a:bodyPr/>
          <a:lstStyle>
            <a:lvl1pPr>
              <a:defRPr sz="15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4652494" y="1420352"/>
            <a:ext cx="1896212" cy="286940"/>
          </a:xfrm>
        </p:spPr>
        <p:txBody>
          <a:bodyPr/>
          <a:lstStyle>
            <a:lvl1pPr>
              <a:defRPr sz="15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7452860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80268677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3182998" y="873853"/>
            <a:ext cx="5394265" cy="286940"/>
          </a:xfrm>
        </p:spPr>
        <p:txBody>
          <a:bodyPr/>
          <a:lstStyle>
            <a:lvl1pPr>
              <a:defRPr sz="15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3176588" y="1160793"/>
            <a:ext cx="5400614" cy="2778833"/>
          </a:xfrm>
          <a:prstGeom prst="rect">
            <a:avLst/>
          </a:prstGeom>
          <a:noFill/>
        </p:spPr>
        <p:txBody>
          <a:bodyPr lIns="0" tIns="0" rIns="0" bIns="0" numCol="2" spcCol="180000">
            <a:noAutofit/>
          </a:bodyPr>
          <a:lstStyle>
            <a:lvl1pPr>
              <a:lnSpc>
                <a:spcPct val="100000"/>
              </a:lnSpc>
              <a:spcBef>
                <a:spcPts val="450"/>
              </a:spcBef>
              <a:spcAft>
                <a:spcPts val="0"/>
              </a:spcAft>
              <a:defRPr sz="1050">
                <a:solidFill>
                  <a:schemeClr val="accent4"/>
                </a:solidFill>
              </a:defRPr>
            </a:lvl1pPr>
            <a:lvl2pPr>
              <a:lnSpc>
                <a:spcPct val="100000"/>
              </a:lnSpc>
              <a:spcBef>
                <a:spcPts val="450"/>
              </a:spcBef>
              <a:spcAft>
                <a:spcPts val="0"/>
              </a:spcAft>
              <a:defRPr sz="1200">
                <a:solidFill>
                  <a:schemeClr val="bg2"/>
                </a:solidFill>
              </a:defRPr>
            </a:lvl2pPr>
            <a:lvl3pPr>
              <a:lnSpc>
                <a:spcPct val="100000"/>
              </a:lnSpc>
              <a:spcBef>
                <a:spcPts val="450"/>
              </a:spcBef>
              <a:spcAft>
                <a:spcPts val="0"/>
              </a:spcAft>
              <a:defRPr sz="1200">
                <a:solidFill>
                  <a:schemeClr val="bg2"/>
                </a:solidFill>
              </a:defRPr>
            </a:lvl3pPr>
            <a:lvl4pPr>
              <a:lnSpc>
                <a:spcPct val="100000"/>
              </a:lnSpc>
              <a:spcBef>
                <a:spcPts val="450"/>
              </a:spcBef>
              <a:spcAft>
                <a:spcPts val="0"/>
              </a:spcAft>
              <a:buClrTx/>
              <a:defRPr sz="1200">
                <a:solidFill>
                  <a:schemeClr val="tx1"/>
                </a:solidFill>
              </a:defRPr>
            </a:lvl4pPr>
            <a:lvl5pPr>
              <a:lnSpc>
                <a:spcPct val="100000"/>
              </a:lnSpc>
              <a:spcBef>
                <a:spcPts val="450"/>
              </a:spcBef>
              <a:spcAft>
                <a:spcPts val="0"/>
              </a:spcAft>
              <a:buClrTx/>
              <a:defRPr sz="1200">
                <a:solidFill>
                  <a:schemeClr val="tx1"/>
                </a:solidFill>
              </a:defRPr>
            </a:lvl5pPr>
          </a:lstStyle>
          <a:p>
            <a:r>
              <a:rPr lang="en-GB"/>
              <a:t>This box is set up with two text columns</a:t>
            </a:r>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72537038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760157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10255"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10256" cy="314325"/>
          </a:xfrm>
        </p:spPr>
        <p:txBody>
          <a:bodyPr/>
          <a:lstStyle>
            <a:lvl1pPr>
              <a:defRPr sz="15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3987404" cy="51435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4657025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3987404" cy="51435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23994"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23994" cy="314325"/>
          </a:xfrm>
        </p:spPr>
        <p:txBody>
          <a:bodyPr/>
          <a:lstStyle>
            <a:lvl1pPr>
              <a:defRPr sz="15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611981" y="4678669"/>
            <a:ext cx="3375423" cy="3428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6056975" y="-803194"/>
            <a:ext cx="3087025" cy="67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82159890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5021992" y="2841745"/>
            <a:ext cx="4122008" cy="2301755"/>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3952299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609004" y="2651619"/>
            <a:ext cx="3923246" cy="20350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4658087" y="2647776"/>
            <a:ext cx="3923246" cy="20350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10893"/>
            <a:ext cx="1240726" cy="1240726"/>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695996" y="3235888"/>
            <a:ext cx="3734448"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703403" y="2751967"/>
            <a:ext cx="3734448" cy="229877"/>
          </a:xfrm>
        </p:spPr>
        <p:txBody>
          <a:bodyPr/>
          <a:lstStyle>
            <a:lvl1pPr>
              <a:spcBef>
                <a:spcPts val="0"/>
              </a:spcBef>
              <a:defRPr sz="135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4662489" y="1412912"/>
            <a:ext cx="1240726" cy="1240726"/>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703403" y="2993927"/>
            <a:ext cx="3734448" cy="229877"/>
          </a:xfrm>
        </p:spPr>
        <p:txBody>
          <a:bodyPr/>
          <a:lstStyle>
            <a:lvl1pPr>
              <a:spcBef>
                <a:spcPts val="0"/>
              </a:spcBef>
              <a:defRPr sz="105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4745078" y="3235667"/>
            <a:ext cx="3734449"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4752486" y="2751747"/>
            <a:ext cx="3734449" cy="229877"/>
          </a:xfrm>
        </p:spPr>
        <p:txBody>
          <a:bodyPr/>
          <a:lstStyle>
            <a:lvl1pPr>
              <a:spcBef>
                <a:spcPts val="0"/>
              </a:spcBef>
              <a:defRPr sz="135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4752486" y="2993707"/>
            <a:ext cx="3734449" cy="229877"/>
          </a:xfrm>
        </p:spPr>
        <p:txBody>
          <a:bodyPr/>
          <a:lstStyle>
            <a:lvl1pPr>
              <a:spcBef>
                <a:spcPts val="0"/>
              </a:spcBef>
              <a:defRPr sz="105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146331077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77945"/>
            <a:ext cx="3870595"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691678" y="1671765"/>
            <a:ext cx="2738766" cy="229877"/>
          </a:xfrm>
        </p:spPr>
        <p:txBody>
          <a:bodyPr/>
          <a:lstStyle>
            <a:lvl1pPr>
              <a:spcBef>
                <a:spcPts val="0"/>
              </a:spcBef>
              <a:defRPr sz="13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691678" y="1913725"/>
            <a:ext cx="2738766" cy="229877"/>
          </a:xfrm>
        </p:spPr>
        <p:txBody>
          <a:bodyPr/>
          <a:lstStyle>
            <a:lvl1pPr>
              <a:spcBef>
                <a:spcPts val="0"/>
              </a:spcBef>
              <a:defRPr sz="105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4662488" y="2481752"/>
            <a:ext cx="3899809"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5741981" y="1683848"/>
            <a:ext cx="2744954" cy="229877"/>
          </a:xfrm>
        </p:spPr>
        <p:txBody>
          <a:bodyPr/>
          <a:lstStyle>
            <a:lvl1pPr>
              <a:spcBef>
                <a:spcPts val="0"/>
              </a:spcBef>
              <a:defRPr sz="135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5741981" y="1925808"/>
            <a:ext cx="2744954" cy="229877"/>
          </a:xfrm>
        </p:spPr>
        <p:txBody>
          <a:bodyPr/>
          <a:lstStyle>
            <a:lvl1pPr>
              <a:spcBef>
                <a:spcPts val="0"/>
              </a:spcBef>
              <a:defRPr sz="105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611981" y="1467501"/>
            <a:ext cx="934200" cy="940547"/>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4662488" y="1469520"/>
            <a:ext cx="934200" cy="940547"/>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46050603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01093"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3292085" y="140149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6010056"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8147327" y="231790"/>
            <a:ext cx="683885" cy="287030"/>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5999384" y="2659981"/>
            <a:ext cx="2582904"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3299437" y="2660260"/>
            <a:ext cx="2582904" cy="202604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601092" y="2660260"/>
            <a:ext cx="2582904"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668008" y="32752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675416" y="27519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675416" y="29723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3389612" y="32747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3397020" y="27514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3397020" y="29718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6071816" y="3281920"/>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6079224" y="2758614"/>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6079224" y="2978947"/>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20136855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Picture - blue facts and figs ">
    <p:spTree>
      <p:nvGrpSpPr>
        <p:cNvPr id="1" name=""/>
        <p:cNvGrpSpPr/>
        <p:nvPr/>
      </p:nvGrpSpPr>
      <p:grpSpPr>
        <a:xfrm>
          <a:off x="0" y="0"/>
          <a:ext cx="0" cy="0"/>
          <a:chOff x="0" y="0"/>
          <a:chExt cx="0" cy="0"/>
        </a:xfrm>
      </p:grpSpPr>
      <p:sp>
        <p:nvSpPr>
          <p:cNvPr id="9" name="Rectangle 8"/>
          <p:cNvSpPr/>
          <p:nvPr/>
        </p:nvSpPr>
        <p:spPr>
          <a:xfrm>
            <a:off x="0" y="968400"/>
            <a:ext cx="8964488" cy="1655761"/>
          </a:xfrm>
          <a:prstGeom prst="rect">
            <a:avLst/>
          </a:prstGeom>
          <a:solidFill>
            <a:srgbClr val="DFE0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icture Placeholder 13"/>
          <p:cNvSpPr>
            <a:spLocks noGrp="1"/>
          </p:cNvSpPr>
          <p:nvPr>
            <p:ph type="pic" sz="quarter" idx="14" hasCustomPrompt="1"/>
          </p:nvPr>
        </p:nvSpPr>
        <p:spPr>
          <a:xfrm>
            <a:off x="0" y="1074067"/>
            <a:ext cx="6011863" cy="1387121"/>
          </a:xfrm>
          <a:prstGeom prst="rect">
            <a:avLst/>
          </a:prstGeom>
        </p:spPr>
        <p:txBody>
          <a:bodyPr anchor="ctr">
            <a:normAutofit/>
          </a:bodyPr>
          <a:lstStyle>
            <a:lvl1pPr marL="0" indent="0" algn="ctr">
              <a:buNone/>
              <a:defRPr sz="1600"/>
            </a:lvl1pPr>
          </a:lstStyle>
          <a:p>
            <a:r>
              <a:rPr lang="en-US" dirty="0"/>
              <a:t>Picture</a:t>
            </a:r>
          </a:p>
        </p:txBody>
      </p:sp>
      <p:sp>
        <p:nvSpPr>
          <p:cNvPr id="11" name="Rectangle 10"/>
          <p:cNvSpPr/>
          <p:nvPr/>
        </p:nvSpPr>
        <p:spPr>
          <a:xfrm>
            <a:off x="6228185" y="1073836"/>
            <a:ext cx="2736429" cy="1387259"/>
          </a:xfrm>
          <a:prstGeom prst="rect">
            <a:avLst/>
          </a:prstGeom>
          <a:solidFill>
            <a:srgbClr val="009CDE"/>
          </a:solidFill>
          <a:ln>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19"/>
          <p:cNvSpPr>
            <a:spLocks noGrp="1"/>
          </p:cNvSpPr>
          <p:nvPr>
            <p:ph type="pic" sz="quarter" idx="16" hasCustomPrompt="1"/>
          </p:nvPr>
        </p:nvSpPr>
        <p:spPr>
          <a:xfrm>
            <a:off x="6445002" y="1224887"/>
            <a:ext cx="2303462" cy="1074376"/>
          </a:xfrm>
          <a:prstGeom prst="rect">
            <a:avLst/>
          </a:prstGeom>
        </p:spPr>
        <p:txBody>
          <a:bodyPr anchor="ctr">
            <a:normAutofit/>
          </a:bodyPr>
          <a:lstStyle>
            <a:lvl1pPr marL="0" indent="0">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841D7929-D88E-4171-8F8A-3B21F42FF43B}"/>
              </a:ext>
            </a:extLst>
          </p:cNvPr>
          <p:cNvSpPr>
            <a:spLocks noGrp="1"/>
          </p:cNvSpPr>
          <p:nvPr>
            <p:ph sz="quarter" idx="17"/>
          </p:nvPr>
        </p:nvSpPr>
        <p:spPr>
          <a:xfrm>
            <a:off x="323849"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8C46AD35-DB7B-496B-9495-4958C1854AD9}"/>
              </a:ext>
            </a:extLst>
          </p:cNvPr>
          <p:cNvSpPr>
            <a:spLocks noGrp="1"/>
          </p:cNvSpPr>
          <p:nvPr>
            <p:ph sz="quarter" idx="18"/>
          </p:nvPr>
        </p:nvSpPr>
        <p:spPr>
          <a:xfrm>
            <a:off x="3350031"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181E744B-7368-4ED1-8E3F-CF63D204169C}"/>
              </a:ext>
            </a:extLst>
          </p:cNvPr>
          <p:cNvSpPr>
            <a:spLocks noGrp="1"/>
          </p:cNvSpPr>
          <p:nvPr>
            <p:ph sz="quarter" idx="19"/>
          </p:nvPr>
        </p:nvSpPr>
        <p:spPr>
          <a:xfrm>
            <a:off x="6376214" y="3147925"/>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9399802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1982" y="1467501"/>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61834"/>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557051" y="1583099"/>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557051" y="2022466"/>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3317671" y="1466168"/>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3316609" y="2460501"/>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4262740" y="1581766"/>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4262740" y="2021134"/>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6011467" y="1469520"/>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6010404" y="2463853"/>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6956536" y="1585118"/>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6956536" y="2024485"/>
            <a:ext cx="1619537"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50998184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2636457"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4670746"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6687454"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610919" y="2660260"/>
            <a:ext cx="1897993"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2631509" y="2660260"/>
            <a:ext cx="1897993" cy="202604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4669755" y="2660260"/>
            <a:ext cx="1897993"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6688220" y="2660260"/>
            <a:ext cx="1897993" cy="202604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682560"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689968"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689968"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2725378" y="3317991"/>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2732785" y="2751747"/>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2732785" y="2959921"/>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4759666"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4767074"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4767074"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6792040" y="3325609"/>
            <a:ext cx="1739893"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6792040"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6792040"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296207558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0919" y="1391590"/>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20" y="2618085"/>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61091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61091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2644507" y="1394902"/>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2644507" y="2621398"/>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4661998" y="1390296"/>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4661999" y="2616791"/>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6695586" y="1393609"/>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6695587" y="2620104"/>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263645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263645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466163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466163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668717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6687178" y="2388452"/>
            <a:ext cx="1906681"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52218526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2327008"/>
            <a:ext cx="9144000" cy="62423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3986808"/>
            <a:ext cx="9144000" cy="115669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35604" y="24216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35604" y="261382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620813" y="408468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620813" y="427684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05801" y="241845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05801" y="2610612"/>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3591010" y="40814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3591010" y="4273627"/>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561208" y="242158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561208" y="261373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6546417" y="4084594"/>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6546417" y="427675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216704565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3582263" y="2325400"/>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6537670" y="2327008"/>
            <a:ext cx="2054384" cy="62423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611982" y="2327008"/>
            <a:ext cx="2092796"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80603" y="239496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80603" y="258712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50800" y="2391753"/>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50800" y="2583909"/>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606207" y="239487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606207" y="258703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3560956" y="3986808"/>
            <a:ext cx="2054384"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6526137" y="3988648"/>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576912" y="3986808"/>
            <a:ext cx="2092796" cy="6242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669070" y="405994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669070" y="425209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3639268" y="4056725"/>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3639268" y="4248882"/>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6594674" y="405985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6594674" y="425200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339207152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2327009"/>
            <a:ext cx="914400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3990022"/>
            <a:ext cx="9144000" cy="11534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3560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3560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670762"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670762"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68996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68996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620813"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620813"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4722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265597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265597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041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470916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470916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68392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68392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69437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670312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670312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78849115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2647225" y="2324121"/>
            <a:ext cx="1888099"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4704725" y="2327008"/>
            <a:ext cx="1868748"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6708515" y="2321699"/>
            <a:ext cx="1868748"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610254" y="2324121"/>
            <a:ext cx="1891250"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85906" y="2362765"/>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85906" y="2575795"/>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715450"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715450"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754157"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754157"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50788" y="3104385"/>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3335" y="3108432"/>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799669"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799669"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715630"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2645773" y="3994626"/>
            <a:ext cx="1888099"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4681810" y="3997966"/>
            <a:ext cx="1868748"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6710494" y="3990023"/>
            <a:ext cx="1868748"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608960" y="3990023"/>
            <a:ext cx="189125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695049" y="402975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695049" y="424278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2724593"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2724593"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4763300"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4763300"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6808812"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6808812"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148370665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52489975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473574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5269145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Picture - blue facts and figs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8A88908-239A-4AA4-BF6C-08C773F319AB}"/>
              </a:ext>
            </a:extLst>
          </p:cNvPr>
          <p:cNvSpPr/>
          <p:nvPr/>
        </p:nvSpPr>
        <p:spPr>
          <a:xfrm>
            <a:off x="6004800" y="968400"/>
            <a:ext cx="2938260" cy="1656000"/>
          </a:xfrm>
          <a:prstGeom prst="rect">
            <a:avLst/>
          </a:prstGeom>
          <a:solidFill>
            <a:srgbClr val="DFE0E1"/>
          </a:solidFill>
          <a:ln>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63666A"/>
              </a:solidFill>
            </a:endParaRPr>
          </a:p>
        </p:txBody>
      </p:sp>
      <p:sp>
        <p:nvSpPr>
          <p:cNvPr id="14" name="Picture Placeholder 13"/>
          <p:cNvSpPr>
            <a:spLocks noGrp="1"/>
          </p:cNvSpPr>
          <p:nvPr>
            <p:ph type="pic" sz="quarter" idx="14" hasCustomPrompt="1"/>
          </p:nvPr>
        </p:nvSpPr>
        <p:spPr>
          <a:xfrm>
            <a:off x="0" y="1097013"/>
            <a:ext cx="5846400" cy="1387121"/>
          </a:xfrm>
          <a:prstGeom prst="rect">
            <a:avLst/>
          </a:prstGeom>
        </p:spPr>
        <p:txBody>
          <a:bodyPr anchor="ctr">
            <a:normAutofit/>
          </a:bodyPr>
          <a:lstStyle>
            <a:lvl1pPr marL="0" indent="0" algn="ctr">
              <a:buNone/>
              <a:defRPr sz="1600"/>
            </a:lvl1pPr>
          </a:lstStyle>
          <a:p>
            <a:r>
              <a:rPr lang="en-US" dirty="0"/>
              <a:t>Picture</a:t>
            </a:r>
          </a:p>
        </p:txBody>
      </p:sp>
      <p:sp>
        <p:nvSpPr>
          <p:cNvPr id="11" name="Rectangle 10"/>
          <p:cNvSpPr/>
          <p:nvPr/>
        </p:nvSpPr>
        <p:spPr>
          <a:xfrm>
            <a:off x="6004799" y="1097013"/>
            <a:ext cx="2959813" cy="1387259"/>
          </a:xfrm>
          <a:prstGeom prst="rect">
            <a:avLst/>
          </a:prstGeom>
          <a:solidFill>
            <a:srgbClr val="009CDE"/>
          </a:solidFill>
          <a:ln>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19"/>
          <p:cNvSpPr>
            <a:spLocks noGrp="1"/>
          </p:cNvSpPr>
          <p:nvPr>
            <p:ph type="pic" sz="quarter" idx="16" hasCustomPrompt="1"/>
          </p:nvPr>
        </p:nvSpPr>
        <p:spPr>
          <a:xfrm>
            <a:off x="6164915" y="1253385"/>
            <a:ext cx="263958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99BFC598-66CE-46AC-9EBC-C914E1CFC1CB}"/>
              </a:ext>
            </a:extLst>
          </p:cNvPr>
          <p:cNvSpPr>
            <a:spLocks noGrp="1"/>
          </p:cNvSpPr>
          <p:nvPr>
            <p:ph sz="quarter" idx="17"/>
          </p:nvPr>
        </p:nvSpPr>
        <p:spPr>
          <a:xfrm>
            <a:off x="323850"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950B378A-41F6-4521-83D0-9F4F4AEBB35D}"/>
              </a:ext>
            </a:extLst>
          </p:cNvPr>
          <p:cNvSpPr>
            <a:spLocks noGrp="1"/>
          </p:cNvSpPr>
          <p:nvPr>
            <p:ph sz="quarter" idx="18"/>
          </p:nvPr>
        </p:nvSpPr>
        <p:spPr>
          <a:xfrm>
            <a:off x="3350031" y="3147925"/>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D1C2985D-E93D-44F9-B426-F3897857461C}"/>
              </a:ext>
            </a:extLst>
          </p:cNvPr>
          <p:cNvSpPr>
            <a:spLocks noGrp="1"/>
          </p:cNvSpPr>
          <p:nvPr>
            <p:ph sz="quarter" idx="19"/>
          </p:nvPr>
        </p:nvSpPr>
        <p:spPr>
          <a:xfrm>
            <a:off x="6376213" y="3148412"/>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16793753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76598155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bg2"/>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51304257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81220521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03239882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611981" y="1666954"/>
            <a:ext cx="2564606" cy="830997"/>
          </a:xfrm>
        </p:spPr>
        <p:txBody>
          <a:bodyPr/>
          <a:lstStyle/>
          <a:p>
            <a:r>
              <a:rPr lang="en-GB"/>
              <a:t>Short quote boxes</a:t>
            </a:r>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611981" y="2532241"/>
            <a:ext cx="2564607" cy="289322"/>
          </a:xfrm>
        </p:spPr>
        <p:txBody>
          <a:bodyPr/>
          <a:lstStyle/>
          <a:p>
            <a:endParaRPr lang="en-GB"/>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
        <p:nvSpPr>
          <p:cNvPr id="26" name="Graphic 16">
            <a:extLst>
              <a:ext uri="{FF2B5EF4-FFF2-40B4-BE49-F238E27FC236}">
                <a16:creationId xmlns:a16="http://schemas.microsoft.com/office/drawing/2014/main" id="{77D7FB94-768B-ABD4-3142-2FC7F36AC0F1}"/>
              </a:ext>
            </a:extLst>
          </p:cNvPr>
          <p:cNvSpPr/>
          <p:nvPr userDrawn="1"/>
        </p:nvSpPr>
        <p:spPr>
          <a:xfrm>
            <a:off x="3582016" y="488786"/>
            <a:ext cx="2249963" cy="2088939"/>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sz="1200"/>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3582016" y="2683627"/>
            <a:ext cx="2249963" cy="2088939"/>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2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6003234" y="2683627"/>
            <a:ext cx="2249963" cy="2088939"/>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2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3717015" y="563823"/>
            <a:ext cx="2020595" cy="1630894"/>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6003234" y="488786"/>
            <a:ext cx="2249963" cy="2088939"/>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2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spTree>
    <p:extLst>
      <p:ext uri="{BB962C8B-B14F-4D97-AF65-F5344CB8AC3E}">
        <p14:creationId xmlns:p14="http://schemas.microsoft.com/office/powerpoint/2010/main" val="277674206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611981" y="1977940"/>
            <a:ext cx="8009184" cy="818807"/>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610919" y="2639248"/>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4603277" y="2458493"/>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3863256"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71503" y="2674507"/>
            <a:ext cx="3863256" cy="917972"/>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06810877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2511621"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000750" y="2514601"/>
            <a:ext cx="2534009" cy="1020728"/>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611981" y="1806763"/>
            <a:ext cx="7965281" cy="966725"/>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33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610919" y="2615990"/>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3269277" y="2460449"/>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5920566" y="2301371"/>
            <a:ext cx="0" cy="135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345017" y="2694739"/>
            <a:ext cx="2511621" cy="917972"/>
          </a:xfrm>
        </p:spPr>
        <p:txBody>
          <a:bodyPr>
            <a:normAutofit/>
          </a:bodyPr>
          <a:lstStyle>
            <a:lvl1pPr>
              <a:defRPr sz="12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2229774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1837126" cy="116384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47116" y="2519836"/>
            <a:ext cx="1847001" cy="1249280"/>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2684673" y="2694739"/>
            <a:ext cx="1818637" cy="1232714"/>
          </a:xfrm>
        </p:spPr>
        <p:txBody>
          <a:bodyPr>
            <a:normAutofit/>
          </a:bodyPr>
          <a:lstStyle>
            <a:lvl1pPr>
              <a:defRPr sz="12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611982" y="2615991"/>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2599634" y="2458493"/>
            <a:ext cx="1987652" cy="15749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4587285" y="2301755"/>
            <a:ext cx="1987652" cy="15749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611982" y="2149117"/>
            <a:ext cx="1987652" cy="507831"/>
          </a:xfrm>
          <a:prstGeom prst="rect">
            <a:avLst/>
          </a:prstGeom>
          <a:noFill/>
        </p:spPr>
        <p:txBody>
          <a:bodyPr wrap="square" lIns="81000" tIns="0" rIns="81000" bIns="0" rtlCol="0">
            <a:spAutoFit/>
          </a:bodyPr>
          <a:lstStyle/>
          <a:p>
            <a:pPr algn="ctr"/>
            <a:r>
              <a:rPr lang="en-GB" sz="3300" b="1"/>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2611201" y="1977940"/>
            <a:ext cx="1987652" cy="507831"/>
          </a:xfrm>
          <a:prstGeom prst="rect">
            <a:avLst/>
          </a:prstGeom>
          <a:noFill/>
        </p:spPr>
        <p:txBody>
          <a:bodyPr wrap="square" lIns="81000" tIns="0" rIns="81000" bIns="0" rtlCol="0">
            <a:spAutoFit/>
          </a:bodyPr>
          <a:lstStyle/>
          <a:p>
            <a:pPr algn="ctr"/>
            <a:r>
              <a:rPr lang="en-GB" sz="3300" b="1"/>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4586450" y="1806763"/>
            <a:ext cx="1987652" cy="507831"/>
          </a:xfrm>
          <a:prstGeom prst="rect">
            <a:avLst/>
          </a:prstGeom>
          <a:noFill/>
        </p:spPr>
        <p:txBody>
          <a:bodyPr wrap="square" lIns="81000" tIns="0" rIns="81000" bIns="0" rtlCol="0">
            <a:spAutoFit/>
          </a:bodyPr>
          <a:lstStyle/>
          <a:p>
            <a:pPr algn="ctr"/>
            <a:r>
              <a:rPr lang="en-GB" sz="3300" b="1"/>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6568930" y="2149956"/>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6588776" y="1654966"/>
            <a:ext cx="1987652" cy="507831"/>
          </a:xfrm>
          <a:prstGeom prst="rect">
            <a:avLst/>
          </a:prstGeom>
          <a:noFill/>
        </p:spPr>
        <p:txBody>
          <a:bodyPr wrap="square" lIns="81000" tIns="0" rIns="81000" bIns="0" rtlCol="0">
            <a:spAutoFit/>
          </a:bodyPr>
          <a:lstStyle/>
          <a:p>
            <a:pPr algn="ctr"/>
            <a:r>
              <a:rPr lang="en-GB" sz="3300" b="1"/>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610919" y="2615989"/>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2599634" y="2458491"/>
            <a:ext cx="0" cy="162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4590442" y="2307453"/>
            <a:ext cx="0" cy="162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6574102" y="2149116"/>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6662793" y="2383506"/>
            <a:ext cx="1913632" cy="1249280"/>
          </a:xfrm>
        </p:spPr>
        <p:txBody>
          <a:bodyPr>
            <a:normAutofit/>
          </a:bodyPr>
          <a:lstStyle>
            <a:lvl1pPr>
              <a:defRPr sz="12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59228558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2961365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19612758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3 picture green bloc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8A88908-239A-4AA4-BF6C-08C773F319AB}"/>
              </a:ext>
            </a:extLst>
          </p:cNvPr>
          <p:cNvSpPr/>
          <p:nvPr/>
        </p:nvSpPr>
        <p:spPr>
          <a:xfrm>
            <a:off x="0" y="968400"/>
            <a:ext cx="8963724" cy="1656000"/>
          </a:xfrm>
          <a:prstGeom prst="rect">
            <a:avLst/>
          </a:prstGeom>
          <a:solidFill>
            <a:srgbClr val="DFE0E1"/>
          </a:solidFill>
          <a:ln>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63666A"/>
              </a:solidFill>
            </a:endParaRPr>
          </a:p>
        </p:txBody>
      </p:sp>
      <p:sp>
        <p:nvSpPr>
          <p:cNvPr id="11" name="Rectangle 10"/>
          <p:cNvSpPr/>
          <p:nvPr/>
        </p:nvSpPr>
        <p:spPr>
          <a:xfrm>
            <a:off x="336300" y="1058913"/>
            <a:ext cx="2588400" cy="1387259"/>
          </a:xfrm>
          <a:prstGeom prst="rect">
            <a:avLst/>
          </a:prstGeom>
          <a:solidFill>
            <a:srgbClr val="3F9C35"/>
          </a:solidFill>
          <a:ln>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19"/>
          <p:cNvSpPr>
            <a:spLocks noGrp="1"/>
          </p:cNvSpPr>
          <p:nvPr>
            <p:ph type="pic" sz="quarter" idx="16" hasCustomPrompt="1"/>
          </p:nvPr>
        </p:nvSpPr>
        <p:spPr>
          <a:xfrm>
            <a:off x="47244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15" name="Rectangle 14">
            <a:extLst>
              <a:ext uri="{FF2B5EF4-FFF2-40B4-BE49-F238E27FC236}">
                <a16:creationId xmlns:a16="http://schemas.microsoft.com/office/drawing/2014/main" id="{5823C76B-D018-437A-A2D0-3FB6310EAD65}"/>
              </a:ext>
            </a:extLst>
          </p:cNvPr>
          <p:cNvSpPr/>
          <p:nvPr/>
        </p:nvSpPr>
        <p:spPr>
          <a:xfrm>
            <a:off x="3289275" y="1058913"/>
            <a:ext cx="2588400" cy="1387259"/>
          </a:xfrm>
          <a:prstGeom prst="rect">
            <a:avLst/>
          </a:prstGeom>
          <a:solidFill>
            <a:srgbClr val="3F9C35"/>
          </a:solidFill>
          <a:ln>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a:extLst>
              <a:ext uri="{FF2B5EF4-FFF2-40B4-BE49-F238E27FC236}">
                <a16:creationId xmlns:a16="http://schemas.microsoft.com/office/drawing/2014/main" id="{97C8D6B4-57C9-415F-9873-EFA23F962D89}"/>
              </a:ext>
            </a:extLst>
          </p:cNvPr>
          <p:cNvSpPr/>
          <p:nvPr/>
        </p:nvSpPr>
        <p:spPr>
          <a:xfrm>
            <a:off x="6242250" y="1058913"/>
            <a:ext cx="2588400" cy="1387259"/>
          </a:xfrm>
          <a:prstGeom prst="rect">
            <a:avLst/>
          </a:prstGeom>
          <a:solidFill>
            <a:srgbClr val="3F9C35"/>
          </a:solidFill>
          <a:ln>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Picture Placeholder 19">
            <a:extLst>
              <a:ext uri="{FF2B5EF4-FFF2-40B4-BE49-F238E27FC236}">
                <a16:creationId xmlns:a16="http://schemas.microsoft.com/office/drawing/2014/main" id="{D87119A7-D37C-4F24-AA7C-971CFD940658}"/>
              </a:ext>
            </a:extLst>
          </p:cNvPr>
          <p:cNvSpPr>
            <a:spLocks noGrp="1"/>
          </p:cNvSpPr>
          <p:nvPr>
            <p:ph type="pic" sz="quarter" idx="23" hasCustomPrompt="1"/>
          </p:nvPr>
        </p:nvSpPr>
        <p:spPr>
          <a:xfrm>
            <a:off x="340995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19" name="Picture Placeholder 19">
            <a:extLst>
              <a:ext uri="{FF2B5EF4-FFF2-40B4-BE49-F238E27FC236}">
                <a16:creationId xmlns:a16="http://schemas.microsoft.com/office/drawing/2014/main" id="{A025962B-4DBB-4FAC-8E49-DF45CC15217D}"/>
              </a:ext>
            </a:extLst>
          </p:cNvPr>
          <p:cNvSpPr>
            <a:spLocks noGrp="1"/>
          </p:cNvSpPr>
          <p:nvPr>
            <p:ph type="pic" sz="quarter" idx="24" hasCustomPrompt="1"/>
          </p:nvPr>
        </p:nvSpPr>
        <p:spPr>
          <a:xfrm>
            <a:off x="637440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4" name="Content Placeholder 3">
            <a:extLst>
              <a:ext uri="{FF2B5EF4-FFF2-40B4-BE49-F238E27FC236}">
                <a16:creationId xmlns:a16="http://schemas.microsoft.com/office/drawing/2014/main" id="{DB2266ED-C959-459B-BB42-C3A658C97944}"/>
              </a:ext>
            </a:extLst>
          </p:cNvPr>
          <p:cNvSpPr>
            <a:spLocks noGrp="1"/>
          </p:cNvSpPr>
          <p:nvPr>
            <p:ph sz="quarter" idx="25"/>
          </p:nvPr>
        </p:nvSpPr>
        <p:spPr>
          <a:xfrm>
            <a:off x="336301"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00DE5770-2B4C-42CF-B570-A8D17BE4C12A}"/>
              </a:ext>
            </a:extLst>
          </p:cNvPr>
          <p:cNvSpPr>
            <a:spLocks noGrp="1"/>
          </p:cNvSpPr>
          <p:nvPr>
            <p:ph sz="quarter" idx="26"/>
          </p:nvPr>
        </p:nvSpPr>
        <p:spPr>
          <a:xfrm>
            <a:off x="3289275"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4A731450-A903-4F63-AFBB-16FEB2DA9449}"/>
              </a:ext>
            </a:extLst>
          </p:cNvPr>
          <p:cNvSpPr>
            <a:spLocks noGrp="1"/>
          </p:cNvSpPr>
          <p:nvPr>
            <p:ph sz="quarter" idx="27"/>
          </p:nvPr>
        </p:nvSpPr>
        <p:spPr>
          <a:xfrm>
            <a:off x="6242250" y="3147191"/>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5999076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71149646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4451379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37763754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8309956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816779"/>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922440"/>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696261"/>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779060"/>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575744"/>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673786"/>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3455226"/>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3553342"/>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782039"/>
            <a:ext cx="4617233" cy="5852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922440"/>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673787"/>
            <a:ext cx="4604597"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3553343"/>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279515885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72239495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3397394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022968"/>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6286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734311"/>
            <a:ext cx="574064" cy="51983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3716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45439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1145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212592"/>
            <a:ext cx="574064" cy="5198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28575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2955616"/>
            <a:ext cx="574064" cy="5198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45737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734311"/>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212593"/>
            <a:ext cx="4604597"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2955616"/>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3902456" y="3600450"/>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3452242" y="368324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4140434" y="368622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23091723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51237724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7" y="624043"/>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800161" y="4935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483738" y="6687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3432191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reate Layout 1">
    <p:spTree>
      <p:nvGrpSpPr>
        <p:cNvPr id="1" name=""/>
        <p:cNvGrpSpPr/>
        <p:nvPr/>
      </p:nvGrpSpPr>
      <p:grpSpPr>
        <a:xfrm>
          <a:off x="0" y="0"/>
          <a:ext cx="0" cy="0"/>
          <a:chOff x="0" y="0"/>
          <a:chExt cx="0" cy="0"/>
        </a:xfrm>
      </p:grpSpPr>
      <p:sp>
        <p:nvSpPr>
          <p:cNvPr id="2" name="Title 1"/>
          <p:cNvSpPr>
            <a:spLocks noGrp="1"/>
          </p:cNvSpPr>
          <p:nvPr>
            <p:ph type="title"/>
          </p:nvPr>
        </p:nvSpPr>
        <p:spPr>
          <a:xfrm>
            <a:off x="323850" y="293550"/>
            <a:ext cx="8640000" cy="430066"/>
          </a:xfrm>
        </p:spPr>
        <p:txBody>
          <a:bodyPr/>
          <a:lstStyle/>
          <a:p>
            <a:r>
              <a:rPr lang="en-US"/>
              <a:t>Click to edit Master title style</a:t>
            </a:r>
          </a:p>
        </p:txBody>
      </p:sp>
      <p:sp>
        <p:nvSpPr>
          <p:cNvPr id="2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0"/>
            </p:custDataLst>
          </p:nvPr>
        </p:nvSpPr>
        <p:spPr>
          <a:xfrm>
            <a:off x="323850" y="968400"/>
            <a:ext cx="8640000" cy="3507925"/>
          </a:xfrm>
        </p:spPr>
        <p:txBody>
          <a:bodyPr/>
          <a:lstStyle>
            <a:lvl5pPr>
              <a:defRPr/>
            </a:lvl5pPr>
            <a:lvl6pPr>
              <a:defRPr sz="2000"/>
            </a:lvl6pPr>
            <a:lvl8pPr>
              <a:defRPr sz="2000"/>
            </a:lvl8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p:txBody>
      </p:sp>
    </p:spTree>
    <p:extLst>
      <p:ext uri="{BB962C8B-B14F-4D97-AF65-F5344CB8AC3E}">
        <p14:creationId xmlns:p14="http://schemas.microsoft.com/office/powerpoint/2010/main" val="25755607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3 picture blue bloc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8A88908-239A-4AA4-BF6C-08C773F319AB}"/>
              </a:ext>
            </a:extLst>
          </p:cNvPr>
          <p:cNvSpPr/>
          <p:nvPr/>
        </p:nvSpPr>
        <p:spPr>
          <a:xfrm>
            <a:off x="0" y="968400"/>
            <a:ext cx="8963724" cy="1656000"/>
          </a:xfrm>
          <a:prstGeom prst="rect">
            <a:avLst/>
          </a:prstGeom>
          <a:solidFill>
            <a:srgbClr val="DFE0E1"/>
          </a:solidFill>
          <a:ln>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63666A"/>
              </a:solidFill>
            </a:endParaRPr>
          </a:p>
        </p:txBody>
      </p:sp>
      <p:sp>
        <p:nvSpPr>
          <p:cNvPr id="11" name="Rectangle 10"/>
          <p:cNvSpPr/>
          <p:nvPr/>
        </p:nvSpPr>
        <p:spPr>
          <a:xfrm>
            <a:off x="336300" y="1058913"/>
            <a:ext cx="2588400" cy="1387259"/>
          </a:xfrm>
          <a:prstGeom prst="rect">
            <a:avLst/>
          </a:prstGeom>
          <a:solidFill>
            <a:srgbClr val="009CDE"/>
          </a:solidFill>
          <a:ln>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19"/>
          <p:cNvSpPr>
            <a:spLocks noGrp="1"/>
          </p:cNvSpPr>
          <p:nvPr>
            <p:ph type="pic" sz="quarter" idx="16" hasCustomPrompt="1"/>
          </p:nvPr>
        </p:nvSpPr>
        <p:spPr>
          <a:xfrm>
            <a:off x="47244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15" name="Rectangle 14">
            <a:extLst>
              <a:ext uri="{FF2B5EF4-FFF2-40B4-BE49-F238E27FC236}">
                <a16:creationId xmlns:a16="http://schemas.microsoft.com/office/drawing/2014/main" id="{5823C76B-D018-437A-A2D0-3FB6310EAD65}"/>
              </a:ext>
            </a:extLst>
          </p:cNvPr>
          <p:cNvSpPr/>
          <p:nvPr/>
        </p:nvSpPr>
        <p:spPr>
          <a:xfrm>
            <a:off x="3289275" y="1058913"/>
            <a:ext cx="2588400" cy="1387259"/>
          </a:xfrm>
          <a:prstGeom prst="rect">
            <a:avLst/>
          </a:prstGeom>
          <a:solidFill>
            <a:srgbClr val="009CDE"/>
          </a:solidFill>
          <a:ln>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a:extLst>
              <a:ext uri="{FF2B5EF4-FFF2-40B4-BE49-F238E27FC236}">
                <a16:creationId xmlns:a16="http://schemas.microsoft.com/office/drawing/2014/main" id="{97C8D6B4-57C9-415F-9873-EFA23F962D89}"/>
              </a:ext>
            </a:extLst>
          </p:cNvPr>
          <p:cNvSpPr/>
          <p:nvPr/>
        </p:nvSpPr>
        <p:spPr>
          <a:xfrm>
            <a:off x="6242250" y="1058913"/>
            <a:ext cx="2588400" cy="1387259"/>
          </a:xfrm>
          <a:prstGeom prst="rect">
            <a:avLst/>
          </a:prstGeom>
          <a:solidFill>
            <a:srgbClr val="009CDE"/>
          </a:solidFill>
          <a:ln>
            <a:solidFill>
              <a:srgbClr val="009C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Picture Placeholder 19">
            <a:extLst>
              <a:ext uri="{FF2B5EF4-FFF2-40B4-BE49-F238E27FC236}">
                <a16:creationId xmlns:a16="http://schemas.microsoft.com/office/drawing/2014/main" id="{D87119A7-D37C-4F24-AA7C-971CFD940658}"/>
              </a:ext>
            </a:extLst>
          </p:cNvPr>
          <p:cNvSpPr>
            <a:spLocks noGrp="1"/>
          </p:cNvSpPr>
          <p:nvPr>
            <p:ph type="pic" sz="quarter" idx="23" hasCustomPrompt="1"/>
          </p:nvPr>
        </p:nvSpPr>
        <p:spPr>
          <a:xfrm>
            <a:off x="340995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19" name="Picture Placeholder 19">
            <a:extLst>
              <a:ext uri="{FF2B5EF4-FFF2-40B4-BE49-F238E27FC236}">
                <a16:creationId xmlns:a16="http://schemas.microsoft.com/office/drawing/2014/main" id="{A025962B-4DBB-4FAC-8E49-DF45CC15217D}"/>
              </a:ext>
            </a:extLst>
          </p:cNvPr>
          <p:cNvSpPr>
            <a:spLocks noGrp="1"/>
          </p:cNvSpPr>
          <p:nvPr>
            <p:ph type="pic" sz="quarter" idx="24" hasCustomPrompt="1"/>
          </p:nvPr>
        </p:nvSpPr>
        <p:spPr>
          <a:xfrm>
            <a:off x="637440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4" name="Content Placeholder 3">
            <a:extLst>
              <a:ext uri="{FF2B5EF4-FFF2-40B4-BE49-F238E27FC236}">
                <a16:creationId xmlns:a16="http://schemas.microsoft.com/office/drawing/2014/main" id="{DB2266ED-C959-459B-BB42-C3A658C97944}"/>
              </a:ext>
            </a:extLst>
          </p:cNvPr>
          <p:cNvSpPr>
            <a:spLocks noGrp="1"/>
          </p:cNvSpPr>
          <p:nvPr>
            <p:ph sz="quarter" idx="25"/>
          </p:nvPr>
        </p:nvSpPr>
        <p:spPr>
          <a:xfrm>
            <a:off x="336300"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00DE5770-2B4C-42CF-B570-A8D17BE4C12A}"/>
              </a:ext>
            </a:extLst>
          </p:cNvPr>
          <p:cNvSpPr>
            <a:spLocks noGrp="1"/>
          </p:cNvSpPr>
          <p:nvPr>
            <p:ph sz="quarter" idx="26"/>
          </p:nvPr>
        </p:nvSpPr>
        <p:spPr>
          <a:xfrm>
            <a:off x="3289274"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4A731450-A903-4F63-AFBB-16FEB2DA9449}"/>
              </a:ext>
            </a:extLst>
          </p:cNvPr>
          <p:cNvSpPr>
            <a:spLocks noGrp="1"/>
          </p:cNvSpPr>
          <p:nvPr>
            <p:ph sz="quarter" idx="27"/>
          </p:nvPr>
        </p:nvSpPr>
        <p:spPr>
          <a:xfrm>
            <a:off x="6242250" y="3147191"/>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7541764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04717"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04717" y="224591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470467" y="1558433"/>
            <a:ext cx="574064" cy="50213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450219" y="2304325"/>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04716" y="298886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470467" y="3062895"/>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2240498"/>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998199"/>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599718" y="2307273"/>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593698" y="3057315"/>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771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594091" y="3858636"/>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178781" y="2271556"/>
            <a:ext cx="3267845" cy="56161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178779" y="1536736"/>
            <a:ext cx="3267881" cy="5364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184403" y="3018152"/>
            <a:ext cx="3262222" cy="58225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314837" y="2267479"/>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314836" y="3029654"/>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304254" y="3827663"/>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8"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599718" y="1550970"/>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314837" y="1512881"/>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576011" y="3753956"/>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470467" y="3819026"/>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178780" y="3780936"/>
            <a:ext cx="322472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8147327" y="231790"/>
            <a:ext cx="683885" cy="287030"/>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25737750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9649232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79618593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2111080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35961069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363725"/>
            <a:ext cx="1889522" cy="2909420"/>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363726"/>
            <a:ext cx="1889523" cy="2909419"/>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363726"/>
            <a:ext cx="1889522" cy="2909420"/>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363726"/>
            <a:ext cx="1889523" cy="2909420"/>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231132" y="1410652"/>
            <a:ext cx="644128" cy="644129"/>
          </a:xfrm>
        </p:spPr>
        <p:txBody>
          <a:body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3242247" y="1410652"/>
            <a:ext cx="644128" cy="644129"/>
          </a:xfrm>
        </p:spPr>
        <p:txBody>
          <a:body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5283655" y="1410652"/>
            <a:ext cx="644128" cy="644129"/>
          </a:xfrm>
        </p:spPr>
        <p:txBody>
          <a:body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7341239" y="1407061"/>
            <a:ext cx="644128" cy="644129"/>
          </a:xfrm>
        </p:spPr>
        <p:txBody>
          <a:body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8147327" y="231790"/>
            <a:ext cx="683885" cy="287030"/>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06015000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1048134" y="1509459"/>
            <a:ext cx="658967" cy="65896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634919" y="1509459"/>
            <a:ext cx="658967" cy="65896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4240011" y="1509459"/>
            <a:ext cx="663979" cy="66397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876926" y="1504446"/>
            <a:ext cx="663980" cy="66398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531834" y="1504446"/>
            <a:ext cx="663980" cy="66398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AC69A7CA-7CC8-A227-ACCF-E624E0326E2D}"/>
              </a:ext>
            </a:extLst>
          </p:cNvPr>
          <p:cNvSpPr>
            <a:spLocks noGrp="1"/>
          </p:cNvSpPr>
          <p:nvPr>
            <p:ph type="pic" sz="quarter" idx="19"/>
          </p:nvPr>
        </p:nvSpPr>
        <p:spPr>
          <a:xfrm>
            <a:off x="1103773" y="1567604"/>
            <a:ext cx="547688" cy="547688"/>
          </a:xfrm>
        </p:spPr>
        <p:txBody>
          <a:bodyPr/>
          <a:lstStyle/>
          <a:p>
            <a:r>
              <a:rPr lang="en-US"/>
              <a:t>Click icon to add picture</a:t>
            </a:r>
          </a:p>
        </p:txBody>
      </p:sp>
      <p:sp>
        <p:nvSpPr>
          <p:cNvPr id="13" name="Picture Placeholder 9">
            <a:extLst>
              <a:ext uri="{FF2B5EF4-FFF2-40B4-BE49-F238E27FC236}">
                <a16:creationId xmlns:a16="http://schemas.microsoft.com/office/drawing/2014/main" id="{DC3A30E9-A88D-6E1B-9655-49C6958CADC5}"/>
              </a:ext>
            </a:extLst>
          </p:cNvPr>
          <p:cNvSpPr>
            <a:spLocks noGrp="1"/>
          </p:cNvSpPr>
          <p:nvPr>
            <p:ph type="pic" sz="quarter" idx="20"/>
          </p:nvPr>
        </p:nvSpPr>
        <p:spPr>
          <a:xfrm>
            <a:off x="2696056" y="1579477"/>
            <a:ext cx="547688" cy="547688"/>
          </a:xfrm>
        </p:spPr>
        <p:txBody>
          <a:bodyPr/>
          <a:lstStyle/>
          <a:p>
            <a:r>
              <a:rPr lang="en-US"/>
              <a:t>Click icon to add picture</a:t>
            </a:r>
          </a:p>
        </p:txBody>
      </p:sp>
      <p:sp>
        <p:nvSpPr>
          <p:cNvPr id="17" name="Picture Placeholder 9">
            <a:extLst>
              <a:ext uri="{FF2B5EF4-FFF2-40B4-BE49-F238E27FC236}">
                <a16:creationId xmlns:a16="http://schemas.microsoft.com/office/drawing/2014/main" id="{70F12680-A5EB-F103-1C02-AAA1327447EB}"/>
              </a:ext>
            </a:extLst>
          </p:cNvPr>
          <p:cNvSpPr>
            <a:spLocks noGrp="1"/>
          </p:cNvSpPr>
          <p:nvPr>
            <p:ph type="pic" sz="quarter" idx="21"/>
          </p:nvPr>
        </p:nvSpPr>
        <p:spPr>
          <a:xfrm>
            <a:off x="4293935" y="1579477"/>
            <a:ext cx="547688" cy="547688"/>
          </a:xfrm>
        </p:spPr>
        <p:txBody>
          <a:bodyPr/>
          <a:lstStyle/>
          <a:p>
            <a:r>
              <a:rPr lang="en-US"/>
              <a:t>Click icon to add picture</a:t>
            </a:r>
          </a:p>
        </p:txBody>
      </p:sp>
      <p:sp>
        <p:nvSpPr>
          <p:cNvPr id="18" name="Picture Placeholder 9">
            <a:extLst>
              <a:ext uri="{FF2B5EF4-FFF2-40B4-BE49-F238E27FC236}">
                <a16:creationId xmlns:a16="http://schemas.microsoft.com/office/drawing/2014/main" id="{CE85B955-8E1C-ADEC-3D54-6A605EF33A12}"/>
              </a:ext>
            </a:extLst>
          </p:cNvPr>
          <p:cNvSpPr>
            <a:spLocks noGrp="1"/>
          </p:cNvSpPr>
          <p:nvPr>
            <p:ph type="pic" sz="quarter" idx="22"/>
          </p:nvPr>
        </p:nvSpPr>
        <p:spPr>
          <a:xfrm>
            <a:off x="5934652" y="1562591"/>
            <a:ext cx="547688" cy="547688"/>
          </a:xfrm>
        </p:spPr>
        <p:txBody>
          <a:bodyPr/>
          <a:lstStyle/>
          <a:p>
            <a:r>
              <a:rPr lang="en-US"/>
              <a:t>Click icon to add picture</a:t>
            </a:r>
          </a:p>
        </p:txBody>
      </p:sp>
      <p:sp>
        <p:nvSpPr>
          <p:cNvPr id="19" name="Picture Placeholder 9">
            <a:extLst>
              <a:ext uri="{FF2B5EF4-FFF2-40B4-BE49-F238E27FC236}">
                <a16:creationId xmlns:a16="http://schemas.microsoft.com/office/drawing/2014/main" id="{BAC4360C-D64F-D3EE-0286-087799039C6B}"/>
              </a:ext>
            </a:extLst>
          </p:cNvPr>
          <p:cNvSpPr>
            <a:spLocks noGrp="1"/>
          </p:cNvSpPr>
          <p:nvPr>
            <p:ph type="pic" sz="quarter" idx="23"/>
          </p:nvPr>
        </p:nvSpPr>
        <p:spPr>
          <a:xfrm>
            <a:off x="7589980" y="1562591"/>
            <a:ext cx="547688" cy="547688"/>
          </a:xfrm>
        </p:spPr>
        <p:txBody>
          <a:bodyPr/>
          <a:lstStyle/>
          <a:p>
            <a:r>
              <a:rPr lang="en-US"/>
              <a:t>Click icon to add picture</a:t>
            </a:r>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8147327" y="231790"/>
            <a:ext cx="683885" cy="287030"/>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94181094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602297" y="1729172"/>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3303399" y="1720789"/>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6003354" y="1720790"/>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499744" y="1342286"/>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4213666" y="1342286"/>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6914769" y="1342286"/>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595313" y="3465889"/>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3296415" y="3457507"/>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5996370" y="3457507"/>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492760" y="3079003"/>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4206682" y="3079003"/>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6907785" y="3079003"/>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1604112" y="1446945"/>
            <a:ext cx="547688" cy="547688"/>
          </a:xfrm>
        </p:spPr>
        <p:txBody>
          <a:body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4319724" y="1446945"/>
            <a:ext cx="547688" cy="547688"/>
          </a:xfrm>
        </p:spPr>
        <p:txBody>
          <a:body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7027811" y="1446945"/>
            <a:ext cx="547688" cy="547688"/>
          </a:xfrm>
        </p:spPr>
        <p:txBody>
          <a:body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1611096" y="3194829"/>
            <a:ext cx="547688" cy="547688"/>
          </a:xfrm>
        </p:spPr>
        <p:txBody>
          <a:body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4305215" y="3183662"/>
            <a:ext cx="547688" cy="547688"/>
          </a:xfrm>
        </p:spPr>
        <p:txBody>
          <a:body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7027811" y="3183662"/>
            <a:ext cx="547688" cy="547688"/>
          </a:xfrm>
        </p:spPr>
        <p:txBody>
          <a:bodyPr/>
          <a:lstStyle/>
          <a:p>
            <a:r>
              <a:rPr lang="en-US"/>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3441019" y="2204512"/>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746797" y="2204511"/>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6125482" y="2220718"/>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3441019" y="3938867"/>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746797" y="3938866"/>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6125482" y="3955073"/>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977719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572523"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32054"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596966" y="212117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5246989" y="291481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942629" y="211729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7921455"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610917" y="2635275"/>
          <a:ext cx="7966338" cy="278130"/>
        </p:xfrm>
        <a:graphic>
          <a:graphicData uri="http://schemas.openxmlformats.org/drawingml/2006/table">
            <a:tbl>
              <a:tblPr firstRow="1" bandRow="1">
                <a:tableStyleId>{5C22544A-7EE6-4342-B048-85BDC9FD1C3A}</a:tableStyleId>
              </a:tblPr>
              <a:tblGrid>
                <a:gridCol w="1327723">
                  <a:extLst>
                    <a:ext uri="{9D8B030D-6E8A-4147-A177-3AD203B41FA5}">
                      <a16:colId xmlns:a16="http://schemas.microsoft.com/office/drawing/2014/main" val="3406844630"/>
                    </a:ext>
                  </a:extLst>
                </a:gridCol>
                <a:gridCol w="1327723">
                  <a:extLst>
                    <a:ext uri="{9D8B030D-6E8A-4147-A177-3AD203B41FA5}">
                      <a16:colId xmlns:a16="http://schemas.microsoft.com/office/drawing/2014/main" val="1945530150"/>
                    </a:ext>
                  </a:extLst>
                </a:gridCol>
                <a:gridCol w="1327723">
                  <a:extLst>
                    <a:ext uri="{9D8B030D-6E8A-4147-A177-3AD203B41FA5}">
                      <a16:colId xmlns:a16="http://schemas.microsoft.com/office/drawing/2014/main" val="1005128605"/>
                    </a:ext>
                  </a:extLst>
                </a:gridCol>
                <a:gridCol w="1327723">
                  <a:extLst>
                    <a:ext uri="{9D8B030D-6E8A-4147-A177-3AD203B41FA5}">
                      <a16:colId xmlns:a16="http://schemas.microsoft.com/office/drawing/2014/main" val="458871675"/>
                    </a:ext>
                  </a:extLst>
                </a:gridCol>
                <a:gridCol w="1327723">
                  <a:extLst>
                    <a:ext uri="{9D8B030D-6E8A-4147-A177-3AD203B41FA5}">
                      <a16:colId xmlns:a16="http://schemas.microsoft.com/office/drawing/2014/main" val="2469416919"/>
                    </a:ext>
                  </a:extLst>
                </a:gridCol>
                <a:gridCol w="1327723">
                  <a:extLst>
                    <a:ext uri="{9D8B030D-6E8A-4147-A177-3AD203B41FA5}">
                      <a16:colId xmlns:a16="http://schemas.microsoft.com/office/drawing/2014/main" val="4143765711"/>
                    </a:ext>
                  </a:extLst>
                </a:gridCol>
              </a:tblGrid>
              <a:tr h="278130">
                <a:tc>
                  <a:txBody>
                    <a:bodyPr/>
                    <a:lstStyle/>
                    <a:p>
                      <a:pPr algn="ctr"/>
                      <a:endParaRPr lang="en-US" sz="1000"/>
                    </a:p>
                  </a:txBody>
                  <a:tcPr marL="68580" marR="68580" marT="34290" marB="34290">
                    <a:solidFill>
                      <a:schemeClr val="accent2"/>
                    </a:solidFill>
                  </a:tcPr>
                </a:tc>
                <a:tc>
                  <a:txBody>
                    <a:bodyPr/>
                    <a:lstStyle/>
                    <a:p>
                      <a:pPr algn="ctr"/>
                      <a:endParaRPr lang="en-US" sz="1000"/>
                    </a:p>
                  </a:txBody>
                  <a:tcPr marL="68580" marR="68580" marT="34290" marB="34290"/>
                </a:tc>
                <a:tc>
                  <a:txBody>
                    <a:bodyPr/>
                    <a:lstStyle/>
                    <a:p>
                      <a:pPr algn="ctr"/>
                      <a:endParaRPr lang="en-US" sz="1000"/>
                    </a:p>
                  </a:txBody>
                  <a:tcPr marL="68580" marR="68580" marT="34290" marB="34290">
                    <a:solidFill>
                      <a:schemeClr val="bg2"/>
                    </a:solidFill>
                  </a:tcPr>
                </a:tc>
                <a:tc>
                  <a:txBody>
                    <a:bodyPr/>
                    <a:lstStyle/>
                    <a:p>
                      <a:pPr algn="ctr"/>
                      <a:endParaRPr lang="en-US" sz="1000"/>
                    </a:p>
                  </a:txBody>
                  <a:tcPr marL="68580" marR="68580" marT="34290" marB="34290">
                    <a:solidFill>
                      <a:schemeClr val="accent2"/>
                    </a:solidFill>
                  </a:tcPr>
                </a:tc>
                <a:tc>
                  <a:txBody>
                    <a:bodyPr/>
                    <a:lstStyle/>
                    <a:p>
                      <a:pPr algn="ctr"/>
                      <a:endParaRPr lang="en-US" sz="1000"/>
                    </a:p>
                  </a:txBody>
                  <a:tcPr marL="68580" marR="68580" marT="34290" marB="34290"/>
                </a:tc>
                <a:tc>
                  <a:txBody>
                    <a:bodyPr/>
                    <a:lstStyle/>
                    <a:p>
                      <a:pPr algn="ctr"/>
                      <a:endParaRPr lang="en-US" sz="1000"/>
                    </a:p>
                  </a:txBody>
                  <a:tcPr marL="68580" marR="68580" marT="34290" marB="34290">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42951"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001022"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71129" y="149913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675488"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7349955" y="369036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6025466" y="1494532"/>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628966" y="269175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8595" y="268625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301808"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651437"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5943334"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292963"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66709950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4572000"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000500" y="1480993"/>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7825436"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17514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5603648"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19" y="2787241"/>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204356" y="2517246"/>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3797794" y="2793873"/>
            <a:ext cx="1593437"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5390389" y="2520562"/>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6983826" y="2797188"/>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968854"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397353"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253936"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0" y="2834848"/>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358828" y="256965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969874" y="284177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5536067" y="257908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174211" y="284543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480529" cy="230832"/>
          </a:xfrm>
          <a:prstGeom prst="rect">
            <a:avLst/>
          </a:prstGeom>
          <a:noFill/>
        </p:spPr>
        <p:txBody>
          <a:bodyPr wrap="square" lIns="0" tIns="0" rIns="0" bIns="0" rtlCol="0">
            <a:spAutoFit/>
          </a:bodyPr>
          <a:lstStyle/>
          <a:p>
            <a:pPr algn="ctr"/>
            <a:r>
              <a:rPr lang="en-US" sz="15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434882" y="2229122"/>
            <a:ext cx="1480529" cy="230832"/>
          </a:xfrm>
          <a:prstGeom prst="rect">
            <a:avLst/>
          </a:prstGeom>
          <a:noFill/>
        </p:spPr>
        <p:txBody>
          <a:bodyPr wrap="square" lIns="0" tIns="0" rIns="0" bIns="0" rtlCol="0">
            <a:spAutoFit/>
          </a:bodyPr>
          <a:lstStyle/>
          <a:p>
            <a:pPr algn="ctr"/>
            <a:r>
              <a:rPr lang="en-US" sz="1500" b="1"/>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49322841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3 picture grey bloc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8A88908-239A-4AA4-BF6C-08C773F319AB}"/>
              </a:ext>
            </a:extLst>
          </p:cNvPr>
          <p:cNvSpPr/>
          <p:nvPr/>
        </p:nvSpPr>
        <p:spPr>
          <a:xfrm>
            <a:off x="0" y="968400"/>
            <a:ext cx="8963724" cy="1656000"/>
          </a:xfrm>
          <a:prstGeom prst="rect">
            <a:avLst/>
          </a:prstGeom>
          <a:solidFill>
            <a:srgbClr val="DFE0E1"/>
          </a:solidFill>
          <a:ln>
            <a:solidFill>
              <a:srgbClr val="DFE0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63666A"/>
              </a:solidFill>
            </a:endParaRPr>
          </a:p>
        </p:txBody>
      </p:sp>
      <p:sp>
        <p:nvSpPr>
          <p:cNvPr id="11" name="Rectangle 10"/>
          <p:cNvSpPr/>
          <p:nvPr/>
        </p:nvSpPr>
        <p:spPr>
          <a:xfrm>
            <a:off x="336300" y="1058913"/>
            <a:ext cx="2588400" cy="1387259"/>
          </a:xfrm>
          <a:prstGeom prst="rect">
            <a:avLst/>
          </a:prstGeom>
          <a:solidFill>
            <a:srgbClr val="63666A"/>
          </a:solidFill>
          <a:ln>
            <a:solidFill>
              <a:srgbClr val="6366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19"/>
          <p:cNvSpPr>
            <a:spLocks noGrp="1"/>
          </p:cNvSpPr>
          <p:nvPr>
            <p:ph type="pic" sz="quarter" idx="16" hasCustomPrompt="1"/>
          </p:nvPr>
        </p:nvSpPr>
        <p:spPr>
          <a:xfrm>
            <a:off x="47244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2" name="Title 1"/>
          <p:cNvSpPr>
            <a:spLocks noGrp="1"/>
          </p:cNvSpPr>
          <p:nvPr>
            <p:ph type="title"/>
          </p:nvPr>
        </p:nvSpPr>
        <p:spPr/>
        <p:txBody>
          <a:bodyPr>
            <a:normAutofit/>
          </a:bodyPr>
          <a:lstStyle>
            <a:lvl1pPr>
              <a:defRPr sz="2400">
                <a:solidFill>
                  <a:schemeClr val="tx1"/>
                </a:solidFill>
              </a:defRPr>
            </a:lvl1pPr>
          </a:lstStyle>
          <a:p>
            <a:r>
              <a:rPr lang="en-US"/>
              <a:t>Click to edit Master title style</a:t>
            </a:r>
          </a:p>
        </p:txBody>
      </p:sp>
      <p:sp>
        <p:nvSpPr>
          <p:cNvPr id="15" name="Rectangle 14">
            <a:extLst>
              <a:ext uri="{FF2B5EF4-FFF2-40B4-BE49-F238E27FC236}">
                <a16:creationId xmlns:a16="http://schemas.microsoft.com/office/drawing/2014/main" id="{5823C76B-D018-437A-A2D0-3FB6310EAD65}"/>
              </a:ext>
            </a:extLst>
          </p:cNvPr>
          <p:cNvSpPr/>
          <p:nvPr/>
        </p:nvSpPr>
        <p:spPr>
          <a:xfrm>
            <a:off x="3289275" y="1058913"/>
            <a:ext cx="2588400" cy="1387259"/>
          </a:xfrm>
          <a:prstGeom prst="rect">
            <a:avLst/>
          </a:prstGeom>
          <a:solidFill>
            <a:srgbClr val="63666A"/>
          </a:solidFill>
          <a:ln>
            <a:solidFill>
              <a:srgbClr val="6366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a:extLst>
              <a:ext uri="{FF2B5EF4-FFF2-40B4-BE49-F238E27FC236}">
                <a16:creationId xmlns:a16="http://schemas.microsoft.com/office/drawing/2014/main" id="{97C8D6B4-57C9-415F-9873-EFA23F962D89}"/>
              </a:ext>
            </a:extLst>
          </p:cNvPr>
          <p:cNvSpPr/>
          <p:nvPr/>
        </p:nvSpPr>
        <p:spPr>
          <a:xfrm>
            <a:off x="6242250" y="1058913"/>
            <a:ext cx="2588400" cy="1387259"/>
          </a:xfrm>
          <a:prstGeom prst="rect">
            <a:avLst/>
          </a:prstGeom>
          <a:solidFill>
            <a:srgbClr val="63666A"/>
          </a:solidFill>
          <a:ln>
            <a:solidFill>
              <a:srgbClr val="6366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Picture Placeholder 19">
            <a:extLst>
              <a:ext uri="{FF2B5EF4-FFF2-40B4-BE49-F238E27FC236}">
                <a16:creationId xmlns:a16="http://schemas.microsoft.com/office/drawing/2014/main" id="{D87119A7-D37C-4F24-AA7C-971CFD940658}"/>
              </a:ext>
            </a:extLst>
          </p:cNvPr>
          <p:cNvSpPr>
            <a:spLocks noGrp="1"/>
          </p:cNvSpPr>
          <p:nvPr>
            <p:ph type="pic" sz="quarter" idx="23" hasCustomPrompt="1"/>
          </p:nvPr>
        </p:nvSpPr>
        <p:spPr>
          <a:xfrm>
            <a:off x="340995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19" name="Picture Placeholder 19">
            <a:extLst>
              <a:ext uri="{FF2B5EF4-FFF2-40B4-BE49-F238E27FC236}">
                <a16:creationId xmlns:a16="http://schemas.microsoft.com/office/drawing/2014/main" id="{A025962B-4DBB-4FAC-8E49-DF45CC15217D}"/>
              </a:ext>
            </a:extLst>
          </p:cNvPr>
          <p:cNvSpPr>
            <a:spLocks noGrp="1"/>
          </p:cNvSpPr>
          <p:nvPr>
            <p:ph type="pic" sz="quarter" idx="24" hasCustomPrompt="1"/>
          </p:nvPr>
        </p:nvSpPr>
        <p:spPr>
          <a:xfrm>
            <a:off x="6374400" y="1210113"/>
            <a:ext cx="2324100" cy="1074376"/>
          </a:xfrm>
          <a:prstGeom prst="rect">
            <a:avLst/>
          </a:prstGeom>
        </p:spPr>
        <p:txBody>
          <a:bodyPr anchor="ctr">
            <a:normAutofit/>
          </a:bodyPr>
          <a:lstStyle>
            <a:lvl1pPr marL="0" indent="0" algn="ctr">
              <a:buNone/>
              <a:defRPr sz="2000">
                <a:solidFill>
                  <a:schemeClr val="bg1"/>
                </a:solidFill>
              </a:defRPr>
            </a:lvl1pPr>
          </a:lstStyle>
          <a:p>
            <a:r>
              <a:rPr lang="en-US" dirty="0"/>
              <a:t>ICON</a:t>
            </a:r>
          </a:p>
        </p:txBody>
      </p:sp>
      <p:sp>
        <p:nvSpPr>
          <p:cNvPr id="4" name="Content Placeholder 3">
            <a:extLst>
              <a:ext uri="{FF2B5EF4-FFF2-40B4-BE49-F238E27FC236}">
                <a16:creationId xmlns:a16="http://schemas.microsoft.com/office/drawing/2014/main" id="{DB2266ED-C959-459B-BB42-C3A658C97944}"/>
              </a:ext>
            </a:extLst>
          </p:cNvPr>
          <p:cNvSpPr>
            <a:spLocks noGrp="1"/>
          </p:cNvSpPr>
          <p:nvPr>
            <p:ph sz="quarter" idx="25"/>
          </p:nvPr>
        </p:nvSpPr>
        <p:spPr>
          <a:xfrm>
            <a:off x="336300"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00DE5770-2B4C-42CF-B570-A8D17BE4C12A}"/>
              </a:ext>
            </a:extLst>
          </p:cNvPr>
          <p:cNvSpPr>
            <a:spLocks noGrp="1"/>
          </p:cNvSpPr>
          <p:nvPr>
            <p:ph sz="quarter" idx="26"/>
          </p:nvPr>
        </p:nvSpPr>
        <p:spPr>
          <a:xfrm>
            <a:off x="3289274" y="3147191"/>
            <a:ext cx="2588400" cy="1332000"/>
          </a:xfrm>
        </p:spPr>
        <p:txBody>
          <a:body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4A731450-A903-4F63-AFBB-16FEB2DA9449}"/>
              </a:ext>
            </a:extLst>
          </p:cNvPr>
          <p:cNvSpPr>
            <a:spLocks noGrp="1"/>
          </p:cNvSpPr>
          <p:nvPr>
            <p:ph sz="quarter" idx="27"/>
          </p:nvPr>
        </p:nvSpPr>
        <p:spPr>
          <a:xfrm>
            <a:off x="6242250" y="3147191"/>
            <a:ext cx="2588400" cy="133200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7518161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769005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849183"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42359" y="1480993"/>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389411"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512332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551828" y="3624900"/>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20" y="2787241"/>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1897014" y="2517246"/>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3176063" y="2793873"/>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4459492" y="2520562"/>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5746007" y="2797188"/>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252653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1979100" y="3624900"/>
            <a:ext cx="1114734"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5882587"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1" y="2834848"/>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9100" y="256965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277683" y="2841775"/>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551828" y="2579089"/>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5832045" y="284543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312981" cy="230832"/>
          </a:xfrm>
          <a:prstGeom prst="rect">
            <a:avLst/>
          </a:prstGeom>
          <a:noFill/>
        </p:spPr>
        <p:txBody>
          <a:bodyPr wrap="square" lIns="0" tIns="0" rIns="0" bIns="0" rtlCol="0">
            <a:spAutoFit/>
          </a:bodyPr>
          <a:lstStyle/>
          <a:p>
            <a:pPr algn="ctr"/>
            <a:r>
              <a:rPr lang="en-US" sz="15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4452705" y="2229122"/>
            <a:ext cx="1293599" cy="230832"/>
          </a:xfrm>
          <a:prstGeom prst="rect">
            <a:avLst/>
          </a:prstGeom>
          <a:noFill/>
        </p:spPr>
        <p:txBody>
          <a:bodyPr wrap="square" lIns="0" tIns="0" rIns="0" bIns="0" rtlCol="0">
            <a:spAutoFit/>
          </a:bodyPr>
          <a:lstStyle/>
          <a:p>
            <a:pPr algn="ctr"/>
            <a:r>
              <a:rPr lang="en-US" sz="1500" b="1"/>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7032520" y="2525982"/>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7118558" y="2573884"/>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7118558" y="3623488"/>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745755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737051" y="3125980"/>
            <a:ext cx="177754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4745290" y="3125980"/>
            <a:ext cx="171265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6719492" y="1480993"/>
            <a:ext cx="1546464"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0919" y="2787241"/>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592881" y="2517246"/>
            <a:ext cx="198196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4574843" y="2793873"/>
            <a:ext cx="198196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6556805" y="2520562"/>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729390" y="1480993"/>
            <a:ext cx="17283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46750" y="2834848"/>
            <a:ext cx="1766608"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747352" y="2569650"/>
            <a:ext cx="171034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4746923" y="2841775"/>
            <a:ext cx="1563473" cy="16400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6702483" y="2579089"/>
            <a:ext cx="156347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2592881"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4572000"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6566735" y="1480993"/>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7385978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85800" y="3125980"/>
            <a:ext cx="150026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3928343" y="312598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5608812" y="1477677"/>
            <a:ext cx="1405667"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3205" y="2787241"/>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243620" y="2517246"/>
            <a:ext cx="1630415"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3874036" y="279387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5519208" y="2517246"/>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304026" y="1480993"/>
            <a:ext cx="14587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695500" y="2834848"/>
            <a:ext cx="1453259"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321989" y="2569650"/>
            <a:ext cx="140697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3929977" y="2841775"/>
            <a:ext cx="1443866" cy="15574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5591803" y="2569651"/>
            <a:ext cx="1422681" cy="170129"/>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243620"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3871193"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5529138" y="1477677"/>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7210269" y="311772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7155961" y="278561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7211903" y="2833515"/>
            <a:ext cx="144102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7153118" y="278561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3479607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5" y="3474530"/>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63646" y="2136186"/>
            <a:ext cx="627623" cy="208925"/>
          </a:xfrm>
        </p:spPr>
        <p:txBody>
          <a:bodyPr/>
          <a:lstStyle>
            <a:lvl1pPr algn="ctr">
              <a:spcBef>
                <a:spcPts val="0"/>
              </a:spcBef>
              <a:defRPr sz="12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060636"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077783"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3056010"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4073156"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5051383"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7046757"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6068530"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8063905"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610918" y="1716764"/>
            <a:ext cx="7966344" cy="1002848"/>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1630522" y="3884877"/>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2634256" y="3447616"/>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3640512" y="3882414"/>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4610609" y="3445153"/>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5633363" y="387022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6622003" y="345254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7640833" y="3848248"/>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788160"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776009"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778855" y="2140568"/>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4781701"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5784548"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6787396"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7796520" y="2089818"/>
            <a:ext cx="627623" cy="208925"/>
          </a:xfrm>
        </p:spPr>
        <p:txBody>
          <a:bodyPr/>
          <a:lstStyle>
            <a:lvl1pPr algn="ctr">
              <a:spcBef>
                <a:spcPts val="0"/>
              </a:spcBef>
              <a:defRPr sz="12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8147327" y="231790"/>
            <a:ext cx="683885" cy="287030"/>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5804592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6" y="3362543"/>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31473" y="2028867"/>
            <a:ext cx="527468" cy="269876"/>
          </a:xfrm>
        </p:spPr>
        <p:txBody>
          <a:bodyPr/>
          <a:lstStyle>
            <a:lvl1pPr algn="ctr">
              <a:spcBef>
                <a:spcPts val="0"/>
              </a:spcBef>
              <a:defRPr sz="12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503168" y="2045210"/>
            <a:ext cx="556916" cy="211381"/>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325308" y="2043952"/>
            <a:ext cx="535917" cy="212638"/>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102754" y="2033650"/>
            <a:ext cx="559614" cy="208924"/>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3917393" y="2019925"/>
            <a:ext cx="546118" cy="222649"/>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4718181" y="2025980"/>
            <a:ext cx="546473" cy="216594"/>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5505131" y="2025980"/>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6337589" y="2021824"/>
            <a:ext cx="506448" cy="209825"/>
          </a:xfrm>
        </p:spPr>
        <p:txBody>
          <a:bodyPr/>
          <a:lstStyle>
            <a:lvl1pPr algn="ctr">
              <a:spcBef>
                <a:spcPts val="0"/>
              </a:spcBef>
              <a:defRPr sz="12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96948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1759415"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2545612"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3392376" y="2517908"/>
            <a:ext cx="1" cy="1172409"/>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4188464"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578555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7401169"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4972050" y="2451151"/>
            <a:ext cx="8271"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6566624"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8199231" y="2418444"/>
            <a:ext cx="1" cy="127404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459409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539523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619637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699751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779866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58837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38952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19066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299180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379294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7120836" y="2020877"/>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7953294" y="2016722"/>
            <a:ext cx="506448" cy="209825"/>
          </a:xfrm>
        </p:spPr>
        <p:txBody>
          <a:bodyPr/>
          <a:lstStyle>
            <a:lvl1pPr algn="ctr">
              <a:spcBef>
                <a:spcPts val="0"/>
              </a:spcBef>
              <a:defRPr sz="12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398830" y="375277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203038" y="332857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3054441" y="3767375"/>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3858650" y="334318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4650930" y="375463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5442627" y="3354706"/>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6247418" y="376583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7039115" y="336591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7879393" y="3764362"/>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8289358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28725" y="2599313"/>
            <a:ext cx="8577254" cy="156232"/>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87637699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610919" y="1823989"/>
            <a:ext cx="7966344" cy="1883483"/>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282789" y="1581767"/>
            <a:ext cx="1408880" cy="1884906"/>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3014731" y="2057793"/>
            <a:ext cx="1408880" cy="1884906"/>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4756610" y="1581767"/>
            <a:ext cx="1408880" cy="1884906"/>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6498940" y="2057793"/>
            <a:ext cx="1408880" cy="1884906"/>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371600" y="220451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3089637" y="2201399"/>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4836592" y="218507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6582380" y="2194868"/>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8147327" y="231790"/>
            <a:ext cx="683885" cy="287030"/>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86225726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601151" y="2002185"/>
            <a:ext cx="7968016" cy="1702978"/>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823950" y="1819198"/>
            <a:ext cx="1229738" cy="1645236"/>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2394178" y="2234696"/>
            <a:ext cx="1229738" cy="1645236"/>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3960947" y="1819198"/>
            <a:ext cx="1229738" cy="1645236"/>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5522959" y="2234696"/>
            <a:ext cx="1229738" cy="1635123"/>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7081272" y="1819198"/>
            <a:ext cx="1229738" cy="1645236"/>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7177510" y="227393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5626945" y="228698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4038764"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2483002"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913936" y="229865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54585450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1523012" y="1710471"/>
            <a:ext cx="4957431" cy="138237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2727031" y="2550291"/>
            <a:ext cx="4949918" cy="1172540"/>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4824090"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361664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6098145"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2353504"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12583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607104" y="2079342"/>
            <a:ext cx="7970159" cy="138237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7308938"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14400" y="143087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164302" y="37731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475311" y="1441385"/>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652808" y="3745794"/>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5908944" y="1441099"/>
            <a:ext cx="1142998" cy="247755"/>
          </a:xfrm>
        </p:spPr>
        <p:txBody>
          <a:bodyPr rIns="0"/>
          <a:lstStyle>
            <a:lvl1pPr algn="ctr">
              <a:spcBef>
                <a:spcPts val="0"/>
              </a:spcBef>
              <a:defRPr sz="15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142835" y="3722830"/>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8147327" y="231790"/>
            <a:ext cx="683885" cy="287030"/>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70961622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611981" y="1714499"/>
            <a:ext cx="7965282" cy="2183261"/>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05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709756" y="39003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1790264"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2907334"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091337"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302781" y="144109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81330"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168322" y="3929648"/>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55714349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Layout with Picture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6" name="Picture Placeholder 1"/>
          <p:cNvSpPr>
            <a:spLocks noGrp="1"/>
          </p:cNvSpPr>
          <p:nvPr>
            <p:ph type="pic" sz="quarter" idx="52"/>
          </p:nvPr>
        </p:nvSpPr>
        <p:spPr>
          <a:xfrm>
            <a:off x="0" y="968400"/>
            <a:ext cx="8964613" cy="2034000"/>
          </a:xfrm>
        </p:spPr>
        <p:txBody>
          <a:bodyPr tIns="936000" anchor="ctr" anchorCtr="1"/>
          <a:lstStyle/>
          <a:p>
            <a:r>
              <a:rPr lang="en-US" dirty="0"/>
              <a:t>Click icon to add picture</a:t>
            </a:r>
          </a:p>
        </p:txBody>
      </p:sp>
      <p:sp>
        <p:nvSpPr>
          <p:cNvPr id="4" name="Content Placeholder 3">
            <a:extLst>
              <a:ext uri="{FF2B5EF4-FFF2-40B4-BE49-F238E27FC236}">
                <a16:creationId xmlns:a16="http://schemas.microsoft.com/office/drawing/2014/main" id="{3A1D9358-AFA2-406C-BC64-D62C3EC9F31B}"/>
              </a:ext>
            </a:extLst>
          </p:cNvPr>
          <p:cNvSpPr>
            <a:spLocks noGrp="1"/>
          </p:cNvSpPr>
          <p:nvPr>
            <p:ph sz="quarter" idx="53"/>
          </p:nvPr>
        </p:nvSpPr>
        <p:spPr>
          <a:xfrm>
            <a:off x="323850" y="3464169"/>
            <a:ext cx="25884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DC668C99-DC9B-4C6F-A032-F903E7E79C28}"/>
              </a:ext>
            </a:extLst>
          </p:cNvPr>
          <p:cNvSpPr>
            <a:spLocks noGrp="1"/>
          </p:cNvSpPr>
          <p:nvPr>
            <p:ph sz="quarter" idx="54"/>
          </p:nvPr>
        </p:nvSpPr>
        <p:spPr>
          <a:xfrm>
            <a:off x="3349650" y="3464169"/>
            <a:ext cx="25884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0CBE5448-BCF7-497F-BAD3-77E38F1B06ED}"/>
              </a:ext>
            </a:extLst>
          </p:cNvPr>
          <p:cNvSpPr>
            <a:spLocks noGrp="1"/>
          </p:cNvSpPr>
          <p:nvPr>
            <p:ph sz="quarter" idx="55"/>
          </p:nvPr>
        </p:nvSpPr>
        <p:spPr>
          <a:xfrm>
            <a:off x="6375450" y="3464169"/>
            <a:ext cx="25884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243510232"/>
      </p:ext>
    </p:extLst>
  </p:cSld>
  <p:clrMapOvr>
    <a:masterClrMapping/>
  </p:clrMapOvr>
  <p:extLst>
    <p:ext uri="{DCECCB84-F9BA-43D5-87BE-67443E8EF086}">
      <p15:sldGuideLst xmlns:p15="http://schemas.microsoft.com/office/powerpoint/2012/main">
        <p15:guide id="1" orient="horz" pos="1643">
          <p15:clr>
            <a:srgbClr val="FBAE40"/>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631328" y="355498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589000" y="1735869"/>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542853"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506520" y="1725722"/>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450549" y="1755535"/>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65903" y="3536516"/>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454377"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610919" y="2211713"/>
            <a:ext cx="7978088" cy="105333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a:p>
        </p:txBody>
      </p:sp>
      <p:grpSp>
        <p:nvGrpSpPr>
          <p:cNvPr id="6" name="Group 5">
            <a:extLst>
              <a:ext uri="{FF2B5EF4-FFF2-40B4-BE49-F238E27FC236}">
                <a16:creationId xmlns:a16="http://schemas.microsoft.com/office/drawing/2014/main" id="{7FCA0E93-B28A-997E-D36D-AFC0F539C981}"/>
              </a:ext>
            </a:extLst>
          </p:cNvPr>
          <p:cNvGrpSpPr/>
          <p:nvPr/>
        </p:nvGrpSpPr>
        <p:grpSpPr>
          <a:xfrm>
            <a:off x="920731" y="2010854"/>
            <a:ext cx="648521" cy="1066898"/>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1892614" y="2429230"/>
            <a:ext cx="648521" cy="1111597"/>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2836238" y="2011861"/>
            <a:ext cx="648521" cy="1066898"/>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3797116" y="2429231"/>
            <a:ext cx="648521" cy="1111597"/>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4753759" y="2009845"/>
            <a:ext cx="648521" cy="1066898"/>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6669265" y="2013232"/>
            <a:ext cx="648521" cy="1066898"/>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5701616" y="2428222"/>
            <a:ext cx="648521" cy="1111597"/>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7613141" y="2428223"/>
            <a:ext cx="648521" cy="1111597"/>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673493" y="1718168"/>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13446972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611982" y="1632442"/>
            <a:ext cx="7965281" cy="2553800"/>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30157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30157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4000500" y="2403838"/>
            <a:ext cx="1670222" cy="178676"/>
          </a:xfrm>
        </p:spPr>
        <p:txBody>
          <a:bodyPr>
            <a:noAutofit/>
          </a:bodyPr>
          <a:lstStyle>
            <a:lvl1pPr algn="ctr">
              <a:defRPr sz="12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4000500" y="2657167"/>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670706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670706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64255057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611982" y="2121758"/>
            <a:ext cx="7971626" cy="194753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04</a:t>
                </a:r>
                <a:endParaRPr lang="en-US" sz="1050" b="1"/>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141958"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141958"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3155304"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3155304"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5163119"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5163119"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7171147"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7171147"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5708604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611982" y="1401366"/>
            <a:ext cx="7992741" cy="331044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04</a:t>
              </a:r>
              <a:endParaRPr lang="en-US" sz="1050" b="1"/>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solidFill>
                    <a:schemeClr val="bg1"/>
                  </a:solidFill>
                </a:rPr>
                <a:t>05</a:t>
              </a:r>
              <a:endParaRPr lang="en-US" sz="1050" b="1">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2652779" y="1885951"/>
            <a:ext cx="1291710" cy="137732"/>
          </a:xfrm>
        </p:spPr>
        <p:txBody>
          <a:bodyPr>
            <a:normAutofit/>
          </a:bodyPr>
          <a:lstStyle>
            <a:lvl1pPr algn="ctr">
              <a:defRPr sz="9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2652779" y="210556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4158638" y="3320442"/>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4158638" y="3540053"/>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5672902" y="1889741"/>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5672902" y="210935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717485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717485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14383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14383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65856178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611982" y="1311959"/>
            <a:ext cx="7965281" cy="337434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05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050">
                    <a:solidFill>
                      <a:schemeClr val="bg1"/>
                    </a:solidFill>
                  </a:rPr>
                  <a:t>. </a:t>
                </a:r>
                <a:endParaRPr lang="en-US" sz="105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2274834" y="1395412"/>
            <a:ext cx="547688" cy="547688"/>
          </a:xfrm>
        </p:spPr>
        <p:txBody>
          <a:bodyPr>
            <a:normAutofit/>
          </a:bodyPr>
          <a:lstStyle>
            <a:lvl1pPr>
              <a:defRPr sz="600"/>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6366722" y="1395412"/>
            <a:ext cx="547688" cy="547688"/>
          </a:xfrm>
        </p:spPr>
        <p:txBody>
          <a:bodyPr>
            <a:normAutofit/>
          </a:bodyPr>
          <a:lstStyle>
            <a:lvl1pPr>
              <a:defRPr sz="600"/>
            </a:lvl1pPr>
          </a:lstStyle>
          <a:p>
            <a:r>
              <a:rPr lang="en-US"/>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725579" y="2456800"/>
            <a:ext cx="3617821"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725578" y="2267378"/>
            <a:ext cx="3617821" cy="215434"/>
          </a:xfrm>
        </p:spPr>
        <p:txBody>
          <a:bodyPr>
            <a:normAutofit/>
          </a:bodyPr>
          <a:lstStyle>
            <a:lvl1pPr algn="ctr">
              <a:defRPr sz="105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4893341" y="2456800"/>
            <a:ext cx="3525080"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4893340" y="2267378"/>
            <a:ext cx="3525080"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147109338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EDAC905F-2EB9-6216-DBB3-EF1D5ECD0722}"/>
              </a:ext>
            </a:extLst>
          </p:cNvPr>
          <p:cNvGrpSpPr/>
          <p:nvPr/>
        </p:nvGrpSpPr>
        <p:grpSpPr>
          <a:xfrm>
            <a:off x="611982" y="1311959"/>
            <a:ext cx="2556806" cy="337434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3316219" y="1311959"/>
            <a:ext cx="2556806" cy="337434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6020457" y="1311959"/>
            <a:ext cx="2556806" cy="337434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1604112" y="1395412"/>
            <a:ext cx="547688" cy="547688"/>
          </a:xfrm>
        </p:spPr>
        <p:txBody>
          <a:bodyPr>
            <a:normAutofit/>
          </a:bodyPr>
          <a:lstStyle>
            <a:lvl1pPr>
              <a:defRPr sz="600"/>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4319724" y="1395412"/>
            <a:ext cx="547688" cy="547688"/>
          </a:xfrm>
        </p:spPr>
        <p:txBody>
          <a:bodyPr>
            <a:normAutofit/>
          </a:bodyPr>
          <a:lstStyle>
            <a:lvl1pPr>
              <a:defRPr sz="600"/>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7027811" y="1395412"/>
            <a:ext cx="547688" cy="547688"/>
          </a:xfrm>
        </p:spPr>
        <p:txBody>
          <a:bodyPr>
            <a:normAutofit/>
          </a:bodyPr>
          <a:lstStyle>
            <a:lvl1pPr>
              <a:defRPr sz="600"/>
            </a:lvl1pPr>
          </a:lstStyle>
          <a:p>
            <a:r>
              <a:rPr lang="en-US"/>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725579" y="2456800"/>
            <a:ext cx="2360521"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725578" y="2267378"/>
            <a:ext cx="2360521" cy="215434"/>
          </a:xfrm>
        </p:spPr>
        <p:txBody>
          <a:bodyPr>
            <a:normAutofit/>
          </a:bodyPr>
          <a:lstStyle>
            <a:lvl1pPr algn="ctr">
              <a:defRPr sz="105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3371850" y="2459157"/>
            <a:ext cx="2428907"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3371849" y="2269734"/>
            <a:ext cx="2428907" cy="215434"/>
          </a:xfrm>
        </p:spPr>
        <p:txBody>
          <a:bodyPr>
            <a:normAutofit/>
          </a:bodyPr>
          <a:lstStyle>
            <a:lvl1pPr algn="ctr">
              <a:defRPr sz="105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6103759" y="2456800"/>
            <a:ext cx="2420504"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6103758" y="2267378"/>
            <a:ext cx="2420504"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267782559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893340" y="185581"/>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2696688" y="1311959"/>
            <a:ext cx="1980544" cy="337434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4779138" y="1311959"/>
            <a:ext cx="1980544" cy="337434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6836538" y="1311959"/>
            <a:ext cx="1980544" cy="337434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610919" y="1311959"/>
            <a:ext cx="1980544" cy="337434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314450" y="1419178"/>
            <a:ext cx="547688" cy="547688"/>
          </a:xfrm>
        </p:spPr>
        <p:txBody>
          <a:bodyPr>
            <a:normAutofit/>
          </a:bodyPr>
          <a:lstStyle>
            <a:lvl1pPr>
              <a:defRPr sz="600"/>
            </a:lvl1pPr>
          </a:lstStyle>
          <a:p>
            <a:r>
              <a:rPr lang="en-US"/>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3413115" y="1419178"/>
            <a:ext cx="547688" cy="547688"/>
          </a:xfrm>
        </p:spPr>
        <p:txBody>
          <a:bodyPr>
            <a:normAutofit/>
          </a:bodyPr>
          <a:lstStyle>
            <a:lvl1pPr>
              <a:defRPr sz="600"/>
            </a:lvl1pPr>
          </a:lstStyle>
          <a:p>
            <a:r>
              <a:rPr lang="en-US"/>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5495565" y="1419178"/>
            <a:ext cx="547688" cy="547688"/>
          </a:xfrm>
        </p:spPr>
        <p:txBody>
          <a:bodyPr>
            <a:normAutofit/>
          </a:bodyPr>
          <a:lstStyle>
            <a:lvl1pPr>
              <a:defRPr sz="600"/>
            </a:lvl1pPr>
          </a:lstStyle>
          <a:p>
            <a:r>
              <a:rPr lang="en-US"/>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7552965" y="1418086"/>
            <a:ext cx="547688" cy="547688"/>
          </a:xfrm>
        </p:spPr>
        <p:txBody>
          <a:bodyPr>
            <a:normAutofit/>
          </a:bodyPr>
          <a:lstStyle>
            <a:lvl1pPr>
              <a:defRPr sz="600"/>
            </a:lvl1pPr>
          </a:lstStyle>
          <a:p>
            <a:r>
              <a:rPr lang="en-US"/>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725579"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725579"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2795918" y="2459157"/>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2795917" y="2269734"/>
            <a:ext cx="1789416" cy="215434"/>
          </a:xfrm>
        </p:spPr>
        <p:txBody>
          <a:bodyPr>
            <a:normAutofit/>
          </a:bodyPr>
          <a:lstStyle>
            <a:lvl1pPr algn="ctr">
              <a:defRPr sz="105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4893341"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4893341"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6954534" y="2472714"/>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6954533" y="2283292"/>
            <a:ext cx="1789416"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379774197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hree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29" name="Group 28">
            <a:extLst>
              <a:ext uri="{FF2B5EF4-FFF2-40B4-BE49-F238E27FC236}">
                <a16:creationId xmlns:a16="http://schemas.microsoft.com/office/drawing/2014/main" id="{567756FD-398B-A8EB-C355-5747C888970A}"/>
              </a:ext>
            </a:extLst>
          </p:cNvPr>
          <p:cNvGrpSpPr/>
          <p:nvPr userDrawn="1">
            <p:custDataLst>
              <p:tags r:id="rId1"/>
            </p:custDataLst>
          </p:nvPr>
        </p:nvGrpSpPr>
        <p:grpSpPr>
          <a:xfrm>
            <a:off x="2304912" y="1204565"/>
            <a:ext cx="4578359" cy="3420428"/>
            <a:chOff x="2931473" y="1700212"/>
            <a:chExt cx="6329055" cy="4728349"/>
          </a:xfrm>
        </p:grpSpPr>
        <p:grpSp>
          <p:nvGrpSpPr>
            <p:cNvPr id="30" name="Group 29">
              <a:extLst>
                <a:ext uri="{FF2B5EF4-FFF2-40B4-BE49-F238E27FC236}">
                  <a16:creationId xmlns:a16="http://schemas.microsoft.com/office/drawing/2014/main" id="{D02C7C91-07DE-0430-5652-5CC7B3132ED1}"/>
                </a:ext>
              </a:extLst>
            </p:cNvPr>
            <p:cNvGrpSpPr/>
            <p:nvPr/>
          </p:nvGrpSpPr>
          <p:grpSpPr>
            <a:xfrm>
              <a:off x="2931473" y="1700212"/>
              <a:ext cx="3068793" cy="3068793"/>
              <a:chOff x="564115" y="1936375"/>
              <a:chExt cx="2649040" cy="2649040"/>
            </a:xfrm>
          </p:grpSpPr>
          <p:sp>
            <p:nvSpPr>
              <p:cNvPr id="37" name="Diamond 36">
                <a:extLst>
                  <a:ext uri="{FF2B5EF4-FFF2-40B4-BE49-F238E27FC236}">
                    <a16:creationId xmlns:a16="http://schemas.microsoft.com/office/drawing/2014/main" id="{E2163160-142D-E890-6A18-271BC92015C5}"/>
                  </a:ext>
                </a:extLst>
              </p:cNvPr>
              <p:cNvSpPr/>
              <p:nvPr/>
            </p:nvSpPr>
            <p:spPr>
              <a:xfrm>
                <a:off x="564116"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8" name="Diamond 37">
                <a:extLst>
                  <a:ext uri="{FF2B5EF4-FFF2-40B4-BE49-F238E27FC236}">
                    <a16:creationId xmlns:a16="http://schemas.microsoft.com/office/drawing/2014/main" id="{D19004A6-E81F-3707-86E7-30077F7F09BC}"/>
                  </a:ext>
                </a:extLst>
              </p:cNvPr>
              <p:cNvSpPr/>
              <p:nvPr/>
            </p:nvSpPr>
            <p:spPr>
              <a:xfrm>
                <a:off x="564115"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01</a:t>
                </a:r>
              </a:p>
            </p:txBody>
          </p:sp>
        </p:grpSp>
        <p:grpSp>
          <p:nvGrpSpPr>
            <p:cNvPr id="31" name="Group 30">
              <a:extLst>
                <a:ext uri="{FF2B5EF4-FFF2-40B4-BE49-F238E27FC236}">
                  <a16:creationId xmlns:a16="http://schemas.microsoft.com/office/drawing/2014/main" id="{7769EF49-485A-135A-E890-555CF9D7541C}"/>
                </a:ext>
              </a:extLst>
            </p:cNvPr>
            <p:cNvGrpSpPr/>
            <p:nvPr/>
          </p:nvGrpSpPr>
          <p:grpSpPr>
            <a:xfrm>
              <a:off x="6191735" y="1700212"/>
              <a:ext cx="3068793" cy="3068793"/>
              <a:chOff x="564114" y="1936375"/>
              <a:chExt cx="2649040" cy="2649040"/>
            </a:xfrm>
          </p:grpSpPr>
          <p:sp>
            <p:nvSpPr>
              <p:cNvPr id="35" name="Diamond 34">
                <a:extLst>
                  <a:ext uri="{FF2B5EF4-FFF2-40B4-BE49-F238E27FC236}">
                    <a16:creationId xmlns:a16="http://schemas.microsoft.com/office/drawing/2014/main" id="{B0F92AC7-D36A-E2BF-B561-476A86F3A46B}"/>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6" name="Diamond 35">
                <a:extLst>
                  <a:ext uri="{FF2B5EF4-FFF2-40B4-BE49-F238E27FC236}">
                    <a16:creationId xmlns:a16="http://schemas.microsoft.com/office/drawing/2014/main" id="{6777512D-CBF4-88F2-35CF-4EC5D14FC6B0}"/>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03</a:t>
                </a:r>
              </a:p>
            </p:txBody>
          </p:sp>
        </p:grpSp>
        <p:grpSp>
          <p:nvGrpSpPr>
            <p:cNvPr id="32" name="Group 31">
              <a:extLst>
                <a:ext uri="{FF2B5EF4-FFF2-40B4-BE49-F238E27FC236}">
                  <a16:creationId xmlns:a16="http://schemas.microsoft.com/office/drawing/2014/main" id="{84EB7CC8-33DA-2B40-78D4-F4D4DA50E983}"/>
                </a:ext>
              </a:extLst>
            </p:cNvPr>
            <p:cNvGrpSpPr/>
            <p:nvPr/>
          </p:nvGrpSpPr>
          <p:grpSpPr>
            <a:xfrm>
              <a:off x="4561604" y="3359768"/>
              <a:ext cx="3068793" cy="3068793"/>
              <a:chOff x="564114" y="1936375"/>
              <a:chExt cx="2649040" cy="2649040"/>
            </a:xfrm>
          </p:grpSpPr>
          <p:sp>
            <p:nvSpPr>
              <p:cNvPr id="33" name="Diamond 32">
                <a:extLst>
                  <a:ext uri="{FF2B5EF4-FFF2-40B4-BE49-F238E27FC236}">
                    <a16:creationId xmlns:a16="http://schemas.microsoft.com/office/drawing/2014/main" id="{B22C79AB-F2C0-3C8D-EEDE-94B262F0A8BC}"/>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4" name="Diamond 33">
                <a:extLst>
                  <a:ext uri="{FF2B5EF4-FFF2-40B4-BE49-F238E27FC236}">
                    <a16:creationId xmlns:a16="http://schemas.microsoft.com/office/drawing/2014/main" id="{1C393AB6-AF33-CE9A-083F-B19DC4080B4D}"/>
                  </a:ext>
                </a:extLst>
              </p:cNvPr>
              <p:cNvSpPr/>
              <p:nvPr/>
            </p:nvSpPr>
            <p:spPr>
              <a:xfrm>
                <a:off x="564114" y="2990451"/>
                <a:ext cx="540000" cy="540000"/>
              </a:xfrm>
              <a:prstGeom prst="diamon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02</a:t>
                </a:r>
              </a:p>
            </p:txBody>
          </p:sp>
        </p:grpSp>
      </p:grpSp>
      <p:sp>
        <p:nvSpPr>
          <p:cNvPr id="39" name="Text Placeholder 49">
            <a:extLst>
              <a:ext uri="{FF2B5EF4-FFF2-40B4-BE49-F238E27FC236}">
                <a16:creationId xmlns:a16="http://schemas.microsoft.com/office/drawing/2014/main" id="{03D75F91-B942-7C96-1FEE-94B185FED188}"/>
              </a:ext>
            </a:extLst>
          </p:cNvPr>
          <p:cNvSpPr>
            <a:spLocks noGrp="1"/>
          </p:cNvSpPr>
          <p:nvPr>
            <p:ph type="body" sz="quarter" idx="70" hasCustomPrompt="1"/>
          </p:nvPr>
        </p:nvSpPr>
        <p:spPr>
          <a:xfrm>
            <a:off x="5139036" y="1882852"/>
            <a:ext cx="1291710" cy="137732"/>
          </a:xfrm>
        </p:spPr>
        <p:txBody>
          <a:bodyPr>
            <a:normAutofit/>
          </a:bodyPr>
          <a:lstStyle>
            <a:lvl1pPr algn="ctr">
              <a:defRPr sz="9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581CD135-9FB6-1C52-243F-346EC7D72141}"/>
              </a:ext>
            </a:extLst>
          </p:cNvPr>
          <p:cNvSpPr>
            <a:spLocks noGrp="1"/>
          </p:cNvSpPr>
          <p:nvPr>
            <p:ph type="body" sz="quarter" idx="71" hasCustomPrompt="1"/>
          </p:nvPr>
        </p:nvSpPr>
        <p:spPr>
          <a:xfrm>
            <a:off x="5139036" y="2020584"/>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1" name="Text Placeholder 49">
            <a:extLst>
              <a:ext uri="{FF2B5EF4-FFF2-40B4-BE49-F238E27FC236}">
                <a16:creationId xmlns:a16="http://schemas.microsoft.com/office/drawing/2014/main" id="{B447A7FA-8953-1D3E-6B40-B50A1C3A9818}"/>
              </a:ext>
            </a:extLst>
          </p:cNvPr>
          <p:cNvSpPr>
            <a:spLocks noGrp="1"/>
          </p:cNvSpPr>
          <p:nvPr>
            <p:ph type="body" sz="quarter" idx="72" hasCustomPrompt="1"/>
          </p:nvPr>
        </p:nvSpPr>
        <p:spPr>
          <a:xfrm>
            <a:off x="3959819" y="3128079"/>
            <a:ext cx="1291710" cy="137732"/>
          </a:xfrm>
        </p:spPr>
        <p:txBody>
          <a:bodyPr>
            <a:normAutofit/>
          </a:bodyPr>
          <a:lstStyle>
            <a:lvl1pPr algn="ctr">
              <a:defRPr sz="900" b="1">
                <a:solidFill>
                  <a:schemeClr val="bg1"/>
                </a:solidFill>
              </a:defRPr>
            </a:lvl1pPr>
          </a:lstStyle>
          <a:p>
            <a:pPr lvl="0"/>
            <a:r>
              <a:rPr lang="en-US"/>
              <a:t>Lorem ipsum dolor</a:t>
            </a:r>
          </a:p>
        </p:txBody>
      </p:sp>
      <p:sp>
        <p:nvSpPr>
          <p:cNvPr id="42" name="Text Placeholder 49">
            <a:extLst>
              <a:ext uri="{FF2B5EF4-FFF2-40B4-BE49-F238E27FC236}">
                <a16:creationId xmlns:a16="http://schemas.microsoft.com/office/drawing/2014/main" id="{6B778356-AEDE-2178-B6B6-47ED5F8BE9A0}"/>
              </a:ext>
            </a:extLst>
          </p:cNvPr>
          <p:cNvSpPr>
            <a:spLocks noGrp="1"/>
          </p:cNvSpPr>
          <p:nvPr>
            <p:ph type="body" sz="quarter" idx="73" hasCustomPrompt="1"/>
          </p:nvPr>
        </p:nvSpPr>
        <p:spPr>
          <a:xfrm>
            <a:off x="3959819" y="326581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3" name="Text Placeholder 49">
            <a:extLst>
              <a:ext uri="{FF2B5EF4-FFF2-40B4-BE49-F238E27FC236}">
                <a16:creationId xmlns:a16="http://schemas.microsoft.com/office/drawing/2014/main" id="{BB772CA3-8EE1-ABC9-A84F-A082F1ABD76B}"/>
              </a:ext>
            </a:extLst>
          </p:cNvPr>
          <p:cNvSpPr>
            <a:spLocks noGrp="1"/>
          </p:cNvSpPr>
          <p:nvPr>
            <p:ph type="body" sz="quarter" idx="74" hasCustomPrompt="1"/>
          </p:nvPr>
        </p:nvSpPr>
        <p:spPr>
          <a:xfrm>
            <a:off x="2782026" y="1898235"/>
            <a:ext cx="1291710" cy="137732"/>
          </a:xfrm>
        </p:spPr>
        <p:txBody>
          <a:bodyPr>
            <a:normAutofit/>
          </a:bodyPr>
          <a:lstStyle>
            <a:lvl1pPr algn="ctr">
              <a:defRPr sz="900" b="1">
                <a:solidFill>
                  <a:schemeClr val="bg1"/>
                </a:solidFill>
              </a:defRPr>
            </a:lvl1pPr>
          </a:lstStyle>
          <a:p>
            <a:pPr lvl="0"/>
            <a:r>
              <a:rPr lang="en-US"/>
              <a:t>Lorem ipsum dolor</a:t>
            </a:r>
          </a:p>
        </p:txBody>
      </p:sp>
      <p:sp>
        <p:nvSpPr>
          <p:cNvPr id="44" name="Text Placeholder 49">
            <a:extLst>
              <a:ext uri="{FF2B5EF4-FFF2-40B4-BE49-F238E27FC236}">
                <a16:creationId xmlns:a16="http://schemas.microsoft.com/office/drawing/2014/main" id="{1C4760D6-921A-0C5C-DAD2-7FBA8C517CBE}"/>
              </a:ext>
            </a:extLst>
          </p:cNvPr>
          <p:cNvSpPr>
            <a:spLocks noGrp="1"/>
          </p:cNvSpPr>
          <p:nvPr>
            <p:ph type="body" sz="quarter" idx="75" hasCustomPrompt="1"/>
          </p:nvPr>
        </p:nvSpPr>
        <p:spPr>
          <a:xfrm>
            <a:off x="2782026" y="2035967"/>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1552832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Four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230DAD22-2C19-2F21-4187-DF772840494A}"/>
              </a:ext>
            </a:extLst>
          </p:cNvPr>
          <p:cNvGrpSpPr/>
          <p:nvPr userDrawn="1">
            <p:custDataLst>
              <p:tags r:id="rId1"/>
            </p:custDataLst>
          </p:nvPr>
        </p:nvGrpSpPr>
        <p:grpSpPr>
          <a:xfrm>
            <a:off x="1856492" y="1131774"/>
            <a:ext cx="5475198" cy="3252675"/>
            <a:chOff x="564114" y="2027815"/>
            <a:chExt cx="6870520" cy="4081600"/>
          </a:xfrm>
          <a:solidFill>
            <a:schemeClr val="tx1"/>
          </a:solidFill>
        </p:grpSpPr>
        <p:grpSp>
          <p:nvGrpSpPr>
            <p:cNvPr id="9" name="Group 8">
              <a:extLst>
                <a:ext uri="{FF2B5EF4-FFF2-40B4-BE49-F238E27FC236}">
                  <a16:creationId xmlns:a16="http://schemas.microsoft.com/office/drawing/2014/main" id="{2D10BD74-D4ED-61FD-B089-C2DD21C92780}"/>
                </a:ext>
              </a:extLst>
            </p:cNvPr>
            <p:cNvGrpSpPr/>
            <p:nvPr/>
          </p:nvGrpSpPr>
          <p:grpSpPr>
            <a:xfrm>
              <a:off x="564114" y="2027815"/>
              <a:ext cx="2649040" cy="2649040"/>
              <a:chOff x="564114" y="1936375"/>
              <a:chExt cx="2649040" cy="2649040"/>
            </a:xfrm>
            <a:grpFill/>
          </p:grpSpPr>
          <p:sp>
            <p:nvSpPr>
              <p:cNvPr id="25" name="Diamond 24">
                <a:extLst>
                  <a:ext uri="{FF2B5EF4-FFF2-40B4-BE49-F238E27FC236}">
                    <a16:creationId xmlns:a16="http://schemas.microsoft.com/office/drawing/2014/main" id="{464C56CD-D29A-EAB3-DA61-2B71ED6E5790}"/>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6" name="Diamond 25">
                <a:extLst>
                  <a:ext uri="{FF2B5EF4-FFF2-40B4-BE49-F238E27FC236}">
                    <a16:creationId xmlns:a16="http://schemas.microsoft.com/office/drawing/2014/main" id="{FAA9C34C-6179-0272-22DA-469AD8A7B746}"/>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01</a:t>
                </a:r>
              </a:p>
            </p:txBody>
          </p:sp>
        </p:grpSp>
        <p:grpSp>
          <p:nvGrpSpPr>
            <p:cNvPr id="10" name="Group 9">
              <a:extLst>
                <a:ext uri="{FF2B5EF4-FFF2-40B4-BE49-F238E27FC236}">
                  <a16:creationId xmlns:a16="http://schemas.microsoft.com/office/drawing/2014/main" id="{2A4D105B-D898-162C-3282-B712FBDD115E}"/>
                </a:ext>
              </a:extLst>
            </p:cNvPr>
            <p:cNvGrpSpPr/>
            <p:nvPr/>
          </p:nvGrpSpPr>
          <p:grpSpPr>
            <a:xfrm>
              <a:off x="3378434" y="2027815"/>
              <a:ext cx="2649040" cy="2649040"/>
              <a:chOff x="564114" y="1936375"/>
              <a:chExt cx="2649040" cy="2649040"/>
            </a:xfrm>
            <a:grpFill/>
          </p:grpSpPr>
          <p:sp>
            <p:nvSpPr>
              <p:cNvPr id="23" name="Diamond 22">
                <a:extLst>
                  <a:ext uri="{FF2B5EF4-FFF2-40B4-BE49-F238E27FC236}">
                    <a16:creationId xmlns:a16="http://schemas.microsoft.com/office/drawing/2014/main" id="{481907B7-DF25-1009-D232-1F4B564CE8CD}"/>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4" name="Diamond 23">
                <a:extLst>
                  <a:ext uri="{FF2B5EF4-FFF2-40B4-BE49-F238E27FC236}">
                    <a16:creationId xmlns:a16="http://schemas.microsoft.com/office/drawing/2014/main" id="{2B01E26D-5B54-C827-E2FD-330077EE1F08}"/>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03</a:t>
                </a:r>
              </a:p>
            </p:txBody>
          </p:sp>
        </p:grpSp>
        <p:grpSp>
          <p:nvGrpSpPr>
            <p:cNvPr id="16" name="Group 15">
              <a:extLst>
                <a:ext uri="{FF2B5EF4-FFF2-40B4-BE49-F238E27FC236}">
                  <a16:creationId xmlns:a16="http://schemas.microsoft.com/office/drawing/2014/main" id="{B2CCEE33-D56F-8618-1974-7B7B945C7EBE}"/>
                </a:ext>
              </a:extLst>
            </p:cNvPr>
            <p:cNvGrpSpPr/>
            <p:nvPr/>
          </p:nvGrpSpPr>
          <p:grpSpPr>
            <a:xfrm>
              <a:off x="1971274" y="3460375"/>
              <a:ext cx="2649040" cy="2649040"/>
              <a:chOff x="564114" y="1936375"/>
              <a:chExt cx="2649040" cy="2649040"/>
            </a:xfrm>
            <a:grpFill/>
          </p:grpSpPr>
          <p:sp>
            <p:nvSpPr>
              <p:cNvPr id="21" name="Diamond 20">
                <a:extLst>
                  <a:ext uri="{FF2B5EF4-FFF2-40B4-BE49-F238E27FC236}">
                    <a16:creationId xmlns:a16="http://schemas.microsoft.com/office/drawing/2014/main" id="{44762835-27B5-83D0-BDC8-568B7E6467E9}"/>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2" name="Diamond 21">
                <a:extLst>
                  <a:ext uri="{FF2B5EF4-FFF2-40B4-BE49-F238E27FC236}">
                    <a16:creationId xmlns:a16="http://schemas.microsoft.com/office/drawing/2014/main" id="{E4E54D91-DA5F-A562-5FDA-4E01D46CFAE8}"/>
                  </a:ext>
                </a:extLst>
              </p:cNvPr>
              <p:cNvSpPr/>
              <p:nvPr/>
            </p:nvSpPr>
            <p:spPr>
              <a:xfrm>
                <a:off x="564114" y="2990451"/>
                <a:ext cx="540000" cy="540000"/>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02</a:t>
                </a:r>
              </a:p>
            </p:txBody>
          </p:sp>
        </p:grpSp>
        <p:grpSp>
          <p:nvGrpSpPr>
            <p:cNvPr id="17" name="Group 16">
              <a:extLst>
                <a:ext uri="{FF2B5EF4-FFF2-40B4-BE49-F238E27FC236}">
                  <a16:creationId xmlns:a16="http://schemas.microsoft.com/office/drawing/2014/main" id="{54B8D338-5DA7-97D9-D23C-D97AFF3A9D41}"/>
                </a:ext>
              </a:extLst>
            </p:cNvPr>
            <p:cNvGrpSpPr/>
            <p:nvPr/>
          </p:nvGrpSpPr>
          <p:grpSpPr>
            <a:xfrm>
              <a:off x="4785594" y="3460375"/>
              <a:ext cx="2649040" cy="2649040"/>
              <a:chOff x="564114" y="1936375"/>
              <a:chExt cx="2649040" cy="2649040"/>
            </a:xfrm>
            <a:grpFill/>
          </p:grpSpPr>
          <p:sp>
            <p:nvSpPr>
              <p:cNvPr id="18" name="Diamond 17">
                <a:extLst>
                  <a:ext uri="{FF2B5EF4-FFF2-40B4-BE49-F238E27FC236}">
                    <a16:creationId xmlns:a16="http://schemas.microsoft.com/office/drawing/2014/main" id="{D8E01DB6-E8B0-65B3-FAC4-71FB340CBE3E}"/>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0" name="Diamond 19">
                <a:extLst>
                  <a:ext uri="{FF2B5EF4-FFF2-40B4-BE49-F238E27FC236}">
                    <a16:creationId xmlns:a16="http://schemas.microsoft.com/office/drawing/2014/main" id="{5CC8E212-DB09-E00A-4FF5-33AD13915E53}"/>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04</a:t>
                </a:r>
              </a:p>
            </p:txBody>
          </p:sp>
        </p:grpSp>
      </p:grpSp>
      <p:sp>
        <p:nvSpPr>
          <p:cNvPr id="27" name="Text Placeholder 49">
            <a:extLst>
              <a:ext uri="{FF2B5EF4-FFF2-40B4-BE49-F238E27FC236}">
                <a16:creationId xmlns:a16="http://schemas.microsoft.com/office/drawing/2014/main" id="{9767435C-FF8F-3F0F-B433-88C7462BCA0E}"/>
              </a:ext>
            </a:extLst>
          </p:cNvPr>
          <p:cNvSpPr>
            <a:spLocks noGrp="1"/>
          </p:cNvSpPr>
          <p:nvPr>
            <p:ph type="body" sz="quarter" idx="70" hasCustomPrompt="1"/>
          </p:nvPr>
        </p:nvSpPr>
        <p:spPr>
          <a:xfrm>
            <a:off x="4529589" y="180536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87CE1B08-4B2C-412F-E43F-0BF8ABD85CF9}"/>
              </a:ext>
            </a:extLst>
          </p:cNvPr>
          <p:cNvSpPr>
            <a:spLocks noGrp="1"/>
          </p:cNvSpPr>
          <p:nvPr>
            <p:ph type="body" sz="quarter" idx="71" hasCustomPrompt="1"/>
          </p:nvPr>
        </p:nvSpPr>
        <p:spPr>
          <a:xfrm>
            <a:off x="4529589" y="194310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D8DB659-6AB3-94AA-D92E-372C9FAF79FC}"/>
              </a:ext>
            </a:extLst>
          </p:cNvPr>
          <p:cNvSpPr>
            <a:spLocks noGrp="1"/>
          </p:cNvSpPr>
          <p:nvPr>
            <p:ph type="body" sz="quarter" idx="72" hasCustomPrompt="1"/>
          </p:nvPr>
        </p:nvSpPr>
        <p:spPr>
          <a:xfrm>
            <a:off x="5650970" y="295919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314BBDC8-66E0-746F-5226-5EEF12ECE344}"/>
              </a:ext>
            </a:extLst>
          </p:cNvPr>
          <p:cNvSpPr>
            <a:spLocks noGrp="1"/>
          </p:cNvSpPr>
          <p:nvPr>
            <p:ph type="body" sz="quarter" idx="73" hasCustomPrompt="1"/>
          </p:nvPr>
        </p:nvSpPr>
        <p:spPr>
          <a:xfrm>
            <a:off x="5650970" y="309693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F0885D6D-BAA0-CE08-4850-FF801C40C037}"/>
              </a:ext>
            </a:extLst>
          </p:cNvPr>
          <p:cNvSpPr>
            <a:spLocks noGrp="1"/>
          </p:cNvSpPr>
          <p:nvPr>
            <p:ph type="body" sz="quarter" idx="74" hasCustomPrompt="1"/>
          </p:nvPr>
        </p:nvSpPr>
        <p:spPr>
          <a:xfrm>
            <a:off x="3408206" y="2944454"/>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DFF3AF5A-2D39-7061-FC42-B006AE2B5384}"/>
              </a:ext>
            </a:extLst>
          </p:cNvPr>
          <p:cNvSpPr>
            <a:spLocks noGrp="1"/>
          </p:cNvSpPr>
          <p:nvPr>
            <p:ph type="body" sz="quarter" idx="75" hasCustomPrompt="1"/>
          </p:nvPr>
        </p:nvSpPr>
        <p:spPr>
          <a:xfrm>
            <a:off x="3408206" y="3082186"/>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0AE35797-B11D-C017-5906-CD081ADF0C0A}"/>
              </a:ext>
            </a:extLst>
          </p:cNvPr>
          <p:cNvSpPr>
            <a:spLocks noGrp="1"/>
          </p:cNvSpPr>
          <p:nvPr>
            <p:ph type="body" sz="quarter" idx="76" hasCustomPrompt="1"/>
          </p:nvPr>
        </p:nvSpPr>
        <p:spPr>
          <a:xfrm>
            <a:off x="2256599" y="1810007"/>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DA6236E5-4360-ABE0-E9D9-ADD97B1B9BF3}"/>
              </a:ext>
            </a:extLst>
          </p:cNvPr>
          <p:cNvSpPr>
            <a:spLocks noGrp="1"/>
          </p:cNvSpPr>
          <p:nvPr>
            <p:ph type="body" sz="quarter" idx="77" hasCustomPrompt="1"/>
          </p:nvPr>
        </p:nvSpPr>
        <p:spPr>
          <a:xfrm>
            <a:off x="2256599" y="194773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45972045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hree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27" name="Group 26">
            <a:extLst>
              <a:ext uri="{FF2B5EF4-FFF2-40B4-BE49-F238E27FC236}">
                <a16:creationId xmlns:a16="http://schemas.microsoft.com/office/drawing/2014/main" id="{A402842E-8452-92DA-9F96-B6A38FB8DC59}"/>
              </a:ext>
            </a:extLst>
          </p:cNvPr>
          <p:cNvGrpSpPr/>
          <p:nvPr userDrawn="1"/>
        </p:nvGrpSpPr>
        <p:grpSpPr>
          <a:xfrm>
            <a:off x="653726" y="1538439"/>
            <a:ext cx="7923537" cy="2915076"/>
            <a:chOff x="871634" y="1822195"/>
            <a:chExt cx="10564716" cy="3886768"/>
          </a:xfrm>
        </p:grpSpPr>
        <p:sp>
          <p:nvSpPr>
            <p:cNvPr id="28" name="Triangle 27">
              <a:extLst>
                <a:ext uri="{FF2B5EF4-FFF2-40B4-BE49-F238E27FC236}">
                  <a16:creationId xmlns:a16="http://schemas.microsoft.com/office/drawing/2014/main" id="{C4570B9D-8BC4-083A-A446-46258ABFE2B5}"/>
                </a:ext>
              </a:extLst>
            </p:cNvPr>
            <p:cNvSpPr/>
            <p:nvPr/>
          </p:nvSpPr>
          <p:spPr>
            <a:xfrm rot="5400000">
              <a:off x="4061876"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7720675"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nvGrpSpPr>
            <p:cNvPr id="30" name="Group 29">
              <a:extLst>
                <a:ext uri="{FF2B5EF4-FFF2-40B4-BE49-F238E27FC236}">
                  <a16:creationId xmlns:a16="http://schemas.microsoft.com/office/drawing/2014/main" id="{874E9D1D-DB8C-E1FC-EA16-D70DDB4614B8}"/>
                </a:ext>
              </a:extLst>
            </p:cNvPr>
            <p:cNvGrpSpPr/>
            <p:nvPr/>
          </p:nvGrpSpPr>
          <p:grpSpPr>
            <a:xfrm>
              <a:off x="871634" y="1822195"/>
              <a:ext cx="10564716"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01</a:t>
                  </a:r>
                </a:p>
                <a:p>
                  <a:pPr algn="ctr"/>
                  <a:endParaRPr lang="en-GB" sz="12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02</a:t>
                  </a:r>
                </a:p>
                <a:p>
                  <a:pPr algn="ctr"/>
                  <a:endParaRPr lang="en-GB" sz="12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03</a:t>
                  </a:r>
                </a:p>
              </p:txBody>
            </p:sp>
          </p:grpSp>
        </p:grpSp>
      </p:grpSp>
      <p:sp>
        <p:nvSpPr>
          <p:cNvPr id="43" name="Picture Placeholder 9">
            <a:extLst>
              <a:ext uri="{FF2B5EF4-FFF2-40B4-BE49-F238E27FC236}">
                <a16:creationId xmlns:a16="http://schemas.microsoft.com/office/drawing/2014/main" id="{BEE3D3BA-A649-E80E-2CB4-DBB5F637ED64}"/>
              </a:ext>
            </a:extLst>
          </p:cNvPr>
          <p:cNvSpPr>
            <a:spLocks noGrp="1"/>
          </p:cNvSpPr>
          <p:nvPr>
            <p:ph type="pic" sz="quarter" idx="19"/>
          </p:nvPr>
        </p:nvSpPr>
        <p:spPr>
          <a:xfrm>
            <a:off x="1542094" y="1672815"/>
            <a:ext cx="547688" cy="547688"/>
          </a:xfrm>
        </p:spPr>
        <p:txBody>
          <a:bodyPr>
            <a:normAutofit/>
          </a:bodyPr>
          <a:lstStyle>
            <a:lvl1pPr>
              <a:defRPr sz="600"/>
            </a:lvl1pPr>
          </a:lstStyle>
          <a:p>
            <a:r>
              <a:rPr lang="en-US"/>
              <a:t>Click icon to add picture</a:t>
            </a:r>
          </a:p>
        </p:txBody>
      </p:sp>
      <p:sp>
        <p:nvSpPr>
          <p:cNvPr id="44" name="Picture Placeholder 9">
            <a:extLst>
              <a:ext uri="{FF2B5EF4-FFF2-40B4-BE49-F238E27FC236}">
                <a16:creationId xmlns:a16="http://schemas.microsoft.com/office/drawing/2014/main" id="{B237C420-C9BD-E101-6835-1037AFE0F68E}"/>
              </a:ext>
            </a:extLst>
          </p:cNvPr>
          <p:cNvSpPr>
            <a:spLocks noGrp="1"/>
          </p:cNvSpPr>
          <p:nvPr>
            <p:ph type="pic" sz="quarter" idx="20"/>
          </p:nvPr>
        </p:nvSpPr>
        <p:spPr>
          <a:xfrm>
            <a:off x="4337395" y="1672815"/>
            <a:ext cx="547688" cy="547688"/>
          </a:xfrm>
        </p:spPr>
        <p:txBody>
          <a:bodyPr>
            <a:normAutofit/>
          </a:bodyPr>
          <a:lstStyle>
            <a:lvl1pPr>
              <a:defRPr sz="600"/>
            </a:lvl1pPr>
          </a:lstStyle>
          <a:p>
            <a:r>
              <a:rPr lang="en-US"/>
              <a:t>Click icon to add picture</a:t>
            </a:r>
          </a:p>
        </p:txBody>
      </p:sp>
      <p:sp>
        <p:nvSpPr>
          <p:cNvPr id="46" name="Picture Placeholder 9">
            <a:extLst>
              <a:ext uri="{FF2B5EF4-FFF2-40B4-BE49-F238E27FC236}">
                <a16:creationId xmlns:a16="http://schemas.microsoft.com/office/drawing/2014/main" id="{3940B5AF-7C66-01F5-1806-00912A52E97A}"/>
              </a:ext>
            </a:extLst>
          </p:cNvPr>
          <p:cNvSpPr>
            <a:spLocks noGrp="1"/>
          </p:cNvSpPr>
          <p:nvPr>
            <p:ph type="pic" sz="quarter" idx="22"/>
          </p:nvPr>
        </p:nvSpPr>
        <p:spPr>
          <a:xfrm>
            <a:off x="7100054" y="1671722"/>
            <a:ext cx="547688" cy="547688"/>
          </a:xfrm>
        </p:spPr>
        <p:txBody>
          <a:bodyPr>
            <a:normAutofit/>
          </a:bodyPr>
          <a:lstStyle>
            <a:lvl1pPr>
              <a:defRPr sz="600"/>
            </a:lvl1pPr>
          </a:lstStyle>
          <a:p>
            <a:r>
              <a:rPr lang="en-US"/>
              <a:t>Click icon to add picture</a:t>
            </a:r>
          </a:p>
        </p:txBody>
      </p:sp>
      <p:sp>
        <p:nvSpPr>
          <p:cNvPr id="47" name="Text Placeholder 49">
            <a:extLst>
              <a:ext uri="{FF2B5EF4-FFF2-40B4-BE49-F238E27FC236}">
                <a16:creationId xmlns:a16="http://schemas.microsoft.com/office/drawing/2014/main" id="{F30F95E6-C1D4-482B-44D9-FA9BE394383B}"/>
              </a:ext>
            </a:extLst>
          </p:cNvPr>
          <p:cNvSpPr>
            <a:spLocks noGrp="1"/>
          </p:cNvSpPr>
          <p:nvPr>
            <p:ph type="body" sz="quarter" idx="55" hasCustomPrompt="1"/>
          </p:nvPr>
        </p:nvSpPr>
        <p:spPr>
          <a:xfrm>
            <a:off x="725184"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8" name="Text Placeholder 49">
            <a:extLst>
              <a:ext uri="{FF2B5EF4-FFF2-40B4-BE49-F238E27FC236}">
                <a16:creationId xmlns:a16="http://schemas.microsoft.com/office/drawing/2014/main" id="{26FD031D-0561-E584-36DF-9D9F36F270AB}"/>
              </a:ext>
            </a:extLst>
          </p:cNvPr>
          <p:cNvSpPr>
            <a:spLocks noGrp="1"/>
          </p:cNvSpPr>
          <p:nvPr>
            <p:ph type="body" sz="quarter" idx="56" hasCustomPrompt="1"/>
          </p:nvPr>
        </p:nvSpPr>
        <p:spPr>
          <a:xfrm>
            <a:off x="725183" y="2839678"/>
            <a:ext cx="2246616" cy="215434"/>
          </a:xfrm>
        </p:spPr>
        <p:txBody>
          <a:bodyPr>
            <a:normAutofit/>
          </a:bodyPr>
          <a:lstStyle>
            <a:lvl1pPr algn="ctr">
              <a:defRPr sz="1050" b="1">
                <a:solidFill>
                  <a:schemeClr val="tx1"/>
                </a:solidFill>
              </a:defRPr>
            </a:lvl1pPr>
          </a:lstStyle>
          <a:p>
            <a:pPr lvl="0"/>
            <a:r>
              <a:rPr lang="en-US"/>
              <a:t>Lorem ipsum dolor</a:t>
            </a:r>
          </a:p>
        </p:txBody>
      </p:sp>
      <p:sp>
        <p:nvSpPr>
          <p:cNvPr id="49" name="Text Placeholder 49">
            <a:extLst>
              <a:ext uri="{FF2B5EF4-FFF2-40B4-BE49-F238E27FC236}">
                <a16:creationId xmlns:a16="http://schemas.microsoft.com/office/drawing/2014/main" id="{1A58A6EA-3439-E957-F03F-9319D87949AE}"/>
              </a:ext>
            </a:extLst>
          </p:cNvPr>
          <p:cNvSpPr>
            <a:spLocks noGrp="1"/>
          </p:cNvSpPr>
          <p:nvPr>
            <p:ph type="body" sz="quarter" idx="57" hasCustomPrompt="1"/>
          </p:nvPr>
        </p:nvSpPr>
        <p:spPr>
          <a:xfrm>
            <a:off x="3486151" y="3031457"/>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0" name="Text Placeholder 49">
            <a:extLst>
              <a:ext uri="{FF2B5EF4-FFF2-40B4-BE49-F238E27FC236}">
                <a16:creationId xmlns:a16="http://schemas.microsoft.com/office/drawing/2014/main" id="{2A76557F-15A9-E70A-9B3B-E4FD1DFE9502}"/>
              </a:ext>
            </a:extLst>
          </p:cNvPr>
          <p:cNvSpPr>
            <a:spLocks noGrp="1"/>
          </p:cNvSpPr>
          <p:nvPr>
            <p:ph type="body" sz="quarter" idx="58" hasCustomPrompt="1"/>
          </p:nvPr>
        </p:nvSpPr>
        <p:spPr>
          <a:xfrm>
            <a:off x="3486150" y="2842035"/>
            <a:ext cx="2246616" cy="215434"/>
          </a:xfrm>
        </p:spPr>
        <p:txBody>
          <a:bodyPr>
            <a:normAutofit/>
          </a:bodyPr>
          <a:lstStyle>
            <a:lvl1pPr algn="ctr">
              <a:defRPr sz="1050" b="1">
                <a:solidFill>
                  <a:schemeClr val="tx1"/>
                </a:solidFill>
              </a:defRPr>
            </a:lvl1pPr>
          </a:lstStyle>
          <a:p>
            <a:pPr lvl="0"/>
            <a:r>
              <a:rPr lang="en-US"/>
              <a:t>Lorem ipsum dolor</a:t>
            </a:r>
          </a:p>
        </p:txBody>
      </p:sp>
      <p:sp>
        <p:nvSpPr>
          <p:cNvPr id="51" name="Text Placeholder 49">
            <a:extLst>
              <a:ext uri="{FF2B5EF4-FFF2-40B4-BE49-F238E27FC236}">
                <a16:creationId xmlns:a16="http://schemas.microsoft.com/office/drawing/2014/main" id="{83FAD55B-0071-5198-B0D2-588A7A8722B5}"/>
              </a:ext>
            </a:extLst>
          </p:cNvPr>
          <p:cNvSpPr>
            <a:spLocks noGrp="1"/>
          </p:cNvSpPr>
          <p:nvPr>
            <p:ph type="body" sz="quarter" idx="59" hasCustomPrompt="1"/>
          </p:nvPr>
        </p:nvSpPr>
        <p:spPr>
          <a:xfrm>
            <a:off x="6211189"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2" name="Text Placeholder 49">
            <a:extLst>
              <a:ext uri="{FF2B5EF4-FFF2-40B4-BE49-F238E27FC236}">
                <a16:creationId xmlns:a16="http://schemas.microsoft.com/office/drawing/2014/main" id="{7E5FC87B-27F2-6C06-3FD7-5803E54812BC}"/>
              </a:ext>
            </a:extLst>
          </p:cNvPr>
          <p:cNvSpPr>
            <a:spLocks noGrp="1"/>
          </p:cNvSpPr>
          <p:nvPr>
            <p:ph type="body" sz="quarter" idx="60" hasCustomPrompt="1"/>
          </p:nvPr>
        </p:nvSpPr>
        <p:spPr>
          <a:xfrm>
            <a:off x="6211188" y="2839678"/>
            <a:ext cx="2246616" cy="215434"/>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24217924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Layout with Picture 3">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6" name="Picture Placeholder 1"/>
          <p:cNvSpPr>
            <a:spLocks noGrp="1"/>
          </p:cNvSpPr>
          <p:nvPr>
            <p:ph type="pic" sz="quarter" idx="52"/>
          </p:nvPr>
        </p:nvSpPr>
        <p:spPr>
          <a:xfrm>
            <a:off x="0" y="968400"/>
            <a:ext cx="8964613" cy="2034000"/>
          </a:xfrm>
        </p:spPr>
        <p:txBody>
          <a:bodyPr tIns="936000" anchor="ctr" anchorCtr="1"/>
          <a:lstStyle/>
          <a:p>
            <a:r>
              <a:rPr lang="en-US" dirty="0"/>
              <a:t>Click icon to add picture</a:t>
            </a:r>
          </a:p>
        </p:txBody>
      </p:sp>
      <p:sp>
        <p:nvSpPr>
          <p:cNvPr id="4" name="Content Placeholder 3">
            <a:extLst>
              <a:ext uri="{FF2B5EF4-FFF2-40B4-BE49-F238E27FC236}">
                <a16:creationId xmlns:a16="http://schemas.microsoft.com/office/drawing/2014/main" id="{3A1D9358-AFA2-406C-BC64-D62C3EC9F31B}"/>
              </a:ext>
            </a:extLst>
          </p:cNvPr>
          <p:cNvSpPr>
            <a:spLocks noGrp="1"/>
          </p:cNvSpPr>
          <p:nvPr>
            <p:ph sz="quarter" idx="53"/>
          </p:nvPr>
        </p:nvSpPr>
        <p:spPr>
          <a:xfrm>
            <a:off x="323850" y="3464169"/>
            <a:ext cx="1998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DC668C99-DC9B-4C6F-A032-F903E7E79C28}"/>
              </a:ext>
            </a:extLst>
          </p:cNvPr>
          <p:cNvSpPr>
            <a:spLocks noGrp="1"/>
          </p:cNvSpPr>
          <p:nvPr>
            <p:ph sz="quarter" idx="54"/>
          </p:nvPr>
        </p:nvSpPr>
        <p:spPr>
          <a:xfrm>
            <a:off x="2537850" y="3464169"/>
            <a:ext cx="1998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0CBE5448-BCF7-497F-BAD3-77E38F1B06ED}"/>
              </a:ext>
            </a:extLst>
          </p:cNvPr>
          <p:cNvSpPr>
            <a:spLocks noGrp="1"/>
          </p:cNvSpPr>
          <p:nvPr>
            <p:ph sz="quarter" idx="55"/>
          </p:nvPr>
        </p:nvSpPr>
        <p:spPr>
          <a:xfrm>
            <a:off x="6965850" y="3463925"/>
            <a:ext cx="1998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5" name="Content Placeholder 4">
            <a:extLst>
              <a:ext uri="{FF2B5EF4-FFF2-40B4-BE49-F238E27FC236}">
                <a16:creationId xmlns:a16="http://schemas.microsoft.com/office/drawing/2014/main" id="{F7B05829-7B3C-49F3-AE64-D1A4640743A7}"/>
              </a:ext>
            </a:extLst>
          </p:cNvPr>
          <p:cNvSpPr>
            <a:spLocks noGrp="1"/>
          </p:cNvSpPr>
          <p:nvPr>
            <p:ph sz="quarter" idx="56"/>
          </p:nvPr>
        </p:nvSpPr>
        <p:spPr>
          <a:xfrm>
            <a:off x="4751850" y="3463925"/>
            <a:ext cx="1998000" cy="1008063"/>
          </a:xfrm>
        </p:spPr>
        <p:txBody>
          <a:bodyPr/>
          <a:lstStyle>
            <a:lvl1pPr>
              <a:defRPr sz="1400"/>
            </a:lvl1pPr>
            <a:lvl2pPr>
              <a:defRPr sz="1400"/>
            </a:lvl2pPr>
            <a:lvl3pPr>
              <a:defRPr sz="1400"/>
            </a:lvl3pPr>
            <a:lvl4pPr marL="540000" indent="0">
              <a:buNone/>
              <a:defRPr/>
            </a:lvl4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56970416"/>
      </p:ext>
    </p:extLst>
  </p:cSld>
  <p:clrMapOvr>
    <a:masterClrMapping/>
  </p:clrMapOvr>
  <p:extLst>
    <p:ext uri="{DCECCB84-F9BA-43D5-87BE-67443E8EF086}">
      <p15:sldGuideLst xmlns:p15="http://schemas.microsoft.com/office/powerpoint/2012/main">
        <p15:guide id="1" orient="horz" pos="1643">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Four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28" name="Triangle 27">
            <a:extLst>
              <a:ext uri="{FF2B5EF4-FFF2-40B4-BE49-F238E27FC236}">
                <a16:creationId xmlns:a16="http://schemas.microsoft.com/office/drawing/2014/main" id="{C4570B9D-8BC4-083A-A446-46258ABFE2B5}"/>
              </a:ext>
            </a:extLst>
          </p:cNvPr>
          <p:cNvSpPr/>
          <p:nvPr/>
        </p:nvSpPr>
        <p:spPr>
          <a:xfrm rot="5400000">
            <a:off x="2328384"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4397895"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grpSp>
        <p:nvGrpSpPr>
          <p:cNvPr id="30" name="Group 29">
            <a:extLst>
              <a:ext uri="{FF2B5EF4-FFF2-40B4-BE49-F238E27FC236}">
                <a16:creationId xmlns:a16="http://schemas.microsoft.com/office/drawing/2014/main" id="{874E9D1D-DB8C-E1FC-EA16-D70DDB4614B8}"/>
              </a:ext>
            </a:extLst>
          </p:cNvPr>
          <p:cNvGrpSpPr/>
          <p:nvPr userDrawn="1"/>
        </p:nvGrpSpPr>
        <p:grpSpPr>
          <a:xfrm>
            <a:off x="2694031" y="1538439"/>
            <a:ext cx="5883232" cy="2915076"/>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02</a:t>
                </a:r>
              </a:p>
              <a:p>
                <a:pPr algn="ctr"/>
                <a:endParaRPr lang="en-GB" sz="12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03</a:t>
                </a:r>
              </a:p>
              <a:p>
                <a:pPr algn="ctr"/>
                <a:endParaRPr lang="en-GB" sz="12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04</a:t>
                </a:r>
              </a:p>
              <a:p>
                <a:pPr algn="ctr"/>
                <a:endParaRPr lang="en-GB" sz="1200" b="1">
                  <a:solidFill>
                    <a:schemeClr val="tx1"/>
                  </a:solidFill>
                </a:endParaRPr>
              </a:p>
            </p:txBody>
          </p:sp>
        </p:grpSp>
      </p:grpSp>
      <p:sp>
        <p:nvSpPr>
          <p:cNvPr id="3" name="Freeform 2">
            <a:extLst>
              <a:ext uri="{FF2B5EF4-FFF2-40B4-BE49-F238E27FC236}">
                <a16:creationId xmlns:a16="http://schemas.microsoft.com/office/drawing/2014/main" id="{0137F336-81B8-1E67-E7EA-3C5FBDFC7F08}"/>
              </a:ext>
            </a:extLst>
          </p:cNvPr>
          <p:cNvSpPr/>
          <p:nvPr userDrawn="1"/>
        </p:nvSpPr>
        <p:spPr>
          <a:xfrm rot="10800000">
            <a:off x="1155763" y="1538439"/>
            <a:ext cx="719706" cy="980642"/>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42260" tIns="42260" rIns="42260" bIns="42260" rtlCol="0" anchor="ctr">
            <a:noAutofit/>
          </a:bodyPr>
          <a:lstStyle/>
          <a:p>
            <a:pPr algn="ctr"/>
            <a:endParaRPr lang="en-US" sz="1050"/>
          </a:p>
        </p:txBody>
      </p:sp>
      <p:sp>
        <p:nvSpPr>
          <p:cNvPr id="9" name="Rectangle 8">
            <a:extLst>
              <a:ext uri="{FF2B5EF4-FFF2-40B4-BE49-F238E27FC236}">
                <a16:creationId xmlns:a16="http://schemas.microsoft.com/office/drawing/2014/main" id="{AECA63D7-D812-A3F6-0372-DAA16F4A92B7}"/>
              </a:ext>
            </a:extLst>
          </p:cNvPr>
          <p:cNvSpPr/>
          <p:nvPr userDrawn="1"/>
        </p:nvSpPr>
        <p:spPr>
          <a:xfrm>
            <a:off x="613732" y="1546774"/>
            <a:ext cx="1786997" cy="2906741"/>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08000" tIns="945000" rIns="108000" bIns="216000" rtlCol="0" anchor="t" anchorCtr="0">
            <a:normAutofit/>
          </a:bodyPr>
          <a:lstStyle/>
          <a:p>
            <a:pPr algn="ctr"/>
            <a:endParaRPr lang="en-GB" sz="1050">
              <a:solidFill>
                <a:schemeClr val="bg2"/>
              </a:solidFill>
            </a:endParaRPr>
          </a:p>
          <a:p>
            <a:pPr algn="ctr"/>
            <a:r>
              <a:rPr lang="en-GB" sz="2400">
                <a:solidFill>
                  <a:schemeClr val="tx1"/>
                </a:solidFill>
              </a:rPr>
              <a:t>01</a:t>
            </a:r>
          </a:p>
          <a:p>
            <a:pPr algn="ctr"/>
            <a:endParaRPr lang="en-GB" sz="1200" b="1">
              <a:solidFill>
                <a:schemeClr val="tx1"/>
              </a:solidFill>
            </a:endParaRPr>
          </a:p>
        </p:txBody>
      </p:sp>
      <p:sp>
        <p:nvSpPr>
          <p:cNvPr id="16" name="Triangle 15">
            <a:extLst>
              <a:ext uri="{FF2B5EF4-FFF2-40B4-BE49-F238E27FC236}">
                <a16:creationId xmlns:a16="http://schemas.microsoft.com/office/drawing/2014/main" id="{86373762-5A53-E3E1-C85C-C6DE50999510}"/>
              </a:ext>
            </a:extLst>
          </p:cNvPr>
          <p:cNvSpPr/>
          <p:nvPr userDrawn="1"/>
        </p:nvSpPr>
        <p:spPr>
          <a:xfrm rot="5400000">
            <a:off x="6454500" y="2898377"/>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681162"/>
            <a:ext cx="547688" cy="547688"/>
          </a:xfrm>
        </p:spPr>
        <p:txBody>
          <a:bodyPr>
            <a:normAutofit/>
          </a:bodyPr>
          <a:lstStyle>
            <a:lvl1pPr>
              <a:defRPr sz="6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298815" y="1681162"/>
            <a:ext cx="547688" cy="547688"/>
          </a:xfrm>
        </p:spPr>
        <p:txBody>
          <a:bodyPr>
            <a:normAutofit/>
          </a:bodyPr>
          <a:lstStyle>
            <a:lvl1pPr>
              <a:defRPr sz="6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381265" y="1681162"/>
            <a:ext cx="547688" cy="547688"/>
          </a:xfrm>
        </p:spPr>
        <p:txBody>
          <a:bodyPr>
            <a:normAutofit/>
          </a:bodyPr>
          <a:lstStyle>
            <a:lvl1pPr>
              <a:defRPr sz="6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438665" y="1680070"/>
            <a:ext cx="547688" cy="547688"/>
          </a:xfrm>
        </p:spPr>
        <p:txBody>
          <a:bodyPr>
            <a:normAutofit/>
          </a:bodyPr>
          <a:lstStyle>
            <a:lvl1pPr>
              <a:defRPr sz="600"/>
            </a:lvl1pPr>
          </a:lstStyle>
          <a:p>
            <a:r>
              <a:rPr lang="en-US"/>
              <a:t>Click icon to add picture</a:t>
            </a:r>
          </a:p>
        </p:txBody>
      </p:sp>
      <p:sp>
        <p:nvSpPr>
          <p:cNvPr id="22" name="Text Placeholder 49">
            <a:extLst>
              <a:ext uri="{FF2B5EF4-FFF2-40B4-BE49-F238E27FC236}">
                <a16:creationId xmlns:a16="http://schemas.microsoft.com/office/drawing/2014/main" id="{B084F8C5-C842-A259-7335-04F876D0EE7E}"/>
              </a:ext>
            </a:extLst>
          </p:cNvPr>
          <p:cNvSpPr>
            <a:spLocks noGrp="1"/>
          </p:cNvSpPr>
          <p:nvPr>
            <p:ph type="body" sz="quarter" idx="55" hasCustomPrompt="1"/>
          </p:nvPr>
        </p:nvSpPr>
        <p:spPr>
          <a:xfrm>
            <a:off x="694495" y="3275523"/>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3" name="Text Placeholder 49">
            <a:extLst>
              <a:ext uri="{FF2B5EF4-FFF2-40B4-BE49-F238E27FC236}">
                <a16:creationId xmlns:a16="http://schemas.microsoft.com/office/drawing/2014/main" id="{06C1A1A2-631B-2341-58C1-E2A61F0FB567}"/>
              </a:ext>
            </a:extLst>
          </p:cNvPr>
          <p:cNvSpPr>
            <a:spLocks noGrp="1"/>
          </p:cNvSpPr>
          <p:nvPr>
            <p:ph type="body" sz="quarter" idx="56" hasCustomPrompt="1"/>
          </p:nvPr>
        </p:nvSpPr>
        <p:spPr>
          <a:xfrm>
            <a:off x="694495" y="3086100"/>
            <a:ext cx="1633821" cy="176725"/>
          </a:xfrm>
        </p:spPr>
        <p:txBody>
          <a:bodyPr>
            <a:normAutofit/>
          </a:bodyPr>
          <a:lstStyle>
            <a:lvl1pPr algn="ct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F719AE31-F9F4-1F25-328A-0DD2E7FFF758}"/>
              </a:ext>
            </a:extLst>
          </p:cNvPr>
          <p:cNvSpPr>
            <a:spLocks noGrp="1"/>
          </p:cNvSpPr>
          <p:nvPr>
            <p:ph type="body" sz="quarter" idx="57" hasCustomPrompt="1"/>
          </p:nvPr>
        </p:nvSpPr>
        <p:spPr>
          <a:xfrm>
            <a:off x="2764007" y="3288221"/>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5" name="Text Placeholder 49">
            <a:extLst>
              <a:ext uri="{FF2B5EF4-FFF2-40B4-BE49-F238E27FC236}">
                <a16:creationId xmlns:a16="http://schemas.microsoft.com/office/drawing/2014/main" id="{80481BA8-E33D-C1FB-774C-6EA1288C402C}"/>
              </a:ext>
            </a:extLst>
          </p:cNvPr>
          <p:cNvSpPr>
            <a:spLocks noGrp="1"/>
          </p:cNvSpPr>
          <p:nvPr>
            <p:ph type="body" sz="quarter" idx="58" hasCustomPrompt="1"/>
          </p:nvPr>
        </p:nvSpPr>
        <p:spPr>
          <a:xfrm>
            <a:off x="2764006" y="3098799"/>
            <a:ext cx="1633821" cy="176725"/>
          </a:xfrm>
        </p:spPr>
        <p:txBody>
          <a:bodyPr>
            <a:normAutofit/>
          </a:bodyPr>
          <a:lstStyle>
            <a:lvl1pPr algn="ctr">
              <a:defRPr sz="1050" b="1">
                <a:solidFill>
                  <a:schemeClr val="tx1"/>
                </a:solidFill>
              </a:defRPr>
            </a:lvl1pPr>
          </a:lstStyle>
          <a:p>
            <a:pPr lvl="0"/>
            <a:r>
              <a:rPr lang="en-US"/>
              <a:t>Lorem ipsum dolor</a:t>
            </a:r>
          </a:p>
        </p:txBody>
      </p:sp>
      <p:sp>
        <p:nvSpPr>
          <p:cNvPr id="26" name="Text Placeholder 49">
            <a:extLst>
              <a:ext uri="{FF2B5EF4-FFF2-40B4-BE49-F238E27FC236}">
                <a16:creationId xmlns:a16="http://schemas.microsoft.com/office/drawing/2014/main" id="{0599C9C6-BFF8-FDB7-48EF-8D646459F771}"/>
              </a:ext>
            </a:extLst>
          </p:cNvPr>
          <p:cNvSpPr>
            <a:spLocks noGrp="1"/>
          </p:cNvSpPr>
          <p:nvPr>
            <p:ph type="body" sz="quarter" idx="59" hasCustomPrompt="1"/>
          </p:nvPr>
        </p:nvSpPr>
        <p:spPr>
          <a:xfrm>
            <a:off x="4820612"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3" name="Text Placeholder 49">
            <a:extLst>
              <a:ext uri="{FF2B5EF4-FFF2-40B4-BE49-F238E27FC236}">
                <a16:creationId xmlns:a16="http://schemas.microsoft.com/office/drawing/2014/main" id="{EC92F0AA-6E8B-0514-7E03-594EC7DAF9A1}"/>
              </a:ext>
            </a:extLst>
          </p:cNvPr>
          <p:cNvSpPr>
            <a:spLocks noGrp="1"/>
          </p:cNvSpPr>
          <p:nvPr>
            <p:ph type="body" sz="quarter" idx="60" hasCustomPrompt="1"/>
          </p:nvPr>
        </p:nvSpPr>
        <p:spPr>
          <a:xfrm>
            <a:off x="4820612" y="3084289"/>
            <a:ext cx="1633821" cy="176725"/>
          </a:xfrm>
        </p:spPr>
        <p:txBody>
          <a:bodyPr>
            <a:normAutofit/>
          </a:bodyPr>
          <a:lstStyle>
            <a:lvl1pPr algn="ctr">
              <a:defRPr sz="1050" b="1">
                <a:solidFill>
                  <a:schemeClr val="tx1"/>
                </a:solidFill>
              </a:defRPr>
            </a:lvl1pPr>
          </a:lstStyle>
          <a:p>
            <a:pPr lvl="0"/>
            <a:r>
              <a:rPr lang="en-US"/>
              <a:t>Lorem ipsum dolor</a:t>
            </a:r>
          </a:p>
        </p:txBody>
      </p:sp>
      <p:sp>
        <p:nvSpPr>
          <p:cNvPr id="44" name="Text Placeholder 49">
            <a:extLst>
              <a:ext uri="{FF2B5EF4-FFF2-40B4-BE49-F238E27FC236}">
                <a16:creationId xmlns:a16="http://schemas.microsoft.com/office/drawing/2014/main" id="{2655BE9D-78AC-477B-852B-A8A3A2E57561}"/>
              </a:ext>
            </a:extLst>
          </p:cNvPr>
          <p:cNvSpPr>
            <a:spLocks noGrp="1"/>
          </p:cNvSpPr>
          <p:nvPr>
            <p:ph type="body" sz="quarter" idx="61" hasCustomPrompt="1"/>
          </p:nvPr>
        </p:nvSpPr>
        <p:spPr>
          <a:xfrm>
            <a:off x="6858001"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5" name="Text Placeholder 49">
            <a:extLst>
              <a:ext uri="{FF2B5EF4-FFF2-40B4-BE49-F238E27FC236}">
                <a16:creationId xmlns:a16="http://schemas.microsoft.com/office/drawing/2014/main" id="{EA0A3105-B181-FA62-8035-44CAD7111E19}"/>
              </a:ext>
            </a:extLst>
          </p:cNvPr>
          <p:cNvSpPr>
            <a:spLocks noGrp="1"/>
          </p:cNvSpPr>
          <p:nvPr>
            <p:ph type="body" sz="quarter" idx="62" hasCustomPrompt="1"/>
          </p:nvPr>
        </p:nvSpPr>
        <p:spPr>
          <a:xfrm>
            <a:off x="6858000" y="3084289"/>
            <a:ext cx="1633821" cy="176725"/>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73078958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Eight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grpSp>
        <p:nvGrpSpPr>
          <p:cNvPr id="10" name="Group 9">
            <a:extLst>
              <a:ext uri="{FF2B5EF4-FFF2-40B4-BE49-F238E27FC236}">
                <a16:creationId xmlns:a16="http://schemas.microsoft.com/office/drawing/2014/main" id="{E610E901-AD9B-D93A-BCA0-6B2F9303B978}"/>
              </a:ext>
            </a:extLst>
          </p:cNvPr>
          <p:cNvGrpSpPr/>
          <p:nvPr userDrawn="1">
            <p:custDataLst>
              <p:tags r:id="rId1"/>
            </p:custDataLst>
          </p:nvPr>
        </p:nvGrpSpPr>
        <p:grpSpPr>
          <a:xfrm>
            <a:off x="610919" y="1506802"/>
            <a:ext cx="7966344" cy="3133244"/>
            <a:chOff x="577367" y="1694285"/>
            <a:chExt cx="11062428" cy="4749304"/>
          </a:xfrm>
        </p:grpSpPr>
        <p:sp>
          <p:nvSpPr>
            <p:cNvPr id="22" name="Triangle 21">
              <a:extLst>
                <a:ext uri="{FF2B5EF4-FFF2-40B4-BE49-F238E27FC236}">
                  <a16:creationId xmlns:a16="http://schemas.microsoft.com/office/drawing/2014/main" id="{423D92D3-5A80-1AC5-B28F-DE338A6507CC}"/>
                </a:ext>
              </a:extLst>
            </p:cNvPr>
            <p:cNvSpPr/>
            <p:nvPr/>
          </p:nvSpPr>
          <p:spPr>
            <a:xfrm rot="5400000">
              <a:off x="2932077"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Triangle 22">
              <a:extLst>
                <a:ext uri="{FF2B5EF4-FFF2-40B4-BE49-F238E27FC236}">
                  <a16:creationId xmlns:a16="http://schemas.microsoft.com/office/drawing/2014/main" id="{2285CE1B-E3D2-F461-C270-49E931C17DEC}"/>
                </a:ext>
              </a:extLst>
            </p:cNvPr>
            <p:cNvSpPr/>
            <p:nvPr/>
          </p:nvSpPr>
          <p:spPr>
            <a:xfrm rot="5400000">
              <a:off x="58297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4" name="Triangle 23">
              <a:extLst>
                <a:ext uri="{FF2B5EF4-FFF2-40B4-BE49-F238E27FC236}">
                  <a16:creationId xmlns:a16="http://schemas.microsoft.com/office/drawing/2014/main" id="{DBD5ED16-B429-3C64-C7A8-B5F97BDD6FBE}"/>
                </a:ext>
              </a:extLst>
            </p:cNvPr>
            <p:cNvSpPr/>
            <p:nvPr/>
          </p:nvSpPr>
          <p:spPr>
            <a:xfrm rot="5400000">
              <a:off x="87353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5" name="Triangle 24">
              <a:extLst>
                <a:ext uri="{FF2B5EF4-FFF2-40B4-BE49-F238E27FC236}">
                  <a16:creationId xmlns:a16="http://schemas.microsoft.com/office/drawing/2014/main" id="{70FC43B6-AC7F-6ED2-CB0E-C3BC74D4806B}"/>
                </a:ext>
              </a:extLst>
            </p:cNvPr>
            <p:cNvSpPr/>
            <p:nvPr/>
          </p:nvSpPr>
          <p:spPr>
            <a:xfrm rot="16200000">
              <a:off x="2932077"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6" name="Triangle 25">
              <a:extLst>
                <a:ext uri="{FF2B5EF4-FFF2-40B4-BE49-F238E27FC236}">
                  <a16:creationId xmlns:a16="http://schemas.microsoft.com/office/drawing/2014/main" id="{AB7A4ABB-639D-03A7-AB7A-3287F93D5E84}"/>
                </a:ext>
              </a:extLst>
            </p:cNvPr>
            <p:cNvSpPr/>
            <p:nvPr/>
          </p:nvSpPr>
          <p:spPr>
            <a:xfrm rot="16200000">
              <a:off x="58297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7" name="Triangle 26">
              <a:extLst>
                <a:ext uri="{FF2B5EF4-FFF2-40B4-BE49-F238E27FC236}">
                  <a16:creationId xmlns:a16="http://schemas.microsoft.com/office/drawing/2014/main" id="{B10BAC4D-AF31-2DAF-0851-B0952E59F870}"/>
                </a:ext>
              </a:extLst>
            </p:cNvPr>
            <p:cNvSpPr/>
            <p:nvPr/>
          </p:nvSpPr>
          <p:spPr>
            <a:xfrm rot="16200000">
              <a:off x="87353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6" name="Triangle 35">
              <a:extLst>
                <a:ext uri="{FF2B5EF4-FFF2-40B4-BE49-F238E27FC236}">
                  <a16:creationId xmlns:a16="http://schemas.microsoft.com/office/drawing/2014/main" id="{9F9925EB-3880-3313-2D31-6D8C9CE5C0BA}"/>
                </a:ext>
              </a:extLst>
            </p:cNvPr>
            <p:cNvSpPr/>
            <p:nvPr/>
          </p:nvSpPr>
          <p:spPr>
            <a:xfrm rot="10800000">
              <a:off x="10166442" y="3941914"/>
              <a:ext cx="555465" cy="275117"/>
            </a:xfrm>
            <a:prstGeom prst="triangle">
              <a:avLst>
                <a:gd name="adj" fmla="val 49327"/>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nvGrpSpPr>
            <p:cNvPr id="39" name="Group 38">
              <a:extLst>
                <a:ext uri="{FF2B5EF4-FFF2-40B4-BE49-F238E27FC236}">
                  <a16:creationId xmlns:a16="http://schemas.microsoft.com/office/drawing/2014/main" id="{800BC919-03C9-8C71-BC64-9E0472F11B59}"/>
                </a:ext>
              </a:extLst>
            </p:cNvPr>
            <p:cNvGrpSpPr/>
            <p:nvPr/>
          </p:nvGrpSpPr>
          <p:grpSpPr>
            <a:xfrm>
              <a:off x="577367" y="1694285"/>
              <a:ext cx="2370143" cy="2217316"/>
              <a:chOff x="577367" y="1694285"/>
              <a:chExt cx="2370143" cy="2217316"/>
            </a:xfrm>
          </p:grpSpPr>
          <p:sp>
            <p:nvSpPr>
              <p:cNvPr id="70" name="Rectangle 69">
                <a:extLst>
                  <a:ext uri="{FF2B5EF4-FFF2-40B4-BE49-F238E27FC236}">
                    <a16:creationId xmlns:a16="http://schemas.microsoft.com/office/drawing/2014/main" id="{DC7464FF-6850-044A-5A74-0DB879EA4801}"/>
                  </a:ext>
                </a:extLst>
              </p:cNvPr>
              <p:cNvSpPr/>
              <p:nvPr/>
            </p:nvSpPr>
            <p:spPr>
              <a:xfrm>
                <a:off x="577367" y="1694285"/>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a:solidFill>
                      <a:schemeClr val="tx1"/>
                    </a:solidFill>
                  </a:rPr>
                  <a:t>01</a:t>
                </a:r>
              </a:p>
            </p:txBody>
          </p:sp>
          <p:sp>
            <p:nvSpPr>
              <p:cNvPr id="71" name="Freeform 70">
                <a:extLst>
                  <a:ext uri="{FF2B5EF4-FFF2-40B4-BE49-F238E27FC236}">
                    <a16:creationId xmlns:a16="http://schemas.microsoft.com/office/drawing/2014/main" id="{B1C171E9-F722-B4F7-3715-40D79A3EB37C}"/>
                  </a:ext>
                </a:extLst>
              </p:cNvPr>
              <p:cNvSpPr>
                <a:spLocks/>
              </p:cNvSpPr>
              <p:nvPr/>
            </p:nvSpPr>
            <p:spPr>
              <a:xfrm rot="10800000">
                <a:off x="1294439"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450"/>
              </a:p>
            </p:txBody>
          </p:sp>
        </p:grpSp>
        <p:grpSp>
          <p:nvGrpSpPr>
            <p:cNvPr id="42" name="Group 41">
              <a:extLst>
                <a:ext uri="{FF2B5EF4-FFF2-40B4-BE49-F238E27FC236}">
                  <a16:creationId xmlns:a16="http://schemas.microsoft.com/office/drawing/2014/main" id="{07F9B146-3075-7C1C-EF83-FAD7397DEF0A}"/>
                </a:ext>
              </a:extLst>
            </p:cNvPr>
            <p:cNvGrpSpPr/>
            <p:nvPr/>
          </p:nvGrpSpPr>
          <p:grpSpPr>
            <a:xfrm>
              <a:off x="577367" y="4226273"/>
              <a:ext cx="2370143" cy="2217316"/>
              <a:chOff x="577367" y="4226273"/>
              <a:chExt cx="2370143" cy="2217316"/>
            </a:xfrm>
          </p:grpSpPr>
          <p:sp>
            <p:nvSpPr>
              <p:cNvPr id="67" name="Rectangle 66">
                <a:extLst>
                  <a:ext uri="{FF2B5EF4-FFF2-40B4-BE49-F238E27FC236}">
                    <a16:creationId xmlns:a16="http://schemas.microsoft.com/office/drawing/2014/main" id="{D4BD5149-12CE-783F-BCBF-BBEE6B540F5B}"/>
                  </a:ext>
                </a:extLst>
              </p:cNvPr>
              <p:cNvSpPr/>
              <p:nvPr/>
            </p:nvSpPr>
            <p:spPr>
              <a:xfrm>
                <a:off x="577367" y="4226273"/>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a:solidFill>
                      <a:schemeClr val="tx1"/>
                    </a:solidFill>
                  </a:rPr>
                  <a:t>08</a:t>
                </a:r>
              </a:p>
            </p:txBody>
          </p:sp>
          <p:sp>
            <p:nvSpPr>
              <p:cNvPr id="68" name="Freeform 67">
                <a:extLst>
                  <a:ext uri="{FF2B5EF4-FFF2-40B4-BE49-F238E27FC236}">
                    <a16:creationId xmlns:a16="http://schemas.microsoft.com/office/drawing/2014/main" id="{7C391B08-6F47-E277-0663-D67F6E499565}"/>
                  </a:ext>
                </a:extLst>
              </p:cNvPr>
              <p:cNvSpPr>
                <a:spLocks/>
              </p:cNvSpPr>
              <p:nvPr/>
            </p:nvSpPr>
            <p:spPr>
              <a:xfrm rot="10800000">
                <a:off x="1294439"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3" name="Group 42">
              <a:extLst>
                <a:ext uri="{FF2B5EF4-FFF2-40B4-BE49-F238E27FC236}">
                  <a16:creationId xmlns:a16="http://schemas.microsoft.com/office/drawing/2014/main" id="{2038D0D3-27BE-EA63-25CA-80EFAF8882D4}"/>
                </a:ext>
              </a:extLst>
            </p:cNvPr>
            <p:cNvGrpSpPr/>
            <p:nvPr/>
          </p:nvGrpSpPr>
          <p:grpSpPr>
            <a:xfrm>
              <a:off x="3477976" y="1694285"/>
              <a:ext cx="2370143" cy="2217316"/>
              <a:chOff x="3477976" y="1694285"/>
              <a:chExt cx="2370143" cy="2217316"/>
            </a:xfrm>
          </p:grpSpPr>
          <p:sp>
            <p:nvSpPr>
              <p:cNvPr id="64" name="Rectangle 63">
                <a:extLst>
                  <a:ext uri="{FF2B5EF4-FFF2-40B4-BE49-F238E27FC236}">
                    <a16:creationId xmlns:a16="http://schemas.microsoft.com/office/drawing/2014/main" id="{AD35FF12-D6D4-772D-913C-E9A44C121558}"/>
                  </a:ext>
                </a:extLst>
              </p:cNvPr>
              <p:cNvSpPr/>
              <p:nvPr/>
            </p:nvSpPr>
            <p:spPr>
              <a:xfrm>
                <a:off x="3477976" y="1694285"/>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02</a:t>
                </a:r>
              </a:p>
            </p:txBody>
          </p:sp>
          <p:sp>
            <p:nvSpPr>
              <p:cNvPr id="65" name="Freeform 64">
                <a:extLst>
                  <a:ext uri="{FF2B5EF4-FFF2-40B4-BE49-F238E27FC236}">
                    <a16:creationId xmlns:a16="http://schemas.microsoft.com/office/drawing/2014/main" id="{1C759A13-9A34-232F-2F75-FA6C0664EDDB}"/>
                  </a:ext>
                </a:extLst>
              </p:cNvPr>
              <p:cNvSpPr>
                <a:spLocks/>
              </p:cNvSpPr>
              <p:nvPr/>
            </p:nvSpPr>
            <p:spPr>
              <a:xfrm rot="10800000">
                <a:off x="4195048"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4" name="Group 43">
              <a:extLst>
                <a:ext uri="{FF2B5EF4-FFF2-40B4-BE49-F238E27FC236}">
                  <a16:creationId xmlns:a16="http://schemas.microsoft.com/office/drawing/2014/main" id="{540B7FEF-126A-6EC2-A605-C79D0E7D561A}"/>
                </a:ext>
              </a:extLst>
            </p:cNvPr>
            <p:cNvGrpSpPr/>
            <p:nvPr/>
          </p:nvGrpSpPr>
          <p:grpSpPr>
            <a:xfrm>
              <a:off x="3477976" y="4226273"/>
              <a:ext cx="2370143" cy="2217316"/>
              <a:chOff x="3477976" y="4226273"/>
              <a:chExt cx="2370143" cy="2217316"/>
            </a:xfrm>
          </p:grpSpPr>
          <p:sp>
            <p:nvSpPr>
              <p:cNvPr id="61" name="Rectangle 60">
                <a:extLst>
                  <a:ext uri="{FF2B5EF4-FFF2-40B4-BE49-F238E27FC236}">
                    <a16:creationId xmlns:a16="http://schemas.microsoft.com/office/drawing/2014/main" id="{B92E0BBE-D6DA-B659-E6F0-4B2408CF67B3}"/>
                  </a:ext>
                </a:extLst>
              </p:cNvPr>
              <p:cNvSpPr/>
              <p:nvPr/>
            </p:nvSpPr>
            <p:spPr>
              <a:xfrm>
                <a:off x="3477976" y="4226273"/>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07</a:t>
                </a:r>
              </a:p>
            </p:txBody>
          </p:sp>
          <p:sp>
            <p:nvSpPr>
              <p:cNvPr id="62" name="Freeform 61">
                <a:extLst>
                  <a:ext uri="{FF2B5EF4-FFF2-40B4-BE49-F238E27FC236}">
                    <a16:creationId xmlns:a16="http://schemas.microsoft.com/office/drawing/2014/main" id="{371834BB-BF62-3818-B305-A42068F3B092}"/>
                  </a:ext>
                </a:extLst>
              </p:cNvPr>
              <p:cNvSpPr>
                <a:spLocks/>
              </p:cNvSpPr>
              <p:nvPr/>
            </p:nvSpPr>
            <p:spPr>
              <a:xfrm rot="10800000">
                <a:off x="4195048"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5" name="Group 44">
              <a:extLst>
                <a:ext uri="{FF2B5EF4-FFF2-40B4-BE49-F238E27FC236}">
                  <a16:creationId xmlns:a16="http://schemas.microsoft.com/office/drawing/2014/main" id="{616F5FA2-65B3-22C6-02AE-986CDBF81E4B}"/>
                </a:ext>
              </a:extLst>
            </p:cNvPr>
            <p:cNvGrpSpPr/>
            <p:nvPr/>
          </p:nvGrpSpPr>
          <p:grpSpPr>
            <a:xfrm>
              <a:off x="6378914" y="1694285"/>
              <a:ext cx="2370143" cy="2217316"/>
              <a:chOff x="6378914" y="1694285"/>
              <a:chExt cx="2370143" cy="2217316"/>
            </a:xfrm>
          </p:grpSpPr>
          <p:sp>
            <p:nvSpPr>
              <p:cNvPr id="58" name="Rectangle 57">
                <a:extLst>
                  <a:ext uri="{FF2B5EF4-FFF2-40B4-BE49-F238E27FC236}">
                    <a16:creationId xmlns:a16="http://schemas.microsoft.com/office/drawing/2014/main" id="{1A816629-1876-4D4E-C274-8758708A6A5F}"/>
                  </a:ext>
                </a:extLst>
              </p:cNvPr>
              <p:cNvSpPr/>
              <p:nvPr/>
            </p:nvSpPr>
            <p:spPr>
              <a:xfrm>
                <a:off x="6378914" y="1694285"/>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03</a:t>
                </a:r>
              </a:p>
            </p:txBody>
          </p:sp>
          <p:sp>
            <p:nvSpPr>
              <p:cNvPr id="59" name="Freeform 58">
                <a:extLst>
                  <a:ext uri="{FF2B5EF4-FFF2-40B4-BE49-F238E27FC236}">
                    <a16:creationId xmlns:a16="http://schemas.microsoft.com/office/drawing/2014/main" id="{4D30ADA5-9858-5A64-9C33-58D3440476FC}"/>
                  </a:ext>
                </a:extLst>
              </p:cNvPr>
              <p:cNvSpPr>
                <a:spLocks/>
              </p:cNvSpPr>
              <p:nvPr/>
            </p:nvSpPr>
            <p:spPr>
              <a:xfrm rot="10800000">
                <a:off x="709598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6" name="Group 45">
              <a:extLst>
                <a:ext uri="{FF2B5EF4-FFF2-40B4-BE49-F238E27FC236}">
                  <a16:creationId xmlns:a16="http://schemas.microsoft.com/office/drawing/2014/main" id="{5C423EEE-988C-9C14-280A-2AA7B419480A}"/>
                </a:ext>
              </a:extLst>
            </p:cNvPr>
            <p:cNvGrpSpPr/>
            <p:nvPr/>
          </p:nvGrpSpPr>
          <p:grpSpPr>
            <a:xfrm>
              <a:off x="6378914" y="4226273"/>
              <a:ext cx="2370143" cy="2217316"/>
              <a:chOff x="6378914" y="4226273"/>
              <a:chExt cx="2370143" cy="2217316"/>
            </a:xfrm>
          </p:grpSpPr>
          <p:sp>
            <p:nvSpPr>
              <p:cNvPr id="55" name="Rectangle 54">
                <a:extLst>
                  <a:ext uri="{FF2B5EF4-FFF2-40B4-BE49-F238E27FC236}">
                    <a16:creationId xmlns:a16="http://schemas.microsoft.com/office/drawing/2014/main" id="{C407E344-BE23-8D47-9E68-4E9CF8E6551B}"/>
                  </a:ext>
                </a:extLst>
              </p:cNvPr>
              <p:cNvSpPr/>
              <p:nvPr/>
            </p:nvSpPr>
            <p:spPr>
              <a:xfrm>
                <a:off x="6378914" y="4226273"/>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06</a:t>
                </a:r>
              </a:p>
            </p:txBody>
          </p:sp>
          <p:sp>
            <p:nvSpPr>
              <p:cNvPr id="56" name="Freeform 55">
                <a:extLst>
                  <a:ext uri="{FF2B5EF4-FFF2-40B4-BE49-F238E27FC236}">
                    <a16:creationId xmlns:a16="http://schemas.microsoft.com/office/drawing/2014/main" id="{C9715BE4-0FA2-A822-05D3-4B9CCCF1B77A}"/>
                  </a:ext>
                </a:extLst>
              </p:cNvPr>
              <p:cNvSpPr>
                <a:spLocks/>
              </p:cNvSpPr>
              <p:nvPr/>
            </p:nvSpPr>
            <p:spPr>
              <a:xfrm rot="10800000">
                <a:off x="709598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7" name="Group 46">
              <a:extLst>
                <a:ext uri="{FF2B5EF4-FFF2-40B4-BE49-F238E27FC236}">
                  <a16:creationId xmlns:a16="http://schemas.microsoft.com/office/drawing/2014/main" id="{2C7F46D4-F332-AB4A-6E19-A21779DAE643}"/>
                </a:ext>
              </a:extLst>
            </p:cNvPr>
            <p:cNvGrpSpPr/>
            <p:nvPr/>
          </p:nvGrpSpPr>
          <p:grpSpPr>
            <a:xfrm>
              <a:off x="9270995" y="1694285"/>
              <a:ext cx="2368800" cy="2217316"/>
              <a:chOff x="9270995" y="1694285"/>
              <a:chExt cx="2368800" cy="2217316"/>
            </a:xfrm>
          </p:grpSpPr>
          <p:sp>
            <p:nvSpPr>
              <p:cNvPr id="52" name="Rectangle 51">
                <a:extLst>
                  <a:ext uri="{FF2B5EF4-FFF2-40B4-BE49-F238E27FC236}">
                    <a16:creationId xmlns:a16="http://schemas.microsoft.com/office/drawing/2014/main" id="{C3764A3F-7F38-99C0-E0FA-97A61408F016}"/>
                  </a:ext>
                </a:extLst>
              </p:cNvPr>
              <p:cNvSpPr/>
              <p:nvPr/>
            </p:nvSpPr>
            <p:spPr>
              <a:xfrm>
                <a:off x="9270995" y="1694285"/>
                <a:ext cx="2368800"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04</a:t>
                </a:r>
              </a:p>
            </p:txBody>
          </p:sp>
          <p:sp>
            <p:nvSpPr>
              <p:cNvPr id="53" name="Freeform 52">
                <a:extLst>
                  <a:ext uri="{FF2B5EF4-FFF2-40B4-BE49-F238E27FC236}">
                    <a16:creationId xmlns:a16="http://schemas.microsoft.com/office/drawing/2014/main" id="{AD3B6B3A-1E61-76C3-1C52-A9B479A5A5E4}"/>
                  </a:ext>
                </a:extLst>
              </p:cNvPr>
              <p:cNvSpPr>
                <a:spLocks/>
              </p:cNvSpPr>
              <p:nvPr/>
            </p:nvSpPr>
            <p:spPr>
              <a:xfrm rot="10800000">
                <a:off x="998739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8" name="Group 47">
              <a:extLst>
                <a:ext uri="{FF2B5EF4-FFF2-40B4-BE49-F238E27FC236}">
                  <a16:creationId xmlns:a16="http://schemas.microsoft.com/office/drawing/2014/main" id="{2BE7B2D0-FF56-BD41-144F-7017DEDE61D8}"/>
                </a:ext>
              </a:extLst>
            </p:cNvPr>
            <p:cNvGrpSpPr/>
            <p:nvPr/>
          </p:nvGrpSpPr>
          <p:grpSpPr>
            <a:xfrm>
              <a:off x="9270995" y="4226273"/>
              <a:ext cx="2368800" cy="2217316"/>
              <a:chOff x="9270995" y="4226273"/>
              <a:chExt cx="2368800" cy="2217316"/>
            </a:xfrm>
          </p:grpSpPr>
          <p:sp>
            <p:nvSpPr>
              <p:cNvPr id="49" name="Rectangle 48">
                <a:extLst>
                  <a:ext uri="{FF2B5EF4-FFF2-40B4-BE49-F238E27FC236}">
                    <a16:creationId xmlns:a16="http://schemas.microsoft.com/office/drawing/2014/main" id="{BB56B87F-C8CB-B9D0-839B-34DA1719E49B}"/>
                  </a:ext>
                </a:extLst>
              </p:cNvPr>
              <p:cNvSpPr/>
              <p:nvPr/>
            </p:nvSpPr>
            <p:spPr>
              <a:xfrm>
                <a:off x="9270995" y="4226273"/>
                <a:ext cx="2368800"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05</a:t>
                </a:r>
              </a:p>
            </p:txBody>
          </p:sp>
          <p:sp>
            <p:nvSpPr>
              <p:cNvPr id="50" name="Freeform 49">
                <a:extLst>
                  <a:ext uri="{FF2B5EF4-FFF2-40B4-BE49-F238E27FC236}">
                    <a16:creationId xmlns:a16="http://schemas.microsoft.com/office/drawing/2014/main" id="{43588898-7E27-E559-8779-119AD2C03947}"/>
                  </a:ext>
                </a:extLst>
              </p:cNvPr>
              <p:cNvSpPr>
                <a:spLocks/>
              </p:cNvSpPr>
              <p:nvPr/>
            </p:nvSpPr>
            <p:spPr>
              <a:xfrm rot="10800000">
                <a:off x="998739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544143"/>
            <a:ext cx="404435" cy="404435"/>
          </a:xfrm>
        </p:spPr>
        <p:txBody>
          <a:bodyPr>
            <a:normAutofit/>
          </a:bodyPr>
          <a:lstStyle>
            <a:lvl1pPr>
              <a:defRPr sz="6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371850" y="1544143"/>
            <a:ext cx="404435" cy="404435"/>
          </a:xfrm>
        </p:spPr>
        <p:txBody>
          <a:bodyPr>
            <a:normAutofit/>
          </a:bodyPr>
          <a:lstStyle>
            <a:lvl1pPr>
              <a:defRPr sz="6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439947" y="1544143"/>
            <a:ext cx="404435" cy="404435"/>
          </a:xfrm>
        </p:spPr>
        <p:txBody>
          <a:bodyPr>
            <a:normAutofit/>
          </a:bodyPr>
          <a:lstStyle>
            <a:lvl1pPr>
              <a:defRPr sz="6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511833" y="1543050"/>
            <a:ext cx="404435" cy="404435"/>
          </a:xfrm>
        </p:spPr>
        <p:txBody>
          <a:bodyPr>
            <a:normAutofit/>
          </a:bodyPr>
          <a:lstStyle>
            <a:lvl1pPr>
              <a:defRPr sz="600"/>
            </a:lvl1pPr>
          </a:lstStyle>
          <a:p>
            <a:r>
              <a:rPr lang="en-US"/>
              <a:t>Click icon to add picture</a:t>
            </a:r>
          </a:p>
        </p:txBody>
      </p:sp>
      <p:sp>
        <p:nvSpPr>
          <p:cNvPr id="73" name="Picture Placeholder 9">
            <a:extLst>
              <a:ext uri="{FF2B5EF4-FFF2-40B4-BE49-F238E27FC236}">
                <a16:creationId xmlns:a16="http://schemas.microsoft.com/office/drawing/2014/main" id="{0710B013-FBB1-5C66-12AC-FE8FCAAFEB89}"/>
              </a:ext>
            </a:extLst>
          </p:cNvPr>
          <p:cNvSpPr>
            <a:spLocks noGrp="1"/>
          </p:cNvSpPr>
          <p:nvPr>
            <p:ph type="pic" sz="quarter" idx="49"/>
          </p:nvPr>
        </p:nvSpPr>
        <p:spPr>
          <a:xfrm>
            <a:off x="1239463" y="3191782"/>
            <a:ext cx="404435" cy="404435"/>
          </a:xfrm>
        </p:spPr>
        <p:txBody>
          <a:bodyPr>
            <a:normAutofit/>
          </a:bodyPr>
          <a:lstStyle>
            <a:lvl1pPr>
              <a:defRPr sz="600"/>
            </a:lvl1pPr>
          </a:lstStyle>
          <a:p>
            <a:r>
              <a:rPr lang="en-US"/>
              <a:t>Click icon to add picture</a:t>
            </a:r>
          </a:p>
        </p:txBody>
      </p:sp>
      <p:sp>
        <p:nvSpPr>
          <p:cNvPr id="74" name="Picture Placeholder 9">
            <a:extLst>
              <a:ext uri="{FF2B5EF4-FFF2-40B4-BE49-F238E27FC236}">
                <a16:creationId xmlns:a16="http://schemas.microsoft.com/office/drawing/2014/main" id="{EF238D50-2E24-382A-D90C-8F61CCECD203}"/>
              </a:ext>
            </a:extLst>
          </p:cNvPr>
          <p:cNvSpPr>
            <a:spLocks noGrp="1"/>
          </p:cNvSpPr>
          <p:nvPr>
            <p:ph type="pic" sz="quarter" idx="50"/>
          </p:nvPr>
        </p:nvSpPr>
        <p:spPr>
          <a:xfrm>
            <a:off x="3354013" y="3191782"/>
            <a:ext cx="404435" cy="404435"/>
          </a:xfrm>
        </p:spPr>
        <p:txBody>
          <a:bodyPr>
            <a:normAutofit/>
          </a:bodyPr>
          <a:lstStyle>
            <a:lvl1pPr>
              <a:defRPr sz="600"/>
            </a:lvl1pPr>
          </a:lstStyle>
          <a:p>
            <a:r>
              <a:rPr lang="en-US"/>
              <a:t>Click icon to add picture</a:t>
            </a:r>
          </a:p>
        </p:txBody>
      </p:sp>
      <p:sp>
        <p:nvSpPr>
          <p:cNvPr id="75" name="Picture Placeholder 9">
            <a:extLst>
              <a:ext uri="{FF2B5EF4-FFF2-40B4-BE49-F238E27FC236}">
                <a16:creationId xmlns:a16="http://schemas.microsoft.com/office/drawing/2014/main" id="{F658823D-CB81-3CFF-217A-67062F5355AA}"/>
              </a:ext>
            </a:extLst>
          </p:cNvPr>
          <p:cNvSpPr>
            <a:spLocks noGrp="1"/>
          </p:cNvSpPr>
          <p:nvPr>
            <p:ph type="pic" sz="quarter" idx="51"/>
          </p:nvPr>
        </p:nvSpPr>
        <p:spPr>
          <a:xfrm>
            <a:off x="5422111" y="3191782"/>
            <a:ext cx="404435" cy="404435"/>
          </a:xfrm>
        </p:spPr>
        <p:txBody>
          <a:bodyPr>
            <a:normAutofit/>
          </a:bodyPr>
          <a:lstStyle>
            <a:lvl1pPr>
              <a:defRPr sz="600"/>
            </a:lvl1pPr>
          </a:lstStyle>
          <a:p>
            <a:r>
              <a:rPr lang="en-US"/>
              <a:t>Click icon to add picture</a:t>
            </a:r>
          </a:p>
        </p:txBody>
      </p:sp>
      <p:sp>
        <p:nvSpPr>
          <p:cNvPr id="76" name="Picture Placeholder 9">
            <a:extLst>
              <a:ext uri="{FF2B5EF4-FFF2-40B4-BE49-F238E27FC236}">
                <a16:creationId xmlns:a16="http://schemas.microsoft.com/office/drawing/2014/main" id="{78DD4851-EE9C-6809-BDD8-5E9BAFDC766E}"/>
              </a:ext>
            </a:extLst>
          </p:cNvPr>
          <p:cNvSpPr>
            <a:spLocks noGrp="1"/>
          </p:cNvSpPr>
          <p:nvPr>
            <p:ph type="pic" sz="quarter" idx="52"/>
          </p:nvPr>
        </p:nvSpPr>
        <p:spPr>
          <a:xfrm>
            <a:off x="7493996" y="3190689"/>
            <a:ext cx="404435" cy="404435"/>
          </a:xfrm>
        </p:spPr>
        <p:txBody>
          <a:bodyPr>
            <a:normAutofit/>
          </a:bodyPr>
          <a:lstStyle>
            <a:lvl1pPr>
              <a:defRPr sz="600"/>
            </a:lvl1pPr>
          </a:lstStyle>
          <a:p>
            <a:r>
              <a:rPr lang="en-US"/>
              <a:t>Click icon to add picture</a:t>
            </a:r>
          </a:p>
        </p:txBody>
      </p:sp>
      <p:sp>
        <p:nvSpPr>
          <p:cNvPr id="79" name="Text Placeholder 49">
            <a:extLst>
              <a:ext uri="{FF2B5EF4-FFF2-40B4-BE49-F238E27FC236}">
                <a16:creationId xmlns:a16="http://schemas.microsoft.com/office/drawing/2014/main" id="{37AD0E32-0395-4ADB-4332-813D1EA217BE}"/>
              </a:ext>
            </a:extLst>
          </p:cNvPr>
          <p:cNvSpPr>
            <a:spLocks noGrp="1"/>
          </p:cNvSpPr>
          <p:nvPr>
            <p:ph type="body" sz="quarter" idx="53" hasCustomPrompt="1"/>
          </p:nvPr>
        </p:nvSpPr>
        <p:spPr>
          <a:xfrm>
            <a:off x="2743201"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0" name="Text Placeholder 49">
            <a:extLst>
              <a:ext uri="{FF2B5EF4-FFF2-40B4-BE49-F238E27FC236}">
                <a16:creationId xmlns:a16="http://schemas.microsoft.com/office/drawing/2014/main" id="{BFF80352-B364-5726-1632-2095C85B2519}"/>
              </a:ext>
            </a:extLst>
          </p:cNvPr>
          <p:cNvSpPr>
            <a:spLocks noGrp="1"/>
          </p:cNvSpPr>
          <p:nvPr>
            <p:ph type="body" sz="quarter" idx="54" hasCustomPrompt="1"/>
          </p:nvPr>
        </p:nvSpPr>
        <p:spPr>
          <a:xfrm>
            <a:off x="2743200"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66AFC34A-AC27-07FF-796B-F02387AD7020}"/>
              </a:ext>
            </a:extLst>
          </p:cNvPr>
          <p:cNvSpPr>
            <a:spLocks noGrp="1"/>
          </p:cNvSpPr>
          <p:nvPr>
            <p:ph type="body" sz="quarter" idx="55" hasCustomPrompt="1"/>
          </p:nvPr>
        </p:nvSpPr>
        <p:spPr>
          <a:xfrm>
            <a:off x="664330"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2" name="Text Placeholder 49">
            <a:extLst>
              <a:ext uri="{FF2B5EF4-FFF2-40B4-BE49-F238E27FC236}">
                <a16:creationId xmlns:a16="http://schemas.microsoft.com/office/drawing/2014/main" id="{FE138951-AFAE-BF32-6BA1-2C3CB21DCBCF}"/>
              </a:ext>
            </a:extLst>
          </p:cNvPr>
          <p:cNvSpPr>
            <a:spLocks noGrp="1"/>
          </p:cNvSpPr>
          <p:nvPr>
            <p:ph type="body" sz="quarter" idx="56" hasCustomPrompt="1"/>
          </p:nvPr>
        </p:nvSpPr>
        <p:spPr>
          <a:xfrm>
            <a:off x="664329"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3" name="Text Placeholder 49">
            <a:extLst>
              <a:ext uri="{FF2B5EF4-FFF2-40B4-BE49-F238E27FC236}">
                <a16:creationId xmlns:a16="http://schemas.microsoft.com/office/drawing/2014/main" id="{9696F034-4CF6-F4A8-DE4C-8F254F90493A}"/>
              </a:ext>
            </a:extLst>
          </p:cNvPr>
          <p:cNvSpPr>
            <a:spLocks noGrp="1"/>
          </p:cNvSpPr>
          <p:nvPr>
            <p:ph type="body" sz="quarter" idx="57" hasCustomPrompt="1"/>
          </p:nvPr>
        </p:nvSpPr>
        <p:spPr>
          <a:xfrm>
            <a:off x="2738111"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4" name="Text Placeholder 49">
            <a:extLst>
              <a:ext uri="{FF2B5EF4-FFF2-40B4-BE49-F238E27FC236}">
                <a16:creationId xmlns:a16="http://schemas.microsoft.com/office/drawing/2014/main" id="{B9C10645-32E4-AA7B-B59A-338A9BF97854}"/>
              </a:ext>
            </a:extLst>
          </p:cNvPr>
          <p:cNvSpPr>
            <a:spLocks noGrp="1"/>
          </p:cNvSpPr>
          <p:nvPr>
            <p:ph type="body" sz="quarter" idx="58" hasCustomPrompt="1"/>
          </p:nvPr>
        </p:nvSpPr>
        <p:spPr>
          <a:xfrm>
            <a:off x="2738110"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5" name="Text Placeholder 49">
            <a:extLst>
              <a:ext uri="{FF2B5EF4-FFF2-40B4-BE49-F238E27FC236}">
                <a16:creationId xmlns:a16="http://schemas.microsoft.com/office/drawing/2014/main" id="{A6B197B1-0210-9CAE-48FD-E9021F0E9A99}"/>
              </a:ext>
            </a:extLst>
          </p:cNvPr>
          <p:cNvSpPr>
            <a:spLocks noGrp="1"/>
          </p:cNvSpPr>
          <p:nvPr>
            <p:ph type="body" sz="quarter" idx="59" hasCustomPrompt="1"/>
          </p:nvPr>
        </p:nvSpPr>
        <p:spPr>
          <a:xfrm>
            <a:off x="659240"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6" name="Text Placeholder 49">
            <a:extLst>
              <a:ext uri="{FF2B5EF4-FFF2-40B4-BE49-F238E27FC236}">
                <a16:creationId xmlns:a16="http://schemas.microsoft.com/office/drawing/2014/main" id="{3A07CFD8-73B5-BC35-BD4A-63A3C7470678}"/>
              </a:ext>
            </a:extLst>
          </p:cNvPr>
          <p:cNvSpPr>
            <a:spLocks noGrp="1"/>
          </p:cNvSpPr>
          <p:nvPr>
            <p:ph type="body" sz="quarter" idx="60" hasCustomPrompt="1"/>
          </p:nvPr>
        </p:nvSpPr>
        <p:spPr>
          <a:xfrm>
            <a:off x="659239"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FE60CEE2-469F-F451-2AF7-9F42CD9FF568}"/>
              </a:ext>
            </a:extLst>
          </p:cNvPr>
          <p:cNvSpPr>
            <a:spLocks noGrp="1"/>
          </p:cNvSpPr>
          <p:nvPr>
            <p:ph type="body" sz="quarter" idx="61" hasCustomPrompt="1"/>
          </p:nvPr>
        </p:nvSpPr>
        <p:spPr>
          <a:xfrm>
            <a:off x="6911513"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7F6DAA9-29B5-4C76-47FD-3EA9E0074824}"/>
              </a:ext>
            </a:extLst>
          </p:cNvPr>
          <p:cNvSpPr>
            <a:spLocks noGrp="1"/>
          </p:cNvSpPr>
          <p:nvPr>
            <p:ph type="body" sz="quarter" idx="62" hasCustomPrompt="1"/>
          </p:nvPr>
        </p:nvSpPr>
        <p:spPr>
          <a:xfrm>
            <a:off x="6911513"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C83C4FAE-6BAA-CE7E-1E2E-F0CD770EBD6C}"/>
              </a:ext>
            </a:extLst>
          </p:cNvPr>
          <p:cNvSpPr>
            <a:spLocks noGrp="1"/>
          </p:cNvSpPr>
          <p:nvPr>
            <p:ph type="body" sz="quarter" idx="63" hasCustomPrompt="1"/>
          </p:nvPr>
        </p:nvSpPr>
        <p:spPr>
          <a:xfrm>
            <a:off x="4832642"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927E2E32-BF70-5D4D-72B7-A8AFE11FCBCF}"/>
              </a:ext>
            </a:extLst>
          </p:cNvPr>
          <p:cNvSpPr>
            <a:spLocks noGrp="1"/>
          </p:cNvSpPr>
          <p:nvPr>
            <p:ph type="body" sz="quarter" idx="64" hasCustomPrompt="1"/>
          </p:nvPr>
        </p:nvSpPr>
        <p:spPr>
          <a:xfrm>
            <a:off x="4832642"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BFC42CBC-CB1B-1332-7B0B-FFD8A87641F5}"/>
              </a:ext>
            </a:extLst>
          </p:cNvPr>
          <p:cNvSpPr>
            <a:spLocks noGrp="1"/>
          </p:cNvSpPr>
          <p:nvPr>
            <p:ph type="body" sz="quarter" idx="65" hasCustomPrompt="1"/>
          </p:nvPr>
        </p:nvSpPr>
        <p:spPr>
          <a:xfrm>
            <a:off x="6906423"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94F2A38F-7EF9-DAB1-7802-6EE6521ED573}"/>
              </a:ext>
            </a:extLst>
          </p:cNvPr>
          <p:cNvSpPr>
            <a:spLocks noGrp="1"/>
          </p:cNvSpPr>
          <p:nvPr>
            <p:ph type="body" sz="quarter" idx="66" hasCustomPrompt="1"/>
          </p:nvPr>
        </p:nvSpPr>
        <p:spPr>
          <a:xfrm>
            <a:off x="6906422" y="4068571"/>
            <a:ext cx="1633821" cy="176725"/>
          </a:xfrm>
        </p:spPr>
        <p:txBody>
          <a:bodyPr>
            <a:normAutofit/>
          </a:bodyPr>
          <a:lstStyle>
            <a:lvl1pPr algn="ctr">
              <a:defRPr sz="9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29F674B6-531D-34CB-1B18-70AA9575D608}"/>
              </a:ext>
            </a:extLst>
          </p:cNvPr>
          <p:cNvSpPr>
            <a:spLocks noGrp="1"/>
          </p:cNvSpPr>
          <p:nvPr>
            <p:ph type="body" sz="quarter" idx="67" hasCustomPrompt="1"/>
          </p:nvPr>
        </p:nvSpPr>
        <p:spPr>
          <a:xfrm>
            <a:off x="4827552"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496B77A7-C5EB-30F2-D6FC-AE45CAED9AD9}"/>
              </a:ext>
            </a:extLst>
          </p:cNvPr>
          <p:cNvSpPr>
            <a:spLocks noGrp="1"/>
          </p:cNvSpPr>
          <p:nvPr>
            <p:ph type="body" sz="quarter" idx="68" hasCustomPrompt="1"/>
          </p:nvPr>
        </p:nvSpPr>
        <p:spPr>
          <a:xfrm>
            <a:off x="4827551" y="4068571"/>
            <a:ext cx="1633821" cy="176725"/>
          </a:xfrm>
        </p:spPr>
        <p:txBody>
          <a:bodyPr>
            <a:normAutofit/>
          </a:bodyPr>
          <a:lstStyle>
            <a:lvl1pPr algn="ctr">
              <a:defRPr sz="900" b="1">
                <a:solidFill>
                  <a:schemeClr val="tx1"/>
                </a:solidFill>
              </a:defRPr>
            </a:lvl1pPr>
          </a:lstStyle>
          <a:p>
            <a:pPr lvl="0"/>
            <a:r>
              <a:rPr lang="en-US"/>
              <a:t>Lorem ipsum dolor</a:t>
            </a:r>
          </a:p>
        </p:txBody>
      </p:sp>
    </p:spTree>
    <p:extLst>
      <p:ext uri="{BB962C8B-B14F-4D97-AF65-F5344CB8AC3E}">
        <p14:creationId xmlns:p14="http://schemas.microsoft.com/office/powerpoint/2010/main" val="327737341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Ten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07167079-DD95-863E-C5D8-6A592A462459}"/>
              </a:ext>
            </a:extLst>
          </p:cNvPr>
          <p:cNvGrpSpPr/>
          <p:nvPr userDrawn="1"/>
        </p:nvGrpSpPr>
        <p:grpSpPr>
          <a:xfrm>
            <a:off x="610919" y="1306048"/>
            <a:ext cx="7966015" cy="3401134"/>
            <a:chOff x="814558" y="1654109"/>
            <a:chExt cx="10621353" cy="4534845"/>
          </a:xfrm>
        </p:grpSpPr>
        <p:grpSp>
          <p:nvGrpSpPr>
            <p:cNvPr id="9" name="Group 8">
              <a:extLst>
                <a:ext uri="{FF2B5EF4-FFF2-40B4-BE49-F238E27FC236}">
                  <a16:creationId xmlns:a16="http://schemas.microsoft.com/office/drawing/2014/main" id="{03E21E0F-1841-2E79-DF5F-28C44ED2ACEF}"/>
                </a:ext>
              </a:extLst>
            </p:cNvPr>
            <p:cNvGrpSpPr/>
            <p:nvPr/>
          </p:nvGrpSpPr>
          <p:grpSpPr>
            <a:xfrm>
              <a:off x="814558" y="1654109"/>
              <a:ext cx="1894161" cy="2254883"/>
              <a:chOff x="729767" y="1689100"/>
              <a:chExt cx="2038236" cy="2426396"/>
            </a:xfrm>
          </p:grpSpPr>
          <p:sp>
            <p:nvSpPr>
              <p:cNvPr id="79" name="Rectangle 78">
                <a:extLst>
                  <a:ext uri="{FF2B5EF4-FFF2-40B4-BE49-F238E27FC236}">
                    <a16:creationId xmlns:a16="http://schemas.microsoft.com/office/drawing/2014/main" id="{C3C6C806-66D5-181D-8D92-5008F74866BA}"/>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80" name="Diamond 79">
                <a:extLst>
                  <a:ext uri="{FF2B5EF4-FFF2-40B4-BE49-F238E27FC236}">
                    <a16:creationId xmlns:a16="http://schemas.microsoft.com/office/drawing/2014/main" id="{4DB64DC1-4414-A691-599C-D8673B790AEE}"/>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01</a:t>
                </a:r>
                <a:endParaRPr lang="en-US" sz="825" b="1">
                  <a:solidFill>
                    <a:schemeClr val="bg1"/>
                  </a:solidFill>
                </a:endParaRPr>
              </a:p>
            </p:txBody>
          </p:sp>
        </p:grpSp>
        <p:grpSp>
          <p:nvGrpSpPr>
            <p:cNvPr id="16" name="Group 15">
              <a:extLst>
                <a:ext uri="{FF2B5EF4-FFF2-40B4-BE49-F238E27FC236}">
                  <a16:creationId xmlns:a16="http://schemas.microsoft.com/office/drawing/2014/main" id="{3B7A5DBB-D8E8-CB72-593B-52D3D307F2F6}"/>
                </a:ext>
              </a:extLst>
            </p:cNvPr>
            <p:cNvGrpSpPr/>
            <p:nvPr/>
          </p:nvGrpSpPr>
          <p:grpSpPr>
            <a:xfrm>
              <a:off x="2996356" y="1654109"/>
              <a:ext cx="1894161" cy="2254883"/>
              <a:chOff x="729767" y="1689100"/>
              <a:chExt cx="2038236" cy="2426396"/>
            </a:xfrm>
          </p:grpSpPr>
          <p:sp>
            <p:nvSpPr>
              <p:cNvPr id="77" name="Rectangle 76">
                <a:extLst>
                  <a:ext uri="{FF2B5EF4-FFF2-40B4-BE49-F238E27FC236}">
                    <a16:creationId xmlns:a16="http://schemas.microsoft.com/office/drawing/2014/main" id="{8661C9E2-3DCE-DB8D-AF86-C4848DFFD47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8" name="Diamond 77">
                <a:extLst>
                  <a:ext uri="{FF2B5EF4-FFF2-40B4-BE49-F238E27FC236}">
                    <a16:creationId xmlns:a16="http://schemas.microsoft.com/office/drawing/2014/main" id="{B6289FB7-311E-AB5D-4F43-E0C2F2805292}"/>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02</a:t>
                </a:r>
                <a:endParaRPr lang="en-US" sz="825" b="1">
                  <a:solidFill>
                    <a:schemeClr val="bg1"/>
                  </a:solidFill>
                </a:endParaRPr>
              </a:p>
            </p:txBody>
          </p:sp>
        </p:grpSp>
        <p:grpSp>
          <p:nvGrpSpPr>
            <p:cNvPr id="28" name="Group 27">
              <a:extLst>
                <a:ext uri="{FF2B5EF4-FFF2-40B4-BE49-F238E27FC236}">
                  <a16:creationId xmlns:a16="http://schemas.microsoft.com/office/drawing/2014/main" id="{4263334F-349A-88DC-0DA5-895E205ADE9C}"/>
                </a:ext>
              </a:extLst>
            </p:cNvPr>
            <p:cNvGrpSpPr/>
            <p:nvPr/>
          </p:nvGrpSpPr>
          <p:grpSpPr>
            <a:xfrm>
              <a:off x="5178154" y="1654109"/>
              <a:ext cx="1894161" cy="2254883"/>
              <a:chOff x="729767" y="1689100"/>
              <a:chExt cx="2038236" cy="2426396"/>
            </a:xfrm>
          </p:grpSpPr>
          <p:sp>
            <p:nvSpPr>
              <p:cNvPr id="75" name="Rectangle 74">
                <a:extLst>
                  <a:ext uri="{FF2B5EF4-FFF2-40B4-BE49-F238E27FC236}">
                    <a16:creationId xmlns:a16="http://schemas.microsoft.com/office/drawing/2014/main" id="{1907B11A-8FFA-A1FD-0C2C-4BF97AB8D380}"/>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6" name="Diamond 75">
                <a:extLst>
                  <a:ext uri="{FF2B5EF4-FFF2-40B4-BE49-F238E27FC236}">
                    <a16:creationId xmlns:a16="http://schemas.microsoft.com/office/drawing/2014/main" id="{878A54CC-529C-6062-AB95-0BABD0D311FC}"/>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03</a:t>
                </a:r>
                <a:endParaRPr lang="en-US" sz="825" b="1">
                  <a:solidFill>
                    <a:schemeClr val="bg1"/>
                  </a:solidFill>
                </a:endParaRPr>
              </a:p>
            </p:txBody>
          </p:sp>
        </p:grpSp>
        <p:grpSp>
          <p:nvGrpSpPr>
            <p:cNvPr id="29" name="Group 28">
              <a:extLst>
                <a:ext uri="{FF2B5EF4-FFF2-40B4-BE49-F238E27FC236}">
                  <a16:creationId xmlns:a16="http://schemas.microsoft.com/office/drawing/2014/main" id="{F16467B6-6EE0-0287-E9DB-2FE20F317738}"/>
                </a:ext>
              </a:extLst>
            </p:cNvPr>
            <p:cNvGrpSpPr/>
            <p:nvPr/>
          </p:nvGrpSpPr>
          <p:grpSpPr>
            <a:xfrm>
              <a:off x="7359952" y="1654109"/>
              <a:ext cx="1894161" cy="2254883"/>
              <a:chOff x="729767" y="1689100"/>
              <a:chExt cx="2038236" cy="2426396"/>
            </a:xfrm>
          </p:grpSpPr>
          <p:sp>
            <p:nvSpPr>
              <p:cNvPr id="73" name="Rectangle 72">
                <a:extLst>
                  <a:ext uri="{FF2B5EF4-FFF2-40B4-BE49-F238E27FC236}">
                    <a16:creationId xmlns:a16="http://schemas.microsoft.com/office/drawing/2014/main" id="{6CA07D62-14AD-62E7-CB09-E8F72D68E4CF}"/>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4" name="Diamond 73">
                <a:extLst>
                  <a:ext uri="{FF2B5EF4-FFF2-40B4-BE49-F238E27FC236}">
                    <a16:creationId xmlns:a16="http://schemas.microsoft.com/office/drawing/2014/main" id="{88A4E2AD-B8DE-E16B-39F6-E939130692AF}"/>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04</a:t>
                </a:r>
                <a:endParaRPr lang="en-US" sz="825" b="1">
                  <a:solidFill>
                    <a:schemeClr val="bg1"/>
                  </a:solidFill>
                </a:endParaRPr>
              </a:p>
            </p:txBody>
          </p:sp>
        </p:grpSp>
        <p:grpSp>
          <p:nvGrpSpPr>
            <p:cNvPr id="30" name="Group 29">
              <a:extLst>
                <a:ext uri="{FF2B5EF4-FFF2-40B4-BE49-F238E27FC236}">
                  <a16:creationId xmlns:a16="http://schemas.microsoft.com/office/drawing/2014/main" id="{040BE6FE-682D-4EC8-7BF5-4EAE35DEC21E}"/>
                </a:ext>
              </a:extLst>
            </p:cNvPr>
            <p:cNvGrpSpPr/>
            <p:nvPr/>
          </p:nvGrpSpPr>
          <p:grpSpPr>
            <a:xfrm>
              <a:off x="9541750" y="1654109"/>
              <a:ext cx="1894161" cy="2254883"/>
              <a:chOff x="729767" y="1689100"/>
              <a:chExt cx="2038236" cy="2426396"/>
            </a:xfrm>
          </p:grpSpPr>
          <p:sp>
            <p:nvSpPr>
              <p:cNvPr id="69" name="Rectangle 68">
                <a:extLst>
                  <a:ext uri="{FF2B5EF4-FFF2-40B4-BE49-F238E27FC236}">
                    <a16:creationId xmlns:a16="http://schemas.microsoft.com/office/drawing/2014/main" id="{325724B6-C2F7-EFAE-0114-5E00686B8B4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2" name="Diamond 71">
                <a:extLst>
                  <a:ext uri="{FF2B5EF4-FFF2-40B4-BE49-F238E27FC236}">
                    <a16:creationId xmlns:a16="http://schemas.microsoft.com/office/drawing/2014/main" id="{8B810B46-8F6B-60B2-2200-CE1640E3A76A}"/>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05</a:t>
                </a:r>
                <a:endParaRPr lang="en-US" sz="825" b="1">
                  <a:solidFill>
                    <a:schemeClr val="bg1"/>
                  </a:solidFill>
                </a:endParaRPr>
              </a:p>
            </p:txBody>
          </p:sp>
        </p:grpSp>
        <p:grpSp>
          <p:nvGrpSpPr>
            <p:cNvPr id="31" name="Group 30">
              <a:extLst>
                <a:ext uri="{FF2B5EF4-FFF2-40B4-BE49-F238E27FC236}">
                  <a16:creationId xmlns:a16="http://schemas.microsoft.com/office/drawing/2014/main" id="{EE476A70-0729-238A-11A8-7B5C671F1B16}"/>
                </a:ext>
              </a:extLst>
            </p:cNvPr>
            <p:cNvGrpSpPr/>
            <p:nvPr/>
          </p:nvGrpSpPr>
          <p:grpSpPr>
            <a:xfrm>
              <a:off x="814558" y="3934071"/>
              <a:ext cx="1894161" cy="2254883"/>
              <a:chOff x="729767" y="1689100"/>
              <a:chExt cx="2038236" cy="2426396"/>
            </a:xfrm>
          </p:grpSpPr>
          <p:sp>
            <p:nvSpPr>
              <p:cNvPr id="63" name="Rectangle 62">
                <a:extLst>
                  <a:ext uri="{FF2B5EF4-FFF2-40B4-BE49-F238E27FC236}">
                    <a16:creationId xmlns:a16="http://schemas.microsoft.com/office/drawing/2014/main" id="{7C03E043-8B21-AF1C-E960-0EA7291D21F7}"/>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66" name="Diamond 65">
                <a:extLst>
                  <a:ext uri="{FF2B5EF4-FFF2-40B4-BE49-F238E27FC236}">
                    <a16:creationId xmlns:a16="http://schemas.microsoft.com/office/drawing/2014/main" id="{9DAB466B-F1D5-3B69-B44C-E941351CD05A}"/>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06</a:t>
                </a:r>
                <a:endParaRPr lang="en-US" sz="825" b="1">
                  <a:solidFill>
                    <a:schemeClr val="bg1"/>
                  </a:solidFill>
                </a:endParaRPr>
              </a:p>
            </p:txBody>
          </p:sp>
        </p:grpSp>
        <p:grpSp>
          <p:nvGrpSpPr>
            <p:cNvPr id="32" name="Group 31">
              <a:extLst>
                <a:ext uri="{FF2B5EF4-FFF2-40B4-BE49-F238E27FC236}">
                  <a16:creationId xmlns:a16="http://schemas.microsoft.com/office/drawing/2014/main" id="{33B1DCDD-0DFA-E98D-F5D5-7185785BD1FC}"/>
                </a:ext>
              </a:extLst>
            </p:cNvPr>
            <p:cNvGrpSpPr/>
            <p:nvPr/>
          </p:nvGrpSpPr>
          <p:grpSpPr>
            <a:xfrm>
              <a:off x="2996356" y="3934071"/>
              <a:ext cx="1894161" cy="2254883"/>
              <a:chOff x="729767" y="1689100"/>
              <a:chExt cx="2038236" cy="2426396"/>
            </a:xfrm>
          </p:grpSpPr>
          <p:sp>
            <p:nvSpPr>
              <p:cNvPr id="57" name="Rectangle 56">
                <a:extLst>
                  <a:ext uri="{FF2B5EF4-FFF2-40B4-BE49-F238E27FC236}">
                    <a16:creationId xmlns:a16="http://schemas.microsoft.com/office/drawing/2014/main" id="{3481179D-1B7E-982B-B269-B3022F31D0DC}"/>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60" name="Diamond 59">
                <a:extLst>
                  <a:ext uri="{FF2B5EF4-FFF2-40B4-BE49-F238E27FC236}">
                    <a16:creationId xmlns:a16="http://schemas.microsoft.com/office/drawing/2014/main" id="{9FEA4D33-0019-DBC0-1A02-00643E31DEE0}"/>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07</a:t>
                </a:r>
                <a:endParaRPr lang="en-US" sz="825" b="1">
                  <a:solidFill>
                    <a:schemeClr val="bg1"/>
                  </a:solidFill>
                </a:endParaRPr>
              </a:p>
            </p:txBody>
          </p:sp>
        </p:grpSp>
        <p:grpSp>
          <p:nvGrpSpPr>
            <p:cNvPr id="33" name="Group 32">
              <a:extLst>
                <a:ext uri="{FF2B5EF4-FFF2-40B4-BE49-F238E27FC236}">
                  <a16:creationId xmlns:a16="http://schemas.microsoft.com/office/drawing/2014/main" id="{EBA695F8-857F-874E-8D9E-4CC3DF20B9B7}"/>
                </a:ext>
              </a:extLst>
            </p:cNvPr>
            <p:cNvGrpSpPr/>
            <p:nvPr/>
          </p:nvGrpSpPr>
          <p:grpSpPr>
            <a:xfrm>
              <a:off x="5178154" y="3934071"/>
              <a:ext cx="1894161" cy="2254883"/>
              <a:chOff x="729767" y="1689100"/>
              <a:chExt cx="2038236" cy="2426396"/>
            </a:xfrm>
          </p:grpSpPr>
          <p:sp>
            <p:nvSpPr>
              <p:cNvPr id="51" name="Rectangle 50">
                <a:extLst>
                  <a:ext uri="{FF2B5EF4-FFF2-40B4-BE49-F238E27FC236}">
                    <a16:creationId xmlns:a16="http://schemas.microsoft.com/office/drawing/2014/main" id="{DC729DD0-6B05-9F24-0B17-A847C657887D}"/>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54" name="Diamond 53">
                <a:extLst>
                  <a:ext uri="{FF2B5EF4-FFF2-40B4-BE49-F238E27FC236}">
                    <a16:creationId xmlns:a16="http://schemas.microsoft.com/office/drawing/2014/main" id="{80FECEEC-541C-A695-079D-72D528133FE1}"/>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08</a:t>
                </a:r>
                <a:endParaRPr lang="en-US" sz="825" b="1">
                  <a:solidFill>
                    <a:schemeClr val="bg1"/>
                  </a:solidFill>
                </a:endParaRPr>
              </a:p>
            </p:txBody>
          </p:sp>
        </p:grpSp>
        <p:grpSp>
          <p:nvGrpSpPr>
            <p:cNvPr id="34" name="Group 33">
              <a:extLst>
                <a:ext uri="{FF2B5EF4-FFF2-40B4-BE49-F238E27FC236}">
                  <a16:creationId xmlns:a16="http://schemas.microsoft.com/office/drawing/2014/main" id="{79FD35D6-B3B3-C14C-0492-515737A0A51E}"/>
                </a:ext>
              </a:extLst>
            </p:cNvPr>
            <p:cNvGrpSpPr/>
            <p:nvPr/>
          </p:nvGrpSpPr>
          <p:grpSpPr>
            <a:xfrm>
              <a:off x="7359952" y="3934071"/>
              <a:ext cx="1894161" cy="2254883"/>
              <a:chOff x="729767" y="1689100"/>
              <a:chExt cx="2038236" cy="2426396"/>
            </a:xfrm>
          </p:grpSpPr>
          <p:sp>
            <p:nvSpPr>
              <p:cNvPr id="40" name="Rectangle 39">
                <a:extLst>
                  <a:ext uri="{FF2B5EF4-FFF2-40B4-BE49-F238E27FC236}">
                    <a16:creationId xmlns:a16="http://schemas.microsoft.com/office/drawing/2014/main" id="{2DB62F3D-203E-CB14-7664-A88C0DC6EF84}"/>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41" name="Diamond 40">
                <a:extLst>
                  <a:ext uri="{FF2B5EF4-FFF2-40B4-BE49-F238E27FC236}">
                    <a16:creationId xmlns:a16="http://schemas.microsoft.com/office/drawing/2014/main" id="{078F3317-15AF-6F40-070C-5A5B3961922D}"/>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09</a:t>
                </a:r>
                <a:endParaRPr lang="en-US" sz="825" b="1">
                  <a:solidFill>
                    <a:schemeClr val="bg1"/>
                  </a:solidFill>
                </a:endParaRPr>
              </a:p>
            </p:txBody>
          </p:sp>
        </p:grpSp>
        <p:grpSp>
          <p:nvGrpSpPr>
            <p:cNvPr id="35" name="Group 34">
              <a:extLst>
                <a:ext uri="{FF2B5EF4-FFF2-40B4-BE49-F238E27FC236}">
                  <a16:creationId xmlns:a16="http://schemas.microsoft.com/office/drawing/2014/main" id="{926A5EB7-8F87-53B2-8447-C06ED7B52FD8}"/>
                </a:ext>
              </a:extLst>
            </p:cNvPr>
            <p:cNvGrpSpPr/>
            <p:nvPr/>
          </p:nvGrpSpPr>
          <p:grpSpPr>
            <a:xfrm>
              <a:off x="9541750" y="3934071"/>
              <a:ext cx="1894161" cy="2254883"/>
              <a:chOff x="729767" y="1689100"/>
              <a:chExt cx="2038236" cy="2426396"/>
            </a:xfrm>
          </p:grpSpPr>
          <p:sp>
            <p:nvSpPr>
              <p:cNvPr id="37" name="Rectangle 36">
                <a:extLst>
                  <a:ext uri="{FF2B5EF4-FFF2-40B4-BE49-F238E27FC236}">
                    <a16:creationId xmlns:a16="http://schemas.microsoft.com/office/drawing/2014/main" id="{BF69D327-441D-B557-19AC-BECCC8F746B9}"/>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38" name="Diamond 37">
                <a:extLst>
                  <a:ext uri="{FF2B5EF4-FFF2-40B4-BE49-F238E27FC236}">
                    <a16:creationId xmlns:a16="http://schemas.microsoft.com/office/drawing/2014/main" id="{5259861C-2413-40FF-B3C0-976F24383FDD}"/>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10</a:t>
                </a:r>
                <a:endParaRPr lang="en-US" sz="825" b="1">
                  <a:solidFill>
                    <a:schemeClr val="bg1"/>
                  </a:solidFill>
                </a:endParaRPr>
              </a:p>
            </p:txBody>
          </p:sp>
        </p:grpSp>
      </p:grpSp>
      <p:sp>
        <p:nvSpPr>
          <p:cNvPr id="81" name="Text Placeholder 49">
            <a:extLst>
              <a:ext uri="{FF2B5EF4-FFF2-40B4-BE49-F238E27FC236}">
                <a16:creationId xmlns:a16="http://schemas.microsoft.com/office/drawing/2014/main" id="{C5420EF2-F5E9-87C2-4B7C-942AD829A9FE}"/>
              </a:ext>
            </a:extLst>
          </p:cNvPr>
          <p:cNvSpPr>
            <a:spLocks noGrp="1"/>
          </p:cNvSpPr>
          <p:nvPr>
            <p:ph type="body" sz="quarter" idx="38" hasCustomPrompt="1"/>
          </p:nvPr>
        </p:nvSpPr>
        <p:spPr>
          <a:xfrm>
            <a:off x="728347"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2" name="Text Placeholder 49">
            <a:extLst>
              <a:ext uri="{FF2B5EF4-FFF2-40B4-BE49-F238E27FC236}">
                <a16:creationId xmlns:a16="http://schemas.microsoft.com/office/drawing/2014/main" id="{D95FD663-79AC-842D-112F-4E307173EE74}"/>
              </a:ext>
            </a:extLst>
          </p:cNvPr>
          <p:cNvSpPr>
            <a:spLocks noGrp="1"/>
          </p:cNvSpPr>
          <p:nvPr>
            <p:ph type="body" sz="quarter" idx="39" hasCustomPrompt="1"/>
          </p:nvPr>
        </p:nvSpPr>
        <p:spPr>
          <a:xfrm>
            <a:off x="728347"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3" name="Text Placeholder 49">
            <a:extLst>
              <a:ext uri="{FF2B5EF4-FFF2-40B4-BE49-F238E27FC236}">
                <a16:creationId xmlns:a16="http://schemas.microsoft.com/office/drawing/2014/main" id="{D37E55B9-F8DE-2061-BBF5-29E1D0F4B1B3}"/>
              </a:ext>
            </a:extLst>
          </p:cNvPr>
          <p:cNvSpPr>
            <a:spLocks noGrp="1"/>
          </p:cNvSpPr>
          <p:nvPr>
            <p:ph type="body" sz="quarter" idx="49" hasCustomPrompt="1"/>
          </p:nvPr>
        </p:nvSpPr>
        <p:spPr>
          <a:xfrm>
            <a:off x="2343151"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4" name="Text Placeholder 49">
            <a:extLst>
              <a:ext uri="{FF2B5EF4-FFF2-40B4-BE49-F238E27FC236}">
                <a16:creationId xmlns:a16="http://schemas.microsoft.com/office/drawing/2014/main" id="{143EEFCC-5038-24C1-5C04-DA409861F2E5}"/>
              </a:ext>
            </a:extLst>
          </p:cNvPr>
          <p:cNvSpPr>
            <a:spLocks noGrp="1"/>
          </p:cNvSpPr>
          <p:nvPr>
            <p:ph type="body" sz="quarter" idx="50" hasCustomPrompt="1"/>
          </p:nvPr>
        </p:nvSpPr>
        <p:spPr>
          <a:xfrm>
            <a:off x="2343150"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5" name="Text Placeholder 49">
            <a:extLst>
              <a:ext uri="{FF2B5EF4-FFF2-40B4-BE49-F238E27FC236}">
                <a16:creationId xmlns:a16="http://schemas.microsoft.com/office/drawing/2014/main" id="{79D822D2-91EF-6798-11FA-5B59027AD19C}"/>
              </a:ext>
            </a:extLst>
          </p:cNvPr>
          <p:cNvSpPr>
            <a:spLocks noGrp="1"/>
          </p:cNvSpPr>
          <p:nvPr>
            <p:ph type="body" sz="quarter" idx="51" hasCustomPrompt="1"/>
          </p:nvPr>
        </p:nvSpPr>
        <p:spPr>
          <a:xfrm>
            <a:off x="3968412"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6" name="Text Placeholder 49">
            <a:extLst>
              <a:ext uri="{FF2B5EF4-FFF2-40B4-BE49-F238E27FC236}">
                <a16:creationId xmlns:a16="http://schemas.microsoft.com/office/drawing/2014/main" id="{D9C370C4-1D94-CFAE-7EE0-C84B1E32055C}"/>
              </a:ext>
            </a:extLst>
          </p:cNvPr>
          <p:cNvSpPr>
            <a:spLocks noGrp="1"/>
          </p:cNvSpPr>
          <p:nvPr>
            <p:ph type="body" sz="quarter" idx="52" hasCustomPrompt="1"/>
          </p:nvPr>
        </p:nvSpPr>
        <p:spPr>
          <a:xfrm>
            <a:off x="3968412"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7" name="Text Placeholder 49">
            <a:extLst>
              <a:ext uri="{FF2B5EF4-FFF2-40B4-BE49-F238E27FC236}">
                <a16:creationId xmlns:a16="http://schemas.microsoft.com/office/drawing/2014/main" id="{C83370C8-3BB8-ABD1-35E1-76A799C9000B}"/>
              </a:ext>
            </a:extLst>
          </p:cNvPr>
          <p:cNvSpPr>
            <a:spLocks noGrp="1"/>
          </p:cNvSpPr>
          <p:nvPr>
            <p:ph type="body" sz="quarter" idx="53" hasCustomPrompt="1"/>
          </p:nvPr>
        </p:nvSpPr>
        <p:spPr>
          <a:xfrm>
            <a:off x="5600700" y="2115985"/>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9" name="Text Placeholder 49">
            <a:extLst>
              <a:ext uri="{FF2B5EF4-FFF2-40B4-BE49-F238E27FC236}">
                <a16:creationId xmlns:a16="http://schemas.microsoft.com/office/drawing/2014/main" id="{781BCA92-7E19-5AED-FDA6-D17882D42562}"/>
              </a:ext>
            </a:extLst>
          </p:cNvPr>
          <p:cNvSpPr>
            <a:spLocks noGrp="1"/>
          </p:cNvSpPr>
          <p:nvPr>
            <p:ph type="body" sz="quarter" idx="54" hasCustomPrompt="1"/>
          </p:nvPr>
        </p:nvSpPr>
        <p:spPr>
          <a:xfrm>
            <a:off x="5600700" y="1899348"/>
            <a:ext cx="1287950" cy="216637"/>
          </a:xfrm>
        </p:spPr>
        <p:txBody>
          <a:bodyPr>
            <a:normAutofit/>
          </a:bodyPr>
          <a:lstStyle>
            <a:lvl1pPr algn="ctr">
              <a:defRPr sz="900" b="1">
                <a:solidFill>
                  <a:schemeClr val="bg2"/>
                </a:solidFill>
              </a:defRPr>
            </a:lvl1pPr>
          </a:lstStyle>
          <a:p>
            <a:pPr lvl="0"/>
            <a:r>
              <a:rPr lang="en-US"/>
              <a:t>Lorem ipsum dolor</a:t>
            </a:r>
          </a:p>
        </p:txBody>
      </p:sp>
      <p:sp>
        <p:nvSpPr>
          <p:cNvPr id="90" name="Text Placeholder 49">
            <a:extLst>
              <a:ext uri="{FF2B5EF4-FFF2-40B4-BE49-F238E27FC236}">
                <a16:creationId xmlns:a16="http://schemas.microsoft.com/office/drawing/2014/main" id="{4FC811AA-8DE9-3ED9-7548-D8B7ECFA355D}"/>
              </a:ext>
            </a:extLst>
          </p:cNvPr>
          <p:cNvSpPr>
            <a:spLocks noGrp="1"/>
          </p:cNvSpPr>
          <p:nvPr>
            <p:ph type="body" sz="quarter" idx="55" hasCustomPrompt="1"/>
          </p:nvPr>
        </p:nvSpPr>
        <p:spPr>
          <a:xfrm>
            <a:off x="7243447" y="2119728"/>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1" name="Text Placeholder 49">
            <a:extLst>
              <a:ext uri="{FF2B5EF4-FFF2-40B4-BE49-F238E27FC236}">
                <a16:creationId xmlns:a16="http://schemas.microsoft.com/office/drawing/2014/main" id="{FA9C83E5-7537-A8D9-2589-5099B844A1E8}"/>
              </a:ext>
            </a:extLst>
          </p:cNvPr>
          <p:cNvSpPr>
            <a:spLocks noGrp="1"/>
          </p:cNvSpPr>
          <p:nvPr>
            <p:ph type="body" sz="quarter" idx="56" hasCustomPrompt="1"/>
          </p:nvPr>
        </p:nvSpPr>
        <p:spPr>
          <a:xfrm>
            <a:off x="7243447" y="1903091"/>
            <a:ext cx="1207177" cy="216637"/>
          </a:xfrm>
        </p:spPr>
        <p:txBody>
          <a:bodyPr>
            <a:normAutofit/>
          </a:bodyPr>
          <a:lstStyle>
            <a:lvl1pPr algn="ctr">
              <a:defRPr sz="900" b="1">
                <a:solidFill>
                  <a:schemeClr val="bg2"/>
                </a:solidFill>
              </a:defRPr>
            </a:lvl1pPr>
          </a:lstStyle>
          <a:p>
            <a:pPr lvl="0"/>
            <a:r>
              <a:rPr lang="en-US"/>
              <a:t>Lorem ipsum dolor</a:t>
            </a:r>
          </a:p>
        </p:txBody>
      </p:sp>
      <p:sp>
        <p:nvSpPr>
          <p:cNvPr id="92" name="Text Placeholder 49">
            <a:extLst>
              <a:ext uri="{FF2B5EF4-FFF2-40B4-BE49-F238E27FC236}">
                <a16:creationId xmlns:a16="http://schemas.microsoft.com/office/drawing/2014/main" id="{80E97775-A546-C91C-D00F-F102E7151BB6}"/>
              </a:ext>
            </a:extLst>
          </p:cNvPr>
          <p:cNvSpPr>
            <a:spLocks noGrp="1"/>
          </p:cNvSpPr>
          <p:nvPr>
            <p:ph type="body" sz="quarter" idx="57" hasCustomPrompt="1"/>
          </p:nvPr>
        </p:nvSpPr>
        <p:spPr>
          <a:xfrm>
            <a:off x="728347"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3" name="Text Placeholder 49">
            <a:extLst>
              <a:ext uri="{FF2B5EF4-FFF2-40B4-BE49-F238E27FC236}">
                <a16:creationId xmlns:a16="http://schemas.microsoft.com/office/drawing/2014/main" id="{4B55C981-EB9F-D349-6F63-42D8D7ADCF2F}"/>
              </a:ext>
            </a:extLst>
          </p:cNvPr>
          <p:cNvSpPr>
            <a:spLocks noGrp="1"/>
          </p:cNvSpPr>
          <p:nvPr>
            <p:ph type="body" sz="quarter" idx="58" hasCustomPrompt="1"/>
          </p:nvPr>
        </p:nvSpPr>
        <p:spPr>
          <a:xfrm>
            <a:off x="728347"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4" name="Text Placeholder 49">
            <a:extLst>
              <a:ext uri="{FF2B5EF4-FFF2-40B4-BE49-F238E27FC236}">
                <a16:creationId xmlns:a16="http://schemas.microsoft.com/office/drawing/2014/main" id="{FEA895E3-4816-EF66-4CD3-47775F1327AD}"/>
              </a:ext>
            </a:extLst>
          </p:cNvPr>
          <p:cNvSpPr>
            <a:spLocks noGrp="1"/>
          </p:cNvSpPr>
          <p:nvPr>
            <p:ph type="body" sz="quarter" idx="59" hasCustomPrompt="1"/>
          </p:nvPr>
        </p:nvSpPr>
        <p:spPr>
          <a:xfrm>
            <a:off x="2343151"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5" name="Text Placeholder 49">
            <a:extLst>
              <a:ext uri="{FF2B5EF4-FFF2-40B4-BE49-F238E27FC236}">
                <a16:creationId xmlns:a16="http://schemas.microsoft.com/office/drawing/2014/main" id="{946F3A64-7928-DAB5-E43E-AFF7142F64D8}"/>
              </a:ext>
            </a:extLst>
          </p:cNvPr>
          <p:cNvSpPr>
            <a:spLocks noGrp="1"/>
          </p:cNvSpPr>
          <p:nvPr>
            <p:ph type="body" sz="quarter" idx="60" hasCustomPrompt="1"/>
          </p:nvPr>
        </p:nvSpPr>
        <p:spPr>
          <a:xfrm>
            <a:off x="2343150"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6" name="Text Placeholder 49">
            <a:extLst>
              <a:ext uri="{FF2B5EF4-FFF2-40B4-BE49-F238E27FC236}">
                <a16:creationId xmlns:a16="http://schemas.microsoft.com/office/drawing/2014/main" id="{E75FEA9F-9CB0-EDBC-7E30-93C6379D9713}"/>
              </a:ext>
            </a:extLst>
          </p:cNvPr>
          <p:cNvSpPr>
            <a:spLocks noGrp="1"/>
          </p:cNvSpPr>
          <p:nvPr>
            <p:ph type="body" sz="quarter" idx="61" hasCustomPrompt="1"/>
          </p:nvPr>
        </p:nvSpPr>
        <p:spPr>
          <a:xfrm>
            <a:off x="3968412"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7" name="Text Placeholder 49">
            <a:extLst>
              <a:ext uri="{FF2B5EF4-FFF2-40B4-BE49-F238E27FC236}">
                <a16:creationId xmlns:a16="http://schemas.microsoft.com/office/drawing/2014/main" id="{3DC9D6E2-89AF-DD1C-AE11-80DC1E935A2A}"/>
              </a:ext>
            </a:extLst>
          </p:cNvPr>
          <p:cNvSpPr>
            <a:spLocks noGrp="1"/>
          </p:cNvSpPr>
          <p:nvPr>
            <p:ph type="body" sz="quarter" idx="62" hasCustomPrompt="1"/>
          </p:nvPr>
        </p:nvSpPr>
        <p:spPr>
          <a:xfrm>
            <a:off x="3968412"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8" name="Text Placeholder 49">
            <a:extLst>
              <a:ext uri="{FF2B5EF4-FFF2-40B4-BE49-F238E27FC236}">
                <a16:creationId xmlns:a16="http://schemas.microsoft.com/office/drawing/2014/main" id="{5C54C9DF-3E2B-781A-F728-B2CE7CE9C884}"/>
              </a:ext>
            </a:extLst>
          </p:cNvPr>
          <p:cNvSpPr>
            <a:spLocks noGrp="1"/>
          </p:cNvSpPr>
          <p:nvPr>
            <p:ph type="body" sz="quarter" idx="63" hasCustomPrompt="1"/>
          </p:nvPr>
        </p:nvSpPr>
        <p:spPr>
          <a:xfrm>
            <a:off x="5600700" y="3812383"/>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9" name="Text Placeholder 49">
            <a:extLst>
              <a:ext uri="{FF2B5EF4-FFF2-40B4-BE49-F238E27FC236}">
                <a16:creationId xmlns:a16="http://schemas.microsoft.com/office/drawing/2014/main" id="{088DFFBB-B45B-79DC-3D5E-5A4958852134}"/>
              </a:ext>
            </a:extLst>
          </p:cNvPr>
          <p:cNvSpPr>
            <a:spLocks noGrp="1"/>
          </p:cNvSpPr>
          <p:nvPr>
            <p:ph type="body" sz="quarter" idx="64" hasCustomPrompt="1"/>
          </p:nvPr>
        </p:nvSpPr>
        <p:spPr>
          <a:xfrm>
            <a:off x="5600700" y="3595746"/>
            <a:ext cx="1287950" cy="216637"/>
          </a:xfrm>
        </p:spPr>
        <p:txBody>
          <a:bodyPr>
            <a:normAutofit/>
          </a:bodyPr>
          <a:lstStyle>
            <a:lvl1pPr algn="ctr">
              <a:defRPr sz="900" b="1">
                <a:solidFill>
                  <a:schemeClr val="bg2"/>
                </a:solidFill>
              </a:defRPr>
            </a:lvl1pPr>
          </a:lstStyle>
          <a:p>
            <a:pPr lvl="0"/>
            <a:r>
              <a:rPr lang="en-US"/>
              <a:t>Lorem ipsum dolor</a:t>
            </a:r>
          </a:p>
        </p:txBody>
      </p:sp>
      <p:sp>
        <p:nvSpPr>
          <p:cNvPr id="100" name="Text Placeholder 49">
            <a:extLst>
              <a:ext uri="{FF2B5EF4-FFF2-40B4-BE49-F238E27FC236}">
                <a16:creationId xmlns:a16="http://schemas.microsoft.com/office/drawing/2014/main" id="{509A00C6-CE9A-383F-890C-2951A89CA7AA}"/>
              </a:ext>
            </a:extLst>
          </p:cNvPr>
          <p:cNvSpPr>
            <a:spLocks noGrp="1"/>
          </p:cNvSpPr>
          <p:nvPr>
            <p:ph type="body" sz="quarter" idx="65" hasCustomPrompt="1"/>
          </p:nvPr>
        </p:nvSpPr>
        <p:spPr>
          <a:xfrm>
            <a:off x="7243447" y="381612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101" name="Text Placeholder 49">
            <a:extLst>
              <a:ext uri="{FF2B5EF4-FFF2-40B4-BE49-F238E27FC236}">
                <a16:creationId xmlns:a16="http://schemas.microsoft.com/office/drawing/2014/main" id="{417DC428-C4EC-FA71-DA24-75B398646E38}"/>
              </a:ext>
            </a:extLst>
          </p:cNvPr>
          <p:cNvSpPr>
            <a:spLocks noGrp="1"/>
          </p:cNvSpPr>
          <p:nvPr>
            <p:ph type="body" sz="quarter" idx="66" hasCustomPrompt="1"/>
          </p:nvPr>
        </p:nvSpPr>
        <p:spPr>
          <a:xfrm>
            <a:off x="7243447" y="3599488"/>
            <a:ext cx="1207177" cy="216637"/>
          </a:xfrm>
        </p:spPr>
        <p:txBody>
          <a:bodyPr>
            <a:normAutofit/>
          </a:bodyPr>
          <a:lstStyle>
            <a:lvl1pPr algn="ctr">
              <a:defRPr sz="900" b="1">
                <a:solidFill>
                  <a:schemeClr val="bg2"/>
                </a:solidFill>
              </a:defRPr>
            </a:lvl1pPr>
          </a:lstStyle>
          <a:p>
            <a:pPr lvl="0"/>
            <a:r>
              <a:rPr lang="en-US"/>
              <a:t>Lorem ipsum dolor</a:t>
            </a:r>
          </a:p>
        </p:txBody>
      </p:sp>
    </p:spTree>
    <p:extLst>
      <p:ext uri="{BB962C8B-B14F-4D97-AF65-F5344CB8AC3E}">
        <p14:creationId xmlns:p14="http://schemas.microsoft.com/office/powerpoint/2010/main" val="40821482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welve point list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CF9646C0-3602-46E1-2765-83AFA453D325}"/>
              </a:ext>
            </a:extLst>
          </p:cNvPr>
          <p:cNvGrpSpPr/>
          <p:nvPr userDrawn="1"/>
        </p:nvGrpSpPr>
        <p:grpSpPr>
          <a:xfrm>
            <a:off x="610918" y="1436859"/>
            <a:ext cx="7968782" cy="3041777"/>
            <a:chOff x="814558" y="1915811"/>
            <a:chExt cx="10625042" cy="4055703"/>
          </a:xfrm>
        </p:grpSpPr>
        <p:grpSp>
          <p:nvGrpSpPr>
            <p:cNvPr id="9" name="Group 8">
              <a:extLst>
                <a:ext uri="{FF2B5EF4-FFF2-40B4-BE49-F238E27FC236}">
                  <a16:creationId xmlns:a16="http://schemas.microsoft.com/office/drawing/2014/main" id="{BE6E5C0A-5F32-D0E0-C9BB-755E787D07C6}"/>
                </a:ext>
              </a:extLst>
            </p:cNvPr>
            <p:cNvGrpSpPr/>
            <p:nvPr/>
          </p:nvGrpSpPr>
          <p:grpSpPr>
            <a:xfrm>
              <a:off x="814558" y="1915811"/>
              <a:ext cx="3495848" cy="4055703"/>
              <a:chOff x="4348076" y="1802462"/>
              <a:chExt cx="3495848" cy="4055703"/>
            </a:xfrm>
          </p:grpSpPr>
          <p:grpSp>
            <p:nvGrpSpPr>
              <p:cNvPr id="113" name="Graphic 4">
                <a:extLst>
                  <a:ext uri="{FF2B5EF4-FFF2-40B4-BE49-F238E27FC236}">
                    <a16:creationId xmlns:a16="http://schemas.microsoft.com/office/drawing/2014/main" id="{9B64837F-7403-52DD-6FD3-EEBE8D358B5B}"/>
                  </a:ext>
                </a:extLst>
              </p:cNvPr>
              <p:cNvGrpSpPr/>
              <p:nvPr/>
            </p:nvGrpSpPr>
            <p:grpSpPr>
              <a:xfrm>
                <a:off x="4348076" y="1802462"/>
                <a:ext cx="3495848" cy="921671"/>
                <a:chOff x="4348075" y="2969962"/>
                <a:chExt cx="3495848" cy="921671"/>
              </a:xfrm>
              <a:solidFill>
                <a:srgbClr val="FFA62B"/>
              </a:solidFill>
            </p:grpSpPr>
            <p:sp>
              <p:nvSpPr>
                <p:cNvPr id="115" name="Freeform 114">
                  <a:extLst>
                    <a:ext uri="{FF2B5EF4-FFF2-40B4-BE49-F238E27FC236}">
                      <a16:creationId xmlns:a16="http://schemas.microsoft.com/office/drawing/2014/main" id="{73C5A4B9-B62A-9AFF-F985-86AC585A1E9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16" name="Freeform 115">
                  <a:extLst>
                    <a:ext uri="{FF2B5EF4-FFF2-40B4-BE49-F238E27FC236}">
                      <a16:creationId xmlns:a16="http://schemas.microsoft.com/office/drawing/2014/main" id="{4409E76D-80C5-58FD-E4F8-49CBA887E798}"/>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01</a:t>
                  </a:r>
                </a:p>
              </p:txBody>
            </p:sp>
          </p:grpSp>
          <p:grpSp>
            <p:nvGrpSpPr>
              <p:cNvPr id="109" name="Graphic 4">
                <a:extLst>
                  <a:ext uri="{FF2B5EF4-FFF2-40B4-BE49-F238E27FC236}">
                    <a16:creationId xmlns:a16="http://schemas.microsoft.com/office/drawing/2014/main" id="{95FD6FD0-7601-3BC4-171B-AA9218EA0327}"/>
                  </a:ext>
                </a:extLst>
              </p:cNvPr>
              <p:cNvGrpSpPr/>
              <p:nvPr/>
            </p:nvGrpSpPr>
            <p:grpSpPr>
              <a:xfrm>
                <a:off x="4348076" y="2817336"/>
                <a:ext cx="3495848" cy="921671"/>
                <a:chOff x="4348075" y="2969962"/>
                <a:chExt cx="3495848" cy="921671"/>
              </a:xfrm>
              <a:solidFill>
                <a:srgbClr val="FFA62B"/>
              </a:solidFill>
            </p:grpSpPr>
            <p:sp>
              <p:nvSpPr>
                <p:cNvPr id="111" name="Freeform 110">
                  <a:extLst>
                    <a:ext uri="{FF2B5EF4-FFF2-40B4-BE49-F238E27FC236}">
                      <a16:creationId xmlns:a16="http://schemas.microsoft.com/office/drawing/2014/main" id="{3EC6290C-8F90-3B0E-9C49-81C5F428463D}"/>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12" name="Freeform 111">
                  <a:extLst>
                    <a:ext uri="{FF2B5EF4-FFF2-40B4-BE49-F238E27FC236}">
                      <a16:creationId xmlns:a16="http://schemas.microsoft.com/office/drawing/2014/main" id="{A4EBC319-8533-29F4-0002-7DA27D1A4F0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02</a:t>
                  </a:r>
                </a:p>
              </p:txBody>
            </p:sp>
          </p:grpSp>
          <p:grpSp>
            <p:nvGrpSpPr>
              <p:cNvPr id="105" name="Graphic 4">
                <a:extLst>
                  <a:ext uri="{FF2B5EF4-FFF2-40B4-BE49-F238E27FC236}">
                    <a16:creationId xmlns:a16="http://schemas.microsoft.com/office/drawing/2014/main" id="{79F2FD3D-8EE7-045F-AB86-9C9DCD529730}"/>
                  </a:ext>
                </a:extLst>
              </p:cNvPr>
              <p:cNvGrpSpPr/>
              <p:nvPr/>
            </p:nvGrpSpPr>
            <p:grpSpPr>
              <a:xfrm>
                <a:off x="4348076" y="3865564"/>
                <a:ext cx="3495848" cy="921671"/>
                <a:chOff x="4348075" y="2969962"/>
                <a:chExt cx="3495848" cy="921671"/>
              </a:xfrm>
              <a:solidFill>
                <a:srgbClr val="FFA62B"/>
              </a:solidFill>
            </p:grpSpPr>
            <p:sp>
              <p:nvSpPr>
                <p:cNvPr id="107" name="Freeform 106">
                  <a:extLst>
                    <a:ext uri="{FF2B5EF4-FFF2-40B4-BE49-F238E27FC236}">
                      <a16:creationId xmlns:a16="http://schemas.microsoft.com/office/drawing/2014/main" id="{FFDC72DF-4BE9-4525-6E5D-B43708CB167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08" name="Freeform 107">
                  <a:extLst>
                    <a:ext uri="{FF2B5EF4-FFF2-40B4-BE49-F238E27FC236}">
                      <a16:creationId xmlns:a16="http://schemas.microsoft.com/office/drawing/2014/main" id="{DFBAD041-64AE-C5F0-D6B2-2EC77C39AF16}"/>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03</a:t>
                  </a:r>
                </a:p>
              </p:txBody>
            </p:sp>
          </p:grpSp>
          <p:grpSp>
            <p:nvGrpSpPr>
              <p:cNvPr id="85" name="Graphic 4">
                <a:extLst>
                  <a:ext uri="{FF2B5EF4-FFF2-40B4-BE49-F238E27FC236}">
                    <a16:creationId xmlns:a16="http://schemas.microsoft.com/office/drawing/2014/main" id="{66C09110-9E91-06EB-E0A8-81BDD2B305D4}"/>
                  </a:ext>
                </a:extLst>
              </p:cNvPr>
              <p:cNvGrpSpPr/>
              <p:nvPr/>
            </p:nvGrpSpPr>
            <p:grpSpPr>
              <a:xfrm>
                <a:off x="4348076" y="4936494"/>
                <a:ext cx="3495848" cy="921671"/>
                <a:chOff x="4348075" y="2969962"/>
                <a:chExt cx="3495848" cy="921671"/>
              </a:xfrm>
              <a:solidFill>
                <a:srgbClr val="FFA62B"/>
              </a:solidFill>
            </p:grpSpPr>
            <p:sp>
              <p:nvSpPr>
                <p:cNvPr id="87" name="Freeform 86">
                  <a:extLst>
                    <a:ext uri="{FF2B5EF4-FFF2-40B4-BE49-F238E27FC236}">
                      <a16:creationId xmlns:a16="http://schemas.microsoft.com/office/drawing/2014/main" id="{E1BDA07A-0379-7E95-457D-08DDD8AD516C}"/>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04" name="Freeform 103">
                  <a:extLst>
                    <a:ext uri="{FF2B5EF4-FFF2-40B4-BE49-F238E27FC236}">
                      <a16:creationId xmlns:a16="http://schemas.microsoft.com/office/drawing/2014/main" id="{679037C8-5B45-64C9-CE2A-25EE3AC46D81}"/>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04</a:t>
                  </a:r>
                </a:p>
              </p:txBody>
            </p:sp>
          </p:grpSp>
        </p:grpSp>
        <p:grpSp>
          <p:nvGrpSpPr>
            <p:cNvPr id="20" name="Group 19">
              <a:extLst>
                <a:ext uri="{FF2B5EF4-FFF2-40B4-BE49-F238E27FC236}">
                  <a16:creationId xmlns:a16="http://schemas.microsoft.com/office/drawing/2014/main" id="{5AF06262-39CC-4449-09FE-6900A4C12EE7}"/>
                </a:ext>
              </a:extLst>
            </p:cNvPr>
            <p:cNvGrpSpPr/>
            <p:nvPr/>
          </p:nvGrpSpPr>
          <p:grpSpPr>
            <a:xfrm>
              <a:off x="4348076" y="1915811"/>
              <a:ext cx="3495848" cy="4055703"/>
              <a:chOff x="4348076" y="1802462"/>
              <a:chExt cx="3495848" cy="4055703"/>
            </a:xfrm>
            <a:solidFill>
              <a:schemeClr val="tx1"/>
            </a:solidFill>
          </p:grpSpPr>
          <p:grpSp>
            <p:nvGrpSpPr>
              <p:cNvPr id="74" name="Graphic 4">
                <a:extLst>
                  <a:ext uri="{FF2B5EF4-FFF2-40B4-BE49-F238E27FC236}">
                    <a16:creationId xmlns:a16="http://schemas.microsoft.com/office/drawing/2014/main" id="{27A68F01-E6D0-F851-2CF5-21B21EE66DCA}"/>
                  </a:ext>
                </a:extLst>
              </p:cNvPr>
              <p:cNvGrpSpPr/>
              <p:nvPr/>
            </p:nvGrpSpPr>
            <p:grpSpPr>
              <a:xfrm>
                <a:off x="4348076" y="1802462"/>
                <a:ext cx="3495848" cy="921671"/>
                <a:chOff x="4348075" y="2969962"/>
                <a:chExt cx="3495848" cy="921671"/>
              </a:xfrm>
              <a:grpFill/>
            </p:grpSpPr>
            <p:sp>
              <p:nvSpPr>
                <p:cNvPr id="76" name="Freeform 75">
                  <a:extLst>
                    <a:ext uri="{FF2B5EF4-FFF2-40B4-BE49-F238E27FC236}">
                      <a16:creationId xmlns:a16="http://schemas.microsoft.com/office/drawing/2014/main" id="{E60F0B80-18E8-A965-FA0E-B1001D5000AE}"/>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77" name="Freeform 76">
                  <a:extLst>
                    <a:ext uri="{FF2B5EF4-FFF2-40B4-BE49-F238E27FC236}">
                      <a16:creationId xmlns:a16="http://schemas.microsoft.com/office/drawing/2014/main" id="{37FEE1AB-9EEC-F1A0-CD0F-38DBB7DDDAB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05</a:t>
                  </a:r>
                </a:p>
              </p:txBody>
            </p:sp>
          </p:grpSp>
          <p:grpSp>
            <p:nvGrpSpPr>
              <p:cNvPr id="70" name="Graphic 4">
                <a:extLst>
                  <a:ext uri="{FF2B5EF4-FFF2-40B4-BE49-F238E27FC236}">
                    <a16:creationId xmlns:a16="http://schemas.microsoft.com/office/drawing/2014/main" id="{A8E27F96-9F99-92B7-6B49-44D736C2C388}"/>
                  </a:ext>
                </a:extLst>
              </p:cNvPr>
              <p:cNvGrpSpPr/>
              <p:nvPr/>
            </p:nvGrpSpPr>
            <p:grpSpPr>
              <a:xfrm>
                <a:off x="4348076" y="2817336"/>
                <a:ext cx="3495848" cy="921671"/>
                <a:chOff x="4348075" y="2969962"/>
                <a:chExt cx="3495848" cy="921671"/>
              </a:xfrm>
              <a:grpFill/>
            </p:grpSpPr>
            <p:sp>
              <p:nvSpPr>
                <p:cNvPr id="72" name="Freeform 71">
                  <a:extLst>
                    <a:ext uri="{FF2B5EF4-FFF2-40B4-BE49-F238E27FC236}">
                      <a16:creationId xmlns:a16="http://schemas.microsoft.com/office/drawing/2014/main" id="{7B64805A-9B6A-3258-4AA0-8EDD07724293}"/>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73" name="Freeform 72">
                  <a:extLst>
                    <a:ext uri="{FF2B5EF4-FFF2-40B4-BE49-F238E27FC236}">
                      <a16:creationId xmlns:a16="http://schemas.microsoft.com/office/drawing/2014/main" id="{4E3B64F5-AD5F-081D-C4A5-2C721A0F131B}"/>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06</a:t>
                  </a:r>
                </a:p>
              </p:txBody>
            </p:sp>
          </p:grpSp>
          <p:grpSp>
            <p:nvGrpSpPr>
              <p:cNvPr id="60" name="Graphic 4">
                <a:extLst>
                  <a:ext uri="{FF2B5EF4-FFF2-40B4-BE49-F238E27FC236}">
                    <a16:creationId xmlns:a16="http://schemas.microsoft.com/office/drawing/2014/main" id="{32469D5C-33DE-2554-51D1-D18017EBD643}"/>
                  </a:ext>
                </a:extLst>
              </p:cNvPr>
              <p:cNvGrpSpPr/>
              <p:nvPr/>
            </p:nvGrpSpPr>
            <p:grpSpPr>
              <a:xfrm>
                <a:off x="4348076" y="3865564"/>
                <a:ext cx="3495848" cy="921671"/>
                <a:chOff x="4348075" y="2969962"/>
                <a:chExt cx="3495848" cy="921671"/>
              </a:xfrm>
              <a:grpFill/>
            </p:grpSpPr>
            <p:sp>
              <p:nvSpPr>
                <p:cNvPr id="66" name="Freeform 65">
                  <a:extLst>
                    <a:ext uri="{FF2B5EF4-FFF2-40B4-BE49-F238E27FC236}">
                      <a16:creationId xmlns:a16="http://schemas.microsoft.com/office/drawing/2014/main" id="{0545D458-3AF7-3463-D10F-197D5923C9F7}"/>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67" name="Freeform 66">
                  <a:extLst>
                    <a:ext uri="{FF2B5EF4-FFF2-40B4-BE49-F238E27FC236}">
                      <a16:creationId xmlns:a16="http://schemas.microsoft.com/office/drawing/2014/main" id="{F287DBB0-8F96-13E1-3BA2-3D781B5FA2B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07</a:t>
                  </a:r>
                </a:p>
              </p:txBody>
            </p:sp>
          </p:grpSp>
          <p:grpSp>
            <p:nvGrpSpPr>
              <p:cNvPr id="55" name="Graphic 4">
                <a:extLst>
                  <a:ext uri="{FF2B5EF4-FFF2-40B4-BE49-F238E27FC236}">
                    <a16:creationId xmlns:a16="http://schemas.microsoft.com/office/drawing/2014/main" id="{9BDAA2B7-6FDC-5A5D-504C-216730117A34}"/>
                  </a:ext>
                </a:extLst>
              </p:cNvPr>
              <p:cNvGrpSpPr/>
              <p:nvPr/>
            </p:nvGrpSpPr>
            <p:grpSpPr>
              <a:xfrm>
                <a:off x="4348076" y="4936494"/>
                <a:ext cx="3495848" cy="921671"/>
                <a:chOff x="4348075" y="2969962"/>
                <a:chExt cx="3495848" cy="921671"/>
              </a:xfrm>
              <a:grpFill/>
            </p:grpSpPr>
            <p:sp>
              <p:nvSpPr>
                <p:cNvPr id="57" name="Freeform 56">
                  <a:extLst>
                    <a:ext uri="{FF2B5EF4-FFF2-40B4-BE49-F238E27FC236}">
                      <a16:creationId xmlns:a16="http://schemas.microsoft.com/office/drawing/2014/main" id="{2B1ADDA7-3A8A-2962-0884-8ED4C2E7B21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58" name="Freeform 57">
                  <a:extLst>
                    <a:ext uri="{FF2B5EF4-FFF2-40B4-BE49-F238E27FC236}">
                      <a16:creationId xmlns:a16="http://schemas.microsoft.com/office/drawing/2014/main" id="{D2057403-C6D1-C5C5-D5FF-708E634B771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048</a:t>
                  </a:r>
                </a:p>
              </p:txBody>
            </p:sp>
          </p:grpSp>
        </p:grpSp>
        <p:grpSp>
          <p:nvGrpSpPr>
            <p:cNvPr id="26" name="Group 25">
              <a:extLst>
                <a:ext uri="{FF2B5EF4-FFF2-40B4-BE49-F238E27FC236}">
                  <a16:creationId xmlns:a16="http://schemas.microsoft.com/office/drawing/2014/main" id="{B53B3AFA-6702-78A6-1EA2-173625520BC3}"/>
                </a:ext>
              </a:extLst>
            </p:cNvPr>
            <p:cNvGrpSpPr/>
            <p:nvPr/>
          </p:nvGrpSpPr>
          <p:grpSpPr>
            <a:xfrm>
              <a:off x="7943752" y="1915811"/>
              <a:ext cx="3495848" cy="4055703"/>
              <a:chOff x="4348076" y="1802462"/>
              <a:chExt cx="3495848" cy="4055703"/>
            </a:xfrm>
            <a:solidFill>
              <a:schemeClr val="tx1"/>
            </a:solidFill>
          </p:grpSpPr>
          <p:grpSp>
            <p:nvGrpSpPr>
              <p:cNvPr id="47" name="Graphic 4">
                <a:extLst>
                  <a:ext uri="{FF2B5EF4-FFF2-40B4-BE49-F238E27FC236}">
                    <a16:creationId xmlns:a16="http://schemas.microsoft.com/office/drawing/2014/main" id="{6DDF3521-B659-2092-D647-B2D534A9FEE7}"/>
                  </a:ext>
                </a:extLst>
              </p:cNvPr>
              <p:cNvGrpSpPr/>
              <p:nvPr/>
            </p:nvGrpSpPr>
            <p:grpSpPr>
              <a:xfrm>
                <a:off x="4348076" y="1802462"/>
                <a:ext cx="3495848" cy="921671"/>
                <a:chOff x="4348075" y="2969962"/>
                <a:chExt cx="3495848" cy="921671"/>
              </a:xfrm>
              <a:grpFill/>
            </p:grpSpPr>
            <p:sp>
              <p:nvSpPr>
                <p:cNvPr id="49" name="Freeform 48">
                  <a:extLst>
                    <a:ext uri="{FF2B5EF4-FFF2-40B4-BE49-F238E27FC236}">
                      <a16:creationId xmlns:a16="http://schemas.microsoft.com/office/drawing/2014/main" id="{FF1D27DB-F59F-F23C-8F8D-25493D213F7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50" name="Freeform 49">
                  <a:extLst>
                    <a:ext uri="{FF2B5EF4-FFF2-40B4-BE49-F238E27FC236}">
                      <a16:creationId xmlns:a16="http://schemas.microsoft.com/office/drawing/2014/main" id="{5491B46D-BBC0-A26F-53C7-E2580AEE7877}"/>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09</a:t>
                  </a:r>
                </a:p>
              </p:txBody>
            </p:sp>
          </p:grpSp>
          <p:grpSp>
            <p:nvGrpSpPr>
              <p:cNvPr id="43" name="Graphic 4">
                <a:extLst>
                  <a:ext uri="{FF2B5EF4-FFF2-40B4-BE49-F238E27FC236}">
                    <a16:creationId xmlns:a16="http://schemas.microsoft.com/office/drawing/2014/main" id="{63BA0543-7696-3F0F-957D-C1564FFF1EF1}"/>
                  </a:ext>
                </a:extLst>
              </p:cNvPr>
              <p:cNvGrpSpPr/>
              <p:nvPr/>
            </p:nvGrpSpPr>
            <p:grpSpPr>
              <a:xfrm>
                <a:off x="4348076" y="2817336"/>
                <a:ext cx="3495848" cy="921671"/>
                <a:chOff x="4348075" y="2969962"/>
                <a:chExt cx="3495848" cy="921671"/>
              </a:xfrm>
              <a:grpFill/>
            </p:grpSpPr>
            <p:sp>
              <p:nvSpPr>
                <p:cNvPr id="45" name="Freeform 44">
                  <a:extLst>
                    <a:ext uri="{FF2B5EF4-FFF2-40B4-BE49-F238E27FC236}">
                      <a16:creationId xmlns:a16="http://schemas.microsoft.com/office/drawing/2014/main" id="{B1B2B79D-CED2-69C3-FDA8-FBEDC9775F0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46" name="Freeform 45">
                  <a:extLst>
                    <a:ext uri="{FF2B5EF4-FFF2-40B4-BE49-F238E27FC236}">
                      <a16:creationId xmlns:a16="http://schemas.microsoft.com/office/drawing/2014/main" id="{60AAFD83-7FE1-C6E1-2B33-63BE80C3EA3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10</a:t>
                  </a:r>
                </a:p>
              </p:txBody>
            </p:sp>
          </p:grpSp>
          <p:grpSp>
            <p:nvGrpSpPr>
              <p:cNvPr id="39" name="Graphic 4">
                <a:extLst>
                  <a:ext uri="{FF2B5EF4-FFF2-40B4-BE49-F238E27FC236}">
                    <a16:creationId xmlns:a16="http://schemas.microsoft.com/office/drawing/2014/main" id="{291DC17D-9AEC-BD5E-AD37-51ABD2ACAF1B}"/>
                  </a:ext>
                </a:extLst>
              </p:cNvPr>
              <p:cNvGrpSpPr/>
              <p:nvPr/>
            </p:nvGrpSpPr>
            <p:grpSpPr>
              <a:xfrm>
                <a:off x="4348076" y="3865564"/>
                <a:ext cx="3495848" cy="921671"/>
                <a:chOff x="4348075" y="2969962"/>
                <a:chExt cx="3495848" cy="921671"/>
              </a:xfrm>
              <a:grpFill/>
            </p:grpSpPr>
            <p:sp>
              <p:nvSpPr>
                <p:cNvPr id="41" name="Freeform 40">
                  <a:extLst>
                    <a:ext uri="{FF2B5EF4-FFF2-40B4-BE49-F238E27FC236}">
                      <a16:creationId xmlns:a16="http://schemas.microsoft.com/office/drawing/2014/main" id="{69767A64-B2EA-E165-9D0F-CC50B19CFAB2}"/>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42" name="Freeform 41">
                  <a:extLst>
                    <a:ext uri="{FF2B5EF4-FFF2-40B4-BE49-F238E27FC236}">
                      <a16:creationId xmlns:a16="http://schemas.microsoft.com/office/drawing/2014/main" id="{1A539BA4-34BD-4483-0BE6-7D1AE74DA7F0}"/>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11</a:t>
                  </a:r>
                </a:p>
              </p:txBody>
            </p:sp>
          </p:grpSp>
          <p:grpSp>
            <p:nvGrpSpPr>
              <p:cNvPr id="35" name="Graphic 4">
                <a:extLst>
                  <a:ext uri="{FF2B5EF4-FFF2-40B4-BE49-F238E27FC236}">
                    <a16:creationId xmlns:a16="http://schemas.microsoft.com/office/drawing/2014/main" id="{4B673896-A2FE-72F6-ACF2-C9540CD542D6}"/>
                  </a:ext>
                </a:extLst>
              </p:cNvPr>
              <p:cNvGrpSpPr/>
              <p:nvPr/>
            </p:nvGrpSpPr>
            <p:grpSpPr>
              <a:xfrm>
                <a:off x="4348076" y="4936494"/>
                <a:ext cx="3495848" cy="921671"/>
                <a:chOff x="4348075" y="2969962"/>
                <a:chExt cx="3495848" cy="921671"/>
              </a:xfrm>
              <a:grpFill/>
            </p:grpSpPr>
            <p:sp>
              <p:nvSpPr>
                <p:cNvPr id="37" name="Freeform 36">
                  <a:extLst>
                    <a:ext uri="{FF2B5EF4-FFF2-40B4-BE49-F238E27FC236}">
                      <a16:creationId xmlns:a16="http://schemas.microsoft.com/office/drawing/2014/main" id="{5107B750-38E6-F433-6C9A-B103136AE82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38" name="Freeform 37">
                  <a:extLst>
                    <a:ext uri="{FF2B5EF4-FFF2-40B4-BE49-F238E27FC236}">
                      <a16:creationId xmlns:a16="http://schemas.microsoft.com/office/drawing/2014/main" id="{76D0E5DE-EBDC-AEB0-5C9A-359CB55B9F45}"/>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12</a:t>
                  </a:r>
                </a:p>
              </p:txBody>
            </p:sp>
          </p:grpSp>
        </p:grpSp>
      </p:grpSp>
      <p:sp>
        <p:nvSpPr>
          <p:cNvPr id="117" name="Text Placeholder 49">
            <a:extLst>
              <a:ext uri="{FF2B5EF4-FFF2-40B4-BE49-F238E27FC236}">
                <a16:creationId xmlns:a16="http://schemas.microsoft.com/office/drawing/2014/main" id="{C057BBC4-1EE1-0C25-9353-3DCC875D5911}"/>
              </a:ext>
            </a:extLst>
          </p:cNvPr>
          <p:cNvSpPr>
            <a:spLocks noGrp="1"/>
          </p:cNvSpPr>
          <p:nvPr>
            <p:ph type="body" sz="quarter" idx="63" hasCustomPrompt="1"/>
          </p:nvPr>
        </p:nvSpPr>
        <p:spPr>
          <a:xfrm>
            <a:off x="1393508" y="1558908"/>
            <a:ext cx="1680687" cy="457200"/>
          </a:xfrm>
        </p:spPr>
        <p:txBody>
          <a:bodyPr>
            <a:normAutofit/>
          </a:bodyPr>
          <a:lstStyle>
            <a:lvl1pPr algn="l">
              <a:defRPr sz="750" b="0">
                <a:solidFill>
                  <a:schemeClr val="bg2"/>
                </a:solidFill>
              </a:defRPr>
            </a:lvl1pPr>
          </a:lstStyle>
          <a:p>
            <a:pPr lvl="0"/>
            <a:r>
              <a:rPr lang="en-US"/>
              <a:t>Lorem ipsum dolor</a:t>
            </a:r>
          </a:p>
        </p:txBody>
      </p:sp>
      <p:sp>
        <p:nvSpPr>
          <p:cNvPr id="118" name="Text Placeholder 49">
            <a:extLst>
              <a:ext uri="{FF2B5EF4-FFF2-40B4-BE49-F238E27FC236}">
                <a16:creationId xmlns:a16="http://schemas.microsoft.com/office/drawing/2014/main" id="{F9B98209-FC74-1F2A-2593-C48697BCAF96}"/>
              </a:ext>
            </a:extLst>
          </p:cNvPr>
          <p:cNvSpPr>
            <a:spLocks noGrp="1"/>
          </p:cNvSpPr>
          <p:nvPr>
            <p:ph type="body" sz="quarter" idx="64" hasCustomPrompt="1"/>
          </p:nvPr>
        </p:nvSpPr>
        <p:spPr>
          <a:xfrm>
            <a:off x="1393508" y="2315614"/>
            <a:ext cx="1665882" cy="516792"/>
          </a:xfrm>
        </p:spPr>
        <p:txBody>
          <a:bodyPr>
            <a:normAutofit/>
          </a:bodyPr>
          <a:lstStyle>
            <a:lvl1pPr algn="l">
              <a:defRPr sz="750" b="0">
                <a:solidFill>
                  <a:schemeClr val="bg2"/>
                </a:solidFill>
              </a:defRPr>
            </a:lvl1pPr>
          </a:lstStyle>
          <a:p>
            <a:pPr lvl="0"/>
            <a:r>
              <a:rPr lang="en-US"/>
              <a:t>Lorem ipsum dolor</a:t>
            </a:r>
          </a:p>
        </p:txBody>
      </p:sp>
      <p:sp>
        <p:nvSpPr>
          <p:cNvPr id="119" name="Text Placeholder 49">
            <a:extLst>
              <a:ext uri="{FF2B5EF4-FFF2-40B4-BE49-F238E27FC236}">
                <a16:creationId xmlns:a16="http://schemas.microsoft.com/office/drawing/2014/main" id="{E1FAEAC5-AD11-51A3-73AA-A286BCA59B17}"/>
              </a:ext>
            </a:extLst>
          </p:cNvPr>
          <p:cNvSpPr>
            <a:spLocks noGrp="1"/>
          </p:cNvSpPr>
          <p:nvPr>
            <p:ph type="body" sz="quarter" idx="67" hasCustomPrompt="1"/>
          </p:nvPr>
        </p:nvSpPr>
        <p:spPr>
          <a:xfrm>
            <a:off x="1393508" y="3096129"/>
            <a:ext cx="1680687" cy="503982"/>
          </a:xfrm>
        </p:spPr>
        <p:txBody>
          <a:bodyPr>
            <a:normAutofit/>
          </a:bodyPr>
          <a:lstStyle>
            <a:lvl1pPr algn="l">
              <a:defRPr sz="750" b="0">
                <a:solidFill>
                  <a:schemeClr val="bg2"/>
                </a:solidFill>
              </a:defRPr>
            </a:lvl1pPr>
          </a:lstStyle>
          <a:p>
            <a:pPr lvl="0"/>
            <a:r>
              <a:rPr lang="en-US"/>
              <a:t>Lorem ipsum dolor</a:t>
            </a:r>
          </a:p>
        </p:txBody>
      </p:sp>
      <p:sp>
        <p:nvSpPr>
          <p:cNvPr id="120" name="Text Placeholder 49">
            <a:extLst>
              <a:ext uri="{FF2B5EF4-FFF2-40B4-BE49-F238E27FC236}">
                <a16:creationId xmlns:a16="http://schemas.microsoft.com/office/drawing/2014/main" id="{5D206129-0206-0D54-F4D0-404BF8D838F1}"/>
              </a:ext>
            </a:extLst>
          </p:cNvPr>
          <p:cNvSpPr>
            <a:spLocks noGrp="1"/>
          </p:cNvSpPr>
          <p:nvPr>
            <p:ph type="body" sz="quarter" idx="68" hasCustomPrompt="1"/>
          </p:nvPr>
        </p:nvSpPr>
        <p:spPr>
          <a:xfrm>
            <a:off x="1393508"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1" name="Text Placeholder 49">
            <a:extLst>
              <a:ext uri="{FF2B5EF4-FFF2-40B4-BE49-F238E27FC236}">
                <a16:creationId xmlns:a16="http://schemas.microsoft.com/office/drawing/2014/main" id="{0AFF3613-00D8-F704-E0AA-E7A0317AAEDF}"/>
              </a:ext>
            </a:extLst>
          </p:cNvPr>
          <p:cNvSpPr>
            <a:spLocks noGrp="1"/>
          </p:cNvSpPr>
          <p:nvPr>
            <p:ph type="body" sz="quarter" idx="71" hasCustomPrompt="1"/>
          </p:nvPr>
        </p:nvSpPr>
        <p:spPr>
          <a:xfrm>
            <a:off x="4057650" y="1548803"/>
            <a:ext cx="1680687" cy="478833"/>
          </a:xfrm>
        </p:spPr>
        <p:txBody>
          <a:bodyPr>
            <a:normAutofit/>
          </a:bodyPr>
          <a:lstStyle>
            <a:lvl1pPr algn="l">
              <a:defRPr sz="750" b="0">
                <a:solidFill>
                  <a:schemeClr val="bg2"/>
                </a:solidFill>
              </a:defRPr>
            </a:lvl1pPr>
          </a:lstStyle>
          <a:p>
            <a:pPr lvl="0"/>
            <a:r>
              <a:rPr lang="en-US"/>
              <a:t>Lorem ipsum dolor</a:t>
            </a:r>
          </a:p>
        </p:txBody>
      </p:sp>
      <p:sp>
        <p:nvSpPr>
          <p:cNvPr id="122" name="Text Placeholder 49">
            <a:extLst>
              <a:ext uri="{FF2B5EF4-FFF2-40B4-BE49-F238E27FC236}">
                <a16:creationId xmlns:a16="http://schemas.microsoft.com/office/drawing/2014/main" id="{3ED8BC31-C671-A7C4-D47D-D984CC90D7A4}"/>
              </a:ext>
            </a:extLst>
          </p:cNvPr>
          <p:cNvSpPr>
            <a:spLocks noGrp="1"/>
          </p:cNvSpPr>
          <p:nvPr>
            <p:ph type="body" sz="quarter" idx="72" hasCustomPrompt="1"/>
          </p:nvPr>
        </p:nvSpPr>
        <p:spPr>
          <a:xfrm>
            <a:off x="4065053" y="2315613"/>
            <a:ext cx="1665882" cy="516793"/>
          </a:xfrm>
        </p:spPr>
        <p:txBody>
          <a:bodyPr>
            <a:normAutofit/>
          </a:bodyPr>
          <a:lstStyle>
            <a:lvl1pPr algn="l">
              <a:defRPr sz="750" b="0">
                <a:solidFill>
                  <a:schemeClr val="bg2"/>
                </a:solidFill>
              </a:defRPr>
            </a:lvl1pPr>
          </a:lstStyle>
          <a:p>
            <a:pPr lvl="0"/>
            <a:r>
              <a:rPr lang="en-US"/>
              <a:t>Lorem ipsum dolor</a:t>
            </a:r>
          </a:p>
        </p:txBody>
      </p:sp>
      <p:sp>
        <p:nvSpPr>
          <p:cNvPr id="123" name="Text Placeholder 49">
            <a:extLst>
              <a:ext uri="{FF2B5EF4-FFF2-40B4-BE49-F238E27FC236}">
                <a16:creationId xmlns:a16="http://schemas.microsoft.com/office/drawing/2014/main" id="{A91944CA-BD47-5C47-6295-ED70E74F2CD8}"/>
              </a:ext>
            </a:extLst>
          </p:cNvPr>
          <p:cNvSpPr>
            <a:spLocks noGrp="1"/>
          </p:cNvSpPr>
          <p:nvPr>
            <p:ph type="body" sz="quarter" idx="75" hasCustomPrompt="1"/>
          </p:nvPr>
        </p:nvSpPr>
        <p:spPr>
          <a:xfrm>
            <a:off x="4057650" y="3096129"/>
            <a:ext cx="1680687" cy="515510"/>
          </a:xfrm>
        </p:spPr>
        <p:txBody>
          <a:bodyPr>
            <a:normAutofit/>
          </a:bodyPr>
          <a:lstStyle>
            <a:lvl1pPr algn="l">
              <a:defRPr sz="750" b="0">
                <a:solidFill>
                  <a:schemeClr val="bg2"/>
                </a:solidFill>
              </a:defRPr>
            </a:lvl1pPr>
          </a:lstStyle>
          <a:p>
            <a:pPr lvl="0"/>
            <a:r>
              <a:rPr lang="en-US"/>
              <a:t>Lorem ipsum dolor</a:t>
            </a:r>
          </a:p>
        </p:txBody>
      </p:sp>
      <p:sp>
        <p:nvSpPr>
          <p:cNvPr id="124" name="Text Placeholder 49">
            <a:extLst>
              <a:ext uri="{FF2B5EF4-FFF2-40B4-BE49-F238E27FC236}">
                <a16:creationId xmlns:a16="http://schemas.microsoft.com/office/drawing/2014/main" id="{BFEFE215-55D7-CC87-B1B2-0A9CFB5AC54F}"/>
              </a:ext>
            </a:extLst>
          </p:cNvPr>
          <p:cNvSpPr>
            <a:spLocks noGrp="1"/>
          </p:cNvSpPr>
          <p:nvPr>
            <p:ph type="body" sz="quarter" idx="76" hasCustomPrompt="1"/>
          </p:nvPr>
        </p:nvSpPr>
        <p:spPr>
          <a:xfrm>
            <a:off x="4057650"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5" name="Text Placeholder 49">
            <a:extLst>
              <a:ext uri="{FF2B5EF4-FFF2-40B4-BE49-F238E27FC236}">
                <a16:creationId xmlns:a16="http://schemas.microsoft.com/office/drawing/2014/main" id="{CC488BFD-C934-F774-1A44-302BA6DFE5D2}"/>
              </a:ext>
            </a:extLst>
          </p:cNvPr>
          <p:cNvSpPr>
            <a:spLocks noGrp="1"/>
          </p:cNvSpPr>
          <p:nvPr>
            <p:ph type="body" sz="quarter" idx="79" hasCustomPrompt="1"/>
          </p:nvPr>
        </p:nvSpPr>
        <p:spPr>
          <a:xfrm>
            <a:off x="6743700" y="1561233"/>
            <a:ext cx="1680687" cy="457200"/>
          </a:xfrm>
        </p:spPr>
        <p:txBody>
          <a:bodyPr>
            <a:normAutofit/>
          </a:bodyPr>
          <a:lstStyle>
            <a:lvl1pPr algn="l">
              <a:defRPr sz="750" b="0">
                <a:solidFill>
                  <a:schemeClr val="bg2"/>
                </a:solidFill>
              </a:defRPr>
            </a:lvl1pPr>
          </a:lstStyle>
          <a:p>
            <a:pPr lvl="0"/>
            <a:r>
              <a:rPr lang="en-US"/>
              <a:t>Lorem ipsum dolor</a:t>
            </a:r>
          </a:p>
        </p:txBody>
      </p:sp>
      <p:sp>
        <p:nvSpPr>
          <p:cNvPr id="126" name="Text Placeholder 49">
            <a:extLst>
              <a:ext uri="{FF2B5EF4-FFF2-40B4-BE49-F238E27FC236}">
                <a16:creationId xmlns:a16="http://schemas.microsoft.com/office/drawing/2014/main" id="{1A02924F-F396-DB49-D3CA-34221473DD5C}"/>
              </a:ext>
            </a:extLst>
          </p:cNvPr>
          <p:cNvSpPr>
            <a:spLocks noGrp="1"/>
          </p:cNvSpPr>
          <p:nvPr>
            <p:ph type="body" sz="quarter" idx="80" hasCustomPrompt="1"/>
          </p:nvPr>
        </p:nvSpPr>
        <p:spPr>
          <a:xfrm>
            <a:off x="6743700" y="2315614"/>
            <a:ext cx="1665882" cy="519117"/>
          </a:xfrm>
        </p:spPr>
        <p:txBody>
          <a:bodyPr>
            <a:normAutofit/>
          </a:bodyPr>
          <a:lstStyle>
            <a:lvl1pPr algn="l">
              <a:defRPr sz="750" b="0">
                <a:solidFill>
                  <a:schemeClr val="bg2"/>
                </a:solidFill>
              </a:defRPr>
            </a:lvl1pPr>
          </a:lstStyle>
          <a:p>
            <a:pPr lvl="0"/>
            <a:r>
              <a:rPr lang="en-US"/>
              <a:t>Lorem ipsum dolor</a:t>
            </a:r>
          </a:p>
        </p:txBody>
      </p:sp>
      <p:sp>
        <p:nvSpPr>
          <p:cNvPr id="127" name="Text Placeholder 49">
            <a:extLst>
              <a:ext uri="{FF2B5EF4-FFF2-40B4-BE49-F238E27FC236}">
                <a16:creationId xmlns:a16="http://schemas.microsoft.com/office/drawing/2014/main" id="{0A2F71EC-0175-29A6-E66F-D0D85B06DC68}"/>
              </a:ext>
            </a:extLst>
          </p:cNvPr>
          <p:cNvSpPr>
            <a:spLocks noGrp="1"/>
          </p:cNvSpPr>
          <p:nvPr>
            <p:ph type="body" sz="quarter" idx="83" hasCustomPrompt="1"/>
          </p:nvPr>
        </p:nvSpPr>
        <p:spPr>
          <a:xfrm>
            <a:off x="6743700" y="3096129"/>
            <a:ext cx="1680687" cy="506307"/>
          </a:xfrm>
        </p:spPr>
        <p:txBody>
          <a:bodyPr>
            <a:normAutofit/>
          </a:bodyPr>
          <a:lstStyle>
            <a:lvl1pPr algn="l">
              <a:defRPr sz="750" b="0">
                <a:solidFill>
                  <a:schemeClr val="bg2"/>
                </a:solidFill>
              </a:defRPr>
            </a:lvl1pPr>
          </a:lstStyle>
          <a:p>
            <a:pPr lvl="0"/>
            <a:r>
              <a:rPr lang="en-US"/>
              <a:t>Lorem ipsum dolor</a:t>
            </a:r>
          </a:p>
        </p:txBody>
      </p:sp>
      <p:sp>
        <p:nvSpPr>
          <p:cNvPr id="128" name="Text Placeholder 49">
            <a:extLst>
              <a:ext uri="{FF2B5EF4-FFF2-40B4-BE49-F238E27FC236}">
                <a16:creationId xmlns:a16="http://schemas.microsoft.com/office/drawing/2014/main" id="{B31A6296-9F57-C9F7-3AA4-539CA1C09AB7}"/>
              </a:ext>
            </a:extLst>
          </p:cNvPr>
          <p:cNvSpPr>
            <a:spLocks noGrp="1"/>
          </p:cNvSpPr>
          <p:nvPr>
            <p:ph type="body" sz="quarter" idx="84" hasCustomPrompt="1"/>
          </p:nvPr>
        </p:nvSpPr>
        <p:spPr>
          <a:xfrm>
            <a:off x="6743700" y="3899327"/>
            <a:ext cx="1665882" cy="519407"/>
          </a:xfrm>
        </p:spPr>
        <p:txBody>
          <a:bodyPr>
            <a:normAutofit/>
          </a:bodyPr>
          <a:lstStyle>
            <a:lvl1pPr algn="l">
              <a:defRPr sz="750" b="0">
                <a:solidFill>
                  <a:schemeClr val="bg2"/>
                </a:solidFill>
              </a:defRPr>
            </a:lvl1pPr>
          </a:lstStyle>
          <a:p>
            <a:pPr lvl="0"/>
            <a:r>
              <a:rPr lang="en-US"/>
              <a:t>Lorem ipsum dolor</a:t>
            </a:r>
          </a:p>
        </p:txBody>
      </p:sp>
    </p:spTree>
    <p:extLst>
      <p:ext uri="{BB962C8B-B14F-4D97-AF65-F5344CB8AC3E}">
        <p14:creationId xmlns:p14="http://schemas.microsoft.com/office/powerpoint/2010/main" val="41483827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welve point lis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grpSp>
        <p:nvGrpSpPr>
          <p:cNvPr id="28" name="Group 27">
            <a:extLst>
              <a:ext uri="{FF2B5EF4-FFF2-40B4-BE49-F238E27FC236}">
                <a16:creationId xmlns:a16="http://schemas.microsoft.com/office/drawing/2014/main" id="{76D6F666-A467-A7AE-18CA-F40CB03077F3}"/>
              </a:ext>
            </a:extLst>
          </p:cNvPr>
          <p:cNvGrpSpPr/>
          <p:nvPr/>
        </p:nvGrpSpPr>
        <p:grpSpPr>
          <a:xfrm>
            <a:off x="6042842" y="1485900"/>
            <a:ext cx="2551633" cy="740899"/>
            <a:chOff x="550863" y="1700213"/>
            <a:chExt cx="3534249" cy="1026214"/>
          </a:xfrm>
        </p:grpSpPr>
        <p:sp>
          <p:nvSpPr>
            <p:cNvPr id="89" name="Rectangle 88">
              <a:extLst>
                <a:ext uri="{FF2B5EF4-FFF2-40B4-BE49-F238E27FC236}">
                  <a16:creationId xmlns:a16="http://schemas.microsoft.com/office/drawing/2014/main" id="{8D03DB27-C85E-7D54-D16F-8ED53B569C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90" name="Card 89">
              <a:extLst>
                <a:ext uri="{FF2B5EF4-FFF2-40B4-BE49-F238E27FC236}">
                  <a16:creationId xmlns:a16="http://schemas.microsoft.com/office/drawing/2014/main" id="{BCDD9DA7-D9A1-F288-FC26-91D2A6D0F9D3}"/>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03</a:t>
              </a:r>
            </a:p>
          </p:txBody>
        </p:sp>
      </p:grpSp>
      <p:grpSp>
        <p:nvGrpSpPr>
          <p:cNvPr id="29" name="Group 28">
            <a:extLst>
              <a:ext uri="{FF2B5EF4-FFF2-40B4-BE49-F238E27FC236}">
                <a16:creationId xmlns:a16="http://schemas.microsoft.com/office/drawing/2014/main" id="{AC743589-AEC9-8AEF-D1EB-BE5C926E399F}"/>
              </a:ext>
            </a:extLst>
          </p:cNvPr>
          <p:cNvGrpSpPr/>
          <p:nvPr/>
        </p:nvGrpSpPr>
        <p:grpSpPr>
          <a:xfrm>
            <a:off x="3342887" y="1485900"/>
            <a:ext cx="2551633" cy="740899"/>
            <a:chOff x="550863" y="1700213"/>
            <a:chExt cx="3534249" cy="1026214"/>
          </a:xfrm>
        </p:grpSpPr>
        <p:sp>
          <p:nvSpPr>
            <p:cNvPr id="84" name="Rectangle 83">
              <a:extLst>
                <a:ext uri="{FF2B5EF4-FFF2-40B4-BE49-F238E27FC236}">
                  <a16:creationId xmlns:a16="http://schemas.microsoft.com/office/drawing/2014/main" id="{042C7B8A-963F-8D70-BC0C-03DB17EB045C}"/>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86" name="Card 85">
              <a:extLst>
                <a:ext uri="{FF2B5EF4-FFF2-40B4-BE49-F238E27FC236}">
                  <a16:creationId xmlns:a16="http://schemas.microsoft.com/office/drawing/2014/main" id="{5E40E996-431E-5461-AF75-B143A177383A}"/>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02</a:t>
              </a:r>
            </a:p>
          </p:txBody>
        </p:sp>
      </p:grpSp>
      <p:grpSp>
        <p:nvGrpSpPr>
          <p:cNvPr id="30" name="Group 29">
            <a:extLst>
              <a:ext uri="{FF2B5EF4-FFF2-40B4-BE49-F238E27FC236}">
                <a16:creationId xmlns:a16="http://schemas.microsoft.com/office/drawing/2014/main" id="{5F38F6A0-9DA5-3DF4-FFA0-A405D9A26BA3}"/>
              </a:ext>
            </a:extLst>
          </p:cNvPr>
          <p:cNvGrpSpPr/>
          <p:nvPr/>
        </p:nvGrpSpPr>
        <p:grpSpPr>
          <a:xfrm>
            <a:off x="642848" y="1485900"/>
            <a:ext cx="2551633" cy="740899"/>
            <a:chOff x="550863" y="1700213"/>
            <a:chExt cx="3534249" cy="1026214"/>
          </a:xfrm>
        </p:grpSpPr>
        <p:sp>
          <p:nvSpPr>
            <p:cNvPr id="82" name="Rectangle 81">
              <a:extLst>
                <a:ext uri="{FF2B5EF4-FFF2-40B4-BE49-F238E27FC236}">
                  <a16:creationId xmlns:a16="http://schemas.microsoft.com/office/drawing/2014/main" id="{654222EC-625C-53D8-5E8A-8D9DE605C1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83" name="Card 82">
              <a:extLst>
                <a:ext uri="{FF2B5EF4-FFF2-40B4-BE49-F238E27FC236}">
                  <a16:creationId xmlns:a16="http://schemas.microsoft.com/office/drawing/2014/main" id="{BF4F0515-2CDD-3C65-09E6-744948EF1D1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01</a:t>
              </a:r>
            </a:p>
          </p:txBody>
        </p:sp>
      </p:grpSp>
      <p:grpSp>
        <p:nvGrpSpPr>
          <p:cNvPr id="31" name="Group 30">
            <a:extLst>
              <a:ext uri="{FF2B5EF4-FFF2-40B4-BE49-F238E27FC236}">
                <a16:creationId xmlns:a16="http://schemas.microsoft.com/office/drawing/2014/main" id="{F6E43DCE-4D07-46EC-EA2F-750B5FE1B7B8}"/>
              </a:ext>
            </a:extLst>
          </p:cNvPr>
          <p:cNvGrpSpPr/>
          <p:nvPr/>
        </p:nvGrpSpPr>
        <p:grpSpPr>
          <a:xfrm>
            <a:off x="6042842" y="2291103"/>
            <a:ext cx="2551633" cy="740899"/>
            <a:chOff x="550863" y="1700213"/>
            <a:chExt cx="3534249" cy="1026214"/>
          </a:xfrm>
        </p:grpSpPr>
        <p:sp>
          <p:nvSpPr>
            <p:cNvPr id="80" name="Rectangle 79">
              <a:extLst>
                <a:ext uri="{FF2B5EF4-FFF2-40B4-BE49-F238E27FC236}">
                  <a16:creationId xmlns:a16="http://schemas.microsoft.com/office/drawing/2014/main" id="{A634121B-E3C9-4C70-13A1-C81808A6998B}"/>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81" name="Card 80">
              <a:extLst>
                <a:ext uri="{FF2B5EF4-FFF2-40B4-BE49-F238E27FC236}">
                  <a16:creationId xmlns:a16="http://schemas.microsoft.com/office/drawing/2014/main" id="{BC875F70-423F-5DB1-0354-F84D0596D64E}"/>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06</a:t>
              </a:r>
            </a:p>
          </p:txBody>
        </p:sp>
      </p:grpSp>
      <p:grpSp>
        <p:nvGrpSpPr>
          <p:cNvPr id="32" name="Group 31">
            <a:extLst>
              <a:ext uri="{FF2B5EF4-FFF2-40B4-BE49-F238E27FC236}">
                <a16:creationId xmlns:a16="http://schemas.microsoft.com/office/drawing/2014/main" id="{A64E5C0B-E9BC-FD4E-D982-A568C08618F8}"/>
              </a:ext>
            </a:extLst>
          </p:cNvPr>
          <p:cNvGrpSpPr/>
          <p:nvPr/>
        </p:nvGrpSpPr>
        <p:grpSpPr>
          <a:xfrm>
            <a:off x="3342887" y="2291103"/>
            <a:ext cx="2551633" cy="740899"/>
            <a:chOff x="550863" y="1700213"/>
            <a:chExt cx="3534249" cy="1026214"/>
          </a:xfrm>
        </p:grpSpPr>
        <p:sp>
          <p:nvSpPr>
            <p:cNvPr id="78" name="Rectangle 77">
              <a:extLst>
                <a:ext uri="{FF2B5EF4-FFF2-40B4-BE49-F238E27FC236}">
                  <a16:creationId xmlns:a16="http://schemas.microsoft.com/office/drawing/2014/main" id="{36BA59A9-0A4C-28F2-1302-FF751EF393F7}"/>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79" name="Card 78">
              <a:extLst>
                <a:ext uri="{FF2B5EF4-FFF2-40B4-BE49-F238E27FC236}">
                  <a16:creationId xmlns:a16="http://schemas.microsoft.com/office/drawing/2014/main" id="{B365C231-BFE2-4BD8-5E04-58A087F637AC}"/>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05</a:t>
              </a:r>
            </a:p>
          </p:txBody>
        </p:sp>
      </p:grpSp>
      <p:grpSp>
        <p:nvGrpSpPr>
          <p:cNvPr id="33" name="Group 32">
            <a:extLst>
              <a:ext uri="{FF2B5EF4-FFF2-40B4-BE49-F238E27FC236}">
                <a16:creationId xmlns:a16="http://schemas.microsoft.com/office/drawing/2014/main" id="{87615C5B-9DAE-510E-F38F-DF1C92FC0B20}"/>
              </a:ext>
            </a:extLst>
          </p:cNvPr>
          <p:cNvGrpSpPr/>
          <p:nvPr/>
        </p:nvGrpSpPr>
        <p:grpSpPr>
          <a:xfrm>
            <a:off x="642848" y="2291103"/>
            <a:ext cx="2551633" cy="740899"/>
            <a:chOff x="550863" y="1700213"/>
            <a:chExt cx="3534249" cy="1026214"/>
          </a:xfrm>
        </p:grpSpPr>
        <p:sp>
          <p:nvSpPr>
            <p:cNvPr id="71" name="Rectangle 70">
              <a:extLst>
                <a:ext uri="{FF2B5EF4-FFF2-40B4-BE49-F238E27FC236}">
                  <a16:creationId xmlns:a16="http://schemas.microsoft.com/office/drawing/2014/main" id="{E4BF8696-E682-16A7-2D46-0FE1D1C0197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75" name="Card 74">
              <a:extLst>
                <a:ext uri="{FF2B5EF4-FFF2-40B4-BE49-F238E27FC236}">
                  <a16:creationId xmlns:a16="http://schemas.microsoft.com/office/drawing/2014/main" id="{98F5CBCA-AAD6-C5A3-E14D-CF792C8F80E6}"/>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04</a:t>
              </a:r>
            </a:p>
          </p:txBody>
        </p:sp>
      </p:grpSp>
      <p:grpSp>
        <p:nvGrpSpPr>
          <p:cNvPr id="34" name="Group 33">
            <a:extLst>
              <a:ext uri="{FF2B5EF4-FFF2-40B4-BE49-F238E27FC236}">
                <a16:creationId xmlns:a16="http://schemas.microsoft.com/office/drawing/2014/main" id="{D034E8A1-3CD0-B0AF-12BE-2C4422D1F53D}"/>
              </a:ext>
            </a:extLst>
          </p:cNvPr>
          <p:cNvGrpSpPr/>
          <p:nvPr/>
        </p:nvGrpSpPr>
        <p:grpSpPr>
          <a:xfrm>
            <a:off x="6042842" y="3096306"/>
            <a:ext cx="2551633" cy="740899"/>
            <a:chOff x="550863" y="1700213"/>
            <a:chExt cx="3534249" cy="1026214"/>
          </a:xfrm>
        </p:grpSpPr>
        <p:sp>
          <p:nvSpPr>
            <p:cNvPr id="68" name="Rectangle 67">
              <a:extLst>
                <a:ext uri="{FF2B5EF4-FFF2-40B4-BE49-F238E27FC236}">
                  <a16:creationId xmlns:a16="http://schemas.microsoft.com/office/drawing/2014/main" id="{01BC83C9-6737-80E9-0B98-1CF5D8C1814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69" name="Card 68">
              <a:extLst>
                <a:ext uri="{FF2B5EF4-FFF2-40B4-BE49-F238E27FC236}">
                  <a16:creationId xmlns:a16="http://schemas.microsoft.com/office/drawing/2014/main" id="{F39AB39C-A135-367D-1619-99C47BF9CB2D}"/>
                </a:ext>
              </a:extLst>
            </p:cNvPr>
            <p:cNvSpPr/>
            <p:nvPr/>
          </p:nvSpPr>
          <p:spPr>
            <a:xfrm flipH="1">
              <a:off x="550863" y="1700213"/>
              <a:ext cx="1029892" cy="1026214"/>
            </a:xfrm>
            <a:prstGeom prst="flowChartPunchedCar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09</a:t>
              </a:r>
            </a:p>
          </p:txBody>
        </p:sp>
      </p:grpSp>
      <p:grpSp>
        <p:nvGrpSpPr>
          <p:cNvPr id="36" name="Group 35">
            <a:extLst>
              <a:ext uri="{FF2B5EF4-FFF2-40B4-BE49-F238E27FC236}">
                <a16:creationId xmlns:a16="http://schemas.microsoft.com/office/drawing/2014/main" id="{78A1A5C5-0CCA-12DD-9E45-75B3058A7233}"/>
              </a:ext>
            </a:extLst>
          </p:cNvPr>
          <p:cNvGrpSpPr/>
          <p:nvPr/>
        </p:nvGrpSpPr>
        <p:grpSpPr>
          <a:xfrm>
            <a:off x="3342887" y="3096306"/>
            <a:ext cx="2551633" cy="740899"/>
            <a:chOff x="550863" y="1700213"/>
            <a:chExt cx="3534249" cy="1026214"/>
          </a:xfrm>
        </p:grpSpPr>
        <p:sp>
          <p:nvSpPr>
            <p:cNvPr id="64" name="Rectangle 63">
              <a:extLst>
                <a:ext uri="{FF2B5EF4-FFF2-40B4-BE49-F238E27FC236}">
                  <a16:creationId xmlns:a16="http://schemas.microsoft.com/office/drawing/2014/main" id="{E94825F4-7AF9-0621-7524-4B7A4EEC0B1F}"/>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65" name="Card 64">
              <a:extLst>
                <a:ext uri="{FF2B5EF4-FFF2-40B4-BE49-F238E27FC236}">
                  <a16:creationId xmlns:a16="http://schemas.microsoft.com/office/drawing/2014/main" id="{71F5E690-1BEE-0337-E55F-E2CE69F13998}"/>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08</a:t>
              </a:r>
            </a:p>
          </p:txBody>
        </p:sp>
      </p:grpSp>
      <p:grpSp>
        <p:nvGrpSpPr>
          <p:cNvPr id="40" name="Group 39">
            <a:extLst>
              <a:ext uri="{FF2B5EF4-FFF2-40B4-BE49-F238E27FC236}">
                <a16:creationId xmlns:a16="http://schemas.microsoft.com/office/drawing/2014/main" id="{3051805C-FE4E-A448-4D56-88B3B2AE46AF}"/>
              </a:ext>
            </a:extLst>
          </p:cNvPr>
          <p:cNvGrpSpPr/>
          <p:nvPr/>
        </p:nvGrpSpPr>
        <p:grpSpPr>
          <a:xfrm>
            <a:off x="642848" y="3096306"/>
            <a:ext cx="2551633" cy="740899"/>
            <a:chOff x="550863" y="1700213"/>
            <a:chExt cx="3534249" cy="1026214"/>
          </a:xfrm>
        </p:grpSpPr>
        <p:sp>
          <p:nvSpPr>
            <p:cNvPr id="62" name="Rectangle 61">
              <a:extLst>
                <a:ext uri="{FF2B5EF4-FFF2-40B4-BE49-F238E27FC236}">
                  <a16:creationId xmlns:a16="http://schemas.microsoft.com/office/drawing/2014/main" id="{7886F8A3-2FFA-D0A2-4627-4C2A52463D14}"/>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63" name="Card 62">
              <a:extLst>
                <a:ext uri="{FF2B5EF4-FFF2-40B4-BE49-F238E27FC236}">
                  <a16:creationId xmlns:a16="http://schemas.microsoft.com/office/drawing/2014/main" id="{8D24B4B5-2408-B082-2C45-8EEFC03EB9A7}"/>
                </a:ext>
              </a:extLst>
            </p:cNvPr>
            <p:cNvSpPr/>
            <p:nvPr/>
          </p:nvSpPr>
          <p:spPr>
            <a:xfrm flipH="1">
              <a:off x="550863" y="1700213"/>
              <a:ext cx="1029892" cy="1026214"/>
            </a:xfrm>
            <a:prstGeom prst="flowChartPunchedCard">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07</a:t>
              </a:r>
            </a:p>
          </p:txBody>
        </p:sp>
      </p:grpSp>
      <p:grpSp>
        <p:nvGrpSpPr>
          <p:cNvPr id="44" name="Group 43">
            <a:extLst>
              <a:ext uri="{FF2B5EF4-FFF2-40B4-BE49-F238E27FC236}">
                <a16:creationId xmlns:a16="http://schemas.microsoft.com/office/drawing/2014/main" id="{ECA135B4-E018-1238-E900-83B0CCCEC3D6}"/>
              </a:ext>
            </a:extLst>
          </p:cNvPr>
          <p:cNvGrpSpPr/>
          <p:nvPr/>
        </p:nvGrpSpPr>
        <p:grpSpPr>
          <a:xfrm>
            <a:off x="6042842" y="3901509"/>
            <a:ext cx="2551633" cy="740899"/>
            <a:chOff x="550863" y="1700213"/>
            <a:chExt cx="3534249" cy="1026214"/>
          </a:xfrm>
        </p:grpSpPr>
        <p:sp>
          <p:nvSpPr>
            <p:cNvPr id="59" name="Rectangle 58">
              <a:extLst>
                <a:ext uri="{FF2B5EF4-FFF2-40B4-BE49-F238E27FC236}">
                  <a16:creationId xmlns:a16="http://schemas.microsoft.com/office/drawing/2014/main" id="{3B755E42-2712-CC52-7267-02677AF4D90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61" name="Card 60">
              <a:extLst>
                <a:ext uri="{FF2B5EF4-FFF2-40B4-BE49-F238E27FC236}">
                  <a16:creationId xmlns:a16="http://schemas.microsoft.com/office/drawing/2014/main" id="{3ACB43F5-ED9A-31A8-1560-C3FA39FA4A05}"/>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12</a:t>
              </a:r>
            </a:p>
          </p:txBody>
        </p:sp>
      </p:grpSp>
      <p:grpSp>
        <p:nvGrpSpPr>
          <p:cNvPr id="48" name="Group 47">
            <a:extLst>
              <a:ext uri="{FF2B5EF4-FFF2-40B4-BE49-F238E27FC236}">
                <a16:creationId xmlns:a16="http://schemas.microsoft.com/office/drawing/2014/main" id="{CF63F93C-6333-E8CA-383F-45D16A25562D}"/>
              </a:ext>
            </a:extLst>
          </p:cNvPr>
          <p:cNvGrpSpPr/>
          <p:nvPr/>
        </p:nvGrpSpPr>
        <p:grpSpPr>
          <a:xfrm>
            <a:off x="3342887" y="3901509"/>
            <a:ext cx="2551633" cy="740899"/>
            <a:chOff x="550863" y="1700213"/>
            <a:chExt cx="3534249" cy="1026214"/>
          </a:xfrm>
        </p:grpSpPr>
        <p:sp>
          <p:nvSpPr>
            <p:cNvPr id="54" name="Rectangle 53">
              <a:extLst>
                <a:ext uri="{FF2B5EF4-FFF2-40B4-BE49-F238E27FC236}">
                  <a16:creationId xmlns:a16="http://schemas.microsoft.com/office/drawing/2014/main" id="{2AC40071-6C7C-8C12-745C-43BDDAE5525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56" name="Card 55">
              <a:extLst>
                <a:ext uri="{FF2B5EF4-FFF2-40B4-BE49-F238E27FC236}">
                  <a16:creationId xmlns:a16="http://schemas.microsoft.com/office/drawing/2014/main" id="{005EC7FD-7467-1974-8B02-98A21B4DAFFC}"/>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11</a:t>
              </a:r>
            </a:p>
          </p:txBody>
        </p:sp>
      </p:grpSp>
      <p:grpSp>
        <p:nvGrpSpPr>
          <p:cNvPr id="51" name="Group 50">
            <a:extLst>
              <a:ext uri="{FF2B5EF4-FFF2-40B4-BE49-F238E27FC236}">
                <a16:creationId xmlns:a16="http://schemas.microsoft.com/office/drawing/2014/main" id="{F45D6C95-449B-B313-70D1-5B4D7CAE1B5A}"/>
              </a:ext>
            </a:extLst>
          </p:cNvPr>
          <p:cNvGrpSpPr/>
          <p:nvPr/>
        </p:nvGrpSpPr>
        <p:grpSpPr>
          <a:xfrm>
            <a:off x="642848" y="3901509"/>
            <a:ext cx="2551633" cy="740899"/>
            <a:chOff x="550863" y="1700213"/>
            <a:chExt cx="3534249" cy="1026214"/>
          </a:xfrm>
        </p:grpSpPr>
        <p:sp>
          <p:nvSpPr>
            <p:cNvPr id="52" name="Rectangle 51">
              <a:extLst>
                <a:ext uri="{FF2B5EF4-FFF2-40B4-BE49-F238E27FC236}">
                  <a16:creationId xmlns:a16="http://schemas.microsoft.com/office/drawing/2014/main" id="{AFC6381A-4AF9-445D-654D-4B42A9260E9A}"/>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53" name="Card 52">
              <a:extLst>
                <a:ext uri="{FF2B5EF4-FFF2-40B4-BE49-F238E27FC236}">
                  <a16:creationId xmlns:a16="http://schemas.microsoft.com/office/drawing/2014/main" id="{4118F3E4-D832-A0E7-AB1A-180A824508B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10</a:t>
              </a: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userDrawn="1">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userDrawn="1">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userDrawn="1">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97" name="Text Placeholder 49">
            <a:extLst>
              <a:ext uri="{FF2B5EF4-FFF2-40B4-BE49-F238E27FC236}">
                <a16:creationId xmlns:a16="http://schemas.microsoft.com/office/drawing/2014/main" id="{A0846D4A-734A-D940-AE2D-D99E97C1495C}"/>
              </a:ext>
            </a:extLst>
          </p:cNvPr>
          <p:cNvSpPr>
            <a:spLocks noGrp="1"/>
          </p:cNvSpPr>
          <p:nvPr userDrawn="1">
            <p:ph type="body" sz="quarter" idx="61" hasCustomPrompt="1"/>
          </p:nvPr>
        </p:nvSpPr>
        <p:spPr>
          <a:xfrm>
            <a:off x="1476296" y="2395588"/>
            <a:ext cx="1665882" cy="171450"/>
          </a:xfrm>
        </p:spPr>
        <p:txBody>
          <a:bodyPr>
            <a:normAutofit/>
          </a:bodyPr>
          <a:lstStyle>
            <a:lvl1pPr algn="l">
              <a:defRPr sz="900" b="1">
                <a:solidFill>
                  <a:schemeClr val="bg1"/>
                </a:solidFill>
              </a:defRPr>
            </a:lvl1pPr>
          </a:lstStyle>
          <a:p>
            <a:pPr lvl="0"/>
            <a:r>
              <a:rPr lang="en-US"/>
              <a:t>Lorem ipsum dolor</a:t>
            </a:r>
          </a:p>
        </p:txBody>
      </p:sp>
      <p:sp>
        <p:nvSpPr>
          <p:cNvPr id="98" name="Text Placeholder 49">
            <a:extLst>
              <a:ext uri="{FF2B5EF4-FFF2-40B4-BE49-F238E27FC236}">
                <a16:creationId xmlns:a16="http://schemas.microsoft.com/office/drawing/2014/main" id="{9BC44CB8-D6AE-AAAA-B95A-33E6DDFB900C}"/>
              </a:ext>
            </a:extLst>
          </p:cNvPr>
          <p:cNvSpPr>
            <a:spLocks noGrp="1"/>
          </p:cNvSpPr>
          <p:nvPr userDrawn="1">
            <p:ph type="body" sz="quarter" idx="62" hasCustomPrompt="1"/>
          </p:nvPr>
        </p:nvSpPr>
        <p:spPr>
          <a:xfrm>
            <a:off x="1476296" y="1576768"/>
            <a:ext cx="1680687" cy="137732"/>
          </a:xfrm>
        </p:spPr>
        <p:txBody>
          <a:bodyPr>
            <a:normAutofit/>
          </a:bodyPr>
          <a:lstStyle>
            <a:lvl1pPr algn="l">
              <a:defRPr sz="900" b="1">
                <a:solidFill>
                  <a:schemeClr val="bg1"/>
                </a:solidFill>
              </a:defRPr>
            </a:lvl1pPr>
          </a:lstStyle>
          <a:p>
            <a:pPr lvl="0"/>
            <a:r>
              <a:rPr lang="en-US"/>
              <a:t>Lorem ipsum dolor</a:t>
            </a:r>
          </a:p>
        </p:txBody>
      </p:sp>
      <p:sp>
        <p:nvSpPr>
          <p:cNvPr id="100" name="Text Placeholder 49">
            <a:extLst>
              <a:ext uri="{FF2B5EF4-FFF2-40B4-BE49-F238E27FC236}">
                <a16:creationId xmlns:a16="http://schemas.microsoft.com/office/drawing/2014/main" id="{1AF969BF-D5AB-E723-C77E-039D9510A1CE}"/>
              </a:ext>
            </a:extLst>
          </p:cNvPr>
          <p:cNvSpPr>
            <a:spLocks noGrp="1"/>
          </p:cNvSpPr>
          <p:nvPr userDrawn="1">
            <p:ph type="body" sz="quarter" idx="63" hasCustomPrompt="1"/>
          </p:nvPr>
        </p:nvSpPr>
        <p:spPr>
          <a:xfrm>
            <a:off x="1476296" y="1714500"/>
            <a:ext cx="1680687" cy="457200"/>
          </a:xfrm>
        </p:spPr>
        <p:txBody>
          <a:bodyPr>
            <a:normAutofit/>
          </a:bodyPr>
          <a:lstStyle>
            <a:lvl1pPr algn="l">
              <a:defRPr sz="750" b="0">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DCA7D340-9E33-47C7-8E5A-B7C43F8C6241}"/>
              </a:ext>
            </a:extLst>
          </p:cNvPr>
          <p:cNvSpPr>
            <a:spLocks noGrp="1"/>
          </p:cNvSpPr>
          <p:nvPr userDrawn="1">
            <p:ph type="body" sz="quarter" idx="64" hasCustomPrompt="1"/>
          </p:nvPr>
        </p:nvSpPr>
        <p:spPr>
          <a:xfrm>
            <a:off x="1476296" y="2582575"/>
            <a:ext cx="1665882" cy="405422"/>
          </a:xfrm>
        </p:spPr>
        <p:txBody>
          <a:bodyPr>
            <a:normAutofit/>
          </a:bodyPr>
          <a:lstStyle>
            <a:lvl1pPr algn="l">
              <a:defRPr sz="750" b="0">
                <a:solidFill>
                  <a:schemeClr val="bg1"/>
                </a:solidFill>
              </a:defRPr>
            </a:lvl1pPr>
          </a:lstStyle>
          <a:p>
            <a:pPr lvl="0"/>
            <a:r>
              <a:rPr lang="en-US"/>
              <a:t>Lorem ipsum dolor</a:t>
            </a:r>
          </a:p>
        </p:txBody>
      </p:sp>
      <p:sp>
        <p:nvSpPr>
          <p:cNvPr id="106" name="Text Placeholder 49">
            <a:extLst>
              <a:ext uri="{FF2B5EF4-FFF2-40B4-BE49-F238E27FC236}">
                <a16:creationId xmlns:a16="http://schemas.microsoft.com/office/drawing/2014/main" id="{6D9D88DC-3006-E78E-FF98-8C9F6A963160}"/>
              </a:ext>
            </a:extLst>
          </p:cNvPr>
          <p:cNvSpPr>
            <a:spLocks noGrp="1"/>
          </p:cNvSpPr>
          <p:nvPr>
            <p:ph type="body" sz="quarter" idx="65" hasCustomPrompt="1"/>
          </p:nvPr>
        </p:nvSpPr>
        <p:spPr>
          <a:xfrm>
            <a:off x="1476296" y="3979591"/>
            <a:ext cx="1665882" cy="171450"/>
          </a:xfrm>
        </p:spPr>
        <p:txBody>
          <a:bodyPr>
            <a:normAutofit/>
          </a:bodyPr>
          <a:lstStyle>
            <a:lvl1pPr algn="l">
              <a:defRPr sz="900" b="1">
                <a:solidFill>
                  <a:schemeClr val="bg1"/>
                </a:solidFill>
              </a:defRPr>
            </a:lvl1pPr>
          </a:lstStyle>
          <a:p>
            <a:pPr lvl="0"/>
            <a:r>
              <a:rPr lang="en-US"/>
              <a:t>Lorem ipsum dolor</a:t>
            </a:r>
          </a:p>
        </p:txBody>
      </p:sp>
      <p:sp>
        <p:nvSpPr>
          <p:cNvPr id="110" name="Text Placeholder 49">
            <a:extLst>
              <a:ext uri="{FF2B5EF4-FFF2-40B4-BE49-F238E27FC236}">
                <a16:creationId xmlns:a16="http://schemas.microsoft.com/office/drawing/2014/main" id="{6A6947C5-88FE-B0CA-BF96-051CB465EBF8}"/>
              </a:ext>
            </a:extLst>
          </p:cNvPr>
          <p:cNvSpPr>
            <a:spLocks noGrp="1"/>
          </p:cNvSpPr>
          <p:nvPr>
            <p:ph type="body" sz="quarter" idx="66" hasCustomPrompt="1"/>
          </p:nvPr>
        </p:nvSpPr>
        <p:spPr>
          <a:xfrm>
            <a:off x="1476296" y="3160771"/>
            <a:ext cx="1680687" cy="137732"/>
          </a:xfrm>
        </p:spPr>
        <p:txBody>
          <a:bodyPr>
            <a:normAutofit/>
          </a:bodyPr>
          <a:lstStyle>
            <a:lvl1pPr algn="l">
              <a:defRPr sz="900" b="1">
                <a:solidFill>
                  <a:schemeClr val="bg1"/>
                </a:solidFill>
              </a:defRPr>
            </a:lvl1pPr>
          </a:lstStyle>
          <a:p>
            <a:pPr lvl="0"/>
            <a:r>
              <a:rPr lang="en-US"/>
              <a:t>Lorem ipsum dolor</a:t>
            </a:r>
          </a:p>
        </p:txBody>
      </p:sp>
      <p:sp>
        <p:nvSpPr>
          <p:cNvPr id="114" name="Text Placeholder 49">
            <a:extLst>
              <a:ext uri="{FF2B5EF4-FFF2-40B4-BE49-F238E27FC236}">
                <a16:creationId xmlns:a16="http://schemas.microsoft.com/office/drawing/2014/main" id="{36614019-C7E5-6767-ECB4-1B212FCC1B0E}"/>
              </a:ext>
            </a:extLst>
          </p:cNvPr>
          <p:cNvSpPr>
            <a:spLocks noGrp="1"/>
          </p:cNvSpPr>
          <p:nvPr>
            <p:ph type="body" sz="quarter" idx="67" hasCustomPrompt="1"/>
          </p:nvPr>
        </p:nvSpPr>
        <p:spPr>
          <a:xfrm>
            <a:off x="1476296" y="3298503"/>
            <a:ext cx="1680687" cy="457200"/>
          </a:xfrm>
        </p:spPr>
        <p:txBody>
          <a:bodyPr>
            <a:normAutofit/>
          </a:bodyPr>
          <a:lstStyle>
            <a:lvl1pPr algn="l">
              <a:defRPr sz="750" b="0">
                <a:solidFill>
                  <a:schemeClr val="bg1"/>
                </a:solidFill>
              </a:defRPr>
            </a:lvl1pPr>
          </a:lstStyle>
          <a:p>
            <a:pPr lvl="0"/>
            <a:r>
              <a:rPr lang="en-US"/>
              <a:t>Lorem ipsum dolor</a:t>
            </a:r>
          </a:p>
        </p:txBody>
      </p:sp>
      <p:sp>
        <p:nvSpPr>
          <p:cNvPr id="117" name="Text Placeholder 49">
            <a:extLst>
              <a:ext uri="{FF2B5EF4-FFF2-40B4-BE49-F238E27FC236}">
                <a16:creationId xmlns:a16="http://schemas.microsoft.com/office/drawing/2014/main" id="{5DAF73CE-F7B8-E129-2F7F-ED8C0ECA96EF}"/>
              </a:ext>
            </a:extLst>
          </p:cNvPr>
          <p:cNvSpPr>
            <a:spLocks noGrp="1"/>
          </p:cNvSpPr>
          <p:nvPr>
            <p:ph type="body" sz="quarter" idx="68" hasCustomPrompt="1"/>
          </p:nvPr>
        </p:nvSpPr>
        <p:spPr>
          <a:xfrm>
            <a:off x="1476296" y="4166578"/>
            <a:ext cx="1665882" cy="405422"/>
          </a:xfrm>
        </p:spPr>
        <p:txBody>
          <a:bodyPr>
            <a:normAutofit/>
          </a:bodyPr>
          <a:lstStyle>
            <a:lvl1pPr algn="l">
              <a:defRPr sz="750" b="0">
                <a:solidFill>
                  <a:schemeClr val="bg1"/>
                </a:solidFill>
              </a:defRPr>
            </a:lvl1pPr>
          </a:lstStyle>
          <a:p>
            <a:pPr lvl="0"/>
            <a:r>
              <a:rPr lang="en-US"/>
              <a:t>Lorem ipsum dolor</a:t>
            </a:r>
          </a:p>
        </p:txBody>
      </p:sp>
      <p:sp>
        <p:nvSpPr>
          <p:cNvPr id="118" name="Text Placeholder 49">
            <a:extLst>
              <a:ext uri="{FF2B5EF4-FFF2-40B4-BE49-F238E27FC236}">
                <a16:creationId xmlns:a16="http://schemas.microsoft.com/office/drawing/2014/main" id="{8502D42A-629A-3DDB-20E3-6EAD5E658D14}"/>
              </a:ext>
            </a:extLst>
          </p:cNvPr>
          <p:cNvSpPr>
            <a:spLocks noGrp="1"/>
          </p:cNvSpPr>
          <p:nvPr>
            <p:ph type="body" sz="quarter" idx="69" hasCustomPrompt="1"/>
          </p:nvPr>
        </p:nvSpPr>
        <p:spPr>
          <a:xfrm>
            <a:off x="4208108" y="2407115"/>
            <a:ext cx="1665882" cy="171450"/>
          </a:xfrm>
        </p:spPr>
        <p:txBody>
          <a:bodyPr>
            <a:normAutofit/>
          </a:bodyPr>
          <a:lstStyle>
            <a:lvl1pPr algn="l">
              <a:defRPr sz="900" b="1">
                <a:solidFill>
                  <a:schemeClr val="bg1"/>
                </a:solidFill>
              </a:defRPr>
            </a:lvl1pPr>
          </a:lstStyle>
          <a:p>
            <a:pPr lvl="0"/>
            <a:r>
              <a:rPr lang="en-US"/>
              <a:t>Lorem ipsum dolor</a:t>
            </a:r>
          </a:p>
        </p:txBody>
      </p:sp>
      <p:sp>
        <p:nvSpPr>
          <p:cNvPr id="119" name="Text Placeholder 49">
            <a:extLst>
              <a:ext uri="{FF2B5EF4-FFF2-40B4-BE49-F238E27FC236}">
                <a16:creationId xmlns:a16="http://schemas.microsoft.com/office/drawing/2014/main" id="{29582379-C36A-9FC5-FE82-C8271F82FEE6}"/>
              </a:ext>
            </a:extLst>
          </p:cNvPr>
          <p:cNvSpPr>
            <a:spLocks noGrp="1"/>
          </p:cNvSpPr>
          <p:nvPr>
            <p:ph type="body" sz="quarter" idx="70" hasCustomPrompt="1"/>
          </p:nvPr>
        </p:nvSpPr>
        <p:spPr>
          <a:xfrm>
            <a:off x="4208107" y="1588296"/>
            <a:ext cx="1680687" cy="137732"/>
          </a:xfrm>
        </p:spPr>
        <p:txBody>
          <a:bodyPr>
            <a:normAutofit/>
          </a:bodyPr>
          <a:lstStyle>
            <a:lvl1pPr algn="l">
              <a:defRPr sz="900" b="1">
                <a:solidFill>
                  <a:schemeClr val="bg1"/>
                </a:solidFill>
              </a:defRPr>
            </a:lvl1pPr>
          </a:lstStyle>
          <a:p>
            <a:pPr lvl="0"/>
            <a:r>
              <a:rPr lang="en-US"/>
              <a:t>Lorem ipsum dolor</a:t>
            </a:r>
          </a:p>
        </p:txBody>
      </p:sp>
      <p:sp>
        <p:nvSpPr>
          <p:cNvPr id="120" name="Text Placeholder 49">
            <a:extLst>
              <a:ext uri="{FF2B5EF4-FFF2-40B4-BE49-F238E27FC236}">
                <a16:creationId xmlns:a16="http://schemas.microsoft.com/office/drawing/2014/main" id="{C55F56F7-5B47-20BE-EA46-5C7C99444F2E}"/>
              </a:ext>
            </a:extLst>
          </p:cNvPr>
          <p:cNvSpPr>
            <a:spLocks noGrp="1"/>
          </p:cNvSpPr>
          <p:nvPr>
            <p:ph type="body" sz="quarter" idx="71" hasCustomPrompt="1"/>
          </p:nvPr>
        </p:nvSpPr>
        <p:spPr>
          <a:xfrm>
            <a:off x="4208107" y="1726028"/>
            <a:ext cx="1680687" cy="457200"/>
          </a:xfrm>
        </p:spPr>
        <p:txBody>
          <a:bodyPr>
            <a:normAutofit/>
          </a:bodyPr>
          <a:lstStyle>
            <a:lvl1pPr algn="l">
              <a:defRPr sz="750" b="0">
                <a:solidFill>
                  <a:schemeClr val="bg1"/>
                </a:solidFill>
              </a:defRPr>
            </a:lvl1pPr>
          </a:lstStyle>
          <a:p>
            <a:pPr lvl="0"/>
            <a:r>
              <a:rPr lang="en-US"/>
              <a:t>Lorem ipsum dolor</a:t>
            </a:r>
          </a:p>
        </p:txBody>
      </p:sp>
      <p:sp>
        <p:nvSpPr>
          <p:cNvPr id="121" name="Text Placeholder 49">
            <a:extLst>
              <a:ext uri="{FF2B5EF4-FFF2-40B4-BE49-F238E27FC236}">
                <a16:creationId xmlns:a16="http://schemas.microsoft.com/office/drawing/2014/main" id="{09B653C1-F6A6-A6EC-6F8D-4EED05A76ECD}"/>
              </a:ext>
            </a:extLst>
          </p:cNvPr>
          <p:cNvSpPr>
            <a:spLocks noGrp="1"/>
          </p:cNvSpPr>
          <p:nvPr>
            <p:ph type="body" sz="quarter" idx="72" hasCustomPrompt="1"/>
          </p:nvPr>
        </p:nvSpPr>
        <p:spPr>
          <a:xfrm>
            <a:off x="4208108" y="2594103"/>
            <a:ext cx="1665882" cy="405422"/>
          </a:xfrm>
        </p:spPr>
        <p:txBody>
          <a:bodyPr>
            <a:normAutofit/>
          </a:bodyPr>
          <a:lstStyle>
            <a:lvl1pPr algn="l">
              <a:defRPr sz="750" b="0">
                <a:solidFill>
                  <a:schemeClr val="bg1"/>
                </a:solidFill>
              </a:defRPr>
            </a:lvl1pPr>
          </a:lstStyle>
          <a:p>
            <a:pPr lvl="0"/>
            <a:r>
              <a:rPr lang="en-US"/>
              <a:t>Lorem ipsum dolor</a:t>
            </a:r>
          </a:p>
        </p:txBody>
      </p:sp>
      <p:sp>
        <p:nvSpPr>
          <p:cNvPr id="122" name="Text Placeholder 49">
            <a:extLst>
              <a:ext uri="{FF2B5EF4-FFF2-40B4-BE49-F238E27FC236}">
                <a16:creationId xmlns:a16="http://schemas.microsoft.com/office/drawing/2014/main" id="{ED72D208-4BED-732A-AB00-A614585CA533}"/>
              </a:ext>
            </a:extLst>
          </p:cNvPr>
          <p:cNvSpPr>
            <a:spLocks noGrp="1"/>
          </p:cNvSpPr>
          <p:nvPr>
            <p:ph type="body" sz="quarter" idx="73" hasCustomPrompt="1"/>
          </p:nvPr>
        </p:nvSpPr>
        <p:spPr>
          <a:xfrm>
            <a:off x="4208108" y="3991118"/>
            <a:ext cx="1665882" cy="171450"/>
          </a:xfrm>
        </p:spPr>
        <p:txBody>
          <a:bodyPr>
            <a:normAutofit/>
          </a:bodyPr>
          <a:lstStyle>
            <a:lvl1pPr algn="l">
              <a:defRPr sz="900" b="1">
                <a:solidFill>
                  <a:schemeClr val="bg1"/>
                </a:solidFill>
              </a:defRPr>
            </a:lvl1pPr>
          </a:lstStyle>
          <a:p>
            <a:pPr lvl="0"/>
            <a:r>
              <a:rPr lang="en-US"/>
              <a:t>Lorem ipsum dolor</a:t>
            </a:r>
          </a:p>
        </p:txBody>
      </p:sp>
      <p:sp>
        <p:nvSpPr>
          <p:cNvPr id="123" name="Text Placeholder 49">
            <a:extLst>
              <a:ext uri="{FF2B5EF4-FFF2-40B4-BE49-F238E27FC236}">
                <a16:creationId xmlns:a16="http://schemas.microsoft.com/office/drawing/2014/main" id="{6EE829C5-A7CD-20B8-78D6-07C66D2BB8CA}"/>
              </a:ext>
            </a:extLst>
          </p:cNvPr>
          <p:cNvSpPr>
            <a:spLocks noGrp="1"/>
          </p:cNvSpPr>
          <p:nvPr>
            <p:ph type="body" sz="quarter" idx="74" hasCustomPrompt="1"/>
          </p:nvPr>
        </p:nvSpPr>
        <p:spPr>
          <a:xfrm>
            <a:off x="4208107" y="3172299"/>
            <a:ext cx="1680687" cy="137732"/>
          </a:xfrm>
        </p:spPr>
        <p:txBody>
          <a:bodyPr>
            <a:normAutofit/>
          </a:bodyPr>
          <a:lstStyle>
            <a:lvl1pPr algn="l">
              <a:defRPr sz="900" b="1">
                <a:solidFill>
                  <a:schemeClr val="bg1"/>
                </a:solidFill>
              </a:defRPr>
            </a:lvl1pPr>
          </a:lstStyle>
          <a:p>
            <a:pPr lvl="0"/>
            <a:r>
              <a:rPr lang="en-US"/>
              <a:t>Lorem ipsum dolor</a:t>
            </a:r>
          </a:p>
        </p:txBody>
      </p:sp>
      <p:sp>
        <p:nvSpPr>
          <p:cNvPr id="124" name="Text Placeholder 49">
            <a:extLst>
              <a:ext uri="{FF2B5EF4-FFF2-40B4-BE49-F238E27FC236}">
                <a16:creationId xmlns:a16="http://schemas.microsoft.com/office/drawing/2014/main" id="{094D516A-9E9A-4BB6-E0D7-648EEAD38047}"/>
              </a:ext>
            </a:extLst>
          </p:cNvPr>
          <p:cNvSpPr>
            <a:spLocks noGrp="1"/>
          </p:cNvSpPr>
          <p:nvPr>
            <p:ph type="body" sz="quarter" idx="75" hasCustomPrompt="1"/>
          </p:nvPr>
        </p:nvSpPr>
        <p:spPr>
          <a:xfrm>
            <a:off x="4208107" y="3310031"/>
            <a:ext cx="1680687" cy="457200"/>
          </a:xfrm>
        </p:spPr>
        <p:txBody>
          <a:bodyPr>
            <a:normAutofit/>
          </a:bodyPr>
          <a:lstStyle>
            <a:lvl1pPr algn="l">
              <a:defRPr sz="750" b="0">
                <a:solidFill>
                  <a:schemeClr val="bg1"/>
                </a:solidFill>
              </a:defRPr>
            </a:lvl1pPr>
          </a:lstStyle>
          <a:p>
            <a:pPr lvl="0"/>
            <a:r>
              <a:rPr lang="en-US"/>
              <a:t>Lorem ipsum dolor</a:t>
            </a:r>
          </a:p>
        </p:txBody>
      </p:sp>
      <p:sp>
        <p:nvSpPr>
          <p:cNvPr id="125" name="Text Placeholder 49">
            <a:extLst>
              <a:ext uri="{FF2B5EF4-FFF2-40B4-BE49-F238E27FC236}">
                <a16:creationId xmlns:a16="http://schemas.microsoft.com/office/drawing/2014/main" id="{899DD986-B509-4E3C-A750-7C3E30777F86}"/>
              </a:ext>
            </a:extLst>
          </p:cNvPr>
          <p:cNvSpPr>
            <a:spLocks noGrp="1"/>
          </p:cNvSpPr>
          <p:nvPr>
            <p:ph type="body" sz="quarter" idx="76" hasCustomPrompt="1"/>
          </p:nvPr>
        </p:nvSpPr>
        <p:spPr>
          <a:xfrm>
            <a:off x="4208108" y="4178106"/>
            <a:ext cx="1665882" cy="405422"/>
          </a:xfrm>
        </p:spPr>
        <p:txBody>
          <a:bodyPr>
            <a:normAutofit/>
          </a:bodyPr>
          <a:lstStyle>
            <a:lvl1pPr algn="l">
              <a:defRPr sz="750" b="0">
                <a:solidFill>
                  <a:schemeClr val="bg1"/>
                </a:solidFill>
              </a:defRPr>
            </a:lvl1pPr>
          </a:lstStyle>
          <a:p>
            <a:pPr lvl="0"/>
            <a:r>
              <a:rPr lang="en-US"/>
              <a:t>Lorem ipsum dolor</a:t>
            </a:r>
          </a:p>
        </p:txBody>
      </p:sp>
      <p:sp>
        <p:nvSpPr>
          <p:cNvPr id="126" name="Text Placeholder 49">
            <a:extLst>
              <a:ext uri="{FF2B5EF4-FFF2-40B4-BE49-F238E27FC236}">
                <a16:creationId xmlns:a16="http://schemas.microsoft.com/office/drawing/2014/main" id="{AD06DE4D-F4D2-477E-FC2D-BB1C968874B5}"/>
              </a:ext>
            </a:extLst>
          </p:cNvPr>
          <p:cNvSpPr>
            <a:spLocks noGrp="1"/>
          </p:cNvSpPr>
          <p:nvPr>
            <p:ph type="body" sz="quarter" idx="77" hasCustomPrompt="1"/>
          </p:nvPr>
        </p:nvSpPr>
        <p:spPr>
          <a:xfrm>
            <a:off x="6892930" y="2397913"/>
            <a:ext cx="1665882" cy="171450"/>
          </a:xfrm>
        </p:spPr>
        <p:txBody>
          <a:bodyPr>
            <a:normAutofit/>
          </a:bodyPr>
          <a:lstStyle>
            <a:lvl1pPr algn="l">
              <a:defRPr sz="900" b="1">
                <a:solidFill>
                  <a:schemeClr val="bg1"/>
                </a:solidFill>
              </a:defRPr>
            </a:lvl1pPr>
          </a:lstStyle>
          <a:p>
            <a:pPr lvl="0"/>
            <a:r>
              <a:rPr lang="en-US"/>
              <a:t>Lorem ipsum dolor</a:t>
            </a:r>
          </a:p>
        </p:txBody>
      </p:sp>
      <p:sp>
        <p:nvSpPr>
          <p:cNvPr id="127" name="Text Placeholder 49">
            <a:extLst>
              <a:ext uri="{FF2B5EF4-FFF2-40B4-BE49-F238E27FC236}">
                <a16:creationId xmlns:a16="http://schemas.microsoft.com/office/drawing/2014/main" id="{23F73482-968E-5EAB-C0A1-876FDE7D638D}"/>
              </a:ext>
            </a:extLst>
          </p:cNvPr>
          <p:cNvSpPr>
            <a:spLocks noGrp="1"/>
          </p:cNvSpPr>
          <p:nvPr>
            <p:ph type="body" sz="quarter" idx="78" hasCustomPrompt="1"/>
          </p:nvPr>
        </p:nvSpPr>
        <p:spPr>
          <a:xfrm>
            <a:off x="6892930" y="1579093"/>
            <a:ext cx="1680687" cy="137732"/>
          </a:xfrm>
        </p:spPr>
        <p:txBody>
          <a:bodyPr>
            <a:normAutofit/>
          </a:bodyPr>
          <a:lstStyle>
            <a:lvl1pPr algn="l">
              <a:defRPr sz="900" b="1">
                <a:solidFill>
                  <a:schemeClr val="bg1"/>
                </a:solidFill>
              </a:defRPr>
            </a:lvl1pPr>
          </a:lstStyle>
          <a:p>
            <a:pPr lvl="0"/>
            <a:r>
              <a:rPr lang="en-US"/>
              <a:t>Lorem ipsum dolor</a:t>
            </a:r>
          </a:p>
        </p:txBody>
      </p:sp>
      <p:sp>
        <p:nvSpPr>
          <p:cNvPr id="128" name="Text Placeholder 49">
            <a:extLst>
              <a:ext uri="{FF2B5EF4-FFF2-40B4-BE49-F238E27FC236}">
                <a16:creationId xmlns:a16="http://schemas.microsoft.com/office/drawing/2014/main" id="{142F0405-AC0D-66A0-8266-1EB3E03BD019}"/>
              </a:ext>
            </a:extLst>
          </p:cNvPr>
          <p:cNvSpPr>
            <a:spLocks noGrp="1"/>
          </p:cNvSpPr>
          <p:nvPr>
            <p:ph type="body" sz="quarter" idx="79" hasCustomPrompt="1"/>
          </p:nvPr>
        </p:nvSpPr>
        <p:spPr>
          <a:xfrm>
            <a:off x="6892930" y="1716825"/>
            <a:ext cx="1680687" cy="457200"/>
          </a:xfrm>
        </p:spPr>
        <p:txBody>
          <a:bodyPr>
            <a:normAutofit/>
          </a:bodyPr>
          <a:lstStyle>
            <a:lvl1pPr algn="l">
              <a:defRPr sz="750" b="0">
                <a:solidFill>
                  <a:schemeClr val="bg1"/>
                </a:solidFill>
              </a:defRPr>
            </a:lvl1pPr>
          </a:lstStyle>
          <a:p>
            <a:pPr lvl="0"/>
            <a:r>
              <a:rPr lang="en-US"/>
              <a:t>Lorem ipsum dolor</a:t>
            </a:r>
          </a:p>
        </p:txBody>
      </p:sp>
      <p:sp>
        <p:nvSpPr>
          <p:cNvPr id="129" name="Text Placeholder 49">
            <a:extLst>
              <a:ext uri="{FF2B5EF4-FFF2-40B4-BE49-F238E27FC236}">
                <a16:creationId xmlns:a16="http://schemas.microsoft.com/office/drawing/2014/main" id="{28799265-8F40-7A5F-A81C-0B75F30AD819}"/>
              </a:ext>
            </a:extLst>
          </p:cNvPr>
          <p:cNvSpPr>
            <a:spLocks noGrp="1"/>
          </p:cNvSpPr>
          <p:nvPr>
            <p:ph type="body" sz="quarter" idx="80" hasCustomPrompt="1"/>
          </p:nvPr>
        </p:nvSpPr>
        <p:spPr>
          <a:xfrm>
            <a:off x="6892930" y="2584900"/>
            <a:ext cx="1665882" cy="405422"/>
          </a:xfrm>
        </p:spPr>
        <p:txBody>
          <a:bodyPr>
            <a:normAutofit/>
          </a:bodyPr>
          <a:lstStyle>
            <a:lvl1pPr algn="l">
              <a:defRPr sz="750" b="0">
                <a:solidFill>
                  <a:schemeClr val="bg1"/>
                </a:solidFill>
              </a:defRPr>
            </a:lvl1pPr>
          </a:lstStyle>
          <a:p>
            <a:pPr lvl="0"/>
            <a:r>
              <a:rPr lang="en-US"/>
              <a:t>Lorem ipsum dolor</a:t>
            </a:r>
          </a:p>
        </p:txBody>
      </p:sp>
      <p:sp>
        <p:nvSpPr>
          <p:cNvPr id="130" name="Text Placeholder 49">
            <a:extLst>
              <a:ext uri="{FF2B5EF4-FFF2-40B4-BE49-F238E27FC236}">
                <a16:creationId xmlns:a16="http://schemas.microsoft.com/office/drawing/2014/main" id="{F5AA61F8-06E0-57B5-ACDE-131601419B79}"/>
              </a:ext>
            </a:extLst>
          </p:cNvPr>
          <p:cNvSpPr>
            <a:spLocks noGrp="1"/>
          </p:cNvSpPr>
          <p:nvPr>
            <p:ph type="body" sz="quarter" idx="81" hasCustomPrompt="1"/>
          </p:nvPr>
        </p:nvSpPr>
        <p:spPr>
          <a:xfrm>
            <a:off x="6892930" y="3981916"/>
            <a:ext cx="1665882" cy="171450"/>
          </a:xfrm>
        </p:spPr>
        <p:txBody>
          <a:bodyPr>
            <a:normAutofit/>
          </a:bodyPr>
          <a:lstStyle>
            <a:lvl1pPr algn="l">
              <a:defRPr sz="900" b="1">
                <a:solidFill>
                  <a:schemeClr val="bg1"/>
                </a:solidFill>
              </a:defRPr>
            </a:lvl1pPr>
          </a:lstStyle>
          <a:p>
            <a:pPr lvl="0"/>
            <a:r>
              <a:rPr lang="en-US"/>
              <a:t>Lorem ipsum dolor</a:t>
            </a:r>
          </a:p>
        </p:txBody>
      </p:sp>
      <p:sp>
        <p:nvSpPr>
          <p:cNvPr id="131" name="Text Placeholder 49">
            <a:extLst>
              <a:ext uri="{FF2B5EF4-FFF2-40B4-BE49-F238E27FC236}">
                <a16:creationId xmlns:a16="http://schemas.microsoft.com/office/drawing/2014/main" id="{EAE7DE52-8C83-B776-AE82-38337A5CD919}"/>
              </a:ext>
            </a:extLst>
          </p:cNvPr>
          <p:cNvSpPr>
            <a:spLocks noGrp="1"/>
          </p:cNvSpPr>
          <p:nvPr>
            <p:ph type="body" sz="quarter" idx="82" hasCustomPrompt="1"/>
          </p:nvPr>
        </p:nvSpPr>
        <p:spPr>
          <a:xfrm>
            <a:off x="6892930" y="3163096"/>
            <a:ext cx="1680687" cy="137732"/>
          </a:xfrm>
        </p:spPr>
        <p:txBody>
          <a:bodyPr>
            <a:normAutofit/>
          </a:bodyPr>
          <a:lstStyle>
            <a:lvl1pPr algn="l">
              <a:defRPr sz="900" b="1">
                <a:solidFill>
                  <a:schemeClr val="bg1"/>
                </a:solidFill>
              </a:defRPr>
            </a:lvl1pPr>
          </a:lstStyle>
          <a:p>
            <a:pPr lvl="0"/>
            <a:r>
              <a:rPr lang="en-US"/>
              <a:t>Lorem ipsum dolor</a:t>
            </a:r>
          </a:p>
        </p:txBody>
      </p:sp>
      <p:sp>
        <p:nvSpPr>
          <p:cNvPr id="132" name="Text Placeholder 49">
            <a:extLst>
              <a:ext uri="{FF2B5EF4-FFF2-40B4-BE49-F238E27FC236}">
                <a16:creationId xmlns:a16="http://schemas.microsoft.com/office/drawing/2014/main" id="{6606E151-B7C9-D95F-C443-77D163268346}"/>
              </a:ext>
            </a:extLst>
          </p:cNvPr>
          <p:cNvSpPr>
            <a:spLocks noGrp="1"/>
          </p:cNvSpPr>
          <p:nvPr>
            <p:ph type="body" sz="quarter" idx="83" hasCustomPrompt="1"/>
          </p:nvPr>
        </p:nvSpPr>
        <p:spPr>
          <a:xfrm>
            <a:off x="6892930" y="3300828"/>
            <a:ext cx="1680687" cy="457200"/>
          </a:xfrm>
        </p:spPr>
        <p:txBody>
          <a:bodyPr>
            <a:normAutofit/>
          </a:bodyPr>
          <a:lstStyle>
            <a:lvl1pPr algn="l">
              <a:defRPr sz="750" b="0">
                <a:solidFill>
                  <a:schemeClr val="bg1"/>
                </a:solidFill>
              </a:defRPr>
            </a:lvl1pPr>
          </a:lstStyle>
          <a:p>
            <a:pPr lvl="0"/>
            <a:r>
              <a:rPr lang="en-US"/>
              <a:t>Lorem ipsum dolor</a:t>
            </a:r>
          </a:p>
        </p:txBody>
      </p:sp>
      <p:sp>
        <p:nvSpPr>
          <p:cNvPr id="133" name="Text Placeholder 49">
            <a:extLst>
              <a:ext uri="{FF2B5EF4-FFF2-40B4-BE49-F238E27FC236}">
                <a16:creationId xmlns:a16="http://schemas.microsoft.com/office/drawing/2014/main" id="{ED9F8DB6-3091-2914-9595-C8D7A4DA6C7F}"/>
              </a:ext>
            </a:extLst>
          </p:cNvPr>
          <p:cNvSpPr>
            <a:spLocks noGrp="1"/>
          </p:cNvSpPr>
          <p:nvPr>
            <p:ph type="body" sz="quarter" idx="84" hasCustomPrompt="1"/>
          </p:nvPr>
        </p:nvSpPr>
        <p:spPr>
          <a:xfrm>
            <a:off x="6892930" y="4168903"/>
            <a:ext cx="1665882" cy="405422"/>
          </a:xfrm>
        </p:spPr>
        <p:txBody>
          <a:bodyPr>
            <a:normAutofit/>
          </a:bodyPr>
          <a:lstStyle>
            <a:lvl1pPr algn="l">
              <a:defRPr sz="750" b="0">
                <a:solidFill>
                  <a:schemeClr val="bg1"/>
                </a:solidFill>
              </a:defRPr>
            </a:lvl1pPr>
          </a:lstStyle>
          <a:p>
            <a:pPr lvl="0"/>
            <a:r>
              <a:rPr lang="en-US"/>
              <a:t>Lorem ipsum dolor</a:t>
            </a:r>
          </a:p>
        </p:txBody>
      </p:sp>
    </p:spTree>
    <p:extLst>
      <p:ext uri="{BB962C8B-B14F-4D97-AF65-F5344CB8AC3E}">
        <p14:creationId xmlns:p14="http://schemas.microsoft.com/office/powerpoint/2010/main" val="95037742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3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Three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104912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5248059" y="2264458"/>
            <a:ext cx="3329204" cy="105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773234" y="3452494"/>
            <a:ext cx="280402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2309641"/>
            <a:ext cx="1930014" cy="81109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2039715"/>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41313" y="3492815"/>
            <a:ext cx="1930014" cy="100458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53350" y="3222890"/>
            <a:ext cx="1917977" cy="243033"/>
          </a:xfrm>
        </p:spPr>
        <p:txBody>
          <a:bodyPr>
            <a:normAutofit/>
          </a:bodyPr>
          <a:lstStyle>
            <a:lvl1pPr>
              <a:defRPr sz="1200" b="1">
                <a:solidFill>
                  <a:schemeClr val="tx1"/>
                </a:solidFill>
              </a:defRPr>
            </a:lvl1pPr>
          </a:lstStyle>
          <a:p>
            <a:pPr lvl="0"/>
            <a:r>
              <a:rPr lang="en-US"/>
              <a:t>Lorem ipsum dolor</a:t>
            </a:r>
          </a:p>
        </p:txBody>
      </p:sp>
      <p:grpSp>
        <p:nvGrpSpPr>
          <p:cNvPr id="21" name="Group 20">
            <a:extLst>
              <a:ext uri="{FF2B5EF4-FFF2-40B4-BE49-F238E27FC236}">
                <a16:creationId xmlns:a16="http://schemas.microsoft.com/office/drawing/2014/main" id="{F0E9E280-5B2D-32BB-DA85-43429610B0E0}"/>
              </a:ext>
            </a:extLst>
          </p:cNvPr>
          <p:cNvGrpSpPr/>
          <p:nvPr userDrawn="1"/>
        </p:nvGrpSpPr>
        <p:grpSpPr>
          <a:xfrm>
            <a:off x="2768805" y="681782"/>
            <a:ext cx="3515902" cy="3815615"/>
            <a:chOff x="5134015" y="480648"/>
            <a:chExt cx="3049805" cy="3497920"/>
          </a:xfrm>
        </p:grpSpPr>
        <p:sp>
          <p:nvSpPr>
            <p:cNvPr id="22" name="Freeform 21">
              <a:extLst>
                <a:ext uri="{FF2B5EF4-FFF2-40B4-BE49-F238E27FC236}">
                  <a16:creationId xmlns:a16="http://schemas.microsoft.com/office/drawing/2014/main" id="{30E3C9B8-C8F9-36BD-8C92-4A97E2304F90}"/>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B2A54E4D-51B1-F5A9-1FC4-48A1AC833ADD}"/>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20ED6DBF-3030-42AA-1A10-2B530DC7958E}"/>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Tree>
    <p:extLst>
      <p:ext uri="{BB962C8B-B14F-4D97-AF65-F5344CB8AC3E}">
        <p14:creationId xmlns:p14="http://schemas.microsoft.com/office/powerpoint/2010/main" val="357076529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userDrawn="1"/>
        </p:nvCxnSpPr>
        <p:spPr>
          <a:xfrm>
            <a:off x="5595937" y="3793555"/>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6548587" y="3563951"/>
            <a:ext cx="1917977" cy="243033"/>
          </a:xfrm>
        </p:spPr>
        <p:txBody>
          <a:bodyPr>
            <a:normAutofit/>
          </a:bodyPr>
          <a:lstStyle>
            <a:lvl1pPr>
              <a:defRPr sz="1200" b="1">
                <a:solidFill>
                  <a:schemeClr val="tx1"/>
                </a:solidFill>
              </a:defRPr>
            </a:lvl1pPr>
          </a:lstStyle>
          <a:p>
            <a:pPr lvl="0"/>
            <a:r>
              <a:rPr lang="en-US"/>
              <a:t>Lorem ipsum dolor</a:t>
            </a:r>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83283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flipV="1">
            <a:off x="5063570" y="1949744"/>
            <a:ext cx="3513693" cy="911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595937" y="2858504"/>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1984426"/>
            <a:ext cx="1930014" cy="602269"/>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714500"/>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36550" y="2898826"/>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48587" y="2628900"/>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grpSp>
        <p:nvGrpSpPr>
          <p:cNvPr id="3" name="Group 2">
            <a:extLst>
              <a:ext uri="{FF2B5EF4-FFF2-40B4-BE49-F238E27FC236}">
                <a16:creationId xmlns:a16="http://schemas.microsoft.com/office/drawing/2014/main" id="{12BD220D-68E4-AA53-DDAD-EF80DFB2208E}"/>
              </a:ext>
            </a:extLst>
          </p:cNvPr>
          <p:cNvGrpSpPr/>
          <p:nvPr userDrawn="1"/>
        </p:nvGrpSpPr>
        <p:grpSpPr>
          <a:xfrm>
            <a:off x="2660481" y="636062"/>
            <a:ext cx="3732551" cy="387137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32" name="Text Placeholder 49">
            <a:extLst>
              <a:ext uri="{FF2B5EF4-FFF2-40B4-BE49-F238E27FC236}">
                <a16:creationId xmlns:a16="http://schemas.microsoft.com/office/drawing/2014/main" id="{025ACA80-5E3E-ECBA-0342-7354F2C2C8E3}"/>
              </a:ext>
            </a:extLst>
          </p:cNvPr>
          <p:cNvSpPr>
            <a:spLocks noGrp="1"/>
          </p:cNvSpPr>
          <p:nvPr>
            <p:ph type="body" sz="quarter" idx="22" hasCustomPrompt="1"/>
          </p:nvPr>
        </p:nvSpPr>
        <p:spPr>
          <a:xfrm>
            <a:off x="6536550" y="3833877"/>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Tree>
    <p:extLst>
      <p:ext uri="{BB962C8B-B14F-4D97-AF65-F5344CB8AC3E}">
        <p14:creationId xmlns:p14="http://schemas.microsoft.com/office/powerpoint/2010/main" val="169468484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5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4953846" y="1626070"/>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402255"/>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1" name="Text Placeholder 49">
            <a:extLst>
              <a:ext uri="{FF2B5EF4-FFF2-40B4-BE49-F238E27FC236}">
                <a16:creationId xmlns:a16="http://schemas.microsoft.com/office/drawing/2014/main" id="{C038B52C-CDF4-0DF2-3FA2-39E60F1AB1CD}"/>
              </a:ext>
            </a:extLst>
          </p:cNvPr>
          <p:cNvSpPr>
            <a:spLocks noGrp="1"/>
          </p:cNvSpPr>
          <p:nvPr>
            <p:ph type="body" sz="quarter" idx="22" hasCustomPrompt="1"/>
          </p:nvPr>
        </p:nvSpPr>
        <p:spPr>
          <a:xfrm>
            <a:off x="6540705" y="1643833"/>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2" name="Straight Connector 31">
            <a:extLst>
              <a:ext uri="{FF2B5EF4-FFF2-40B4-BE49-F238E27FC236}">
                <a16:creationId xmlns:a16="http://schemas.microsoft.com/office/drawing/2014/main" id="{D76E717A-73F7-8CA1-BE52-D0D8CDEC8C02}"/>
              </a:ext>
            </a:extLst>
          </p:cNvPr>
          <p:cNvCxnSpPr>
            <a:cxnSpLocks/>
          </p:cNvCxnSpPr>
          <p:nvPr userDrawn="1"/>
        </p:nvCxnSpPr>
        <p:spPr>
          <a:xfrm>
            <a:off x="4953846" y="23924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FCA0BE06-BEA7-32EE-7BA7-E3F599349ECD}"/>
              </a:ext>
            </a:extLst>
          </p:cNvPr>
          <p:cNvSpPr>
            <a:spLocks noGrp="1"/>
          </p:cNvSpPr>
          <p:nvPr>
            <p:ph type="body" sz="quarter" idx="23" hasCustomPrompt="1"/>
          </p:nvPr>
        </p:nvSpPr>
        <p:spPr>
          <a:xfrm>
            <a:off x="6540280" y="2168613"/>
            <a:ext cx="1917977"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C3AAD83A-0AAD-372A-A2E8-B58987F608C6}"/>
              </a:ext>
            </a:extLst>
          </p:cNvPr>
          <p:cNvSpPr>
            <a:spLocks noGrp="1"/>
          </p:cNvSpPr>
          <p:nvPr>
            <p:ph type="body" sz="quarter" idx="24" hasCustomPrompt="1"/>
          </p:nvPr>
        </p:nvSpPr>
        <p:spPr>
          <a:xfrm>
            <a:off x="6540705" y="24101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5" name="Straight Connector 34">
            <a:extLst>
              <a:ext uri="{FF2B5EF4-FFF2-40B4-BE49-F238E27FC236}">
                <a16:creationId xmlns:a16="http://schemas.microsoft.com/office/drawing/2014/main" id="{CA5675F7-255B-689D-EE6E-1CA53A798553}"/>
              </a:ext>
            </a:extLst>
          </p:cNvPr>
          <p:cNvCxnSpPr>
            <a:cxnSpLocks/>
          </p:cNvCxnSpPr>
          <p:nvPr userDrawn="1"/>
        </p:nvCxnSpPr>
        <p:spPr>
          <a:xfrm>
            <a:off x="4960595" y="31445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Placeholder 49">
            <a:extLst>
              <a:ext uri="{FF2B5EF4-FFF2-40B4-BE49-F238E27FC236}">
                <a16:creationId xmlns:a16="http://schemas.microsoft.com/office/drawing/2014/main" id="{C7D375DA-58D6-465B-C9E7-2D12D8A9ABC9}"/>
              </a:ext>
            </a:extLst>
          </p:cNvPr>
          <p:cNvSpPr>
            <a:spLocks noGrp="1"/>
          </p:cNvSpPr>
          <p:nvPr>
            <p:ph type="body" sz="quarter" idx="25" hasCustomPrompt="1"/>
          </p:nvPr>
        </p:nvSpPr>
        <p:spPr>
          <a:xfrm>
            <a:off x="6547030" y="2920713"/>
            <a:ext cx="1917977" cy="243033"/>
          </a:xfrm>
        </p:spPr>
        <p:txBody>
          <a:bodyPr>
            <a:normAutofit/>
          </a:bodyPr>
          <a:lstStyle>
            <a:lvl1pPr>
              <a:defRPr sz="1200" b="1">
                <a:solidFill>
                  <a:schemeClr val="tx1"/>
                </a:solidFill>
              </a:defRPr>
            </a:lvl1pPr>
          </a:lstStyle>
          <a:p>
            <a:pPr lvl="0"/>
            <a:r>
              <a:rPr lang="en-US"/>
              <a:t>Lorem ipsum dolor</a:t>
            </a:r>
          </a:p>
        </p:txBody>
      </p:sp>
      <p:sp>
        <p:nvSpPr>
          <p:cNvPr id="37" name="Text Placeholder 49">
            <a:extLst>
              <a:ext uri="{FF2B5EF4-FFF2-40B4-BE49-F238E27FC236}">
                <a16:creationId xmlns:a16="http://schemas.microsoft.com/office/drawing/2014/main" id="{400166FF-E8AA-E662-64FE-2BB3EE726E65}"/>
              </a:ext>
            </a:extLst>
          </p:cNvPr>
          <p:cNvSpPr>
            <a:spLocks noGrp="1"/>
          </p:cNvSpPr>
          <p:nvPr>
            <p:ph type="body" sz="quarter" idx="26" hasCustomPrompt="1"/>
          </p:nvPr>
        </p:nvSpPr>
        <p:spPr>
          <a:xfrm>
            <a:off x="6547454" y="31622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41" name="Straight Connector 40">
            <a:extLst>
              <a:ext uri="{FF2B5EF4-FFF2-40B4-BE49-F238E27FC236}">
                <a16:creationId xmlns:a16="http://schemas.microsoft.com/office/drawing/2014/main" id="{34E99D73-0487-A4F1-B5BB-8DD860DD3C82}"/>
              </a:ext>
            </a:extLst>
          </p:cNvPr>
          <p:cNvCxnSpPr>
            <a:cxnSpLocks/>
          </p:cNvCxnSpPr>
          <p:nvPr userDrawn="1"/>
        </p:nvCxnSpPr>
        <p:spPr>
          <a:xfrm>
            <a:off x="4960595" y="3920574"/>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 Placeholder 49">
            <a:extLst>
              <a:ext uri="{FF2B5EF4-FFF2-40B4-BE49-F238E27FC236}">
                <a16:creationId xmlns:a16="http://schemas.microsoft.com/office/drawing/2014/main" id="{E0275718-9D6E-9171-2E2B-FA2E7B591063}"/>
              </a:ext>
            </a:extLst>
          </p:cNvPr>
          <p:cNvSpPr>
            <a:spLocks noGrp="1"/>
          </p:cNvSpPr>
          <p:nvPr>
            <p:ph type="body" sz="quarter" idx="27" hasCustomPrompt="1"/>
          </p:nvPr>
        </p:nvSpPr>
        <p:spPr>
          <a:xfrm>
            <a:off x="6547030" y="3696758"/>
            <a:ext cx="1917977" cy="243033"/>
          </a:xfrm>
        </p:spPr>
        <p:txBody>
          <a:bodyPr>
            <a:normAutofit/>
          </a:bodyPr>
          <a:lstStyle>
            <a:lvl1pPr>
              <a:defRPr sz="1200" b="1">
                <a:solidFill>
                  <a:schemeClr val="tx1"/>
                </a:solidFill>
              </a:defRPr>
            </a:lvl1pPr>
          </a:lstStyle>
          <a:p>
            <a:pPr lvl="0"/>
            <a:r>
              <a:rPr lang="en-US"/>
              <a:t>Lorem ipsum dolor</a:t>
            </a:r>
          </a:p>
        </p:txBody>
      </p:sp>
      <p:sp>
        <p:nvSpPr>
          <p:cNvPr id="43" name="Text Placeholder 49">
            <a:extLst>
              <a:ext uri="{FF2B5EF4-FFF2-40B4-BE49-F238E27FC236}">
                <a16:creationId xmlns:a16="http://schemas.microsoft.com/office/drawing/2014/main" id="{FD7EE501-6566-05C5-DCC8-0890A7C9B161}"/>
              </a:ext>
            </a:extLst>
          </p:cNvPr>
          <p:cNvSpPr>
            <a:spLocks noGrp="1"/>
          </p:cNvSpPr>
          <p:nvPr>
            <p:ph type="body" sz="quarter" idx="28" hasCustomPrompt="1"/>
          </p:nvPr>
        </p:nvSpPr>
        <p:spPr>
          <a:xfrm>
            <a:off x="6547454" y="3938337"/>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grpSp>
        <p:nvGrpSpPr>
          <p:cNvPr id="3" name="Group 2">
            <a:extLst>
              <a:ext uri="{FF2B5EF4-FFF2-40B4-BE49-F238E27FC236}">
                <a16:creationId xmlns:a16="http://schemas.microsoft.com/office/drawing/2014/main" id="{ACBAA1EC-21F1-48CF-ADF3-C6FDF59A97BD}"/>
              </a:ext>
            </a:extLst>
          </p:cNvPr>
          <p:cNvGrpSpPr/>
          <p:nvPr userDrawn="1"/>
        </p:nvGrpSpPr>
        <p:grpSpPr>
          <a:xfrm>
            <a:off x="2664591" y="591742"/>
            <a:ext cx="3724330" cy="3905219"/>
            <a:chOff x="3552788" y="788988"/>
            <a:chExt cx="4965773" cy="5206959"/>
          </a:xfrm>
        </p:grpSpPr>
        <p:grpSp>
          <p:nvGrpSpPr>
            <p:cNvPr id="7" name="Group 6">
              <a:extLst>
                <a:ext uri="{FF2B5EF4-FFF2-40B4-BE49-F238E27FC236}">
                  <a16:creationId xmlns:a16="http://schemas.microsoft.com/office/drawing/2014/main" id="{F0A4FF41-EAEB-EFA1-0554-17C19206BF20}"/>
                </a:ext>
              </a:extLst>
            </p:cNvPr>
            <p:cNvGrpSpPr/>
            <p:nvPr/>
          </p:nvGrpSpPr>
          <p:grpSpPr>
            <a:xfrm>
              <a:off x="3552788" y="788988"/>
              <a:ext cx="4965773" cy="5206959"/>
              <a:chOff x="4176032" y="480648"/>
              <a:chExt cx="4965773" cy="5695352"/>
            </a:xfrm>
          </p:grpSpPr>
          <p:sp>
            <p:nvSpPr>
              <p:cNvPr id="20" name="Freeform 19">
                <a:extLst>
                  <a:ext uri="{FF2B5EF4-FFF2-40B4-BE49-F238E27FC236}">
                    <a16:creationId xmlns:a16="http://schemas.microsoft.com/office/drawing/2014/main" id="{B03D95C1-0FFD-74A4-4F28-3D17506FC37C}"/>
                  </a:ext>
                </a:extLst>
              </p:cNvPr>
              <p:cNvSpPr/>
              <p:nvPr/>
            </p:nvSpPr>
            <p:spPr>
              <a:xfrm>
                <a:off x="4176032" y="5199298"/>
                <a:ext cx="4965773" cy="976702"/>
              </a:xfrm>
              <a:custGeom>
                <a:avLst/>
                <a:gdLst>
                  <a:gd name="connsiteX0" fmla="*/ 0 w 4965773"/>
                  <a:gd name="connsiteY0" fmla="*/ 976702 h 976702"/>
                  <a:gd name="connsiteX1" fmla="*/ 2482958 w 4965773"/>
                  <a:gd name="connsiteY1" fmla="*/ 976702 h 976702"/>
                  <a:gd name="connsiteX2" fmla="*/ 4965773 w 4965773"/>
                  <a:gd name="connsiteY2" fmla="*/ 976702 h 976702"/>
                  <a:gd name="connsiteX3" fmla="*/ 4540035 w 4965773"/>
                  <a:gd name="connsiteY3" fmla="*/ 0 h 976702"/>
                  <a:gd name="connsiteX4" fmla="*/ 425739 w 4965773"/>
                  <a:gd name="connsiteY4" fmla="*/ 0 h 976702"/>
                  <a:gd name="connsiteX5" fmla="*/ 0 w 4965773"/>
                  <a:gd name="connsiteY5" fmla="*/ 976702 h 97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773" h="976702">
                    <a:moveTo>
                      <a:pt x="0" y="976702"/>
                    </a:moveTo>
                    <a:lnTo>
                      <a:pt x="2482958" y="976702"/>
                    </a:lnTo>
                    <a:lnTo>
                      <a:pt x="4965773" y="976702"/>
                    </a:lnTo>
                    <a:lnTo>
                      <a:pt x="4540035" y="0"/>
                    </a:lnTo>
                    <a:lnTo>
                      <a:pt x="425739" y="0"/>
                    </a:lnTo>
                    <a:lnTo>
                      <a:pt x="0" y="976702"/>
                    </a:lnTo>
                    <a:close/>
                  </a:path>
                </a:pathLst>
              </a:custGeom>
              <a:solidFill>
                <a:schemeClr val="tx2"/>
              </a:solidFill>
              <a:ln w="14179"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7240EDAE-C343-2C98-5779-F4B825733C2D}"/>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0BA9C11C-25B7-8E09-02AE-D5A50A46996B}"/>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5B69CE21-3415-9089-5D55-60C48C121AFB}"/>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0304CD6-C1CE-459C-2A79-770FC8173921}"/>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8" name="Rectangle 7">
              <a:extLst>
                <a:ext uri="{FF2B5EF4-FFF2-40B4-BE49-F238E27FC236}">
                  <a16:creationId xmlns:a16="http://schemas.microsoft.com/office/drawing/2014/main" id="{BD30A56E-DDA4-5A7C-D424-47E8E12BE0E9}"/>
                </a:ext>
              </a:extLst>
            </p:cNvPr>
            <p:cNvSpPr/>
            <p:nvPr/>
          </p:nvSpPr>
          <p:spPr>
            <a:xfrm>
              <a:off x="5652965" y="12344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sp>
          <p:nvSpPr>
            <p:cNvPr id="16" name="Rectangle 15">
              <a:extLst>
                <a:ext uri="{FF2B5EF4-FFF2-40B4-BE49-F238E27FC236}">
                  <a16:creationId xmlns:a16="http://schemas.microsoft.com/office/drawing/2014/main" id="{834093D4-D80B-C352-B740-E2515171D935}"/>
                </a:ext>
              </a:extLst>
            </p:cNvPr>
            <p:cNvSpPr/>
            <p:nvPr/>
          </p:nvSpPr>
          <p:spPr>
            <a:xfrm>
              <a:off x="5647272" y="2176331"/>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sp>
          <p:nvSpPr>
            <p:cNvPr id="17" name="Rectangle 16">
              <a:extLst>
                <a:ext uri="{FF2B5EF4-FFF2-40B4-BE49-F238E27FC236}">
                  <a16:creationId xmlns:a16="http://schemas.microsoft.com/office/drawing/2014/main" id="{63E0D5C1-0FE9-AF82-06B0-4B000DE62DA0}"/>
                </a:ext>
              </a:extLst>
            </p:cNvPr>
            <p:cNvSpPr/>
            <p:nvPr/>
          </p:nvSpPr>
          <p:spPr>
            <a:xfrm>
              <a:off x="5652965" y="3174926"/>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sp>
          <p:nvSpPr>
            <p:cNvPr id="18" name="Rectangle 17">
              <a:extLst>
                <a:ext uri="{FF2B5EF4-FFF2-40B4-BE49-F238E27FC236}">
                  <a16:creationId xmlns:a16="http://schemas.microsoft.com/office/drawing/2014/main" id="{6DAAA5B7-042D-F433-8967-F2331ABB53A3}"/>
                </a:ext>
              </a:extLst>
            </p:cNvPr>
            <p:cNvSpPr/>
            <p:nvPr/>
          </p:nvSpPr>
          <p:spPr>
            <a:xfrm>
              <a:off x="5652965" y="417606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sp>
          <p:nvSpPr>
            <p:cNvPr id="19" name="Rectangle 18">
              <a:extLst>
                <a:ext uri="{FF2B5EF4-FFF2-40B4-BE49-F238E27FC236}">
                  <a16:creationId xmlns:a16="http://schemas.microsoft.com/office/drawing/2014/main" id="{B03C2F7B-12AE-63B3-2968-AB54DFCE1747}"/>
                </a:ext>
              </a:extLst>
            </p:cNvPr>
            <p:cNvSpPr/>
            <p:nvPr/>
          </p:nvSpPr>
          <p:spPr>
            <a:xfrm>
              <a:off x="5647271" y="5155197"/>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05</a:t>
              </a:r>
            </a:p>
          </p:txBody>
        </p:sp>
      </p:grpSp>
    </p:spTree>
    <p:extLst>
      <p:ext uri="{BB962C8B-B14F-4D97-AF65-F5344CB8AC3E}">
        <p14:creationId xmlns:p14="http://schemas.microsoft.com/office/powerpoint/2010/main" val="130240451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2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2C4D491A-769A-F89B-EE63-2A2EBE41078E}"/>
              </a:ext>
            </a:extLst>
          </p:cNvPr>
          <p:cNvSpPr/>
          <p:nvPr userDrawn="1"/>
        </p:nvSpPr>
        <p:spPr>
          <a:xfrm>
            <a:off x="1" y="2571750"/>
            <a:ext cx="4128719" cy="1349976"/>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7" name="Pentagon 6">
            <a:extLst>
              <a:ext uri="{FF2B5EF4-FFF2-40B4-BE49-F238E27FC236}">
                <a16:creationId xmlns:a16="http://schemas.microsoft.com/office/drawing/2014/main" id="{F904EBCD-5000-5E7B-3096-12B5F54FDDFF}"/>
              </a:ext>
            </a:extLst>
          </p:cNvPr>
          <p:cNvSpPr/>
          <p:nvPr userDrawn="1"/>
        </p:nvSpPr>
        <p:spPr>
          <a:xfrm>
            <a:off x="4" y="1002042"/>
            <a:ext cx="2717225" cy="1349978"/>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272483"/>
            <a:ext cx="931070" cy="784917"/>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436030"/>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3087851"/>
            <a:ext cx="2008582"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3097001"/>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30586937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3 growth arrow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21" name="Pentagon 20">
            <a:extLst>
              <a:ext uri="{FF2B5EF4-FFF2-40B4-BE49-F238E27FC236}">
                <a16:creationId xmlns:a16="http://schemas.microsoft.com/office/drawing/2014/main" id="{E9B8161E-55FF-59EF-8426-D02B618E8F40}"/>
              </a:ext>
            </a:extLst>
          </p:cNvPr>
          <p:cNvSpPr/>
          <p:nvPr userDrawn="1"/>
        </p:nvSpPr>
        <p:spPr>
          <a:xfrm>
            <a:off x="0" y="3291738"/>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2" name="Pentagon 21">
            <a:extLst>
              <a:ext uri="{FF2B5EF4-FFF2-40B4-BE49-F238E27FC236}">
                <a16:creationId xmlns:a16="http://schemas.microsoft.com/office/drawing/2014/main" id="{8439090B-068F-B8A0-C490-6708B1121595}"/>
              </a:ext>
            </a:extLst>
          </p:cNvPr>
          <p:cNvSpPr/>
          <p:nvPr userDrawn="1"/>
        </p:nvSpPr>
        <p:spPr>
          <a:xfrm>
            <a:off x="-17923" y="2131194"/>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3" name="Pentagon 22">
            <a:extLst>
              <a:ext uri="{FF2B5EF4-FFF2-40B4-BE49-F238E27FC236}">
                <a16:creationId xmlns:a16="http://schemas.microsoft.com/office/drawing/2014/main" id="{3CD8E347-B89D-E70C-AA54-0B2427E44B4E}"/>
              </a:ext>
            </a:extLst>
          </p:cNvPr>
          <p:cNvSpPr/>
          <p:nvPr userDrawn="1"/>
        </p:nvSpPr>
        <p:spPr>
          <a:xfrm>
            <a:off x="4" y="964120"/>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161053"/>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170204"/>
            <a:ext cx="931070" cy="473922"/>
          </a:xfrm>
        </p:spPr>
        <p:txBody>
          <a:bodyPr>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233478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2343940"/>
            <a:ext cx="931070" cy="473922"/>
          </a:xfrm>
        </p:spPr>
        <p:txBody>
          <a:bodyPr>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350910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3518260"/>
            <a:ext cx="931070" cy="473922"/>
          </a:xfrm>
        </p:spPr>
        <p:txBody>
          <a:bodyPr>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10970479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Layout with Picture 4">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6" name="Picture Placeholder 1"/>
          <p:cNvSpPr>
            <a:spLocks noGrp="1"/>
          </p:cNvSpPr>
          <p:nvPr>
            <p:ph type="pic" sz="quarter" idx="52"/>
          </p:nvPr>
        </p:nvSpPr>
        <p:spPr>
          <a:xfrm>
            <a:off x="0" y="968400"/>
            <a:ext cx="8964613" cy="2034000"/>
          </a:xfrm>
        </p:spPr>
        <p:txBody>
          <a:bodyPr tIns="936000" anchor="ctr" anchorCtr="1"/>
          <a:lstStyle/>
          <a:p>
            <a:r>
              <a:rPr lang="en-US" dirty="0"/>
              <a:t>Click icon to add picture</a:t>
            </a:r>
          </a:p>
        </p:txBody>
      </p:sp>
      <p:sp>
        <p:nvSpPr>
          <p:cNvPr id="4" name="Content Placeholder 3">
            <a:extLst>
              <a:ext uri="{FF2B5EF4-FFF2-40B4-BE49-F238E27FC236}">
                <a16:creationId xmlns:a16="http://schemas.microsoft.com/office/drawing/2014/main" id="{3A1D9358-AFA2-406C-BC64-D62C3EC9F31B}"/>
              </a:ext>
            </a:extLst>
          </p:cNvPr>
          <p:cNvSpPr>
            <a:spLocks noGrp="1"/>
          </p:cNvSpPr>
          <p:nvPr>
            <p:ph sz="quarter" idx="53"/>
          </p:nvPr>
        </p:nvSpPr>
        <p:spPr>
          <a:xfrm>
            <a:off x="323850" y="3464169"/>
            <a:ext cx="1620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DC668C99-DC9B-4C6F-A032-F903E7E79C28}"/>
              </a:ext>
            </a:extLst>
          </p:cNvPr>
          <p:cNvSpPr>
            <a:spLocks noGrp="1"/>
          </p:cNvSpPr>
          <p:nvPr>
            <p:ph sz="quarter" idx="54"/>
          </p:nvPr>
        </p:nvSpPr>
        <p:spPr>
          <a:xfrm>
            <a:off x="3833850" y="3464169"/>
            <a:ext cx="1620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8" name="Content Placeholder 7">
            <a:extLst>
              <a:ext uri="{FF2B5EF4-FFF2-40B4-BE49-F238E27FC236}">
                <a16:creationId xmlns:a16="http://schemas.microsoft.com/office/drawing/2014/main" id="{0CBE5448-BCF7-497F-BAD3-77E38F1B06ED}"/>
              </a:ext>
            </a:extLst>
          </p:cNvPr>
          <p:cNvSpPr>
            <a:spLocks noGrp="1"/>
          </p:cNvSpPr>
          <p:nvPr>
            <p:ph sz="quarter" idx="55"/>
          </p:nvPr>
        </p:nvSpPr>
        <p:spPr>
          <a:xfrm>
            <a:off x="7343850" y="3463925"/>
            <a:ext cx="1620000" cy="1007330"/>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
        <p:nvSpPr>
          <p:cNvPr id="5" name="Content Placeholder 4">
            <a:extLst>
              <a:ext uri="{FF2B5EF4-FFF2-40B4-BE49-F238E27FC236}">
                <a16:creationId xmlns:a16="http://schemas.microsoft.com/office/drawing/2014/main" id="{F7B05829-7B3C-49F3-AE64-D1A4640743A7}"/>
              </a:ext>
            </a:extLst>
          </p:cNvPr>
          <p:cNvSpPr>
            <a:spLocks noGrp="1"/>
          </p:cNvSpPr>
          <p:nvPr>
            <p:ph sz="quarter" idx="56"/>
          </p:nvPr>
        </p:nvSpPr>
        <p:spPr>
          <a:xfrm>
            <a:off x="5588850" y="3463925"/>
            <a:ext cx="1620000" cy="1008063"/>
          </a:xfrm>
        </p:spPr>
        <p:txBody>
          <a:bodyPr/>
          <a:lstStyle>
            <a:lvl1pPr>
              <a:defRPr sz="1400"/>
            </a:lvl1pPr>
            <a:lvl2pPr>
              <a:defRPr sz="1400"/>
            </a:lvl2pPr>
            <a:lvl3pPr>
              <a:defRPr sz="1400"/>
            </a:lvl3pPr>
            <a:lvl4pPr marL="540000" indent="0">
              <a:buNone/>
              <a:defRPr/>
            </a:lvl4pPr>
          </a:lstStyle>
          <a:p>
            <a:pPr lvl="0"/>
            <a:r>
              <a:rPr lang="en-US"/>
              <a:t>Click to edit Master text styles</a:t>
            </a:r>
          </a:p>
          <a:p>
            <a:pPr lvl="1"/>
            <a:r>
              <a:rPr lang="en-US"/>
              <a:t>Second level</a:t>
            </a:r>
          </a:p>
          <a:p>
            <a:pPr lvl="2"/>
            <a:r>
              <a:rPr lang="en-US"/>
              <a:t>Third level</a:t>
            </a:r>
          </a:p>
        </p:txBody>
      </p:sp>
      <p:sp>
        <p:nvSpPr>
          <p:cNvPr id="7" name="Content Placeholder 6">
            <a:extLst>
              <a:ext uri="{FF2B5EF4-FFF2-40B4-BE49-F238E27FC236}">
                <a16:creationId xmlns:a16="http://schemas.microsoft.com/office/drawing/2014/main" id="{9F863B99-9510-4759-96DF-2DAE7AD487D7}"/>
              </a:ext>
            </a:extLst>
          </p:cNvPr>
          <p:cNvSpPr>
            <a:spLocks noGrp="1"/>
          </p:cNvSpPr>
          <p:nvPr>
            <p:ph sz="quarter" idx="57"/>
          </p:nvPr>
        </p:nvSpPr>
        <p:spPr>
          <a:xfrm>
            <a:off x="2078850" y="3463925"/>
            <a:ext cx="1620000" cy="1008063"/>
          </a:xfrm>
        </p:spPr>
        <p:txBody>
          <a:bodyPr/>
          <a:lstStyle>
            <a:lvl1pPr>
              <a:defRPr sz="1400"/>
            </a:lvl1pPr>
            <a:lvl2pPr>
              <a:defRPr sz="1400"/>
            </a:lvl2pPr>
            <a:lvl3pPr>
              <a:defRPr sz="1400"/>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147234826"/>
      </p:ext>
    </p:extLst>
  </p:cSld>
  <p:clrMapOvr>
    <a:masterClrMapping/>
  </p:clrMapOvr>
  <p:extLst>
    <p:ext uri="{DCECCB84-F9BA-43D5-87BE-67443E8EF086}">
      <p15:sldGuideLst xmlns:p15="http://schemas.microsoft.com/office/powerpoint/2012/main">
        <p15:guide id="1" orient="horz" pos="1643">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4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56511504-8EC8-0DC9-FC78-C9A6F5A4FA4A}"/>
              </a:ext>
            </a:extLst>
          </p:cNvPr>
          <p:cNvSpPr/>
          <p:nvPr userDrawn="1"/>
        </p:nvSpPr>
        <p:spPr>
          <a:xfrm>
            <a:off x="0" y="2649406"/>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7" name="Pentagon 6">
            <a:extLst>
              <a:ext uri="{FF2B5EF4-FFF2-40B4-BE49-F238E27FC236}">
                <a16:creationId xmlns:a16="http://schemas.microsoft.com/office/drawing/2014/main" id="{6A09ED0C-4091-74E0-1BB2-255B777C0EBF}"/>
              </a:ext>
            </a:extLst>
          </p:cNvPr>
          <p:cNvSpPr/>
          <p:nvPr userDrawn="1"/>
        </p:nvSpPr>
        <p:spPr>
          <a:xfrm>
            <a:off x="-17923" y="1623859"/>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8" name="Pentagon 7">
            <a:extLst>
              <a:ext uri="{FF2B5EF4-FFF2-40B4-BE49-F238E27FC236}">
                <a16:creationId xmlns:a16="http://schemas.microsoft.com/office/drawing/2014/main" id="{810AEB3C-4165-18FA-AE5F-17BBDC7ED101}"/>
              </a:ext>
            </a:extLst>
          </p:cNvPr>
          <p:cNvSpPr/>
          <p:nvPr userDrawn="1"/>
        </p:nvSpPr>
        <p:spPr>
          <a:xfrm>
            <a:off x="4" y="591784"/>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16" name="Pentagon 15">
            <a:extLst>
              <a:ext uri="{FF2B5EF4-FFF2-40B4-BE49-F238E27FC236}">
                <a16:creationId xmlns:a16="http://schemas.microsoft.com/office/drawing/2014/main" id="{63F074CA-4C3A-DBB0-C79C-777593D53747}"/>
              </a:ext>
            </a:extLst>
          </p:cNvPr>
          <p:cNvSpPr/>
          <p:nvPr userDrawn="1"/>
        </p:nvSpPr>
        <p:spPr>
          <a:xfrm>
            <a:off x="-17924" y="3674952"/>
            <a:ext cx="2735152" cy="887642"/>
          </a:xfrm>
          <a:prstGeom prst="homePlate">
            <a:avLst>
              <a:gd name="adj" fmla="val 3095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774227"/>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783378"/>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1828800"/>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1837951"/>
            <a:ext cx="931070" cy="473922"/>
          </a:xfrm>
        </p:spPr>
        <p:txBody>
          <a:bodyPr anchor="ctr" anchorCtr="0">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2867344"/>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2876495"/>
            <a:ext cx="931070" cy="473922"/>
          </a:xfrm>
        </p:spPr>
        <p:txBody>
          <a:bodyPr anchor="ctr" anchorCtr="0">
            <a:noAutofit/>
          </a:bodyPr>
          <a:lstStyle>
            <a:lvl1pPr>
              <a:defRPr sz="2400" b="1">
                <a:solidFill>
                  <a:schemeClr val="bg1"/>
                </a:solidFill>
              </a:defRPr>
            </a:lvl1pPr>
          </a:lstStyle>
          <a:p>
            <a:pPr lvl="0"/>
            <a:r>
              <a:rPr lang="en-US"/>
              <a:t>XX%</a:t>
            </a:r>
          </a:p>
        </p:txBody>
      </p:sp>
      <p:sp>
        <p:nvSpPr>
          <p:cNvPr id="17" name="Text Placeholder 49">
            <a:extLst>
              <a:ext uri="{FF2B5EF4-FFF2-40B4-BE49-F238E27FC236}">
                <a16:creationId xmlns:a16="http://schemas.microsoft.com/office/drawing/2014/main" id="{F442A0A4-4DF3-F67D-2AC3-3C23C11942E9}"/>
              </a:ext>
            </a:extLst>
          </p:cNvPr>
          <p:cNvSpPr>
            <a:spLocks noGrp="1"/>
          </p:cNvSpPr>
          <p:nvPr>
            <p:ph type="body" sz="quarter" idx="23" hasCustomPrompt="1"/>
          </p:nvPr>
        </p:nvSpPr>
        <p:spPr>
          <a:xfrm>
            <a:off x="588229" y="3869150"/>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18" name="Text Placeholder 49">
            <a:extLst>
              <a:ext uri="{FF2B5EF4-FFF2-40B4-BE49-F238E27FC236}">
                <a16:creationId xmlns:a16="http://schemas.microsoft.com/office/drawing/2014/main" id="{4D8DEB2D-3825-6D62-81C5-A74882195ADC}"/>
              </a:ext>
            </a:extLst>
          </p:cNvPr>
          <p:cNvSpPr>
            <a:spLocks noGrp="1"/>
          </p:cNvSpPr>
          <p:nvPr>
            <p:ph type="body" sz="quarter" idx="24" hasCustomPrompt="1"/>
          </p:nvPr>
        </p:nvSpPr>
        <p:spPr>
          <a:xfrm>
            <a:off x="1665742" y="3878300"/>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242535526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610919" y="532453"/>
            <a:ext cx="7966344" cy="415499"/>
          </a:xfrm>
        </p:spPr>
        <p:txBody>
          <a:bodyPr/>
          <a:lstStyle/>
          <a:p>
            <a:r>
              <a:rPr lang="en-US"/>
              <a:t>Tables</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extLst>
              <p:ext uri="{D42A27DB-BD31-4B8C-83A1-F6EECF244321}">
                <p14:modId xmlns:p14="http://schemas.microsoft.com/office/powerpoint/2010/main" val="1452646480"/>
              </p:ext>
            </p:extLst>
          </p:nvPr>
        </p:nvGraphicFramePr>
        <p:xfrm>
          <a:off x="610919" y="123322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a:solidFill>
                          <a:schemeClr val="tx1"/>
                        </a:solidFill>
                      </a:endParaRPr>
                    </a:p>
                  </a:txBody>
                  <a:tcPr marL="81000" marR="81000" marT="34290" marB="34290" anchor="ctr">
                    <a:noFill/>
                  </a:tcPr>
                </a:tc>
                <a:tc>
                  <a:txBody>
                    <a:bodyPr/>
                    <a:lstStyle/>
                    <a:p>
                      <a:pPr algn="ctr"/>
                      <a:r>
                        <a:rPr lang="en-US" sz="1000">
                          <a:solidFill>
                            <a:schemeClr val="bg1"/>
                          </a:solidFill>
                        </a:rPr>
                        <a:t>One</a:t>
                      </a:r>
                    </a:p>
                  </a:txBody>
                  <a:tcPr marL="81000" marR="81000" marT="34290" marB="34290" anchor="ctr">
                    <a:solidFill>
                      <a:schemeClr val="tx1"/>
                    </a:solidFill>
                  </a:tcPr>
                </a:tc>
                <a:tc>
                  <a:txBody>
                    <a:bodyPr/>
                    <a:lstStyle/>
                    <a:p>
                      <a:pPr algn="ctr"/>
                      <a:r>
                        <a:rPr lang="en-US" sz="1000">
                          <a:solidFill>
                            <a:schemeClr val="bg1"/>
                          </a:solidFill>
                        </a:rPr>
                        <a:t>Two</a:t>
                      </a:r>
                    </a:p>
                  </a:txBody>
                  <a:tcPr marL="81000" marR="81000" marT="34290" marB="34290" anchor="ctr">
                    <a:solidFill>
                      <a:schemeClr val="tx1"/>
                    </a:solidFill>
                  </a:tcPr>
                </a:tc>
                <a:tc>
                  <a:txBody>
                    <a:bodyPr/>
                    <a:lstStyle/>
                    <a:p>
                      <a:pPr algn="ctr"/>
                      <a:r>
                        <a:rPr lang="en-US" sz="100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20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extLst>
              <p:ext uri="{D42A27DB-BD31-4B8C-83A1-F6EECF244321}">
                <p14:modId xmlns:p14="http://schemas.microsoft.com/office/powerpoint/2010/main" val="583703132"/>
              </p:ext>
            </p:extLst>
          </p:nvPr>
        </p:nvGraphicFramePr>
        <p:xfrm>
          <a:off x="610919" y="260487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a:solidFill>
                          <a:schemeClr val="bg1"/>
                        </a:solidFill>
                      </a:endParaRPr>
                    </a:p>
                  </a:txBody>
                  <a:tcPr marL="81000" marR="81000" marT="34290" marB="34290" anchor="ctr">
                    <a:noFill/>
                  </a:tcPr>
                </a:tc>
                <a:tc>
                  <a:txBody>
                    <a:bodyPr/>
                    <a:lstStyle/>
                    <a:p>
                      <a:pPr algn="ctr"/>
                      <a:r>
                        <a:rPr lang="en-US" sz="1000">
                          <a:solidFill>
                            <a:schemeClr val="bg1"/>
                          </a:solidFill>
                        </a:rPr>
                        <a:t>One</a:t>
                      </a:r>
                    </a:p>
                  </a:txBody>
                  <a:tcPr marL="81000" marR="81000" marT="34290" marB="34290" anchor="ctr">
                    <a:solidFill>
                      <a:schemeClr val="tx1"/>
                    </a:solidFill>
                  </a:tcPr>
                </a:tc>
                <a:tc>
                  <a:txBody>
                    <a:bodyPr/>
                    <a:lstStyle/>
                    <a:p>
                      <a:pPr algn="ctr"/>
                      <a:r>
                        <a:rPr lang="en-US" sz="1000">
                          <a:solidFill>
                            <a:schemeClr val="bg1"/>
                          </a:solidFill>
                        </a:rPr>
                        <a:t>Two</a:t>
                      </a:r>
                    </a:p>
                  </a:txBody>
                  <a:tcPr marL="81000" marR="81000" marT="34290" marB="34290" anchor="ctr">
                    <a:solidFill>
                      <a:schemeClr val="tx1"/>
                    </a:solidFill>
                  </a:tcPr>
                </a:tc>
                <a:tc>
                  <a:txBody>
                    <a:bodyPr/>
                    <a:lstStyle/>
                    <a:p>
                      <a:pPr algn="ctr"/>
                      <a:r>
                        <a:rPr lang="en-US" sz="100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20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328660274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611982" y="1131774"/>
            <a:ext cx="7965281" cy="3026506"/>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sz="1200"/>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5784325" y="2393689"/>
            <a:ext cx="2612611"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5796363" y="2123762"/>
            <a:ext cx="2596316" cy="243033"/>
          </a:xfrm>
        </p:spPr>
        <p:txBody>
          <a:bodyPr>
            <a:normAutofit/>
          </a:bodyPr>
          <a:lstStyle>
            <a:lvl1pPr algn="r">
              <a:defRPr sz="12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735027" y="2393689"/>
            <a:ext cx="2808273"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747064" y="2123762"/>
            <a:ext cx="2790758" cy="243033"/>
          </a:xfrm>
        </p:spPr>
        <p:txBody>
          <a:bodyPr>
            <a:normAutofit/>
          </a:bodyPr>
          <a:lstStyle>
            <a:lvl1pPr>
              <a:defRPr sz="12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3062238" y="4499026"/>
            <a:ext cx="3094189"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3077870" y="4229100"/>
            <a:ext cx="3074890"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396931099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Four points squar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 name="Group 2">
            <a:extLst>
              <a:ext uri="{FF2B5EF4-FFF2-40B4-BE49-F238E27FC236}">
                <a16:creationId xmlns:a16="http://schemas.microsoft.com/office/drawing/2014/main" id="{1AE2DD51-A795-973A-AC7F-EFCDC6608A8C}"/>
              </a:ext>
            </a:extLst>
          </p:cNvPr>
          <p:cNvGrpSpPr/>
          <p:nvPr userDrawn="1"/>
        </p:nvGrpSpPr>
        <p:grpSpPr>
          <a:xfrm>
            <a:off x="611982" y="1788742"/>
            <a:ext cx="7965281" cy="2548787"/>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endParaRPr lang="en-US" sz="1200"/>
              </a:p>
            </p:txBody>
          </p:sp>
        </p:grpSp>
      </p:grpSp>
      <p:sp>
        <p:nvSpPr>
          <p:cNvPr id="32" name="Text Placeholder 49">
            <a:extLst>
              <a:ext uri="{FF2B5EF4-FFF2-40B4-BE49-F238E27FC236}">
                <a16:creationId xmlns:a16="http://schemas.microsoft.com/office/drawing/2014/main" id="{B4850302-0C99-D13D-470D-EBE3AC98FF6E}"/>
              </a:ext>
            </a:extLst>
          </p:cNvPr>
          <p:cNvSpPr>
            <a:spLocks noGrp="1"/>
          </p:cNvSpPr>
          <p:nvPr>
            <p:ph type="body" sz="quarter" idx="16" hasCustomPrompt="1"/>
          </p:nvPr>
        </p:nvSpPr>
        <p:spPr>
          <a:xfrm>
            <a:off x="735942" y="3107260"/>
            <a:ext cx="2750208"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747979" y="2837333"/>
            <a:ext cx="2733055"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FA1D00CF-0464-CAB6-96A1-CABD54C32C72}"/>
              </a:ext>
            </a:extLst>
          </p:cNvPr>
          <p:cNvSpPr>
            <a:spLocks noGrp="1"/>
          </p:cNvSpPr>
          <p:nvPr>
            <p:ph type="body" sz="quarter" idx="18" hasCustomPrompt="1"/>
          </p:nvPr>
        </p:nvSpPr>
        <p:spPr>
          <a:xfrm>
            <a:off x="5565784" y="3115858"/>
            <a:ext cx="2892416"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5583823" y="2845931"/>
            <a:ext cx="2874377" cy="243033"/>
          </a:xfrm>
        </p:spPr>
        <p:txBody>
          <a:bodyPr>
            <a:normAutofit/>
          </a:bodyPr>
          <a:lstStyle>
            <a:lvl1pPr algn="r">
              <a:defRPr sz="1200" b="1">
                <a:solidFill>
                  <a:schemeClr val="tx1"/>
                </a:solidFill>
              </a:defRPr>
            </a:lvl1pPr>
          </a:lstStyle>
          <a:p>
            <a:pPr lvl="0"/>
            <a:r>
              <a:rPr lang="en-US"/>
              <a:t>Lorem ipsum dolor</a:t>
            </a:r>
          </a:p>
        </p:txBody>
      </p:sp>
      <p:sp>
        <p:nvSpPr>
          <p:cNvPr id="38" name="Text Placeholder 49">
            <a:extLst>
              <a:ext uri="{FF2B5EF4-FFF2-40B4-BE49-F238E27FC236}">
                <a16:creationId xmlns:a16="http://schemas.microsoft.com/office/drawing/2014/main" id="{3379FA56-F9BB-1C52-9F69-1A679289DE8C}"/>
              </a:ext>
            </a:extLst>
          </p:cNvPr>
          <p:cNvSpPr>
            <a:spLocks noGrp="1"/>
          </p:cNvSpPr>
          <p:nvPr>
            <p:ph type="body" sz="quarter" idx="22" hasCustomPrompt="1"/>
          </p:nvPr>
        </p:nvSpPr>
        <p:spPr>
          <a:xfrm>
            <a:off x="3390818" y="4669093"/>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3405623" y="4399167"/>
            <a:ext cx="2407421" cy="243033"/>
          </a:xfrm>
        </p:spPr>
        <p:txBody>
          <a:bodyPr>
            <a:normAutofit/>
          </a:bodyPr>
          <a:lstStyle>
            <a:lvl1pPr algn="ctr">
              <a:defRPr sz="1200" b="1">
                <a:solidFill>
                  <a:schemeClr val="tx1"/>
                </a:solidFill>
              </a:defRPr>
            </a:lvl1pPr>
          </a:lstStyle>
          <a:p>
            <a:pPr lvl="0"/>
            <a:r>
              <a:rPr lang="en-US"/>
              <a:t>Lorem ipsum dolor</a:t>
            </a:r>
          </a:p>
        </p:txBody>
      </p:sp>
      <p:sp>
        <p:nvSpPr>
          <p:cNvPr id="40" name="Text Placeholder 49">
            <a:extLst>
              <a:ext uri="{FF2B5EF4-FFF2-40B4-BE49-F238E27FC236}">
                <a16:creationId xmlns:a16="http://schemas.microsoft.com/office/drawing/2014/main" id="{5C03CC93-71B2-E514-7B40-9680BA6773C1}"/>
              </a:ext>
            </a:extLst>
          </p:cNvPr>
          <p:cNvSpPr>
            <a:spLocks noGrp="1"/>
          </p:cNvSpPr>
          <p:nvPr>
            <p:ph type="body" sz="quarter" idx="24" hasCustomPrompt="1"/>
          </p:nvPr>
        </p:nvSpPr>
        <p:spPr>
          <a:xfrm>
            <a:off x="3353437" y="1416706"/>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3368242" y="1146780"/>
            <a:ext cx="2407421"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197582287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Five point pen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9982F7E7-70CA-4BF5-148B-AFC9AE54CA0D}"/>
              </a:ext>
            </a:extLst>
          </p:cNvPr>
          <p:cNvGrpSpPr/>
          <p:nvPr userDrawn="1"/>
        </p:nvGrpSpPr>
        <p:grpSpPr>
          <a:xfrm>
            <a:off x="611982" y="1729848"/>
            <a:ext cx="7965281" cy="2352684"/>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endParaRPr lang="en-US" sz="1200"/>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endParaRPr lang="en-US" sz="1200"/>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endParaRPr lang="en-US" sz="1200"/>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endParaRPr lang="en-US" sz="1200"/>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endParaRPr lang="en-US" sz="1200"/>
              </a:p>
            </p:txBody>
          </p:sp>
        </p:grpSp>
      </p:grpSp>
      <p:sp>
        <p:nvSpPr>
          <p:cNvPr id="54" name="Text Placeholder 49">
            <a:extLst>
              <a:ext uri="{FF2B5EF4-FFF2-40B4-BE49-F238E27FC236}">
                <a16:creationId xmlns:a16="http://schemas.microsoft.com/office/drawing/2014/main" id="{532F64A1-F43F-E9BE-0F42-6A4D85B40F6A}"/>
              </a:ext>
            </a:extLst>
          </p:cNvPr>
          <p:cNvSpPr>
            <a:spLocks noGrp="1"/>
          </p:cNvSpPr>
          <p:nvPr>
            <p:ph type="body" sz="quarter" idx="22" hasCustomPrompt="1"/>
          </p:nvPr>
        </p:nvSpPr>
        <p:spPr>
          <a:xfrm>
            <a:off x="3423168" y="4360044"/>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3437974" y="4143408"/>
            <a:ext cx="2407421" cy="211873"/>
          </a:xfrm>
        </p:spPr>
        <p:txBody>
          <a:bodyPr>
            <a:normAutofit/>
          </a:bodyPr>
          <a:lstStyle>
            <a:lvl1pPr algn="ctr">
              <a:defRPr sz="1050" b="1">
                <a:solidFill>
                  <a:schemeClr val="tx1"/>
                </a:solidFill>
              </a:defRPr>
            </a:lvl1pPr>
          </a:lstStyle>
          <a:p>
            <a:pPr lvl="0"/>
            <a:r>
              <a:rPr lang="en-US"/>
              <a:t>Lorem ipsum dolor</a:t>
            </a:r>
          </a:p>
        </p:txBody>
      </p:sp>
      <p:sp>
        <p:nvSpPr>
          <p:cNvPr id="56" name="Text Placeholder 49">
            <a:extLst>
              <a:ext uri="{FF2B5EF4-FFF2-40B4-BE49-F238E27FC236}">
                <a16:creationId xmlns:a16="http://schemas.microsoft.com/office/drawing/2014/main" id="{ECFFC5DD-C6CB-ED91-56FA-B1ACD30CED7D}"/>
              </a:ext>
            </a:extLst>
          </p:cNvPr>
          <p:cNvSpPr>
            <a:spLocks noGrp="1"/>
          </p:cNvSpPr>
          <p:nvPr>
            <p:ph type="body" sz="quarter" idx="24" hasCustomPrompt="1"/>
          </p:nvPr>
        </p:nvSpPr>
        <p:spPr>
          <a:xfrm>
            <a:off x="716448" y="2163173"/>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731252" y="1946537"/>
            <a:ext cx="2775086" cy="211873"/>
          </a:xfrm>
        </p:spPr>
        <p:txBody>
          <a:bodyPr>
            <a:normAutofit/>
          </a:bodyPr>
          <a:lstStyle>
            <a:lvl1pPr algn="l">
              <a:defRPr sz="1050" b="1">
                <a:solidFill>
                  <a:schemeClr val="tx1"/>
                </a:solidFill>
              </a:defRPr>
            </a:lvl1pPr>
          </a:lstStyle>
          <a:p>
            <a:pPr lvl="0"/>
            <a:r>
              <a:rPr lang="en-US"/>
              <a:t>Lorem ipsum dolor</a:t>
            </a:r>
          </a:p>
        </p:txBody>
      </p:sp>
      <p:sp>
        <p:nvSpPr>
          <p:cNvPr id="58" name="Text Placeholder 49">
            <a:extLst>
              <a:ext uri="{FF2B5EF4-FFF2-40B4-BE49-F238E27FC236}">
                <a16:creationId xmlns:a16="http://schemas.microsoft.com/office/drawing/2014/main" id="{769CCF7F-C436-2007-87D8-9E4E6858A46B}"/>
              </a:ext>
            </a:extLst>
          </p:cNvPr>
          <p:cNvSpPr>
            <a:spLocks noGrp="1"/>
          </p:cNvSpPr>
          <p:nvPr>
            <p:ph type="body" sz="quarter" idx="26" hasCustomPrompt="1"/>
          </p:nvPr>
        </p:nvSpPr>
        <p:spPr>
          <a:xfrm>
            <a:off x="685481" y="325544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700285" y="3038804"/>
            <a:ext cx="2775086" cy="211873"/>
          </a:xfrm>
        </p:spPr>
        <p:txBody>
          <a:bodyPr>
            <a:normAutofit/>
          </a:bodyPr>
          <a:lstStyle>
            <a:lvl1pPr algn="l">
              <a:defRPr sz="1050" b="1">
                <a:solidFill>
                  <a:schemeClr val="tx1"/>
                </a:solidFill>
              </a:defRPr>
            </a:lvl1pPr>
          </a:lstStyle>
          <a:p>
            <a:pPr lvl="0"/>
            <a:r>
              <a:rPr lang="en-US"/>
              <a:t>Lorem ipsum dolor</a:t>
            </a:r>
          </a:p>
        </p:txBody>
      </p:sp>
      <p:sp>
        <p:nvSpPr>
          <p:cNvPr id="60" name="Text Placeholder 49">
            <a:extLst>
              <a:ext uri="{FF2B5EF4-FFF2-40B4-BE49-F238E27FC236}">
                <a16:creationId xmlns:a16="http://schemas.microsoft.com/office/drawing/2014/main" id="{68466F2D-FA7E-2713-A9EC-D79ED84E16B7}"/>
              </a:ext>
            </a:extLst>
          </p:cNvPr>
          <p:cNvSpPr>
            <a:spLocks noGrp="1"/>
          </p:cNvSpPr>
          <p:nvPr>
            <p:ph type="body" sz="quarter" idx="28" hasCustomPrompt="1"/>
          </p:nvPr>
        </p:nvSpPr>
        <p:spPr>
          <a:xfrm>
            <a:off x="5681001" y="217876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5695805" y="1962123"/>
            <a:ext cx="2775086" cy="211873"/>
          </a:xfrm>
        </p:spPr>
        <p:txBody>
          <a:bodyPr>
            <a:normAutofit/>
          </a:bodyPr>
          <a:lstStyle>
            <a:lvl1pPr algn="r">
              <a:defRPr sz="1050" b="1">
                <a:solidFill>
                  <a:schemeClr val="tx1"/>
                </a:solidFill>
              </a:defRPr>
            </a:lvl1pPr>
          </a:lstStyle>
          <a:p>
            <a:pPr lvl="0"/>
            <a:r>
              <a:rPr lang="en-US"/>
              <a:t>Lorem ipsum dolor</a:t>
            </a:r>
          </a:p>
        </p:txBody>
      </p:sp>
      <p:sp>
        <p:nvSpPr>
          <p:cNvPr id="62" name="Text Placeholder 49">
            <a:extLst>
              <a:ext uri="{FF2B5EF4-FFF2-40B4-BE49-F238E27FC236}">
                <a16:creationId xmlns:a16="http://schemas.microsoft.com/office/drawing/2014/main" id="{66436E01-F4EA-B217-B2DE-BCF47E57E716}"/>
              </a:ext>
            </a:extLst>
          </p:cNvPr>
          <p:cNvSpPr>
            <a:spLocks noGrp="1"/>
          </p:cNvSpPr>
          <p:nvPr>
            <p:ph type="body" sz="quarter" idx="30" hasCustomPrompt="1"/>
          </p:nvPr>
        </p:nvSpPr>
        <p:spPr>
          <a:xfrm>
            <a:off x="5650034" y="327102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5664838" y="3054390"/>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428371994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Six point hex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529A6C24-BAAB-0684-EBE2-6759201829BB}"/>
              </a:ext>
            </a:extLst>
          </p:cNvPr>
          <p:cNvGrpSpPr/>
          <p:nvPr userDrawn="1"/>
        </p:nvGrpSpPr>
        <p:grpSpPr>
          <a:xfrm>
            <a:off x="611982" y="1753014"/>
            <a:ext cx="7965281" cy="2498869"/>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sz="1200"/>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sz="1200"/>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sz="1200"/>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sz="1200"/>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sz="1200"/>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sz="1200"/>
              </a:p>
            </p:txBody>
          </p:sp>
        </p:gr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716448" y="2460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731252" y="2244273"/>
            <a:ext cx="2775086" cy="211873"/>
          </a:xfrm>
        </p:spPr>
        <p:txBody>
          <a:bodyPr>
            <a:normAutofit/>
          </a:bodyPr>
          <a:lstStyle>
            <a:lvl1pPr algn="l">
              <a:defRPr sz="105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685481" y="3553176"/>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700285" y="3336539"/>
            <a:ext cx="2775086" cy="211873"/>
          </a:xfrm>
        </p:spPr>
        <p:txBody>
          <a:bodyPr>
            <a:normAutofit/>
          </a:bodyPr>
          <a:lstStyle>
            <a:lvl1pPr algn="l">
              <a:defRPr sz="105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5681001" y="2476495"/>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5695805" y="2259859"/>
            <a:ext cx="2775086" cy="211873"/>
          </a:xfrm>
        </p:spPr>
        <p:txBody>
          <a:bodyPr>
            <a:normAutofit/>
          </a:bodyPr>
          <a:lstStyle>
            <a:lvl1pPr algn="r">
              <a:defRPr sz="105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5650034" y="35687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5664838" y="3352126"/>
            <a:ext cx="2775086" cy="211873"/>
          </a:xfrm>
        </p:spPr>
        <p:txBody>
          <a:bodyPr>
            <a:normAutofit/>
          </a:bodyPr>
          <a:lstStyle>
            <a:lvl1pPr algn="r">
              <a:defRPr sz="105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3206986" y="4546981"/>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3221791" y="4330345"/>
            <a:ext cx="2775086" cy="211873"/>
          </a:xfrm>
        </p:spPr>
        <p:txBody>
          <a:bodyPr>
            <a:normAutofit/>
          </a:bodyPr>
          <a:lstStyle>
            <a:lvl1pPr algn="ctr">
              <a:defRPr sz="105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3153659" y="1473937"/>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3168463"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5134718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Seven point hep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Seven points - heptagon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cxnSp>
        <p:nvCxnSpPr>
          <p:cNvPr id="3" name="Straight Connector 2">
            <a:extLst>
              <a:ext uri="{FF2B5EF4-FFF2-40B4-BE49-F238E27FC236}">
                <a16:creationId xmlns:a16="http://schemas.microsoft.com/office/drawing/2014/main" id="{349A2487-DBCA-454C-558B-E11C24991FA8}"/>
              </a:ext>
            </a:extLst>
          </p:cNvPr>
          <p:cNvCxnSpPr>
            <a:cxnSpLocks/>
          </p:cNvCxnSpPr>
          <p:nvPr userDrawn="1"/>
        </p:nvCxnSpPr>
        <p:spPr>
          <a:xfrm>
            <a:off x="5246596" y="2659844"/>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2BC4742-1624-94E2-E274-4B95E1AD9895}"/>
              </a:ext>
            </a:extLst>
          </p:cNvPr>
          <p:cNvCxnSpPr>
            <a:cxnSpLocks/>
          </p:cNvCxnSpPr>
          <p:nvPr userDrawn="1"/>
        </p:nvCxnSpPr>
        <p:spPr>
          <a:xfrm flipH="1">
            <a:off x="611982" y="2649321"/>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1AF4952-9541-057A-47CD-9045D7C1125B}"/>
              </a:ext>
            </a:extLst>
          </p:cNvPr>
          <p:cNvCxnSpPr>
            <a:cxnSpLocks/>
          </p:cNvCxnSpPr>
          <p:nvPr userDrawn="1"/>
        </p:nvCxnSpPr>
        <p:spPr>
          <a:xfrm>
            <a:off x="5246596" y="1788139"/>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204FF09-ADAF-8C0D-64ED-A54BEB062C95}"/>
              </a:ext>
            </a:extLst>
          </p:cNvPr>
          <p:cNvCxnSpPr>
            <a:cxnSpLocks/>
          </p:cNvCxnSpPr>
          <p:nvPr userDrawn="1"/>
        </p:nvCxnSpPr>
        <p:spPr>
          <a:xfrm flipH="1">
            <a:off x="611982" y="1777616"/>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CFC468F-D1F3-DCBB-5F7E-6EA12B99EB62}"/>
              </a:ext>
            </a:extLst>
          </p:cNvPr>
          <p:cNvCxnSpPr>
            <a:cxnSpLocks/>
          </p:cNvCxnSpPr>
          <p:nvPr userDrawn="1"/>
        </p:nvCxnSpPr>
        <p:spPr>
          <a:xfrm>
            <a:off x="5246596" y="3635906"/>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EA21A10-890F-3FCF-DC8F-A34CB366675C}"/>
              </a:ext>
            </a:extLst>
          </p:cNvPr>
          <p:cNvCxnSpPr>
            <a:cxnSpLocks/>
          </p:cNvCxnSpPr>
          <p:nvPr userDrawn="1"/>
        </p:nvCxnSpPr>
        <p:spPr>
          <a:xfrm flipH="1">
            <a:off x="611982" y="362538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7E16F2-17F0-54B1-2611-BEDD72A1F5FE}"/>
              </a:ext>
            </a:extLst>
          </p:cNvPr>
          <p:cNvCxnSpPr>
            <a:cxnSpLocks/>
          </p:cNvCxnSpPr>
          <p:nvPr/>
        </p:nvCxnSpPr>
        <p:spPr>
          <a:xfrm>
            <a:off x="4609334" y="3502289"/>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023B16CF-61F0-D78A-F639-95BAA8063806}"/>
              </a:ext>
            </a:extLst>
          </p:cNvPr>
          <p:cNvGrpSpPr/>
          <p:nvPr userDrawn="1"/>
        </p:nvGrpSpPr>
        <p:grpSpPr>
          <a:xfrm>
            <a:off x="3295854" y="1479674"/>
            <a:ext cx="2596471" cy="2532161"/>
            <a:chOff x="7157927" y="2080000"/>
            <a:chExt cx="2622286" cy="2557336"/>
          </a:xfrm>
        </p:grpSpPr>
        <p:sp>
          <p:nvSpPr>
            <p:cNvPr id="65" name="Freeform 64">
              <a:extLst>
                <a:ext uri="{FF2B5EF4-FFF2-40B4-BE49-F238E27FC236}">
                  <a16:creationId xmlns:a16="http://schemas.microsoft.com/office/drawing/2014/main" id="{2A6F1CD8-1BAA-C0BB-0829-2582D8585A1D}"/>
                </a:ext>
              </a:extLst>
            </p:cNvPr>
            <p:cNvSpPr/>
            <p:nvPr/>
          </p:nvSpPr>
          <p:spPr>
            <a:xfrm>
              <a:off x="8511808" y="2080000"/>
              <a:ext cx="975293" cy="967644"/>
            </a:xfrm>
            <a:custGeom>
              <a:avLst/>
              <a:gdLst>
                <a:gd name="connsiteX0" fmla="*/ 165074 w 546470"/>
                <a:gd name="connsiteY0" fmla="*/ 542185 h 542184"/>
                <a:gd name="connsiteX1" fmla="*/ 546470 w 546470"/>
                <a:gd name="connsiteY1" fmla="*/ 263225 h 542184"/>
                <a:gd name="connsiteX2" fmla="*/ 0 w 546470"/>
                <a:gd name="connsiteY2" fmla="*/ 0 h 542184"/>
                <a:gd name="connsiteX3" fmla="*/ 0 w 546470"/>
                <a:gd name="connsiteY3" fmla="*/ 462672 h 542184"/>
                <a:gd name="connsiteX4" fmla="*/ 165074 w 546470"/>
                <a:gd name="connsiteY4" fmla="*/ 542185 h 542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70" h="542184">
                  <a:moveTo>
                    <a:pt x="165074" y="542185"/>
                  </a:moveTo>
                  <a:lnTo>
                    <a:pt x="546470" y="263225"/>
                  </a:lnTo>
                  <a:lnTo>
                    <a:pt x="0" y="0"/>
                  </a:lnTo>
                  <a:lnTo>
                    <a:pt x="0" y="462672"/>
                  </a:lnTo>
                  <a:lnTo>
                    <a:pt x="165074" y="542185"/>
                  </a:lnTo>
                  <a:close/>
                </a:path>
              </a:pathLst>
            </a:custGeom>
            <a:solidFill>
              <a:schemeClr val="accent4"/>
            </a:solidFill>
            <a:ln w="6992" cap="flat">
              <a:noFill/>
              <a:prstDash val="solid"/>
              <a:miter/>
            </a:ln>
          </p:spPr>
          <p:txBody>
            <a:bodyPr rtlCol="0" anchor="ctr"/>
            <a:lstStyle/>
            <a:p>
              <a:endParaRPr lang="en-GB" sz="1200"/>
            </a:p>
          </p:txBody>
        </p:sp>
        <p:sp>
          <p:nvSpPr>
            <p:cNvPr id="66" name="Freeform 65">
              <a:extLst>
                <a:ext uri="{FF2B5EF4-FFF2-40B4-BE49-F238E27FC236}">
                  <a16:creationId xmlns:a16="http://schemas.microsoft.com/office/drawing/2014/main" id="{103DEB1F-8001-599C-019E-55C2AD4646DC}"/>
                </a:ext>
              </a:extLst>
            </p:cNvPr>
            <p:cNvSpPr/>
            <p:nvPr/>
          </p:nvSpPr>
          <p:spPr>
            <a:xfrm>
              <a:off x="7177891" y="3520170"/>
              <a:ext cx="1050286" cy="1079472"/>
            </a:xfrm>
            <a:custGeom>
              <a:avLst/>
              <a:gdLst>
                <a:gd name="connsiteX0" fmla="*/ 475085 w 588490"/>
                <a:gd name="connsiteY0" fmla="*/ 0 h 604843"/>
                <a:gd name="connsiteX1" fmla="*/ 0 w 588490"/>
                <a:gd name="connsiteY1" fmla="*/ 131682 h 604843"/>
                <a:gd name="connsiteX2" fmla="*/ 377272 w 588490"/>
                <a:gd name="connsiteY2" fmla="*/ 604844 h 604843"/>
                <a:gd name="connsiteX3" fmla="*/ 588490 w 588490"/>
                <a:gd name="connsiteY3" fmla="*/ 142242 h 604843"/>
                <a:gd name="connsiteX4" fmla="*/ 475085 w 588490"/>
                <a:gd name="connsiteY4" fmla="*/ 0 h 60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90" h="604843">
                  <a:moveTo>
                    <a:pt x="475085" y="0"/>
                  </a:moveTo>
                  <a:lnTo>
                    <a:pt x="0" y="131682"/>
                  </a:lnTo>
                  <a:lnTo>
                    <a:pt x="377272" y="604844"/>
                  </a:lnTo>
                  <a:lnTo>
                    <a:pt x="588490" y="142242"/>
                  </a:lnTo>
                  <a:lnTo>
                    <a:pt x="475085" y="0"/>
                  </a:lnTo>
                  <a:close/>
                </a:path>
              </a:pathLst>
            </a:custGeom>
            <a:solidFill>
              <a:schemeClr val="accent6"/>
            </a:solidFill>
            <a:ln w="6992" cap="flat">
              <a:noFill/>
              <a:prstDash val="solid"/>
              <a:miter/>
            </a:ln>
          </p:spPr>
          <p:txBody>
            <a:bodyPr rtlCol="0" anchor="ctr"/>
            <a:lstStyle/>
            <a:p>
              <a:endParaRPr lang="en-GB" sz="1200"/>
            </a:p>
          </p:txBody>
        </p:sp>
        <p:sp>
          <p:nvSpPr>
            <p:cNvPr id="67" name="Freeform 66">
              <a:extLst>
                <a:ext uri="{FF2B5EF4-FFF2-40B4-BE49-F238E27FC236}">
                  <a16:creationId xmlns:a16="http://schemas.microsoft.com/office/drawing/2014/main" id="{CA2D056E-E06A-F09E-2654-EBDD04533020}"/>
                </a:ext>
              </a:extLst>
            </p:cNvPr>
            <p:cNvSpPr/>
            <p:nvPr/>
          </p:nvSpPr>
          <p:spPr>
            <a:xfrm>
              <a:off x="7157927" y="2615680"/>
              <a:ext cx="920638" cy="1057131"/>
            </a:xfrm>
            <a:custGeom>
              <a:avLst/>
              <a:gdLst>
                <a:gd name="connsiteX0" fmla="*/ 515847 w 515846"/>
                <a:gd name="connsiteY0" fmla="*/ 278470 h 592325"/>
                <a:gd name="connsiteX1" fmla="*/ 135149 w 515846"/>
                <a:gd name="connsiteY1" fmla="*/ 0 h 592325"/>
                <a:gd name="connsiteX2" fmla="*/ 0 w 515846"/>
                <a:gd name="connsiteY2" fmla="*/ 592326 h 592325"/>
                <a:gd name="connsiteX3" fmla="*/ 474246 w 515846"/>
                <a:gd name="connsiteY3" fmla="*/ 460853 h 592325"/>
                <a:gd name="connsiteX4" fmla="*/ 515847 w 515846"/>
                <a:gd name="connsiteY4" fmla="*/ 278470 h 5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46" h="592325">
                  <a:moveTo>
                    <a:pt x="515847" y="278470"/>
                  </a:moveTo>
                  <a:lnTo>
                    <a:pt x="135149" y="0"/>
                  </a:lnTo>
                  <a:lnTo>
                    <a:pt x="0" y="592326"/>
                  </a:lnTo>
                  <a:lnTo>
                    <a:pt x="474246" y="460853"/>
                  </a:lnTo>
                  <a:lnTo>
                    <a:pt x="515847" y="278470"/>
                  </a:lnTo>
                  <a:close/>
                </a:path>
              </a:pathLst>
            </a:custGeom>
            <a:solidFill>
              <a:schemeClr val="tx2"/>
            </a:solidFill>
            <a:ln w="6992" cap="flat">
              <a:noFill/>
              <a:prstDash val="solid"/>
              <a:miter/>
            </a:ln>
          </p:spPr>
          <p:txBody>
            <a:bodyPr rtlCol="0" anchor="ctr"/>
            <a:lstStyle/>
            <a:p>
              <a:endParaRPr lang="en-GB" sz="1200"/>
            </a:p>
          </p:txBody>
        </p:sp>
        <p:sp>
          <p:nvSpPr>
            <p:cNvPr id="68" name="Freeform 67">
              <a:extLst>
                <a:ext uri="{FF2B5EF4-FFF2-40B4-BE49-F238E27FC236}">
                  <a16:creationId xmlns:a16="http://schemas.microsoft.com/office/drawing/2014/main" id="{641BC662-DB0C-1919-9B35-096EFCD28B43}"/>
                </a:ext>
              </a:extLst>
            </p:cNvPr>
            <p:cNvSpPr/>
            <p:nvPr/>
          </p:nvSpPr>
          <p:spPr>
            <a:xfrm>
              <a:off x="7452285" y="2080000"/>
              <a:ext cx="974793" cy="967394"/>
            </a:xfrm>
            <a:custGeom>
              <a:avLst/>
              <a:gdLst>
                <a:gd name="connsiteX0" fmla="*/ 546191 w 546190"/>
                <a:gd name="connsiteY0" fmla="*/ 462672 h 542044"/>
                <a:gd name="connsiteX1" fmla="*/ 546191 w 546190"/>
                <a:gd name="connsiteY1" fmla="*/ 0 h 542044"/>
                <a:gd name="connsiteX2" fmla="*/ 0 w 546190"/>
                <a:gd name="connsiteY2" fmla="*/ 263085 h 542044"/>
                <a:gd name="connsiteX3" fmla="*/ 381397 w 546190"/>
                <a:gd name="connsiteY3" fmla="*/ 542045 h 542044"/>
                <a:gd name="connsiteX4" fmla="*/ 546191 w 546190"/>
                <a:gd name="connsiteY4" fmla="*/ 462672 h 542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90" h="542044">
                  <a:moveTo>
                    <a:pt x="546191" y="462672"/>
                  </a:moveTo>
                  <a:lnTo>
                    <a:pt x="546191" y="0"/>
                  </a:lnTo>
                  <a:lnTo>
                    <a:pt x="0" y="263085"/>
                  </a:lnTo>
                  <a:lnTo>
                    <a:pt x="381397" y="542045"/>
                  </a:lnTo>
                  <a:lnTo>
                    <a:pt x="546191" y="462672"/>
                  </a:lnTo>
                  <a:close/>
                </a:path>
              </a:pathLst>
            </a:custGeom>
            <a:solidFill>
              <a:schemeClr val="accent1"/>
            </a:solidFill>
            <a:ln w="6992" cap="flat">
              <a:noFill/>
              <a:prstDash val="solid"/>
              <a:miter/>
            </a:ln>
          </p:spPr>
          <p:txBody>
            <a:bodyPr rtlCol="0" anchor="ctr"/>
            <a:lstStyle/>
            <a:p>
              <a:endParaRPr lang="en-GB" sz="1200"/>
            </a:p>
          </p:txBody>
        </p:sp>
        <p:sp>
          <p:nvSpPr>
            <p:cNvPr id="69" name="Freeform 68">
              <a:extLst>
                <a:ext uri="{FF2B5EF4-FFF2-40B4-BE49-F238E27FC236}">
                  <a16:creationId xmlns:a16="http://schemas.microsoft.com/office/drawing/2014/main" id="{F1B945D9-01F1-AC30-D1A1-3221F669682F}"/>
                </a:ext>
              </a:extLst>
            </p:cNvPr>
            <p:cNvSpPr/>
            <p:nvPr/>
          </p:nvSpPr>
          <p:spPr>
            <a:xfrm>
              <a:off x="8712581" y="3517425"/>
              <a:ext cx="1050661" cy="1079847"/>
            </a:xfrm>
            <a:custGeom>
              <a:avLst/>
              <a:gdLst>
                <a:gd name="connsiteX0" fmla="*/ 113615 w 588700"/>
                <a:gd name="connsiteY0" fmla="*/ 0 h 605053"/>
                <a:gd name="connsiteX1" fmla="*/ 0 w 588700"/>
                <a:gd name="connsiteY1" fmla="*/ 142452 h 605053"/>
                <a:gd name="connsiteX2" fmla="*/ 211219 w 588700"/>
                <a:gd name="connsiteY2" fmla="*/ 605054 h 605053"/>
                <a:gd name="connsiteX3" fmla="*/ 588700 w 588700"/>
                <a:gd name="connsiteY3" fmla="*/ 131613 h 605053"/>
                <a:gd name="connsiteX4" fmla="*/ 113615 w 588700"/>
                <a:gd name="connsiteY4" fmla="*/ 0 h 605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00" h="605053">
                  <a:moveTo>
                    <a:pt x="113615" y="0"/>
                  </a:moveTo>
                  <a:lnTo>
                    <a:pt x="0" y="142452"/>
                  </a:lnTo>
                  <a:lnTo>
                    <a:pt x="211219" y="605054"/>
                  </a:lnTo>
                  <a:lnTo>
                    <a:pt x="588700" y="131613"/>
                  </a:lnTo>
                  <a:lnTo>
                    <a:pt x="113615" y="0"/>
                  </a:lnTo>
                  <a:close/>
                </a:path>
              </a:pathLst>
            </a:custGeom>
            <a:solidFill>
              <a:srgbClr val="8BC385"/>
            </a:solidFill>
            <a:ln w="6992" cap="flat">
              <a:noFill/>
              <a:prstDash val="solid"/>
              <a:miter/>
            </a:ln>
          </p:spPr>
          <p:txBody>
            <a:bodyPr rtlCol="0" anchor="ctr"/>
            <a:lstStyle/>
            <a:p>
              <a:endParaRPr lang="en-GB" sz="1200"/>
            </a:p>
          </p:txBody>
        </p:sp>
        <p:sp>
          <p:nvSpPr>
            <p:cNvPr id="70" name="Freeform 69">
              <a:extLst>
                <a:ext uri="{FF2B5EF4-FFF2-40B4-BE49-F238E27FC236}">
                  <a16:creationId xmlns:a16="http://schemas.microsoft.com/office/drawing/2014/main" id="{6EF56AF7-C74C-C98C-FAAD-DFB1DD79DB45}"/>
                </a:ext>
              </a:extLst>
            </p:cNvPr>
            <p:cNvSpPr/>
            <p:nvPr/>
          </p:nvSpPr>
          <p:spPr>
            <a:xfrm>
              <a:off x="8860448" y="2616178"/>
              <a:ext cx="919765" cy="1053014"/>
            </a:xfrm>
            <a:custGeom>
              <a:avLst/>
              <a:gdLst>
                <a:gd name="connsiteX0" fmla="*/ 41111 w 515357"/>
                <a:gd name="connsiteY0" fmla="*/ 458546 h 590018"/>
                <a:gd name="connsiteX1" fmla="*/ 515357 w 515357"/>
                <a:gd name="connsiteY1" fmla="*/ 590018 h 590018"/>
                <a:gd name="connsiteX2" fmla="*/ 380697 w 515357"/>
                <a:gd name="connsiteY2" fmla="*/ 0 h 590018"/>
                <a:gd name="connsiteX3" fmla="*/ 0 w 515357"/>
                <a:gd name="connsiteY3" fmla="*/ 278400 h 590018"/>
                <a:gd name="connsiteX4" fmla="*/ 41111 w 515357"/>
                <a:gd name="connsiteY4" fmla="*/ 458546 h 59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57" h="590018">
                  <a:moveTo>
                    <a:pt x="41111" y="458546"/>
                  </a:moveTo>
                  <a:lnTo>
                    <a:pt x="515357" y="590018"/>
                  </a:lnTo>
                  <a:lnTo>
                    <a:pt x="380697" y="0"/>
                  </a:lnTo>
                  <a:lnTo>
                    <a:pt x="0" y="278400"/>
                  </a:lnTo>
                  <a:lnTo>
                    <a:pt x="41111" y="458546"/>
                  </a:lnTo>
                  <a:close/>
                </a:path>
              </a:pathLst>
            </a:custGeom>
            <a:solidFill>
              <a:schemeClr val="bg2"/>
            </a:solidFill>
            <a:ln w="6992" cap="flat">
              <a:noFill/>
              <a:prstDash val="solid"/>
              <a:miter/>
            </a:ln>
          </p:spPr>
          <p:txBody>
            <a:bodyPr rtlCol="0" anchor="ctr"/>
            <a:lstStyle/>
            <a:p>
              <a:endParaRPr lang="en-GB" sz="1200"/>
            </a:p>
          </p:txBody>
        </p:sp>
        <p:sp>
          <p:nvSpPr>
            <p:cNvPr id="71" name="Freeform 70">
              <a:extLst>
                <a:ext uri="{FF2B5EF4-FFF2-40B4-BE49-F238E27FC236}">
                  <a16:creationId xmlns:a16="http://schemas.microsoft.com/office/drawing/2014/main" id="{EF54BFB1-3031-43A3-42E8-1D448E2DD656}"/>
                </a:ext>
              </a:extLst>
            </p:cNvPr>
            <p:cNvSpPr/>
            <p:nvPr/>
          </p:nvSpPr>
          <p:spPr>
            <a:xfrm>
              <a:off x="7927205" y="3811600"/>
              <a:ext cx="1087471" cy="825736"/>
            </a:xfrm>
            <a:custGeom>
              <a:avLst/>
              <a:gdLst>
                <a:gd name="connsiteX0" fmla="*/ 211219 w 609325"/>
                <a:gd name="connsiteY0" fmla="*/ 0 h 462671"/>
                <a:gd name="connsiteX1" fmla="*/ 0 w 609325"/>
                <a:gd name="connsiteY1" fmla="*/ 462672 h 462671"/>
                <a:gd name="connsiteX2" fmla="*/ 609326 w 609325"/>
                <a:gd name="connsiteY2" fmla="*/ 462672 h 462671"/>
                <a:gd name="connsiteX3" fmla="*/ 398037 w 609325"/>
                <a:gd name="connsiteY3" fmla="*/ 0 h 462671"/>
                <a:gd name="connsiteX4" fmla="*/ 211219 w 609325"/>
                <a:gd name="connsiteY4" fmla="*/ 0 h 46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325" h="462671">
                  <a:moveTo>
                    <a:pt x="211219" y="0"/>
                  </a:moveTo>
                  <a:lnTo>
                    <a:pt x="0" y="462672"/>
                  </a:lnTo>
                  <a:lnTo>
                    <a:pt x="609326" y="462672"/>
                  </a:lnTo>
                  <a:lnTo>
                    <a:pt x="398037" y="0"/>
                  </a:lnTo>
                  <a:lnTo>
                    <a:pt x="211219" y="0"/>
                  </a:lnTo>
                  <a:close/>
                </a:path>
              </a:pathLst>
            </a:custGeom>
            <a:solidFill>
              <a:schemeClr val="accent5"/>
            </a:solidFill>
            <a:ln w="6992" cap="flat">
              <a:noFill/>
              <a:prstDash val="solid"/>
              <a:miter/>
            </a:ln>
          </p:spPr>
          <p:txBody>
            <a:bodyPr rtlCol="0" anchor="ctr"/>
            <a:lstStyle/>
            <a:p>
              <a:endParaRPr lang="en-GB" sz="1200"/>
            </a:p>
          </p:txBody>
        </p:sp>
      </p:grpSp>
      <p:sp>
        <p:nvSpPr>
          <p:cNvPr id="72" name="Text Placeholder 49">
            <a:extLst>
              <a:ext uri="{FF2B5EF4-FFF2-40B4-BE49-F238E27FC236}">
                <a16:creationId xmlns:a16="http://schemas.microsoft.com/office/drawing/2014/main" id="{B56DD148-99E1-467F-C77E-EEA17B1C3287}"/>
              </a:ext>
            </a:extLst>
          </p:cNvPr>
          <p:cNvSpPr>
            <a:spLocks noGrp="1"/>
          </p:cNvSpPr>
          <p:nvPr>
            <p:ph type="body" sz="quarter" idx="30" hasCustomPrompt="1"/>
          </p:nvPr>
        </p:nvSpPr>
        <p:spPr>
          <a:xfrm>
            <a:off x="5656861" y="363375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3" name="Text Placeholder 49">
            <a:extLst>
              <a:ext uri="{FF2B5EF4-FFF2-40B4-BE49-F238E27FC236}">
                <a16:creationId xmlns:a16="http://schemas.microsoft.com/office/drawing/2014/main" id="{59902B88-01F1-152A-1CD0-AA1CA568D140}"/>
              </a:ext>
            </a:extLst>
          </p:cNvPr>
          <p:cNvSpPr>
            <a:spLocks noGrp="1"/>
          </p:cNvSpPr>
          <p:nvPr>
            <p:ph type="body" sz="quarter" idx="31" hasCustomPrompt="1"/>
          </p:nvPr>
        </p:nvSpPr>
        <p:spPr>
          <a:xfrm>
            <a:off x="5671666" y="3417114"/>
            <a:ext cx="2775086" cy="211873"/>
          </a:xfrm>
        </p:spPr>
        <p:txBody>
          <a:bodyPr>
            <a:normAutofit/>
          </a:bodyPr>
          <a:lstStyle>
            <a:lvl1pPr algn="r">
              <a:defRPr sz="1050" b="1">
                <a:solidFill>
                  <a:schemeClr val="tx1"/>
                </a:solidFill>
              </a:defRPr>
            </a:lvl1pPr>
          </a:lstStyle>
          <a:p>
            <a:pPr lvl="0"/>
            <a:r>
              <a:rPr lang="en-US"/>
              <a:t>Lorem ipsum dolor</a:t>
            </a:r>
          </a:p>
        </p:txBody>
      </p:sp>
      <p:sp>
        <p:nvSpPr>
          <p:cNvPr id="74" name="Text Placeholder 49">
            <a:extLst>
              <a:ext uri="{FF2B5EF4-FFF2-40B4-BE49-F238E27FC236}">
                <a16:creationId xmlns:a16="http://schemas.microsoft.com/office/drawing/2014/main" id="{9AC0D4CD-DC15-36FD-426B-64A1D4390A50}"/>
              </a:ext>
            </a:extLst>
          </p:cNvPr>
          <p:cNvSpPr>
            <a:spLocks noGrp="1"/>
          </p:cNvSpPr>
          <p:nvPr>
            <p:ph type="body" sz="quarter" idx="32" hasCustomPrompt="1"/>
          </p:nvPr>
        </p:nvSpPr>
        <p:spPr>
          <a:xfrm>
            <a:off x="5656861" y="265610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5" name="Text Placeholder 49">
            <a:extLst>
              <a:ext uri="{FF2B5EF4-FFF2-40B4-BE49-F238E27FC236}">
                <a16:creationId xmlns:a16="http://schemas.microsoft.com/office/drawing/2014/main" id="{00A419F7-05DB-2DD8-8F15-98D50D5AD7A7}"/>
              </a:ext>
            </a:extLst>
          </p:cNvPr>
          <p:cNvSpPr>
            <a:spLocks noGrp="1"/>
          </p:cNvSpPr>
          <p:nvPr>
            <p:ph type="body" sz="quarter" idx="33" hasCustomPrompt="1"/>
          </p:nvPr>
        </p:nvSpPr>
        <p:spPr>
          <a:xfrm>
            <a:off x="5671666" y="2439471"/>
            <a:ext cx="2775086" cy="211873"/>
          </a:xfrm>
        </p:spPr>
        <p:txBody>
          <a:bodyPr>
            <a:normAutofit/>
          </a:bodyPr>
          <a:lstStyle>
            <a:lvl1pPr algn="r">
              <a:defRPr sz="1050" b="1">
                <a:solidFill>
                  <a:schemeClr val="tx1"/>
                </a:solidFill>
              </a:defRPr>
            </a:lvl1pPr>
          </a:lstStyle>
          <a:p>
            <a:pPr lvl="0"/>
            <a:r>
              <a:rPr lang="en-US"/>
              <a:t>Lorem ipsum dolor</a:t>
            </a:r>
          </a:p>
        </p:txBody>
      </p:sp>
      <p:sp>
        <p:nvSpPr>
          <p:cNvPr id="76" name="Text Placeholder 49">
            <a:extLst>
              <a:ext uri="{FF2B5EF4-FFF2-40B4-BE49-F238E27FC236}">
                <a16:creationId xmlns:a16="http://schemas.microsoft.com/office/drawing/2014/main" id="{7B211A0F-F9AE-A248-6CB4-A7C51BFF9991}"/>
              </a:ext>
            </a:extLst>
          </p:cNvPr>
          <p:cNvSpPr>
            <a:spLocks noGrp="1"/>
          </p:cNvSpPr>
          <p:nvPr>
            <p:ph type="body" sz="quarter" idx="34" hasCustomPrompt="1"/>
          </p:nvPr>
        </p:nvSpPr>
        <p:spPr>
          <a:xfrm>
            <a:off x="5654249" y="1803909"/>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7" name="Text Placeholder 49">
            <a:extLst>
              <a:ext uri="{FF2B5EF4-FFF2-40B4-BE49-F238E27FC236}">
                <a16:creationId xmlns:a16="http://schemas.microsoft.com/office/drawing/2014/main" id="{37D351D6-42A8-8A15-0894-CE3521428D4E}"/>
              </a:ext>
            </a:extLst>
          </p:cNvPr>
          <p:cNvSpPr>
            <a:spLocks noGrp="1"/>
          </p:cNvSpPr>
          <p:nvPr>
            <p:ph type="body" sz="quarter" idx="35" hasCustomPrompt="1"/>
          </p:nvPr>
        </p:nvSpPr>
        <p:spPr>
          <a:xfrm>
            <a:off x="5669053" y="1587273"/>
            <a:ext cx="2775086" cy="211873"/>
          </a:xfrm>
        </p:spPr>
        <p:txBody>
          <a:bodyPr>
            <a:normAutofit/>
          </a:bodyPr>
          <a:lstStyle>
            <a:lvl1pPr algn="r">
              <a:defRPr sz="1050" b="1">
                <a:solidFill>
                  <a:schemeClr val="tx1"/>
                </a:solidFill>
              </a:defRPr>
            </a:lvl1pPr>
          </a:lstStyle>
          <a:p>
            <a:pPr lvl="0"/>
            <a:r>
              <a:rPr lang="en-US"/>
              <a:t>Lorem ipsum dolor</a:t>
            </a:r>
          </a:p>
        </p:txBody>
      </p:sp>
      <p:sp>
        <p:nvSpPr>
          <p:cNvPr id="78" name="Text Placeholder 49">
            <a:extLst>
              <a:ext uri="{FF2B5EF4-FFF2-40B4-BE49-F238E27FC236}">
                <a16:creationId xmlns:a16="http://schemas.microsoft.com/office/drawing/2014/main" id="{37B19D1B-135F-C4F5-A6F0-9477254395A8}"/>
              </a:ext>
            </a:extLst>
          </p:cNvPr>
          <p:cNvSpPr>
            <a:spLocks noGrp="1"/>
          </p:cNvSpPr>
          <p:nvPr>
            <p:ph type="body" sz="quarter" idx="36" hasCustomPrompt="1"/>
          </p:nvPr>
        </p:nvSpPr>
        <p:spPr>
          <a:xfrm>
            <a:off x="714994" y="363375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9" name="Text Placeholder 49">
            <a:extLst>
              <a:ext uri="{FF2B5EF4-FFF2-40B4-BE49-F238E27FC236}">
                <a16:creationId xmlns:a16="http://schemas.microsoft.com/office/drawing/2014/main" id="{B7D1C3AC-9FDF-0CDD-38C8-3D79C321727A}"/>
              </a:ext>
            </a:extLst>
          </p:cNvPr>
          <p:cNvSpPr>
            <a:spLocks noGrp="1"/>
          </p:cNvSpPr>
          <p:nvPr>
            <p:ph type="body" sz="quarter" idx="37" hasCustomPrompt="1"/>
          </p:nvPr>
        </p:nvSpPr>
        <p:spPr>
          <a:xfrm>
            <a:off x="729799" y="3417114"/>
            <a:ext cx="2775086" cy="211873"/>
          </a:xfrm>
        </p:spPr>
        <p:txBody>
          <a:bodyPr>
            <a:normAutofit/>
          </a:bodyPr>
          <a:lstStyle>
            <a:lvl1pPr algn="l">
              <a:defRPr sz="1050" b="1">
                <a:solidFill>
                  <a:schemeClr val="tx1"/>
                </a:solidFill>
              </a:defRPr>
            </a:lvl1pPr>
          </a:lstStyle>
          <a:p>
            <a:pPr lvl="0"/>
            <a:r>
              <a:rPr lang="en-US"/>
              <a:t>Lorem ipsum dolor</a:t>
            </a:r>
          </a:p>
        </p:txBody>
      </p:sp>
      <p:sp>
        <p:nvSpPr>
          <p:cNvPr id="80" name="Text Placeholder 49">
            <a:extLst>
              <a:ext uri="{FF2B5EF4-FFF2-40B4-BE49-F238E27FC236}">
                <a16:creationId xmlns:a16="http://schemas.microsoft.com/office/drawing/2014/main" id="{9C673682-1090-2897-5941-F0D8D0955357}"/>
              </a:ext>
            </a:extLst>
          </p:cNvPr>
          <p:cNvSpPr>
            <a:spLocks noGrp="1"/>
          </p:cNvSpPr>
          <p:nvPr>
            <p:ph type="body" sz="quarter" idx="38" hasCustomPrompt="1"/>
          </p:nvPr>
        </p:nvSpPr>
        <p:spPr>
          <a:xfrm>
            <a:off x="714994" y="2656107"/>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1" name="Text Placeholder 49">
            <a:extLst>
              <a:ext uri="{FF2B5EF4-FFF2-40B4-BE49-F238E27FC236}">
                <a16:creationId xmlns:a16="http://schemas.microsoft.com/office/drawing/2014/main" id="{12985641-DB2A-61A3-3323-D6122EB9E719}"/>
              </a:ext>
            </a:extLst>
          </p:cNvPr>
          <p:cNvSpPr>
            <a:spLocks noGrp="1"/>
          </p:cNvSpPr>
          <p:nvPr>
            <p:ph type="body" sz="quarter" idx="39" hasCustomPrompt="1"/>
          </p:nvPr>
        </p:nvSpPr>
        <p:spPr>
          <a:xfrm>
            <a:off x="729799" y="2439471"/>
            <a:ext cx="2775086" cy="211873"/>
          </a:xfrm>
        </p:spPr>
        <p:txBody>
          <a:bodyPr>
            <a:normAutofit/>
          </a:bodyPr>
          <a:lstStyle>
            <a:lvl1pPr algn="l">
              <a:defRPr sz="1050" b="1">
                <a:solidFill>
                  <a:schemeClr val="tx1"/>
                </a:solidFill>
              </a:defRPr>
            </a:lvl1pPr>
          </a:lstStyle>
          <a:p>
            <a:pPr lvl="0"/>
            <a:r>
              <a:rPr lang="en-US"/>
              <a:t>Lorem ipsum dolor</a:t>
            </a:r>
          </a:p>
        </p:txBody>
      </p:sp>
      <p:sp>
        <p:nvSpPr>
          <p:cNvPr id="82" name="Text Placeholder 49">
            <a:extLst>
              <a:ext uri="{FF2B5EF4-FFF2-40B4-BE49-F238E27FC236}">
                <a16:creationId xmlns:a16="http://schemas.microsoft.com/office/drawing/2014/main" id="{A018B9EC-EEF4-C6B3-A1BE-779C51459651}"/>
              </a:ext>
            </a:extLst>
          </p:cNvPr>
          <p:cNvSpPr>
            <a:spLocks noGrp="1"/>
          </p:cNvSpPr>
          <p:nvPr>
            <p:ph type="body" sz="quarter" idx="40" hasCustomPrompt="1"/>
          </p:nvPr>
        </p:nvSpPr>
        <p:spPr>
          <a:xfrm>
            <a:off x="712382" y="1803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51737313-F4C3-F70A-523B-3D59DDC8D1AF}"/>
              </a:ext>
            </a:extLst>
          </p:cNvPr>
          <p:cNvSpPr>
            <a:spLocks noGrp="1"/>
          </p:cNvSpPr>
          <p:nvPr>
            <p:ph type="body" sz="quarter" idx="41" hasCustomPrompt="1"/>
          </p:nvPr>
        </p:nvSpPr>
        <p:spPr>
          <a:xfrm>
            <a:off x="727186" y="1587273"/>
            <a:ext cx="2775086" cy="211873"/>
          </a:xfrm>
        </p:spPr>
        <p:txBody>
          <a:bodyPr>
            <a:normAutofit/>
          </a:bodyPr>
          <a:lstStyle>
            <a:lvl1pPr algn="l">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E2814225-0143-C5C2-84E6-4BAF0504B5CB}"/>
              </a:ext>
            </a:extLst>
          </p:cNvPr>
          <p:cNvSpPr>
            <a:spLocks noGrp="1"/>
          </p:cNvSpPr>
          <p:nvPr>
            <p:ph type="body" sz="quarter" idx="42" hasCustomPrompt="1"/>
          </p:nvPr>
        </p:nvSpPr>
        <p:spPr>
          <a:xfrm>
            <a:off x="3240156" y="459746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D671E37F-8E9D-BFBF-3B42-164829C2658E}"/>
              </a:ext>
            </a:extLst>
          </p:cNvPr>
          <p:cNvSpPr>
            <a:spLocks noGrp="1"/>
          </p:cNvSpPr>
          <p:nvPr>
            <p:ph type="body" sz="quarter" idx="43" hasCustomPrompt="1"/>
          </p:nvPr>
        </p:nvSpPr>
        <p:spPr>
          <a:xfrm>
            <a:off x="3254960" y="4380826"/>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41219912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Eight point octo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points - </a:t>
            </a:r>
            <a:r>
              <a:rPr lang="en-US" err="1"/>
              <a:t>octogon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2C7C0640-FD08-BAA0-0238-ECB4401CB7B8}"/>
              </a:ext>
            </a:extLst>
          </p:cNvPr>
          <p:cNvGrpSpPr/>
          <p:nvPr userDrawn="1"/>
        </p:nvGrpSpPr>
        <p:grpSpPr>
          <a:xfrm>
            <a:off x="611982" y="1630217"/>
            <a:ext cx="7965281" cy="2742668"/>
            <a:chOff x="815975" y="1685350"/>
            <a:chExt cx="10620375" cy="3656890"/>
          </a:xfrm>
        </p:grpSpPr>
        <p:cxnSp>
          <p:nvCxnSpPr>
            <p:cNvPr id="79" name="Straight Connector 78">
              <a:extLst>
                <a:ext uri="{FF2B5EF4-FFF2-40B4-BE49-F238E27FC236}">
                  <a16:creationId xmlns:a16="http://schemas.microsoft.com/office/drawing/2014/main" id="{74F885BC-07E2-7E2D-0D3E-D9ABCAD6AD4F}"/>
                </a:ext>
              </a:extLst>
            </p:cNvPr>
            <p:cNvCxnSpPr>
              <a:cxnSpLocks/>
            </p:cNvCxnSpPr>
            <p:nvPr/>
          </p:nvCxnSpPr>
          <p:spPr>
            <a:xfrm flipV="1">
              <a:off x="6108285" y="1685350"/>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D831F97C-0251-B25D-EC1A-9FF05B9CE38F}"/>
                </a:ext>
              </a:extLst>
            </p:cNvPr>
            <p:cNvGrpSpPr/>
            <p:nvPr/>
          </p:nvGrpSpPr>
          <p:grpSpPr>
            <a:xfrm>
              <a:off x="815975" y="2386279"/>
              <a:ext cx="10620375" cy="2477720"/>
              <a:chOff x="815975" y="2386279"/>
              <a:chExt cx="10620375" cy="2477720"/>
            </a:xfrm>
          </p:grpSpPr>
          <p:cxnSp>
            <p:nvCxnSpPr>
              <p:cNvPr id="48" name="Straight Connector 47">
                <a:extLst>
                  <a:ext uri="{FF2B5EF4-FFF2-40B4-BE49-F238E27FC236}">
                    <a16:creationId xmlns:a16="http://schemas.microsoft.com/office/drawing/2014/main" id="{0A742BB4-4CF6-E2D3-AEF2-87D19004C559}"/>
                  </a:ext>
                </a:extLst>
              </p:cNvPr>
              <p:cNvCxnSpPr>
                <a:cxnSpLocks/>
              </p:cNvCxnSpPr>
              <p:nvPr/>
            </p:nvCxnSpPr>
            <p:spPr>
              <a:xfrm>
                <a:off x="6995461" y="356258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73F8AB8-34F2-CFC0-1A39-46137EFCFF90}"/>
                  </a:ext>
                </a:extLst>
              </p:cNvPr>
              <p:cNvCxnSpPr>
                <a:cxnSpLocks/>
              </p:cNvCxnSpPr>
              <p:nvPr/>
            </p:nvCxnSpPr>
            <p:spPr>
              <a:xfrm flipH="1">
                <a:off x="815975" y="354855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53EBAF6-F49F-156D-A9DF-83D1B607F3BE}"/>
                  </a:ext>
                </a:extLst>
              </p:cNvPr>
              <p:cNvCxnSpPr>
                <a:cxnSpLocks/>
              </p:cNvCxnSpPr>
              <p:nvPr/>
            </p:nvCxnSpPr>
            <p:spPr>
              <a:xfrm>
                <a:off x="6995461" y="24003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04B8745-F3D1-4C9F-E273-5CA070BE71C4}"/>
                  </a:ext>
                </a:extLst>
              </p:cNvPr>
              <p:cNvCxnSpPr>
                <a:cxnSpLocks/>
              </p:cNvCxnSpPr>
              <p:nvPr/>
            </p:nvCxnSpPr>
            <p:spPr>
              <a:xfrm flipH="1">
                <a:off x="815975" y="23862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5A44EB6-47BD-09E4-2B4C-95106C242093}"/>
                  </a:ext>
                </a:extLst>
              </p:cNvPr>
              <p:cNvCxnSpPr>
                <a:cxnSpLocks/>
              </p:cNvCxnSpPr>
              <p:nvPr/>
            </p:nvCxnSpPr>
            <p:spPr>
              <a:xfrm>
                <a:off x="6995461" y="48639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74B9C96-7D3D-7545-E658-ACA76A49C4D7}"/>
                  </a:ext>
                </a:extLst>
              </p:cNvPr>
              <p:cNvCxnSpPr>
                <a:cxnSpLocks/>
              </p:cNvCxnSpPr>
              <p:nvPr/>
            </p:nvCxnSpPr>
            <p:spPr>
              <a:xfrm flipH="1">
                <a:off x="815975" y="48499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D6D81F84-ED62-C783-A6D9-31792C6A1473}"/>
                </a:ext>
              </a:extLst>
            </p:cNvPr>
            <p:cNvCxnSpPr>
              <a:cxnSpLocks/>
            </p:cNvCxnSpPr>
            <p:nvPr/>
          </p:nvCxnSpPr>
          <p:spPr>
            <a:xfrm>
              <a:off x="6085210" y="4246850"/>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6" name="Content Placeholder 7">
              <a:extLst>
                <a:ext uri="{FF2B5EF4-FFF2-40B4-BE49-F238E27FC236}">
                  <a16:creationId xmlns:a16="http://schemas.microsoft.com/office/drawing/2014/main" id="{DC6C5EA2-1AF2-3EAE-579D-32B2CDFD234D}"/>
                </a:ext>
              </a:extLst>
            </p:cNvPr>
            <p:cNvGrpSpPr/>
            <p:nvPr/>
          </p:nvGrpSpPr>
          <p:grpSpPr>
            <a:xfrm>
              <a:off x="4437958" y="1861432"/>
              <a:ext cx="3316083" cy="3316811"/>
              <a:chOff x="2745890" y="3360439"/>
              <a:chExt cx="1421969" cy="1422281"/>
            </a:xfrm>
            <a:solidFill>
              <a:schemeClr val="bg2"/>
            </a:solidFill>
          </p:grpSpPr>
          <p:sp>
            <p:nvSpPr>
              <p:cNvPr id="37" name="Freeform 36">
                <a:extLst>
                  <a:ext uri="{FF2B5EF4-FFF2-40B4-BE49-F238E27FC236}">
                    <a16:creationId xmlns:a16="http://schemas.microsoft.com/office/drawing/2014/main" id="{D1713B52-DAAE-196E-EE62-44190D6C9FE1}"/>
                  </a:ext>
                </a:extLst>
              </p:cNvPr>
              <p:cNvSpPr/>
              <p:nvPr/>
            </p:nvSpPr>
            <p:spPr>
              <a:xfrm>
                <a:off x="2763440" y="3377992"/>
                <a:ext cx="562621" cy="562674"/>
              </a:xfrm>
              <a:custGeom>
                <a:avLst/>
                <a:gdLst>
                  <a:gd name="connsiteX0" fmla="*/ 562621 w 562621"/>
                  <a:gd name="connsiteY0" fmla="*/ 437566 h 562674"/>
                  <a:gd name="connsiteX1" fmla="*/ 381397 w 562621"/>
                  <a:gd name="connsiteY1" fmla="*/ 0 h 562674"/>
                  <a:gd name="connsiteX2" fmla="*/ 0 w 562621"/>
                  <a:gd name="connsiteY2" fmla="*/ 381480 h 562674"/>
                  <a:gd name="connsiteX3" fmla="*/ 437470 w 562621"/>
                  <a:gd name="connsiteY3" fmla="*/ 562675 h 562674"/>
                  <a:gd name="connsiteX4" fmla="*/ 562621 w 562621"/>
                  <a:gd name="connsiteY4" fmla="*/ 437566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674">
                    <a:moveTo>
                      <a:pt x="562621" y="437566"/>
                    </a:moveTo>
                    <a:lnTo>
                      <a:pt x="381397" y="0"/>
                    </a:lnTo>
                    <a:lnTo>
                      <a:pt x="0" y="381480"/>
                    </a:lnTo>
                    <a:lnTo>
                      <a:pt x="437470" y="562675"/>
                    </a:lnTo>
                    <a:lnTo>
                      <a:pt x="562621" y="437566"/>
                    </a:lnTo>
                    <a:close/>
                  </a:path>
                </a:pathLst>
              </a:custGeom>
              <a:solidFill>
                <a:schemeClr val="accent6"/>
              </a:solidFill>
              <a:ln w="6992" cap="flat">
                <a:noFill/>
                <a:prstDash val="solid"/>
                <a:miter/>
              </a:ln>
            </p:spPr>
            <p:txBody>
              <a:bodyPr rtlCol="0" anchor="ctr"/>
              <a:lstStyle/>
              <a:p>
                <a:endParaRPr lang="en-GB" sz="1200"/>
              </a:p>
            </p:txBody>
          </p:sp>
          <p:sp>
            <p:nvSpPr>
              <p:cNvPr id="38" name="Freeform 37">
                <a:extLst>
                  <a:ext uri="{FF2B5EF4-FFF2-40B4-BE49-F238E27FC236}">
                    <a16:creationId xmlns:a16="http://schemas.microsoft.com/office/drawing/2014/main" id="{9CDD3511-5C13-FBCD-7178-771AEA793173}"/>
                  </a:ext>
                </a:extLst>
              </p:cNvPr>
              <p:cNvSpPr/>
              <p:nvPr/>
            </p:nvSpPr>
            <p:spPr>
              <a:xfrm>
                <a:off x="3730390" y="3801851"/>
                <a:ext cx="437470" cy="539457"/>
              </a:xfrm>
              <a:custGeom>
                <a:avLst/>
                <a:gdLst>
                  <a:gd name="connsiteX0" fmla="*/ 0 w 437470"/>
                  <a:gd name="connsiteY0" fmla="*/ 358193 h 539457"/>
                  <a:gd name="connsiteX1" fmla="*/ 437470 w 437470"/>
                  <a:gd name="connsiteY1" fmla="*/ 539457 h 539457"/>
                  <a:gd name="connsiteX2" fmla="*/ 437470 w 437470"/>
                  <a:gd name="connsiteY2" fmla="*/ 0 h 539457"/>
                  <a:gd name="connsiteX3" fmla="*/ 0 w 437470"/>
                  <a:gd name="connsiteY3" fmla="*/ 181194 h 539457"/>
                  <a:gd name="connsiteX4" fmla="*/ 0 w 437470"/>
                  <a:gd name="connsiteY4" fmla="*/ 358193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0" y="358193"/>
                    </a:moveTo>
                    <a:lnTo>
                      <a:pt x="437470" y="539457"/>
                    </a:lnTo>
                    <a:lnTo>
                      <a:pt x="437470" y="0"/>
                    </a:lnTo>
                    <a:lnTo>
                      <a:pt x="0" y="181194"/>
                    </a:lnTo>
                    <a:lnTo>
                      <a:pt x="0" y="358193"/>
                    </a:lnTo>
                    <a:close/>
                  </a:path>
                </a:pathLst>
              </a:custGeom>
              <a:solidFill>
                <a:schemeClr val="accent5"/>
              </a:solidFill>
              <a:ln w="6992" cap="flat">
                <a:noFill/>
                <a:prstDash val="solid"/>
                <a:miter/>
              </a:ln>
            </p:spPr>
            <p:txBody>
              <a:bodyPr rtlCol="0" anchor="ctr"/>
              <a:lstStyle/>
              <a:p>
                <a:endParaRPr lang="en-GB" sz="1200"/>
              </a:p>
            </p:txBody>
          </p:sp>
          <p:sp>
            <p:nvSpPr>
              <p:cNvPr id="39" name="Freeform 38">
                <a:extLst>
                  <a:ext uri="{FF2B5EF4-FFF2-40B4-BE49-F238E27FC236}">
                    <a16:creationId xmlns:a16="http://schemas.microsoft.com/office/drawing/2014/main" id="{FB2802A2-7940-DD5D-FCAA-CFCFABCDEE5C}"/>
                  </a:ext>
                </a:extLst>
              </p:cNvPr>
              <p:cNvSpPr/>
              <p:nvPr/>
            </p:nvSpPr>
            <p:spPr>
              <a:xfrm>
                <a:off x="3187206" y="3360439"/>
                <a:ext cx="539338" cy="437565"/>
              </a:xfrm>
              <a:custGeom>
                <a:avLst/>
                <a:gdLst>
                  <a:gd name="connsiteX0" fmla="*/ 358114 w 539338"/>
                  <a:gd name="connsiteY0" fmla="*/ 437566 h 437565"/>
                  <a:gd name="connsiteX1" fmla="*/ 539339 w 539338"/>
                  <a:gd name="connsiteY1" fmla="*/ 0 h 437565"/>
                  <a:gd name="connsiteX2" fmla="*/ 0 w 539338"/>
                  <a:gd name="connsiteY2" fmla="*/ 0 h 437565"/>
                  <a:gd name="connsiteX3" fmla="*/ 181225 w 539338"/>
                  <a:gd name="connsiteY3" fmla="*/ 437566 h 437565"/>
                  <a:gd name="connsiteX4" fmla="*/ 358114 w 539338"/>
                  <a:gd name="connsiteY4" fmla="*/ 437566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358114" y="437566"/>
                    </a:moveTo>
                    <a:lnTo>
                      <a:pt x="539339" y="0"/>
                    </a:lnTo>
                    <a:lnTo>
                      <a:pt x="0" y="0"/>
                    </a:lnTo>
                    <a:lnTo>
                      <a:pt x="181225" y="437566"/>
                    </a:lnTo>
                    <a:lnTo>
                      <a:pt x="358114" y="437566"/>
                    </a:lnTo>
                    <a:close/>
                  </a:path>
                </a:pathLst>
              </a:custGeom>
              <a:solidFill>
                <a:schemeClr val="tx2"/>
              </a:solidFill>
              <a:ln w="6992" cap="flat">
                <a:noFill/>
                <a:prstDash val="solid"/>
                <a:miter/>
              </a:ln>
            </p:spPr>
            <p:txBody>
              <a:bodyPr rtlCol="0" anchor="ctr"/>
              <a:lstStyle/>
              <a:p>
                <a:endParaRPr lang="en-GB" sz="1200"/>
              </a:p>
            </p:txBody>
          </p:sp>
          <p:sp>
            <p:nvSpPr>
              <p:cNvPr id="40" name="Freeform 39">
                <a:extLst>
                  <a:ext uri="{FF2B5EF4-FFF2-40B4-BE49-F238E27FC236}">
                    <a16:creationId xmlns:a16="http://schemas.microsoft.com/office/drawing/2014/main" id="{8C8B093A-A94C-271D-AAD1-16E576842D80}"/>
                  </a:ext>
                </a:extLst>
              </p:cNvPr>
              <p:cNvSpPr/>
              <p:nvPr/>
            </p:nvSpPr>
            <p:spPr>
              <a:xfrm>
                <a:off x="3587760" y="3377992"/>
                <a:ext cx="562551" cy="562674"/>
              </a:xfrm>
              <a:custGeom>
                <a:avLst/>
                <a:gdLst>
                  <a:gd name="connsiteX0" fmla="*/ 125081 w 562551"/>
                  <a:gd name="connsiteY0" fmla="*/ 562675 h 562674"/>
                  <a:gd name="connsiteX1" fmla="*/ 562551 w 562551"/>
                  <a:gd name="connsiteY1" fmla="*/ 381480 h 562674"/>
                  <a:gd name="connsiteX2" fmla="*/ 181155 w 562551"/>
                  <a:gd name="connsiteY2" fmla="*/ 0 h 562674"/>
                  <a:gd name="connsiteX3" fmla="*/ 0 w 562551"/>
                  <a:gd name="connsiteY3" fmla="*/ 437566 h 562674"/>
                  <a:gd name="connsiteX4" fmla="*/ 125081 w 562551"/>
                  <a:gd name="connsiteY4" fmla="*/ 562675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674">
                    <a:moveTo>
                      <a:pt x="125081" y="562675"/>
                    </a:moveTo>
                    <a:lnTo>
                      <a:pt x="562551" y="381480"/>
                    </a:lnTo>
                    <a:lnTo>
                      <a:pt x="181155" y="0"/>
                    </a:lnTo>
                    <a:lnTo>
                      <a:pt x="0" y="437566"/>
                    </a:lnTo>
                    <a:lnTo>
                      <a:pt x="125081" y="562675"/>
                    </a:lnTo>
                    <a:close/>
                  </a:path>
                </a:pathLst>
              </a:custGeom>
              <a:solidFill>
                <a:srgbClr val="66C3EB"/>
              </a:solidFill>
              <a:ln w="6992" cap="flat">
                <a:noFill/>
                <a:prstDash val="solid"/>
                <a:miter/>
              </a:ln>
            </p:spPr>
            <p:txBody>
              <a:bodyPr rtlCol="0" anchor="ctr"/>
              <a:lstStyle/>
              <a:p>
                <a:endParaRPr lang="en-GB" sz="1200"/>
              </a:p>
            </p:txBody>
          </p:sp>
          <p:sp>
            <p:nvSpPr>
              <p:cNvPr id="41" name="Freeform 40">
                <a:extLst>
                  <a:ext uri="{FF2B5EF4-FFF2-40B4-BE49-F238E27FC236}">
                    <a16:creationId xmlns:a16="http://schemas.microsoft.com/office/drawing/2014/main" id="{1560EC26-B6D0-E076-276C-17681272E948}"/>
                  </a:ext>
                </a:extLst>
              </p:cNvPr>
              <p:cNvSpPr/>
              <p:nvPr/>
            </p:nvSpPr>
            <p:spPr>
              <a:xfrm>
                <a:off x="2745890" y="3801851"/>
                <a:ext cx="437470" cy="539457"/>
              </a:xfrm>
              <a:custGeom>
                <a:avLst/>
                <a:gdLst>
                  <a:gd name="connsiteX0" fmla="*/ 437470 w 437470"/>
                  <a:gd name="connsiteY0" fmla="*/ 181194 h 539457"/>
                  <a:gd name="connsiteX1" fmla="*/ 0 w 437470"/>
                  <a:gd name="connsiteY1" fmla="*/ 0 h 539457"/>
                  <a:gd name="connsiteX2" fmla="*/ 0 w 437470"/>
                  <a:gd name="connsiteY2" fmla="*/ 539457 h 539457"/>
                  <a:gd name="connsiteX3" fmla="*/ 437470 w 437470"/>
                  <a:gd name="connsiteY3" fmla="*/ 358193 h 539457"/>
                  <a:gd name="connsiteX4" fmla="*/ 437470 w 437470"/>
                  <a:gd name="connsiteY4" fmla="*/ 181194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437470" y="181194"/>
                    </a:moveTo>
                    <a:lnTo>
                      <a:pt x="0" y="0"/>
                    </a:lnTo>
                    <a:lnTo>
                      <a:pt x="0" y="539457"/>
                    </a:lnTo>
                    <a:lnTo>
                      <a:pt x="437470" y="358193"/>
                    </a:lnTo>
                    <a:lnTo>
                      <a:pt x="437470" y="181194"/>
                    </a:lnTo>
                    <a:close/>
                  </a:path>
                </a:pathLst>
              </a:custGeom>
              <a:solidFill>
                <a:schemeClr val="accent4"/>
              </a:solidFill>
              <a:ln w="6992" cap="flat">
                <a:noFill/>
                <a:prstDash val="solid"/>
                <a:miter/>
              </a:ln>
            </p:spPr>
            <p:txBody>
              <a:bodyPr rtlCol="0" anchor="ctr"/>
              <a:lstStyle/>
              <a:p>
                <a:endParaRPr lang="en-GB" sz="1200"/>
              </a:p>
            </p:txBody>
          </p:sp>
          <p:sp>
            <p:nvSpPr>
              <p:cNvPr id="42" name="Freeform 41">
                <a:extLst>
                  <a:ext uri="{FF2B5EF4-FFF2-40B4-BE49-F238E27FC236}">
                    <a16:creationId xmlns:a16="http://schemas.microsoft.com/office/drawing/2014/main" id="{0CBAD68E-3DBC-0DAD-B7D3-86AE23A57051}"/>
                  </a:ext>
                </a:extLst>
              </p:cNvPr>
              <p:cNvSpPr/>
              <p:nvPr/>
            </p:nvSpPr>
            <p:spPr>
              <a:xfrm>
                <a:off x="3187206" y="4345155"/>
                <a:ext cx="539338" cy="437565"/>
              </a:xfrm>
              <a:custGeom>
                <a:avLst/>
                <a:gdLst>
                  <a:gd name="connsiteX0" fmla="*/ 181225 w 539338"/>
                  <a:gd name="connsiteY0" fmla="*/ 0 h 437565"/>
                  <a:gd name="connsiteX1" fmla="*/ 0 w 539338"/>
                  <a:gd name="connsiteY1" fmla="*/ 437566 h 437565"/>
                  <a:gd name="connsiteX2" fmla="*/ 539339 w 539338"/>
                  <a:gd name="connsiteY2" fmla="*/ 437566 h 437565"/>
                  <a:gd name="connsiteX3" fmla="*/ 358114 w 539338"/>
                  <a:gd name="connsiteY3" fmla="*/ 0 h 437565"/>
                  <a:gd name="connsiteX4" fmla="*/ 181225 w 539338"/>
                  <a:gd name="connsiteY4" fmla="*/ 0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181225" y="0"/>
                    </a:moveTo>
                    <a:lnTo>
                      <a:pt x="0" y="437566"/>
                    </a:lnTo>
                    <a:lnTo>
                      <a:pt x="539339" y="437566"/>
                    </a:lnTo>
                    <a:lnTo>
                      <a:pt x="358114" y="0"/>
                    </a:lnTo>
                    <a:lnTo>
                      <a:pt x="181225" y="0"/>
                    </a:lnTo>
                    <a:close/>
                  </a:path>
                </a:pathLst>
              </a:custGeom>
              <a:grpFill/>
              <a:ln w="6992" cap="flat">
                <a:noFill/>
                <a:prstDash val="solid"/>
                <a:miter/>
              </a:ln>
            </p:spPr>
            <p:txBody>
              <a:bodyPr rtlCol="0" anchor="ctr"/>
              <a:lstStyle/>
              <a:p>
                <a:endParaRPr lang="en-GB" sz="1200"/>
              </a:p>
            </p:txBody>
          </p:sp>
          <p:sp>
            <p:nvSpPr>
              <p:cNvPr id="43" name="Freeform 42">
                <a:extLst>
                  <a:ext uri="{FF2B5EF4-FFF2-40B4-BE49-F238E27FC236}">
                    <a16:creationId xmlns:a16="http://schemas.microsoft.com/office/drawing/2014/main" id="{30E138EB-B85F-ADCC-D56F-5DA2B493D32A}"/>
                  </a:ext>
                </a:extLst>
              </p:cNvPr>
              <p:cNvSpPr/>
              <p:nvPr/>
            </p:nvSpPr>
            <p:spPr>
              <a:xfrm>
                <a:off x="3587760" y="4202423"/>
                <a:ext cx="562551" cy="562744"/>
              </a:xfrm>
              <a:custGeom>
                <a:avLst/>
                <a:gdLst>
                  <a:gd name="connsiteX0" fmla="*/ 0 w 562551"/>
                  <a:gd name="connsiteY0" fmla="*/ 125179 h 562744"/>
                  <a:gd name="connsiteX1" fmla="*/ 181155 w 562551"/>
                  <a:gd name="connsiteY1" fmla="*/ 562745 h 562744"/>
                  <a:gd name="connsiteX2" fmla="*/ 562551 w 562551"/>
                  <a:gd name="connsiteY2" fmla="*/ 181264 h 562744"/>
                  <a:gd name="connsiteX3" fmla="*/ 125081 w 562551"/>
                  <a:gd name="connsiteY3" fmla="*/ 0 h 562744"/>
                  <a:gd name="connsiteX4" fmla="*/ 0 w 562551"/>
                  <a:gd name="connsiteY4" fmla="*/ 125179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744">
                    <a:moveTo>
                      <a:pt x="0" y="125179"/>
                    </a:moveTo>
                    <a:lnTo>
                      <a:pt x="181155" y="562745"/>
                    </a:lnTo>
                    <a:lnTo>
                      <a:pt x="562551" y="181264"/>
                    </a:lnTo>
                    <a:lnTo>
                      <a:pt x="125081" y="0"/>
                    </a:lnTo>
                    <a:lnTo>
                      <a:pt x="0" y="125179"/>
                    </a:lnTo>
                    <a:close/>
                  </a:path>
                </a:pathLst>
              </a:custGeom>
              <a:solidFill>
                <a:schemeClr val="accent1"/>
              </a:solidFill>
              <a:ln w="6992" cap="flat">
                <a:noFill/>
                <a:prstDash val="solid"/>
                <a:miter/>
              </a:ln>
            </p:spPr>
            <p:txBody>
              <a:bodyPr rtlCol="0" anchor="ctr"/>
              <a:lstStyle/>
              <a:p>
                <a:endParaRPr lang="en-GB" sz="1200"/>
              </a:p>
            </p:txBody>
          </p:sp>
          <p:sp>
            <p:nvSpPr>
              <p:cNvPr id="44" name="Freeform 43">
                <a:extLst>
                  <a:ext uri="{FF2B5EF4-FFF2-40B4-BE49-F238E27FC236}">
                    <a16:creationId xmlns:a16="http://schemas.microsoft.com/office/drawing/2014/main" id="{4A5C43AE-69DC-2FAE-D6B3-FA21D03BFBB6}"/>
                  </a:ext>
                </a:extLst>
              </p:cNvPr>
              <p:cNvSpPr/>
              <p:nvPr/>
            </p:nvSpPr>
            <p:spPr>
              <a:xfrm>
                <a:off x="2763440" y="4202423"/>
                <a:ext cx="562621" cy="562744"/>
              </a:xfrm>
              <a:custGeom>
                <a:avLst/>
                <a:gdLst>
                  <a:gd name="connsiteX0" fmla="*/ 437470 w 562621"/>
                  <a:gd name="connsiteY0" fmla="*/ 0 h 562744"/>
                  <a:gd name="connsiteX1" fmla="*/ 0 w 562621"/>
                  <a:gd name="connsiteY1" fmla="*/ 181264 h 562744"/>
                  <a:gd name="connsiteX2" fmla="*/ 381397 w 562621"/>
                  <a:gd name="connsiteY2" fmla="*/ 562745 h 562744"/>
                  <a:gd name="connsiteX3" fmla="*/ 562621 w 562621"/>
                  <a:gd name="connsiteY3" fmla="*/ 125179 h 562744"/>
                  <a:gd name="connsiteX4" fmla="*/ 437470 w 562621"/>
                  <a:gd name="connsiteY4" fmla="*/ 0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744">
                    <a:moveTo>
                      <a:pt x="437470" y="0"/>
                    </a:moveTo>
                    <a:lnTo>
                      <a:pt x="0" y="181264"/>
                    </a:lnTo>
                    <a:lnTo>
                      <a:pt x="381397" y="562745"/>
                    </a:lnTo>
                    <a:lnTo>
                      <a:pt x="562621" y="125179"/>
                    </a:lnTo>
                    <a:lnTo>
                      <a:pt x="437470" y="0"/>
                    </a:lnTo>
                    <a:close/>
                  </a:path>
                </a:pathLst>
              </a:custGeom>
              <a:solidFill>
                <a:srgbClr val="8BC385"/>
              </a:solidFill>
              <a:ln w="6992" cap="flat">
                <a:noFill/>
                <a:prstDash val="solid"/>
                <a:miter/>
              </a:ln>
            </p:spPr>
            <p:txBody>
              <a:bodyPr rtlCol="0" anchor="ctr"/>
              <a:lstStyle/>
              <a:p>
                <a:endParaRPr lang="en-GB" sz="1200"/>
              </a:p>
            </p:txBody>
          </p:sp>
        </p:grpSp>
      </p:grpSp>
      <p:sp>
        <p:nvSpPr>
          <p:cNvPr id="119" name="Text Placeholder 49">
            <a:extLst>
              <a:ext uri="{FF2B5EF4-FFF2-40B4-BE49-F238E27FC236}">
                <a16:creationId xmlns:a16="http://schemas.microsoft.com/office/drawing/2014/main" id="{85145F70-9B5F-0CA0-88E9-F3E37D4C2D68}"/>
              </a:ext>
            </a:extLst>
          </p:cNvPr>
          <p:cNvSpPr>
            <a:spLocks noGrp="1"/>
          </p:cNvSpPr>
          <p:nvPr>
            <p:ph type="body" sz="quarter" idx="30" hasCustomPrompt="1"/>
          </p:nvPr>
        </p:nvSpPr>
        <p:spPr>
          <a:xfrm>
            <a:off x="5656861" y="40259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0" name="Text Placeholder 49">
            <a:extLst>
              <a:ext uri="{FF2B5EF4-FFF2-40B4-BE49-F238E27FC236}">
                <a16:creationId xmlns:a16="http://schemas.microsoft.com/office/drawing/2014/main" id="{67DD4038-1D97-3443-98F3-6EE5120D056C}"/>
              </a:ext>
            </a:extLst>
          </p:cNvPr>
          <p:cNvSpPr>
            <a:spLocks noGrp="1"/>
          </p:cNvSpPr>
          <p:nvPr>
            <p:ph type="body" sz="quarter" idx="31" hasCustomPrompt="1"/>
          </p:nvPr>
        </p:nvSpPr>
        <p:spPr>
          <a:xfrm>
            <a:off x="5671666" y="3809326"/>
            <a:ext cx="2775086" cy="211873"/>
          </a:xfrm>
        </p:spPr>
        <p:txBody>
          <a:bodyPr>
            <a:normAutofit/>
          </a:bodyPr>
          <a:lstStyle>
            <a:lvl1pPr algn="r">
              <a:defRPr sz="1050" b="1">
                <a:solidFill>
                  <a:schemeClr val="tx1"/>
                </a:solidFill>
              </a:defRPr>
            </a:lvl1pPr>
          </a:lstStyle>
          <a:p>
            <a:pPr lvl="0"/>
            <a:r>
              <a:rPr lang="en-US"/>
              <a:t>Lorem ipsum dolor</a:t>
            </a:r>
          </a:p>
        </p:txBody>
      </p:sp>
      <p:sp>
        <p:nvSpPr>
          <p:cNvPr id="121" name="Text Placeholder 49">
            <a:extLst>
              <a:ext uri="{FF2B5EF4-FFF2-40B4-BE49-F238E27FC236}">
                <a16:creationId xmlns:a16="http://schemas.microsoft.com/office/drawing/2014/main" id="{F235488A-4725-7AC8-4CCE-FA0D0BD044AF}"/>
              </a:ext>
            </a:extLst>
          </p:cNvPr>
          <p:cNvSpPr>
            <a:spLocks noGrp="1"/>
          </p:cNvSpPr>
          <p:nvPr>
            <p:ph type="body" sz="quarter" idx="32" hasCustomPrompt="1"/>
          </p:nvPr>
        </p:nvSpPr>
        <p:spPr>
          <a:xfrm>
            <a:off x="5656861" y="304832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2" name="Text Placeholder 49">
            <a:extLst>
              <a:ext uri="{FF2B5EF4-FFF2-40B4-BE49-F238E27FC236}">
                <a16:creationId xmlns:a16="http://schemas.microsoft.com/office/drawing/2014/main" id="{3AEDD39F-3128-998C-02AE-F2569E8ACADA}"/>
              </a:ext>
            </a:extLst>
          </p:cNvPr>
          <p:cNvSpPr>
            <a:spLocks noGrp="1"/>
          </p:cNvSpPr>
          <p:nvPr>
            <p:ph type="body" sz="quarter" idx="33" hasCustomPrompt="1"/>
          </p:nvPr>
        </p:nvSpPr>
        <p:spPr>
          <a:xfrm>
            <a:off x="5671666" y="2831684"/>
            <a:ext cx="2775086" cy="211873"/>
          </a:xfrm>
        </p:spPr>
        <p:txBody>
          <a:bodyPr>
            <a:normAutofit/>
          </a:bodyPr>
          <a:lstStyle>
            <a:lvl1pPr algn="r">
              <a:defRPr sz="1050" b="1">
                <a:solidFill>
                  <a:schemeClr val="tx1"/>
                </a:solidFill>
              </a:defRPr>
            </a:lvl1pPr>
          </a:lstStyle>
          <a:p>
            <a:pPr lvl="0"/>
            <a:r>
              <a:rPr lang="en-US"/>
              <a:t>Lorem ipsum dolor</a:t>
            </a:r>
          </a:p>
        </p:txBody>
      </p:sp>
      <p:sp>
        <p:nvSpPr>
          <p:cNvPr id="123" name="Text Placeholder 49">
            <a:extLst>
              <a:ext uri="{FF2B5EF4-FFF2-40B4-BE49-F238E27FC236}">
                <a16:creationId xmlns:a16="http://schemas.microsoft.com/office/drawing/2014/main" id="{A7D3A178-CDD3-CA9A-70E8-D9824BACE681}"/>
              </a:ext>
            </a:extLst>
          </p:cNvPr>
          <p:cNvSpPr>
            <a:spLocks noGrp="1"/>
          </p:cNvSpPr>
          <p:nvPr>
            <p:ph type="body" sz="quarter" idx="34" hasCustomPrompt="1"/>
          </p:nvPr>
        </p:nvSpPr>
        <p:spPr>
          <a:xfrm>
            <a:off x="5654249" y="219612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4" name="Text Placeholder 49">
            <a:extLst>
              <a:ext uri="{FF2B5EF4-FFF2-40B4-BE49-F238E27FC236}">
                <a16:creationId xmlns:a16="http://schemas.microsoft.com/office/drawing/2014/main" id="{65F50024-37DB-AAC0-9A84-CD8EC4932608}"/>
              </a:ext>
            </a:extLst>
          </p:cNvPr>
          <p:cNvSpPr>
            <a:spLocks noGrp="1"/>
          </p:cNvSpPr>
          <p:nvPr>
            <p:ph type="body" sz="quarter" idx="35" hasCustomPrompt="1"/>
          </p:nvPr>
        </p:nvSpPr>
        <p:spPr>
          <a:xfrm>
            <a:off x="5669053" y="1979486"/>
            <a:ext cx="2775086" cy="211873"/>
          </a:xfrm>
        </p:spPr>
        <p:txBody>
          <a:bodyPr>
            <a:normAutofit/>
          </a:bodyPr>
          <a:lstStyle>
            <a:lvl1pPr algn="r">
              <a:defRPr sz="1050" b="1">
                <a:solidFill>
                  <a:schemeClr val="tx1"/>
                </a:solidFill>
              </a:defRPr>
            </a:lvl1pPr>
          </a:lstStyle>
          <a:p>
            <a:pPr lvl="0"/>
            <a:r>
              <a:rPr lang="en-US"/>
              <a:t>Lorem ipsum dolor</a:t>
            </a:r>
          </a:p>
        </p:txBody>
      </p:sp>
      <p:sp>
        <p:nvSpPr>
          <p:cNvPr id="125" name="Text Placeholder 49">
            <a:extLst>
              <a:ext uri="{FF2B5EF4-FFF2-40B4-BE49-F238E27FC236}">
                <a16:creationId xmlns:a16="http://schemas.microsoft.com/office/drawing/2014/main" id="{FD51DCB3-168E-6A65-D35B-0AB3FD575207}"/>
              </a:ext>
            </a:extLst>
          </p:cNvPr>
          <p:cNvSpPr>
            <a:spLocks noGrp="1"/>
          </p:cNvSpPr>
          <p:nvPr>
            <p:ph type="body" sz="quarter" idx="36" hasCustomPrompt="1"/>
          </p:nvPr>
        </p:nvSpPr>
        <p:spPr>
          <a:xfrm>
            <a:off x="714994" y="402596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6" name="Text Placeholder 49">
            <a:extLst>
              <a:ext uri="{FF2B5EF4-FFF2-40B4-BE49-F238E27FC236}">
                <a16:creationId xmlns:a16="http://schemas.microsoft.com/office/drawing/2014/main" id="{F576DD64-212C-17EE-BB02-C8D1B29B93F3}"/>
              </a:ext>
            </a:extLst>
          </p:cNvPr>
          <p:cNvSpPr>
            <a:spLocks noGrp="1"/>
          </p:cNvSpPr>
          <p:nvPr>
            <p:ph type="body" sz="quarter" idx="37" hasCustomPrompt="1"/>
          </p:nvPr>
        </p:nvSpPr>
        <p:spPr>
          <a:xfrm>
            <a:off x="729799" y="3809326"/>
            <a:ext cx="2775086" cy="211873"/>
          </a:xfrm>
        </p:spPr>
        <p:txBody>
          <a:bodyPr>
            <a:normAutofit/>
          </a:bodyPr>
          <a:lstStyle>
            <a:lvl1pPr algn="l">
              <a:defRPr sz="1050" b="1">
                <a:solidFill>
                  <a:schemeClr val="tx1"/>
                </a:solidFill>
              </a:defRPr>
            </a:lvl1pPr>
          </a:lstStyle>
          <a:p>
            <a:pPr lvl="0"/>
            <a:r>
              <a:rPr lang="en-US"/>
              <a:t>Lorem ipsum dolor</a:t>
            </a:r>
          </a:p>
        </p:txBody>
      </p:sp>
      <p:sp>
        <p:nvSpPr>
          <p:cNvPr id="127" name="Text Placeholder 49">
            <a:extLst>
              <a:ext uri="{FF2B5EF4-FFF2-40B4-BE49-F238E27FC236}">
                <a16:creationId xmlns:a16="http://schemas.microsoft.com/office/drawing/2014/main" id="{1673091D-BA74-4EEB-2B71-A57866E016BB}"/>
              </a:ext>
            </a:extLst>
          </p:cNvPr>
          <p:cNvSpPr>
            <a:spLocks noGrp="1"/>
          </p:cNvSpPr>
          <p:nvPr>
            <p:ph type="body" sz="quarter" idx="38" hasCustomPrompt="1"/>
          </p:nvPr>
        </p:nvSpPr>
        <p:spPr>
          <a:xfrm>
            <a:off x="714994" y="304832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8" name="Text Placeholder 49">
            <a:extLst>
              <a:ext uri="{FF2B5EF4-FFF2-40B4-BE49-F238E27FC236}">
                <a16:creationId xmlns:a16="http://schemas.microsoft.com/office/drawing/2014/main" id="{CD8B11C3-A56D-830C-B9B6-3F8E4F4DEDE9}"/>
              </a:ext>
            </a:extLst>
          </p:cNvPr>
          <p:cNvSpPr>
            <a:spLocks noGrp="1"/>
          </p:cNvSpPr>
          <p:nvPr>
            <p:ph type="body" sz="quarter" idx="39" hasCustomPrompt="1"/>
          </p:nvPr>
        </p:nvSpPr>
        <p:spPr>
          <a:xfrm>
            <a:off x="729799" y="2831684"/>
            <a:ext cx="2775086" cy="211873"/>
          </a:xfrm>
        </p:spPr>
        <p:txBody>
          <a:bodyPr>
            <a:normAutofit/>
          </a:bodyPr>
          <a:lstStyle>
            <a:lvl1pPr algn="l">
              <a:defRPr sz="1050" b="1">
                <a:solidFill>
                  <a:schemeClr val="tx1"/>
                </a:solidFill>
              </a:defRPr>
            </a:lvl1pPr>
          </a:lstStyle>
          <a:p>
            <a:pPr lvl="0"/>
            <a:r>
              <a:rPr lang="en-US"/>
              <a:t>Lorem ipsum dolor</a:t>
            </a:r>
          </a:p>
        </p:txBody>
      </p:sp>
      <p:sp>
        <p:nvSpPr>
          <p:cNvPr id="129" name="Text Placeholder 49">
            <a:extLst>
              <a:ext uri="{FF2B5EF4-FFF2-40B4-BE49-F238E27FC236}">
                <a16:creationId xmlns:a16="http://schemas.microsoft.com/office/drawing/2014/main" id="{24705172-DAD0-453F-0B17-AE788DA4BEEC}"/>
              </a:ext>
            </a:extLst>
          </p:cNvPr>
          <p:cNvSpPr>
            <a:spLocks noGrp="1"/>
          </p:cNvSpPr>
          <p:nvPr>
            <p:ph type="body" sz="quarter" idx="40" hasCustomPrompt="1"/>
          </p:nvPr>
        </p:nvSpPr>
        <p:spPr>
          <a:xfrm>
            <a:off x="712382" y="219612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0" name="Text Placeholder 49">
            <a:extLst>
              <a:ext uri="{FF2B5EF4-FFF2-40B4-BE49-F238E27FC236}">
                <a16:creationId xmlns:a16="http://schemas.microsoft.com/office/drawing/2014/main" id="{E1733428-3347-A6A3-6E90-E089A869134A}"/>
              </a:ext>
            </a:extLst>
          </p:cNvPr>
          <p:cNvSpPr>
            <a:spLocks noGrp="1"/>
          </p:cNvSpPr>
          <p:nvPr>
            <p:ph type="body" sz="quarter" idx="41" hasCustomPrompt="1"/>
          </p:nvPr>
        </p:nvSpPr>
        <p:spPr>
          <a:xfrm>
            <a:off x="727186" y="1979486"/>
            <a:ext cx="2775086" cy="211873"/>
          </a:xfrm>
        </p:spPr>
        <p:txBody>
          <a:bodyPr>
            <a:normAutofit/>
          </a:bodyPr>
          <a:lstStyle>
            <a:lvl1pPr algn="l">
              <a:defRPr sz="1050" b="1">
                <a:solidFill>
                  <a:schemeClr val="tx1"/>
                </a:solidFill>
              </a:defRPr>
            </a:lvl1pPr>
          </a:lstStyle>
          <a:p>
            <a:pPr lvl="0"/>
            <a:r>
              <a:rPr lang="en-US"/>
              <a:t>Lorem ipsum dolor</a:t>
            </a:r>
          </a:p>
        </p:txBody>
      </p:sp>
      <p:sp>
        <p:nvSpPr>
          <p:cNvPr id="131" name="Text Placeholder 49">
            <a:extLst>
              <a:ext uri="{FF2B5EF4-FFF2-40B4-BE49-F238E27FC236}">
                <a16:creationId xmlns:a16="http://schemas.microsoft.com/office/drawing/2014/main" id="{779ECE54-18C7-5B56-BED4-7F47520E5285}"/>
              </a:ext>
            </a:extLst>
          </p:cNvPr>
          <p:cNvSpPr>
            <a:spLocks noGrp="1"/>
          </p:cNvSpPr>
          <p:nvPr>
            <p:ph type="body" sz="quarter" idx="42" hasCustomPrompt="1"/>
          </p:nvPr>
        </p:nvSpPr>
        <p:spPr>
          <a:xfrm>
            <a:off x="3240156" y="465461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2" name="Text Placeholder 49">
            <a:extLst>
              <a:ext uri="{FF2B5EF4-FFF2-40B4-BE49-F238E27FC236}">
                <a16:creationId xmlns:a16="http://schemas.microsoft.com/office/drawing/2014/main" id="{E44A73AC-8DD9-088B-D330-E680C6C320AF}"/>
              </a:ext>
            </a:extLst>
          </p:cNvPr>
          <p:cNvSpPr>
            <a:spLocks noGrp="1"/>
          </p:cNvSpPr>
          <p:nvPr>
            <p:ph type="body" sz="quarter" idx="43" hasCustomPrompt="1"/>
          </p:nvPr>
        </p:nvSpPr>
        <p:spPr>
          <a:xfrm>
            <a:off x="3254960" y="4437976"/>
            <a:ext cx="2775086" cy="211873"/>
          </a:xfrm>
        </p:spPr>
        <p:txBody>
          <a:bodyPr>
            <a:normAutofit/>
          </a:bodyPr>
          <a:lstStyle>
            <a:lvl1pPr algn="ctr">
              <a:defRPr sz="1050" b="1">
                <a:solidFill>
                  <a:schemeClr val="tx1"/>
                </a:solidFill>
              </a:defRPr>
            </a:lvl1pPr>
          </a:lstStyle>
          <a:p>
            <a:pPr lvl="0"/>
            <a:r>
              <a:rPr lang="en-US"/>
              <a:t>Lorem ipsum dolor</a:t>
            </a:r>
          </a:p>
        </p:txBody>
      </p:sp>
      <p:sp>
        <p:nvSpPr>
          <p:cNvPr id="133" name="Text Placeholder 49">
            <a:extLst>
              <a:ext uri="{FF2B5EF4-FFF2-40B4-BE49-F238E27FC236}">
                <a16:creationId xmlns:a16="http://schemas.microsoft.com/office/drawing/2014/main" id="{CA3C92A7-3D46-C715-2D6C-8FBFA98A69F1}"/>
              </a:ext>
            </a:extLst>
          </p:cNvPr>
          <p:cNvSpPr>
            <a:spLocks noGrp="1"/>
          </p:cNvSpPr>
          <p:nvPr>
            <p:ph type="body" sz="quarter" idx="44" hasCustomPrompt="1"/>
          </p:nvPr>
        </p:nvSpPr>
        <p:spPr>
          <a:xfrm>
            <a:off x="3237543" y="1325926"/>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4" name="Text Placeholder 49">
            <a:extLst>
              <a:ext uri="{FF2B5EF4-FFF2-40B4-BE49-F238E27FC236}">
                <a16:creationId xmlns:a16="http://schemas.microsoft.com/office/drawing/2014/main" id="{F43AF11B-B2B5-2248-4186-DC4065A4299D}"/>
              </a:ext>
            </a:extLst>
          </p:cNvPr>
          <p:cNvSpPr>
            <a:spLocks noGrp="1"/>
          </p:cNvSpPr>
          <p:nvPr>
            <p:ph type="body" sz="quarter" idx="45" hasCustomPrompt="1"/>
          </p:nvPr>
        </p:nvSpPr>
        <p:spPr>
          <a:xfrm>
            <a:off x="3252348" y="110929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45272469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Nine point non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Nine points - nonagon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cxnSp>
        <p:nvCxnSpPr>
          <p:cNvPr id="32" name="Straight Connector 31">
            <a:extLst>
              <a:ext uri="{FF2B5EF4-FFF2-40B4-BE49-F238E27FC236}">
                <a16:creationId xmlns:a16="http://schemas.microsoft.com/office/drawing/2014/main" id="{A342991C-CBF1-2909-42DB-45332DB751B7}"/>
              </a:ext>
            </a:extLst>
          </p:cNvPr>
          <p:cNvCxnSpPr>
            <a:cxnSpLocks/>
          </p:cNvCxnSpPr>
          <p:nvPr userDrawn="1"/>
        </p:nvCxnSpPr>
        <p:spPr>
          <a:xfrm>
            <a:off x="4973928" y="1620236"/>
            <a:ext cx="360333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E45F91-5EC7-82FD-FDE5-18E7907992AD}"/>
              </a:ext>
            </a:extLst>
          </p:cNvPr>
          <p:cNvCxnSpPr>
            <a:cxnSpLocks/>
          </p:cNvCxnSpPr>
          <p:nvPr userDrawn="1"/>
        </p:nvCxnSpPr>
        <p:spPr>
          <a:xfrm flipH="1">
            <a:off x="611982" y="1609712"/>
            <a:ext cx="36376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F8AB7AE-98E8-FE5D-99B3-ADF17E9C6D4B}"/>
              </a:ext>
            </a:extLst>
          </p:cNvPr>
          <p:cNvCxnSpPr>
            <a:cxnSpLocks/>
          </p:cNvCxnSpPr>
          <p:nvPr userDrawn="1"/>
        </p:nvCxnSpPr>
        <p:spPr>
          <a:xfrm>
            <a:off x="5246596" y="2883012"/>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5BFF921-CB86-5879-77D1-8771182BFD5A}"/>
              </a:ext>
            </a:extLst>
          </p:cNvPr>
          <p:cNvCxnSpPr>
            <a:cxnSpLocks/>
          </p:cNvCxnSpPr>
          <p:nvPr userDrawn="1"/>
        </p:nvCxnSpPr>
        <p:spPr>
          <a:xfrm flipH="1">
            <a:off x="611982" y="2872489"/>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FAE2D7-1852-9101-F0BC-4562FF2816FE}"/>
              </a:ext>
            </a:extLst>
          </p:cNvPr>
          <p:cNvCxnSpPr>
            <a:cxnSpLocks/>
          </p:cNvCxnSpPr>
          <p:nvPr userDrawn="1"/>
        </p:nvCxnSpPr>
        <p:spPr>
          <a:xfrm>
            <a:off x="5246596" y="2250225"/>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C21B3F9-0F2A-9570-BB2B-0E56FB312D4D}"/>
              </a:ext>
            </a:extLst>
          </p:cNvPr>
          <p:cNvCxnSpPr>
            <a:cxnSpLocks/>
          </p:cNvCxnSpPr>
          <p:nvPr userDrawn="1"/>
        </p:nvCxnSpPr>
        <p:spPr>
          <a:xfrm flipH="1">
            <a:off x="611982" y="223970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3B2175E-DD49-ECA9-01D6-C6C9619466F8}"/>
              </a:ext>
            </a:extLst>
          </p:cNvPr>
          <p:cNvCxnSpPr>
            <a:cxnSpLocks/>
          </p:cNvCxnSpPr>
          <p:nvPr userDrawn="1"/>
        </p:nvCxnSpPr>
        <p:spPr>
          <a:xfrm>
            <a:off x="5246596" y="3555203"/>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EE3F9DC-54FB-37D7-8E2E-D2418BD59BFF}"/>
              </a:ext>
            </a:extLst>
          </p:cNvPr>
          <p:cNvCxnSpPr>
            <a:cxnSpLocks/>
          </p:cNvCxnSpPr>
          <p:nvPr userDrawn="1"/>
        </p:nvCxnSpPr>
        <p:spPr>
          <a:xfrm flipH="1">
            <a:off x="611982" y="3544680"/>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AC4AA87-B5E0-BF0B-B962-9A444AA1A021}"/>
              </a:ext>
            </a:extLst>
          </p:cNvPr>
          <p:cNvCxnSpPr>
            <a:cxnSpLocks/>
          </p:cNvCxnSpPr>
          <p:nvPr userDrawn="1"/>
        </p:nvCxnSpPr>
        <p:spPr>
          <a:xfrm>
            <a:off x="4594091" y="3291738"/>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55" name="Content Placeholder 7">
            <a:extLst>
              <a:ext uri="{FF2B5EF4-FFF2-40B4-BE49-F238E27FC236}">
                <a16:creationId xmlns:a16="http://schemas.microsoft.com/office/drawing/2014/main" id="{9196FEF9-9255-849D-60AB-FFA1FF27D7B9}"/>
              </a:ext>
            </a:extLst>
          </p:cNvPr>
          <p:cNvGrpSpPr/>
          <p:nvPr userDrawn="1"/>
        </p:nvGrpSpPr>
        <p:grpSpPr>
          <a:xfrm>
            <a:off x="3364271" y="1444549"/>
            <a:ext cx="2481715" cy="2444987"/>
            <a:chOff x="4472208" y="3364355"/>
            <a:chExt cx="1438819" cy="1417526"/>
          </a:xfrm>
          <a:solidFill>
            <a:schemeClr val="bg2"/>
          </a:solidFill>
        </p:grpSpPr>
        <p:sp>
          <p:nvSpPr>
            <p:cNvPr id="56" name="Freeform 55">
              <a:extLst>
                <a:ext uri="{FF2B5EF4-FFF2-40B4-BE49-F238E27FC236}">
                  <a16:creationId xmlns:a16="http://schemas.microsoft.com/office/drawing/2014/main" id="{1AD587DA-16A9-A1BB-3195-6194DE587353}"/>
                </a:ext>
              </a:extLst>
            </p:cNvPr>
            <p:cNvSpPr/>
            <p:nvPr/>
          </p:nvSpPr>
          <p:spPr>
            <a:xfrm>
              <a:off x="4743905" y="3364355"/>
              <a:ext cx="426073" cy="494910"/>
            </a:xfrm>
            <a:custGeom>
              <a:avLst/>
              <a:gdLst>
                <a:gd name="connsiteX0" fmla="*/ 426074 w 426073"/>
                <a:gd name="connsiteY0" fmla="*/ 443580 h 494910"/>
                <a:gd name="connsiteX1" fmla="*/ 426074 w 426073"/>
                <a:gd name="connsiteY1" fmla="*/ 0 h 494910"/>
                <a:gd name="connsiteX2" fmla="*/ 0 w 426073"/>
                <a:gd name="connsiteY2" fmla="*/ 155110 h 494910"/>
                <a:gd name="connsiteX3" fmla="*/ 285051 w 426073"/>
                <a:gd name="connsiteY3" fmla="*/ 494910 h 494910"/>
                <a:gd name="connsiteX4" fmla="*/ 426074 w 426073"/>
                <a:gd name="connsiteY4" fmla="*/ 44358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73" h="494910">
                  <a:moveTo>
                    <a:pt x="426074" y="443580"/>
                  </a:moveTo>
                  <a:lnTo>
                    <a:pt x="426074" y="0"/>
                  </a:lnTo>
                  <a:lnTo>
                    <a:pt x="0" y="155110"/>
                  </a:lnTo>
                  <a:lnTo>
                    <a:pt x="285051" y="494910"/>
                  </a:lnTo>
                  <a:lnTo>
                    <a:pt x="426074" y="443580"/>
                  </a:lnTo>
                  <a:close/>
                </a:path>
              </a:pathLst>
            </a:custGeom>
            <a:solidFill>
              <a:schemeClr val="tx2"/>
            </a:solidFill>
            <a:ln w="6992" cap="flat">
              <a:noFill/>
              <a:prstDash val="solid"/>
              <a:miter/>
            </a:ln>
          </p:spPr>
          <p:txBody>
            <a:bodyPr rtlCol="0" anchor="ctr"/>
            <a:lstStyle/>
            <a:p>
              <a:endParaRPr lang="en-GB" sz="1200"/>
            </a:p>
          </p:txBody>
        </p:sp>
        <p:sp>
          <p:nvSpPr>
            <p:cNvPr id="57" name="Freeform 56">
              <a:extLst>
                <a:ext uri="{FF2B5EF4-FFF2-40B4-BE49-F238E27FC236}">
                  <a16:creationId xmlns:a16="http://schemas.microsoft.com/office/drawing/2014/main" id="{DD1EFABE-173A-FD63-765F-7DB11EA7DD5B}"/>
                </a:ext>
              </a:extLst>
            </p:cNvPr>
            <p:cNvSpPr/>
            <p:nvPr/>
          </p:nvSpPr>
          <p:spPr>
            <a:xfrm>
              <a:off x="4963164" y="4338301"/>
              <a:ext cx="454110" cy="443580"/>
            </a:xfrm>
            <a:custGeom>
              <a:avLst/>
              <a:gdLst>
                <a:gd name="connsiteX0" fmla="*/ 161438 w 454110"/>
                <a:gd name="connsiteY0" fmla="*/ 0 h 443580"/>
                <a:gd name="connsiteX1" fmla="*/ 0 w 454110"/>
                <a:gd name="connsiteY1" fmla="*/ 443580 h 443580"/>
                <a:gd name="connsiteX2" fmla="*/ 454110 w 454110"/>
                <a:gd name="connsiteY2" fmla="*/ 443580 h 443580"/>
                <a:gd name="connsiteX3" fmla="*/ 292672 w 454110"/>
                <a:gd name="connsiteY3" fmla="*/ 0 h 443580"/>
                <a:gd name="connsiteX4" fmla="*/ 161438 w 454110"/>
                <a:gd name="connsiteY4" fmla="*/ 0 h 44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110" h="443580">
                  <a:moveTo>
                    <a:pt x="161438" y="0"/>
                  </a:moveTo>
                  <a:lnTo>
                    <a:pt x="0" y="443580"/>
                  </a:lnTo>
                  <a:lnTo>
                    <a:pt x="454110" y="443580"/>
                  </a:lnTo>
                  <a:lnTo>
                    <a:pt x="292672" y="0"/>
                  </a:lnTo>
                  <a:lnTo>
                    <a:pt x="161438" y="0"/>
                  </a:lnTo>
                  <a:close/>
                </a:path>
              </a:pathLst>
            </a:custGeom>
            <a:solidFill>
              <a:schemeClr val="accent1"/>
            </a:solidFill>
            <a:ln w="6992" cap="flat">
              <a:noFill/>
              <a:prstDash val="solid"/>
              <a:miter/>
            </a:ln>
          </p:spPr>
          <p:txBody>
            <a:bodyPr rtlCol="0" anchor="ctr"/>
            <a:lstStyle/>
            <a:p>
              <a:endParaRPr lang="en-GB" sz="1200"/>
            </a:p>
          </p:txBody>
        </p:sp>
        <p:sp>
          <p:nvSpPr>
            <p:cNvPr id="58" name="Freeform 57">
              <a:extLst>
                <a:ext uri="{FF2B5EF4-FFF2-40B4-BE49-F238E27FC236}">
                  <a16:creationId xmlns:a16="http://schemas.microsoft.com/office/drawing/2014/main" id="{0D80F7FA-8B98-FDFA-3517-AABDDD9D5831}"/>
                </a:ext>
              </a:extLst>
            </p:cNvPr>
            <p:cNvSpPr/>
            <p:nvPr/>
          </p:nvSpPr>
          <p:spPr>
            <a:xfrm>
              <a:off x="5215844" y="3365195"/>
              <a:ext cx="426143" cy="494910"/>
            </a:xfrm>
            <a:custGeom>
              <a:avLst/>
              <a:gdLst>
                <a:gd name="connsiteX0" fmla="*/ 141092 w 426143"/>
                <a:gd name="connsiteY0" fmla="*/ 494910 h 494910"/>
                <a:gd name="connsiteX1" fmla="*/ 426144 w 426143"/>
                <a:gd name="connsiteY1" fmla="*/ 155110 h 494910"/>
                <a:gd name="connsiteX2" fmla="*/ 0 w 426143"/>
                <a:gd name="connsiteY2" fmla="*/ 0 h 494910"/>
                <a:gd name="connsiteX3" fmla="*/ 0 w 426143"/>
                <a:gd name="connsiteY3" fmla="*/ 443580 h 494910"/>
                <a:gd name="connsiteX4" fmla="*/ 141092 w 426143"/>
                <a:gd name="connsiteY4" fmla="*/ 49491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143" h="494910">
                  <a:moveTo>
                    <a:pt x="141092" y="494910"/>
                  </a:moveTo>
                  <a:lnTo>
                    <a:pt x="426144" y="155110"/>
                  </a:lnTo>
                  <a:lnTo>
                    <a:pt x="0" y="0"/>
                  </a:lnTo>
                  <a:lnTo>
                    <a:pt x="0" y="443580"/>
                  </a:lnTo>
                  <a:lnTo>
                    <a:pt x="141092" y="494910"/>
                  </a:lnTo>
                  <a:close/>
                </a:path>
              </a:pathLst>
            </a:custGeom>
            <a:solidFill>
              <a:schemeClr val="accent4"/>
            </a:solidFill>
            <a:ln w="6992" cap="flat">
              <a:noFill/>
              <a:prstDash val="solid"/>
              <a:miter/>
            </a:ln>
          </p:spPr>
          <p:txBody>
            <a:bodyPr rtlCol="0" anchor="ctr"/>
            <a:lstStyle/>
            <a:p>
              <a:endParaRPr lang="en-GB" sz="1200"/>
            </a:p>
          </p:txBody>
        </p:sp>
        <p:sp>
          <p:nvSpPr>
            <p:cNvPr id="72" name="Freeform 71">
              <a:extLst>
                <a:ext uri="{FF2B5EF4-FFF2-40B4-BE49-F238E27FC236}">
                  <a16:creationId xmlns:a16="http://schemas.microsoft.com/office/drawing/2014/main" id="{38A64B4F-4ED0-4502-3E60-CB88C6F242CD}"/>
                </a:ext>
              </a:extLst>
            </p:cNvPr>
            <p:cNvSpPr/>
            <p:nvPr/>
          </p:nvSpPr>
          <p:spPr>
            <a:xfrm>
              <a:off x="5433915" y="3988640"/>
              <a:ext cx="477112" cy="447146"/>
            </a:xfrm>
            <a:custGeom>
              <a:avLst/>
              <a:gdLst>
                <a:gd name="connsiteX0" fmla="*/ 0 w 477112"/>
                <a:gd name="connsiteY0" fmla="*/ 217209 h 447146"/>
                <a:gd name="connsiteX1" fmla="*/ 398247 w 477112"/>
                <a:gd name="connsiteY1" fmla="*/ 447147 h 447146"/>
                <a:gd name="connsiteX2" fmla="*/ 477113 w 477112"/>
                <a:gd name="connsiteY2" fmla="*/ 0 h 447146"/>
                <a:gd name="connsiteX3" fmla="*/ 24261 w 477112"/>
                <a:gd name="connsiteY3" fmla="*/ 79863 h 447146"/>
                <a:gd name="connsiteX4" fmla="*/ 0 w 477112"/>
                <a:gd name="connsiteY4" fmla="*/ 217209 h 44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12" h="447146">
                  <a:moveTo>
                    <a:pt x="0" y="217209"/>
                  </a:moveTo>
                  <a:lnTo>
                    <a:pt x="398247" y="447147"/>
                  </a:lnTo>
                  <a:lnTo>
                    <a:pt x="477113" y="0"/>
                  </a:lnTo>
                  <a:lnTo>
                    <a:pt x="24261" y="79863"/>
                  </a:lnTo>
                  <a:lnTo>
                    <a:pt x="0" y="217209"/>
                  </a:lnTo>
                  <a:close/>
                </a:path>
              </a:pathLst>
            </a:custGeom>
            <a:solidFill>
              <a:srgbClr val="8BC385"/>
            </a:solidFill>
            <a:ln w="6992" cap="flat">
              <a:noFill/>
              <a:prstDash val="solid"/>
              <a:miter/>
            </a:ln>
          </p:spPr>
          <p:txBody>
            <a:bodyPr rtlCol="0" anchor="ctr"/>
            <a:lstStyle/>
            <a:p>
              <a:endParaRPr lang="en-GB" sz="1200"/>
            </a:p>
          </p:txBody>
        </p:sp>
        <p:sp>
          <p:nvSpPr>
            <p:cNvPr id="73" name="Freeform 72">
              <a:extLst>
                <a:ext uri="{FF2B5EF4-FFF2-40B4-BE49-F238E27FC236}">
                  <a16:creationId xmlns:a16="http://schemas.microsoft.com/office/drawing/2014/main" id="{657E34F9-F40E-DBE2-830A-98033D0E0B6C}"/>
                </a:ext>
              </a:extLst>
            </p:cNvPr>
            <p:cNvSpPr/>
            <p:nvPr/>
          </p:nvSpPr>
          <p:spPr>
            <a:xfrm>
              <a:off x="4572819" y="4238858"/>
              <a:ext cx="507945" cy="526170"/>
            </a:xfrm>
            <a:custGeom>
              <a:avLst/>
              <a:gdLst>
                <a:gd name="connsiteX0" fmla="*/ 405727 w 507945"/>
                <a:gd name="connsiteY0" fmla="*/ 0 h 526170"/>
                <a:gd name="connsiteX1" fmla="*/ 0 w 507945"/>
                <a:gd name="connsiteY1" fmla="*/ 234343 h 526170"/>
                <a:gd name="connsiteX2" fmla="*/ 347697 w 507945"/>
                <a:gd name="connsiteY2" fmla="*/ 526170 h 526170"/>
                <a:gd name="connsiteX3" fmla="*/ 507946 w 507945"/>
                <a:gd name="connsiteY3" fmla="*/ 85807 h 526170"/>
                <a:gd name="connsiteX4" fmla="*/ 405727 w 507945"/>
                <a:gd name="connsiteY4" fmla="*/ 0 h 526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945" h="526170">
                  <a:moveTo>
                    <a:pt x="405727" y="0"/>
                  </a:moveTo>
                  <a:lnTo>
                    <a:pt x="0" y="234343"/>
                  </a:lnTo>
                  <a:lnTo>
                    <a:pt x="347697" y="526170"/>
                  </a:lnTo>
                  <a:lnTo>
                    <a:pt x="507946" y="85807"/>
                  </a:lnTo>
                  <a:lnTo>
                    <a:pt x="405727" y="0"/>
                  </a:lnTo>
                  <a:close/>
                </a:path>
              </a:pathLst>
            </a:custGeom>
            <a:solidFill>
              <a:srgbClr val="B2D7AE"/>
            </a:solidFill>
            <a:ln w="6992" cap="flat">
              <a:noFill/>
              <a:prstDash val="solid"/>
              <a:miter/>
            </a:ln>
          </p:spPr>
          <p:txBody>
            <a:bodyPr rtlCol="0" anchor="ctr"/>
            <a:lstStyle/>
            <a:p>
              <a:endParaRPr lang="en-GB" sz="1200"/>
            </a:p>
          </p:txBody>
        </p:sp>
        <p:sp>
          <p:nvSpPr>
            <p:cNvPr id="74" name="Freeform 73">
              <a:extLst>
                <a:ext uri="{FF2B5EF4-FFF2-40B4-BE49-F238E27FC236}">
                  <a16:creationId xmlns:a16="http://schemas.microsoft.com/office/drawing/2014/main" id="{B47B1838-53D0-B9D5-EC06-0DFB1847C3C6}"/>
                </a:ext>
              </a:extLst>
            </p:cNvPr>
            <p:cNvSpPr/>
            <p:nvPr/>
          </p:nvSpPr>
          <p:spPr>
            <a:xfrm>
              <a:off x="4472208" y="3985983"/>
              <a:ext cx="476972" cy="446797"/>
            </a:xfrm>
            <a:custGeom>
              <a:avLst/>
              <a:gdLst>
                <a:gd name="connsiteX0" fmla="*/ 452852 w 476972"/>
                <a:gd name="connsiteY0" fmla="*/ 79863 h 446797"/>
                <a:gd name="connsiteX1" fmla="*/ 0 w 476972"/>
                <a:gd name="connsiteY1" fmla="*/ 0 h 446797"/>
                <a:gd name="connsiteX2" fmla="*/ 78796 w 476972"/>
                <a:gd name="connsiteY2" fmla="*/ 446797 h 446797"/>
                <a:gd name="connsiteX3" fmla="*/ 476973 w 476972"/>
                <a:gd name="connsiteY3" fmla="*/ 216860 h 446797"/>
                <a:gd name="connsiteX4" fmla="*/ 452852 w 476972"/>
                <a:gd name="connsiteY4" fmla="*/ 79863 h 44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72" h="446797">
                  <a:moveTo>
                    <a:pt x="452852" y="79863"/>
                  </a:moveTo>
                  <a:lnTo>
                    <a:pt x="0" y="0"/>
                  </a:lnTo>
                  <a:lnTo>
                    <a:pt x="78796" y="446797"/>
                  </a:lnTo>
                  <a:lnTo>
                    <a:pt x="476973" y="216860"/>
                  </a:lnTo>
                  <a:lnTo>
                    <a:pt x="452852" y="79863"/>
                  </a:lnTo>
                  <a:close/>
                </a:path>
              </a:pathLst>
            </a:custGeom>
            <a:solidFill>
              <a:srgbClr val="66C3EB"/>
            </a:solidFill>
            <a:ln w="6992" cap="flat">
              <a:noFill/>
              <a:prstDash val="solid"/>
              <a:miter/>
            </a:ln>
          </p:spPr>
          <p:txBody>
            <a:bodyPr rtlCol="0" anchor="ctr"/>
            <a:lstStyle/>
            <a:p>
              <a:endParaRPr lang="en-GB" sz="1200"/>
            </a:p>
          </p:txBody>
        </p:sp>
        <p:sp>
          <p:nvSpPr>
            <p:cNvPr id="75" name="Freeform 74">
              <a:extLst>
                <a:ext uri="{FF2B5EF4-FFF2-40B4-BE49-F238E27FC236}">
                  <a16:creationId xmlns:a16="http://schemas.microsoft.com/office/drawing/2014/main" id="{2D21B6E3-3D67-6FE5-2ED9-A5F40E5E3839}"/>
                </a:ext>
              </a:extLst>
            </p:cNvPr>
            <p:cNvSpPr/>
            <p:nvPr/>
          </p:nvSpPr>
          <p:spPr>
            <a:xfrm>
              <a:off x="4481367" y="3548207"/>
              <a:ext cx="515986" cy="470923"/>
            </a:xfrm>
            <a:custGeom>
              <a:avLst/>
              <a:gdLst>
                <a:gd name="connsiteX0" fmla="*/ 515987 w 515986"/>
                <a:gd name="connsiteY0" fmla="*/ 344696 h 470923"/>
                <a:gd name="connsiteX1" fmla="*/ 226740 w 515986"/>
                <a:gd name="connsiteY1" fmla="*/ 0 h 470923"/>
                <a:gd name="connsiteX2" fmla="*/ 0 w 515986"/>
                <a:gd name="connsiteY2" fmla="*/ 392809 h 470923"/>
                <a:gd name="connsiteX3" fmla="*/ 443133 w 515986"/>
                <a:gd name="connsiteY3" fmla="*/ 470924 h 470923"/>
                <a:gd name="connsiteX4" fmla="*/ 515987 w 515986"/>
                <a:gd name="connsiteY4" fmla="*/ 344696 h 470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86" h="470923">
                  <a:moveTo>
                    <a:pt x="515987" y="344696"/>
                  </a:moveTo>
                  <a:lnTo>
                    <a:pt x="226740" y="0"/>
                  </a:lnTo>
                  <a:lnTo>
                    <a:pt x="0" y="392809"/>
                  </a:lnTo>
                  <a:lnTo>
                    <a:pt x="443133" y="470924"/>
                  </a:lnTo>
                  <a:lnTo>
                    <a:pt x="515987" y="344696"/>
                  </a:lnTo>
                  <a:close/>
                </a:path>
              </a:pathLst>
            </a:custGeom>
            <a:solidFill>
              <a:schemeClr val="accent5"/>
            </a:solidFill>
            <a:ln w="6992" cap="flat">
              <a:noFill/>
              <a:prstDash val="solid"/>
              <a:miter/>
            </a:ln>
          </p:spPr>
          <p:txBody>
            <a:bodyPr rtlCol="0" anchor="ctr"/>
            <a:lstStyle/>
            <a:p>
              <a:endParaRPr lang="en-GB" sz="1200"/>
            </a:p>
          </p:txBody>
        </p:sp>
        <p:sp>
          <p:nvSpPr>
            <p:cNvPr id="76" name="Freeform 75">
              <a:extLst>
                <a:ext uri="{FF2B5EF4-FFF2-40B4-BE49-F238E27FC236}">
                  <a16:creationId xmlns:a16="http://schemas.microsoft.com/office/drawing/2014/main" id="{6853A39E-4801-3C93-E635-008BEAD47D41}"/>
                </a:ext>
              </a:extLst>
            </p:cNvPr>
            <p:cNvSpPr/>
            <p:nvPr/>
          </p:nvSpPr>
          <p:spPr>
            <a:xfrm>
              <a:off x="5387560" y="3550305"/>
              <a:ext cx="516056" cy="471133"/>
            </a:xfrm>
            <a:custGeom>
              <a:avLst/>
              <a:gdLst>
                <a:gd name="connsiteX0" fmla="*/ 72993 w 516056"/>
                <a:gd name="connsiteY0" fmla="*/ 471133 h 471133"/>
                <a:gd name="connsiteX1" fmla="*/ 516057 w 516056"/>
                <a:gd name="connsiteY1" fmla="*/ 393019 h 471133"/>
                <a:gd name="connsiteX2" fmla="*/ 289176 w 516056"/>
                <a:gd name="connsiteY2" fmla="*/ 0 h 471133"/>
                <a:gd name="connsiteX3" fmla="*/ 0 w 516056"/>
                <a:gd name="connsiteY3" fmla="*/ 344696 h 471133"/>
                <a:gd name="connsiteX4" fmla="*/ 72993 w 516056"/>
                <a:gd name="connsiteY4" fmla="*/ 471133 h 47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056" h="471133">
                  <a:moveTo>
                    <a:pt x="72993" y="471133"/>
                  </a:moveTo>
                  <a:lnTo>
                    <a:pt x="516057" y="393019"/>
                  </a:lnTo>
                  <a:lnTo>
                    <a:pt x="289176" y="0"/>
                  </a:lnTo>
                  <a:lnTo>
                    <a:pt x="0" y="344696"/>
                  </a:lnTo>
                  <a:lnTo>
                    <a:pt x="72993" y="471133"/>
                  </a:lnTo>
                  <a:close/>
                </a:path>
              </a:pathLst>
            </a:custGeom>
            <a:grpFill/>
            <a:ln w="6992" cap="flat">
              <a:noFill/>
              <a:prstDash val="solid"/>
              <a:miter/>
            </a:ln>
          </p:spPr>
          <p:txBody>
            <a:bodyPr rtlCol="0" anchor="ctr"/>
            <a:lstStyle/>
            <a:p>
              <a:endParaRPr lang="en-GB" sz="1200"/>
            </a:p>
          </p:txBody>
        </p:sp>
        <p:sp>
          <p:nvSpPr>
            <p:cNvPr id="77" name="Freeform 76">
              <a:extLst>
                <a:ext uri="{FF2B5EF4-FFF2-40B4-BE49-F238E27FC236}">
                  <a16:creationId xmlns:a16="http://schemas.microsoft.com/office/drawing/2014/main" id="{7AD1A003-1AC2-6214-4218-88C2D98323A2}"/>
                </a:ext>
              </a:extLst>
            </p:cNvPr>
            <p:cNvSpPr/>
            <p:nvPr/>
          </p:nvSpPr>
          <p:spPr>
            <a:xfrm>
              <a:off x="5300444" y="4240816"/>
              <a:ext cx="508155" cy="526310"/>
            </a:xfrm>
            <a:custGeom>
              <a:avLst/>
              <a:gdLst>
                <a:gd name="connsiteX0" fmla="*/ 0 w 508155"/>
                <a:gd name="connsiteY0" fmla="*/ 85947 h 526310"/>
                <a:gd name="connsiteX1" fmla="*/ 160249 w 508155"/>
                <a:gd name="connsiteY1" fmla="*/ 526310 h 526310"/>
                <a:gd name="connsiteX2" fmla="*/ 508156 w 508155"/>
                <a:gd name="connsiteY2" fmla="*/ 234343 h 526310"/>
                <a:gd name="connsiteX3" fmla="*/ 102358 w 508155"/>
                <a:gd name="connsiteY3" fmla="*/ 0 h 526310"/>
                <a:gd name="connsiteX4" fmla="*/ 0 w 508155"/>
                <a:gd name="connsiteY4" fmla="*/ 85947 h 52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55" h="526310">
                  <a:moveTo>
                    <a:pt x="0" y="85947"/>
                  </a:moveTo>
                  <a:lnTo>
                    <a:pt x="160249" y="526310"/>
                  </a:lnTo>
                  <a:lnTo>
                    <a:pt x="508156" y="234343"/>
                  </a:lnTo>
                  <a:lnTo>
                    <a:pt x="102358" y="0"/>
                  </a:lnTo>
                  <a:lnTo>
                    <a:pt x="0" y="85947"/>
                  </a:lnTo>
                  <a:close/>
                </a:path>
              </a:pathLst>
            </a:custGeom>
            <a:solidFill>
              <a:schemeClr val="accent6"/>
            </a:solidFill>
            <a:ln w="6992" cap="flat">
              <a:noFill/>
              <a:prstDash val="solid"/>
              <a:miter/>
            </a:ln>
          </p:spPr>
          <p:txBody>
            <a:bodyPr rtlCol="0" anchor="ctr"/>
            <a:lstStyle/>
            <a:p>
              <a:endParaRPr lang="en-GB" sz="1200"/>
            </a:p>
          </p:txBody>
        </p:sp>
      </p:grpSp>
      <p:sp>
        <p:nvSpPr>
          <p:cNvPr id="82" name="Text Placeholder 49">
            <a:extLst>
              <a:ext uri="{FF2B5EF4-FFF2-40B4-BE49-F238E27FC236}">
                <a16:creationId xmlns:a16="http://schemas.microsoft.com/office/drawing/2014/main" id="{D64B084B-EB9E-C4EE-6D51-1FD7E000FB74}"/>
              </a:ext>
            </a:extLst>
          </p:cNvPr>
          <p:cNvSpPr>
            <a:spLocks noGrp="1"/>
          </p:cNvSpPr>
          <p:nvPr>
            <p:ph type="body" sz="quarter" idx="42" hasCustomPrompt="1"/>
          </p:nvPr>
        </p:nvSpPr>
        <p:spPr>
          <a:xfrm>
            <a:off x="3191743" y="4381753"/>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0C915E70-527B-2AB2-C329-FA9644031B6C}"/>
              </a:ext>
            </a:extLst>
          </p:cNvPr>
          <p:cNvSpPr>
            <a:spLocks noGrp="1"/>
          </p:cNvSpPr>
          <p:nvPr>
            <p:ph type="body" sz="quarter" idx="43" hasCustomPrompt="1"/>
          </p:nvPr>
        </p:nvSpPr>
        <p:spPr>
          <a:xfrm>
            <a:off x="3206548" y="4165116"/>
            <a:ext cx="2775086" cy="211873"/>
          </a:xfrm>
        </p:spPr>
        <p:txBody>
          <a:bodyPr>
            <a:normAutofit/>
          </a:bodyPr>
          <a:lstStyle>
            <a:lvl1pPr algn="ctr">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B7A09BF4-6950-69B1-FB99-D389462E5C02}"/>
              </a:ext>
            </a:extLst>
          </p:cNvPr>
          <p:cNvSpPr>
            <a:spLocks noGrp="1"/>
          </p:cNvSpPr>
          <p:nvPr>
            <p:ph type="body" sz="quarter" idx="30" hasCustomPrompt="1"/>
          </p:nvPr>
        </p:nvSpPr>
        <p:spPr>
          <a:xfrm>
            <a:off x="5656861" y="3543301"/>
            <a:ext cx="2792503" cy="329129"/>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11FA15C5-97F8-1D45-BB15-B5A38E53BED3}"/>
              </a:ext>
            </a:extLst>
          </p:cNvPr>
          <p:cNvSpPr>
            <a:spLocks noGrp="1"/>
          </p:cNvSpPr>
          <p:nvPr>
            <p:ph type="body" sz="quarter" idx="31" hasCustomPrompt="1"/>
          </p:nvPr>
        </p:nvSpPr>
        <p:spPr>
          <a:xfrm>
            <a:off x="5671666" y="3331428"/>
            <a:ext cx="2775086" cy="211873"/>
          </a:xfrm>
        </p:spPr>
        <p:txBody>
          <a:bodyPr>
            <a:normAutofit/>
          </a:bodyPr>
          <a:lstStyle>
            <a:lvl1pPr algn="r">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7200DE18-6B0A-5801-B166-EF0D6DCDCF57}"/>
              </a:ext>
            </a:extLst>
          </p:cNvPr>
          <p:cNvSpPr>
            <a:spLocks noGrp="1"/>
          </p:cNvSpPr>
          <p:nvPr>
            <p:ph type="body" sz="quarter" idx="32" hasCustomPrompt="1"/>
          </p:nvPr>
        </p:nvSpPr>
        <p:spPr>
          <a:xfrm>
            <a:off x="5656861" y="2902687"/>
            <a:ext cx="2792503" cy="299885"/>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7" name="Text Placeholder 49">
            <a:extLst>
              <a:ext uri="{FF2B5EF4-FFF2-40B4-BE49-F238E27FC236}">
                <a16:creationId xmlns:a16="http://schemas.microsoft.com/office/drawing/2014/main" id="{0EC0D076-98B0-EEB6-0464-83EADADE0BE9}"/>
              </a:ext>
            </a:extLst>
          </p:cNvPr>
          <p:cNvSpPr>
            <a:spLocks noGrp="1"/>
          </p:cNvSpPr>
          <p:nvPr>
            <p:ph type="body" sz="quarter" idx="33" hasCustomPrompt="1"/>
          </p:nvPr>
        </p:nvSpPr>
        <p:spPr>
          <a:xfrm>
            <a:off x="5671666" y="268605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7912418-3BAA-B594-BE9F-2B5D14A5B0AB}"/>
              </a:ext>
            </a:extLst>
          </p:cNvPr>
          <p:cNvSpPr>
            <a:spLocks noGrp="1"/>
          </p:cNvSpPr>
          <p:nvPr>
            <p:ph type="body" sz="quarter" idx="34" hasCustomPrompt="1"/>
          </p:nvPr>
        </p:nvSpPr>
        <p:spPr>
          <a:xfrm>
            <a:off x="5654249" y="225327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C6A60CD-410C-E829-0813-DCBE42115D41}"/>
              </a:ext>
            </a:extLst>
          </p:cNvPr>
          <p:cNvSpPr>
            <a:spLocks noGrp="1"/>
          </p:cNvSpPr>
          <p:nvPr>
            <p:ph type="body" sz="quarter" idx="35" hasCustomPrompt="1"/>
          </p:nvPr>
        </p:nvSpPr>
        <p:spPr>
          <a:xfrm>
            <a:off x="5669053" y="2036636"/>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606A7EAF-BDC9-443B-774A-206223D2FD0F}"/>
              </a:ext>
            </a:extLst>
          </p:cNvPr>
          <p:cNvSpPr>
            <a:spLocks noGrp="1"/>
          </p:cNvSpPr>
          <p:nvPr>
            <p:ph type="body" sz="quarter" idx="36" hasCustomPrompt="1"/>
          </p:nvPr>
        </p:nvSpPr>
        <p:spPr>
          <a:xfrm>
            <a:off x="714994" y="3531337"/>
            <a:ext cx="2792503" cy="329129"/>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4C0AB5AA-5146-0A00-2E37-91CEB47768BA}"/>
              </a:ext>
            </a:extLst>
          </p:cNvPr>
          <p:cNvSpPr>
            <a:spLocks noGrp="1"/>
          </p:cNvSpPr>
          <p:nvPr>
            <p:ph type="body" sz="quarter" idx="37" hasCustomPrompt="1"/>
          </p:nvPr>
        </p:nvSpPr>
        <p:spPr>
          <a:xfrm>
            <a:off x="729799" y="3314700"/>
            <a:ext cx="2775086" cy="211873"/>
          </a:xfrm>
        </p:spPr>
        <p:txBody>
          <a:bodyPr>
            <a:normAutofit/>
          </a:bodyPr>
          <a:lstStyle>
            <a:lvl1pPr algn="l">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5ED40823-424C-C564-F3A7-99CAF47B026F}"/>
              </a:ext>
            </a:extLst>
          </p:cNvPr>
          <p:cNvSpPr>
            <a:spLocks noGrp="1"/>
          </p:cNvSpPr>
          <p:nvPr>
            <p:ph type="body" sz="quarter" idx="38" hasCustomPrompt="1"/>
          </p:nvPr>
        </p:nvSpPr>
        <p:spPr>
          <a:xfrm>
            <a:off x="714994" y="2902687"/>
            <a:ext cx="2792503" cy="291670"/>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89F421E3-AAAF-E438-F281-9BADFC4FCC24}"/>
              </a:ext>
            </a:extLst>
          </p:cNvPr>
          <p:cNvSpPr>
            <a:spLocks noGrp="1"/>
          </p:cNvSpPr>
          <p:nvPr>
            <p:ph type="body" sz="quarter" idx="39" hasCustomPrompt="1"/>
          </p:nvPr>
        </p:nvSpPr>
        <p:spPr>
          <a:xfrm>
            <a:off x="729799" y="2686050"/>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0ED5A0C1-96D3-9EE5-138B-F766C9690C37}"/>
              </a:ext>
            </a:extLst>
          </p:cNvPr>
          <p:cNvSpPr>
            <a:spLocks noGrp="1"/>
          </p:cNvSpPr>
          <p:nvPr>
            <p:ph type="body" sz="quarter" idx="40" hasCustomPrompt="1"/>
          </p:nvPr>
        </p:nvSpPr>
        <p:spPr>
          <a:xfrm>
            <a:off x="712382" y="225327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D13DF6C5-450A-D74B-B862-3A7F08507244}"/>
              </a:ext>
            </a:extLst>
          </p:cNvPr>
          <p:cNvSpPr>
            <a:spLocks noGrp="1"/>
          </p:cNvSpPr>
          <p:nvPr>
            <p:ph type="body" sz="quarter" idx="41" hasCustomPrompt="1"/>
          </p:nvPr>
        </p:nvSpPr>
        <p:spPr>
          <a:xfrm>
            <a:off x="727186" y="2036636"/>
            <a:ext cx="2775086" cy="211873"/>
          </a:xfrm>
        </p:spPr>
        <p:txBody>
          <a:bodyPr>
            <a:normAutofit/>
          </a:bodyPr>
          <a:lstStyle>
            <a:lvl1pPr algn="l">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B0A1D91E-6F11-6EC1-FC1E-8050A9762F2E}"/>
              </a:ext>
            </a:extLst>
          </p:cNvPr>
          <p:cNvSpPr>
            <a:spLocks noGrp="1"/>
          </p:cNvSpPr>
          <p:nvPr>
            <p:ph type="body" sz="quarter" idx="44" hasCustomPrompt="1"/>
          </p:nvPr>
        </p:nvSpPr>
        <p:spPr>
          <a:xfrm>
            <a:off x="5669054" y="1638679"/>
            <a:ext cx="2792503" cy="339152"/>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7" name="Text Placeholder 49">
            <a:extLst>
              <a:ext uri="{FF2B5EF4-FFF2-40B4-BE49-F238E27FC236}">
                <a16:creationId xmlns:a16="http://schemas.microsoft.com/office/drawing/2014/main" id="{39DC607D-9F3F-8EC7-4105-17F449F87D94}"/>
              </a:ext>
            </a:extLst>
          </p:cNvPr>
          <p:cNvSpPr>
            <a:spLocks noGrp="1"/>
          </p:cNvSpPr>
          <p:nvPr>
            <p:ph type="body" sz="quarter" idx="45" hasCustomPrompt="1"/>
          </p:nvPr>
        </p:nvSpPr>
        <p:spPr>
          <a:xfrm>
            <a:off x="5683858" y="1422041"/>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8BD4C518-88B0-DC06-8DED-A09B16909563}"/>
              </a:ext>
            </a:extLst>
          </p:cNvPr>
          <p:cNvSpPr>
            <a:spLocks noGrp="1"/>
          </p:cNvSpPr>
          <p:nvPr>
            <p:ph type="body" sz="quarter" idx="46" hasCustomPrompt="1"/>
          </p:nvPr>
        </p:nvSpPr>
        <p:spPr>
          <a:xfrm>
            <a:off x="727187" y="1638678"/>
            <a:ext cx="2792503" cy="293803"/>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9" name="Text Placeholder 49">
            <a:extLst>
              <a:ext uri="{FF2B5EF4-FFF2-40B4-BE49-F238E27FC236}">
                <a16:creationId xmlns:a16="http://schemas.microsoft.com/office/drawing/2014/main" id="{05822F8E-1160-C4A7-2E86-3DA6FDBD048A}"/>
              </a:ext>
            </a:extLst>
          </p:cNvPr>
          <p:cNvSpPr>
            <a:spLocks noGrp="1"/>
          </p:cNvSpPr>
          <p:nvPr>
            <p:ph type="body" sz="quarter" idx="47" hasCustomPrompt="1"/>
          </p:nvPr>
        </p:nvSpPr>
        <p:spPr>
          <a:xfrm>
            <a:off x="741991" y="1422041"/>
            <a:ext cx="2775086" cy="211873"/>
          </a:xfrm>
        </p:spPr>
        <p:txBody>
          <a:bodyPr>
            <a:normAutofit/>
          </a:bodyPr>
          <a:lstStyle>
            <a:lvl1pPr algn="l">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427871686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Ten point 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points - 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10" name="Group 9">
            <a:extLst>
              <a:ext uri="{FF2B5EF4-FFF2-40B4-BE49-F238E27FC236}">
                <a16:creationId xmlns:a16="http://schemas.microsoft.com/office/drawing/2014/main" id="{E3170512-149A-D4D5-5E0C-97A44A053741}"/>
              </a:ext>
            </a:extLst>
          </p:cNvPr>
          <p:cNvGrpSpPr/>
          <p:nvPr userDrawn="1"/>
        </p:nvGrpSpPr>
        <p:grpSpPr>
          <a:xfrm>
            <a:off x="611982" y="1485900"/>
            <a:ext cx="7965281" cy="3236692"/>
            <a:chOff x="815975" y="1758106"/>
            <a:chExt cx="10620375" cy="4315589"/>
          </a:xfrm>
        </p:grpSpPr>
        <p:cxnSp>
          <p:nvCxnSpPr>
            <p:cNvPr id="84" name="Straight Connector 83">
              <a:extLst>
                <a:ext uri="{FF2B5EF4-FFF2-40B4-BE49-F238E27FC236}">
                  <a16:creationId xmlns:a16="http://schemas.microsoft.com/office/drawing/2014/main" id="{E5331291-98E3-7D4F-E32F-031AF48159CE}"/>
                </a:ext>
              </a:extLst>
            </p:cNvPr>
            <p:cNvCxnSpPr>
              <a:cxnSpLocks/>
            </p:cNvCxnSpPr>
            <p:nvPr/>
          </p:nvCxnSpPr>
          <p:spPr>
            <a:xfrm flipV="1">
              <a:off x="6132569" y="175810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230932-05C9-ED4E-9584-F23447F49698}"/>
                </a:ext>
              </a:extLst>
            </p:cNvPr>
            <p:cNvCxnSpPr>
              <a:cxnSpLocks/>
            </p:cNvCxnSpPr>
            <p:nvPr/>
          </p:nvCxnSpPr>
          <p:spPr>
            <a:xfrm>
              <a:off x="6631904" y="25890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619380-E496-8BD9-230B-99FCC7523897}"/>
                </a:ext>
              </a:extLst>
            </p:cNvPr>
            <p:cNvCxnSpPr>
              <a:cxnSpLocks/>
            </p:cNvCxnSpPr>
            <p:nvPr/>
          </p:nvCxnSpPr>
          <p:spPr>
            <a:xfrm flipH="1">
              <a:off x="815975" y="25749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8938FFE-5D9D-F936-BF2B-568D6F6B5E1A}"/>
                </a:ext>
              </a:extLst>
            </p:cNvPr>
            <p:cNvCxnSpPr>
              <a:cxnSpLocks/>
            </p:cNvCxnSpPr>
            <p:nvPr/>
          </p:nvCxnSpPr>
          <p:spPr>
            <a:xfrm>
              <a:off x="6995461" y="432027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44027A-1E3A-1FC4-215C-A3874CD5AB8D}"/>
                </a:ext>
              </a:extLst>
            </p:cNvPr>
            <p:cNvCxnSpPr>
              <a:cxnSpLocks/>
            </p:cNvCxnSpPr>
            <p:nvPr/>
          </p:nvCxnSpPr>
          <p:spPr>
            <a:xfrm flipH="1">
              <a:off x="815975" y="430624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DEA02A4-95AD-2C09-8DF2-DF6CCB812D96}"/>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87CD107-10D7-DE67-5A43-97AC3D76A050}"/>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E507E4E-F8EA-304D-84A8-E4D371677BC9}"/>
                </a:ext>
              </a:extLst>
            </p:cNvPr>
            <p:cNvCxnSpPr>
              <a:cxnSpLocks/>
            </p:cNvCxnSpPr>
            <p:nvPr/>
          </p:nvCxnSpPr>
          <p:spPr>
            <a:xfrm>
              <a:off x="6995461" y="528896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B2C5F5A-C803-42FB-B347-9AF6A22D381D}"/>
                </a:ext>
              </a:extLst>
            </p:cNvPr>
            <p:cNvCxnSpPr>
              <a:cxnSpLocks/>
            </p:cNvCxnSpPr>
            <p:nvPr/>
          </p:nvCxnSpPr>
          <p:spPr>
            <a:xfrm flipH="1">
              <a:off x="815975" y="527493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B3FF93-FD2E-BF36-D431-8925EFFE1373}"/>
                </a:ext>
              </a:extLst>
            </p:cNvPr>
            <p:cNvCxnSpPr>
              <a:cxnSpLocks/>
            </p:cNvCxnSpPr>
            <p:nvPr/>
          </p:nvCxnSpPr>
          <p:spPr>
            <a:xfrm>
              <a:off x="6125454" y="4978305"/>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0496373-8968-936C-FC1B-43DF5260210D}"/>
                </a:ext>
              </a:extLst>
            </p:cNvPr>
            <p:cNvGrpSpPr/>
            <p:nvPr/>
          </p:nvGrpSpPr>
          <p:grpSpPr>
            <a:xfrm>
              <a:off x="4087766" y="1918988"/>
              <a:ext cx="4080234" cy="3920433"/>
              <a:chOff x="6180767" y="3313445"/>
              <a:chExt cx="1473777" cy="1416057"/>
            </a:xfrm>
          </p:grpSpPr>
          <p:sp>
            <p:nvSpPr>
              <p:cNvPr id="64" name="Freeform 63">
                <a:extLst>
                  <a:ext uri="{FF2B5EF4-FFF2-40B4-BE49-F238E27FC236}">
                    <a16:creationId xmlns:a16="http://schemas.microsoft.com/office/drawing/2014/main" id="{92C7A649-37D3-C9DF-07CC-EC9DDA6BDFA0}"/>
                  </a:ext>
                </a:extLst>
              </p:cNvPr>
              <p:cNvSpPr/>
              <p:nvPr/>
            </p:nvSpPr>
            <p:spPr>
              <a:xfrm>
                <a:off x="7025922" y="4204381"/>
                <a:ext cx="474455" cy="510924"/>
              </a:xfrm>
              <a:custGeom>
                <a:avLst/>
                <a:gdLst>
                  <a:gd name="connsiteX0" fmla="*/ 0 w 474455"/>
                  <a:gd name="connsiteY0" fmla="*/ 75946 h 510924"/>
                  <a:gd name="connsiteX1" fmla="*/ 141302 w 474455"/>
                  <a:gd name="connsiteY1" fmla="*/ 510925 h 510924"/>
                  <a:gd name="connsiteX2" fmla="*/ 474456 w 474455"/>
                  <a:gd name="connsiteY2" fmla="*/ 268820 h 510924"/>
                  <a:gd name="connsiteX3" fmla="*/ 104526 w 474455"/>
                  <a:gd name="connsiteY3" fmla="*/ 0 h 510924"/>
                  <a:gd name="connsiteX4" fmla="*/ 0 w 474455"/>
                  <a:gd name="connsiteY4" fmla="*/ 75946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0" y="75946"/>
                    </a:moveTo>
                    <a:lnTo>
                      <a:pt x="141302" y="510925"/>
                    </a:lnTo>
                    <a:lnTo>
                      <a:pt x="474456" y="268820"/>
                    </a:lnTo>
                    <a:lnTo>
                      <a:pt x="104526" y="0"/>
                    </a:lnTo>
                    <a:lnTo>
                      <a:pt x="0" y="75946"/>
                    </a:lnTo>
                    <a:close/>
                  </a:path>
                </a:pathLst>
              </a:custGeom>
              <a:solidFill>
                <a:srgbClr val="66C3EB"/>
              </a:solidFill>
              <a:ln w="6992" cap="flat">
                <a:noFill/>
                <a:prstDash val="solid"/>
                <a:miter/>
              </a:ln>
            </p:spPr>
            <p:txBody>
              <a:bodyPr rtlCol="0" anchor="ctr"/>
              <a:lstStyle/>
              <a:p>
                <a:endParaRPr lang="en-GB" sz="1050"/>
              </a:p>
            </p:txBody>
          </p:sp>
          <p:sp>
            <p:nvSpPr>
              <p:cNvPr id="65" name="Freeform 64">
                <a:extLst>
                  <a:ext uri="{FF2B5EF4-FFF2-40B4-BE49-F238E27FC236}">
                    <a16:creationId xmlns:a16="http://schemas.microsoft.com/office/drawing/2014/main" id="{0AE14F2D-E487-02B7-0BA9-9A3D0FD15A4A}"/>
                  </a:ext>
                </a:extLst>
              </p:cNvPr>
              <p:cNvSpPr/>
              <p:nvPr/>
            </p:nvSpPr>
            <p:spPr>
              <a:xfrm>
                <a:off x="6180767" y="3606880"/>
                <a:ext cx="497178" cy="391690"/>
              </a:xfrm>
              <a:custGeom>
                <a:avLst/>
                <a:gdLst>
                  <a:gd name="connsiteX0" fmla="*/ 497179 w 497178"/>
                  <a:gd name="connsiteY0" fmla="*/ 268820 h 391690"/>
                  <a:gd name="connsiteX1" fmla="*/ 127249 w 497178"/>
                  <a:gd name="connsiteY1" fmla="*/ 0 h 391690"/>
                  <a:gd name="connsiteX2" fmla="*/ 0 w 497178"/>
                  <a:gd name="connsiteY2" fmla="*/ 391690 h 391690"/>
                  <a:gd name="connsiteX3" fmla="*/ 457257 w 497178"/>
                  <a:gd name="connsiteY3" fmla="*/ 391690 h 391690"/>
                  <a:gd name="connsiteX4" fmla="*/ 497179 w 497178"/>
                  <a:gd name="connsiteY4" fmla="*/ 268820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497179" y="268820"/>
                    </a:moveTo>
                    <a:lnTo>
                      <a:pt x="127249" y="0"/>
                    </a:lnTo>
                    <a:lnTo>
                      <a:pt x="0" y="391690"/>
                    </a:lnTo>
                    <a:lnTo>
                      <a:pt x="457257" y="391690"/>
                    </a:lnTo>
                    <a:lnTo>
                      <a:pt x="497179" y="268820"/>
                    </a:lnTo>
                    <a:close/>
                  </a:path>
                </a:pathLst>
              </a:custGeom>
              <a:solidFill>
                <a:srgbClr val="8BC385"/>
              </a:solidFill>
              <a:ln w="6992" cap="flat">
                <a:noFill/>
                <a:prstDash val="solid"/>
                <a:miter/>
              </a:ln>
            </p:spPr>
            <p:txBody>
              <a:bodyPr rtlCol="0" anchor="ctr"/>
              <a:lstStyle/>
              <a:p>
                <a:endParaRPr lang="en-GB" sz="1050"/>
              </a:p>
            </p:txBody>
          </p:sp>
          <p:sp>
            <p:nvSpPr>
              <p:cNvPr id="66" name="Freeform 65">
                <a:extLst>
                  <a:ext uri="{FF2B5EF4-FFF2-40B4-BE49-F238E27FC236}">
                    <a16:creationId xmlns:a16="http://schemas.microsoft.com/office/drawing/2014/main" id="{B48AE4A4-BD52-2D3F-C662-96689334F60D}"/>
                  </a:ext>
                </a:extLst>
              </p:cNvPr>
              <p:cNvSpPr/>
              <p:nvPr/>
            </p:nvSpPr>
            <p:spPr>
              <a:xfrm>
                <a:off x="6335074" y="4204451"/>
                <a:ext cx="474455" cy="510924"/>
              </a:xfrm>
              <a:custGeom>
                <a:avLst/>
                <a:gdLst>
                  <a:gd name="connsiteX0" fmla="*/ 369930 w 474455"/>
                  <a:gd name="connsiteY0" fmla="*/ 0 h 510924"/>
                  <a:gd name="connsiteX1" fmla="*/ 0 w 474455"/>
                  <a:gd name="connsiteY1" fmla="*/ 268820 h 510924"/>
                  <a:gd name="connsiteX2" fmla="*/ 333154 w 474455"/>
                  <a:gd name="connsiteY2" fmla="*/ 510925 h 510924"/>
                  <a:gd name="connsiteX3" fmla="*/ 474456 w 474455"/>
                  <a:gd name="connsiteY3" fmla="*/ 75946 h 510924"/>
                  <a:gd name="connsiteX4" fmla="*/ 369930 w 474455"/>
                  <a:gd name="connsiteY4" fmla="*/ 0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369930" y="0"/>
                    </a:moveTo>
                    <a:lnTo>
                      <a:pt x="0" y="268820"/>
                    </a:lnTo>
                    <a:lnTo>
                      <a:pt x="333154" y="510925"/>
                    </a:lnTo>
                    <a:lnTo>
                      <a:pt x="474456" y="75946"/>
                    </a:lnTo>
                    <a:lnTo>
                      <a:pt x="369930" y="0"/>
                    </a:lnTo>
                    <a:close/>
                  </a:path>
                </a:pathLst>
              </a:custGeom>
              <a:solidFill>
                <a:schemeClr val="accent6"/>
              </a:solidFill>
              <a:ln w="6992" cap="flat">
                <a:noFill/>
                <a:prstDash val="solid"/>
                <a:miter/>
              </a:ln>
            </p:spPr>
            <p:txBody>
              <a:bodyPr rtlCol="0" anchor="ctr"/>
              <a:lstStyle/>
              <a:p>
                <a:endParaRPr lang="en-GB" sz="1050"/>
              </a:p>
            </p:txBody>
          </p:sp>
          <p:sp>
            <p:nvSpPr>
              <p:cNvPr id="67" name="Freeform 66">
                <a:extLst>
                  <a:ext uri="{FF2B5EF4-FFF2-40B4-BE49-F238E27FC236}">
                    <a16:creationId xmlns:a16="http://schemas.microsoft.com/office/drawing/2014/main" id="{4BD52D89-D59A-CD5A-250A-BB07BAFA5D32}"/>
                  </a:ext>
                </a:extLst>
              </p:cNvPr>
              <p:cNvSpPr/>
              <p:nvPr/>
            </p:nvSpPr>
            <p:spPr>
              <a:xfrm>
                <a:off x="6334934" y="3327641"/>
                <a:ext cx="474455" cy="510924"/>
              </a:xfrm>
              <a:custGeom>
                <a:avLst/>
                <a:gdLst>
                  <a:gd name="connsiteX0" fmla="*/ 474456 w 474455"/>
                  <a:gd name="connsiteY0" fmla="*/ 434978 h 510924"/>
                  <a:gd name="connsiteX1" fmla="*/ 333154 w 474455"/>
                  <a:gd name="connsiteY1" fmla="*/ 0 h 510924"/>
                  <a:gd name="connsiteX2" fmla="*/ 0 w 474455"/>
                  <a:gd name="connsiteY2" fmla="*/ 242105 h 510924"/>
                  <a:gd name="connsiteX3" fmla="*/ 369930 w 474455"/>
                  <a:gd name="connsiteY3" fmla="*/ 510925 h 510924"/>
                  <a:gd name="connsiteX4" fmla="*/ 474456 w 474455"/>
                  <a:gd name="connsiteY4" fmla="*/ 434978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474456" y="434978"/>
                    </a:moveTo>
                    <a:lnTo>
                      <a:pt x="333154" y="0"/>
                    </a:lnTo>
                    <a:lnTo>
                      <a:pt x="0" y="242105"/>
                    </a:lnTo>
                    <a:lnTo>
                      <a:pt x="369930" y="510925"/>
                    </a:lnTo>
                    <a:lnTo>
                      <a:pt x="474456" y="434978"/>
                    </a:lnTo>
                    <a:close/>
                  </a:path>
                </a:pathLst>
              </a:custGeom>
              <a:solidFill>
                <a:schemeClr val="accent5"/>
              </a:solidFill>
              <a:ln w="6992" cap="flat">
                <a:noFill/>
                <a:prstDash val="solid"/>
                <a:miter/>
              </a:ln>
            </p:spPr>
            <p:txBody>
              <a:bodyPr rtlCol="0" anchor="ctr"/>
              <a:lstStyle/>
              <a:p>
                <a:endParaRPr lang="en-GB" sz="1050"/>
              </a:p>
            </p:txBody>
          </p:sp>
          <p:sp>
            <p:nvSpPr>
              <p:cNvPr id="68" name="Freeform 67">
                <a:extLst>
                  <a:ext uri="{FF2B5EF4-FFF2-40B4-BE49-F238E27FC236}">
                    <a16:creationId xmlns:a16="http://schemas.microsoft.com/office/drawing/2014/main" id="{2C740016-BB3D-675E-350B-A9CBF2DE6F65}"/>
                  </a:ext>
                </a:extLst>
              </p:cNvPr>
              <p:cNvSpPr/>
              <p:nvPr/>
            </p:nvSpPr>
            <p:spPr>
              <a:xfrm>
                <a:off x="6711716" y="3313445"/>
                <a:ext cx="411810" cy="434978"/>
              </a:xfrm>
              <a:custGeom>
                <a:avLst/>
                <a:gdLst>
                  <a:gd name="connsiteX0" fmla="*/ 270508 w 411810"/>
                  <a:gd name="connsiteY0" fmla="*/ 434978 h 434978"/>
                  <a:gd name="connsiteX1" fmla="*/ 411811 w 411810"/>
                  <a:gd name="connsiteY1" fmla="*/ 0 h 434978"/>
                  <a:gd name="connsiteX2" fmla="*/ 0 w 411810"/>
                  <a:gd name="connsiteY2" fmla="*/ 0 h 434978"/>
                  <a:gd name="connsiteX3" fmla="*/ 141302 w 411810"/>
                  <a:gd name="connsiteY3" fmla="*/ 434978 h 434978"/>
                  <a:gd name="connsiteX4" fmla="*/ 270508 w 411810"/>
                  <a:gd name="connsiteY4" fmla="*/ 434978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10" h="434978">
                    <a:moveTo>
                      <a:pt x="270508" y="434978"/>
                    </a:moveTo>
                    <a:lnTo>
                      <a:pt x="411811" y="0"/>
                    </a:lnTo>
                    <a:lnTo>
                      <a:pt x="0" y="0"/>
                    </a:lnTo>
                    <a:lnTo>
                      <a:pt x="141302" y="434978"/>
                    </a:lnTo>
                    <a:lnTo>
                      <a:pt x="270508" y="434978"/>
                    </a:lnTo>
                    <a:close/>
                  </a:path>
                </a:pathLst>
              </a:custGeom>
              <a:solidFill>
                <a:schemeClr val="accent4"/>
              </a:solidFill>
              <a:ln w="6992" cap="flat">
                <a:noFill/>
                <a:prstDash val="solid"/>
                <a:miter/>
              </a:ln>
            </p:spPr>
            <p:txBody>
              <a:bodyPr rtlCol="0" anchor="ctr"/>
              <a:lstStyle/>
              <a:p>
                <a:endParaRPr lang="en-GB" sz="1050"/>
              </a:p>
            </p:txBody>
          </p:sp>
          <p:sp>
            <p:nvSpPr>
              <p:cNvPr id="69" name="Freeform 68">
                <a:extLst>
                  <a:ext uri="{FF2B5EF4-FFF2-40B4-BE49-F238E27FC236}">
                    <a16:creationId xmlns:a16="http://schemas.microsoft.com/office/drawing/2014/main" id="{0744935B-D2E7-F36B-6187-DE2265A10D87}"/>
                  </a:ext>
                </a:extLst>
              </p:cNvPr>
              <p:cNvSpPr/>
              <p:nvPr/>
            </p:nvSpPr>
            <p:spPr>
              <a:xfrm>
                <a:off x="7157366" y="4044376"/>
                <a:ext cx="497178" cy="391690"/>
              </a:xfrm>
              <a:custGeom>
                <a:avLst/>
                <a:gdLst>
                  <a:gd name="connsiteX0" fmla="*/ 0 w 497178"/>
                  <a:gd name="connsiteY0" fmla="*/ 122871 h 391690"/>
                  <a:gd name="connsiteX1" fmla="*/ 369930 w 497178"/>
                  <a:gd name="connsiteY1" fmla="*/ 391690 h 391690"/>
                  <a:gd name="connsiteX2" fmla="*/ 497179 w 497178"/>
                  <a:gd name="connsiteY2" fmla="*/ 0 h 391690"/>
                  <a:gd name="connsiteX3" fmla="*/ 39923 w 497178"/>
                  <a:gd name="connsiteY3" fmla="*/ 0 h 391690"/>
                  <a:gd name="connsiteX4" fmla="*/ 0 w 497178"/>
                  <a:gd name="connsiteY4" fmla="*/ 122871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0" y="122871"/>
                    </a:moveTo>
                    <a:lnTo>
                      <a:pt x="369930" y="391690"/>
                    </a:lnTo>
                    <a:lnTo>
                      <a:pt x="497179" y="0"/>
                    </a:lnTo>
                    <a:lnTo>
                      <a:pt x="39923" y="0"/>
                    </a:lnTo>
                    <a:lnTo>
                      <a:pt x="0" y="122871"/>
                    </a:lnTo>
                    <a:close/>
                  </a:path>
                </a:pathLst>
              </a:custGeom>
              <a:solidFill>
                <a:schemeClr val="bg2"/>
              </a:solidFill>
              <a:ln w="6992" cap="flat">
                <a:noFill/>
                <a:prstDash val="solid"/>
                <a:miter/>
              </a:ln>
            </p:spPr>
            <p:txBody>
              <a:bodyPr rtlCol="0" anchor="ctr"/>
              <a:lstStyle/>
              <a:p>
                <a:endParaRPr lang="en-GB" sz="1050"/>
              </a:p>
            </p:txBody>
          </p:sp>
          <p:sp>
            <p:nvSpPr>
              <p:cNvPr id="70" name="Freeform 69">
                <a:extLst>
                  <a:ext uri="{FF2B5EF4-FFF2-40B4-BE49-F238E27FC236}">
                    <a16:creationId xmlns:a16="http://schemas.microsoft.com/office/drawing/2014/main" id="{EFF5E4E0-0522-D37B-37EB-DD333EFEAABD}"/>
                  </a:ext>
                </a:extLst>
              </p:cNvPr>
              <p:cNvSpPr/>
              <p:nvPr/>
            </p:nvSpPr>
            <p:spPr>
              <a:xfrm>
                <a:off x="7157366" y="3606740"/>
                <a:ext cx="497178" cy="391760"/>
              </a:xfrm>
              <a:custGeom>
                <a:avLst/>
                <a:gdLst>
                  <a:gd name="connsiteX0" fmla="*/ 39923 w 497178"/>
                  <a:gd name="connsiteY0" fmla="*/ 391760 h 391760"/>
                  <a:gd name="connsiteX1" fmla="*/ 497179 w 497178"/>
                  <a:gd name="connsiteY1" fmla="*/ 391760 h 391760"/>
                  <a:gd name="connsiteX2" fmla="*/ 369930 w 497178"/>
                  <a:gd name="connsiteY2" fmla="*/ 0 h 391760"/>
                  <a:gd name="connsiteX3" fmla="*/ 0 w 497178"/>
                  <a:gd name="connsiteY3" fmla="*/ 268819 h 391760"/>
                  <a:gd name="connsiteX4" fmla="*/ 39923 w 497178"/>
                  <a:gd name="connsiteY4" fmla="*/ 39176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39923" y="391760"/>
                    </a:moveTo>
                    <a:lnTo>
                      <a:pt x="497179" y="391760"/>
                    </a:lnTo>
                    <a:lnTo>
                      <a:pt x="369930" y="0"/>
                    </a:lnTo>
                    <a:lnTo>
                      <a:pt x="0" y="268819"/>
                    </a:lnTo>
                    <a:lnTo>
                      <a:pt x="39923" y="391760"/>
                    </a:lnTo>
                    <a:close/>
                  </a:path>
                </a:pathLst>
              </a:custGeom>
              <a:solidFill>
                <a:schemeClr val="accent1"/>
              </a:solidFill>
              <a:ln w="6992" cap="flat">
                <a:noFill/>
                <a:prstDash val="solid"/>
                <a:miter/>
              </a:ln>
            </p:spPr>
            <p:txBody>
              <a:bodyPr rtlCol="0" anchor="ctr"/>
              <a:lstStyle/>
              <a:p>
                <a:endParaRPr lang="en-GB" sz="1050"/>
              </a:p>
            </p:txBody>
          </p:sp>
          <p:sp>
            <p:nvSpPr>
              <p:cNvPr id="71" name="Freeform 70">
                <a:extLst>
                  <a:ext uri="{FF2B5EF4-FFF2-40B4-BE49-F238E27FC236}">
                    <a16:creationId xmlns:a16="http://schemas.microsoft.com/office/drawing/2014/main" id="{5EDEA924-723C-51CF-7A6E-BF00C940DA8A}"/>
                  </a:ext>
                </a:extLst>
              </p:cNvPr>
              <p:cNvSpPr/>
              <p:nvPr/>
            </p:nvSpPr>
            <p:spPr>
              <a:xfrm>
                <a:off x="6180837" y="4044446"/>
                <a:ext cx="497178" cy="391760"/>
              </a:xfrm>
              <a:custGeom>
                <a:avLst/>
                <a:gdLst>
                  <a:gd name="connsiteX0" fmla="*/ 457256 w 497178"/>
                  <a:gd name="connsiteY0" fmla="*/ 0 h 391760"/>
                  <a:gd name="connsiteX1" fmla="*/ 0 w 497178"/>
                  <a:gd name="connsiteY1" fmla="*/ 0 h 391760"/>
                  <a:gd name="connsiteX2" fmla="*/ 127249 w 497178"/>
                  <a:gd name="connsiteY2" fmla="*/ 391760 h 391760"/>
                  <a:gd name="connsiteX3" fmla="*/ 497179 w 497178"/>
                  <a:gd name="connsiteY3" fmla="*/ 122941 h 391760"/>
                  <a:gd name="connsiteX4" fmla="*/ 457256 w 497178"/>
                  <a:gd name="connsiteY4" fmla="*/ 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457256" y="0"/>
                    </a:moveTo>
                    <a:lnTo>
                      <a:pt x="0" y="0"/>
                    </a:lnTo>
                    <a:lnTo>
                      <a:pt x="127249" y="391760"/>
                    </a:lnTo>
                    <a:lnTo>
                      <a:pt x="497179" y="122941"/>
                    </a:lnTo>
                    <a:lnTo>
                      <a:pt x="457256" y="0"/>
                    </a:lnTo>
                    <a:close/>
                  </a:path>
                </a:pathLst>
              </a:custGeom>
              <a:solidFill>
                <a:srgbClr val="98D7F1"/>
              </a:solidFill>
              <a:ln w="6992" cap="flat">
                <a:noFill/>
                <a:prstDash val="solid"/>
                <a:miter/>
              </a:ln>
            </p:spPr>
            <p:txBody>
              <a:bodyPr rtlCol="0" anchor="ctr"/>
              <a:lstStyle/>
              <a:p>
                <a:endParaRPr lang="en-GB" sz="1050"/>
              </a:p>
            </p:txBody>
          </p:sp>
          <p:sp>
            <p:nvSpPr>
              <p:cNvPr id="82" name="Freeform 81">
                <a:extLst>
                  <a:ext uri="{FF2B5EF4-FFF2-40B4-BE49-F238E27FC236}">
                    <a16:creationId xmlns:a16="http://schemas.microsoft.com/office/drawing/2014/main" id="{C1B441DF-B735-B0BF-A00D-416D65502F59}"/>
                  </a:ext>
                </a:extLst>
              </p:cNvPr>
              <p:cNvSpPr/>
              <p:nvPr/>
            </p:nvSpPr>
            <p:spPr>
              <a:xfrm>
                <a:off x="7025852" y="3327571"/>
                <a:ext cx="474455" cy="510924"/>
              </a:xfrm>
              <a:custGeom>
                <a:avLst/>
                <a:gdLst>
                  <a:gd name="connsiteX0" fmla="*/ 104526 w 474455"/>
                  <a:gd name="connsiteY0" fmla="*/ 510925 h 510924"/>
                  <a:gd name="connsiteX1" fmla="*/ 474456 w 474455"/>
                  <a:gd name="connsiteY1" fmla="*/ 242105 h 510924"/>
                  <a:gd name="connsiteX2" fmla="*/ 141302 w 474455"/>
                  <a:gd name="connsiteY2" fmla="*/ 0 h 510924"/>
                  <a:gd name="connsiteX3" fmla="*/ 0 w 474455"/>
                  <a:gd name="connsiteY3" fmla="*/ 434978 h 510924"/>
                  <a:gd name="connsiteX4" fmla="*/ 104526 w 474455"/>
                  <a:gd name="connsiteY4" fmla="*/ 510925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104526" y="510925"/>
                    </a:moveTo>
                    <a:lnTo>
                      <a:pt x="474456" y="242105"/>
                    </a:lnTo>
                    <a:lnTo>
                      <a:pt x="141302" y="0"/>
                    </a:lnTo>
                    <a:lnTo>
                      <a:pt x="0" y="434978"/>
                    </a:lnTo>
                    <a:lnTo>
                      <a:pt x="104526" y="510925"/>
                    </a:lnTo>
                    <a:close/>
                  </a:path>
                </a:pathLst>
              </a:custGeom>
              <a:solidFill>
                <a:srgbClr val="B2D7AE"/>
              </a:solidFill>
              <a:ln w="6992" cap="flat">
                <a:noFill/>
                <a:prstDash val="solid"/>
                <a:miter/>
              </a:ln>
            </p:spPr>
            <p:txBody>
              <a:bodyPr rtlCol="0" anchor="ctr"/>
              <a:lstStyle/>
              <a:p>
                <a:endParaRPr lang="en-GB" sz="1050"/>
              </a:p>
            </p:txBody>
          </p:sp>
          <p:sp>
            <p:nvSpPr>
              <p:cNvPr id="83" name="Freeform 82">
                <a:extLst>
                  <a:ext uri="{FF2B5EF4-FFF2-40B4-BE49-F238E27FC236}">
                    <a16:creationId xmlns:a16="http://schemas.microsoft.com/office/drawing/2014/main" id="{BF77877C-BE9B-586A-0DEB-3DCB93EE0D19}"/>
                  </a:ext>
                </a:extLst>
              </p:cNvPr>
              <p:cNvSpPr/>
              <p:nvPr/>
            </p:nvSpPr>
            <p:spPr>
              <a:xfrm>
                <a:off x="6711856" y="4294524"/>
                <a:ext cx="411740" cy="434978"/>
              </a:xfrm>
              <a:custGeom>
                <a:avLst/>
                <a:gdLst>
                  <a:gd name="connsiteX0" fmla="*/ 141302 w 411740"/>
                  <a:gd name="connsiteY0" fmla="*/ 0 h 434978"/>
                  <a:gd name="connsiteX1" fmla="*/ 0 w 411740"/>
                  <a:gd name="connsiteY1" fmla="*/ 434978 h 434978"/>
                  <a:gd name="connsiteX2" fmla="*/ 411740 w 411740"/>
                  <a:gd name="connsiteY2" fmla="*/ 434978 h 434978"/>
                  <a:gd name="connsiteX3" fmla="*/ 270438 w 411740"/>
                  <a:gd name="connsiteY3" fmla="*/ 0 h 434978"/>
                  <a:gd name="connsiteX4" fmla="*/ 141302 w 411740"/>
                  <a:gd name="connsiteY4" fmla="*/ 0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740" h="434978">
                    <a:moveTo>
                      <a:pt x="141302" y="0"/>
                    </a:moveTo>
                    <a:lnTo>
                      <a:pt x="0" y="434978"/>
                    </a:lnTo>
                    <a:lnTo>
                      <a:pt x="411740" y="434978"/>
                    </a:lnTo>
                    <a:lnTo>
                      <a:pt x="270438" y="0"/>
                    </a:lnTo>
                    <a:lnTo>
                      <a:pt x="141302" y="0"/>
                    </a:lnTo>
                    <a:close/>
                  </a:path>
                </a:pathLst>
              </a:custGeom>
              <a:solidFill>
                <a:schemeClr val="tx2"/>
              </a:solidFill>
              <a:ln w="6992" cap="flat">
                <a:noFill/>
                <a:prstDash val="solid"/>
                <a:miter/>
              </a:ln>
            </p:spPr>
            <p:txBody>
              <a:bodyPr rtlCol="0" anchor="ctr"/>
              <a:lstStyle/>
              <a:p>
                <a:endParaRPr lang="en-GB" sz="1050"/>
              </a:p>
            </p:txBody>
          </p:sp>
        </p:grpSp>
      </p:grpSp>
      <p:sp>
        <p:nvSpPr>
          <p:cNvPr id="87" name="Text Placeholder 49">
            <a:extLst>
              <a:ext uri="{FF2B5EF4-FFF2-40B4-BE49-F238E27FC236}">
                <a16:creationId xmlns:a16="http://schemas.microsoft.com/office/drawing/2014/main" id="{4CEA4CB6-39B5-C389-2AC9-1A20773171C4}"/>
              </a:ext>
            </a:extLst>
          </p:cNvPr>
          <p:cNvSpPr>
            <a:spLocks noGrp="1"/>
          </p:cNvSpPr>
          <p:nvPr>
            <p:ph type="body" sz="quarter" idx="37" hasCustomPrompt="1"/>
          </p:nvPr>
        </p:nvSpPr>
        <p:spPr>
          <a:xfrm>
            <a:off x="729799" y="3937591"/>
            <a:ext cx="2775086" cy="211873"/>
          </a:xfrm>
        </p:spPr>
        <p:txBody>
          <a:bodyPr>
            <a:normAutofit/>
          </a:bodyPr>
          <a:lstStyle>
            <a:lvl1pPr algn="l">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53F41ADC-3A98-14A2-58C0-53F8B0C5BFE0}"/>
              </a:ext>
            </a:extLst>
          </p:cNvPr>
          <p:cNvSpPr>
            <a:spLocks noGrp="1"/>
          </p:cNvSpPr>
          <p:nvPr>
            <p:ph type="body" sz="quarter" idx="39" hasCustomPrompt="1"/>
          </p:nvPr>
        </p:nvSpPr>
        <p:spPr>
          <a:xfrm>
            <a:off x="729799" y="3220982"/>
            <a:ext cx="2775086" cy="211873"/>
          </a:xfrm>
        </p:spPr>
        <p:txBody>
          <a:bodyPr>
            <a:normAutofit/>
          </a:bodyPr>
          <a:lstStyle>
            <a:lvl1pPr algn="l">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5B0153FC-AC53-3F53-0F98-54BB70B6D92E}"/>
              </a:ext>
            </a:extLst>
          </p:cNvPr>
          <p:cNvSpPr>
            <a:spLocks noGrp="1"/>
          </p:cNvSpPr>
          <p:nvPr>
            <p:ph type="body" sz="quarter" idx="41" hasCustomPrompt="1"/>
          </p:nvPr>
        </p:nvSpPr>
        <p:spPr>
          <a:xfrm>
            <a:off x="727186" y="2545361"/>
            <a:ext cx="2775086" cy="211873"/>
          </a:xfrm>
        </p:spPr>
        <p:txBody>
          <a:bodyPr>
            <a:normAutofit/>
          </a:bodyPr>
          <a:lstStyle>
            <a:lvl1pPr algn="l">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95102B20-7028-826A-D72E-C368357BA60B}"/>
              </a:ext>
            </a:extLst>
          </p:cNvPr>
          <p:cNvSpPr>
            <a:spLocks noGrp="1"/>
          </p:cNvSpPr>
          <p:nvPr>
            <p:ph type="body" sz="quarter" idx="47" hasCustomPrompt="1"/>
          </p:nvPr>
        </p:nvSpPr>
        <p:spPr>
          <a:xfrm>
            <a:off x="741991" y="1921504"/>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BA42A653-B113-08EB-FED3-878AA6092FE2}"/>
              </a:ext>
            </a:extLst>
          </p:cNvPr>
          <p:cNvSpPr>
            <a:spLocks noGrp="1"/>
          </p:cNvSpPr>
          <p:nvPr>
            <p:ph type="body" sz="quarter" idx="48" hasCustomPrompt="1"/>
          </p:nvPr>
        </p:nvSpPr>
        <p:spPr>
          <a:xfrm>
            <a:off x="5674895" y="3922134"/>
            <a:ext cx="2775086" cy="211873"/>
          </a:xfrm>
        </p:spPr>
        <p:txBody>
          <a:bodyPr>
            <a:normAutofit/>
          </a:bodyPr>
          <a:lstStyle>
            <a:lvl1pPr algn="r">
              <a:defRPr sz="1050" b="1">
                <a:solidFill>
                  <a:schemeClr val="tx1"/>
                </a:solidFill>
              </a:defRPr>
            </a:lvl1pPr>
          </a:lstStyle>
          <a:p>
            <a:pPr lvl="0"/>
            <a:r>
              <a:rPr lang="en-US"/>
              <a:t>Lorem ipsum dolor</a:t>
            </a:r>
          </a:p>
        </p:txBody>
      </p:sp>
      <p:sp>
        <p:nvSpPr>
          <p:cNvPr id="95" name="Text Placeholder 49">
            <a:extLst>
              <a:ext uri="{FF2B5EF4-FFF2-40B4-BE49-F238E27FC236}">
                <a16:creationId xmlns:a16="http://schemas.microsoft.com/office/drawing/2014/main" id="{10ECA53E-1950-95FC-05F7-724D732F77EC}"/>
              </a:ext>
            </a:extLst>
          </p:cNvPr>
          <p:cNvSpPr>
            <a:spLocks noGrp="1"/>
          </p:cNvSpPr>
          <p:nvPr>
            <p:ph type="body" sz="quarter" idx="49" hasCustomPrompt="1"/>
          </p:nvPr>
        </p:nvSpPr>
        <p:spPr>
          <a:xfrm>
            <a:off x="5674895" y="3205524"/>
            <a:ext cx="2775086" cy="211873"/>
          </a:xfrm>
        </p:spPr>
        <p:txBody>
          <a:bodyPr>
            <a:normAutofit/>
          </a:bodyPr>
          <a:lstStyle>
            <a:lvl1pPr algn="r">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E836F00A-C201-874F-334F-A2050676A403}"/>
              </a:ext>
            </a:extLst>
          </p:cNvPr>
          <p:cNvSpPr>
            <a:spLocks noGrp="1"/>
          </p:cNvSpPr>
          <p:nvPr>
            <p:ph type="body" sz="quarter" idx="50" hasCustomPrompt="1"/>
          </p:nvPr>
        </p:nvSpPr>
        <p:spPr>
          <a:xfrm>
            <a:off x="5672283" y="2529903"/>
            <a:ext cx="2775086" cy="211873"/>
          </a:xfrm>
        </p:spPr>
        <p:txBody>
          <a:bodyPr>
            <a:normAutofit/>
          </a:bodyPr>
          <a:lstStyle>
            <a:lvl1pPr algn="r">
              <a:defRPr sz="1050" b="1">
                <a:solidFill>
                  <a:schemeClr val="tx1"/>
                </a:solidFill>
              </a:defRPr>
            </a:lvl1pPr>
          </a:lstStyle>
          <a:p>
            <a:pPr lvl="0"/>
            <a:r>
              <a:rPr lang="en-US"/>
              <a:t>Lorem ipsum dolor</a:t>
            </a:r>
          </a:p>
        </p:txBody>
      </p:sp>
      <p:sp>
        <p:nvSpPr>
          <p:cNvPr id="97" name="Text Placeholder 49">
            <a:extLst>
              <a:ext uri="{FF2B5EF4-FFF2-40B4-BE49-F238E27FC236}">
                <a16:creationId xmlns:a16="http://schemas.microsoft.com/office/drawing/2014/main" id="{458F1A48-F907-4C04-8C6D-878670F65E1C}"/>
              </a:ext>
            </a:extLst>
          </p:cNvPr>
          <p:cNvSpPr>
            <a:spLocks noGrp="1"/>
          </p:cNvSpPr>
          <p:nvPr>
            <p:ph type="body" sz="quarter" idx="51" hasCustomPrompt="1"/>
          </p:nvPr>
        </p:nvSpPr>
        <p:spPr>
          <a:xfrm>
            <a:off x="5687088" y="1906047"/>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9A7D9A57-A81F-03BC-8708-043A49F1D9B6}"/>
              </a:ext>
            </a:extLst>
          </p:cNvPr>
          <p:cNvSpPr>
            <a:spLocks noGrp="1"/>
          </p:cNvSpPr>
          <p:nvPr>
            <p:ph type="body" sz="quarter" idx="52" hasCustomPrompt="1"/>
          </p:nvPr>
        </p:nvSpPr>
        <p:spPr>
          <a:xfrm>
            <a:off x="3211884" y="4760178"/>
            <a:ext cx="2775086" cy="211873"/>
          </a:xfrm>
        </p:spPr>
        <p:txBody>
          <a:bodyPr>
            <a:normAutofit/>
          </a:bodyPr>
          <a:lstStyle>
            <a:lvl1pPr algn="ctr">
              <a:defRPr sz="1050" b="1">
                <a:solidFill>
                  <a:schemeClr val="tx1"/>
                </a:solidFill>
              </a:defRPr>
            </a:lvl1pPr>
          </a:lstStyle>
          <a:p>
            <a:pPr lvl="0"/>
            <a:r>
              <a:rPr lang="en-US"/>
              <a:t>Lorem ipsum dolor</a:t>
            </a:r>
          </a:p>
        </p:txBody>
      </p:sp>
      <p:sp>
        <p:nvSpPr>
          <p:cNvPr id="99" name="Text Placeholder 49">
            <a:extLst>
              <a:ext uri="{FF2B5EF4-FFF2-40B4-BE49-F238E27FC236}">
                <a16:creationId xmlns:a16="http://schemas.microsoft.com/office/drawing/2014/main" id="{84A70597-8BD5-998B-5F3C-28750C1C6F95}"/>
              </a:ext>
            </a:extLst>
          </p:cNvPr>
          <p:cNvSpPr>
            <a:spLocks noGrp="1"/>
          </p:cNvSpPr>
          <p:nvPr>
            <p:ph type="body" sz="quarter" idx="53" hasCustomPrompt="1"/>
          </p:nvPr>
        </p:nvSpPr>
        <p:spPr>
          <a:xfrm>
            <a:off x="3211884"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2451049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1_Graphic Blocks">
    <p:spTree>
      <p:nvGrpSpPr>
        <p:cNvPr id="1" name=""/>
        <p:cNvGrpSpPr/>
        <p:nvPr/>
      </p:nvGrpSpPr>
      <p:grpSpPr>
        <a:xfrm>
          <a:off x="0" y="0"/>
          <a:ext cx="0" cy="0"/>
          <a:chOff x="0" y="0"/>
          <a:chExt cx="0" cy="0"/>
        </a:xfrm>
      </p:grpSpPr>
      <p:grpSp>
        <p:nvGrpSpPr>
          <p:cNvPr id="5" name="Divider Blocks"/>
          <p:cNvGrpSpPr/>
          <p:nvPr/>
        </p:nvGrpSpPr>
        <p:grpSpPr>
          <a:xfrm>
            <a:off x="0" y="180000"/>
            <a:ext cx="8964612" cy="4011930"/>
            <a:chOff x="0" y="195485"/>
            <a:chExt cx="8964612" cy="2959777"/>
          </a:xfrm>
        </p:grpSpPr>
        <p:sp>
          <p:nvSpPr>
            <p:cNvPr id="6" name="Blue block"/>
            <p:cNvSpPr/>
            <p:nvPr/>
          </p:nvSpPr>
          <p:spPr>
            <a:xfrm>
              <a:off x="3851919" y="195485"/>
              <a:ext cx="5112693" cy="295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Grey block"/>
            <p:cNvSpPr/>
            <p:nvPr/>
          </p:nvSpPr>
          <p:spPr>
            <a:xfrm>
              <a:off x="0" y="195485"/>
              <a:ext cx="971600" cy="29587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Green block"/>
            <p:cNvSpPr/>
            <p:nvPr/>
          </p:nvSpPr>
          <p:spPr>
            <a:xfrm>
              <a:off x="1095906" y="196487"/>
              <a:ext cx="2611997" cy="29587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9" name="RSM Logo" descr="Z:\RSM International\1 Design\2015\Brand\Guidelines\Logos\Logos-03.png">
            <a:extLst>
              <a:ext uri="{FF2B5EF4-FFF2-40B4-BE49-F238E27FC236}">
                <a16:creationId xmlns:a16="http://schemas.microsoft.com/office/drawing/2014/main" id="{92AB73D3-01CE-474D-B28E-EDCB5BCAA68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328387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Eleven point hen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Eleven points - hendecagon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0B9329C3-385F-6DE4-9D7A-F6B7FDE5A59E}"/>
              </a:ext>
            </a:extLst>
          </p:cNvPr>
          <p:cNvGrpSpPr/>
          <p:nvPr userDrawn="1"/>
        </p:nvGrpSpPr>
        <p:grpSpPr>
          <a:xfrm>
            <a:off x="611982" y="1713302"/>
            <a:ext cx="7965281" cy="2945631"/>
            <a:chOff x="815975" y="2096857"/>
            <a:chExt cx="10620375" cy="3927508"/>
          </a:xfrm>
        </p:grpSpPr>
        <p:grpSp>
          <p:nvGrpSpPr>
            <p:cNvPr id="20" name="Group 19">
              <a:extLst>
                <a:ext uri="{FF2B5EF4-FFF2-40B4-BE49-F238E27FC236}">
                  <a16:creationId xmlns:a16="http://schemas.microsoft.com/office/drawing/2014/main" id="{A3F99BCE-4195-3DE0-570C-9212BE7069DC}"/>
                </a:ext>
              </a:extLst>
            </p:cNvPr>
            <p:cNvGrpSpPr/>
            <p:nvPr/>
          </p:nvGrpSpPr>
          <p:grpSpPr>
            <a:xfrm>
              <a:off x="815975" y="2825780"/>
              <a:ext cx="10620375" cy="3198585"/>
              <a:chOff x="815975" y="2574983"/>
              <a:chExt cx="10620375" cy="3198585"/>
            </a:xfrm>
          </p:grpSpPr>
          <p:cxnSp>
            <p:nvCxnSpPr>
              <p:cNvPr id="36" name="Straight Connector 35">
                <a:extLst>
                  <a:ext uri="{FF2B5EF4-FFF2-40B4-BE49-F238E27FC236}">
                    <a16:creationId xmlns:a16="http://schemas.microsoft.com/office/drawing/2014/main" id="{35725136-E531-CF68-2245-76FCFD17CFF1}"/>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7305714-22EB-B508-7336-FBD759FA36E9}"/>
                  </a:ext>
                </a:extLst>
              </p:cNvPr>
              <p:cNvCxnSpPr>
                <a:cxnSpLocks/>
              </p:cNvCxnSpPr>
              <p:nvPr/>
            </p:nvCxnSpPr>
            <p:spPr>
              <a:xfrm flipH="1">
                <a:off x="815975" y="257498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17F464-A4F4-E811-614B-381880DC57E0}"/>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4CDDA61-9ED6-17E5-0ABC-DC6F28944D43}"/>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F33F366-EE85-25C2-7175-1D37C222BED5}"/>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EE515EC-05D7-5AB4-4AD1-98665FA95517}"/>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BF9F3AB-135C-43F1-4A80-12D8F290AF8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2179E8B-A1A2-1709-48FA-2AAE015BDB0B}"/>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3F0939-1353-DE8B-DBD4-51A8000013BA}"/>
                  </a:ext>
                </a:extLst>
              </p:cNvPr>
              <p:cNvCxnSpPr>
                <a:cxnSpLocks/>
              </p:cNvCxnSpPr>
              <p:nvPr/>
            </p:nvCxnSpPr>
            <p:spPr>
              <a:xfrm>
                <a:off x="6125454" y="467817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2" name="Straight Connector 31">
              <a:extLst>
                <a:ext uri="{FF2B5EF4-FFF2-40B4-BE49-F238E27FC236}">
                  <a16:creationId xmlns:a16="http://schemas.microsoft.com/office/drawing/2014/main" id="{670B4507-DE7C-53B3-A195-D8B3C8B6403A}"/>
                </a:ext>
              </a:extLst>
            </p:cNvPr>
            <p:cNvCxnSpPr>
              <a:cxnSpLocks/>
            </p:cNvCxnSpPr>
            <p:nvPr/>
          </p:nvCxnSpPr>
          <p:spPr>
            <a:xfrm>
              <a:off x="6370957" y="2110888"/>
              <a:ext cx="5065393"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B996F0-0A67-54B3-475E-48CACFBB59D8}"/>
                </a:ext>
              </a:extLst>
            </p:cNvPr>
            <p:cNvCxnSpPr>
              <a:cxnSpLocks/>
            </p:cNvCxnSpPr>
            <p:nvPr/>
          </p:nvCxnSpPr>
          <p:spPr>
            <a:xfrm flipH="1">
              <a:off x="815975" y="2096857"/>
              <a:ext cx="500518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54" name="Slide Number Placeholder 4">
            <a:extLst>
              <a:ext uri="{FF2B5EF4-FFF2-40B4-BE49-F238E27FC236}">
                <a16:creationId xmlns:a16="http://schemas.microsoft.com/office/drawing/2014/main" id="{211E56FB-75B8-9EB0-B00C-C34828929A35}"/>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a:t>RSM | </a:t>
            </a:r>
            <a:fld id="{D3664AF6-26E3-4378-990F-C4F4E21208D6}" type="slidenum">
              <a:rPr sz="750" smtClean="0"/>
              <a:pPr/>
              <a:t>‹#›</a:t>
            </a:fld>
            <a:endParaRPr sz="750"/>
          </a:p>
        </p:txBody>
      </p:sp>
      <p:grpSp>
        <p:nvGrpSpPr>
          <p:cNvPr id="55" name="Content Placeholder 7">
            <a:extLst>
              <a:ext uri="{FF2B5EF4-FFF2-40B4-BE49-F238E27FC236}">
                <a16:creationId xmlns:a16="http://schemas.microsoft.com/office/drawing/2014/main" id="{B7DDEE96-6F16-4C81-B60C-A3F57283D258}"/>
              </a:ext>
            </a:extLst>
          </p:cNvPr>
          <p:cNvGrpSpPr/>
          <p:nvPr userDrawn="1"/>
        </p:nvGrpSpPr>
        <p:grpSpPr>
          <a:xfrm>
            <a:off x="3163699" y="1569014"/>
            <a:ext cx="2823230" cy="2795111"/>
            <a:chOff x="8133966" y="3342746"/>
            <a:chExt cx="1449516" cy="1435079"/>
          </a:xfrm>
          <a:solidFill>
            <a:schemeClr val="bg2"/>
          </a:solidFill>
        </p:grpSpPr>
        <p:sp>
          <p:nvSpPr>
            <p:cNvPr id="56" name="Freeform 55">
              <a:extLst>
                <a:ext uri="{FF2B5EF4-FFF2-40B4-BE49-F238E27FC236}">
                  <a16:creationId xmlns:a16="http://schemas.microsoft.com/office/drawing/2014/main" id="{DFE7BD5F-17A4-61C3-24F2-330DF3048C14}"/>
                </a:ext>
              </a:extLst>
            </p:cNvPr>
            <p:cNvSpPr/>
            <p:nvPr/>
          </p:nvSpPr>
          <p:spPr>
            <a:xfrm>
              <a:off x="8883124" y="3343655"/>
              <a:ext cx="352801" cy="465748"/>
            </a:xfrm>
            <a:custGeom>
              <a:avLst/>
              <a:gdLst>
                <a:gd name="connsiteX0" fmla="*/ 115713 w 352801"/>
                <a:gd name="connsiteY0" fmla="*/ 465749 h 465748"/>
                <a:gd name="connsiteX1" fmla="*/ 352801 w 352801"/>
                <a:gd name="connsiteY1" fmla="*/ 103570 h 465748"/>
                <a:gd name="connsiteX2" fmla="*/ 0 w 352801"/>
                <a:gd name="connsiteY2" fmla="*/ 0 h 465748"/>
                <a:gd name="connsiteX3" fmla="*/ 0 w 352801"/>
                <a:gd name="connsiteY3" fmla="*/ 431762 h 465748"/>
                <a:gd name="connsiteX4" fmla="*/ 115713 w 352801"/>
                <a:gd name="connsiteY4" fmla="*/ 465749 h 46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1" h="465748">
                  <a:moveTo>
                    <a:pt x="115713" y="465749"/>
                  </a:moveTo>
                  <a:lnTo>
                    <a:pt x="352801" y="103570"/>
                  </a:lnTo>
                  <a:lnTo>
                    <a:pt x="0" y="0"/>
                  </a:lnTo>
                  <a:lnTo>
                    <a:pt x="0" y="431762"/>
                  </a:lnTo>
                  <a:lnTo>
                    <a:pt x="115713" y="465749"/>
                  </a:lnTo>
                  <a:close/>
                </a:path>
              </a:pathLst>
            </a:custGeom>
            <a:solidFill>
              <a:schemeClr val="tx2"/>
            </a:solidFill>
            <a:ln w="6992" cap="flat">
              <a:noFill/>
              <a:prstDash val="solid"/>
              <a:miter/>
            </a:ln>
          </p:spPr>
          <p:txBody>
            <a:bodyPr rtlCol="0" anchor="ctr"/>
            <a:lstStyle/>
            <a:p>
              <a:endParaRPr lang="en-GB" sz="1200"/>
            </a:p>
          </p:txBody>
        </p:sp>
        <p:sp>
          <p:nvSpPr>
            <p:cNvPr id="57" name="Freeform 56">
              <a:extLst>
                <a:ext uri="{FF2B5EF4-FFF2-40B4-BE49-F238E27FC236}">
                  <a16:creationId xmlns:a16="http://schemas.microsoft.com/office/drawing/2014/main" id="{05CCD716-645E-E843-2EC4-788C8B4658F5}"/>
                </a:ext>
              </a:extLst>
            </p:cNvPr>
            <p:cNvSpPr/>
            <p:nvPr/>
          </p:nvSpPr>
          <p:spPr>
            <a:xfrm>
              <a:off x="8486346" y="3342746"/>
              <a:ext cx="350913" cy="465189"/>
            </a:xfrm>
            <a:custGeom>
              <a:avLst/>
              <a:gdLst>
                <a:gd name="connsiteX0" fmla="*/ 350913 w 350913"/>
                <a:gd name="connsiteY0" fmla="*/ 431762 h 465189"/>
                <a:gd name="connsiteX1" fmla="*/ 350913 w 350913"/>
                <a:gd name="connsiteY1" fmla="*/ 0 h 465189"/>
                <a:gd name="connsiteX2" fmla="*/ 0 w 350913"/>
                <a:gd name="connsiteY2" fmla="*/ 103010 h 465189"/>
                <a:gd name="connsiteX3" fmla="*/ 237088 w 350913"/>
                <a:gd name="connsiteY3" fmla="*/ 465189 h 465189"/>
                <a:gd name="connsiteX4" fmla="*/ 350913 w 350913"/>
                <a:gd name="connsiteY4" fmla="*/ 431762 h 46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13" h="465189">
                  <a:moveTo>
                    <a:pt x="350913" y="431762"/>
                  </a:moveTo>
                  <a:lnTo>
                    <a:pt x="350913" y="0"/>
                  </a:lnTo>
                  <a:lnTo>
                    <a:pt x="0" y="103010"/>
                  </a:lnTo>
                  <a:lnTo>
                    <a:pt x="237088" y="465189"/>
                  </a:lnTo>
                  <a:lnTo>
                    <a:pt x="350913" y="431762"/>
                  </a:lnTo>
                  <a:close/>
                </a:path>
              </a:pathLst>
            </a:custGeom>
            <a:solidFill>
              <a:schemeClr val="accent4"/>
            </a:solidFill>
            <a:ln w="6992" cap="flat">
              <a:noFill/>
              <a:prstDash val="solid"/>
              <a:miter/>
            </a:ln>
          </p:spPr>
          <p:txBody>
            <a:bodyPr rtlCol="0" anchor="ctr"/>
            <a:lstStyle/>
            <a:p>
              <a:endParaRPr lang="en-GB" sz="1200"/>
            </a:p>
          </p:txBody>
        </p:sp>
        <p:sp>
          <p:nvSpPr>
            <p:cNvPr id="58" name="Freeform 57">
              <a:extLst>
                <a:ext uri="{FF2B5EF4-FFF2-40B4-BE49-F238E27FC236}">
                  <a16:creationId xmlns:a16="http://schemas.microsoft.com/office/drawing/2014/main" id="{F697B21A-2805-3000-DC26-619577E0F036}"/>
                </a:ext>
              </a:extLst>
            </p:cNvPr>
            <p:cNvSpPr/>
            <p:nvPr/>
          </p:nvSpPr>
          <p:spPr>
            <a:xfrm>
              <a:off x="9036172" y="3473380"/>
              <a:ext cx="477462" cy="451272"/>
            </a:xfrm>
            <a:custGeom>
              <a:avLst/>
              <a:gdLst>
                <a:gd name="connsiteX0" fmla="*/ 76769 w 477462"/>
                <a:gd name="connsiteY0" fmla="*/ 451273 h 451272"/>
                <a:gd name="connsiteX1" fmla="*/ 477463 w 477462"/>
                <a:gd name="connsiteY1" fmla="*/ 276932 h 451272"/>
                <a:gd name="connsiteX2" fmla="*/ 237508 w 477462"/>
                <a:gd name="connsiteY2" fmla="*/ 0 h 451272"/>
                <a:gd name="connsiteX3" fmla="*/ 0 w 477462"/>
                <a:gd name="connsiteY3" fmla="*/ 362669 h 451272"/>
                <a:gd name="connsiteX4" fmla="*/ 76769 w 477462"/>
                <a:gd name="connsiteY4" fmla="*/ 451273 h 45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62" h="451272">
                  <a:moveTo>
                    <a:pt x="76769" y="451273"/>
                  </a:moveTo>
                  <a:lnTo>
                    <a:pt x="477463" y="276932"/>
                  </a:lnTo>
                  <a:lnTo>
                    <a:pt x="237508" y="0"/>
                  </a:lnTo>
                  <a:lnTo>
                    <a:pt x="0" y="362669"/>
                  </a:lnTo>
                  <a:lnTo>
                    <a:pt x="76769" y="451273"/>
                  </a:lnTo>
                  <a:close/>
                </a:path>
              </a:pathLst>
            </a:custGeom>
            <a:solidFill>
              <a:schemeClr val="bg2"/>
            </a:solidFill>
            <a:ln w="6992" cap="flat">
              <a:noFill/>
              <a:prstDash val="solid"/>
              <a:miter/>
            </a:ln>
          </p:spPr>
          <p:txBody>
            <a:bodyPr rtlCol="0" anchor="ctr"/>
            <a:lstStyle/>
            <a:p>
              <a:endParaRPr lang="en-GB" sz="1200"/>
            </a:p>
          </p:txBody>
        </p:sp>
        <p:sp>
          <p:nvSpPr>
            <p:cNvPr id="72" name="Freeform 71">
              <a:extLst>
                <a:ext uri="{FF2B5EF4-FFF2-40B4-BE49-F238E27FC236}">
                  <a16:creationId xmlns:a16="http://schemas.microsoft.com/office/drawing/2014/main" id="{0370945A-738D-6B46-EDC0-D14B3996D134}"/>
                </a:ext>
              </a:extLst>
            </p:cNvPr>
            <p:cNvSpPr/>
            <p:nvPr/>
          </p:nvSpPr>
          <p:spPr>
            <a:xfrm>
              <a:off x="8203113" y="3469463"/>
              <a:ext cx="481377" cy="455818"/>
            </a:xfrm>
            <a:custGeom>
              <a:avLst/>
              <a:gdLst>
                <a:gd name="connsiteX0" fmla="*/ 481378 w 481377"/>
                <a:gd name="connsiteY0" fmla="*/ 362669 h 455818"/>
                <a:gd name="connsiteX1" fmla="*/ 243869 w 481377"/>
                <a:gd name="connsiteY1" fmla="*/ 0 h 455818"/>
                <a:gd name="connsiteX2" fmla="*/ 0 w 481377"/>
                <a:gd name="connsiteY2" fmla="*/ 281477 h 455818"/>
                <a:gd name="connsiteX3" fmla="*/ 400623 w 481377"/>
                <a:gd name="connsiteY3" fmla="*/ 455818 h 455818"/>
                <a:gd name="connsiteX4" fmla="*/ 481378 w 481377"/>
                <a:gd name="connsiteY4" fmla="*/ 362669 h 45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77" h="455818">
                  <a:moveTo>
                    <a:pt x="481378" y="362669"/>
                  </a:moveTo>
                  <a:lnTo>
                    <a:pt x="243869" y="0"/>
                  </a:lnTo>
                  <a:lnTo>
                    <a:pt x="0" y="281477"/>
                  </a:lnTo>
                  <a:lnTo>
                    <a:pt x="400623" y="455818"/>
                  </a:lnTo>
                  <a:lnTo>
                    <a:pt x="481378" y="362669"/>
                  </a:lnTo>
                  <a:close/>
                </a:path>
              </a:pathLst>
            </a:custGeom>
            <a:solidFill>
              <a:srgbClr val="8BC385"/>
            </a:solidFill>
            <a:ln w="6992" cap="flat">
              <a:noFill/>
              <a:prstDash val="solid"/>
              <a:miter/>
            </a:ln>
          </p:spPr>
          <p:txBody>
            <a:bodyPr rtlCol="0" anchor="ctr"/>
            <a:lstStyle/>
            <a:p>
              <a:endParaRPr lang="en-GB" sz="1200"/>
            </a:p>
          </p:txBody>
        </p:sp>
        <p:sp>
          <p:nvSpPr>
            <p:cNvPr id="73" name="Freeform 72">
              <a:extLst>
                <a:ext uri="{FF2B5EF4-FFF2-40B4-BE49-F238E27FC236}">
                  <a16:creationId xmlns:a16="http://schemas.microsoft.com/office/drawing/2014/main" id="{2BFBE72C-5077-0BC1-8153-7946669C806D}"/>
                </a:ext>
              </a:extLst>
            </p:cNvPr>
            <p:cNvSpPr/>
            <p:nvPr/>
          </p:nvSpPr>
          <p:spPr>
            <a:xfrm>
              <a:off x="9130560" y="3792620"/>
              <a:ext cx="452921" cy="362878"/>
            </a:xfrm>
            <a:custGeom>
              <a:avLst/>
              <a:gdLst>
                <a:gd name="connsiteX0" fmla="*/ 16850 w 452921"/>
                <a:gd name="connsiteY0" fmla="*/ 291687 h 362878"/>
                <a:gd name="connsiteX1" fmla="*/ 452922 w 452921"/>
                <a:gd name="connsiteY1" fmla="*/ 362878 h 362878"/>
                <a:gd name="connsiteX2" fmla="*/ 400764 w 452921"/>
                <a:gd name="connsiteY2" fmla="*/ 0 h 362878"/>
                <a:gd name="connsiteX3" fmla="*/ 0 w 452921"/>
                <a:gd name="connsiteY3" fmla="*/ 174411 h 362878"/>
                <a:gd name="connsiteX4" fmla="*/ 16850 w 452921"/>
                <a:gd name="connsiteY4" fmla="*/ 291687 h 36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1" h="362878">
                  <a:moveTo>
                    <a:pt x="16850" y="291687"/>
                  </a:moveTo>
                  <a:lnTo>
                    <a:pt x="452922" y="362878"/>
                  </a:lnTo>
                  <a:lnTo>
                    <a:pt x="400764" y="0"/>
                  </a:lnTo>
                  <a:lnTo>
                    <a:pt x="0" y="174411"/>
                  </a:lnTo>
                  <a:lnTo>
                    <a:pt x="16850" y="291687"/>
                  </a:lnTo>
                  <a:close/>
                </a:path>
              </a:pathLst>
            </a:custGeom>
            <a:solidFill>
              <a:schemeClr val="tx1"/>
            </a:solidFill>
            <a:ln w="6992" cap="flat">
              <a:noFill/>
              <a:prstDash val="solid"/>
              <a:miter/>
            </a:ln>
          </p:spPr>
          <p:txBody>
            <a:bodyPr rtlCol="0" anchor="ctr"/>
            <a:lstStyle/>
            <a:p>
              <a:endParaRPr lang="en-GB" sz="1200"/>
            </a:p>
          </p:txBody>
        </p:sp>
        <p:sp>
          <p:nvSpPr>
            <p:cNvPr id="74" name="Freeform 73">
              <a:extLst>
                <a:ext uri="{FF2B5EF4-FFF2-40B4-BE49-F238E27FC236}">
                  <a16:creationId xmlns:a16="http://schemas.microsoft.com/office/drawing/2014/main" id="{0A9FFCD8-F1E2-3094-1152-88B873CBBE5C}"/>
                </a:ext>
              </a:extLst>
            </p:cNvPr>
            <p:cNvSpPr/>
            <p:nvPr/>
          </p:nvSpPr>
          <p:spPr>
            <a:xfrm>
              <a:off x="8962900" y="4267390"/>
              <a:ext cx="433484" cy="499036"/>
            </a:xfrm>
            <a:custGeom>
              <a:avLst/>
              <a:gdLst>
                <a:gd name="connsiteX0" fmla="*/ 0 w 433484"/>
                <a:gd name="connsiteY0" fmla="*/ 64967 h 499036"/>
                <a:gd name="connsiteX1" fmla="*/ 120537 w 433484"/>
                <a:gd name="connsiteY1" fmla="*/ 499036 h 499036"/>
                <a:gd name="connsiteX2" fmla="*/ 433485 w 433484"/>
                <a:gd name="connsiteY2" fmla="*/ 297911 h 499036"/>
                <a:gd name="connsiteX3" fmla="*/ 101100 w 433484"/>
                <a:gd name="connsiteY3" fmla="*/ 0 h 499036"/>
                <a:gd name="connsiteX4" fmla="*/ 0 w 433484"/>
                <a:gd name="connsiteY4" fmla="*/ 64967 h 499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4" h="499036">
                  <a:moveTo>
                    <a:pt x="0" y="64967"/>
                  </a:moveTo>
                  <a:lnTo>
                    <a:pt x="120537" y="499036"/>
                  </a:lnTo>
                  <a:lnTo>
                    <a:pt x="433485" y="297911"/>
                  </a:lnTo>
                  <a:lnTo>
                    <a:pt x="101100" y="0"/>
                  </a:lnTo>
                  <a:lnTo>
                    <a:pt x="0" y="64967"/>
                  </a:lnTo>
                  <a:close/>
                </a:path>
              </a:pathLst>
            </a:custGeom>
            <a:solidFill>
              <a:schemeClr val="accent5"/>
            </a:solidFill>
            <a:ln w="6992" cap="flat">
              <a:noFill/>
              <a:prstDash val="solid"/>
              <a:miter/>
            </a:ln>
          </p:spPr>
          <p:txBody>
            <a:bodyPr rtlCol="0" anchor="ctr"/>
            <a:lstStyle/>
            <a:p>
              <a:endParaRPr lang="en-GB" sz="1200"/>
            </a:p>
          </p:txBody>
        </p:sp>
        <p:sp>
          <p:nvSpPr>
            <p:cNvPr id="75" name="Freeform 74">
              <a:extLst>
                <a:ext uri="{FF2B5EF4-FFF2-40B4-BE49-F238E27FC236}">
                  <a16:creationId xmlns:a16="http://schemas.microsoft.com/office/drawing/2014/main" id="{063B7A7F-0D77-0B6F-9E84-7813875597CA}"/>
                </a:ext>
              </a:extLst>
            </p:cNvPr>
            <p:cNvSpPr/>
            <p:nvPr/>
          </p:nvSpPr>
          <p:spPr>
            <a:xfrm>
              <a:off x="8674493" y="4345994"/>
              <a:ext cx="364476" cy="431831"/>
            </a:xfrm>
            <a:custGeom>
              <a:avLst/>
              <a:gdLst>
                <a:gd name="connsiteX0" fmla="*/ 119908 w 364476"/>
                <a:gd name="connsiteY0" fmla="*/ 0 h 431831"/>
                <a:gd name="connsiteX1" fmla="*/ 0 w 364476"/>
                <a:gd name="connsiteY1" fmla="*/ 431832 h 431831"/>
                <a:gd name="connsiteX2" fmla="*/ 364477 w 364476"/>
                <a:gd name="connsiteY2" fmla="*/ 431832 h 431831"/>
                <a:gd name="connsiteX3" fmla="*/ 244569 w 364476"/>
                <a:gd name="connsiteY3" fmla="*/ 0 h 431831"/>
                <a:gd name="connsiteX4" fmla="*/ 119908 w 364476"/>
                <a:gd name="connsiteY4" fmla="*/ 0 h 4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76" h="431831">
                  <a:moveTo>
                    <a:pt x="119908" y="0"/>
                  </a:moveTo>
                  <a:lnTo>
                    <a:pt x="0" y="431832"/>
                  </a:lnTo>
                  <a:lnTo>
                    <a:pt x="364477" y="431832"/>
                  </a:lnTo>
                  <a:lnTo>
                    <a:pt x="244569" y="0"/>
                  </a:lnTo>
                  <a:lnTo>
                    <a:pt x="119908" y="0"/>
                  </a:lnTo>
                  <a:close/>
                </a:path>
              </a:pathLst>
            </a:custGeom>
            <a:solidFill>
              <a:srgbClr val="009CDE"/>
            </a:solidFill>
            <a:ln w="6992" cap="flat">
              <a:noFill/>
              <a:prstDash val="solid"/>
              <a:miter/>
            </a:ln>
          </p:spPr>
          <p:txBody>
            <a:bodyPr rtlCol="0" anchor="ctr"/>
            <a:lstStyle/>
            <a:p>
              <a:endParaRPr lang="en-GB" sz="1200"/>
            </a:p>
          </p:txBody>
        </p:sp>
        <p:sp>
          <p:nvSpPr>
            <p:cNvPr id="76" name="Freeform 75">
              <a:extLst>
                <a:ext uri="{FF2B5EF4-FFF2-40B4-BE49-F238E27FC236}">
                  <a16:creationId xmlns:a16="http://schemas.microsoft.com/office/drawing/2014/main" id="{D1FF5A6E-5D19-F668-3969-641977355DC2}"/>
                </a:ext>
              </a:extLst>
            </p:cNvPr>
            <p:cNvSpPr/>
            <p:nvPr/>
          </p:nvSpPr>
          <p:spPr>
            <a:xfrm>
              <a:off x="8141096" y="4128225"/>
              <a:ext cx="484734" cy="404278"/>
            </a:xfrm>
            <a:custGeom>
              <a:avLst/>
              <a:gdLst>
                <a:gd name="connsiteX0" fmla="*/ 436352 w 484734"/>
                <a:gd name="connsiteY0" fmla="*/ 0 h 404278"/>
                <a:gd name="connsiteX1" fmla="*/ 0 w 484734"/>
                <a:gd name="connsiteY1" fmla="*/ 71261 h 404278"/>
                <a:gd name="connsiteX2" fmla="*/ 152069 w 484734"/>
                <a:gd name="connsiteY2" fmla="*/ 404278 h 404278"/>
                <a:gd name="connsiteX3" fmla="*/ 484734 w 484734"/>
                <a:gd name="connsiteY3" fmla="*/ 106017 h 404278"/>
                <a:gd name="connsiteX4" fmla="*/ 436352 w 484734"/>
                <a:gd name="connsiteY4" fmla="*/ 0 h 4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34" h="404278">
                  <a:moveTo>
                    <a:pt x="436352" y="0"/>
                  </a:moveTo>
                  <a:lnTo>
                    <a:pt x="0" y="71261"/>
                  </a:lnTo>
                  <a:lnTo>
                    <a:pt x="152069" y="404278"/>
                  </a:lnTo>
                  <a:lnTo>
                    <a:pt x="484734" y="106017"/>
                  </a:lnTo>
                  <a:lnTo>
                    <a:pt x="436352" y="0"/>
                  </a:lnTo>
                  <a:close/>
                </a:path>
              </a:pathLst>
            </a:custGeom>
            <a:solidFill>
              <a:srgbClr val="66C3EB"/>
            </a:solidFill>
            <a:ln w="6992" cap="flat">
              <a:noFill/>
              <a:prstDash val="solid"/>
              <a:miter/>
            </a:ln>
          </p:spPr>
          <p:txBody>
            <a:bodyPr rtlCol="0" anchor="ctr"/>
            <a:lstStyle/>
            <a:p>
              <a:endParaRPr lang="en-GB" sz="1200"/>
            </a:p>
          </p:txBody>
        </p:sp>
        <p:sp>
          <p:nvSpPr>
            <p:cNvPr id="77" name="Freeform 76">
              <a:extLst>
                <a:ext uri="{FF2B5EF4-FFF2-40B4-BE49-F238E27FC236}">
                  <a16:creationId xmlns:a16="http://schemas.microsoft.com/office/drawing/2014/main" id="{0C00AB37-72C3-EE72-4B00-B1C8518D3DB7}"/>
                </a:ext>
              </a:extLst>
            </p:cNvPr>
            <p:cNvSpPr/>
            <p:nvPr/>
          </p:nvSpPr>
          <p:spPr>
            <a:xfrm>
              <a:off x="8323440" y="4268999"/>
              <a:ext cx="427751" cy="495399"/>
            </a:xfrm>
            <a:custGeom>
              <a:avLst/>
              <a:gdLst>
                <a:gd name="connsiteX0" fmla="*/ 332385 w 427751"/>
                <a:gd name="connsiteY0" fmla="*/ 0 h 495399"/>
                <a:gd name="connsiteX1" fmla="*/ 0 w 427751"/>
                <a:gd name="connsiteY1" fmla="*/ 297911 h 495399"/>
                <a:gd name="connsiteX2" fmla="*/ 307144 w 427751"/>
                <a:gd name="connsiteY2" fmla="*/ 495400 h 495399"/>
                <a:gd name="connsiteX3" fmla="*/ 427751 w 427751"/>
                <a:gd name="connsiteY3" fmla="*/ 61331 h 495399"/>
                <a:gd name="connsiteX4" fmla="*/ 332385 w 427751"/>
                <a:gd name="connsiteY4" fmla="*/ 0 h 49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751" h="495399">
                  <a:moveTo>
                    <a:pt x="332385" y="0"/>
                  </a:moveTo>
                  <a:lnTo>
                    <a:pt x="0" y="297911"/>
                  </a:lnTo>
                  <a:lnTo>
                    <a:pt x="307144" y="495400"/>
                  </a:lnTo>
                  <a:lnTo>
                    <a:pt x="427751" y="61331"/>
                  </a:lnTo>
                  <a:lnTo>
                    <a:pt x="332385" y="0"/>
                  </a:lnTo>
                  <a:close/>
                </a:path>
              </a:pathLst>
            </a:custGeom>
            <a:solidFill>
              <a:srgbClr val="B2D7AE"/>
            </a:solidFill>
            <a:ln w="6992" cap="flat">
              <a:noFill/>
              <a:prstDash val="solid"/>
              <a:miter/>
            </a:ln>
          </p:spPr>
          <p:txBody>
            <a:bodyPr rtlCol="0" anchor="ctr"/>
            <a:lstStyle/>
            <a:p>
              <a:endParaRPr lang="en-GB" sz="1200"/>
            </a:p>
          </p:txBody>
        </p:sp>
        <p:sp>
          <p:nvSpPr>
            <p:cNvPr id="78" name="Freeform 77">
              <a:extLst>
                <a:ext uri="{FF2B5EF4-FFF2-40B4-BE49-F238E27FC236}">
                  <a16:creationId xmlns:a16="http://schemas.microsoft.com/office/drawing/2014/main" id="{144FA1BB-6542-4F83-F41D-E375789455A4}"/>
                </a:ext>
              </a:extLst>
            </p:cNvPr>
            <p:cNvSpPr/>
            <p:nvPr/>
          </p:nvSpPr>
          <p:spPr>
            <a:xfrm>
              <a:off x="8133966" y="3793460"/>
              <a:ext cx="452641" cy="360710"/>
            </a:xfrm>
            <a:custGeom>
              <a:avLst/>
              <a:gdLst>
                <a:gd name="connsiteX0" fmla="*/ 452642 w 452641"/>
                <a:gd name="connsiteY0" fmla="*/ 174411 h 360710"/>
                <a:gd name="connsiteX1" fmla="*/ 51808 w 452641"/>
                <a:gd name="connsiteY1" fmla="*/ 0 h 360710"/>
                <a:gd name="connsiteX2" fmla="*/ 0 w 452641"/>
                <a:gd name="connsiteY2" fmla="*/ 360710 h 360710"/>
                <a:gd name="connsiteX3" fmla="*/ 436072 w 452641"/>
                <a:gd name="connsiteY3" fmla="*/ 289519 h 360710"/>
                <a:gd name="connsiteX4" fmla="*/ 452642 w 452641"/>
                <a:gd name="connsiteY4" fmla="*/ 174411 h 360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41" h="360710">
                  <a:moveTo>
                    <a:pt x="452642" y="174411"/>
                  </a:moveTo>
                  <a:lnTo>
                    <a:pt x="51808" y="0"/>
                  </a:lnTo>
                  <a:lnTo>
                    <a:pt x="0" y="360710"/>
                  </a:lnTo>
                  <a:lnTo>
                    <a:pt x="436072" y="289519"/>
                  </a:lnTo>
                  <a:lnTo>
                    <a:pt x="452642" y="174411"/>
                  </a:lnTo>
                  <a:close/>
                </a:path>
              </a:pathLst>
            </a:custGeom>
            <a:solidFill>
              <a:srgbClr val="34A798"/>
            </a:solidFill>
            <a:ln w="6992" cap="flat">
              <a:noFill/>
              <a:prstDash val="solid"/>
              <a:miter/>
            </a:ln>
          </p:spPr>
          <p:txBody>
            <a:bodyPr rtlCol="0" anchor="ctr"/>
            <a:lstStyle/>
            <a:p>
              <a:endParaRPr lang="en-GB" sz="1200"/>
            </a:p>
          </p:txBody>
        </p:sp>
        <p:sp>
          <p:nvSpPr>
            <p:cNvPr id="79" name="Freeform 78">
              <a:extLst>
                <a:ext uri="{FF2B5EF4-FFF2-40B4-BE49-F238E27FC236}">
                  <a16:creationId xmlns:a16="http://schemas.microsoft.com/office/drawing/2014/main" id="{04464898-F0D2-042F-5C31-B41BFA2E71D6}"/>
                </a:ext>
              </a:extLst>
            </p:cNvPr>
            <p:cNvSpPr/>
            <p:nvPr/>
          </p:nvSpPr>
          <p:spPr>
            <a:xfrm>
              <a:off x="9092666" y="4129484"/>
              <a:ext cx="482915" cy="400222"/>
            </a:xfrm>
            <a:custGeom>
              <a:avLst/>
              <a:gdLst>
                <a:gd name="connsiteX0" fmla="*/ 46564 w 482915"/>
                <a:gd name="connsiteY0" fmla="*/ 0 h 400222"/>
                <a:gd name="connsiteX1" fmla="*/ 0 w 482915"/>
                <a:gd name="connsiteY1" fmla="*/ 102031 h 400222"/>
                <a:gd name="connsiteX2" fmla="*/ 332734 w 482915"/>
                <a:gd name="connsiteY2" fmla="*/ 400222 h 400222"/>
                <a:gd name="connsiteX3" fmla="*/ 482916 w 482915"/>
                <a:gd name="connsiteY3" fmla="*/ 71261 h 400222"/>
                <a:gd name="connsiteX4" fmla="*/ 46564 w 482915"/>
                <a:gd name="connsiteY4" fmla="*/ 0 h 40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15" h="400222">
                  <a:moveTo>
                    <a:pt x="46564" y="0"/>
                  </a:moveTo>
                  <a:lnTo>
                    <a:pt x="0" y="102031"/>
                  </a:lnTo>
                  <a:lnTo>
                    <a:pt x="332734" y="400222"/>
                  </a:lnTo>
                  <a:lnTo>
                    <a:pt x="482916" y="71261"/>
                  </a:lnTo>
                  <a:lnTo>
                    <a:pt x="46564" y="0"/>
                  </a:lnTo>
                  <a:close/>
                </a:path>
              </a:pathLst>
            </a:custGeom>
            <a:solidFill>
              <a:srgbClr val="98D7F1"/>
            </a:solidFill>
            <a:ln w="6992" cap="flat">
              <a:noFill/>
              <a:prstDash val="solid"/>
              <a:miter/>
            </a:ln>
          </p:spPr>
          <p:txBody>
            <a:bodyPr rtlCol="0" anchor="ctr"/>
            <a:lstStyle/>
            <a:p>
              <a:endParaRPr lang="en-GB" sz="1200"/>
            </a:p>
          </p:txBody>
        </p:sp>
      </p:grpSp>
      <p:sp>
        <p:nvSpPr>
          <p:cNvPr id="80" name="Text Placeholder 49">
            <a:extLst>
              <a:ext uri="{FF2B5EF4-FFF2-40B4-BE49-F238E27FC236}">
                <a16:creationId xmlns:a16="http://schemas.microsoft.com/office/drawing/2014/main" id="{2E3ABBD5-F15B-F62C-AB07-2EDBA6F27F26}"/>
              </a:ext>
            </a:extLst>
          </p:cNvPr>
          <p:cNvSpPr>
            <a:spLocks noGrp="1"/>
          </p:cNvSpPr>
          <p:nvPr>
            <p:ph type="body" sz="quarter" idx="37" hasCustomPrompt="1"/>
          </p:nvPr>
        </p:nvSpPr>
        <p:spPr>
          <a:xfrm>
            <a:off x="729799" y="3880441"/>
            <a:ext cx="2775086" cy="211873"/>
          </a:xfrm>
        </p:spPr>
        <p:txBody>
          <a:bodyPr>
            <a:normAutofit/>
          </a:bodyPr>
          <a:lstStyle>
            <a:lvl1pPr algn="l">
              <a:defRPr sz="105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9BEFD52F-1194-D68A-B4DE-880B499CD958}"/>
              </a:ext>
            </a:extLst>
          </p:cNvPr>
          <p:cNvSpPr>
            <a:spLocks noGrp="1"/>
          </p:cNvSpPr>
          <p:nvPr>
            <p:ph type="body" sz="quarter" idx="39" hasCustomPrompt="1"/>
          </p:nvPr>
        </p:nvSpPr>
        <p:spPr>
          <a:xfrm>
            <a:off x="729799" y="3273008"/>
            <a:ext cx="2775086" cy="211873"/>
          </a:xfrm>
        </p:spPr>
        <p:txBody>
          <a:bodyPr>
            <a:normAutofit/>
          </a:bodyPr>
          <a:lstStyle>
            <a:lvl1pPr algn="l">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B39AA180-5DAC-569A-BAF8-993DA77E396C}"/>
              </a:ext>
            </a:extLst>
          </p:cNvPr>
          <p:cNvSpPr>
            <a:spLocks noGrp="1"/>
          </p:cNvSpPr>
          <p:nvPr>
            <p:ph type="body" sz="quarter" idx="41" hasCustomPrompt="1"/>
          </p:nvPr>
        </p:nvSpPr>
        <p:spPr>
          <a:xfrm>
            <a:off x="727186" y="2702778"/>
            <a:ext cx="2775086" cy="211873"/>
          </a:xfrm>
        </p:spPr>
        <p:txBody>
          <a:bodyPr>
            <a:normAutofit/>
          </a:bodyPr>
          <a:lstStyle>
            <a:lvl1pPr algn="l">
              <a:defRPr sz="105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960CCFD6-A2D8-297D-305F-1FC5DCDAF44B}"/>
              </a:ext>
            </a:extLst>
          </p:cNvPr>
          <p:cNvSpPr>
            <a:spLocks noGrp="1"/>
          </p:cNvSpPr>
          <p:nvPr>
            <p:ph type="body" sz="quarter" idx="47" hasCustomPrompt="1"/>
          </p:nvPr>
        </p:nvSpPr>
        <p:spPr>
          <a:xfrm>
            <a:off x="741991" y="2074128"/>
            <a:ext cx="2775086" cy="211873"/>
          </a:xfrm>
        </p:spPr>
        <p:txBody>
          <a:bodyPr>
            <a:normAutofit/>
          </a:bodyPr>
          <a:lstStyle>
            <a:lvl1pPr algn="l">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9DD4528-120E-6977-DA86-B38CE387C9B4}"/>
              </a:ext>
            </a:extLst>
          </p:cNvPr>
          <p:cNvSpPr>
            <a:spLocks noGrp="1"/>
          </p:cNvSpPr>
          <p:nvPr>
            <p:ph type="body" sz="quarter" idx="48" hasCustomPrompt="1"/>
          </p:nvPr>
        </p:nvSpPr>
        <p:spPr>
          <a:xfrm>
            <a:off x="5674895" y="3864984"/>
            <a:ext cx="2775086" cy="211873"/>
          </a:xfrm>
        </p:spPr>
        <p:txBody>
          <a:bodyPr>
            <a:normAutofit/>
          </a:bodyPr>
          <a:lstStyle>
            <a:lvl1pPr algn="r">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6FC00BB6-227D-B96E-6179-CFC5A145BA82}"/>
              </a:ext>
            </a:extLst>
          </p:cNvPr>
          <p:cNvSpPr>
            <a:spLocks noGrp="1"/>
          </p:cNvSpPr>
          <p:nvPr>
            <p:ph type="body" sz="quarter" idx="49" hasCustomPrompt="1"/>
          </p:nvPr>
        </p:nvSpPr>
        <p:spPr>
          <a:xfrm>
            <a:off x="5674895" y="3257550"/>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0B50E3C4-604A-FF1A-AFE4-4B927A83FD67}"/>
              </a:ext>
            </a:extLst>
          </p:cNvPr>
          <p:cNvSpPr>
            <a:spLocks noGrp="1"/>
          </p:cNvSpPr>
          <p:nvPr>
            <p:ph type="body" sz="quarter" idx="50" hasCustomPrompt="1"/>
          </p:nvPr>
        </p:nvSpPr>
        <p:spPr>
          <a:xfrm>
            <a:off x="5672283" y="2702778"/>
            <a:ext cx="2775086" cy="211873"/>
          </a:xfrm>
        </p:spPr>
        <p:txBody>
          <a:bodyPr>
            <a:normAutofit/>
          </a:bodyPr>
          <a:lstStyle>
            <a:lvl1pPr algn="r">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447EDD5D-67B0-31C7-1636-60766567CEB7}"/>
              </a:ext>
            </a:extLst>
          </p:cNvPr>
          <p:cNvSpPr>
            <a:spLocks noGrp="1"/>
          </p:cNvSpPr>
          <p:nvPr>
            <p:ph type="body" sz="quarter" idx="51" hasCustomPrompt="1"/>
          </p:nvPr>
        </p:nvSpPr>
        <p:spPr>
          <a:xfrm>
            <a:off x="5687088" y="2074128"/>
            <a:ext cx="2775086" cy="211873"/>
          </a:xfrm>
        </p:spPr>
        <p:txBody>
          <a:bodyPr>
            <a:normAutofit/>
          </a:bodyPr>
          <a:lstStyle>
            <a:lvl1pPr algn="r">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69573B6D-9BA0-CB54-79B8-28238787C0ED}"/>
              </a:ext>
            </a:extLst>
          </p:cNvPr>
          <p:cNvSpPr>
            <a:spLocks noGrp="1"/>
          </p:cNvSpPr>
          <p:nvPr>
            <p:ph type="body" sz="quarter" idx="52" hasCustomPrompt="1"/>
          </p:nvPr>
        </p:nvSpPr>
        <p:spPr>
          <a:xfrm>
            <a:off x="3211884" y="4703028"/>
            <a:ext cx="2775086" cy="211873"/>
          </a:xfrm>
        </p:spPr>
        <p:txBody>
          <a:bodyPr>
            <a:normAutofit/>
          </a:bodyPr>
          <a:lstStyle>
            <a:lvl1pPr algn="ctr">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35E1ECFB-6EE9-B188-30ED-20CBEF1CF8F0}"/>
              </a:ext>
            </a:extLst>
          </p:cNvPr>
          <p:cNvSpPr>
            <a:spLocks noGrp="1"/>
          </p:cNvSpPr>
          <p:nvPr>
            <p:ph type="body" sz="quarter" idx="53" hasCustomPrompt="1"/>
          </p:nvPr>
        </p:nvSpPr>
        <p:spPr>
          <a:xfrm>
            <a:off x="727186" y="1527887"/>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C784EE01-C5C7-092D-FB37-8863D1A6945D}"/>
              </a:ext>
            </a:extLst>
          </p:cNvPr>
          <p:cNvSpPr>
            <a:spLocks noGrp="1"/>
          </p:cNvSpPr>
          <p:nvPr>
            <p:ph type="body" sz="quarter" idx="54" hasCustomPrompt="1"/>
          </p:nvPr>
        </p:nvSpPr>
        <p:spPr>
          <a:xfrm>
            <a:off x="5672283" y="1527887"/>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25277833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Twelve point do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dodecagon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0" name="Text Placeholder 49">
            <a:extLst>
              <a:ext uri="{FF2B5EF4-FFF2-40B4-BE49-F238E27FC236}">
                <a16:creationId xmlns:a16="http://schemas.microsoft.com/office/drawing/2014/main" id="{D156CD91-6374-D90A-5F93-40FDDEB59E99}"/>
              </a:ext>
            </a:extLst>
          </p:cNvPr>
          <p:cNvSpPr>
            <a:spLocks noGrp="1"/>
          </p:cNvSpPr>
          <p:nvPr>
            <p:ph type="body" sz="quarter" idx="37" hasCustomPrompt="1"/>
          </p:nvPr>
        </p:nvSpPr>
        <p:spPr>
          <a:xfrm>
            <a:off x="729799" y="4011567"/>
            <a:ext cx="2775086" cy="211873"/>
          </a:xfrm>
        </p:spPr>
        <p:txBody>
          <a:bodyPr>
            <a:normAutofit/>
          </a:bodyPr>
          <a:lstStyle>
            <a:lvl1pPr algn="l">
              <a:defRPr sz="1050" b="1">
                <a:solidFill>
                  <a:schemeClr val="tx1"/>
                </a:solidFill>
              </a:defRPr>
            </a:lvl1pPr>
          </a:lstStyle>
          <a:p>
            <a:pPr lvl="0"/>
            <a:r>
              <a:rPr lang="en-US"/>
              <a:t>Lorem ipsum dolor</a:t>
            </a:r>
          </a:p>
        </p:txBody>
      </p:sp>
      <p:sp>
        <p:nvSpPr>
          <p:cNvPr id="16" name="Text Placeholder 49">
            <a:extLst>
              <a:ext uri="{FF2B5EF4-FFF2-40B4-BE49-F238E27FC236}">
                <a16:creationId xmlns:a16="http://schemas.microsoft.com/office/drawing/2014/main" id="{F69BC0FF-1234-14F3-0579-E28B9BA874D8}"/>
              </a:ext>
            </a:extLst>
          </p:cNvPr>
          <p:cNvSpPr>
            <a:spLocks noGrp="1"/>
          </p:cNvSpPr>
          <p:nvPr>
            <p:ph type="body" sz="quarter" idx="39" hasCustomPrompt="1"/>
          </p:nvPr>
        </p:nvSpPr>
        <p:spPr>
          <a:xfrm>
            <a:off x="729799" y="3404133"/>
            <a:ext cx="2775086" cy="211873"/>
          </a:xfrm>
        </p:spPr>
        <p:txBody>
          <a:bodyPr>
            <a:normAutofit/>
          </a:bodyPr>
          <a:lstStyle>
            <a:lvl1pPr algn="l">
              <a:defRPr sz="1050" b="1">
                <a:solidFill>
                  <a:schemeClr val="tx1"/>
                </a:solidFill>
              </a:defRPr>
            </a:lvl1pPr>
          </a:lstStyle>
          <a:p>
            <a:pPr lvl="0"/>
            <a:r>
              <a:rPr lang="en-US"/>
              <a:t>Lorem ipsum dolor</a:t>
            </a:r>
          </a:p>
        </p:txBody>
      </p:sp>
      <p:sp>
        <p:nvSpPr>
          <p:cNvPr id="17" name="Text Placeholder 49">
            <a:extLst>
              <a:ext uri="{FF2B5EF4-FFF2-40B4-BE49-F238E27FC236}">
                <a16:creationId xmlns:a16="http://schemas.microsoft.com/office/drawing/2014/main" id="{DFAF05AD-BCB3-AAD4-E021-733F16010FC6}"/>
              </a:ext>
            </a:extLst>
          </p:cNvPr>
          <p:cNvSpPr>
            <a:spLocks noGrp="1"/>
          </p:cNvSpPr>
          <p:nvPr>
            <p:ph type="body" sz="quarter" idx="41" hasCustomPrompt="1"/>
          </p:nvPr>
        </p:nvSpPr>
        <p:spPr>
          <a:xfrm>
            <a:off x="727186" y="2833903"/>
            <a:ext cx="2775086" cy="211873"/>
          </a:xfrm>
        </p:spPr>
        <p:txBody>
          <a:bodyPr>
            <a:normAutofit/>
          </a:bodyPr>
          <a:lstStyle>
            <a:lvl1pPr algn="l">
              <a:defRPr sz="1050" b="1">
                <a:solidFill>
                  <a:schemeClr val="tx1"/>
                </a:solidFill>
              </a:defRPr>
            </a:lvl1pPr>
          </a:lstStyle>
          <a:p>
            <a:pPr lvl="0"/>
            <a:r>
              <a:rPr lang="en-US"/>
              <a:t>Lorem ipsum dolor</a:t>
            </a:r>
          </a:p>
        </p:txBody>
      </p:sp>
      <p:sp>
        <p:nvSpPr>
          <p:cNvPr id="18" name="Text Placeholder 49">
            <a:extLst>
              <a:ext uri="{FF2B5EF4-FFF2-40B4-BE49-F238E27FC236}">
                <a16:creationId xmlns:a16="http://schemas.microsoft.com/office/drawing/2014/main" id="{B8B80074-91B0-B220-D188-0CB152E5051C}"/>
              </a:ext>
            </a:extLst>
          </p:cNvPr>
          <p:cNvSpPr>
            <a:spLocks noGrp="1"/>
          </p:cNvSpPr>
          <p:nvPr>
            <p:ph type="body" sz="quarter" idx="47" hasCustomPrompt="1"/>
          </p:nvPr>
        </p:nvSpPr>
        <p:spPr>
          <a:xfrm>
            <a:off x="741991" y="2205253"/>
            <a:ext cx="2775086" cy="211873"/>
          </a:xfrm>
        </p:spPr>
        <p:txBody>
          <a:bodyPr>
            <a:normAutofit/>
          </a:bodyPr>
          <a:lstStyle>
            <a:lvl1pPr algn="l">
              <a:defRPr sz="1050" b="1">
                <a:solidFill>
                  <a:schemeClr val="tx1"/>
                </a:solidFill>
              </a:defRPr>
            </a:lvl1pPr>
          </a:lstStyle>
          <a:p>
            <a:pPr lvl="0"/>
            <a:r>
              <a:rPr lang="en-US"/>
              <a:t>Lorem ipsum dolor</a:t>
            </a:r>
          </a:p>
        </p:txBody>
      </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674895" y="3996109"/>
            <a:ext cx="2775086" cy="211873"/>
          </a:xfrm>
        </p:spPr>
        <p:txBody>
          <a:bodyPr>
            <a:normAutofit/>
          </a:bodyPr>
          <a:lstStyle>
            <a:lvl1pPr algn="r">
              <a:defRPr sz="1050" b="1">
                <a:solidFill>
                  <a:schemeClr val="tx1"/>
                </a:solidFill>
              </a:defRPr>
            </a:lvl1pPr>
          </a:lstStyle>
          <a:p>
            <a:pPr lvl="0"/>
            <a:r>
              <a:rPr lang="en-US"/>
              <a:t>Lorem ipsum dolor</a:t>
            </a:r>
          </a:p>
        </p:txBody>
      </p:sp>
      <p:sp>
        <p:nvSpPr>
          <p:cNvPr id="21" name="Text Placeholder 49">
            <a:extLst>
              <a:ext uri="{FF2B5EF4-FFF2-40B4-BE49-F238E27FC236}">
                <a16:creationId xmlns:a16="http://schemas.microsoft.com/office/drawing/2014/main" id="{07455197-95E1-24DA-03C0-2B3E4F5EE31F}"/>
              </a:ext>
            </a:extLst>
          </p:cNvPr>
          <p:cNvSpPr>
            <a:spLocks noGrp="1"/>
          </p:cNvSpPr>
          <p:nvPr>
            <p:ph type="body" sz="quarter" idx="49" hasCustomPrompt="1"/>
          </p:nvPr>
        </p:nvSpPr>
        <p:spPr>
          <a:xfrm>
            <a:off x="5674895" y="3388676"/>
            <a:ext cx="2775086" cy="211873"/>
          </a:xfrm>
        </p:spPr>
        <p:txBody>
          <a:bodyPr>
            <a:normAutofit/>
          </a:bodyPr>
          <a:lstStyle>
            <a:lvl1pPr algn="r">
              <a:defRPr sz="1050" b="1">
                <a:solidFill>
                  <a:schemeClr val="tx1"/>
                </a:solidFill>
              </a:defRPr>
            </a:lvl1pPr>
          </a:lstStyle>
          <a:p>
            <a:pPr lvl="0"/>
            <a:r>
              <a:rPr lang="en-US"/>
              <a:t>Lorem ipsum dolor</a:t>
            </a:r>
          </a:p>
        </p:txBody>
      </p:sp>
      <p:sp>
        <p:nvSpPr>
          <p:cNvPr id="22" name="Text Placeholder 49">
            <a:extLst>
              <a:ext uri="{FF2B5EF4-FFF2-40B4-BE49-F238E27FC236}">
                <a16:creationId xmlns:a16="http://schemas.microsoft.com/office/drawing/2014/main" id="{BB34F1D8-B948-6421-7956-BE401CDCFE99}"/>
              </a:ext>
            </a:extLst>
          </p:cNvPr>
          <p:cNvSpPr>
            <a:spLocks noGrp="1"/>
          </p:cNvSpPr>
          <p:nvPr>
            <p:ph type="body" sz="quarter" idx="50" hasCustomPrompt="1"/>
          </p:nvPr>
        </p:nvSpPr>
        <p:spPr>
          <a:xfrm>
            <a:off x="5672283" y="2833903"/>
            <a:ext cx="2775086" cy="211873"/>
          </a:xfrm>
        </p:spPr>
        <p:txBody>
          <a:bodyPr>
            <a:normAutofit/>
          </a:bodyPr>
          <a:lstStyle>
            <a:lvl1pPr algn="r">
              <a:defRPr sz="1050" b="1">
                <a:solidFill>
                  <a:schemeClr val="tx1"/>
                </a:solidFill>
              </a:defRPr>
            </a:lvl1pPr>
          </a:lstStyle>
          <a:p>
            <a:pPr lvl="0"/>
            <a:r>
              <a:rPr lang="en-US"/>
              <a:t>Lorem ipsum dolor</a:t>
            </a:r>
          </a:p>
        </p:txBody>
      </p:sp>
      <p:sp>
        <p:nvSpPr>
          <p:cNvPr id="23" name="Text Placeholder 49">
            <a:extLst>
              <a:ext uri="{FF2B5EF4-FFF2-40B4-BE49-F238E27FC236}">
                <a16:creationId xmlns:a16="http://schemas.microsoft.com/office/drawing/2014/main" id="{C5AAB399-0D92-78D1-8BB9-3DEBD81146AC}"/>
              </a:ext>
            </a:extLst>
          </p:cNvPr>
          <p:cNvSpPr>
            <a:spLocks noGrp="1"/>
          </p:cNvSpPr>
          <p:nvPr>
            <p:ph type="body" sz="quarter" idx="51" hasCustomPrompt="1"/>
          </p:nvPr>
        </p:nvSpPr>
        <p:spPr>
          <a:xfrm>
            <a:off x="5687088" y="2205253"/>
            <a:ext cx="2775086" cy="211873"/>
          </a:xfrm>
        </p:spPr>
        <p:txBody>
          <a:bodyPr>
            <a:normAutofit/>
          </a:bodyPr>
          <a:lstStyle>
            <a:lvl1pPr algn="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B1CD8054-E3B0-04C0-DD71-85C436DCF617}"/>
              </a:ext>
            </a:extLst>
          </p:cNvPr>
          <p:cNvSpPr>
            <a:spLocks noGrp="1"/>
          </p:cNvSpPr>
          <p:nvPr>
            <p:ph type="body" sz="quarter" idx="53" hasCustomPrompt="1"/>
          </p:nvPr>
        </p:nvSpPr>
        <p:spPr>
          <a:xfrm>
            <a:off x="727186" y="1659012"/>
            <a:ext cx="2775086" cy="211873"/>
          </a:xfrm>
        </p:spPr>
        <p:txBody>
          <a:bodyPr>
            <a:normAutofit/>
          </a:bodyPr>
          <a:lstStyle>
            <a:lvl1pPr algn="l">
              <a:defRPr sz="1050" b="1">
                <a:solidFill>
                  <a:schemeClr val="tx1"/>
                </a:solidFill>
              </a:defRPr>
            </a:lvl1pPr>
          </a:lstStyle>
          <a:p>
            <a:pPr lvl="0"/>
            <a:r>
              <a:rPr lang="en-US"/>
              <a:t>Lorem ipsum dolor</a:t>
            </a:r>
          </a:p>
        </p:txBody>
      </p:sp>
      <p:sp>
        <p:nvSpPr>
          <p:cNvPr id="25" name="Text Placeholder 49">
            <a:extLst>
              <a:ext uri="{FF2B5EF4-FFF2-40B4-BE49-F238E27FC236}">
                <a16:creationId xmlns:a16="http://schemas.microsoft.com/office/drawing/2014/main" id="{045DA7DB-94FC-0A42-5AC0-3CDD6B6F9F2E}"/>
              </a:ext>
            </a:extLst>
          </p:cNvPr>
          <p:cNvSpPr>
            <a:spLocks noGrp="1"/>
          </p:cNvSpPr>
          <p:nvPr>
            <p:ph type="body" sz="quarter" idx="54" hasCustomPrompt="1"/>
          </p:nvPr>
        </p:nvSpPr>
        <p:spPr>
          <a:xfrm>
            <a:off x="5672283" y="1659012"/>
            <a:ext cx="2775086" cy="211873"/>
          </a:xfrm>
        </p:spPr>
        <p:txBody>
          <a:bodyPr>
            <a:normAutofit/>
          </a:bodyPr>
          <a:lstStyle>
            <a:lvl1pPr algn="r">
              <a:defRPr sz="1050" b="1">
                <a:solidFill>
                  <a:schemeClr val="tx1"/>
                </a:solidFill>
              </a:defRPr>
            </a:lvl1pPr>
          </a:lstStyle>
          <a:p>
            <a:pPr lvl="0"/>
            <a:r>
              <a:rPr lang="en-US"/>
              <a:t>Lorem ipsum dolor</a:t>
            </a:r>
          </a:p>
        </p:txBody>
      </p:sp>
      <p:cxnSp>
        <p:nvCxnSpPr>
          <p:cNvPr id="27" name="Straight Connector 26">
            <a:extLst>
              <a:ext uri="{FF2B5EF4-FFF2-40B4-BE49-F238E27FC236}">
                <a16:creationId xmlns:a16="http://schemas.microsoft.com/office/drawing/2014/main" id="{A66CDBB8-44CC-2416-B1D1-93A92839C188}"/>
              </a:ext>
            </a:extLst>
          </p:cNvPr>
          <p:cNvCxnSpPr>
            <a:cxnSpLocks/>
          </p:cNvCxnSpPr>
          <p:nvPr/>
        </p:nvCxnSpPr>
        <p:spPr>
          <a:xfrm flipV="1">
            <a:off x="4599427" y="1455792"/>
            <a:ext cx="0" cy="63550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D0B0953-4F9B-FB63-AF08-F1F94AEC460A}"/>
              </a:ext>
            </a:extLst>
          </p:cNvPr>
          <p:cNvGrpSpPr/>
          <p:nvPr userDrawn="1"/>
        </p:nvGrpSpPr>
        <p:grpSpPr>
          <a:xfrm>
            <a:off x="639085" y="1875594"/>
            <a:ext cx="7965281" cy="2837219"/>
            <a:chOff x="815975" y="2096857"/>
            <a:chExt cx="10620375" cy="3782958"/>
          </a:xfrm>
        </p:grpSpPr>
        <p:grpSp>
          <p:nvGrpSpPr>
            <p:cNvPr id="30" name="Group 29">
              <a:extLst>
                <a:ext uri="{FF2B5EF4-FFF2-40B4-BE49-F238E27FC236}">
                  <a16:creationId xmlns:a16="http://schemas.microsoft.com/office/drawing/2014/main" id="{1C02B392-F1B1-DA0C-FB7F-FE306A5E41A8}"/>
                </a:ext>
              </a:extLst>
            </p:cNvPr>
            <p:cNvGrpSpPr/>
            <p:nvPr/>
          </p:nvGrpSpPr>
          <p:grpSpPr>
            <a:xfrm>
              <a:off x="815975" y="2825780"/>
              <a:ext cx="10620375" cy="3054035"/>
              <a:chOff x="815975" y="2574983"/>
              <a:chExt cx="10620375" cy="3054035"/>
            </a:xfrm>
          </p:grpSpPr>
          <p:cxnSp>
            <p:nvCxnSpPr>
              <p:cNvPr id="62" name="Straight Connector 61">
                <a:extLst>
                  <a:ext uri="{FF2B5EF4-FFF2-40B4-BE49-F238E27FC236}">
                    <a16:creationId xmlns:a16="http://schemas.microsoft.com/office/drawing/2014/main" id="{3D8D065C-0FCB-35F3-0581-B7EF47E6DA05}"/>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4FBF671-CC5A-FBE3-F455-94F0684ED7CA}"/>
                  </a:ext>
                </a:extLst>
              </p:cNvPr>
              <p:cNvCxnSpPr>
                <a:cxnSpLocks/>
              </p:cNvCxnSpPr>
              <p:nvPr/>
            </p:nvCxnSpPr>
            <p:spPr>
              <a:xfrm flipH="1">
                <a:off x="815975" y="2574983"/>
                <a:ext cx="4140044"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1FE20F1-CF27-8DDE-348E-73AA4DE16244}"/>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67AC4BB-4540-BAD9-9CE8-2D7B0C758E52}"/>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3C6A1AE-6472-C36C-F6E3-A0B871CB24A1}"/>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F280C08-48AA-D71F-3620-41E7F9FF7463}"/>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D3397A-CEEA-CBE4-1A5B-B2D1AD7065C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BAA3708-1339-E19D-DFB3-B46D0570407D}"/>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3C023D1-8DDC-71EE-CC51-4A5C0FFAF95B}"/>
                  </a:ext>
                </a:extLst>
              </p:cNvPr>
              <p:cNvCxnSpPr>
                <a:cxnSpLocks/>
              </p:cNvCxnSpPr>
              <p:nvPr/>
            </p:nvCxnSpPr>
            <p:spPr>
              <a:xfrm>
                <a:off x="6125454" y="453362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5F01B235-8CDF-B193-065A-4BFCA27599D7}"/>
                </a:ext>
              </a:extLst>
            </p:cNvPr>
            <p:cNvCxnSpPr>
              <a:cxnSpLocks/>
            </p:cNvCxnSpPr>
            <p:nvPr/>
          </p:nvCxnSpPr>
          <p:spPr>
            <a:xfrm>
              <a:off x="6663223" y="2110888"/>
              <a:ext cx="477312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78BCD33-A73A-1A78-D6FE-C457C14ED60A}"/>
                </a:ext>
              </a:extLst>
            </p:cNvPr>
            <p:cNvCxnSpPr>
              <a:cxnSpLocks/>
            </p:cNvCxnSpPr>
            <p:nvPr/>
          </p:nvCxnSpPr>
          <p:spPr>
            <a:xfrm flipH="1">
              <a:off x="815975" y="2096857"/>
              <a:ext cx="4745030"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a:t>RSM | </a:t>
            </a:r>
            <a:fld id="{D3664AF6-26E3-4378-990F-C4F4E21208D6}" type="slidenum">
              <a:rPr smtClean="0"/>
              <a:pPr/>
              <a:t>‹#›</a:t>
            </a:fld>
            <a:endParaRPr/>
          </a:p>
        </p:txBody>
      </p:sp>
      <p:grpSp>
        <p:nvGrpSpPr>
          <p:cNvPr id="89" name="Content Placeholder 7">
            <a:extLst>
              <a:ext uri="{FF2B5EF4-FFF2-40B4-BE49-F238E27FC236}">
                <a16:creationId xmlns:a16="http://schemas.microsoft.com/office/drawing/2014/main" id="{D745F268-A575-0E4A-F5EE-7C007937E908}"/>
              </a:ext>
            </a:extLst>
          </p:cNvPr>
          <p:cNvGrpSpPr/>
          <p:nvPr userDrawn="1"/>
        </p:nvGrpSpPr>
        <p:grpSpPr>
          <a:xfrm>
            <a:off x="3197164" y="1667192"/>
            <a:ext cx="2776937" cy="2804328"/>
            <a:chOff x="9990329" y="3345264"/>
            <a:chExt cx="1443013" cy="1457247"/>
          </a:xfrm>
          <a:solidFill>
            <a:schemeClr val="bg2"/>
          </a:solidFill>
        </p:grpSpPr>
        <p:sp>
          <p:nvSpPr>
            <p:cNvPr id="90" name="Freeform 89">
              <a:extLst>
                <a:ext uri="{FF2B5EF4-FFF2-40B4-BE49-F238E27FC236}">
                  <a16:creationId xmlns:a16="http://schemas.microsoft.com/office/drawing/2014/main" id="{F0720E33-FC47-E0D6-54F3-C1AC4A32DE8C}"/>
                </a:ext>
              </a:extLst>
            </p:cNvPr>
            <p:cNvSpPr/>
            <p:nvPr/>
          </p:nvSpPr>
          <p:spPr>
            <a:xfrm>
              <a:off x="10925816" y="3561914"/>
              <a:ext cx="493613" cy="413159"/>
            </a:xfrm>
            <a:custGeom>
              <a:avLst/>
              <a:gdLst>
                <a:gd name="connsiteX0" fmla="*/ 47684 w 493613"/>
                <a:gd name="connsiteY0" fmla="*/ 413160 h 413159"/>
                <a:gd name="connsiteX1" fmla="*/ 493613 w 493613"/>
                <a:gd name="connsiteY1" fmla="*/ 292457 h 413159"/>
                <a:gd name="connsiteX2" fmla="*/ 326442 w 493613"/>
                <a:gd name="connsiteY2" fmla="*/ 0 h 413159"/>
                <a:gd name="connsiteX3" fmla="*/ 0 w 493613"/>
                <a:gd name="connsiteY3" fmla="*/ 329661 h 413159"/>
                <a:gd name="connsiteX4" fmla="*/ 47684 w 493613"/>
                <a:gd name="connsiteY4" fmla="*/ 413160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159">
                  <a:moveTo>
                    <a:pt x="47684" y="413160"/>
                  </a:moveTo>
                  <a:lnTo>
                    <a:pt x="493613" y="292457"/>
                  </a:lnTo>
                  <a:lnTo>
                    <a:pt x="326442" y="0"/>
                  </a:lnTo>
                  <a:lnTo>
                    <a:pt x="0" y="329661"/>
                  </a:lnTo>
                  <a:lnTo>
                    <a:pt x="47684" y="413160"/>
                  </a:lnTo>
                  <a:close/>
                </a:path>
              </a:pathLst>
            </a:custGeom>
            <a:solidFill>
              <a:srgbClr val="66C3EB"/>
            </a:solidFill>
            <a:ln w="3496" cap="flat">
              <a:noFill/>
              <a:prstDash val="solid"/>
              <a:miter/>
            </a:ln>
          </p:spPr>
          <p:txBody>
            <a:bodyPr rtlCol="0" anchor="ctr"/>
            <a:lstStyle/>
            <a:p>
              <a:endParaRPr lang="en-GB" sz="1200"/>
            </a:p>
          </p:txBody>
        </p:sp>
        <p:sp>
          <p:nvSpPr>
            <p:cNvPr id="91" name="Freeform 90">
              <a:extLst>
                <a:ext uri="{FF2B5EF4-FFF2-40B4-BE49-F238E27FC236}">
                  <a16:creationId xmlns:a16="http://schemas.microsoft.com/office/drawing/2014/main" id="{E57908D6-A91F-8CE4-0FB1-D2B6C14A467F}"/>
                </a:ext>
              </a:extLst>
            </p:cNvPr>
            <p:cNvSpPr/>
            <p:nvPr/>
          </p:nvSpPr>
          <p:spPr>
            <a:xfrm>
              <a:off x="10987413" y="3903393"/>
              <a:ext cx="445929" cy="337702"/>
            </a:xfrm>
            <a:custGeom>
              <a:avLst/>
              <a:gdLst>
                <a:gd name="connsiteX0" fmla="*/ 0 w 445929"/>
                <a:gd name="connsiteY0" fmla="*/ 217070 h 337702"/>
                <a:gd name="connsiteX1" fmla="*/ 445929 w 445929"/>
                <a:gd name="connsiteY1" fmla="*/ 337703 h 337702"/>
                <a:gd name="connsiteX2" fmla="*/ 445929 w 445929"/>
                <a:gd name="connsiteY2" fmla="*/ 0 h 337702"/>
                <a:gd name="connsiteX3" fmla="*/ 0 w 445929"/>
                <a:gd name="connsiteY3" fmla="*/ 120703 h 337702"/>
                <a:gd name="connsiteX4" fmla="*/ 0 w 445929"/>
                <a:gd name="connsiteY4" fmla="*/ 217070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0" y="217070"/>
                  </a:moveTo>
                  <a:lnTo>
                    <a:pt x="445929" y="337703"/>
                  </a:lnTo>
                  <a:lnTo>
                    <a:pt x="445929" y="0"/>
                  </a:lnTo>
                  <a:lnTo>
                    <a:pt x="0" y="120703"/>
                  </a:lnTo>
                  <a:lnTo>
                    <a:pt x="0" y="217070"/>
                  </a:lnTo>
                  <a:close/>
                </a:path>
              </a:pathLst>
            </a:custGeom>
            <a:solidFill>
              <a:srgbClr val="34A798"/>
            </a:solidFill>
            <a:ln w="3496" cap="flat">
              <a:noFill/>
              <a:prstDash val="solid"/>
              <a:miter/>
            </a:ln>
          </p:spPr>
          <p:txBody>
            <a:bodyPr rtlCol="0" anchor="ctr"/>
            <a:lstStyle/>
            <a:p>
              <a:endParaRPr lang="en-GB" sz="1200"/>
            </a:p>
          </p:txBody>
        </p:sp>
        <p:sp>
          <p:nvSpPr>
            <p:cNvPr id="92" name="Freeform 91">
              <a:extLst>
                <a:ext uri="{FF2B5EF4-FFF2-40B4-BE49-F238E27FC236}">
                  <a16:creationId xmlns:a16="http://schemas.microsoft.com/office/drawing/2014/main" id="{62DDB9F2-B7B1-CF8C-33FB-08B54DCE1FE3}"/>
                </a:ext>
              </a:extLst>
            </p:cNvPr>
            <p:cNvSpPr/>
            <p:nvPr/>
          </p:nvSpPr>
          <p:spPr>
            <a:xfrm>
              <a:off x="10806888" y="3357642"/>
              <a:ext cx="409083" cy="498546"/>
            </a:xfrm>
            <a:custGeom>
              <a:avLst/>
              <a:gdLst>
                <a:gd name="connsiteX0" fmla="*/ 82642 w 409083"/>
                <a:gd name="connsiteY0" fmla="*/ 498547 h 498546"/>
                <a:gd name="connsiteX1" fmla="*/ 409084 w 409083"/>
                <a:gd name="connsiteY1" fmla="*/ 168886 h 498546"/>
                <a:gd name="connsiteX2" fmla="*/ 119489 w 409083"/>
                <a:gd name="connsiteY2" fmla="*/ 0 h 498546"/>
                <a:gd name="connsiteX3" fmla="*/ 0 w 409083"/>
                <a:gd name="connsiteY3" fmla="*/ 450364 h 498546"/>
                <a:gd name="connsiteX4" fmla="*/ 82642 w 409083"/>
                <a:gd name="connsiteY4" fmla="*/ 498547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82642" y="498547"/>
                  </a:moveTo>
                  <a:lnTo>
                    <a:pt x="409084" y="168886"/>
                  </a:lnTo>
                  <a:lnTo>
                    <a:pt x="119489" y="0"/>
                  </a:lnTo>
                  <a:lnTo>
                    <a:pt x="0" y="450364"/>
                  </a:lnTo>
                  <a:lnTo>
                    <a:pt x="82642" y="498547"/>
                  </a:lnTo>
                  <a:close/>
                </a:path>
              </a:pathLst>
            </a:custGeom>
            <a:solidFill>
              <a:srgbClr val="85CAC1"/>
            </a:solidFill>
            <a:ln w="3496" cap="flat">
              <a:noFill/>
              <a:prstDash val="solid"/>
              <a:miter/>
            </a:ln>
          </p:spPr>
          <p:txBody>
            <a:bodyPr rtlCol="0" anchor="ctr"/>
            <a:lstStyle/>
            <a:p>
              <a:endParaRPr lang="en-GB" sz="1200"/>
            </a:p>
          </p:txBody>
        </p:sp>
        <p:sp>
          <p:nvSpPr>
            <p:cNvPr id="93" name="Freeform 92">
              <a:extLst>
                <a:ext uri="{FF2B5EF4-FFF2-40B4-BE49-F238E27FC236}">
                  <a16:creationId xmlns:a16="http://schemas.microsoft.com/office/drawing/2014/main" id="{0B61CE9B-020E-B0C4-ADBD-CC1B306C4745}"/>
                </a:ext>
              </a:extLst>
            </p:cNvPr>
            <p:cNvSpPr/>
            <p:nvPr/>
          </p:nvSpPr>
          <p:spPr>
            <a:xfrm>
              <a:off x="10204903" y="3359320"/>
              <a:ext cx="409083" cy="498476"/>
            </a:xfrm>
            <a:custGeom>
              <a:avLst/>
              <a:gdLst>
                <a:gd name="connsiteX0" fmla="*/ 409084 w 409083"/>
                <a:gd name="connsiteY0" fmla="*/ 450294 h 498476"/>
                <a:gd name="connsiteX1" fmla="*/ 289596 w 409083"/>
                <a:gd name="connsiteY1" fmla="*/ 0 h 498476"/>
                <a:gd name="connsiteX2" fmla="*/ 0 w 409083"/>
                <a:gd name="connsiteY2" fmla="*/ 168816 h 498476"/>
                <a:gd name="connsiteX3" fmla="*/ 326442 w 409083"/>
                <a:gd name="connsiteY3" fmla="*/ 498477 h 498476"/>
                <a:gd name="connsiteX4" fmla="*/ 409084 w 409083"/>
                <a:gd name="connsiteY4" fmla="*/ 450294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409084" y="450294"/>
                  </a:moveTo>
                  <a:lnTo>
                    <a:pt x="289596" y="0"/>
                  </a:lnTo>
                  <a:lnTo>
                    <a:pt x="0" y="168816"/>
                  </a:lnTo>
                  <a:lnTo>
                    <a:pt x="326442" y="498477"/>
                  </a:lnTo>
                  <a:lnTo>
                    <a:pt x="409084" y="450294"/>
                  </a:lnTo>
                  <a:close/>
                </a:path>
              </a:pathLst>
            </a:custGeom>
            <a:solidFill>
              <a:schemeClr val="accent4"/>
            </a:solidFill>
            <a:ln w="3496" cap="flat">
              <a:noFill/>
              <a:prstDash val="solid"/>
              <a:miter/>
            </a:ln>
          </p:spPr>
          <p:txBody>
            <a:bodyPr rtlCol="0" anchor="ctr"/>
            <a:lstStyle/>
            <a:p>
              <a:endParaRPr lang="en-GB" sz="1200"/>
            </a:p>
          </p:txBody>
        </p:sp>
        <p:sp>
          <p:nvSpPr>
            <p:cNvPr id="94" name="Freeform 93">
              <a:extLst>
                <a:ext uri="{FF2B5EF4-FFF2-40B4-BE49-F238E27FC236}">
                  <a16:creationId xmlns:a16="http://schemas.microsoft.com/office/drawing/2014/main" id="{88476980-2408-0C88-5E9F-1D714B7ABE79}"/>
                </a:ext>
              </a:extLst>
            </p:cNvPr>
            <p:cNvSpPr/>
            <p:nvPr/>
          </p:nvSpPr>
          <p:spPr>
            <a:xfrm>
              <a:off x="10543021" y="3345264"/>
              <a:ext cx="334413" cy="450363"/>
            </a:xfrm>
            <a:custGeom>
              <a:avLst/>
              <a:gdLst>
                <a:gd name="connsiteX0" fmla="*/ 214924 w 334413"/>
                <a:gd name="connsiteY0" fmla="*/ 450364 h 450363"/>
                <a:gd name="connsiteX1" fmla="*/ 334413 w 334413"/>
                <a:gd name="connsiteY1" fmla="*/ 0 h 450363"/>
                <a:gd name="connsiteX2" fmla="*/ 0 w 334413"/>
                <a:gd name="connsiteY2" fmla="*/ 0 h 450363"/>
                <a:gd name="connsiteX3" fmla="*/ 119488 w 334413"/>
                <a:gd name="connsiteY3" fmla="*/ 450364 h 450363"/>
                <a:gd name="connsiteX4" fmla="*/ 214924 w 334413"/>
                <a:gd name="connsiteY4" fmla="*/ 450364 h 45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363">
                  <a:moveTo>
                    <a:pt x="214924" y="450364"/>
                  </a:moveTo>
                  <a:lnTo>
                    <a:pt x="334413" y="0"/>
                  </a:lnTo>
                  <a:lnTo>
                    <a:pt x="0" y="0"/>
                  </a:lnTo>
                  <a:lnTo>
                    <a:pt x="119488" y="450364"/>
                  </a:lnTo>
                  <a:lnTo>
                    <a:pt x="214924" y="450364"/>
                  </a:lnTo>
                  <a:close/>
                </a:path>
              </a:pathLst>
            </a:custGeom>
            <a:solidFill>
              <a:srgbClr val="98D7F1"/>
            </a:solidFill>
            <a:ln w="3496" cap="flat">
              <a:noFill/>
              <a:prstDash val="solid"/>
              <a:miter/>
            </a:ln>
          </p:spPr>
          <p:txBody>
            <a:bodyPr rtlCol="0" anchor="ctr"/>
            <a:lstStyle/>
            <a:p>
              <a:endParaRPr lang="en-GB" sz="1200"/>
            </a:p>
          </p:txBody>
        </p:sp>
        <p:sp>
          <p:nvSpPr>
            <p:cNvPr id="95" name="Freeform 94">
              <a:extLst>
                <a:ext uri="{FF2B5EF4-FFF2-40B4-BE49-F238E27FC236}">
                  <a16:creationId xmlns:a16="http://schemas.microsoft.com/office/drawing/2014/main" id="{A83059D5-C569-2E97-F5B3-52090FA2861B}"/>
                </a:ext>
              </a:extLst>
            </p:cNvPr>
            <p:cNvSpPr/>
            <p:nvPr/>
          </p:nvSpPr>
          <p:spPr>
            <a:xfrm>
              <a:off x="10927424" y="4169905"/>
              <a:ext cx="493683" cy="413089"/>
            </a:xfrm>
            <a:custGeom>
              <a:avLst/>
              <a:gdLst>
                <a:gd name="connsiteX0" fmla="*/ 47754 w 493683"/>
                <a:gd name="connsiteY0" fmla="*/ 0 h 413089"/>
                <a:gd name="connsiteX1" fmla="*/ 0 w 493683"/>
                <a:gd name="connsiteY1" fmla="*/ 83429 h 413089"/>
                <a:gd name="connsiteX2" fmla="*/ 326442 w 493683"/>
                <a:gd name="connsiteY2" fmla="*/ 413090 h 413089"/>
                <a:gd name="connsiteX3" fmla="*/ 493683 w 493683"/>
                <a:gd name="connsiteY3" fmla="*/ 120633 h 413089"/>
                <a:gd name="connsiteX4" fmla="*/ 47754 w 49368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089">
                  <a:moveTo>
                    <a:pt x="47754" y="0"/>
                  </a:moveTo>
                  <a:lnTo>
                    <a:pt x="0" y="83429"/>
                  </a:lnTo>
                  <a:lnTo>
                    <a:pt x="326442" y="413090"/>
                  </a:lnTo>
                  <a:lnTo>
                    <a:pt x="493683" y="120633"/>
                  </a:lnTo>
                  <a:lnTo>
                    <a:pt x="47754" y="0"/>
                  </a:lnTo>
                  <a:close/>
                </a:path>
              </a:pathLst>
            </a:custGeom>
            <a:solidFill>
              <a:srgbClr val="B2D7AE"/>
            </a:solidFill>
            <a:ln w="3496" cap="flat">
              <a:noFill/>
              <a:prstDash val="solid"/>
              <a:miter/>
            </a:ln>
          </p:spPr>
          <p:txBody>
            <a:bodyPr rtlCol="0" anchor="ctr"/>
            <a:lstStyle/>
            <a:p>
              <a:endParaRPr lang="en-GB" sz="1200"/>
            </a:p>
          </p:txBody>
        </p:sp>
        <p:sp>
          <p:nvSpPr>
            <p:cNvPr id="96" name="Freeform 95">
              <a:extLst>
                <a:ext uri="{FF2B5EF4-FFF2-40B4-BE49-F238E27FC236}">
                  <a16:creationId xmlns:a16="http://schemas.microsoft.com/office/drawing/2014/main" id="{1777B87E-9931-527C-E3C2-B4CA972DFE65}"/>
                </a:ext>
              </a:extLst>
            </p:cNvPr>
            <p:cNvSpPr/>
            <p:nvPr/>
          </p:nvSpPr>
          <p:spPr>
            <a:xfrm>
              <a:off x="10809684" y="4289978"/>
              <a:ext cx="409083" cy="498546"/>
            </a:xfrm>
            <a:custGeom>
              <a:avLst/>
              <a:gdLst>
                <a:gd name="connsiteX0" fmla="*/ 0 w 409083"/>
                <a:gd name="connsiteY0" fmla="*/ 48183 h 498546"/>
                <a:gd name="connsiteX1" fmla="*/ 119488 w 409083"/>
                <a:gd name="connsiteY1" fmla="*/ 498547 h 498546"/>
                <a:gd name="connsiteX2" fmla="*/ 409084 w 409083"/>
                <a:gd name="connsiteY2" fmla="*/ 329661 h 498546"/>
                <a:gd name="connsiteX3" fmla="*/ 82641 w 409083"/>
                <a:gd name="connsiteY3" fmla="*/ 0 h 498546"/>
                <a:gd name="connsiteX4" fmla="*/ 0 w 409083"/>
                <a:gd name="connsiteY4" fmla="*/ 48183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0" y="48183"/>
                  </a:moveTo>
                  <a:lnTo>
                    <a:pt x="119488" y="498547"/>
                  </a:lnTo>
                  <a:lnTo>
                    <a:pt x="409084" y="329661"/>
                  </a:lnTo>
                  <a:lnTo>
                    <a:pt x="82641" y="0"/>
                  </a:lnTo>
                  <a:lnTo>
                    <a:pt x="0" y="48183"/>
                  </a:lnTo>
                  <a:close/>
                </a:path>
              </a:pathLst>
            </a:custGeom>
            <a:grpFill/>
            <a:ln w="3496" cap="flat">
              <a:noFill/>
              <a:prstDash val="solid"/>
              <a:miter/>
            </a:ln>
          </p:spPr>
          <p:txBody>
            <a:bodyPr rtlCol="0" anchor="ctr"/>
            <a:lstStyle/>
            <a:p>
              <a:endParaRPr lang="en-GB" sz="1200"/>
            </a:p>
          </p:txBody>
        </p:sp>
        <p:sp>
          <p:nvSpPr>
            <p:cNvPr id="97" name="Freeform 96">
              <a:extLst>
                <a:ext uri="{FF2B5EF4-FFF2-40B4-BE49-F238E27FC236}">
                  <a16:creationId xmlns:a16="http://schemas.microsoft.com/office/drawing/2014/main" id="{613D6D2D-2666-7231-1C9A-F29E123857F3}"/>
                </a:ext>
              </a:extLst>
            </p:cNvPr>
            <p:cNvSpPr/>
            <p:nvPr/>
          </p:nvSpPr>
          <p:spPr>
            <a:xfrm>
              <a:off x="10207700" y="4291657"/>
              <a:ext cx="409083" cy="498476"/>
            </a:xfrm>
            <a:custGeom>
              <a:avLst/>
              <a:gdLst>
                <a:gd name="connsiteX0" fmla="*/ 326442 w 409083"/>
                <a:gd name="connsiteY0" fmla="*/ 0 h 498476"/>
                <a:gd name="connsiteX1" fmla="*/ 0 w 409083"/>
                <a:gd name="connsiteY1" fmla="*/ 329661 h 498476"/>
                <a:gd name="connsiteX2" fmla="*/ 289595 w 409083"/>
                <a:gd name="connsiteY2" fmla="*/ 498477 h 498476"/>
                <a:gd name="connsiteX3" fmla="*/ 409084 w 409083"/>
                <a:gd name="connsiteY3" fmla="*/ 48183 h 498476"/>
                <a:gd name="connsiteX4" fmla="*/ 326442 w 409083"/>
                <a:gd name="connsiteY4" fmla="*/ 0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326442" y="0"/>
                  </a:moveTo>
                  <a:lnTo>
                    <a:pt x="0" y="329661"/>
                  </a:lnTo>
                  <a:lnTo>
                    <a:pt x="289595" y="498477"/>
                  </a:lnTo>
                  <a:lnTo>
                    <a:pt x="409084" y="48183"/>
                  </a:lnTo>
                  <a:lnTo>
                    <a:pt x="326442" y="0"/>
                  </a:lnTo>
                  <a:close/>
                </a:path>
              </a:pathLst>
            </a:custGeom>
            <a:solidFill>
              <a:schemeClr val="accent1"/>
            </a:solidFill>
            <a:ln w="3496" cap="flat">
              <a:noFill/>
              <a:prstDash val="solid"/>
              <a:miter/>
            </a:ln>
          </p:spPr>
          <p:txBody>
            <a:bodyPr rtlCol="0" anchor="ctr"/>
            <a:lstStyle/>
            <a:p>
              <a:endParaRPr lang="en-GB" sz="1200"/>
            </a:p>
          </p:txBody>
        </p:sp>
        <p:sp>
          <p:nvSpPr>
            <p:cNvPr id="98" name="Freeform 97">
              <a:extLst>
                <a:ext uri="{FF2B5EF4-FFF2-40B4-BE49-F238E27FC236}">
                  <a16:creationId xmlns:a16="http://schemas.microsoft.com/office/drawing/2014/main" id="{1C0A9D61-1BCA-6494-CB8D-01705E339C4E}"/>
                </a:ext>
              </a:extLst>
            </p:cNvPr>
            <p:cNvSpPr/>
            <p:nvPr/>
          </p:nvSpPr>
          <p:spPr>
            <a:xfrm>
              <a:off x="10546237" y="4352218"/>
              <a:ext cx="334413" cy="450293"/>
            </a:xfrm>
            <a:custGeom>
              <a:avLst/>
              <a:gdLst>
                <a:gd name="connsiteX0" fmla="*/ 119559 w 334413"/>
                <a:gd name="connsiteY0" fmla="*/ 0 h 450293"/>
                <a:gd name="connsiteX1" fmla="*/ 0 w 334413"/>
                <a:gd name="connsiteY1" fmla="*/ 450294 h 450293"/>
                <a:gd name="connsiteX2" fmla="*/ 334413 w 334413"/>
                <a:gd name="connsiteY2" fmla="*/ 450294 h 450293"/>
                <a:gd name="connsiteX3" fmla="*/ 214925 w 334413"/>
                <a:gd name="connsiteY3" fmla="*/ 0 h 450293"/>
                <a:gd name="connsiteX4" fmla="*/ 119559 w 334413"/>
                <a:gd name="connsiteY4" fmla="*/ 0 h 45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293">
                  <a:moveTo>
                    <a:pt x="119559" y="0"/>
                  </a:moveTo>
                  <a:lnTo>
                    <a:pt x="0" y="450294"/>
                  </a:lnTo>
                  <a:lnTo>
                    <a:pt x="334413" y="450294"/>
                  </a:lnTo>
                  <a:lnTo>
                    <a:pt x="214925" y="0"/>
                  </a:lnTo>
                  <a:lnTo>
                    <a:pt x="119559" y="0"/>
                  </a:lnTo>
                  <a:close/>
                </a:path>
              </a:pathLst>
            </a:custGeom>
            <a:solidFill>
              <a:srgbClr val="8BC385"/>
            </a:solidFill>
            <a:ln w="3496" cap="flat">
              <a:noFill/>
              <a:prstDash val="solid"/>
              <a:miter/>
            </a:ln>
          </p:spPr>
          <p:txBody>
            <a:bodyPr rtlCol="0" anchor="ctr"/>
            <a:lstStyle/>
            <a:p>
              <a:endParaRPr lang="en-GB" sz="1200"/>
            </a:p>
          </p:txBody>
        </p:sp>
        <p:sp>
          <p:nvSpPr>
            <p:cNvPr id="99" name="Freeform 98">
              <a:extLst>
                <a:ext uri="{FF2B5EF4-FFF2-40B4-BE49-F238E27FC236}">
                  <a16:creationId xmlns:a16="http://schemas.microsoft.com/office/drawing/2014/main" id="{85C70811-3EA8-D96E-7DEB-EF1FF65F9DF9}"/>
                </a:ext>
              </a:extLst>
            </p:cNvPr>
            <p:cNvSpPr/>
            <p:nvPr/>
          </p:nvSpPr>
          <p:spPr>
            <a:xfrm>
              <a:off x="10002564" y="3564781"/>
              <a:ext cx="493683" cy="413159"/>
            </a:xfrm>
            <a:custGeom>
              <a:avLst/>
              <a:gdLst>
                <a:gd name="connsiteX0" fmla="*/ 493683 w 493683"/>
                <a:gd name="connsiteY0" fmla="*/ 329661 h 413159"/>
                <a:gd name="connsiteX1" fmla="*/ 167241 w 493683"/>
                <a:gd name="connsiteY1" fmla="*/ 0 h 413159"/>
                <a:gd name="connsiteX2" fmla="*/ 0 w 493683"/>
                <a:gd name="connsiteY2" fmla="*/ 292457 h 413159"/>
                <a:gd name="connsiteX3" fmla="*/ 445929 w 493683"/>
                <a:gd name="connsiteY3" fmla="*/ 413160 h 413159"/>
                <a:gd name="connsiteX4" fmla="*/ 493683 w 493683"/>
                <a:gd name="connsiteY4" fmla="*/ 329661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159">
                  <a:moveTo>
                    <a:pt x="493683" y="329661"/>
                  </a:moveTo>
                  <a:lnTo>
                    <a:pt x="167241" y="0"/>
                  </a:lnTo>
                  <a:lnTo>
                    <a:pt x="0" y="292457"/>
                  </a:lnTo>
                  <a:lnTo>
                    <a:pt x="445929" y="413160"/>
                  </a:lnTo>
                  <a:lnTo>
                    <a:pt x="493683" y="329661"/>
                  </a:lnTo>
                  <a:close/>
                </a:path>
              </a:pathLst>
            </a:custGeom>
            <a:solidFill>
              <a:schemeClr val="tx2"/>
            </a:solidFill>
            <a:ln w="3496" cap="flat">
              <a:noFill/>
              <a:prstDash val="solid"/>
              <a:miter/>
            </a:ln>
          </p:spPr>
          <p:txBody>
            <a:bodyPr rtlCol="0" anchor="ctr"/>
            <a:lstStyle/>
            <a:p>
              <a:endParaRPr lang="en-GB" sz="1200"/>
            </a:p>
          </p:txBody>
        </p:sp>
        <p:sp>
          <p:nvSpPr>
            <p:cNvPr id="100" name="Freeform 99">
              <a:extLst>
                <a:ext uri="{FF2B5EF4-FFF2-40B4-BE49-F238E27FC236}">
                  <a16:creationId xmlns:a16="http://schemas.microsoft.com/office/drawing/2014/main" id="{87419034-0AE7-F5E0-9D6F-39FD82D0F4EA}"/>
                </a:ext>
              </a:extLst>
            </p:cNvPr>
            <p:cNvSpPr/>
            <p:nvPr/>
          </p:nvSpPr>
          <p:spPr>
            <a:xfrm>
              <a:off x="10004242" y="4172772"/>
              <a:ext cx="493613" cy="413089"/>
            </a:xfrm>
            <a:custGeom>
              <a:avLst/>
              <a:gdLst>
                <a:gd name="connsiteX0" fmla="*/ 445929 w 493613"/>
                <a:gd name="connsiteY0" fmla="*/ 0 h 413089"/>
                <a:gd name="connsiteX1" fmla="*/ 0 w 493613"/>
                <a:gd name="connsiteY1" fmla="*/ 120633 h 413089"/>
                <a:gd name="connsiteX2" fmla="*/ 167171 w 493613"/>
                <a:gd name="connsiteY2" fmla="*/ 413090 h 413089"/>
                <a:gd name="connsiteX3" fmla="*/ 493613 w 493613"/>
                <a:gd name="connsiteY3" fmla="*/ 83429 h 413089"/>
                <a:gd name="connsiteX4" fmla="*/ 445929 w 49361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089">
                  <a:moveTo>
                    <a:pt x="445929" y="0"/>
                  </a:moveTo>
                  <a:lnTo>
                    <a:pt x="0" y="120633"/>
                  </a:lnTo>
                  <a:lnTo>
                    <a:pt x="167171" y="413090"/>
                  </a:lnTo>
                  <a:lnTo>
                    <a:pt x="493613" y="83429"/>
                  </a:lnTo>
                  <a:lnTo>
                    <a:pt x="445929" y="0"/>
                  </a:lnTo>
                  <a:close/>
                </a:path>
              </a:pathLst>
            </a:custGeom>
            <a:solidFill>
              <a:schemeClr val="accent5"/>
            </a:solidFill>
            <a:ln w="3496" cap="flat">
              <a:noFill/>
              <a:prstDash val="solid"/>
              <a:miter/>
            </a:ln>
          </p:spPr>
          <p:txBody>
            <a:bodyPr rtlCol="0" anchor="ctr"/>
            <a:lstStyle/>
            <a:p>
              <a:endParaRPr lang="en-GB" sz="1200"/>
            </a:p>
          </p:txBody>
        </p:sp>
        <p:sp>
          <p:nvSpPr>
            <p:cNvPr id="101" name="Freeform 100">
              <a:extLst>
                <a:ext uri="{FF2B5EF4-FFF2-40B4-BE49-F238E27FC236}">
                  <a16:creationId xmlns:a16="http://schemas.microsoft.com/office/drawing/2014/main" id="{49CD8DB2-A3DD-F9D3-5A25-72DF373C2B41}"/>
                </a:ext>
              </a:extLst>
            </p:cNvPr>
            <p:cNvSpPr/>
            <p:nvPr/>
          </p:nvSpPr>
          <p:spPr>
            <a:xfrm>
              <a:off x="9990329" y="3906680"/>
              <a:ext cx="445929" cy="337702"/>
            </a:xfrm>
            <a:custGeom>
              <a:avLst/>
              <a:gdLst>
                <a:gd name="connsiteX0" fmla="*/ 445929 w 445929"/>
                <a:gd name="connsiteY0" fmla="*/ 120703 h 337702"/>
                <a:gd name="connsiteX1" fmla="*/ 0 w 445929"/>
                <a:gd name="connsiteY1" fmla="*/ 0 h 337702"/>
                <a:gd name="connsiteX2" fmla="*/ 0 w 445929"/>
                <a:gd name="connsiteY2" fmla="*/ 337703 h 337702"/>
                <a:gd name="connsiteX3" fmla="*/ 445929 w 445929"/>
                <a:gd name="connsiteY3" fmla="*/ 217070 h 337702"/>
                <a:gd name="connsiteX4" fmla="*/ 445929 w 445929"/>
                <a:gd name="connsiteY4" fmla="*/ 120703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445929" y="120703"/>
                  </a:moveTo>
                  <a:lnTo>
                    <a:pt x="0" y="0"/>
                  </a:lnTo>
                  <a:lnTo>
                    <a:pt x="0" y="337703"/>
                  </a:lnTo>
                  <a:lnTo>
                    <a:pt x="445929" y="217070"/>
                  </a:lnTo>
                  <a:lnTo>
                    <a:pt x="445929" y="120703"/>
                  </a:lnTo>
                  <a:close/>
                </a:path>
              </a:pathLst>
            </a:custGeom>
            <a:solidFill>
              <a:schemeClr val="tx1"/>
            </a:solidFill>
            <a:ln w="3496" cap="flat">
              <a:noFill/>
              <a:prstDash val="solid"/>
              <a:miter/>
            </a:ln>
          </p:spPr>
          <p:txBody>
            <a:bodyPr rtlCol="0" anchor="ctr"/>
            <a:lstStyle/>
            <a:p>
              <a:endParaRPr lang="en-GB" sz="1200"/>
            </a:p>
          </p:txBody>
        </p:sp>
      </p:grpSp>
      <p:sp>
        <p:nvSpPr>
          <p:cNvPr id="102" name="Text Placeholder 49">
            <a:extLst>
              <a:ext uri="{FF2B5EF4-FFF2-40B4-BE49-F238E27FC236}">
                <a16:creationId xmlns:a16="http://schemas.microsoft.com/office/drawing/2014/main" id="{68187FFF-53D4-B3CD-AE26-F98B188DDE71}"/>
              </a:ext>
            </a:extLst>
          </p:cNvPr>
          <p:cNvSpPr>
            <a:spLocks noGrp="1"/>
          </p:cNvSpPr>
          <p:nvPr>
            <p:ph type="body" sz="quarter" idx="55" hasCustomPrompt="1"/>
          </p:nvPr>
        </p:nvSpPr>
        <p:spPr>
          <a:xfrm>
            <a:off x="3220709" y="1228560"/>
            <a:ext cx="2775086" cy="211873"/>
          </a:xfrm>
        </p:spPr>
        <p:txBody>
          <a:bodyPr>
            <a:normAutofit/>
          </a:bodyPr>
          <a:lstStyle>
            <a:lvl1pPr algn="ctr">
              <a:defRPr sz="1050" b="1">
                <a:solidFill>
                  <a:schemeClr val="tx1"/>
                </a:solidFill>
              </a:defRPr>
            </a:lvl1pPr>
          </a:lstStyle>
          <a:p>
            <a:pPr lvl="0"/>
            <a:r>
              <a:rPr lang="en-US"/>
              <a:t>Lorem ipsum dolor</a:t>
            </a:r>
          </a:p>
        </p:txBody>
      </p:sp>
      <p:sp>
        <p:nvSpPr>
          <p:cNvPr id="103" name="Text Placeholder 49">
            <a:extLst>
              <a:ext uri="{FF2B5EF4-FFF2-40B4-BE49-F238E27FC236}">
                <a16:creationId xmlns:a16="http://schemas.microsoft.com/office/drawing/2014/main" id="{F1557057-D161-B67C-02C4-6FA58AC62E6D}"/>
              </a:ext>
            </a:extLst>
          </p:cNvPr>
          <p:cNvSpPr>
            <a:spLocks noGrp="1"/>
          </p:cNvSpPr>
          <p:nvPr>
            <p:ph type="body" sz="quarter" idx="56" hasCustomPrompt="1"/>
          </p:nvPr>
        </p:nvSpPr>
        <p:spPr>
          <a:xfrm>
            <a:off x="3233650" y="4760178"/>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9560206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424640392"/>
      </p:ext>
    </p:extLst>
  </p:cSld>
  <p:clrMapOvr>
    <a:masterClrMapping/>
  </p:clrMapOvr>
  <p:extLst>
    <p:ext uri="{DCECCB84-F9BA-43D5-87BE-67443E8EF086}">
      <p15:sldGuideLst xmlns:p15="http://schemas.microsoft.com/office/powerpoint/2012/main"/>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3475591643"/>
      </p:ext>
    </p:extLst>
  </p:cSld>
  <p:clrMapOvr>
    <a:masterClrMapping/>
  </p:clrMapOvr>
  <p:extLst>
    <p:ext uri="{DCECCB84-F9BA-43D5-87BE-67443E8EF086}">
      <p15:sldGuideLst xmlns:p15="http://schemas.microsoft.com/office/powerpoint/2012/main"/>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596481"/>
            <a:ext cx="8013859" cy="110808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450"/>
              </a:spcAft>
            </a:pPr>
            <a:r>
              <a:rPr lang="en-US" sz="600" dirty="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lang="en-US" sz="600" kern="1200" dirty="0">
                <a:solidFill>
                  <a:schemeClr val="bg1"/>
                </a:solidFill>
                <a:effectLst/>
                <a:latin typeface="+mn-lt"/>
                <a:ea typeface="+mn-ea"/>
                <a:cs typeface="+mn-cs"/>
              </a:rPr>
              <a:t>RSM, the RSM logo and </a:t>
            </a:r>
            <a:r>
              <a:rPr lang="en-US" sz="600" i="1" kern="1200" dirty="0">
                <a:solidFill>
                  <a:schemeClr val="bg1"/>
                </a:solidFill>
                <a:effectLst/>
                <a:latin typeface="+mn-lt"/>
                <a:ea typeface="+mn-ea"/>
                <a:cs typeface="+mn-cs"/>
              </a:rPr>
              <a:t>the power of being understood </a:t>
            </a:r>
            <a:r>
              <a:rPr lang="en-US" sz="600" kern="1200" dirty="0">
                <a:solidFill>
                  <a:schemeClr val="bg1"/>
                </a:solidFill>
                <a:effectLst/>
                <a:latin typeface="+mn-lt"/>
                <a:ea typeface="+mn-ea"/>
                <a:cs typeface="+mn-cs"/>
              </a:rPr>
              <a:t>are registered trademarks of RSM International Association</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1560659034"/>
      </p:ext>
    </p:extLst>
  </p:cSld>
  <p:clrMapOvr>
    <a:masterClrMapping/>
  </p:clrMapOvr>
  <p:extLst>
    <p:ext uri="{DCECCB84-F9BA-43D5-87BE-67443E8EF086}">
      <p15:sldGuideLst xmlns:p15="http://schemas.microsoft.com/office/powerpoint/2012/main"/>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494914"/>
            <a:ext cx="8013859" cy="1209652"/>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450"/>
              </a:spcAft>
            </a:pPr>
            <a:r>
              <a:rPr lang="en-US" sz="600" dirty="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450"/>
              </a:spcAft>
            </a:pPr>
            <a:r>
              <a:rPr lang="en-US" sz="600" dirty="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a:t>
            </a:r>
            <a:r>
              <a:rPr lang="en-US" sz="600" dirty="0" err="1">
                <a:solidFill>
                  <a:schemeClr val="bg1"/>
                </a:solidFill>
                <a:latin typeface="Arial" panose="020B0604020202020204" pitchFamily="34" charset="0"/>
                <a:cs typeface="Arial" panose="020B0604020202020204" pitchFamily="34" charset="0"/>
              </a:rPr>
              <a:t>licence</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576372282"/>
      </p:ext>
    </p:extLst>
  </p:cSld>
  <p:clrMapOvr>
    <a:masterClrMapping/>
  </p:clrMapOvr>
  <p:extLst>
    <p:ext uri="{DCECCB84-F9BA-43D5-87BE-67443E8EF086}">
      <p15:sldGuideLst xmlns:p15="http://schemas.microsoft.com/office/powerpoint/2012/main"/>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5627256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2" y="1410892"/>
            <a:ext cx="7965281" cy="3275408"/>
          </a:xfrm>
          <a:prstGeom prst="rect">
            <a:avLst/>
          </a:prstGeom>
        </p:spPr>
        <p:txBody>
          <a:bodyPr vert="horz" lIns="0" tIns="0" rIns="0" bIns="0" rtlCol="0">
            <a:noAutofit/>
          </a:bodyPr>
          <a:lstStyle>
            <a:lvl1pPr>
              <a:defRPr sz="1200">
                <a:solidFill>
                  <a:srgbClr val="141439"/>
                </a:solidFill>
              </a:defRPr>
            </a:lvl1pPr>
            <a:lvl2pPr>
              <a:defRPr sz="1200">
                <a:solidFill>
                  <a:srgbClr val="141439"/>
                </a:solidFill>
              </a:defRPr>
            </a:lvl2pPr>
            <a:lvl3pPr>
              <a:defRPr sz="1200">
                <a:solidFill>
                  <a:srgbClr val="141439"/>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DC952079-1E2F-0B08-76F8-AE69C542713F}"/>
              </a:ext>
            </a:extLst>
          </p:cNvPr>
          <p:cNvSpPr>
            <a:spLocks noGrp="1"/>
          </p:cNvSpPr>
          <p:nvPr>
            <p:ph type="dt" sz="half" idx="2"/>
          </p:nvPr>
        </p:nvSpPr>
        <p:spPr>
          <a:xfrm>
            <a:off x="611981" y="4753896"/>
            <a:ext cx="866585" cy="120917"/>
          </a:xfrm>
          <a:prstGeom prst="rect">
            <a:avLst/>
          </a:prstGeom>
        </p:spPr>
        <p:txBody>
          <a:bodyPr vert="horz" lIns="0" tIns="45720" rIns="0" bIns="45720" rtlCol="0" anchor="ctr"/>
          <a:lstStyle>
            <a:lvl1pPr algn="l">
              <a:defRPr sz="750">
                <a:solidFill>
                  <a:schemeClr val="bg2"/>
                </a:solidFill>
              </a:defRPr>
            </a:lvl1pPr>
          </a:lstStyle>
          <a:p>
            <a:fld id="{636A8E5E-54AC-6044-98CB-3FD40F10A202}" type="datetime4">
              <a:rPr lang="en-GB" smtClean="0"/>
              <a:t>01 October 2024</a:t>
            </a:fld>
            <a:endParaRPr lang="en-US"/>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63756698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426988068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005"/>
            <a:ext cx="9143998" cy="514149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Tree>
    <p:extLst>
      <p:ext uri="{BB962C8B-B14F-4D97-AF65-F5344CB8AC3E}">
        <p14:creationId xmlns:p14="http://schemas.microsoft.com/office/powerpoint/2010/main" val="11057850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RSM Title Slide alternative 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3651870"/>
            <a:ext cx="8229600" cy="540060"/>
          </a:xfrm>
          <a:prstGeom prst="rect">
            <a:avLst/>
          </a:prstGeom>
        </p:spPr>
        <p:txBody>
          <a:bodyPr>
            <a:noAutofit/>
          </a:bodyPr>
          <a:lstStyle>
            <a:lvl1pPr algn="l">
              <a:defRPr sz="3200" b="0" i="0" cap="all" baseline="0">
                <a:solidFill>
                  <a:schemeClr val="accent2"/>
                </a:solidFill>
              </a:defRPr>
            </a:lvl1pPr>
          </a:lstStyle>
          <a:p>
            <a:r>
              <a:rPr lang="en-US"/>
              <a:t>Click to edit heading – 32pt</a:t>
            </a:r>
          </a:p>
        </p:txBody>
      </p:sp>
      <p:sp>
        <p:nvSpPr>
          <p:cNvPr id="8" name="Text Placeholder 7"/>
          <p:cNvSpPr>
            <a:spLocks noGrp="1"/>
          </p:cNvSpPr>
          <p:nvPr>
            <p:ph type="body" sz="quarter" idx="10" hasCustomPrompt="1"/>
          </p:nvPr>
        </p:nvSpPr>
        <p:spPr>
          <a:xfrm>
            <a:off x="468313" y="4222800"/>
            <a:ext cx="5543550" cy="342205"/>
          </a:xfrm>
          <a:prstGeom prst="rect">
            <a:avLst/>
          </a:prstGeom>
        </p:spPr>
        <p:txBody>
          <a:bodyPr>
            <a:noAutofit/>
          </a:bodyPr>
          <a:lstStyle>
            <a:lvl1pPr marL="0" indent="0">
              <a:buNone/>
              <a:defRPr sz="2000" baseline="0"/>
            </a:lvl1pPr>
          </a:lstStyle>
          <a:p>
            <a:pPr lvl="0"/>
            <a:r>
              <a:rPr lang="en-US"/>
              <a:t>Click to edit subheading – 20pt</a:t>
            </a:r>
          </a:p>
        </p:txBody>
      </p:sp>
      <p:sp>
        <p:nvSpPr>
          <p:cNvPr id="10" name="Picture Placeholder 9"/>
          <p:cNvSpPr>
            <a:spLocks noGrp="1"/>
          </p:cNvSpPr>
          <p:nvPr>
            <p:ph type="pic" sz="quarter" idx="11" hasCustomPrompt="1"/>
          </p:nvPr>
        </p:nvSpPr>
        <p:spPr>
          <a:xfrm>
            <a:off x="0" y="244800"/>
            <a:ext cx="8902800" cy="3214800"/>
          </a:xfrm>
          <a:prstGeom prst="rect">
            <a:avLst/>
          </a:prstGeom>
        </p:spPr>
        <p:txBody>
          <a:bodyPr/>
          <a:lstStyle>
            <a:lvl1pPr>
              <a:defRPr/>
            </a:lvl1pPr>
          </a:lstStyle>
          <a:p>
            <a:r>
              <a:rPr lang="en-US" dirty="0"/>
              <a:t>Click icon to add RSM portraiture image</a:t>
            </a:r>
          </a:p>
        </p:txBody>
      </p:sp>
      <p:pic>
        <p:nvPicPr>
          <p:cNvPr id="6" name="RSM Logo" descr="Z:\RSM International\1 Design\2015\Brand\Guidelines\Logos\Logos-03.png">
            <a:extLst>
              <a:ext uri="{FF2B5EF4-FFF2-40B4-BE49-F238E27FC236}">
                <a16:creationId xmlns:a16="http://schemas.microsoft.com/office/drawing/2014/main" id="{6B536476-5CC8-4CC5-B593-393DBEE3A59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689426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07497509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9144000" cy="51435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6056975" y="-713195"/>
            <a:ext cx="3087025" cy="58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0" indent="0" algn="l">
              <a:buFont typeface="+mj-lt"/>
              <a:buNone/>
            </a:pPr>
            <a:r>
              <a:rPr lang="en-US" sz="1050" b="0">
                <a:solidFill>
                  <a:srgbClr val="E40046"/>
                </a:solidFill>
              </a:rPr>
              <a:t>Mix and match color only divider slides</a:t>
            </a:r>
          </a:p>
          <a:p>
            <a:pPr marL="0" indent="0" algn="l">
              <a:buFont typeface="+mj-lt"/>
              <a:buNone/>
            </a:pPr>
            <a:endParaRPr lang="en-US" sz="135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5295303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096"/>
            <a:ext cx="9144000" cy="5144596"/>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1962044" y="2256755"/>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Either use photo dividers or colour dividers don’t mix and match</a:t>
            </a:r>
          </a:p>
          <a:p>
            <a:pPr marL="0" indent="0" algn="l">
              <a:buFont typeface="+mj-lt"/>
              <a:buNone/>
            </a:pPr>
            <a:endParaRPr lang="en-US" sz="1350" b="0" dirty="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7640349" y="515962"/>
            <a:ext cx="926227" cy="388742"/>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5633849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0" indent="0" algn="l">
              <a:buFont typeface="+mj-lt"/>
              <a:buNone/>
            </a:pPr>
            <a:r>
              <a:rPr lang="en-US" sz="1050" b="0">
                <a:solidFill>
                  <a:srgbClr val="E40046"/>
                </a:solidFill>
              </a:rPr>
              <a:t>xxx</a:t>
            </a:r>
          </a:p>
          <a:p>
            <a:pPr marL="0" indent="0" algn="l">
              <a:buFont typeface="+mj-lt"/>
              <a:buNone/>
            </a:pPr>
            <a:endParaRPr lang="en-US" sz="135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25701882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Tree>
    <p:extLst>
      <p:ext uri="{BB962C8B-B14F-4D97-AF65-F5344CB8AC3E}">
        <p14:creationId xmlns:p14="http://schemas.microsoft.com/office/powerpoint/2010/main" val="232609087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6CE2B568-E3B4-7054-48CE-026D7A51F4FC}"/>
              </a:ext>
            </a:extLst>
          </p:cNvPr>
          <p:cNvSpPr/>
          <p:nvPr userDrawn="1"/>
        </p:nvSpPr>
        <p:spPr>
          <a:xfrm>
            <a:off x="0" y="2141154"/>
            <a:ext cx="5886450" cy="30023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 name="Rectangle 2">
            <a:extLst>
              <a:ext uri="{FF2B5EF4-FFF2-40B4-BE49-F238E27FC236}">
                <a16:creationId xmlns:a16="http://schemas.microsoft.com/office/drawing/2014/main" id="{F9E56CEB-24A4-5A4E-DE8F-0777DBA82FE7}"/>
              </a:ext>
            </a:extLst>
          </p:cNvPr>
          <p:cNvSpPr/>
          <p:nvPr userDrawn="1"/>
        </p:nvSpPr>
        <p:spPr>
          <a:xfrm>
            <a:off x="5715000" y="0"/>
            <a:ext cx="3429000" cy="51435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6292" t="7349" r="1592" b="1592"/>
          <a:stretch/>
        </p:blipFill>
        <p:spPr>
          <a:xfrm>
            <a:off x="0" y="0"/>
            <a:ext cx="8559404" cy="4759397"/>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84547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8147327" y="231790"/>
            <a:ext cx="683885" cy="287030"/>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70123093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429093753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405117452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5148355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Blue Block">
    <p:spTree>
      <p:nvGrpSpPr>
        <p:cNvPr id="1" name=""/>
        <p:cNvGrpSpPr/>
        <p:nvPr/>
      </p:nvGrpSpPr>
      <p:grpSpPr>
        <a:xfrm>
          <a:off x="0" y="0"/>
          <a:ext cx="0" cy="0"/>
          <a:chOff x="0" y="0"/>
          <a:chExt cx="0" cy="0"/>
        </a:xfrm>
      </p:grpSpPr>
      <p:sp>
        <p:nvSpPr>
          <p:cNvPr id="4" name="Rectangle 3"/>
          <p:cNvSpPr/>
          <p:nvPr/>
        </p:nvSpPr>
        <p:spPr>
          <a:xfrm>
            <a:off x="0" y="180000"/>
            <a:ext cx="8964000" cy="42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0" name="RSM Logo" descr="Z:\RSM International\1 Design\2015\Brand\Guidelines\Logos\Logos-03.png">
            <a:extLst>
              <a:ext uri="{FF2B5EF4-FFF2-40B4-BE49-F238E27FC236}">
                <a16:creationId xmlns:a16="http://schemas.microsoft.com/office/drawing/2014/main" id="{71D82565-2D41-4E6A-B6F7-2126932BE2D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89639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98695714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DB871CD4-DEDD-0B66-3453-6952C1BAB49B}"/>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212117376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82369FBB-4954-B35A-53E9-4770F93A970C}"/>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300410250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15" name="Table 16">
            <a:extLst>
              <a:ext uri="{FF2B5EF4-FFF2-40B4-BE49-F238E27FC236}">
                <a16:creationId xmlns:a16="http://schemas.microsoft.com/office/drawing/2014/main" id="{00026202-F335-FAF3-5EF6-57A8DDA78895}"/>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grpSp>
        <p:nvGrpSpPr>
          <p:cNvPr id="3" name="Group 2">
            <a:extLst>
              <a:ext uri="{FF2B5EF4-FFF2-40B4-BE49-F238E27FC236}">
                <a16:creationId xmlns:a16="http://schemas.microsoft.com/office/drawing/2014/main" id="{448E2F0A-EB88-3AEB-AA37-140D830BCC44}"/>
              </a:ext>
            </a:extLst>
          </p:cNvPr>
          <p:cNvGrpSpPr/>
          <p:nvPr userDrawn="1"/>
        </p:nvGrpSpPr>
        <p:grpSpPr>
          <a:xfrm>
            <a:off x="8147327" y="231790"/>
            <a:ext cx="683885" cy="287030"/>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70229411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graphicFrame>
        <p:nvGraphicFramePr>
          <p:cNvPr id="4" name="Table 16">
            <a:extLst>
              <a:ext uri="{FF2B5EF4-FFF2-40B4-BE49-F238E27FC236}">
                <a16:creationId xmlns:a16="http://schemas.microsoft.com/office/drawing/2014/main" id="{91057611-24DD-DFAC-8359-9CBDCE4E1CD7}"/>
              </a:ext>
            </a:extLst>
          </p:cNvPr>
          <p:cNvGraphicFramePr>
            <a:graphicFrameLocks noGrp="1"/>
          </p:cNvGraphicFramePr>
          <p:nvPr userDrawn="1">
            <p:extLst>
              <p:ext uri="{D42A27DB-BD31-4B8C-83A1-F6EECF244321}">
                <p14:modId xmlns:p14="http://schemas.microsoft.com/office/powerpoint/2010/main" val="4280603825"/>
              </p:ext>
            </p:extLst>
          </p:nvPr>
        </p:nvGraphicFramePr>
        <p:xfrm>
          <a:off x="3987075" y="1457274"/>
          <a:ext cx="3693574" cy="3108960"/>
        </p:xfrm>
        <a:graphic>
          <a:graphicData uri="http://schemas.openxmlformats.org/drawingml/2006/table">
            <a:tbl>
              <a:tblPr firstRow="1" bandRow="1">
                <a:tableStyleId>{5C22544A-7EE6-4342-B048-85BDC9FD1C3A}</a:tableStyleId>
              </a:tblPr>
              <a:tblGrid>
                <a:gridCol w="813622">
                  <a:extLst>
                    <a:ext uri="{9D8B030D-6E8A-4147-A177-3AD203B41FA5}">
                      <a16:colId xmlns:a16="http://schemas.microsoft.com/office/drawing/2014/main" val="4276520618"/>
                    </a:ext>
                  </a:extLst>
                </a:gridCol>
                <a:gridCol w="2879952">
                  <a:extLst>
                    <a:ext uri="{9D8B030D-6E8A-4147-A177-3AD203B41FA5}">
                      <a16:colId xmlns:a16="http://schemas.microsoft.com/office/drawing/2014/main" val="565796968"/>
                    </a:ext>
                  </a:extLst>
                </a:gridCol>
              </a:tblGrid>
              <a:tr h="388620">
                <a:tc>
                  <a:txBody>
                    <a:bodyPr/>
                    <a:lstStyle/>
                    <a:p>
                      <a:r>
                        <a:rPr lang="en-US" sz="2100" b="0">
                          <a:solidFill>
                            <a:schemeClr val="bg1"/>
                          </a:solidFill>
                        </a:rPr>
                        <a:t>01</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b="0">
                          <a:solidFill>
                            <a:schemeClr val="bg1"/>
                          </a:solidFill>
                        </a:rPr>
                        <a:t>Lorem ipsum </a:t>
                      </a:r>
                      <a:r>
                        <a:rPr lang="en-GB" sz="1400" b="0" err="1">
                          <a:solidFill>
                            <a:schemeClr val="bg1"/>
                          </a:solidFill>
                        </a:rPr>
                        <a:t>dolor</a:t>
                      </a:r>
                      <a:r>
                        <a:rPr lang="en-GB" sz="1400" b="0">
                          <a:solidFill>
                            <a:schemeClr val="bg1"/>
                          </a:solidFill>
                        </a:rPr>
                        <a:t> sit </a:t>
                      </a:r>
                      <a:r>
                        <a:rPr lang="en-GB" sz="1400" b="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19001484"/>
                  </a:ext>
                </a:extLst>
              </a:tr>
              <a:tr h="388620">
                <a:tc>
                  <a:txBody>
                    <a:bodyPr/>
                    <a:lstStyle/>
                    <a:p>
                      <a:r>
                        <a:rPr lang="en-US" sz="2100" b="0">
                          <a:solidFill>
                            <a:schemeClr val="bg1"/>
                          </a:solidFill>
                        </a:rPr>
                        <a:t>02</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28663736"/>
                  </a:ext>
                </a:extLst>
              </a:tr>
              <a:tr h="388620">
                <a:tc>
                  <a:txBody>
                    <a:bodyPr/>
                    <a:lstStyle/>
                    <a:p>
                      <a:r>
                        <a:rPr lang="en-US" sz="2100" b="0">
                          <a:solidFill>
                            <a:schemeClr val="bg1"/>
                          </a:solidFill>
                        </a:rPr>
                        <a:t>03</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3396564"/>
                  </a:ext>
                </a:extLst>
              </a:tr>
              <a:tr h="388620">
                <a:tc>
                  <a:txBody>
                    <a:bodyPr/>
                    <a:lstStyle/>
                    <a:p>
                      <a:r>
                        <a:rPr lang="en-US" sz="2100" b="0">
                          <a:solidFill>
                            <a:schemeClr val="bg1"/>
                          </a:solidFill>
                        </a:rPr>
                        <a:t>04</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1026700"/>
                  </a:ext>
                </a:extLst>
              </a:tr>
              <a:tr h="388620">
                <a:tc>
                  <a:txBody>
                    <a:bodyPr/>
                    <a:lstStyle/>
                    <a:p>
                      <a:r>
                        <a:rPr lang="en-US" sz="2100" b="0">
                          <a:solidFill>
                            <a:schemeClr val="bg1"/>
                          </a:solidFill>
                        </a:rPr>
                        <a:t>05</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8990455"/>
                  </a:ext>
                </a:extLst>
              </a:tr>
              <a:tr h="388620">
                <a:tc>
                  <a:txBody>
                    <a:bodyPr/>
                    <a:lstStyle/>
                    <a:p>
                      <a:r>
                        <a:rPr lang="en-US" sz="2100" b="0">
                          <a:solidFill>
                            <a:schemeClr val="bg1"/>
                          </a:solidFill>
                        </a:rPr>
                        <a:t>06</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8192246"/>
                  </a:ext>
                </a:extLst>
              </a:tr>
              <a:tr h="388620">
                <a:tc>
                  <a:txBody>
                    <a:bodyPr/>
                    <a:lstStyle/>
                    <a:p>
                      <a:r>
                        <a:rPr lang="en-US" sz="2100" b="0">
                          <a:solidFill>
                            <a:schemeClr val="bg1"/>
                          </a:solidFill>
                        </a:rPr>
                        <a:t>07</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1">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33639867"/>
                  </a:ext>
                </a:extLst>
              </a:tr>
              <a:tr h="388620">
                <a:tc>
                  <a:txBody>
                    <a:bodyPr/>
                    <a:lstStyle/>
                    <a:p>
                      <a:r>
                        <a:rPr lang="en-US" sz="2100" b="0">
                          <a:solidFill>
                            <a:schemeClr val="bg1"/>
                          </a:solidFill>
                        </a:rPr>
                        <a:t>08</a:t>
                      </a: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GB" sz="1400">
                          <a:solidFill>
                            <a:schemeClr val="bg1"/>
                          </a:solidFill>
                        </a:rPr>
                        <a:t>Lorem ipsum </a:t>
                      </a:r>
                      <a:r>
                        <a:rPr lang="en-GB" sz="1400" err="1">
                          <a:solidFill>
                            <a:schemeClr val="bg1"/>
                          </a:solidFill>
                        </a:rPr>
                        <a:t>dolor</a:t>
                      </a:r>
                      <a:r>
                        <a:rPr lang="en-GB" sz="1400">
                          <a:solidFill>
                            <a:schemeClr val="bg1"/>
                          </a:solidFill>
                        </a:rPr>
                        <a:t> sit </a:t>
                      </a:r>
                      <a:r>
                        <a:rPr lang="en-GB" sz="1400" err="1">
                          <a:solidFill>
                            <a:schemeClr val="bg1"/>
                          </a:solidFill>
                        </a:rPr>
                        <a:t>amet</a:t>
                      </a:r>
                      <a:endParaRPr lang="en-US" sz="1400" b="0">
                        <a:solidFill>
                          <a:schemeClr val="bg1"/>
                        </a:solidFill>
                      </a:endParaRPr>
                    </a:p>
                  </a:txBody>
                  <a:tcPr marL="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914369877"/>
                  </a:ext>
                </a:extLst>
              </a:tr>
            </a:tbl>
          </a:graphicData>
        </a:graphic>
      </p:graphicFrame>
    </p:spTree>
    <p:extLst>
      <p:ext uri="{BB962C8B-B14F-4D97-AF65-F5344CB8AC3E}">
        <p14:creationId xmlns:p14="http://schemas.microsoft.com/office/powerpoint/2010/main" val="253813207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08217056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9331188-C1B2-C34D-73E2-9AD82EDAE10F}"/>
              </a:ext>
            </a:extLst>
          </p:cNvPr>
          <p:cNvGrpSpPr/>
          <p:nvPr userDrawn="1"/>
        </p:nvGrpSpPr>
        <p:grpSpPr>
          <a:xfrm>
            <a:off x="4343400" y="2800518"/>
            <a:ext cx="4795125" cy="2342982"/>
            <a:chOff x="5791200" y="3734024"/>
            <a:chExt cx="6393500" cy="3123976"/>
          </a:xfrm>
        </p:grpSpPr>
        <p:sp>
          <p:nvSpPr>
            <p:cNvPr id="8" name="Rectangle 7">
              <a:extLst>
                <a:ext uri="{FF2B5EF4-FFF2-40B4-BE49-F238E27FC236}">
                  <a16:creationId xmlns:a16="http://schemas.microsoft.com/office/drawing/2014/main" id="{50DDC0C7-F50D-9B98-52E1-F4A68B2528B4}"/>
                </a:ext>
              </a:extLst>
            </p:cNvPr>
            <p:cNvSpPr/>
            <p:nvPr userDrawn="1"/>
          </p:nvSpPr>
          <p:spPr>
            <a:xfrm>
              <a:off x="5791200" y="5105400"/>
              <a:ext cx="3536930"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1" name="Rectangle 10">
              <a:extLst>
                <a:ext uri="{FF2B5EF4-FFF2-40B4-BE49-F238E27FC236}">
                  <a16:creationId xmlns:a16="http://schemas.microsoft.com/office/drawing/2014/main" id="{8FC9F525-CC05-3123-61BA-2FDAB5C5C90F}"/>
                </a:ext>
              </a:extLst>
            </p:cNvPr>
            <p:cNvSpPr/>
            <p:nvPr userDrawn="1"/>
          </p:nvSpPr>
          <p:spPr>
            <a:xfrm>
              <a:off x="10130949" y="3734024"/>
              <a:ext cx="2053751"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8" name="Rectangle 17">
              <a:extLst>
                <a:ext uri="{FF2B5EF4-FFF2-40B4-BE49-F238E27FC236}">
                  <a16:creationId xmlns:a16="http://schemas.microsoft.com/office/drawing/2014/main" id="{2F2627B6-0306-BA21-F4A5-ACC7BD049453}"/>
                </a:ext>
              </a:extLst>
            </p:cNvPr>
            <p:cNvSpPr/>
            <p:nvPr userDrawn="1"/>
          </p:nvSpPr>
          <p:spPr>
            <a:xfrm>
              <a:off x="8077198" y="4717436"/>
              <a:ext cx="2046451" cy="17526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9" name="Rectangle 18">
              <a:extLst>
                <a:ext uri="{FF2B5EF4-FFF2-40B4-BE49-F238E27FC236}">
                  <a16:creationId xmlns:a16="http://schemas.microsoft.com/office/drawing/2014/main" id="{A89EF1D7-6505-BF40-95AB-8EA70D754E6A}"/>
                </a:ext>
              </a:extLst>
            </p:cNvPr>
            <p:cNvSpPr/>
            <p:nvPr userDrawn="1"/>
          </p:nvSpPr>
          <p:spPr>
            <a:xfrm>
              <a:off x="8915400" y="5711518"/>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0" name="Rectangle 19">
              <a:extLst>
                <a:ext uri="{FF2B5EF4-FFF2-40B4-BE49-F238E27FC236}">
                  <a16:creationId xmlns:a16="http://schemas.microsoft.com/office/drawing/2014/main" id="{4FF6A223-8E2D-45C6-01D3-1CD1AB71056D}"/>
                </a:ext>
              </a:extLst>
            </p:cNvPr>
            <p:cNvSpPr/>
            <p:nvPr userDrawn="1"/>
          </p:nvSpPr>
          <p:spPr>
            <a:xfrm>
              <a:off x="10130949" y="5040313"/>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1" name="Rectangle 20">
              <a:extLst>
                <a:ext uri="{FF2B5EF4-FFF2-40B4-BE49-F238E27FC236}">
                  <a16:creationId xmlns:a16="http://schemas.microsoft.com/office/drawing/2014/main" id="{38BB0020-EED8-D77B-4828-75812A912A1B}"/>
                </a:ext>
              </a:extLst>
            </p:cNvPr>
            <p:cNvSpPr/>
            <p:nvPr userDrawn="1"/>
          </p:nvSpPr>
          <p:spPr>
            <a:xfrm>
              <a:off x="10866591" y="4829155"/>
              <a:ext cx="781700" cy="95250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2" name="Rectangle 21">
              <a:extLst>
                <a:ext uri="{FF2B5EF4-FFF2-40B4-BE49-F238E27FC236}">
                  <a16:creationId xmlns:a16="http://schemas.microsoft.com/office/drawing/2014/main" id="{FA701C02-022A-9658-15AD-38967A75E94A}"/>
                </a:ext>
              </a:extLst>
            </p:cNvPr>
            <p:cNvSpPr/>
            <p:nvPr userDrawn="1"/>
          </p:nvSpPr>
          <p:spPr>
            <a:xfrm>
              <a:off x="9871839" y="6470037"/>
              <a:ext cx="165346" cy="311763"/>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Rectangle 22">
              <a:extLst>
                <a:ext uri="{FF2B5EF4-FFF2-40B4-BE49-F238E27FC236}">
                  <a16:creationId xmlns:a16="http://schemas.microsoft.com/office/drawing/2014/main" id="{4EEE6A8C-0160-EF15-4A90-46B5D631B70B}"/>
                </a:ext>
              </a:extLst>
            </p:cNvPr>
            <p:cNvSpPr/>
            <p:nvPr userDrawn="1"/>
          </p:nvSpPr>
          <p:spPr>
            <a:xfrm>
              <a:off x="10812444" y="5954081"/>
              <a:ext cx="164659" cy="294319"/>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4" name="Rectangle 23">
              <a:extLst>
                <a:ext uri="{FF2B5EF4-FFF2-40B4-BE49-F238E27FC236}">
                  <a16:creationId xmlns:a16="http://schemas.microsoft.com/office/drawing/2014/main" id="{F54A2FEE-508F-7385-2948-2E3AE872C354}"/>
                </a:ext>
              </a:extLst>
            </p:cNvPr>
            <p:cNvSpPr/>
            <p:nvPr userDrawn="1"/>
          </p:nvSpPr>
          <p:spPr>
            <a:xfrm>
              <a:off x="11502552" y="5668496"/>
              <a:ext cx="293791" cy="387964"/>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5" name="Rectangle 24">
              <a:extLst>
                <a:ext uri="{FF2B5EF4-FFF2-40B4-BE49-F238E27FC236}">
                  <a16:creationId xmlns:a16="http://schemas.microsoft.com/office/drawing/2014/main" id="{53CE9816-6A04-5926-775F-F40D0D6CC166}"/>
                </a:ext>
              </a:extLst>
            </p:cNvPr>
            <p:cNvSpPr/>
            <p:nvPr userDrawn="1"/>
          </p:nvSpPr>
          <p:spPr>
            <a:xfrm>
              <a:off x="11149408" y="5743593"/>
              <a:ext cx="170449" cy="210488"/>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6" name="Rectangle 25">
              <a:extLst>
                <a:ext uri="{FF2B5EF4-FFF2-40B4-BE49-F238E27FC236}">
                  <a16:creationId xmlns:a16="http://schemas.microsoft.com/office/drawing/2014/main" id="{362E4902-7DF0-DA65-4509-2DDB4A218DEE}"/>
                </a:ext>
              </a:extLst>
            </p:cNvPr>
            <p:cNvSpPr/>
            <p:nvPr userDrawn="1"/>
          </p:nvSpPr>
          <p:spPr>
            <a:xfrm>
              <a:off x="10406155" y="6532843"/>
              <a:ext cx="185645" cy="172757"/>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27" name="Graphic 26">
            <a:extLst>
              <a:ext uri="{FF2B5EF4-FFF2-40B4-BE49-F238E27FC236}">
                <a16:creationId xmlns:a16="http://schemas.microsoft.com/office/drawing/2014/main" id="{DE4D2C64-02E0-FB1D-10B7-EF964F695E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545" y="372719"/>
            <a:ext cx="9164169" cy="5142117"/>
          </a:xfrm>
          <a:prstGeom prst="rect">
            <a:avLst/>
          </a:prstGeom>
        </p:spPr>
      </p:pic>
    </p:spTree>
    <p:extLst>
      <p:ext uri="{BB962C8B-B14F-4D97-AF65-F5344CB8AC3E}">
        <p14:creationId xmlns:p14="http://schemas.microsoft.com/office/powerpoint/2010/main" val="378966196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611981"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1981" y="1420351"/>
            <a:ext cx="3906441" cy="286940"/>
          </a:xfrm>
        </p:spPr>
        <p:txBody>
          <a:bodyPr/>
          <a:lstStyle>
            <a:lvl1pPr>
              <a:defRPr sz="15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4655364" y="1420351"/>
            <a:ext cx="3930097"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4663480"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5" name="Graphic 4">
            <a:extLst>
              <a:ext uri="{FF2B5EF4-FFF2-40B4-BE49-F238E27FC236}">
                <a16:creationId xmlns:a16="http://schemas.microsoft.com/office/drawing/2014/main" id="{22F060BE-5F53-1ADB-CA73-A431D6954F6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545" y="372719"/>
            <a:ext cx="9164169" cy="5142117"/>
          </a:xfrm>
          <a:prstGeom prst="rect">
            <a:avLst/>
          </a:prstGeom>
        </p:spPr>
      </p:pic>
    </p:spTree>
    <p:extLst>
      <p:ext uri="{BB962C8B-B14F-4D97-AF65-F5344CB8AC3E}">
        <p14:creationId xmlns:p14="http://schemas.microsoft.com/office/powerpoint/2010/main" val="318113896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sp>
        <p:nvSpPr>
          <p:cNvPr id="3" name="Text Placeholder 2"/>
          <p:cNvSpPr>
            <a:spLocks noGrp="1"/>
          </p:cNvSpPr>
          <p:nvPr>
            <p:ph type="body" sz="quarter" idx="10" hasCustomPrompt="1"/>
          </p:nvPr>
        </p:nvSpPr>
        <p:spPr>
          <a:xfrm>
            <a:off x="610641" y="1707292"/>
            <a:ext cx="255761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7951" y="1420351"/>
            <a:ext cx="255282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0641" y="532453"/>
            <a:ext cx="7966344" cy="415499"/>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3312319" y="1707292"/>
            <a:ext cx="2552828"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3319694" y="1420351"/>
            <a:ext cx="2548054" cy="286940"/>
          </a:xfrm>
        </p:spPr>
        <p:txBody>
          <a:bodyPr/>
          <a:lstStyle>
            <a:lvl1pPr>
              <a:defRPr sz="15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6006688" y="1707292"/>
            <a:ext cx="2570300" cy="2943290"/>
          </a:xfrm>
          <a:prstGeom prst="rect">
            <a:avLst/>
          </a:prstGeom>
          <a:noFill/>
        </p:spPr>
        <p:txBody>
          <a:bodyPr lIns="10800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6014221" y="1420351"/>
            <a:ext cx="2565493" cy="286940"/>
          </a:xfrm>
        </p:spPr>
        <p:txBody>
          <a:bodyPr/>
          <a:lstStyle>
            <a:lvl1pPr>
              <a:defRPr sz="15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8147327" y="231790"/>
            <a:ext cx="683885" cy="287030"/>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09808834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188952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9139" y="1420352"/>
            <a:ext cx="188598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61690" cy="415499"/>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6687681" y="1707292"/>
            <a:ext cx="188958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2627710" y="1707292"/>
            <a:ext cx="190779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4661708" y="1707292"/>
            <a:ext cx="1899765"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6687622" y="1420352"/>
            <a:ext cx="1886048" cy="286940"/>
          </a:xfrm>
        </p:spPr>
        <p:txBody>
          <a:bodyPr/>
          <a:lstStyle>
            <a:lvl1pPr>
              <a:defRPr sz="15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2623895" y="1420352"/>
            <a:ext cx="1904223" cy="286940"/>
          </a:xfrm>
        </p:spPr>
        <p:txBody>
          <a:bodyPr/>
          <a:lstStyle>
            <a:lvl1pPr>
              <a:defRPr sz="15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4652494" y="1420352"/>
            <a:ext cx="1896212" cy="286940"/>
          </a:xfrm>
        </p:spPr>
        <p:txBody>
          <a:bodyPr/>
          <a:lstStyle>
            <a:lvl1pPr>
              <a:defRPr sz="15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58904534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Green Block">
    <p:spTree>
      <p:nvGrpSpPr>
        <p:cNvPr id="1" name=""/>
        <p:cNvGrpSpPr/>
        <p:nvPr/>
      </p:nvGrpSpPr>
      <p:grpSpPr>
        <a:xfrm>
          <a:off x="0" y="0"/>
          <a:ext cx="0" cy="0"/>
          <a:chOff x="0" y="0"/>
          <a:chExt cx="0" cy="0"/>
        </a:xfrm>
      </p:grpSpPr>
      <p:sp>
        <p:nvSpPr>
          <p:cNvPr id="2" name="Rectangle 1"/>
          <p:cNvSpPr/>
          <p:nvPr/>
        </p:nvSpPr>
        <p:spPr>
          <a:xfrm>
            <a:off x="0" y="182241"/>
            <a:ext cx="8969375" cy="4248472"/>
          </a:xfrm>
          <a:prstGeom prst="rect">
            <a:avLst/>
          </a:prstGeom>
          <a:solidFill>
            <a:srgbClr val="3F9C35"/>
          </a:solidFill>
          <a:ln>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pic>
        <p:nvPicPr>
          <p:cNvPr id="3" name="RSM Logo" descr="Z:\RSM International\1 Design\2015\Brand\Guidelines\Logos\Logos-03.png">
            <a:extLst>
              <a:ext uri="{FF2B5EF4-FFF2-40B4-BE49-F238E27FC236}">
                <a16:creationId xmlns:a16="http://schemas.microsoft.com/office/drawing/2014/main" id="{B95EF5BD-64BF-41A4-B5DA-EE3D305C992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191639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72027488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3182998" y="873853"/>
            <a:ext cx="5394265" cy="286940"/>
          </a:xfrm>
        </p:spPr>
        <p:txBody>
          <a:bodyPr/>
          <a:lstStyle>
            <a:lvl1pPr>
              <a:defRPr sz="15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3176588" y="1160793"/>
            <a:ext cx="5400614" cy="2778833"/>
          </a:xfrm>
          <a:prstGeom prst="rect">
            <a:avLst/>
          </a:prstGeom>
          <a:noFill/>
        </p:spPr>
        <p:txBody>
          <a:bodyPr lIns="0" tIns="0" rIns="0" bIns="0" numCol="2" spcCol="180000">
            <a:noAutofit/>
          </a:bodyPr>
          <a:lstStyle>
            <a:lvl1pPr>
              <a:lnSpc>
                <a:spcPct val="100000"/>
              </a:lnSpc>
              <a:spcBef>
                <a:spcPts val="450"/>
              </a:spcBef>
              <a:spcAft>
                <a:spcPts val="0"/>
              </a:spcAft>
              <a:defRPr sz="1050">
                <a:solidFill>
                  <a:schemeClr val="accent4"/>
                </a:solidFill>
              </a:defRPr>
            </a:lvl1pPr>
            <a:lvl2pPr>
              <a:lnSpc>
                <a:spcPct val="100000"/>
              </a:lnSpc>
              <a:spcBef>
                <a:spcPts val="450"/>
              </a:spcBef>
              <a:spcAft>
                <a:spcPts val="0"/>
              </a:spcAft>
              <a:defRPr sz="1200">
                <a:solidFill>
                  <a:schemeClr val="bg2"/>
                </a:solidFill>
              </a:defRPr>
            </a:lvl2pPr>
            <a:lvl3pPr>
              <a:lnSpc>
                <a:spcPct val="100000"/>
              </a:lnSpc>
              <a:spcBef>
                <a:spcPts val="450"/>
              </a:spcBef>
              <a:spcAft>
                <a:spcPts val="0"/>
              </a:spcAft>
              <a:defRPr sz="1200">
                <a:solidFill>
                  <a:schemeClr val="bg2"/>
                </a:solidFill>
              </a:defRPr>
            </a:lvl3pPr>
            <a:lvl4pPr>
              <a:lnSpc>
                <a:spcPct val="100000"/>
              </a:lnSpc>
              <a:spcBef>
                <a:spcPts val="450"/>
              </a:spcBef>
              <a:spcAft>
                <a:spcPts val="0"/>
              </a:spcAft>
              <a:buClrTx/>
              <a:defRPr sz="1200">
                <a:solidFill>
                  <a:schemeClr val="tx1"/>
                </a:solidFill>
              </a:defRPr>
            </a:lvl4pPr>
            <a:lvl5pPr>
              <a:lnSpc>
                <a:spcPct val="100000"/>
              </a:lnSpc>
              <a:spcBef>
                <a:spcPts val="450"/>
              </a:spcBef>
              <a:spcAft>
                <a:spcPts val="0"/>
              </a:spcAft>
              <a:buClrTx/>
              <a:defRPr sz="1200">
                <a:solidFill>
                  <a:schemeClr val="tx1"/>
                </a:solidFill>
              </a:defRPr>
            </a:lvl5pPr>
          </a:lstStyle>
          <a:p>
            <a:r>
              <a:rPr lang="en-GB"/>
              <a:t>This box is set up with two text columns</a:t>
            </a:r>
          </a:p>
        </p:txBody>
      </p:sp>
    </p:spTree>
    <p:extLst>
      <p:ext uri="{BB962C8B-B14F-4D97-AF65-F5344CB8AC3E}">
        <p14:creationId xmlns:p14="http://schemas.microsoft.com/office/powerpoint/2010/main" val="420941187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22334824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10255"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10256" cy="314325"/>
          </a:xfrm>
        </p:spPr>
        <p:txBody>
          <a:bodyPr/>
          <a:lstStyle>
            <a:lvl1pPr>
              <a:defRPr sz="15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3987404" cy="51435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3028068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3987404" cy="51435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23994"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23994" cy="314325"/>
          </a:xfrm>
        </p:spPr>
        <p:txBody>
          <a:bodyPr/>
          <a:lstStyle>
            <a:lvl1pPr>
              <a:defRPr sz="15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611981" y="4678669"/>
            <a:ext cx="3375423" cy="3428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6056975" y="-803194"/>
            <a:ext cx="3087025" cy="67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554744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5021992" y="2841745"/>
            <a:ext cx="4122008" cy="2301755"/>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960343924"/>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609004" y="2651619"/>
            <a:ext cx="3923246" cy="20350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4658087" y="2647776"/>
            <a:ext cx="3923246" cy="20350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10893"/>
            <a:ext cx="1240726" cy="1240726"/>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695996" y="3235888"/>
            <a:ext cx="3734448"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703403" y="2751967"/>
            <a:ext cx="3734448" cy="229877"/>
          </a:xfrm>
        </p:spPr>
        <p:txBody>
          <a:bodyPr/>
          <a:lstStyle>
            <a:lvl1pPr>
              <a:spcBef>
                <a:spcPts val="0"/>
              </a:spcBef>
              <a:defRPr sz="135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4662489" y="1412912"/>
            <a:ext cx="1240726" cy="1240726"/>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703403" y="2993927"/>
            <a:ext cx="3734448" cy="229877"/>
          </a:xfrm>
        </p:spPr>
        <p:txBody>
          <a:bodyPr/>
          <a:lstStyle>
            <a:lvl1pPr>
              <a:spcBef>
                <a:spcPts val="0"/>
              </a:spcBef>
              <a:defRPr sz="105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4745078" y="3235667"/>
            <a:ext cx="3734449"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4752486" y="2751747"/>
            <a:ext cx="3734449" cy="229877"/>
          </a:xfrm>
        </p:spPr>
        <p:txBody>
          <a:bodyPr/>
          <a:lstStyle>
            <a:lvl1pPr>
              <a:spcBef>
                <a:spcPts val="0"/>
              </a:spcBef>
              <a:defRPr sz="135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4752486" y="2993707"/>
            <a:ext cx="3734449" cy="229877"/>
          </a:xfrm>
        </p:spPr>
        <p:txBody>
          <a:bodyPr/>
          <a:lstStyle>
            <a:lvl1pPr>
              <a:spcBef>
                <a:spcPts val="0"/>
              </a:spcBef>
              <a:defRPr sz="105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393488344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77945"/>
            <a:ext cx="3870595"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691678" y="1671765"/>
            <a:ext cx="2738766" cy="229877"/>
          </a:xfrm>
        </p:spPr>
        <p:txBody>
          <a:bodyPr/>
          <a:lstStyle>
            <a:lvl1pPr>
              <a:spcBef>
                <a:spcPts val="0"/>
              </a:spcBef>
              <a:defRPr sz="13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691678" y="1913725"/>
            <a:ext cx="2738766" cy="229877"/>
          </a:xfrm>
        </p:spPr>
        <p:txBody>
          <a:bodyPr/>
          <a:lstStyle>
            <a:lvl1pPr>
              <a:spcBef>
                <a:spcPts val="0"/>
              </a:spcBef>
              <a:defRPr sz="105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4662488" y="2481752"/>
            <a:ext cx="3899809"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5741981" y="1683848"/>
            <a:ext cx="2744954" cy="229877"/>
          </a:xfrm>
        </p:spPr>
        <p:txBody>
          <a:bodyPr/>
          <a:lstStyle>
            <a:lvl1pPr>
              <a:spcBef>
                <a:spcPts val="0"/>
              </a:spcBef>
              <a:defRPr sz="135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5741981" y="1925808"/>
            <a:ext cx="2744954" cy="229877"/>
          </a:xfrm>
        </p:spPr>
        <p:txBody>
          <a:bodyPr/>
          <a:lstStyle>
            <a:lvl1pPr>
              <a:spcBef>
                <a:spcPts val="0"/>
              </a:spcBef>
              <a:defRPr sz="105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611981" y="1467501"/>
            <a:ext cx="934200" cy="940547"/>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4662488" y="1469520"/>
            <a:ext cx="934200" cy="940547"/>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288765627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01093"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3292085" y="140149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6010056"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8147327" y="231790"/>
            <a:ext cx="683885" cy="287030"/>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5999384" y="2659981"/>
            <a:ext cx="2582904"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3299437" y="2660260"/>
            <a:ext cx="2582904" cy="202604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601092" y="2660260"/>
            <a:ext cx="2582904"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668008" y="32752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675416" y="27519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675416" y="29723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3389612" y="32747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3397020" y="27514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3397020" y="29718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6071816" y="3281920"/>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6079224" y="2758614"/>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6079224" y="2978947"/>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404669692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1982" y="1467501"/>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61834"/>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557051" y="1583099"/>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557051" y="2022466"/>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3317671" y="1466168"/>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3316609" y="2460501"/>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4262740" y="1581766"/>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4262740" y="2021134"/>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6011467" y="1469520"/>
            <a:ext cx="874643" cy="880586"/>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6010404" y="2463853"/>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6956536" y="1585118"/>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6956536" y="2024485"/>
            <a:ext cx="1619537"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5333764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Grey Block">
    <p:spTree>
      <p:nvGrpSpPr>
        <p:cNvPr id="1" name=""/>
        <p:cNvGrpSpPr/>
        <p:nvPr/>
      </p:nvGrpSpPr>
      <p:grpSpPr>
        <a:xfrm>
          <a:off x="0" y="0"/>
          <a:ext cx="0" cy="0"/>
          <a:chOff x="0" y="0"/>
          <a:chExt cx="0" cy="0"/>
        </a:xfrm>
      </p:grpSpPr>
      <p:sp>
        <p:nvSpPr>
          <p:cNvPr id="2" name="Rectangle 1"/>
          <p:cNvSpPr/>
          <p:nvPr/>
        </p:nvSpPr>
        <p:spPr>
          <a:xfrm>
            <a:off x="0" y="182241"/>
            <a:ext cx="8969375" cy="4248472"/>
          </a:xfrm>
          <a:prstGeom prst="rect">
            <a:avLst/>
          </a:prstGeom>
          <a:solidFill>
            <a:srgbClr val="888B8D"/>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pic>
        <p:nvPicPr>
          <p:cNvPr id="3" name="RSM Logo" descr="Z:\RSM International\1 Design\2015\Brand\Guidelines\Logos\Logos-03.png">
            <a:extLst>
              <a:ext uri="{FF2B5EF4-FFF2-40B4-BE49-F238E27FC236}">
                <a16:creationId xmlns:a16="http://schemas.microsoft.com/office/drawing/2014/main" id="{C04CC88A-5CD5-439F-A850-0240161EBF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364387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2636457"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4670746"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6687454" y="1401770"/>
            <a:ext cx="1258490" cy="1258490"/>
          </a:xfrm>
          <a:prstGeom prst="rect">
            <a:avLst/>
          </a:prstGeom>
          <a:solidFill>
            <a:srgbClr val="E7E7E8"/>
          </a:solidFill>
        </p:spPr>
        <p:txBody>
          <a:bodyPr lIns="72000" tIns="72000" rIns="72000"/>
          <a:lstStyle/>
          <a:p>
            <a:r>
              <a:rPr lang="en-US"/>
              <a:t>Click icon to add picture</a:t>
            </a:r>
            <a:endParaRPr lang="en-GB"/>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610919" y="2660260"/>
            <a:ext cx="1897993"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2631509" y="2660260"/>
            <a:ext cx="1897993" cy="202604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4669755" y="2660260"/>
            <a:ext cx="1897993"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6688220" y="2660260"/>
            <a:ext cx="1897993" cy="202604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682560"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689968"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689968"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2725378" y="3317991"/>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2732785" y="2751747"/>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2732785" y="2959921"/>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4759666"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4767074"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4767074"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6792040" y="3325609"/>
            <a:ext cx="1739893"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6792040"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6792040"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283718138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r>
              <a:rPr lang="en-US" sz="1050" b="0">
                <a:solidFill>
                  <a:srgbClr val="E40046"/>
                </a:solidFill>
              </a:rPr>
              <a:t>Use only for lengthier biographies</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0919" y="1391590"/>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20" y="2618085"/>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61091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61091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2644507" y="1394902"/>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2644507" y="2621398"/>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4661998" y="1390296"/>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4661999" y="2616791"/>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6695586" y="1393609"/>
            <a:ext cx="673499" cy="678074"/>
          </a:xfrm>
          <a:prstGeom prst="rect">
            <a:avLst/>
          </a:prstGeom>
          <a:solidFill>
            <a:srgbClr val="E7E7E8"/>
          </a:solidFill>
        </p:spPr>
        <p:txBody>
          <a:bodyPr lIns="72000" tIns="72000" rIns="72000"/>
          <a:lstStyle>
            <a:lvl1pPr>
              <a:defRPr sz="9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6695587" y="2620104"/>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263645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263645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466163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466163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668717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6687178" y="2388452"/>
            <a:ext cx="1906681"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40972895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2327008"/>
            <a:ext cx="9144000" cy="62423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3986808"/>
            <a:ext cx="9144000" cy="115669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35604" y="24216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35604" y="261382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620813" y="408468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620813" y="427684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05801" y="241845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05801" y="2610612"/>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3591010" y="40814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3591010" y="4273627"/>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561208" y="242158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561208" y="261373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6546417" y="4084594"/>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6546417" y="427675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365839612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3582263" y="2325400"/>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6537670" y="2327008"/>
            <a:ext cx="2054384" cy="62423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611982" y="2327008"/>
            <a:ext cx="2092796"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80603" y="239496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80603" y="258712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50800" y="2391753"/>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50800" y="2583909"/>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606207" y="239487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606207" y="258703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3560956" y="3986808"/>
            <a:ext cx="2054384"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6526137" y="3988648"/>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576912" y="3986808"/>
            <a:ext cx="2092796" cy="6242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669070" y="405994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669070" y="425209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3639268" y="4056725"/>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3639268" y="4248882"/>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6594674" y="405985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6594674" y="425200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405647334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2327009"/>
            <a:ext cx="914400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3990022"/>
            <a:ext cx="9144000" cy="11534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3560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3560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670762"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670762"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68996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68996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620813"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620813"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4722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265597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265597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041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470916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470916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68392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68392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69437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670312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670312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166714396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2647225" y="2324121"/>
            <a:ext cx="1888099"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4704725" y="2327008"/>
            <a:ext cx="1868748"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6708515" y="2321699"/>
            <a:ext cx="1868748"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610254" y="2324121"/>
            <a:ext cx="1891250"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85906" y="2362765"/>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85906" y="2575795"/>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715450"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715450"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754157"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754157"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50788" y="3104385"/>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3335" y="3108432"/>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799669"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799669"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715630"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2645773" y="3994626"/>
            <a:ext cx="1888099"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4681810" y="3997966"/>
            <a:ext cx="1868748"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6710494" y="3990023"/>
            <a:ext cx="1868748"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608960" y="3990023"/>
            <a:ext cx="189125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695049" y="402975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695049" y="424278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2724593"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2724593"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4763300"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4763300"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6808812"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6808812"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214313" indent="-214313" algn="l">
              <a:buFont typeface="Wingdings" pitchFamily="2" charset="2"/>
              <a:buChar char="§"/>
            </a:pPr>
            <a:r>
              <a:rPr lang="en-US" sz="1050" b="0">
                <a:solidFill>
                  <a:srgbClr val="E40046"/>
                </a:solidFill>
              </a:rPr>
              <a:t>Don’t change title and subtitle text or size.</a:t>
            </a:r>
          </a:p>
          <a:p>
            <a:pPr marL="214313" indent="-214313" algn="l">
              <a:buFont typeface="Wingdings" pitchFamily="2" charset="2"/>
              <a:buChar char="§"/>
            </a:pPr>
            <a:r>
              <a:rPr lang="en-US" sz="1050" b="0">
                <a:solidFill>
                  <a:srgbClr val="E40046"/>
                </a:solidFill>
              </a:rPr>
              <a:t>Colored boxes are fixed </a:t>
            </a:r>
          </a:p>
          <a:p>
            <a:pPr marL="214313" indent="-214313" algn="l">
              <a:buFont typeface="Wingdings" pitchFamily="2" charset="2"/>
              <a:buChar char="§"/>
            </a:pPr>
            <a:r>
              <a:rPr lang="en-US" sz="1050" b="0">
                <a:solidFill>
                  <a:srgbClr val="E40046"/>
                </a:solidFill>
              </a:rPr>
              <a:t>Text should be no smaller than </a:t>
            </a:r>
            <a:r>
              <a:rPr lang="en-US" sz="1050" b="0" err="1">
                <a:solidFill>
                  <a:srgbClr val="E40046"/>
                </a:solidFill>
              </a:rPr>
              <a:t>pt</a:t>
            </a:r>
            <a:r>
              <a:rPr lang="en-US" sz="1050" b="0">
                <a:solidFill>
                  <a:srgbClr val="E40046"/>
                </a:solidFill>
              </a:rPr>
              <a:t> 12</a:t>
            </a:r>
          </a:p>
          <a:p>
            <a:pPr marL="214313" indent="-214313" algn="l">
              <a:buFont typeface="Wingdings" pitchFamily="2" charset="2"/>
              <a:buChar char="§"/>
            </a:pPr>
            <a:endParaRPr lang="en-US" sz="1050" b="0">
              <a:solidFill>
                <a:srgbClr val="E40046"/>
              </a:solidFill>
            </a:endParaRPr>
          </a:p>
          <a:p>
            <a:pPr marL="0" indent="0" algn="l">
              <a:buFont typeface="+mj-lt"/>
              <a:buNone/>
            </a:pPr>
            <a:endParaRPr lang="en-US" sz="1350" b="0">
              <a:solidFill>
                <a:srgbClr val="E40046"/>
              </a:solidFill>
            </a:endParaRPr>
          </a:p>
        </p:txBody>
      </p:sp>
    </p:spTree>
    <p:extLst>
      <p:ext uri="{BB962C8B-B14F-4D97-AF65-F5344CB8AC3E}">
        <p14:creationId xmlns:p14="http://schemas.microsoft.com/office/powerpoint/2010/main" val="416294889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367596382"/>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56658994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93794062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4863450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Create Layout 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DB00929D-8703-46B6-91F0-20244D7BEDEE}"/>
              </a:ext>
            </a:extLst>
          </p:cNvPr>
          <p:cNvGrpSpPr/>
          <p:nvPr/>
        </p:nvGrpSpPr>
        <p:grpSpPr>
          <a:xfrm>
            <a:off x="-533357" y="-490866"/>
            <a:ext cx="10117342" cy="5179438"/>
            <a:chOff x="-533357" y="-490866"/>
            <a:chExt cx="10117342" cy="5179438"/>
          </a:xfrm>
        </p:grpSpPr>
        <p:cxnSp>
          <p:nvCxnSpPr>
            <p:cNvPr id="29" name="Straight Connector 28">
              <a:extLst>
                <a:ext uri="{FF2B5EF4-FFF2-40B4-BE49-F238E27FC236}">
                  <a16:creationId xmlns:a16="http://schemas.microsoft.com/office/drawing/2014/main" id="{63616C3A-6EC0-4BDA-8CB1-EEB7ABCD69F9}"/>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F555D20F-DFFB-449D-92F6-DC7D60BBE7A9}"/>
                </a:ext>
              </a:extLst>
            </p:cNvPr>
            <p:cNvSpPr txBox="1"/>
            <p:nvPr/>
          </p:nvSpPr>
          <p:spPr>
            <a:xfrm>
              <a:off x="398643" y="-431627"/>
              <a:ext cx="473568" cy="167845"/>
            </a:xfrm>
            <a:prstGeom prst="rect">
              <a:avLst/>
            </a:prstGeom>
            <a:noFill/>
          </p:spPr>
          <p:txBody>
            <a:bodyPr wrap="none" lIns="0" tIns="0" rIns="0" bIns="0" rtlCol="0">
              <a:noAutofit/>
            </a:bodyPr>
            <a:lstStyle/>
            <a:p>
              <a:r>
                <a:rPr lang="en-US" sz="1100" dirty="0"/>
                <a:t>11.80</a:t>
              </a:r>
            </a:p>
            <a:p>
              <a:endParaRPr lang="en-US" sz="1100" dirty="0"/>
            </a:p>
          </p:txBody>
        </p:sp>
        <p:cxnSp>
          <p:nvCxnSpPr>
            <p:cNvPr id="31" name="Straight Connector 30">
              <a:extLst>
                <a:ext uri="{FF2B5EF4-FFF2-40B4-BE49-F238E27FC236}">
                  <a16:creationId xmlns:a16="http://schemas.microsoft.com/office/drawing/2014/main" id="{AD685967-8EE3-4094-AF6F-FE26020F6DA3}"/>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4010A50-5CDD-4C04-8D4B-8846E21B7C69}"/>
                </a:ext>
              </a:extLst>
            </p:cNvPr>
            <p:cNvSpPr txBox="1"/>
            <p:nvPr/>
          </p:nvSpPr>
          <p:spPr>
            <a:xfrm>
              <a:off x="-533356" y="758929"/>
              <a:ext cx="359926" cy="134040"/>
            </a:xfrm>
            <a:prstGeom prst="rect">
              <a:avLst/>
            </a:prstGeom>
            <a:noFill/>
          </p:spPr>
          <p:txBody>
            <a:bodyPr wrap="none" lIns="0" tIns="0" rIns="0" bIns="0" rtlCol="0">
              <a:noAutofit/>
            </a:bodyPr>
            <a:lstStyle/>
            <a:p>
              <a:r>
                <a:rPr lang="en-US" sz="1100" dirty="0"/>
                <a:t>4.50</a:t>
              </a:r>
            </a:p>
            <a:p>
              <a:endParaRPr lang="en-US" sz="1100" dirty="0"/>
            </a:p>
          </p:txBody>
        </p:sp>
        <p:cxnSp>
          <p:nvCxnSpPr>
            <p:cNvPr id="33" name="Straight Connector 32">
              <a:extLst>
                <a:ext uri="{FF2B5EF4-FFF2-40B4-BE49-F238E27FC236}">
                  <a16:creationId xmlns:a16="http://schemas.microsoft.com/office/drawing/2014/main" id="{A8D48DE4-530F-497D-AE82-FFE1F46E5E06}"/>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847FD4CE-95F6-4282-A304-DC660B33DCB4}"/>
                </a:ext>
              </a:extLst>
            </p:cNvPr>
            <p:cNvSpPr txBox="1"/>
            <p:nvPr/>
          </p:nvSpPr>
          <p:spPr>
            <a:xfrm>
              <a:off x="-533357" y="4500504"/>
              <a:ext cx="359926" cy="188068"/>
            </a:xfrm>
            <a:prstGeom prst="rect">
              <a:avLst/>
            </a:prstGeom>
            <a:noFill/>
          </p:spPr>
          <p:txBody>
            <a:bodyPr wrap="none" lIns="0" tIns="0" rIns="0" bIns="0" rtlCol="0">
              <a:noAutofit/>
            </a:bodyPr>
            <a:lstStyle/>
            <a:p>
              <a:r>
                <a:rPr lang="en-US" sz="1100" dirty="0"/>
                <a:t>5.30</a:t>
              </a:r>
            </a:p>
          </p:txBody>
        </p:sp>
        <p:cxnSp>
          <p:nvCxnSpPr>
            <p:cNvPr id="35" name="Straight Connector 34">
              <a:extLst>
                <a:ext uri="{FF2B5EF4-FFF2-40B4-BE49-F238E27FC236}">
                  <a16:creationId xmlns:a16="http://schemas.microsoft.com/office/drawing/2014/main" id="{D3E73E84-477E-493A-8C4E-8D9313313EFA}"/>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8105DBD8-4465-40FB-AEE5-5984F95E5ED0}"/>
                </a:ext>
              </a:extLst>
            </p:cNvPr>
            <p:cNvSpPr txBox="1"/>
            <p:nvPr/>
          </p:nvSpPr>
          <p:spPr>
            <a:xfrm>
              <a:off x="9110417" y="-398045"/>
              <a:ext cx="473568" cy="167845"/>
            </a:xfrm>
            <a:prstGeom prst="rect">
              <a:avLst/>
            </a:prstGeom>
            <a:noFill/>
          </p:spPr>
          <p:txBody>
            <a:bodyPr wrap="none" lIns="0" tIns="0" rIns="0" bIns="0" rtlCol="0">
              <a:noAutofit/>
            </a:bodyPr>
            <a:lstStyle/>
            <a:p>
              <a:r>
                <a:rPr lang="en-US" sz="1100" dirty="0"/>
                <a:t>12.20</a:t>
              </a:r>
            </a:p>
            <a:p>
              <a:endParaRPr lang="en-US" sz="1100" dirty="0"/>
            </a:p>
          </p:txBody>
        </p:sp>
      </p:grpSp>
      <p:grpSp>
        <p:nvGrpSpPr>
          <p:cNvPr id="3" name="Group 2"/>
          <p:cNvGrpSpPr/>
          <p:nvPr/>
        </p:nvGrpSpPr>
        <p:grpSpPr>
          <a:xfrm>
            <a:off x="2115" y="255590"/>
            <a:ext cx="8963759" cy="504000"/>
            <a:chOff x="-1" y="204788"/>
            <a:chExt cx="9160935" cy="504000"/>
          </a:xfrm>
        </p:grpSpPr>
        <p:sp>
          <p:nvSpPr>
            <p:cNvPr id="47" name="Rectangle 46"/>
            <p:cNvSpPr/>
            <p:nvPr/>
          </p:nvSpPr>
          <p:spPr>
            <a:xfrm>
              <a:off x="-1" y="204788"/>
              <a:ext cx="148677" cy="50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ectangle 47"/>
            <p:cNvSpPr/>
            <p:nvPr/>
          </p:nvSpPr>
          <p:spPr>
            <a:xfrm>
              <a:off x="213435" y="204788"/>
              <a:ext cx="8947499"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p:cNvSpPr>
            <a:spLocks noGrp="1"/>
          </p:cNvSpPr>
          <p:nvPr>
            <p:ph type="title"/>
          </p:nvPr>
        </p:nvSpPr>
        <p:spPr/>
        <p:txBody>
          <a:bodyPr lIns="0"/>
          <a:lstStyle>
            <a:lvl1pPr marL="0">
              <a:defRPr>
                <a:solidFill>
                  <a:schemeClr val="bg1"/>
                </a:solidFill>
              </a:defRPr>
            </a:lvl1pPr>
          </a:lstStyle>
          <a:p>
            <a:r>
              <a:rPr lang="en-US"/>
              <a:t>Click to edit Master title style</a:t>
            </a:r>
          </a:p>
        </p:txBody>
      </p:sp>
      <p:sp>
        <p:nvSpPr>
          <p:cNvPr id="2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0"/>
            </p:custDataLst>
          </p:nvPr>
        </p:nvSpPr>
        <p:spPr>
          <a:xfrm>
            <a:off x="323850" y="968399"/>
            <a:ext cx="8643938" cy="3506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51" name="RSM Logo" descr="Z:\RSM International\1 Design\2015\Brand\Guidelines\Logos\Logos-03.png">
            <a:extLst>
              <a:ext uri="{FF2B5EF4-FFF2-40B4-BE49-F238E27FC236}">
                <a16:creationId xmlns:a16="http://schemas.microsoft.com/office/drawing/2014/main" id="{53F31C8E-86CD-4229-A99C-F7853F5DA46F}"/>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9620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eam Slide 1 bio">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4000"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294422299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bg2"/>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34153548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36769991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48952243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a:t>RSM | </a:t>
            </a:r>
            <a:fld id="{D3664AF6-26E3-4378-990F-C4F4E21208D6}" type="slidenum">
              <a:rPr smtClean="0"/>
              <a:pPr algn="r"/>
              <a:t>‹#›</a:t>
            </a:fld>
            <a:endParaRPr/>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611981" y="1666954"/>
            <a:ext cx="2564606" cy="830997"/>
          </a:xfrm>
        </p:spPr>
        <p:txBody>
          <a:bodyPr/>
          <a:lstStyle/>
          <a:p>
            <a:r>
              <a:rPr lang="en-GB"/>
              <a:t>Short quote boxes</a:t>
            </a:r>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611981" y="2532241"/>
            <a:ext cx="2564607" cy="289322"/>
          </a:xfrm>
        </p:spPr>
        <p:txBody>
          <a:bodyPr/>
          <a:lstStyle/>
          <a:p>
            <a:endParaRPr lang="en-GB"/>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a:t>RSM | </a:t>
            </a:r>
            <a:fld id="{D3664AF6-26E3-4378-990F-C4F4E21208D6}" type="slidenum">
              <a:rPr sz="750" smtClean="0"/>
              <a:pPr algn="r"/>
              <a:t>‹#›</a:t>
            </a:fld>
            <a:endParaRPr sz="750"/>
          </a:p>
        </p:txBody>
      </p:sp>
      <p:sp>
        <p:nvSpPr>
          <p:cNvPr id="26" name="Graphic 16">
            <a:extLst>
              <a:ext uri="{FF2B5EF4-FFF2-40B4-BE49-F238E27FC236}">
                <a16:creationId xmlns:a16="http://schemas.microsoft.com/office/drawing/2014/main" id="{77D7FB94-768B-ABD4-3142-2FC7F36AC0F1}"/>
              </a:ext>
            </a:extLst>
          </p:cNvPr>
          <p:cNvSpPr/>
          <p:nvPr userDrawn="1"/>
        </p:nvSpPr>
        <p:spPr>
          <a:xfrm>
            <a:off x="3582016" y="488786"/>
            <a:ext cx="2249963" cy="2088939"/>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sz="1200"/>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3582016" y="2683627"/>
            <a:ext cx="2249963" cy="2088939"/>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2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6003234" y="2683627"/>
            <a:ext cx="2249963" cy="2088939"/>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2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3717015" y="563823"/>
            <a:ext cx="2020595" cy="1630894"/>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6003234" y="488786"/>
            <a:ext cx="2249963" cy="2088939"/>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2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a:solidFill>
                      <a:schemeClr val="bg1"/>
                    </a:solidFill>
                  </a:rPr>
                  <a:t>Short quote box</a:t>
                </a:r>
              </a:p>
              <a:p>
                <a:pPr algn="l"/>
                <a:r>
                  <a:rPr lang="en-GB" sz="12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050" b="1">
                  <a:solidFill>
                    <a:schemeClr val="bg1"/>
                  </a:solidFill>
                </a:rPr>
                <a:t>Source</a:t>
              </a:r>
            </a:p>
          </p:txBody>
        </p:sp>
      </p:grpSp>
    </p:spTree>
    <p:extLst>
      <p:ext uri="{BB962C8B-B14F-4D97-AF65-F5344CB8AC3E}">
        <p14:creationId xmlns:p14="http://schemas.microsoft.com/office/powerpoint/2010/main" val="143041060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611981" y="1977940"/>
            <a:ext cx="8009184" cy="818807"/>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610919" y="2639248"/>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4603277" y="2458493"/>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3863256"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71503" y="2674507"/>
            <a:ext cx="3863256" cy="917972"/>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15655212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2511621"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000750" y="2514601"/>
            <a:ext cx="2534009" cy="1020728"/>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611981" y="1806763"/>
            <a:ext cx="7965281" cy="966725"/>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33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610919" y="2615990"/>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3269277" y="2460449"/>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5920566" y="2301371"/>
            <a:ext cx="0" cy="135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345017" y="2694739"/>
            <a:ext cx="2511621" cy="917972"/>
          </a:xfrm>
        </p:spPr>
        <p:txBody>
          <a:bodyPr>
            <a:normAutofit/>
          </a:bodyPr>
          <a:lstStyle>
            <a:lvl1pPr>
              <a:defRPr sz="12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82033386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1837126" cy="116384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47116" y="2519836"/>
            <a:ext cx="1847001" cy="1249280"/>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2684673" y="2694739"/>
            <a:ext cx="1818637" cy="1232714"/>
          </a:xfrm>
        </p:spPr>
        <p:txBody>
          <a:bodyPr>
            <a:normAutofit/>
          </a:bodyPr>
          <a:lstStyle>
            <a:lvl1pPr>
              <a:defRPr sz="12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611982" y="2615991"/>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2599634" y="2458493"/>
            <a:ext cx="1987652" cy="15749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4587285" y="2301755"/>
            <a:ext cx="1987652" cy="15749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611982" y="2149117"/>
            <a:ext cx="1987652" cy="507831"/>
          </a:xfrm>
          <a:prstGeom prst="rect">
            <a:avLst/>
          </a:prstGeom>
          <a:noFill/>
        </p:spPr>
        <p:txBody>
          <a:bodyPr wrap="square" lIns="81000" tIns="0" rIns="81000" bIns="0" rtlCol="0">
            <a:spAutoFit/>
          </a:bodyPr>
          <a:lstStyle/>
          <a:p>
            <a:pPr algn="ctr"/>
            <a:r>
              <a:rPr lang="en-GB" sz="3300" b="1"/>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2611201" y="1977940"/>
            <a:ext cx="1987652" cy="507831"/>
          </a:xfrm>
          <a:prstGeom prst="rect">
            <a:avLst/>
          </a:prstGeom>
          <a:noFill/>
        </p:spPr>
        <p:txBody>
          <a:bodyPr wrap="square" lIns="81000" tIns="0" rIns="81000" bIns="0" rtlCol="0">
            <a:spAutoFit/>
          </a:bodyPr>
          <a:lstStyle/>
          <a:p>
            <a:pPr algn="ctr"/>
            <a:r>
              <a:rPr lang="en-GB" sz="3300" b="1"/>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4586450" y="1806763"/>
            <a:ext cx="1987652" cy="507831"/>
          </a:xfrm>
          <a:prstGeom prst="rect">
            <a:avLst/>
          </a:prstGeom>
          <a:noFill/>
        </p:spPr>
        <p:txBody>
          <a:bodyPr wrap="square" lIns="81000" tIns="0" rIns="81000" bIns="0" rtlCol="0">
            <a:spAutoFit/>
          </a:bodyPr>
          <a:lstStyle/>
          <a:p>
            <a:pPr algn="ctr"/>
            <a:r>
              <a:rPr lang="en-GB" sz="3300" b="1"/>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6568930" y="2149956"/>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6588776" y="1654966"/>
            <a:ext cx="1987652" cy="507831"/>
          </a:xfrm>
          <a:prstGeom prst="rect">
            <a:avLst/>
          </a:prstGeom>
          <a:noFill/>
        </p:spPr>
        <p:txBody>
          <a:bodyPr wrap="square" lIns="81000" tIns="0" rIns="81000" bIns="0" rtlCol="0">
            <a:spAutoFit/>
          </a:bodyPr>
          <a:lstStyle/>
          <a:p>
            <a:pPr algn="ctr"/>
            <a:r>
              <a:rPr lang="en-GB" sz="3300" b="1"/>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610919" y="2615989"/>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2599634" y="2458491"/>
            <a:ext cx="0" cy="162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4590442" y="2307453"/>
            <a:ext cx="0" cy="162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6574102" y="2149116"/>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6662793" y="2383506"/>
            <a:ext cx="1913632" cy="1249280"/>
          </a:xfrm>
        </p:spPr>
        <p:txBody>
          <a:bodyPr>
            <a:normAutofit/>
          </a:bodyPr>
          <a:lstStyle>
            <a:lvl1pPr>
              <a:defRPr sz="12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6294457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1978383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5521833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119939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eam Slide 2 bios">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4000"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31" name="Picture Placeholder 11"/>
          <p:cNvSpPr>
            <a:spLocks noGrp="1"/>
          </p:cNvSpPr>
          <p:nvPr>
            <p:ph type="pic" sz="quarter" idx="23"/>
          </p:nvPr>
        </p:nvSpPr>
        <p:spPr>
          <a:xfrm>
            <a:off x="3483050"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100716690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02461593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33946416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1382413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816779"/>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922440"/>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696261"/>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779060"/>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575744"/>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673786"/>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3455226"/>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3553342"/>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782039"/>
            <a:ext cx="4617233" cy="5852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922440"/>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673787"/>
            <a:ext cx="4604597"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3553343"/>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81182662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0269589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52323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022968"/>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6286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734311"/>
            <a:ext cx="574064" cy="51983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3716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45439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1145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212592"/>
            <a:ext cx="574064" cy="5198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28575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2955616"/>
            <a:ext cx="574064" cy="5198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45737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734311"/>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212593"/>
            <a:ext cx="4604597"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2955616"/>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3902456" y="3600450"/>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3452242" y="368324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4140434" y="368622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137876639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09313904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7" y="624043"/>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800161" y="4935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483738" y="6687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4992604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04717"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04717" y="224591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470467" y="1558433"/>
            <a:ext cx="574064" cy="50213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450219" y="2304325"/>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04716" y="298886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470467" y="3062895"/>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2240498"/>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998199"/>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599718" y="2307273"/>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593698" y="3057315"/>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771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594091" y="3858636"/>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178781" y="2271556"/>
            <a:ext cx="3267845" cy="56161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178779" y="1536736"/>
            <a:ext cx="3267881" cy="5364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184403" y="3018152"/>
            <a:ext cx="3262222" cy="58225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314837" y="2267479"/>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314836" y="3029654"/>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304254" y="3827663"/>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8"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599718" y="1550970"/>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314837" y="1512881"/>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576011" y="3753956"/>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470467" y="3819026"/>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178780" y="3780936"/>
            <a:ext cx="322472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8147327" y="231790"/>
            <a:ext cx="683885" cy="287030"/>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627294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eam Slide 3 bios">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4000"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31" name="Picture Placeholder 11"/>
          <p:cNvSpPr>
            <a:spLocks noGrp="1"/>
          </p:cNvSpPr>
          <p:nvPr>
            <p:ph type="pic" sz="quarter" idx="23"/>
          </p:nvPr>
        </p:nvSpPr>
        <p:spPr>
          <a:xfrm>
            <a:off x="3326325"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36" name="Picture Placeholder 11"/>
          <p:cNvSpPr>
            <a:spLocks noGrp="1"/>
          </p:cNvSpPr>
          <p:nvPr>
            <p:ph type="pic" sz="quarter" idx="31"/>
          </p:nvPr>
        </p:nvSpPr>
        <p:spPr>
          <a:xfrm>
            <a:off x="6328650" y="968400"/>
            <a:ext cx="1152000" cy="1152000"/>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3234255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48274293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71516445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7257976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73256702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363725"/>
            <a:ext cx="1889522" cy="2909420"/>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363726"/>
            <a:ext cx="1889523" cy="2909419"/>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363726"/>
            <a:ext cx="1889522" cy="2909420"/>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363726"/>
            <a:ext cx="1889523" cy="2909420"/>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231132" y="1410652"/>
            <a:ext cx="644128" cy="644129"/>
          </a:xfrm>
        </p:spPr>
        <p:txBody>
          <a:body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3242247" y="1410652"/>
            <a:ext cx="644128" cy="644129"/>
          </a:xfrm>
        </p:spPr>
        <p:txBody>
          <a:body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5283655" y="1410652"/>
            <a:ext cx="644128" cy="644129"/>
          </a:xfrm>
        </p:spPr>
        <p:txBody>
          <a:body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7341239" y="1407061"/>
            <a:ext cx="644128" cy="644129"/>
          </a:xfrm>
        </p:spPr>
        <p:txBody>
          <a:body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8147327" y="231790"/>
            <a:ext cx="683885" cy="287030"/>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78614540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p>
            <a:p>
              <a:endParaRPr lang="en-GB" sz="105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1048134" y="1509459"/>
            <a:ext cx="658967" cy="65896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634919" y="1509459"/>
            <a:ext cx="658967" cy="65896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4240011" y="1509459"/>
            <a:ext cx="663979" cy="66397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876926" y="1504446"/>
            <a:ext cx="663980" cy="66398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531834" y="1504446"/>
            <a:ext cx="663980" cy="66398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AC69A7CA-7CC8-A227-ACCF-E624E0326E2D}"/>
              </a:ext>
            </a:extLst>
          </p:cNvPr>
          <p:cNvSpPr>
            <a:spLocks noGrp="1"/>
          </p:cNvSpPr>
          <p:nvPr>
            <p:ph type="pic" sz="quarter" idx="19"/>
          </p:nvPr>
        </p:nvSpPr>
        <p:spPr>
          <a:xfrm>
            <a:off x="1103773" y="1567604"/>
            <a:ext cx="547688" cy="547688"/>
          </a:xfrm>
        </p:spPr>
        <p:txBody>
          <a:bodyPr/>
          <a:lstStyle/>
          <a:p>
            <a:r>
              <a:rPr lang="en-US"/>
              <a:t>Click icon to add picture</a:t>
            </a:r>
          </a:p>
        </p:txBody>
      </p:sp>
      <p:sp>
        <p:nvSpPr>
          <p:cNvPr id="13" name="Picture Placeholder 9">
            <a:extLst>
              <a:ext uri="{FF2B5EF4-FFF2-40B4-BE49-F238E27FC236}">
                <a16:creationId xmlns:a16="http://schemas.microsoft.com/office/drawing/2014/main" id="{DC3A30E9-A88D-6E1B-9655-49C6958CADC5}"/>
              </a:ext>
            </a:extLst>
          </p:cNvPr>
          <p:cNvSpPr>
            <a:spLocks noGrp="1"/>
          </p:cNvSpPr>
          <p:nvPr>
            <p:ph type="pic" sz="quarter" idx="20"/>
          </p:nvPr>
        </p:nvSpPr>
        <p:spPr>
          <a:xfrm>
            <a:off x="2696056" y="1579477"/>
            <a:ext cx="547688" cy="547688"/>
          </a:xfrm>
        </p:spPr>
        <p:txBody>
          <a:bodyPr/>
          <a:lstStyle/>
          <a:p>
            <a:r>
              <a:rPr lang="en-US"/>
              <a:t>Click icon to add picture</a:t>
            </a:r>
          </a:p>
        </p:txBody>
      </p:sp>
      <p:sp>
        <p:nvSpPr>
          <p:cNvPr id="17" name="Picture Placeholder 9">
            <a:extLst>
              <a:ext uri="{FF2B5EF4-FFF2-40B4-BE49-F238E27FC236}">
                <a16:creationId xmlns:a16="http://schemas.microsoft.com/office/drawing/2014/main" id="{70F12680-A5EB-F103-1C02-AAA1327447EB}"/>
              </a:ext>
            </a:extLst>
          </p:cNvPr>
          <p:cNvSpPr>
            <a:spLocks noGrp="1"/>
          </p:cNvSpPr>
          <p:nvPr>
            <p:ph type="pic" sz="quarter" idx="21"/>
          </p:nvPr>
        </p:nvSpPr>
        <p:spPr>
          <a:xfrm>
            <a:off x="4293935" y="1579477"/>
            <a:ext cx="547688" cy="547688"/>
          </a:xfrm>
        </p:spPr>
        <p:txBody>
          <a:bodyPr/>
          <a:lstStyle/>
          <a:p>
            <a:r>
              <a:rPr lang="en-US"/>
              <a:t>Click icon to add picture</a:t>
            </a:r>
          </a:p>
        </p:txBody>
      </p:sp>
      <p:sp>
        <p:nvSpPr>
          <p:cNvPr id="18" name="Picture Placeholder 9">
            <a:extLst>
              <a:ext uri="{FF2B5EF4-FFF2-40B4-BE49-F238E27FC236}">
                <a16:creationId xmlns:a16="http://schemas.microsoft.com/office/drawing/2014/main" id="{CE85B955-8E1C-ADEC-3D54-6A605EF33A12}"/>
              </a:ext>
            </a:extLst>
          </p:cNvPr>
          <p:cNvSpPr>
            <a:spLocks noGrp="1"/>
          </p:cNvSpPr>
          <p:nvPr>
            <p:ph type="pic" sz="quarter" idx="22"/>
          </p:nvPr>
        </p:nvSpPr>
        <p:spPr>
          <a:xfrm>
            <a:off x="5934652" y="1562591"/>
            <a:ext cx="547688" cy="547688"/>
          </a:xfrm>
        </p:spPr>
        <p:txBody>
          <a:bodyPr/>
          <a:lstStyle/>
          <a:p>
            <a:r>
              <a:rPr lang="en-US"/>
              <a:t>Click icon to add picture</a:t>
            </a:r>
          </a:p>
        </p:txBody>
      </p:sp>
      <p:sp>
        <p:nvSpPr>
          <p:cNvPr id="19" name="Picture Placeholder 9">
            <a:extLst>
              <a:ext uri="{FF2B5EF4-FFF2-40B4-BE49-F238E27FC236}">
                <a16:creationId xmlns:a16="http://schemas.microsoft.com/office/drawing/2014/main" id="{BAC4360C-D64F-D3EE-0286-087799039C6B}"/>
              </a:ext>
            </a:extLst>
          </p:cNvPr>
          <p:cNvSpPr>
            <a:spLocks noGrp="1"/>
          </p:cNvSpPr>
          <p:nvPr>
            <p:ph type="pic" sz="quarter" idx="23"/>
          </p:nvPr>
        </p:nvSpPr>
        <p:spPr>
          <a:xfrm>
            <a:off x="7589980" y="1562591"/>
            <a:ext cx="547688" cy="547688"/>
          </a:xfrm>
        </p:spPr>
        <p:txBody>
          <a:bodyPr/>
          <a:lstStyle/>
          <a:p>
            <a:r>
              <a:rPr lang="en-US"/>
              <a:t>Click icon to add picture</a:t>
            </a:r>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8147327" y="231790"/>
            <a:ext cx="683885" cy="287030"/>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4126165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602297" y="1729172"/>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3303399" y="1720789"/>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6003354" y="1720790"/>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499744" y="1342286"/>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4213666" y="1342286"/>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6914769" y="1342286"/>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595313" y="3465889"/>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3296415" y="3457507"/>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5996370" y="3457507"/>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492760" y="3079003"/>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4206682" y="3079003"/>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6907785" y="3079003"/>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1604112" y="1446945"/>
            <a:ext cx="547688" cy="547688"/>
          </a:xfrm>
        </p:spPr>
        <p:txBody>
          <a:body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4319724" y="1446945"/>
            <a:ext cx="547688" cy="547688"/>
          </a:xfrm>
        </p:spPr>
        <p:txBody>
          <a:body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7027811" y="1446945"/>
            <a:ext cx="547688" cy="547688"/>
          </a:xfrm>
        </p:spPr>
        <p:txBody>
          <a:body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1611096" y="3194829"/>
            <a:ext cx="547688" cy="547688"/>
          </a:xfrm>
        </p:spPr>
        <p:txBody>
          <a:body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4305215" y="3183662"/>
            <a:ext cx="547688" cy="547688"/>
          </a:xfrm>
        </p:spPr>
        <p:txBody>
          <a:body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7027811" y="3183662"/>
            <a:ext cx="547688" cy="547688"/>
          </a:xfrm>
        </p:spPr>
        <p:txBody>
          <a:bodyPr/>
          <a:lstStyle/>
          <a:p>
            <a:r>
              <a:rPr lang="en-US"/>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3441019" y="2204512"/>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746797" y="2204511"/>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6125482" y="2220718"/>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3441019" y="3938867"/>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746797" y="3938866"/>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6125482" y="3955073"/>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78968932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572523"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32054"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596966" y="212117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5246989" y="291481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942629" y="211729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7921455"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610917" y="2635275"/>
          <a:ext cx="7966337" cy="278130"/>
        </p:xfrm>
        <a:graphic>
          <a:graphicData uri="http://schemas.openxmlformats.org/drawingml/2006/table">
            <a:tbl>
              <a:tblPr firstRow="1" bandRow="1">
                <a:tableStyleId>{5C22544A-7EE6-4342-B048-85BDC9FD1C3A}</a:tableStyleId>
              </a:tblPr>
              <a:tblGrid>
                <a:gridCol w="1327723">
                  <a:extLst>
                    <a:ext uri="{9D8B030D-6E8A-4147-A177-3AD203B41FA5}">
                      <a16:colId xmlns:a16="http://schemas.microsoft.com/office/drawing/2014/main" val="3406844630"/>
                    </a:ext>
                  </a:extLst>
                </a:gridCol>
                <a:gridCol w="1327723">
                  <a:extLst>
                    <a:ext uri="{9D8B030D-6E8A-4147-A177-3AD203B41FA5}">
                      <a16:colId xmlns:a16="http://schemas.microsoft.com/office/drawing/2014/main" val="1945530150"/>
                    </a:ext>
                  </a:extLst>
                </a:gridCol>
                <a:gridCol w="1327723">
                  <a:extLst>
                    <a:ext uri="{9D8B030D-6E8A-4147-A177-3AD203B41FA5}">
                      <a16:colId xmlns:a16="http://schemas.microsoft.com/office/drawing/2014/main" val="1005128605"/>
                    </a:ext>
                  </a:extLst>
                </a:gridCol>
                <a:gridCol w="1327723">
                  <a:extLst>
                    <a:ext uri="{9D8B030D-6E8A-4147-A177-3AD203B41FA5}">
                      <a16:colId xmlns:a16="http://schemas.microsoft.com/office/drawing/2014/main" val="458871675"/>
                    </a:ext>
                  </a:extLst>
                </a:gridCol>
                <a:gridCol w="1327723">
                  <a:extLst>
                    <a:ext uri="{9D8B030D-6E8A-4147-A177-3AD203B41FA5}">
                      <a16:colId xmlns:a16="http://schemas.microsoft.com/office/drawing/2014/main" val="2469416919"/>
                    </a:ext>
                  </a:extLst>
                </a:gridCol>
                <a:gridCol w="1327723">
                  <a:extLst>
                    <a:ext uri="{9D8B030D-6E8A-4147-A177-3AD203B41FA5}">
                      <a16:colId xmlns:a16="http://schemas.microsoft.com/office/drawing/2014/main" val="4143765711"/>
                    </a:ext>
                  </a:extLst>
                </a:gridCol>
              </a:tblGrid>
              <a:tr h="278130">
                <a:tc>
                  <a:txBody>
                    <a:bodyPr/>
                    <a:lstStyle/>
                    <a:p>
                      <a:pPr algn="ctr"/>
                      <a:endParaRPr lang="en-US" sz="1000"/>
                    </a:p>
                  </a:txBody>
                  <a:tcPr marL="68580" marR="68580" marT="34290" marB="34290">
                    <a:solidFill>
                      <a:schemeClr val="accent2"/>
                    </a:solidFill>
                  </a:tcPr>
                </a:tc>
                <a:tc>
                  <a:txBody>
                    <a:bodyPr/>
                    <a:lstStyle/>
                    <a:p>
                      <a:pPr algn="ctr"/>
                      <a:endParaRPr lang="en-US" sz="1000"/>
                    </a:p>
                  </a:txBody>
                  <a:tcPr marL="68580" marR="68580" marT="34290" marB="34290"/>
                </a:tc>
                <a:tc>
                  <a:txBody>
                    <a:bodyPr/>
                    <a:lstStyle/>
                    <a:p>
                      <a:pPr algn="ctr"/>
                      <a:endParaRPr lang="en-US" sz="1000"/>
                    </a:p>
                  </a:txBody>
                  <a:tcPr marL="68580" marR="68580" marT="34290" marB="34290">
                    <a:solidFill>
                      <a:schemeClr val="bg2"/>
                    </a:solidFill>
                  </a:tcPr>
                </a:tc>
                <a:tc>
                  <a:txBody>
                    <a:bodyPr/>
                    <a:lstStyle/>
                    <a:p>
                      <a:pPr algn="ctr"/>
                      <a:endParaRPr lang="en-US" sz="1000"/>
                    </a:p>
                  </a:txBody>
                  <a:tcPr marL="68580" marR="68580" marT="34290" marB="34290">
                    <a:solidFill>
                      <a:schemeClr val="accent2"/>
                    </a:solidFill>
                  </a:tcPr>
                </a:tc>
                <a:tc>
                  <a:txBody>
                    <a:bodyPr/>
                    <a:lstStyle/>
                    <a:p>
                      <a:pPr algn="ctr"/>
                      <a:endParaRPr lang="en-US" sz="1000"/>
                    </a:p>
                  </a:txBody>
                  <a:tcPr marL="68580" marR="68580" marT="34290" marB="34290"/>
                </a:tc>
                <a:tc>
                  <a:txBody>
                    <a:bodyPr/>
                    <a:lstStyle/>
                    <a:p>
                      <a:pPr algn="ctr"/>
                      <a:endParaRPr lang="en-US" sz="1000"/>
                    </a:p>
                  </a:txBody>
                  <a:tcPr marL="68580" marR="68580" marT="34290" marB="34290">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42951"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001022"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71129" y="149913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675488"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7349955" y="369036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6025466" y="1494532"/>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628966" y="269175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8595" y="268625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301808"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651437"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5943334"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292963"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4348297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4572000"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000500" y="1480993"/>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7825436"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17514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5603648"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19" y="2787241"/>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204356" y="2517246"/>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3797794" y="2793873"/>
            <a:ext cx="1593437"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5390389" y="2520562"/>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6983826" y="2797188"/>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968854"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397353"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253936"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0" y="2834848"/>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358828" y="256965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969874" y="284177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5536067" y="257908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174211" y="284543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480529" cy="230832"/>
          </a:xfrm>
          <a:prstGeom prst="rect">
            <a:avLst/>
          </a:prstGeom>
          <a:noFill/>
        </p:spPr>
        <p:txBody>
          <a:bodyPr wrap="square" lIns="0" tIns="0" rIns="0" bIns="0" rtlCol="0">
            <a:spAutoFit/>
          </a:bodyPr>
          <a:lstStyle/>
          <a:p>
            <a:pPr algn="ctr"/>
            <a:r>
              <a:rPr lang="en-US" sz="15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434882" y="2229122"/>
            <a:ext cx="1480529" cy="230832"/>
          </a:xfrm>
          <a:prstGeom prst="rect">
            <a:avLst/>
          </a:prstGeom>
          <a:noFill/>
        </p:spPr>
        <p:txBody>
          <a:bodyPr wrap="square" lIns="0" tIns="0" rIns="0" bIns="0" rtlCol="0">
            <a:spAutoFit/>
          </a:bodyPr>
          <a:lstStyle/>
          <a:p>
            <a:pPr algn="ctr"/>
            <a:r>
              <a:rPr lang="en-US" sz="1500" b="1"/>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6706722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769005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849183"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42359" y="1480993"/>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389411"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512332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551828" y="3624900"/>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20" y="2787241"/>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1897014" y="2517246"/>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3176063" y="2793873"/>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4459492" y="2520562"/>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5746007" y="2797188"/>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252653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1979100" y="3624900"/>
            <a:ext cx="1114734"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5882587"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1" y="2834848"/>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9100" y="256965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277683" y="2841775"/>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551828" y="2579089"/>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5832045" y="284543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312981" cy="230832"/>
          </a:xfrm>
          <a:prstGeom prst="rect">
            <a:avLst/>
          </a:prstGeom>
          <a:noFill/>
        </p:spPr>
        <p:txBody>
          <a:bodyPr wrap="square" lIns="0" tIns="0" rIns="0" bIns="0" rtlCol="0">
            <a:spAutoFit/>
          </a:bodyPr>
          <a:lstStyle/>
          <a:p>
            <a:pPr algn="ctr"/>
            <a:r>
              <a:rPr lang="en-US" sz="15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4452705" y="2229122"/>
            <a:ext cx="1293599" cy="230832"/>
          </a:xfrm>
          <a:prstGeom prst="rect">
            <a:avLst/>
          </a:prstGeom>
          <a:noFill/>
        </p:spPr>
        <p:txBody>
          <a:bodyPr wrap="square" lIns="0" tIns="0" rIns="0" bIns="0" rtlCol="0">
            <a:spAutoFit/>
          </a:bodyPr>
          <a:lstStyle/>
          <a:p>
            <a:pPr algn="ctr"/>
            <a:r>
              <a:rPr lang="en-US" sz="1500" b="1"/>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7032520" y="2525982"/>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7118558" y="2573884"/>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7118558" y="3623488"/>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349861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eam Slide 4 bios blue title">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3850" y="1131888"/>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21" name="Picture Placeholder 11"/>
          <p:cNvSpPr>
            <a:spLocks noGrp="1"/>
          </p:cNvSpPr>
          <p:nvPr>
            <p:ph type="pic" sz="quarter" idx="27"/>
          </p:nvPr>
        </p:nvSpPr>
        <p:spPr>
          <a:xfrm>
            <a:off x="323850" y="3003551"/>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31" name="Picture Placeholder 11"/>
          <p:cNvSpPr>
            <a:spLocks noGrp="1"/>
          </p:cNvSpPr>
          <p:nvPr>
            <p:ph type="pic" sz="quarter" idx="23"/>
          </p:nvPr>
        </p:nvSpPr>
        <p:spPr>
          <a:xfrm>
            <a:off x="4827600" y="1131889"/>
            <a:ext cx="1440855" cy="1440854"/>
          </a:xfrm>
          <a:prstGeom prst="rect">
            <a:avLst/>
          </a:prstGeom>
        </p:spPr>
        <p:txBody>
          <a:bodyPr>
            <a:normAutofit/>
          </a:bodyPr>
          <a:lstStyle>
            <a:lvl1pPr marL="0" indent="0">
              <a:buNone/>
              <a:defRPr sz="1000"/>
            </a:lvl1pPr>
          </a:lstStyle>
          <a:p>
            <a:r>
              <a:rPr lang="en-US" dirty="0"/>
              <a:t>Click icon to add picture</a:t>
            </a:r>
          </a:p>
        </p:txBody>
      </p:sp>
      <p:sp>
        <p:nvSpPr>
          <p:cNvPr id="36" name="Picture Placeholder 11"/>
          <p:cNvSpPr>
            <a:spLocks noGrp="1"/>
          </p:cNvSpPr>
          <p:nvPr>
            <p:ph type="pic" sz="quarter" idx="31"/>
          </p:nvPr>
        </p:nvSpPr>
        <p:spPr>
          <a:xfrm>
            <a:off x="4827600" y="3003551"/>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3223872785"/>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737051" y="3125980"/>
            <a:ext cx="177754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4745290" y="3125980"/>
            <a:ext cx="171265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6719492" y="1480993"/>
            <a:ext cx="1546464"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0919" y="2787241"/>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592881" y="2517246"/>
            <a:ext cx="198196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4574843" y="2793873"/>
            <a:ext cx="198196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6556805" y="2520562"/>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729390" y="1480993"/>
            <a:ext cx="17283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46750" y="2834848"/>
            <a:ext cx="1766608"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747352" y="2569650"/>
            <a:ext cx="171034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4746923" y="2841775"/>
            <a:ext cx="1563473" cy="16400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6702483" y="2579089"/>
            <a:ext cx="156347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2592881"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4572000"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6566735" y="1480993"/>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7434149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85800" y="3125980"/>
            <a:ext cx="150026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3928343" y="312598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5608812" y="1477677"/>
            <a:ext cx="1405667"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3205" y="2787241"/>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243620" y="2517246"/>
            <a:ext cx="1630415"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3874036" y="279387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5519208" y="2517246"/>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304026" y="1480993"/>
            <a:ext cx="14587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695500" y="2834848"/>
            <a:ext cx="1453259"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321989" y="2569650"/>
            <a:ext cx="140697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3929977" y="2841775"/>
            <a:ext cx="1443866" cy="15574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5591803" y="2569651"/>
            <a:ext cx="1422681" cy="170129"/>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243620"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3871193"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5529138" y="1477677"/>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7210269" y="311772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7155961" y="278561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7211903" y="2833515"/>
            <a:ext cx="144102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7153118" y="278561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60395933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5" y="3474530"/>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63646" y="2136186"/>
            <a:ext cx="627623" cy="208925"/>
          </a:xfrm>
        </p:spPr>
        <p:txBody>
          <a:bodyPr/>
          <a:lstStyle>
            <a:lvl1pPr algn="ctr">
              <a:spcBef>
                <a:spcPts val="0"/>
              </a:spcBef>
              <a:defRPr sz="12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060636"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077783"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3056010"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4073156"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5051383"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7046757"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6068530"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8063905"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610918" y="1716764"/>
            <a:ext cx="7966344" cy="1002848"/>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1630522" y="3884877"/>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2634256" y="3447616"/>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3640512" y="3882414"/>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4610609" y="3445153"/>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5633363" y="387022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6622003" y="345254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7640833" y="3848248"/>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788160"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776009"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778855" y="2140568"/>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4781701"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5784548"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6787396"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7796520" y="2089818"/>
            <a:ext cx="627623" cy="208925"/>
          </a:xfrm>
        </p:spPr>
        <p:txBody>
          <a:bodyPr/>
          <a:lstStyle>
            <a:lvl1pPr algn="ctr">
              <a:spcBef>
                <a:spcPts val="0"/>
              </a:spcBef>
              <a:defRPr sz="12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8147327" y="231790"/>
            <a:ext cx="683885" cy="287030"/>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3990660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endParaRPr lang="en-GB"/>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6" y="3362543"/>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31473" y="2028867"/>
            <a:ext cx="527468" cy="269876"/>
          </a:xfrm>
        </p:spPr>
        <p:txBody>
          <a:bodyPr/>
          <a:lstStyle>
            <a:lvl1pPr algn="ctr">
              <a:spcBef>
                <a:spcPts val="0"/>
              </a:spcBef>
              <a:defRPr sz="12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503168" y="2045210"/>
            <a:ext cx="556916" cy="211381"/>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325308" y="2043952"/>
            <a:ext cx="535917" cy="212638"/>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102754" y="2033650"/>
            <a:ext cx="559614" cy="208924"/>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3917393" y="2019925"/>
            <a:ext cx="546118" cy="222649"/>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4718181" y="2025980"/>
            <a:ext cx="546473" cy="216594"/>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5505131" y="2025980"/>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6337589" y="2021824"/>
            <a:ext cx="506448" cy="209825"/>
          </a:xfrm>
        </p:spPr>
        <p:txBody>
          <a:bodyPr/>
          <a:lstStyle>
            <a:lvl1pPr algn="ctr">
              <a:spcBef>
                <a:spcPts val="0"/>
              </a:spcBef>
              <a:defRPr sz="12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96948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1759415"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2545612"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3392376" y="2517908"/>
            <a:ext cx="1" cy="1172409"/>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4188464"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578555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7401169"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4972050" y="2451151"/>
            <a:ext cx="8271"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6566624"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8199231" y="2418444"/>
            <a:ext cx="1" cy="127404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459409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539523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619637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699751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779866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58837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38952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19066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299180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379294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7120836" y="2020877"/>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7953294" y="2016722"/>
            <a:ext cx="506448" cy="209825"/>
          </a:xfrm>
        </p:spPr>
        <p:txBody>
          <a:bodyPr/>
          <a:lstStyle>
            <a:lvl1pPr algn="ctr">
              <a:spcBef>
                <a:spcPts val="0"/>
              </a:spcBef>
              <a:defRPr sz="12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398830" y="375277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203038" y="332857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3054441" y="3767375"/>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3858650" y="334318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4650930" y="375463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5442627" y="3354706"/>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6247418" y="376583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7039115" y="336591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7879393" y="3764362"/>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28061488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28725" y="2599313"/>
            <a:ext cx="8577254" cy="156232"/>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4389655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610919" y="1823989"/>
            <a:ext cx="7966344" cy="1883483"/>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282789" y="1581767"/>
            <a:ext cx="1408880" cy="1884906"/>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3014731" y="2057793"/>
            <a:ext cx="1408880" cy="1884906"/>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4756610" y="1581767"/>
            <a:ext cx="1408880" cy="1884906"/>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6498940" y="2057793"/>
            <a:ext cx="1408880" cy="1884906"/>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371600" y="220451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3089637" y="2201399"/>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4836592" y="218507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6582380" y="2194868"/>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8147327" y="231790"/>
            <a:ext cx="683885" cy="287030"/>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601946984"/>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601151" y="2002185"/>
            <a:ext cx="7968016" cy="1702978"/>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823950" y="1819198"/>
            <a:ext cx="1229738" cy="1645236"/>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2394178" y="2234696"/>
            <a:ext cx="1229738" cy="1645236"/>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3960947" y="1819198"/>
            <a:ext cx="1229738" cy="1645236"/>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5522959" y="2234696"/>
            <a:ext cx="1229738" cy="1635123"/>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7081272" y="1819198"/>
            <a:ext cx="1229738" cy="1645236"/>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7177510" y="227393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5626945" y="228698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4038764"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2483002"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913936" y="229865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9719795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1523012" y="1710471"/>
            <a:ext cx="4957431" cy="138237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2727031" y="2550291"/>
            <a:ext cx="4949918" cy="1172540"/>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4824090"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361664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6098145"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2353504"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12583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607104" y="2079342"/>
            <a:ext cx="7970159" cy="138237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7308938"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14400" y="143087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164302" y="37731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475311" y="1441385"/>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652808" y="3745794"/>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5908944" y="1441099"/>
            <a:ext cx="1142998" cy="247755"/>
          </a:xfrm>
        </p:spPr>
        <p:txBody>
          <a:bodyPr rIns="0"/>
          <a:lstStyle>
            <a:lvl1pPr algn="ctr">
              <a:spcBef>
                <a:spcPts val="0"/>
              </a:spcBef>
              <a:defRPr sz="15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142835" y="3722830"/>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8147327" y="231790"/>
            <a:ext cx="683885" cy="287030"/>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01751709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611981" y="1714499"/>
            <a:ext cx="7965282" cy="2183261"/>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05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709756" y="39003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1790264"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2907334"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091337"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302781" y="144109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81330"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168322" y="3929648"/>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0119102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a:xfrm>
            <a:off x="8396936" y="4759397"/>
            <a:ext cx="450321" cy="115416"/>
          </a:xfrm>
          <a:prstGeom prst="rect">
            <a:avLst/>
          </a:prstGeom>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631328" y="355498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589000" y="1735869"/>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542853"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506520" y="1725722"/>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450549" y="1755535"/>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65903" y="3536516"/>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454377"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610919" y="2211713"/>
            <a:ext cx="7978088" cy="105333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a:p>
        </p:txBody>
      </p:sp>
      <p:grpSp>
        <p:nvGrpSpPr>
          <p:cNvPr id="6" name="Group 5">
            <a:extLst>
              <a:ext uri="{FF2B5EF4-FFF2-40B4-BE49-F238E27FC236}">
                <a16:creationId xmlns:a16="http://schemas.microsoft.com/office/drawing/2014/main" id="{7FCA0E93-B28A-997E-D36D-AFC0F539C981}"/>
              </a:ext>
            </a:extLst>
          </p:cNvPr>
          <p:cNvGrpSpPr/>
          <p:nvPr/>
        </p:nvGrpSpPr>
        <p:grpSpPr>
          <a:xfrm>
            <a:off x="920731" y="2010854"/>
            <a:ext cx="648521" cy="1066898"/>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1892614" y="2429230"/>
            <a:ext cx="648521" cy="1111597"/>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2836238" y="2011861"/>
            <a:ext cx="648521" cy="1066898"/>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3797116" y="2429231"/>
            <a:ext cx="648521" cy="1111597"/>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4753759" y="2009845"/>
            <a:ext cx="648521" cy="1066898"/>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6669265" y="2013232"/>
            <a:ext cx="648521" cy="1066898"/>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5701616" y="2428222"/>
            <a:ext cx="648521" cy="1111597"/>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7613141" y="2428223"/>
            <a:ext cx="648521" cy="1111597"/>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673493" y="1718168"/>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1534633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eam Slide 4 bios grey title">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3850" y="1131888"/>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21" name="Picture Placeholder 11"/>
          <p:cNvSpPr>
            <a:spLocks noGrp="1"/>
          </p:cNvSpPr>
          <p:nvPr>
            <p:ph type="pic" sz="quarter" idx="27"/>
          </p:nvPr>
        </p:nvSpPr>
        <p:spPr>
          <a:xfrm>
            <a:off x="323850" y="3003551"/>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31" name="Picture Placeholder 11"/>
          <p:cNvSpPr>
            <a:spLocks noGrp="1"/>
          </p:cNvSpPr>
          <p:nvPr>
            <p:ph type="pic" sz="quarter" idx="23"/>
          </p:nvPr>
        </p:nvSpPr>
        <p:spPr>
          <a:xfrm>
            <a:off x="4827600" y="1131889"/>
            <a:ext cx="1440855" cy="1440854"/>
          </a:xfrm>
          <a:prstGeom prst="rect">
            <a:avLst/>
          </a:prstGeom>
        </p:spPr>
        <p:txBody>
          <a:bodyPr>
            <a:normAutofit/>
          </a:bodyPr>
          <a:lstStyle>
            <a:lvl1pPr marL="0" indent="0">
              <a:buNone/>
              <a:defRPr sz="1000"/>
            </a:lvl1pPr>
          </a:lstStyle>
          <a:p>
            <a:r>
              <a:rPr lang="en-US" dirty="0"/>
              <a:t>Click icon to add picture</a:t>
            </a:r>
          </a:p>
        </p:txBody>
      </p:sp>
      <p:sp>
        <p:nvSpPr>
          <p:cNvPr id="36" name="Picture Placeholder 11"/>
          <p:cNvSpPr>
            <a:spLocks noGrp="1"/>
          </p:cNvSpPr>
          <p:nvPr>
            <p:ph type="pic" sz="quarter" idx="31"/>
          </p:nvPr>
        </p:nvSpPr>
        <p:spPr>
          <a:xfrm>
            <a:off x="4827600" y="3003551"/>
            <a:ext cx="1440855" cy="1439862"/>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203663301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611982" y="1632442"/>
            <a:ext cx="7965281" cy="2553800"/>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30157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30157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4000500" y="2403838"/>
            <a:ext cx="1670222" cy="178676"/>
          </a:xfrm>
        </p:spPr>
        <p:txBody>
          <a:bodyPr>
            <a:noAutofit/>
          </a:bodyPr>
          <a:lstStyle>
            <a:lvl1pPr algn="ctr">
              <a:defRPr sz="12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4000500" y="2657167"/>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670706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670706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85012979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611982" y="2121758"/>
            <a:ext cx="7971626" cy="194753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04</a:t>
                </a:r>
                <a:endParaRPr lang="en-US" sz="1050" b="1"/>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141958"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141958"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3155304"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3155304"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5163119"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5163119"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7171147"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7171147"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216787594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611982" y="1401366"/>
            <a:ext cx="7992741" cy="331044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01</a:t>
              </a:r>
              <a:endParaRPr lang="en-US" sz="1050" b="1"/>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03</a:t>
              </a:r>
              <a:endParaRPr lang="en-US" sz="1050" b="1"/>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02</a:t>
              </a:r>
              <a:endParaRPr lang="en-US" sz="1050" b="1"/>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t>04</a:t>
              </a:r>
              <a:endParaRPr lang="en-US" sz="1050" b="1"/>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a:solidFill>
                    <a:schemeClr val="bg1"/>
                  </a:solidFill>
                </a:rPr>
                <a:t>05</a:t>
              </a:r>
              <a:endParaRPr lang="en-US" sz="1050" b="1">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2652779" y="1885951"/>
            <a:ext cx="1291710" cy="137732"/>
          </a:xfrm>
        </p:spPr>
        <p:txBody>
          <a:bodyPr>
            <a:normAutofit/>
          </a:bodyPr>
          <a:lstStyle>
            <a:lvl1pPr algn="ctr">
              <a:defRPr sz="9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2652779" y="210556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4158638" y="3320442"/>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4158638" y="3540053"/>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5672902" y="1889741"/>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5672902" y="210935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717485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717485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14383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14383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49305349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611982" y="1311959"/>
            <a:ext cx="7965281" cy="337434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05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050">
                    <a:solidFill>
                      <a:schemeClr val="bg1"/>
                    </a:solidFill>
                  </a:rPr>
                  <a:t>. </a:t>
                </a:r>
                <a:endParaRPr lang="en-US" sz="105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2274834" y="1395412"/>
            <a:ext cx="547688" cy="547688"/>
          </a:xfrm>
        </p:spPr>
        <p:txBody>
          <a:bodyPr>
            <a:normAutofit/>
          </a:bodyPr>
          <a:lstStyle>
            <a:lvl1pPr>
              <a:defRPr sz="600"/>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6366722" y="1395412"/>
            <a:ext cx="547688" cy="547688"/>
          </a:xfrm>
        </p:spPr>
        <p:txBody>
          <a:bodyPr>
            <a:normAutofit/>
          </a:bodyPr>
          <a:lstStyle>
            <a:lvl1pPr>
              <a:defRPr sz="600"/>
            </a:lvl1pPr>
          </a:lstStyle>
          <a:p>
            <a:r>
              <a:rPr lang="en-US"/>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725579" y="2456800"/>
            <a:ext cx="3617821"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725578" y="2267378"/>
            <a:ext cx="3617821" cy="215434"/>
          </a:xfrm>
        </p:spPr>
        <p:txBody>
          <a:bodyPr>
            <a:normAutofit/>
          </a:bodyPr>
          <a:lstStyle>
            <a:lvl1pPr algn="ctr">
              <a:defRPr sz="105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4893341" y="2456800"/>
            <a:ext cx="3525080"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4893340" y="2267378"/>
            <a:ext cx="3525080"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425650680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EDAC905F-2EB9-6216-DBB3-EF1D5ECD0722}"/>
              </a:ext>
            </a:extLst>
          </p:cNvPr>
          <p:cNvGrpSpPr/>
          <p:nvPr/>
        </p:nvGrpSpPr>
        <p:grpSpPr>
          <a:xfrm>
            <a:off x="611982" y="1311959"/>
            <a:ext cx="2556806" cy="337434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3316219" y="1311959"/>
            <a:ext cx="2556806" cy="337434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6020457" y="1311959"/>
            <a:ext cx="2556806" cy="337434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1604112" y="1395412"/>
            <a:ext cx="547688" cy="547688"/>
          </a:xfrm>
        </p:spPr>
        <p:txBody>
          <a:bodyPr>
            <a:normAutofit/>
          </a:bodyPr>
          <a:lstStyle>
            <a:lvl1pPr>
              <a:defRPr sz="600"/>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4319724" y="1395412"/>
            <a:ext cx="547688" cy="547688"/>
          </a:xfrm>
        </p:spPr>
        <p:txBody>
          <a:bodyPr>
            <a:normAutofit/>
          </a:bodyPr>
          <a:lstStyle>
            <a:lvl1pPr>
              <a:defRPr sz="600"/>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7027811" y="1395412"/>
            <a:ext cx="547688" cy="547688"/>
          </a:xfrm>
        </p:spPr>
        <p:txBody>
          <a:bodyPr>
            <a:normAutofit/>
          </a:bodyPr>
          <a:lstStyle>
            <a:lvl1pPr>
              <a:defRPr sz="600"/>
            </a:lvl1pPr>
          </a:lstStyle>
          <a:p>
            <a:r>
              <a:rPr lang="en-US"/>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725579" y="2456800"/>
            <a:ext cx="2360521"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725578" y="2267378"/>
            <a:ext cx="2360521" cy="215434"/>
          </a:xfrm>
        </p:spPr>
        <p:txBody>
          <a:bodyPr>
            <a:normAutofit/>
          </a:bodyPr>
          <a:lstStyle>
            <a:lvl1pPr algn="ctr">
              <a:defRPr sz="105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3371850" y="2459157"/>
            <a:ext cx="2428907"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3371849" y="2269734"/>
            <a:ext cx="2428907" cy="215434"/>
          </a:xfrm>
        </p:spPr>
        <p:txBody>
          <a:bodyPr>
            <a:normAutofit/>
          </a:bodyPr>
          <a:lstStyle>
            <a:lvl1pPr algn="ctr">
              <a:defRPr sz="105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6103759" y="2456800"/>
            <a:ext cx="2420504"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6103758" y="2267378"/>
            <a:ext cx="2420504"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411100376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893340" y="185581"/>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2696688" y="1311959"/>
            <a:ext cx="1980544" cy="337434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4779138" y="1311959"/>
            <a:ext cx="1980544" cy="337434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6836538" y="1311959"/>
            <a:ext cx="1980544" cy="337434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610919" y="1311959"/>
            <a:ext cx="1980544" cy="337434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314450" y="1419178"/>
            <a:ext cx="547688" cy="547688"/>
          </a:xfrm>
        </p:spPr>
        <p:txBody>
          <a:bodyPr>
            <a:normAutofit/>
          </a:bodyPr>
          <a:lstStyle>
            <a:lvl1pPr>
              <a:defRPr sz="600"/>
            </a:lvl1pPr>
          </a:lstStyle>
          <a:p>
            <a:r>
              <a:rPr lang="en-US"/>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3413115" y="1419178"/>
            <a:ext cx="547688" cy="547688"/>
          </a:xfrm>
        </p:spPr>
        <p:txBody>
          <a:bodyPr>
            <a:normAutofit/>
          </a:bodyPr>
          <a:lstStyle>
            <a:lvl1pPr>
              <a:defRPr sz="600"/>
            </a:lvl1pPr>
          </a:lstStyle>
          <a:p>
            <a:r>
              <a:rPr lang="en-US"/>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5495565" y="1419178"/>
            <a:ext cx="547688" cy="547688"/>
          </a:xfrm>
        </p:spPr>
        <p:txBody>
          <a:bodyPr>
            <a:normAutofit/>
          </a:bodyPr>
          <a:lstStyle>
            <a:lvl1pPr>
              <a:defRPr sz="600"/>
            </a:lvl1pPr>
          </a:lstStyle>
          <a:p>
            <a:r>
              <a:rPr lang="en-US"/>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7552965" y="1418086"/>
            <a:ext cx="547688" cy="547688"/>
          </a:xfrm>
        </p:spPr>
        <p:txBody>
          <a:bodyPr>
            <a:normAutofit/>
          </a:bodyPr>
          <a:lstStyle>
            <a:lvl1pPr>
              <a:defRPr sz="600"/>
            </a:lvl1pPr>
          </a:lstStyle>
          <a:p>
            <a:r>
              <a:rPr lang="en-US"/>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725579"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725579"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2795918" y="2459157"/>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2795917" y="2269734"/>
            <a:ext cx="1789416" cy="215434"/>
          </a:xfrm>
        </p:spPr>
        <p:txBody>
          <a:bodyPr>
            <a:normAutofit/>
          </a:bodyPr>
          <a:lstStyle>
            <a:lvl1pPr algn="ctr">
              <a:defRPr sz="105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4893341" y="2456800"/>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4893341" y="2267378"/>
            <a:ext cx="1789416" cy="215434"/>
          </a:xfrm>
        </p:spPr>
        <p:txBody>
          <a:bodyPr>
            <a:normAutofit/>
          </a:bodyPr>
          <a:lstStyle>
            <a:lvl1pPr algn="ctr">
              <a:defRPr sz="105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6954534" y="2472714"/>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6954533" y="2283292"/>
            <a:ext cx="1789416"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12845171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hree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29" name="Group 28">
            <a:extLst>
              <a:ext uri="{FF2B5EF4-FFF2-40B4-BE49-F238E27FC236}">
                <a16:creationId xmlns:a16="http://schemas.microsoft.com/office/drawing/2014/main" id="{567756FD-398B-A8EB-C355-5747C888970A}"/>
              </a:ext>
            </a:extLst>
          </p:cNvPr>
          <p:cNvGrpSpPr/>
          <p:nvPr userDrawn="1">
            <p:custDataLst>
              <p:tags r:id="rId1"/>
            </p:custDataLst>
          </p:nvPr>
        </p:nvGrpSpPr>
        <p:grpSpPr>
          <a:xfrm>
            <a:off x="2304912" y="1204565"/>
            <a:ext cx="4578359" cy="3420428"/>
            <a:chOff x="2931473" y="1700212"/>
            <a:chExt cx="6329055" cy="4728349"/>
          </a:xfrm>
        </p:grpSpPr>
        <p:grpSp>
          <p:nvGrpSpPr>
            <p:cNvPr id="30" name="Group 29">
              <a:extLst>
                <a:ext uri="{FF2B5EF4-FFF2-40B4-BE49-F238E27FC236}">
                  <a16:creationId xmlns:a16="http://schemas.microsoft.com/office/drawing/2014/main" id="{D02C7C91-07DE-0430-5652-5CC7B3132ED1}"/>
                </a:ext>
              </a:extLst>
            </p:cNvPr>
            <p:cNvGrpSpPr/>
            <p:nvPr/>
          </p:nvGrpSpPr>
          <p:grpSpPr>
            <a:xfrm>
              <a:off x="2931473" y="1700212"/>
              <a:ext cx="3068793" cy="3068793"/>
              <a:chOff x="564115" y="1936375"/>
              <a:chExt cx="2649040" cy="2649040"/>
            </a:xfrm>
          </p:grpSpPr>
          <p:sp>
            <p:nvSpPr>
              <p:cNvPr id="37" name="Diamond 36">
                <a:extLst>
                  <a:ext uri="{FF2B5EF4-FFF2-40B4-BE49-F238E27FC236}">
                    <a16:creationId xmlns:a16="http://schemas.microsoft.com/office/drawing/2014/main" id="{E2163160-142D-E890-6A18-271BC92015C5}"/>
                  </a:ext>
                </a:extLst>
              </p:cNvPr>
              <p:cNvSpPr/>
              <p:nvPr/>
            </p:nvSpPr>
            <p:spPr>
              <a:xfrm>
                <a:off x="564116"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8" name="Diamond 37">
                <a:extLst>
                  <a:ext uri="{FF2B5EF4-FFF2-40B4-BE49-F238E27FC236}">
                    <a16:creationId xmlns:a16="http://schemas.microsoft.com/office/drawing/2014/main" id="{D19004A6-E81F-3707-86E7-30077F7F09BC}"/>
                  </a:ext>
                </a:extLst>
              </p:cNvPr>
              <p:cNvSpPr/>
              <p:nvPr/>
            </p:nvSpPr>
            <p:spPr>
              <a:xfrm>
                <a:off x="564115"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01</a:t>
                </a:r>
              </a:p>
            </p:txBody>
          </p:sp>
        </p:grpSp>
        <p:grpSp>
          <p:nvGrpSpPr>
            <p:cNvPr id="31" name="Group 30">
              <a:extLst>
                <a:ext uri="{FF2B5EF4-FFF2-40B4-BE49-F238E27FC236}">
                  <a16:creationId xmlns:a16="http://schemas.microsoft.com/office/drawing/2014/main" id="{7769EF49-485A-135A-E890-555CF9D7541C}"/>
                </a:ext>
              </a:extLst>
            </p:cNvPr>
            <p:cNvGrpSpPr/>
            <p:nvPr/>
          </p:nvGrpSpPr>
          <p:grpSpPr>
            <a:xfrm>
              <a:off x="6191735" y="1700212"/>
              <a:ext cx="3068793" cy="3068793"/>
              <a:chOff x="564114" y="1936375"/>
              <a:chExt cx="2649040" cy="2649040"/>
            </a:xfrm>
          </p:grpSpPr>
          <p:sp>
            <p:nvSpPr>
              <p:cNvPr id="35" name="Diamond 34">
                <a:extLst>
                  <a:ext uri="{FF2B5EF4-FFF2-40B4-BE49-F238E27FC236}">
                    <a16:creationId xmlns:a16="http://schemas.microsoft.com/office/drawing/2014/main" id="{B0F92AC7-D36A-E2BF-B561-476A86F3A46B}"/>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6" name="Diamond 35">
                <a:extLst>
                  <a:ext uri="{FF2B5EF4-FFF2-40B4-BE49-F238E27FC236}">
                    <a16:creationId xmlns:a16="http://schemas.microsoft.com/office/drawing/2014/main" id="{6777512D-CBF4-88F2-35CF-4EC5D14FC6B0}"/>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03</a:t>
                </a:r>
              </a:p>
            </p:txBody>
          </p:sp>
        </p:grpSp>
        <p:grpSp>
          <p:nvGrpSpPr>
            <p:cNvPr id="32" name="Group 31">
              <a:extLst>
                <a:ext uri="{FF2B5EF4-FFF2-40B4-BE49-F238E27FC236}">
                  <a16:creationId xmlns:a16="http://schemas.microsoft.com/office/drawing/2014/main" id="{84EB7CC8-33DA-2B40-78D4-F4D4DA50E983}"/>
                </a:ext>
              </a:extLst>
            </p:cNvPr>
            <p:cNvGrpSpPr/>
            <p:nvPr/>
          </p:nvGrpSpPr>
          <p:grpSpPr>
            <a:xfrm>
              <a:off x="4561604" y="3359768"/>
              <a:ext cx="3068793" cy="3068793"/>
              <a:chOff x="564114" y="1936375"/>
              <a:chExt cx="2649040" cy="2649040"/>
            </a:xfrm>
          </p:grpSpPr>
          <p:sp>
            <p:nvSpPr>
              <p:cNvPr id="33" name="Diamond 32">
                <a:extLst>
                  <a:ext uri="{FF2B5EF4-FFF2-40B4-BE49-F238E27FC236}">
                    <a16:creationId xmlns:a16="http://schemas.microsoft.com/office/drawing/2014/main" id="{B22C79AB-F2C0-3C8D-EEDE-94B262F0A8BC}"/>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34" name="Diamond 33">
                <a:extLst>
                  <a:ext uri="{FF2B5EF4-FFF2-40B4-BE49-F238E27FC236}">
                    <a16:creationId xmlns:a16="http://schemas.microsoft.com/office/drawing/2014/main" id="{1C393AB6-AF33-CE9A-083F-B19DC4080B4D}"/>
                  </a:ext>
                </a:extLst>
              </p:cNvPr>
              <p:cNvSpPr/>
              <p:nvPr/>
            </p:nvSpPr>
            <p:spPr>
              <a:xfrm>
                <a:off x="564114" y="2990451"/>
                <a:ext cx="540000" cy="540000"/>
              </a:xfrm>
              <a:prstGeom prst="diamon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02</a:t>
                </a:r>
              </a:p>
            </p:txBody>
          </p:sp>
        </p:grpSp>
      </p:grpSp>
      <p:sp>
        <p:nvSpPr>
          <p:cNvPr id="39" name="Text Placeholder 49">
            <a:extLst>
              <a:ext uri="{FF2B5EF4-FFF2-40B4-BE49-F238E27FC236}">
                <a16:creationId xmlns:a16="http://schemas.microsoft.com/office/drawing/2014/main" id="{03D75F91-B942-7C96-1FEE-94B185FED188}"/>
              </a:ext>
            </a:extLst>
          </p:cNvPr>
          <p:cNvSpPr>
            <a:spLocks noGrp="1"/>
          </p:cNvSpPr>
          <p:nvPr>
            <p:ph type="body" sz="quarter" idx="70" hasCustomPrompt="1"/>
          </p:nvPr>
        </p:nvSpPr>
        <p:spPr>
          <a:xfrm>
            <a:off x="5139036" y="1882852"/>
            <a:ext cx="1291710" cy="137732"/>
          </a:xfrm>
        </p:spPr>
        <p:txBody>
          <a:bodyPr>
            <a:normAutofit/>
          </a:bodyPr>
          <a:lstStyle>
            <a:lvl1pPr algn="ctr">
              <a:defRPr sz="9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581CD135-9FB6-1C52-243F-346EC7D72141}"/>
              </a:ext>
            </a:extLst>
          </p:cNvPr>
          <p:cNvSpPr>
            <a:spLocks noGrp="1"/>
          </p:cNvSpPr>
          <p:nvPr>
            <p:ph type="body" sz="quarter" idx="71" hasCustomPrompt="1"/>
          </p:nvPr>
        </p:nvSpPr>
        <p:spPr>
          <a:xfrm>
            <a:off x="5139036" y="2020584"/>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1" name="Text Placeholder 49">
            <a:extLst>
              <a:ext uri="{FF2B5EF4-FFF2-40B4-BE49-F238E27FC236}">
                <a16:creationId xmlns:a16="http://schemas.microsoft.com/office/drawing/2014/main" id="{B447A7FA-8953-1D3E-6B40-B50A1C3A9818}"/>
              </a:ext>
            </a:extLst>
          </p:cNvPr>
          <p:cNvSpPr>
            <a:spLocks noGrp="1"/>
          </p:cNvSpPr>
          <p:nvPr>
            <p:ph type="body" sz="quarter" idx="72" hasCustomPrompt="1"/>
          </p:nvPr>
        </p:nvSpPr>
        <p:spPr>
          <a:xfrm>
            <a:off x="3959819" y="3128079"/>
            <a:ext cx="1291710" cy="137732"/>
          </a:xfrm>
        </p:spPr>
        <p:txBody>
          <a:bodyPr>
            <a:normAutofit/>
          </a:bodyPr>
          <a:lstStyle>
            <a:lvl1pPr algn="ctr">
              <a:defRPr sz="900" b="1">
                <a:solidFill>
                  <a:schemeClr val="bg1"/>
                </a:solidFill>
              </a:defRPr>
            </a:lvl1pPr>
          </a:lstStyle>
          <a:p>
            <a:pPr lvl="0"/>
            <a:r>
              <a:rPr lang="en-US"/>
              <a:t>Lorem ipsum dolor</a:t>
            </a:r>
          </a:p>
        </p:txBody>
      </p:sp>
      <p:sp>
        <p:nvSpPr>
          <p:cNvPr id="42" name="Text Placeholder 49">
            <a:extLst>
              <a:ext uri="{FF2B5EF4-FFF2-40B4-BE49-F238E27FC236}">
                <a16:creationId xmlns:a16="http://schemas.microsoft.com/office/drawing/2014/main" id="{6B778356-AEDE-2178-B6B6-47ED5F8BE9A0}"/>
              </a:ext>
            </a:extLst>
          </p:cNvPr>
          <p:cNvSpPr>
            <a:spLocks noGrp="1"/>
          </p:cNvSpPr>
          <p:nvPr>
            <p:ph type="body" sz="quarter" idx="73" hasCustomPrompt="1"/>
          </p:nvPr>
        </p:nvSpPr>
        <p:spPr>
          <a:xfrm>
            <a:off x="3959819" y="326581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3" name="Text Placeholder 49">
            <a:extLst>
              <a:ext uri="{FF2B5EF4-FFF2-40B4-BE49-F238E27FC236}">
                <a16:creationId xmlns:a16="http://schemas.microsoft.com/office/drawing/2014/main" id="{BB772CA3-8EE1-ABC9-A84F-A082F1ABD76B}"/>
              </a:ext>
            </a:extLst>
          </p:cNvPr>
          <p:cNvSpPr>
            <a:spLocks noGrp="1"/>
          </p:cNvSpPr>
          <p:nvPr>
            <p:ph type="body" sz="quarter" idx="74" hasCustomPrompt="1"/>
          </p:nvPr>
        </p:nvSpPr>
        <p:spPr>
          <a:xfrm>
            <a:off x="2782026" y="1898235"/>
            <a:ext cx="1291710" cy="137732"/>
          </a:xfrm>
        </p:spPr>
        <p:txBody>
          <a:bodyPr>
            <a:normAutofit/>
          </a:bodyPr>
          <a:lstStyle>
            <a:lvl1pPr algn="ctr">
              <a:defRPr sz="900" b="1">
                <a:solidFill>
                  <a:schemeClr val="bg1"/>
                </a:solidFill>
              </a:defRPr>
            </a:lvl1pPr>
          </a:lstStyle>
          <a:p>
            <a:pPr lvl="0"/>
            <a:r>
              <a:rPr lang="en-US"/>
              <a:t>Lorem ipsum dolor</a:t>
            </a:r>
          </a:p>
        </p:txBody>
      </p:sp>
      <p:sp>
        <p:nvSpPr>
          <p:cNvPr id="44" name="Text Placeholder 49">
            <a:extLst>
              <a:ext uri="{FF2B5EF4-FFF2-40B4-BE49-F238E27FC236}">
                <a16:creationId xmlns:a16="http://schemas.microsoft.com/office/drawing/2014/main" id="{1C4760D6-921A-0C5C-DAD2-7FBA8C517CBE}"/>
              </a:ext>
            </a:extLst>
          </p:cNvPr>
          <p:cNvSpPr>
            <a:spLocks noGrp="1"/>
          </p:cNvSpPr>
          <p:nvPr>
            <p:ph type="body" sz="quarter" idx="75" hasCustomPrompt="1"/>
          </p:nvPr>
        </p:nvSpPr>
        <p:spPr>
          <a:xfrm>
            <a:off x="2782026" y="2035967"/>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291384884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Four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230DAD22-2C19-2F21-4187-DF772840494A}"/>
              </a:ext>
            </a:extLst>
          </p:cNvPr>
          <p:cNvGrpSpPr/>
          <p:nvPr userDrawn="1">
            <p:custDataLst>
              <p:tags r:id="rId1"/>
            </p:custDataLst>
          </p:nvPr>
        </p:nvGrpSpPr>
        <p:grpSpPr>
          <a:xfrm>
            <a:off x="1856492" y="1131774"/>
            <a:ext cx="5475198" cy="3252675"/>
            <a:chOff x="564114" y="2027815"/>
            <a:chExt cx="6870520" cy="4081600"/>
          </a:xfrm>
          <a:solidFill>
            <a:schemeClr val="tx1"/>
          </a:solidFill>
        </p:grpSpPr>
        <p:grpSp>
          <p:nvGrpSpPr>
            <p:cNvPr id="9" name="Group 8">
              <a:extLst>
                <a:ext uri="{FF2B5EF4-FFF2-40B4-BE49-F238E27FC236}">
                  <a16:creationId xmlns:a16="http://schemas.microsoft.com/office/drawing/2014/main" id="{2D10BD74-D4ED-61FD-B089-C2DD21C92780}"/>
                </a:ext>
              </a:extLst>
            </p:cNvPr>
            <p:cNvGrpSpPr/>
            <p:nvPr/>
          </p:nvGrpSpPr>
          <p:grpSpPr>
            <a:xfrm>
              <a:off x="564114" y="2027815"/>
              <a:ext cx="2649040" cy="2649040"/>
              <a:chOff x="564114" y="1936375"/>
              <a:chExt cx="2649040" cy="2649040"/>
            </a:xfrm>
            <a:grpFill/>
          </p:grpSpPr>
          <p:sp>
            <p:nvSpPr>
              <p:cNvPr id="25" name="Diamond 24">
                <a:extLst>
                  <a:ext uri="{FF2B5EF4-FFF2-40B4-BE49-F238E27FC236}">
                    <a16:creationId xmlns:a16="http://schemas.microsoft.com/office/drawing/2014/main" id="{464C56CD-D29A-EAB3-DA61-2B71ED6E5790}"/>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6" name="Diamond 25">
                <a:extLst>
                  <a:ext uri="{FF2B5EF4-FFF2-40B4-BE49-F238E27FC236}">
                    <a16:creationId xmlns:a16="http://schemas.microsoft.com/office/drawing/2014/main" id="{FAA9C34C-6179-0272-22DA-469AD8A7B746}"/>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01</a:t>
                </a:r>
              </a:p>
            </p:txBody>
          </p:sp>
        </p:grpSp>
        <p:grpSp>
          <p:nvGrpSpPr>
            <p:cNvPr id="10" name="Group 9">
              <a:extLst>
                <a:ext uri="{FF2B5EF4-FFF2-40B4-BE49-F238E27FC236}">
                  <a16:creationId xmlns:a16="http://schemas.microsoft.com/office/drawing/2014/main" id="{2A4D105B-D898-162C-3282-B712FBDD115E}"/>
                </a:ext>
              </a:extLst>
            </p:cNvPr>
            <p:cNvGrpSpPr/>
            <p:nvPr/>
          </p:nvGrpSpPr>
          <p:grpSpPr>
            <a:xfrm>
              <a:off x="3378434" y="2027815"/>
              <a:ext cx="2649040" cy="2649040"/>
              <a:chOff x="564114" y="1936375"/>
              <a:chExt cx="2649040" cy="2649040"/>
            </a:xfrm>
            <a:grpFill/>
          </p:grpSpPr>
          <p:sp>
            <p:nvSpPr>
              <p:cNvPr id="23" name="Diamond 22">
                <a:extLst>
                  <a:ext uri="{FF2B5EF4-FFF2-40B4-BE49-F238E27FC236}">
                    <a16:creationId xmlns:a16="http://schemas.microsoft.com/office/drawing/2014/main" id="{481907B7-DF25-1009-D232-1F4B564CE8CD}"/>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4" name="Diamond 23">
                <a:extLst>
                  <a:ext uri="{FF2B5EF4-FFF2-40B4-BE49-F238E27FC236}">
                    <a16:creationId xmlns:a16="http://schemas.microsoft.com/office/drawing/2014/main" id="{2B01E26D-5B54-C827-E2FD-330077EE1F08}"/>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03</a:t>
                </a:r>
              </a:p>
            </p:txBody>
          </p:sp>
        </p:grpSp>
        <p:grpSp>
          <p:nvGrpSpPr>
            <p:cNvPr id="16" name="Group 15">
              <a:extLst>
                <a:ext uri="{FF2B5EF4-FFF2-40B4-BE49-F238E27FC236}">
                  <a16:creationId xmlns:a16="http://schemas.microsoft.com/office/drawing/2014/main" id="{B2CCEE33-D56F-8618-1974-7B7B945C7EBE}"/>
                </a:ext>
              </a:extLst>
            </p:cNvPr>
            <p:cNvGrpSpPr/>
            <p:nvPr/>
          </p:nvGrpSpPr>
          <p:grpSpPr>
            <a:xfrm>
              <a:off x="1971274" y="3460375"/>
              <a:ext cx="2649040" cy="2649040"/>
              <a:chOff x="564114" y="1936375"/>
              <a:chExt cx="2649040" cy="2649040"/>
            </a:xfrm>
            <a:grpFill/>
          </p:grpSpPr>
          <p:sp>
            <p:nvSpPr>
              <p:cNvPr id="21" name="Diamond 20">
                <a:extLst>
                  <a:ext uri="{FF2B5EF4-FFF2-40B4-BE49-F238E27FC236}">
                    <a16:creationId xmlns:a16="http://schemas.microsoft.com/office/drawing/2014/main" id="{44762835-27B5-83D0-BDC8-568B7E6467E9}"/>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2" name="Diamond 21">
                <a:extLst>
                  <a:ext uri="{FF2B5EF4-FFF2-40B4-BE49-F238E27FC236}">
                    <a16:creationId xmlns:a16="http://schemas.microsoft.com/office/drawing/2014/main" id="{E4E54D91-DA5F-A562-5FDA-4E01D46CFAE8}"/>
                  </a:ext>
                </a:extLst>
              </p:cNvPr>
              <p:cNvSpPr/>
              <p:nvPr/>
            </p:nvSpPr>
            <p:spPr>
              <a:xfrm>
                <a:off x="564114" y="2990451"/>
                <a:ext cx="540000" cy="540000"/>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02</a:t>
                </a:r>
              </a:p>
            </p:txBody>
          </p:sp>
        </p:grpSp>
        <p:grpSp>
          <p:nvGrpSpPr>
            <p:cNvPr id="17" name="Group 16">
              <a:extLst>
                <a:ext uri="{FF2B5EF4-FFF2-40B4-BE49-F238E27FC236}">
                  <a16:creationId xmlns:a16="http://schemas.microsoft.com/office/drawing/2014/main" id="{54B8D338-5DA7-97D9-D23C-D97AFF3A9D41}"/>
                </a:ext>
              </a:extLst>
            </p:cNvPr>
            <p:cNvGrpSpPr/>
            <p:nvPr/>
          </p:nvGrpSpPr>
          <p:grpSpPr>
            <a:xfrm>
              <a:off x="4785594" y="3460375"/>
              <a:ext cx="2649040" cy="2649040"/>
              <a:chOff x="564114" y="1936375"/>
              <a:chExt cx="2649040" cy="2649040"/>
            </a:xfrm>
            <a:grpFill/>
          </p:grpSpPr>
          <p:sp>
            <p:nvSpPr>
              <p:cNvPr id="18" name="Diamond 17">
                <a:extLst>
                  <a:ext uri="{FF2B5EF4-FFF2-40B4-BE49-F238E27FC236}">
                    <a16:creationId xmlns:a16="http://schemas.microsoft.com/office/drawing/2014/main" id="{D8E01DB6-E8B0-65B3-FAC4-71FB340CBE3E}"/>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a:solidFill>
                    <a:schemeClr val="bg1"/>
                  </a:solidFill>
                </a:endParaRPr>
              </a:p>
            </p:txBody>
          </p:sp>
          <p:sp>
            <p:nvSpPr>
              <p:cNvPr id="20" name="Diamond 19">
                <a:extLst>
                  <a:ext uri="{FF2B5EF4-FFF2-40B4-BE49-F238E27FC236}">
                    <a16:creationId xmlns:a16="http://schemas.microsoft.com/office/drawing/2014/main" id="{5CC8E212-DB09-E00A-4FF5-33AD13915E53}"/>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a:solidFill>
                      <a:schemeClr val="bg1"/>
                    </a:solidFill>
                  </a:rPr>
                  <a:t>04</a:t>
                </a:r>
              </a:p>
            </p:txBody>
          </p:sp>
        </p:grpSp>
      </p:grpSp>
      <p:sp>
        <p:nvSpPr>
          <p:cNvPr id="27" name="Text Placeholder 49">
            <a:extLst>
              <a:ext uri="{FF2B5EF4-FFF2-40B4-BE49-F238E27FC236}">
                <a16:creationId xmlns:a16="http://schemas.microsoft.com/office/drawing/2014/main" id="{9767435C-FF8F-3F0F-B433-88C7462BCA0E}"/>
              </a:ext>
            </a:extLst>
          </p:cNvPr>
          <p:cNvSpPr>
            <a:spLocks noGrp="1"/>
          </p:cNvSpPr>
          <p:nvPr>
            <p:ph type="body" sz="quarter" idx="70" hasCustomPrompt="1"/>
          </p:nvPr>
        </p:nvSpPr>
        <p:spPr>
          <a:xfrm>
            <a:off x="4529589" y="180536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87CE1B08-4B2C-412F-E43F-0BF8ABD85CF9}"/>
              </a:ext>
            </a:extLst>
          </p:cNvPr>
          <p:cNvSpPr>
            <a:spLocks noGrp="1"/>
          </p:cNvSpPr>
          <p:nvPr>
            <p:ph type="body" sz="quarter" idx="71" hasCustomPrompt="1"/>
          </p:nvPr>
        </p:nvSpPr>
        <p:spPr>
          <a:xfrm>
            <a:off x="4529589" y="194310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D8DB659-6AB3-94AA-D92E-372C9FAF79FC}"/>
              </a:ext>
            </a:extLst>
          </p:cNvPr>
          <p:cNvSpPr>
            <a:spLocks noGrp="1"/>
          </p:cNvSpPr>
          <p:nvPr>
            <p:ph type="body" sz="quarter" idx="72" hasCustomPrompt="1"/>
          </p:nvPr>
        </p:nvSpPr>
        <p:spPr>
          <a:xfrm>
            <a:off x="5650970" y="295919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314BBDC8-66E0-746F-5226-5EEF12ECE344}"/>
              </a:ext>
            </a:extLst>
          </p:cNvPr>
          <p:cNvSpPr>
            <a:spLocks noGrp="1"/>
          </p:cNvSpPr>
          <p:nvPr>
            <p:ph type="body" sz="quarter" idx="73" hasCustomPrompt="1"/>
          </p:nvPr>
        </p:nvSpPr>
        <p:spPr>
          <a:xfrm>
            <a:off x="5650970" y="309693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F0885D6D-BAA0-CE08-4850-FF801C40C037}"/>
              </a:ext>
            </a:extLst>
          </p:cNvPr>
          <p:cNvSpPr>
            <a:spLocks noGrp="1"/>
          </p:cNvSpPr>
          <p:nvPr>
            <p:ph type="body" sz="quarter" idx="74" hasCustomPrompt="1"/>
          </p:nvPr>
        </p:nvSpPr>
        <p:spPr>
          <a:xfrm>
            <a:off x="3408206" y="2944454"/>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DFF3AF5A-2D39-7061-FC42-B006AE2B5384}"/>
              </a:ext>
            </a:extLst>
          </p:cNvPr>
          <p:cNvSpPr>
            <a:spLocks noGrp="1"/>
          </p:cNvSpPr>
          <p:nvPr>
            <p:ph type="body" sz="quarter" idx="75" hasCustomPrompt="1"/>
          </p:nvPr>
        </p:nvSpPr>
        <p:spPr>
          <a:xfrm>
            <a:off x="3408206" y="3082186"/>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0AE35797-B11D-C017-5906-CD081ADF0C0A}"/>
              </a:ext>
            </a:extLst>
          </p:cNvPr>
          <p:cNvSpPr>
            <a:spLocks noGrp="1"/>
          </p:cNvSpPr>
          <p:nvPr>
            <p:ph type="body" sz="quarter" idx="76" hasCustomPrompt="1"/>
          </p:nvPr>
        </p:nvSpPr>
        <p:spPr>
          <a:xfrm>
            <a:off x="2256599" y="1810007"/>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DA6236E5-4360-ABE0-E9D9-ADD97B1B9BF3}"/>
              </a:ext>
            </a:extLst>
          </p:cNvPr>
          <p:cNvSpPr>
            <a:spLocks noGrp="1"/>
          </p:cNvSpPr>
          <p:nvPr>
            <p:ph type="body" sz="quarter" idx="77" hasCustomPrompt="1"/>
          </p:nvPr>
        </p:nvSpPr>
        <p:spPr>
          <a:xfrm>
            <a:off x="2256599" y="194773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256118415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hree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27" name="Group 26">
            <a:extLst>
              <a:ext uri="{FF2B5EF4-FFF2-40B4-BE49-F238E27FC236}">
                <a16:creationId xmlns:a16="http://schemas.microsoft.com/office/drawing/2014/main" id="{A402842E-8452-92DA-9F96-B6A38FB8DC59}"/>
              </a:ext>
            </a:extLst>
          </p:cNvPr>
          <p:cNvGrpSpPr/>
          <p:nvPr userDrawn="1"/>
        </p:nvGrpSpPr>
        <p:grpSpPr>
          <a:xfrm>
            <a:off x="653726" y="1538439"/>
            <a:ext cx="7923537" cy="2915076"/>
            <a:chOff x="871634" y="1822195"/>
            <a:chExt cx="10564716" cy="3886768"/>
          </a:xfrm>
        </p:grpSpPr>
        <p:sp>
          <p:nvSpPr>
            <p:cNvPr id="28" name="Triangle 27">
              <a:extLst>
                <a:ext uri="{FF2B5EF4-FFF2-40B4-BE49-F238E27FC236}">
                  <a16:creationId xmlns:a16="http://schemas.microsoft.com/office/drawing/2014/main" id="{C4570B9D-8BC4-083A-A446-46258ABFE2B5}"/>
                </a:ext>
              </a:extLst>
            </p:cNvPr>
            <p:cNvSpPr/>
            <p:nvPr/>
          </p:nvSpPr>
          <p:spPr>
            <a:xfrm rot="5400000">
              <a:off x="4061876"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7720675"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nvGrpSpPr>
            <p:cNvPr id="30" name="Group 29">
              <a:extLst>
                <a:ext uri="{FF2B5EF4-FFF2-40B4-BE49-F238E27FC236}">
                  <a16:creationId xmlns:a16="http://schemas.microsoft.com/office/drawing/2014/main" id="{874E9D1D-DB8C-E1FC-EA16-D70DDB4614B8}"/>
                </a:ext>
              </a:extLst>
            </p:cNvPr>
            <p:cNvGrpSpPr/>
            <p:nvPr/>
          </p:nvGrpSpPr>
          <p:grpSpPr>
            <a:xfrm>
              <a:off x="871634" y="1822195"/>
              <a:ext cx="10564716"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01</a:t>
                  </a:r>
                </a:p>
                <a:p>
                  <a:pPr algn="ctr"/>
                  <a:endParaRPr lang="en-GB" sz="12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02</a:t>
                  </a:r>
                </a:p>
                <a:p>
                  <a:pPr algn="ctr"/>
                  <a:endParaRPr lang="en-GB" sz="12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a:solidFill>
                        <a:schemeClr val="tx1"/>
                      </a:solidFill>
                    </a:rPr>
                    <a:t>03</a:t>
                  </a:r>
                </a:p>
              </p:txBody>
            </p:sp>
          </p:grpSp>
        </p:grpSp>
      </p:grpSp>
      <p:sp>
        <p:nvSpPr>
          <p:cNvPr id="43" name="Picture Placeholder 9">
            <a:extLst>
              <a:ext uri="{FF2B5EF4-FFF2-40B4-BE49-F238E27FC236}">
                <a16:creationId xmlns:a16="http://schemas.microsoft.com/office/drawing/2014/main" id="{BEE3D3BA-A649-E80E-2CB4-DBB5F637ED64}"/>
              </a:ext>
            </a:extLst>
          </p:cNvPr>
          <p:cNvSpPr>
            <a:spLocks noGrp="1"/>
          </p:cNvSpPr>
          <p:nvPr>
            <p:ph type="pic" sz="quarter" idx="19"/>
          </p:nvPr>
        </p:nvSpPr>
        <p:spPr>
          <a:xfrm>
            <a:off x="1542094" y="1672815"/>
            <a:ext cx="547688" cy="547688"/>
          </a:xfrm>
        </p:spPr>
        <p:txBody>
          <a:bodyPr>
            <a:normAutofit/>
          </a:bodyPr>
          <a:lstStyle>
            <a:lvl1pPr>
              <a:defRPr sz="600"/>
            </a:lvl1pPr>
          </a:lstStyle>
          <a:p>
            <a:r>
              <a:rPr lang="en-US"/>
              <a:t>Click icon to add picture</a:t>
            </a:r>
          </a:p>
        </p:txBody>
      </p:sp>
      <p:sp>
        <p:nvSpPr>
          <p:cNvPr id="44" name="Picture Placeholder 9">
            <a:extLst>
              <a:ext uri="{FF2B5EF4-FFF2-40B4-BE49-F238E27FC236}">
                <a16:creationId xmlns:a16="http://schemas.microsoft.com/office/drawing/2014/main" id="{B237C420-C9BD-E101-6835-1037AFE0F68E}"/>
              </a:ext>
            </a:extLst>
          </p:cNvPr>
          <p:cNvSpPr>
            <a:spLocks noGrp="1"/>
          </p:cNvSpPr>
          <p:nvPr>
            <p:ph type="pic" sz="quarter" idx="20"/>
          </p:nvPr>
        </p:nvSpPr>
        <p:spPr>
          <a:xfrm>
            <a:off x="4337395" y="1672815"/>
            <a:ext cx="547688" cy="547688"/>
          </a:xfrm>
        </p:spPr>
        <p:txBody>
          <a:bodyPr>
            <a:normAutofit/>
          </a:bodyPr>
          <a:lstStyle>
            <a:lvl1pPr>
              <a:defRPr sz="600"/>
            </a:lvl1pPr>
          </a:lstStyle>
          <a:p>
            <a:r>
              <a:rPr lang="en-US"/>
              <a:t>Click icon to add picture</a:t>
            </a:r>
          </a:p>
        </p:txBody>
      </p:sp>
      <p:sp>
        <p:nvSpPr>
          <p:cNvPr id="46" name="Picture Placeholder 9">
            <a:extLst>
              <a:ext uri="{FF2B5EF4-FFF2-40B4-BE49-F238E27FC236}">
                <a16:creationId xmlns:a16="http://schemas.microsoft.com/office/drawing/2014/main" id="{3940B5AF-7C66-01F5-1806-00912A52E97A}"/>
              </a:ext>
            </a:extLst>
          </p:cNvPr>
          <p:cNvSpPr>
            <a:spLocks noGrp="1"/>
          </p:cNvSpPr>
          <p:nvPr>
            <p:ph type="pic" sz="quarter" idx="22"/>
          </p:nvPr>
        </p:nvSpPr>
        <p:spPr>
          <a:xfrm>
            <a:off x="7100054" y="1671722"/>
            <a:ext cx="547688" cy="547688"/>
          </a:xfrm>
        </p:spPr>
        <p:txBody>
          <a:bodyPr>
            <a:normAutofit/>
          </a:bodyPr>
          <a:lstStyle>
            <a:lvl1pPr>
              <a:defRPr sz="600"/>
            </a:lvl1pPr>
          </a:lstStyle>
          <a:p>
            <a:r>
              <a:rPr lang="en-US"/>
              <a:t>Click icon to add picture</a:t>
            </a:r>
          </a:p>
        </p:txBody>
      </p:sp>
      <p:sp>
        <p:nvSpPr>
          <p:cNvPr id="47" name="Text Placeholder 49">
            <a:extLst>
              <a:ext uri="{FF2B5EF4-FFF2-40B4-BE49-F238E27FC236}">
                <a16:creationId xmlns:a16="http://schemas.microsoft.com/office/drawing/2014/main" id="{F30F95E6-C1D4-482B-44D9-FA9BE394383B}"/>
              </a:ext>
            </a:extLst>
          </p:cNvPr>
          <p:cNvSpPr>
            <a:spLocks noGrp="1"/>
          </p:cNvSpPr>
          <p:nvPr>
            <p:ph type="body" sz="quarter" idx="55" hasCustomPrompt="1"/>
          </p:nvPr>
        </p:nvSpPr>
        <p:spPr>
          <a:xfrm>
            <a:off x="725184"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8" name="Text Placeholder 49">
            <a:extLst>
              <a:ext uri="{FF2B5EF4-FFF2-40B4-BE49-F238E27FC236}">
                <a16:creationId xmlns:a16="http://schemas.microsoft.com/office/drawing/2014/main" id="{26FD031D-0561-E584-36DF-9D9F36F270AB}"/>
              </a:ext>
            </a:extLst>
          </p:cNvPr>
          <p:cNvSpPr>
            <a:spLocks noGrp="1"/>
          </p:cNvSpPr>
          <p:nvPr>
            <p:ph type="body" sz="quarter" idx="56" hasCustomPrompt="1"/>
          </p:nvPr>
        </p:nvSpPr>
        <p:spPr>
          <a:xfrm>
            <a:off x="725183" y="2839678"/>
            <a:ext cx="2246616" cy="215434"/>
          </a:xfrm>
        </p:spPr>
        <p:txBody>
          <a:bodyPr>
            <a:normAutofit/>
          </a:bodyPr>
          <a:lstStyle>
            <a:lvl1pPr algn="ctr">
              <a:defRPr sz="1050" b="1">
                <a:solidFill>
                  <a:schemeClr val="tx1"/>
                </a:solidFill>
              </a:defRPr>
            </a:lvl1pPr>
          </a:lstStyle>
          <a:p>
            <a:pPr lvl="0"/>
            <a:r>
              <a:rPr lang="en-US"/>
              <a:t>Lorem ipsum dolor</a:t>
            </a:r>
          </a:p>
        </p:txBody>
      </p:sp>
      <p:sp>
        <p:nvSpPr>
          <p:cNvPr id="49" name="Text Placeholder 49">
            <a:extLst>
              <a:ext uri="{FF2B5EF4-FFF2-40B4-BE49-F238E27FC236}">
                <a16:creationId xmlns:a16="http://schemas.microsoft.com/office/drawing/2014/main" id="{1A58A6EA-3439-E957-F03F-9319D87949AE}"/>
              </a:ext>
            </a:extLst>
          </p:cNvPr>
          <p:cNvSpPr>
            <a:spLocks noGrp="1"/>
          </p:cNvSpPr>
          <p:nvPr>
            <p:ph type="body" sz="quarter" idx="57" hasCustomPrompt="1"/>
          </p:nvPr>
        </p:nvSpPr>
        <p:spPr>
          <a:xfrm>
            <a:off x="3486151" y="3031457"/>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0" name="Text Placeholder 49">
            <a:extLst>
              <a:ext uri="{FF2B5EF4-FFF2-40B4-BE49-F238E27FC236}">
                <a16:creationId xmlns:a16="http://schemas.microsoft.com/office/drawing/2014/main" id="{2A76557F-15A9-E70A-9B3B-E4FD1DFE9502}"/>
              </a:ext>
            </a:extLst>
          </p:cNvPr>
          <p:cNvSpPr>
            <a:spLocks noGrp="1"/>
          </p:cNvSpPr>
          <p:nvPr>
            <p:ph type="body" sz="quarter" idx="58" hasCustomPrompt="1"/>
          </p:nvPr>
        </p:nvSpPr>
        <p:spPr>
          <a:xfrm>
            <a:off x="3486150" y="2842035"/>
            <a:ext cx="2246616" cy="215434"/>
          </a:xfrm>
        </p:spPr>
        <p:txBody>
          <a:bodyPr>
            <a:normAutofit/>
          </a:bodyPr>
          <a:lstStyle>
            <a:lvl1pPr algn="ctr">
              <a:defRPr sz="1050" b="1">
                <a:solidFill>
                  <a:schemeClr val="tx1"/>
                </a:solidFill>
              </a:defRPr>
            </a:lvl1pPr>
          </a:lstStyle>
          <a:p>
            <a:pPr lvl="0"/>
            <a:r>
              <a:rPr lang="en-US"/>
              <a:t>Lorem ipsum dolor</a:t>
            </a:r>
          </a:p>
        </p:txBody>
      </p:sp>
      <p:sp>
        <p:nvSpPr>
          <p:cNvPr id="51" name="Text Placeholder 49">
            <a:extLst>
              <a:ext uri="{FF2B5EF4-FFF2-40B4-BE49-F238E27FC236}">
                <a16:creationId xmlns:a16="http://schemas.microsoft.com/office/drawing/2014/main" id="{83FAD55B-0071-5198-B0D2-588A7A8722B5}"/>
              </a:ext>
            </a:extLst>
          </p:cNvPr>
          <p:cNvSpPr>
            <a:spLocks noGrp="1"/>
          </p:cNvSpPr>
          <p:nvPr>
            <p:ph type="body" sz="quarter" idx="59" hasCustomPrompt="1"/>
          </p:nvPr>
        </p:nvSpPr>
        <p:spPr>
          <a:xfrm>
            <a:off x="6211189"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2" name="Text Placeholder 49">
            <a:extLst>
              <a:ext uri="{FF2B5EF4-FFF2-40B4-BE49-F238E27FC236}">
                <a16:creationId xmlns:a16="http://schemas.microsoft.com/office/drawing/2014/main" id="{7E5FC87B-27F2-6C06-3FD7-5803E54812BC}"/>
              </a:ext>
            </a:extLst>
          </p:cNvPr>
          <p:cNvSpPr>
            <a:spLocks noGrp="1"/>
          </p:cNvSpPr>
          <p:nvPr>
            <p:ph type="body" sz="quarter" idx="60" hasCustomPrompt="1"/>
          </p:nvPr>
        </p:nvSpPr>
        <p:spPr>
          <a:xfrm>
            <a:off x="6211188" y="2839678"/>
            <a:ext cx="2246616" cy="215434"/>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77949378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Four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28" name="Triangle 27">
            <a:extLst>
              <a:ext uri="{FF2B5EF4-FFF2-40B4-BE49-F238E27FC236}">
                <a16:creationId xmlns:a16="http://schemas.microsoft.com/office/drawing/2014/main" id="{C4570B9D-8BC4-083A-A446-46258ABFE2B5}"/>
              </a:ext>
            </a:extLst>
          </p:cNvPr>
          <p:cNvSpPr/>
          <p:nvPr/>
        </p:nvSpPr>
        <p:spPr>
          <a:xfrm rot="5400000">
            <a:off x="2328384"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4397895"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grpSp>
        <p:nvGrpSpPr>
          <p:cNvPr id="30" name="Group 29">
            <a:extLst>
              <a:ext uri="{FF2B5EF4-FFF2-40B4-BE49-F238E27FC236}">
                <a16:creationId xmlns:a16="http://schemas.microsoft.com/office/drawing/2014/main" id="{874E9D1D-DB8C-E1FC-EA16-D70DDB4614B8}"/>
              </a:ext>
            </a:extLst>
          </p:cNvPr>
          <p:cNvGrpSpPr/>
          <p:nvPr userDrawn="1"/>
        </p:nvGrpSpPr>
        <p:grpSpPr>
          <a:xfrm>
            <a:off x="2694031" y="1538439"/>
            <a:ext cx="5883232" cy="2915076"/>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02</a:t>
                </a:r>
              </a:p>
              <a:p>
                <a:pPr algn="ctr"/>
                <a:endParaRPr lang="en-GB" sz="12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03</a:t>
                </a:r>
              </a:p>
              <a:p>
                <a:pPr algn="ctr"/>
                <a:endParaRPr lang="en-GB" sz="12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a:solidFill>
                    <a:schemeClr val="bg2"/>
                  </a:solidFill>
                </a:endParaRPr>
              </a:p>
              <a:p>
                <a:pPr algn="ctr"/>
                <a:r>
                  <a:rPr lang="en-GB" sz="2400">
                    <a:solidFill>
                      <a:schemeClr val="tx1"/>
                    </a:solidFill>
                  </a:rPr>
                  <a:t>04</a:t>
                </a:r>
              </a:p>
              <a:p>
                <a:pPr algn="ctr"/>
                <a:endParaRPr lang="en-GB" sz="1200" b="1">
                  <a:solidFill>
                    <a:schemeClr val="tx1"/>
                  </a:solidFill>
                </a:endParaRPr>
              </a:p>
            </p:txBody>
          </p:sp>
        </p:grpSp>
      </p:grpSp>
      <p:sp>
        <p:nvSpPr>
          <p:cNvPr id="3" name="Freeform 2">
            <a:extLst>
              <a:ext uri="{FF2B5EF4-FFF2-40B4-BE49-F238E27FC236}">
                <a16:creationId xmlns:a16="http://schemas.microsoft.com/office/drawing/2014/main" id="{0137F336-81B8-1E67-E7EA-3C5FBDFC7F08}"/>
              </a:ext>
            </a:extLst>
          </p:cNvPr>
          <p:cNvSpPr/>
          <p:nvPr userDrawn="1"/>
        </p:nvSpPr>
        <p:spPr>
          <a:xfrm rot="10800000">
            <a:off x="1155763" y="1538439"/>
            <a:ext cx="719706" cy="980642"/>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42260" tIns="42260" rIns="42260" bIns="42260" rtlCol="0" anchor="ctr">
            <a:noAutofit/>
          </a:bodyPr>
          <a:lstStyle/>
          <a:p>
            <a:pPr algn="ctr"/>
            <a:endParaRPr lang="en-US" sz="1050"/>
          </a:p>
        </p:txBody>
      </p:sp>
      <p:sp>
        <p:nvSpPr>
          <p:cNvPr id="9" name="Rectangle 8">
            <a:extLst>
              <a:ext uri="{FF2B5EF4-FFF2-40B4-BE49-F238E27FC236}">
                <a16:creationId xmlns:a16="http://schemas.microsoft.com/office/drawing/2014/main" id="{AECA63D7-D812-A3F6-0372-DAA16F4A92B7}"/>
              </a:ext>
            </a:extLst>
          </p:cNvPr>
          <p:cNvSpPr/>
          <p:nvPr userDrawn="1"/>
        </p:nvSpPr>
        <p:spPr>
          <a:xfrm>
            <a:off x="613732" y="1546774"/>
            <a:ext cx="1786997" cy="2906741"/>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08000" tIns="945000" rIns="108000" bIns="216000" rtlCol="0" anchor="t" anchorCtr="0">
            <a:normAutofit/>
          </a:bodyPr>
          <a:lstStyle/>
          <a:p>
            <a:pPr algn="ctr"/>
            <a:endParaRPr lang="en-GB" sz="1050">
              <a:solidFill>
                <a:schemeClr val="bg2"/>
              </a:solidFill>
            </a:endParaRPr>
          </a:p>
          <a:p>
            <a:pPr algn="ctr"/>
            <a:r>
              <a:rPr lang="en-GB" sz="2400">
                <a:solidFill>
                  <a:schemeClr val="tx1"/>
                </a:solidFill>
              </a:rPr>
              <a:t>01</a:t>
            </a:r>
          </a:p>
          <a:p>
            <a:pPr algn="ctr"/>
            <a:endParaRPr lang="en-GB" sz="1200" b="1">
              <a:solidFill>
                <a:schemeClr val="tx1"/>
              </a:solidFill>
            </a:endParaRPr>
          </a:p>
        </p:txBody>
      </p:sp>
      <p:sp>
        <p:nvSpPr>
          <p:cNvPr id="16" name="Triangle 15">
            <a:extLst>
              <a:ext uri="{FF2B5EF4-FFF2-40B4-BE49-F238E27FC236}">
                <a16:creationId xmlns:a16="http://schemas.microsoft.com/office/drawing/2014/main" id="{86373762-5A53-E3E1-C85C-C6DE50999510}"/>
              </a:ext>
            </a:extLst>
          </p:cNvPr>
          <p:cNvSpPr/>
          <p:nvPr userDrawn="1"/>
        </p:nvSpPr>
        <p:spPr>
          <a:xfrm rot="5400000">
            <a:off x="6454500" y="2898377"/>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681162"/>
            <a:ext cx="547688" cy="547688"/>
          </a:xfrm>
        </p:spPr>
        <p:txBody>
          <a:bodyPr>
            <a:normAutofit/>
          </a:bodyPr>
          <a:lstStyle>
            <a:lvl1pPr>
              <a:defRPr sz="6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298815" y="1681162"/>
            <a:ext cx="547688" cy="547688"/>
          </a:xfrm>
        </p:spPr>
        <p:txBody>
          <a:bodyPr>
            <a:normAutofit/>
          </a:bodyPr>
          <a:lstStyle>
            <a:lvl1pPr>
              <a:defRPr sz="6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381265" y="1681162"/>
            <a:ext cx="547688" cy="547688"/>
          </a:xfrm>
        </p:spPr>
        <p:txBody>
          <a:bodyPr>
            <a:normAutofit/>
          </a:bodyPr>
          <a:lstStyle>
            <a:lvl1pPr>
              <a:defRPr sz="6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438665" y="1680070"/>
            <a:ext cx="547688" cy="547688"/>
          </a:xfrm>
        </p:spPr>
        <p:txBody>
          <a:bodyPr>
            <a:normAutofit/>
          </a:bodyPr>
          <a:lstStyle>
            <a:lvl1pPr>
              <a:defRPr sz="600"/>
            </a:lvl1pPr>
          </a:lstStyle>
          <a:p>
            <a:r>
              <a:rPr lang="en-US"/>
              <a:t>Click icon to add picture</a:t>
            </a:r>
          </a:p>
        </p:txBody>
      </p:sp>
      <p:sp>
        <p:nvSpPr>
          <p:cNvPr id="22" name="Text Placeholder 49">
            <a:extLst>
              <a:ext uri="{FF2B5EF4-FFF2-40B4-BE49-F238E27FC236}">
                <a16:creationId xmlns:a16="http://schemas.microsoft.com/office/drawing/2014/main" id="{B084F8C5-C842-A259-7335-04F876D0EE7E}"/>
              </a:ext>
            </a:extLst>
          </p:cNvPr>
          <p:cNvSpPr>
            <a:spLocks noGrp="1"/>
          </p:cNvSpPr>
          <p:nvPr>
            <p:ph type="body" sz="quarter" idx="55" hasCustomPrompt="1"/>
          </p:nvPr>
        </p:nvSpPr>
        <p:spPr>
          <a:xfrm>
            <a:off x="694495" y="3275523"/>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3" name="Text Placeholder 49">
            <a:extLst>
              <a:ext uri="{FF2B5EF4-FFF2-40B4-BE49-F238E27FC236}">
                <a16:creationId xmlns:a16="http://schemas.microsoft.com/office/drawing/2014/main" id="{06C1A1A2-631B-2341-58C1-E2A61F0FB567}"/>
              </a:ext>
            </a:extLst>
          </p:cNvPr>
          <p:cNvSpPr>
            <a:spLocks noGrp="1"/>
          </p:cNvSpPr>
          <p:nvPr>
            <p:ph type="body" sz="quarter" idx="56" hasCustomPrompt="1"/>
          </p:nvPr>
        </p:nvSpPr>
        <p:spPr>
          <a:xfrm>
            <a:off x="694495" y="3086100"/>
            <a:ext cx="1633821" cy="176725"/>
          </a:xfrm>
        </p:spPr>
        <p:txBody>
          <a:bodyPr>
            <a:normAutofit/>
          </a:bodyPr>
          <a:lstStyle>
            <a:lvl1pPr algn="ct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F719AE31-F9F4-1F25-328A-0DD2E7FFF758}"/>
              </a:ext>
            </a:extLst>
          </p:cNvPr>
          <p:cNvSpPr>
            <a:spLocks noGrp="1"/>
          </p:cNvSpPr>
          <p:nvPr>
            <p:ph type="body" sz="quarter" idx="57" hasCustomPrompt="1"/>
          </p:nvPr>
        </p:nvSpPr>
        <p:spPr>
          <a:xfrm>
            <a:off x="2764007" y="3288221"/>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5" name="Text Placeholder 49">
            <a:extLst>
              <a:ext uri="{FF2B5EF4-FFF2-40B4-BE49-F238E27FC236}">
                <a16:creationId xmlns:a16="http://schemas.microsoft.com/office/drawing/2014/main" id="{80481BA8-E33D-C1FB-774C-6EA1288C402C}"/>
              </a:ext>
            </a:extLst>
          </p:cNvPr>
          <p:cNvSpPr>
            <a:spLocks noGrp="1"/>
          </p:cNvSpPr>
          <p:nvPr>
            <p:ph type="body" sz="quarter" idx="58" hasCustomPrompt="1"/>
          </p:nvPr>
        </p:nvSpPr>
        <p:spPr>
          <a:xfrm>
            <a:off x="2764006" y="3098799"/>
            <a:ext cx="1633821" cy="176725"/>
          </a:xfrm>
        </p:spPr>
        <p:txBody>
          <a:bodyPr>
            <a:normAutofit/>
          </a:bodyPr>
          <a:lstStyle>
            <a:lvl1pPr algn="ctr">
              <a:defRPr sz="1050" b="1">
                <a:solidFill>
                  <a:schemeClr val="tx1"/>
                </a:solidFill>
              </a:defRPr>
            </a:lvl1pPr>
          </a:lstStyle>
          <a:p>
            <a:pPr lvl="0"/>
            <a:r>
              <a:rPr lang="en-US"/>
              <a:t>Lorem ipsum dolor</a:t>
            </a:r>
          </a:p>
        </p:txBody>
      </p:sp>
      <p:sp>
        <p:nvSpPr>
          <p:cNvPr id="26" name="Text Placeholder 49">
            <a:extLst>
              <a:ext uri="{FF2B5EF4-FFF2-40B4-BE49-F238E27FC236}">
                <a16:creationId xmlns:a16="http://schemas.microsoft.com/office/drawing/2014/main" id="{0599C9C6-BFF8-FDB7-48EF-8D646459F771}"/>
              </a:ext>
            </a:extLst>
          </p:cNvPr>
          <p:cNvSpPr>
            <a:spLocks noGrp="1"/>
          </p:cNvSpPr>
          <p:nvPr>
            <p:ph type="body" sz="quarter" idx="59" hasCustomPrompt="1"/>
          </p:nvPr>
        </p:nvSpPr>
        <p:spPr>
          <a:xfrm>
            <a:off x="4820612"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3" name="Text Placeholder 49">
            <a:extLst>
              <a:ext uri="{FF2B5EF4-FFF2-40B4-BE49-F238E27FC236}">
                <a16:creationId xmlns:a16="http://schemas.microsoft.com/office/drawing/2014/main" id="{EC92F0AA-6E8B-0514-7E03-594EC7DAF9A1}"/>
              </a:ext>
            </a:extLst>
          </p:cNvPr>
          <p:cNvSpPr>
            <a:spLocks noGrp="1"/>
          </p:cNvSpPr>
          <p:nvPr>
            <p:ph type="body" sz="quarter" idx="60" hasCustomPrompt="1"/>
          </p:nvPr>
        </p:nvSpPr>
        <p:spPr>
          <a:xfrm>
            <a:off x="4820612" y="3084289"/>
            <a:ext cx="1633821" cy="176725"/>
          </a:xfrm>
        </p:spPr>
        <p:txBody>
          <a:bodyPr>
            <a:normAutofit/>
          </a:bodyPr>
          <a:lstStyle>
            <a:lvl1pPr algn="ctr">
              <a:defRPr sz="1050" b="1">
                <a:solidFill>
                  <a:schemeClr val="tx1"/>
                </a:solidFill>
              </a:defRPr>
            </a:lvl1pPr>
          </a:lstStyle>
          <a:p>
            <a:pPr lvl="0"/>
            <a:r>
              <a:rPr lang="en-US"/>
              <a:t>Lorem ipsum dolor</a:t>
            </a:r>
          </a:p>
        </p:txBody>
      </p:sp>
      <p:sp>
        <p:nvSpPr>
          <p:cNvPr id="44" name="Text Placeholder 49">
            <a:extLst>
              <a:ext uri="{FF2B5EF4-FFF2-40B4-BE49-F238E27FC236}">
                <a16:creationId xmlns:a16="http://schemas.microsoft.com/office/drawing/2014/main" id="{2655BE9D-78AC-477B-852B-A8A3A2E57561}"/>
              </a:ext>
            </a:extLst>
          </p:cNvPr>
          <p:cNvSpPr>
            <a:spLocks noGrp="1"/>
          </p:cNvSpPr>
          <p:nvPr>
            <p:ph type="body" sz="quarter" idx="61" hasCustomPrompt="1"/>
          </p:nvPr>
        </p:nvSpPr>
        <p:spPr>
          <a:xfrm>
            <a:off x="6858001"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5" name="Text Placeholder 49">
            <a:extLst>
              <a:ext uri="{FF2B5EF4-FFF2-40B4-BE49-F238E27FC236}">
                <a16:creationId xmlns:a16="http://schemas.microsoft.com/office/drawing/2014/main" id="{EA0A3105-B181-FA62-8035-44CAD7111E19}"/>
              </a:ext>
            </a:extLst>
          </p:cNvPr>
          <p:cNvSpPr>
            <a:spLocks noGrp="1"/>
          </p:cNvSpPr>
          <p:nvPr>
            <p:ph type="body" sz="quarter" idx="62" hasCustomPrompt="1"/>
          </p:nvPr>
        </p:nvSpPr>
        <p:spPr>
          <a:xfrm>
            <a:off x="6858000" y="3084289"/>
            <a:ext cx="1633821" cy="176725"/>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5815303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eam Slide 6 bios">
    <p:spTree>
      <p:nvGrpSpPr>
        <p:cNvPr id="1" name=""/>
        <p:cNvGrpSpPr/>
        <p:nvPr/>
      </p:nvGrpSpPr>
      <p:grpSpPr>
        <a:xfrm>
          <a:off x="0" y="0"/>
          <a:ext cx="0" cy="0"/>
          <a:chOff x="0" y="0"/>
          <a:chExt cx="0" cy="0"/>
        </a:xfrm>
      </p:grpSpPr>
      <p:sp>
        <p:nvSpPr>
          <p:cNvPr id="11" name="Picture Placeholder 11"/>
          <p:cNvSpPr>
            <a:spLocks noGrp="1"/>
          </p:cNvSpPr>
          <p:nvPr>
            <p:ph type="pic" sz="quarter" idx="14"/>
          </p:nvPr>
        </p:nvSpPr>
        <p:spPr>
          <a:xfrm>
            <a:off x="324000" y="1130198"/>
            <a:ext cx="1015200" cy="1015200"/>
          </a:xfrm>
          <a:prstGeom prst="rect">
            <a:avLst/>
          </a:prstGeom>
        </p:spPr>
        <p:txBody>
          <a:bodyPr>
            <a:normAutofit/>
          </a:bodyPr>
          <a:lstStyle>
            <a:lvl1pPr marL="0" indent="0">
              <a:buNone/>
              <a:defRPr sz="1000"/>
            </a:lvl1pPr>
          </a:lstStyle>
          <a:p>
            <a:r>
              <a:rPr lang="en-US" dirty="0"/>
              <a:t>Click icon to add picture</a:t>
            </a: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14" name="Picture Placeholder 11">
            <a:extLst>
              <a:ext uri="{FF2B5EF4-FFF2-40B4-BE49-F238E27FC236}">
                <a16:creationId xmlns:a16="http://schemas.microsoft.com/office/drawing/2014/main" id="{A8F7EC7C-D134-40D2-895C-51E9A0CCD9C6}"/>
              </a:ext>
            </a:extLst>
          </p:cNvPr>
          <p:cNvSpPr>
            <a:spLocks noGrp="1"/>
          </p:cNvSpPr>
          <p:nvPr>
            <p:ph type="pic" sz="quarter" idx="15"/>
          </p:nvPr>
        </p:nvSpPr>
        <p:spPr>
          <a:xfrm>
            <a:off x="324000" y="2300679"/>
            <a:ext cx="1015200" cy="1015200"/>
          </a:xfrm>
          <a:prstGeom prst="rect">
            <a:avLst/>
          </a:prstGeom>
        </p:spPr>
        <p:txBody>
          <a:bodyPr>
            <a:normAutofit/>
          </a:bodyPr>
          <a:lstStyle>
            <a:lvl1pPr marL="0" indent="0">
              <a:buNone/>
              <a:defRPr sz="1000"/>
            </a:lvl1pPr>
          </a:lstStyle>
          <a:p>
            <a:r>
              <a:rPr lang="en-US" dirty="0"/>
              <a:t>Click icon to add picture</a:t>
            </a:r>
          </a:p>
        </p:txBody>
      </p:sp>
      <p:sp>
        <p:nvSpPr>
          <p:cNvPr id="15" name="Picture Placeholder 11">
            <a:extLst>
              <a:ext uri="{FF2B5EF4-FFF2-40B4-BE49-F238E27FC236}">
                <a16:creationId xmlns:a16="http://schemas.microsoft.com/office/drawing/2014/main" id="{821940C9-72A3-4B7D-B204-FAC838B76B32}"/>
              </a:ext>
            </a:extLst>
          </p:cNvPr>
          <p:cNvSpPr>
            <a:spLocks noGrp="1"/>
          </p:cNvSpPr>
          <p:nvPr>
            <p:ph type="pic" sz="quarter" idx="16"/>
          </p:nvPr>
        </p:nvSpPr>
        <p:spPr>
          <a:xfrm>
            <a:off x="324000" y="3471160"/>
            <a:ext cx="1015200" cy="1015200"/>
          </a:xfrm>
          <a:prstGeom prst="rect">
            <a:avLst/>
          </a:prstGeom>
        </p:spPr>
        <p:txBody>
          <a:bodyPr>
            <a:normAutofit/>
          </a:bodyPr>
          <a:lstStyle>
            <a:lvl1pPr marL="0" indent="0">
              <a:buNone/>
              <a:defRPr sz="1000"/>
            </a:lvl1pPr>
          </a:lstStyle>
          <a:p>
            <a:r>
              <a:rPr lang="en-US" dirty="0"/>
              <a:t>Click icon to add picture</a:t>
            </a:r>
          </a:p>
        </p:txBody>
      </p:sp>
      <p:sp>
        <p:nvSpPr>
          <p:cNvPr id="16" name="Picture Placeholder 11">
            <a:extLst>
              <a:ext uri="{FF2B5EF4-FFF2-40B4-BE49-F238E27FC236}">
                <a16:creationId xmlns:a16="http://schemas.microsoft.com/office/drawing/2014/main" id="{B84C863E-6C5F-498F-BCAF-E25B22075548}"/>
              </a:ext>
            </a:extLst>
          </p:cNvPr>
          <p:cNvSpPr>
            <a:spLocks noGrp="1"/>
          </p:cNvSpPr>
          <p:nvPr>
            <p:ph type="pic" sz="quarter" idx="17"/>
          </p:nvPr>
        </p:nvSpPr>
        <p:spPr>
          <a:xfrm>
            <a:off x="4827600" y="1130896"/>
            <a:ext cx="1015200" cy="1015200"/>
          </a:xfrm>
          <a:prstGeom prst="rect">
            <a:avLst/>
          </a:prstGeom>
        </p:spPr>
        <p:txBody>
          <a:bodyPr>
            <a:normAutofit/>
          </a:bodyPr>
          <a:lstStyle>
            <a:lvl1pPr marL="0" indent="0">
              <a:buNone/>
              <a:defRPr sz="1000"/>
            </a:lvl1pPr>
          </a:lstStyle>
          <a:p>
            <a:r>
              <a:rPr lang="en-US" dirty="0"/>
              <a:t>Click icon to add picture</a:t>
            </a:r>
          </a:p>
        </p:txBody>
      </p:sp>
      <p:sp>
        <p:nvSpPr>
          <p:cNvPr id="17" name="Picture Placeholder 11">
            <a:extLst>
              <a:ext uri="{FF2B5EF4-FFF2-40B4-BE49-F238E27FC236}">
                <a16:creationId xmlns:a16="http://schemas.microsoft.com/office/drawing/2014/main" id="{083840D1-AED7-4AC2-82E6-F495CAA82B8A}"/>
              </a:ext>
            </a:extLst>
          </p:cNvPr>
          <p:cNvSpPr>
            <a:spLocks noGrp="1"/>
          </p:cNvSpPr>
          <p:nvPr>
            <p:ph type="pic" sz="quarter" idx="18"/>
          </p:nvPr>
        </p:nvSpPr>
        <p:spPr>
          <a:xfrm>
            <a:off x="4827600" y="2300679"/>
            <a:ext cx="1015200" cy="1015200"/>
          </a:xfrm>
          <a:prstGeom prst="rect">
            <a:avLst/>
          </a:prstGeom>
        </p:spPr>
        <p:txBody>
          <a:bodyPr>
            <a:normAutofit/>
          </a:bodyPr>
          <a:lstStyle>
            <a:lvl1pPr marL="0" indent="0">
              <a:buNone/>
              <a:defRPr sz="1000"/>
            </a:lvl1pPr>
          </a:lstStyle>
          <a:p>
            <a:r>
              <a:rPr lang="en-US" dirty="0"/>
              <a:t>Click icon to add picture</a:t>
            </a:r>
          </a:p>
        </p:txBody>
      </p:sp>
      <p:sp>
        <p:nvSpPr>
          <p:cNvPr id="18" name="Picture Placeholder 11">
            <a:extLst>
              <a:ext uri="{FF2B5EF4-FFF2-40B4-BE49-F238E27FC236}">
                <a16:creationId xmlns:a16="http://schemas.microsoft.com/office/drawing/2014/main" id="{E37439EA-4CB3-44AA-BC81-68D1E91BFCDA}"/>
              </a:ext>
            </a:extLst>
          </p:cNvPr>
          <p:cNvSpPr>
            <a:spLocks noGrp="1"/>
          </p:cNvSpPr>
          <p:nvPr>
            <p:ph type="pic" sz="quarter" idx="19"/>
          </p:nvPr>
        </p:nvSpPr>
        <p:spPr>
          <a:xfrm>
            <a:off x="4827600" y="3471160"/>
            <a:ext cx="1015200" cy="1015200"/>
          </a:xfrm>
          <a:prstGeom prst="rect">
            <a:avLst/>
          </a:prstGeom>
        </p:spPr>
        <p:txBody>
          <a:bodyPr>
            <a:normAutofit/>
          </a:bodyPr>
          <a:lstStyle>
            <a:lvl1pPr marL="0" indent="0">
              <a:buNone/>
              <a:defRPr sz="1000"/>
            </a:lvl1pPr>
          </a:lstStyle>
          <a:p>
            <a:r>
              <a:rPr lang="en-US" dirty="0"/>
              <a:t>Click icon to add picture</a:t>
            </a:r>
          </a:p>
        </p:txBody>
      </p:sp>
    </p:spTree>
    <p:extLst>
      <p:ext uri="{BB962C8B-B14F-4D97-AF65-F5344CB8AC3E}">
        <p14:creationId xmlns:p14="http://schemas.microsoft.com/office/powerpoint/2010/main" val="155021138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Eight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grpSp>
        <p:nvGrpSpPr>
          <p:cNvPr id="10" name="Group 9">
            <a:extLst>
              <a:ext uri="{FF2B5EF4-FFF2-40B4-BE49-F238E27FC236}">
                <a16:creationId xmlns:a16="http://schemas.microsoft.com/office/drawing/2014/main" id="{E610E901-AD9B-D93A-BCA0-6B2F9303B978}"/>
              </a:ext>
            </a:extLst>
          </p:cNvPr>
          <p:cNvGrpSpPr/>
          <p:nvPr userDrawn="1">
            <p:custDataLst>
              <p:tags r:id="rId1"/>
            </p:custDataLst>
          </p:nvPr>
        </p:nvGrpSpPr>
        <p:grpSpPr>
          <a:xfrm>
            <a:off x="610919" y="1506802"/>
            <a:ext cx="7966344" cy="3133244"/>
            <a:chOff x="577367" y="1694285"/>
            <a:chExt cx="11062428" cy="4749304"/>
          </a:xfrm>
        </p:grpSpPr>
        <p:sp>
          <p:nvSpPr>
            <p:cNvPr id="22" name="Triangle 21">
              <a:extLst>
                <a:ext uri="{FF2B5EF4-FFF2-40B4-BE49-F238E27FC236}">
                  <a16:creationId xmlns:a16="http://schemas.microsoft.com/office/drawing/2014/main" id="{423D92D3-5A80-1AC5-B28F-DE338A6507CC}"/>
                </a:ext>
              </a:extLst>
            </p:cNvPr>
            <p:cNvSpPr/>
            <p:nvPr/>
          </p:nvSpPr>
          <p:spPr>
            <a:xfrm rot="5400000">
              <a:off x="2932077"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3" name="Triangle 22">
              <a:extLst>
                <a:ext uri="{FF2B5EF4-FFF2-40B4-BE49-F238E27FC236}">
                  <a16:creationId xmlns:a16="http://schemas.microsoft.com/office/drawing/2014/main" id="{2285CE1B-E3D2-F461-C270-49E931C17DEC}"/>
                </a:ext>
              </a:extLst>
            </p:cNvPr>
            <p:cNvSpPr/>
            <p:nvPr/>
          </p:nvSpPr>
          <p:spPr>
            <a:xfrm rot="5400000">
              <a:off x="58297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4" name="Triangle 23">
              <a:extLst>
                <a:ext uri="{FF2B5EF4-FFF2-40B4-BE49-F238E27FC236}">
                  <a16:creationId xmlns:a16="http://schemas.microsoft.com/office/drawing/2014/main" id="{DBD5ED16-B429-3C64-C7A8-B5F97BDD6FBE}"/>
                </a:ext>
              </a:extLst>
            </p:cNvPr>
            <p:cNvSpPr/>
            <p:nvPr/>
          </p:nvSpPr>
          <p:spPr>
            <a:xfrm rot="5400000">
              <a:off x="87353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5" name="Triangle 24">
              <a:extLst>
                <a:ext uri="{FF2B5EF4-FFF2-40B4-BE49-F238E27FC236}">
                  <a16:creationId xmlns:a16="http://schemas.microsoft.com/office/drawing/2014/main" id="{70FC43B6-AC7F-6ED2-CB0E-C3BC74D4806B}"/>
                </a:ext>
              </a:extLst>
            </p:cNvPr>
            <p:cNvSpPr/>
            <p:nvPr/>
          </p:nvSpPr>
          <p:spPr>
            <a:xfrm rot="16200000">
              <a:off x="2932077"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6" name="Triangle 25">
              <a:extLst>
                <a:ext uri="{FF2B5EF4-FFF2-40B4-BE49-F238E27FC236}">
                  <a16:creationId xmlns:a16="http://schemas.microsoft.com/office/drawing/2014/main" id="{AB7A4ABB-639D-03A7-AB7A-3287F93D5E84}"/>
                </a:ext>
              </a:extLst>
            </p:cNvPr>
            <p:cNvSpPr/>
            <p:nvPr/>
          </p:nvSpPr>
          <p:spPr>
            <a:xfrm rot="16200000">
              <a:off x="58297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27" name="Triangle 26">
              <a:extLst>
                <a:ext uri="{FF2B5EF4-FFF2-40B4-BE49-F238E27FC236}">
                  <a16:creationId xmlns:a16="http://schemas.microsoft.com/office/drawing/2014/main" id="{B10BAC4D-AF31-2DAF-0851-B0952E59F870}"/>
                </a:ext>
              </a:extLst>
            </p:cNvPr>
            <p:cNvSpPr/>
            <p:nvPr/>
          </p:nvSpPr>
          <p:spPr>
            <a:xfrm rot="16200000">
              <a:off x="87353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sp>
          <p:nvSpPr>
            <p:cNvPr id="36" name="Triangle 35">
              <a:extLst>
                <a:ext uri="{FF2B5EF4-FFF2-40B4-BE49-F238E27FC236}">
                  <a16:creationId xmlns:a16="http://schemas.microsoft.com/office/drawing/2014/main" id="{9F9925EB-3880-3313-2D31-6D8C9CE5C0BA}"/>
                </a:ext>
              </a:extLst>
            </p:cNvPr>
            <p:cNvSpPr/>
            <p:nvPr/>
          </p:nvSpPr>
          <p:spPr>
            <a:xfrm rot="10800000">
              <a:off x="10166442" y="3941914"/>
              <a:ext cx="555465" cy="275117"/>
            </a:xfrm>
            <a:prstGeom prst="triangle">
              <a:avLst>
                <a:gd name="adj" fmla="val 49327"/>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a:p>
          </p:txBody>
        </p:sp>
        <p:grpSp>
          <p:nvGrpSpPr>
            <p:cNvPr id="39" name="Group 38">
              <a:extLst>
                <a:ext uri="{FF2B5EF4-FFF2-40B4-BE49-F238E27FC236}">
                  <a16:creationId xmlns:a16="http://schemas.microsoft.com/office/drawing/2014/main" id="{800BC919-03C9-8C71-BC64-9E0472F11B59}"/>
                </a:ext>
              </a:extLst>
            </p:cNvPr>
            <p:cNvGrpSpPr/>
            <p:nvPr/>
          </p:nvGrpSpPr>
          <p:grpSpPr>
            <a:xfrm>
              <a:off x="577367" y="1694285"/>
              <a:ext cx="2370143" cy="2217316"/>
              <a:chOff x="577367" y="1694285"/>
              <a:chExt cx="2370143" cy="2217316"/>
            </a:xfrm>
          </p:grpSpPr>
          <p:sp>
            <p:nvSpPr>
              <p:cNvPr id="70" name="Rectangle 69">
                <a:extLst>
                  <a:ext uri="{FF2B5EF4-FFF2-40B4-BE49-F238E27FC236}">
                    <a16:creationId xmlns:a16="http://schemas.microsoft.com/office/drawing/2014/main" id="{DC7464FF-6850-044A-5A74-0DB879EA4801}"/>
                  </a:ext>
                </a:extLst>
              </p:cNvPr>
              <p:cNvSpPr/>
              <p:nvPr/>
            </p:nvSpPr>
            <p:spPr>
              <a:xfrm>
                <a:off x="577367" y="1694285"/>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a:solidFill>
                      <a:schemeClr val="tx1"/>
                    </a:solidFill>
                  </a:rPr>
                  <a:t>01</a:t>
                </a:r>
              </a:p>
            </p:txBody>
          </p:sp>
          <p:sp>
            <p:nvSpPr>
              <p:cNvPr id="71" name="Freeform 70">
                <a:extLst>
                  <a:ext uri="{FF2B5EF4-FFF2-40B4-BE49-F238E27FC236}">
                    <a16:creationId xmlns:a16="http://schemas.microsoft.com/office/drawing/2014/main" id="{B1C171E9-F722-B4F7-3715-40D79A3EB37C}"/>
                  </a:ext>
                </a:extLst>
              </p:cNvPr>
              <p:cNvSpPr>
                <a:spLocks/>
              </p:cNvSpPr>
              <p:nvPr/>
            </p:nvSpPr>
            <p:spPr>
              <a:xfrm rot="10800000">
                <a:off x="1294439"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450"/>
              </a:p>
            </p:txBody>
          </p:sp>
        </p:grpSp>
        <p:grpSp>
          <p:nvGrpSpPr>
            <p:cNvPr id="42" name="Group 41">
              <a:extLst>
                <a:ext uri="{FF2B5EF4-FFF2-40B4-BE49-F238E27FC236}">
                  <a16:creationId xmlns:a16="http://schemas.microsoft.com/office/drawing/2014/main" id="{07F9B146-3075-7C1C-EF83-FAD7397DEF0A}"/>
                </a:ext>
              </a:extLst>
            </p:cNvPr>
            <p:cNvGrpSpPr/>
            <p:nvPr/>
          </p:nvGrpSpPr>
          <p:grpSpPr>
            <a:xfrm>
              <a:off x="577367" y="4226273"/>
              <a:ext cx="2370143" cy="2217316"/>
              <a:chOff x="577367" y="4226273"/>
              <a:chExt cx="2370143" cy="2217316"/>
            </a:xfrm>
          </p:grpSpPr>
          <p:sp>
            <p:nvSpPr>
              <p:cNvPr id="67" name="Rectangle 66">
                <a:extLst>
                  <a:ext uri="{FF2B5EF4-FFF2-40B4-BE49-F238E27FC236}">
                    <a16:creationId xmlns:a16="http://schemas.microsoft.com/office/drawing/2014/main" id="{D4BD5149-12CE-783F-BCBF-BBEE6B540F5B}"/>
                  </a:ext>
                </a:extLst>
              </p:cNvPr>
              <p:cNvSpPr/>
              <p:nvPr/>
            </p:nvSpPr>
            <p:spPr>
              <a:xfrm>
                <a:off x="577367" y="4226273"/>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a:solidFill>
                      <a:schemeClr val="tx1"/>
                    </a:solidFill>
                  </a:rPr>
                  <a:t>08</a:t>
                </a:r>
              </a:p>
            </p:txBody>
          </p:sp>
          <p:sp>
            <p:nvSpPr>
              <p:cNvPr id="68" name="Freeform 67">
                <a:extLst>
                  <a:ext uri="{FF2B5EF4-FFF2-40B4-BE49-F238E27FC236}">
                    <a16:creationId xmlns:a16="http://schemas.microsoft.com/office/drawing/2014/main" id="{7C391B08-6F47-E277-0663-D67F6E499565}"/>
                  </a:ext>
                </a:extLst>
              </p:cNvPr>
              <p:cNvSpPr>
                <a:spLocks/>
              </p:cNvSpPr>
              <p:nvPr/>
            </p:nvSpPr>
            <p:spPr>
              <a:xfrm rot="10800000">
                <a:off x="1294439"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3" name="Group 42">
              <a:extLst>
                <a:ext uri="{FF2B5EF4-FFF2-40B4-BE49-F238E27FC236}">
                  <a16:creationId xmlns:a16="http://schemas.microsoft.com/office/drawing/2014/main" id="{2038D0D3-27BE-EA63-25CA-80EFAF8882D4}"/>
                </a:ext>
              </a:extLst>
            </p:cNvPr>
            <p:cNvGrpSpPr/>
            <p:nvPr/>
          </p:nvGrpSpPr>
          <p:grpSpPr>
            <a:xfrm>
              <a:off x="3477976" y="1694285"/>
              <a:ext cx="2370143" cy="2217316"/>
              <a:chOff x="3477976" y="1694285"/>
              <a:chExt cx="2370143" cy="2217316"/>
            </a:xfrm>
          </p:grpSpPr>
          <p:sp>
            <p:nvSpPr>
              <p:cNvPr id="64" name="Rectangle 63">
                <a:extLst>
                  <a:ext uri="{FF2B5EF4-FFF2-40B4-BE49-F238E27FC236}">
                    <a16:creationId xmlns:a16="http://schemas.microsoft.com/office/drawing/2014/main" id="{AD35FF12-D6D4-772D-913C-E9A44C121558}"/>
                  </a:ext>
                </a:extLst>
              </p:cNvPr>
              <p:cNvSpPr/>
              <p:nvPr/>
            </p:nvSpPr>
            <p:spPr>
              <a:xfrm>
                <a:off x="3477976" y="1694285"/>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02</a:t>
                </a:r>
              </a:p>
            </p:txBody>
          </p:sp>
          <p:sp>
            <p:nvSpPr>
              <p:cNvPr id="65" name="Freeform 64">
                <a:extLst>
                  <a:ext uri="{FF2B5EF4-FFF2-40B4-BE49-F238E27FC236}">
                    <a16:creationId xmlns:a16="http://schemas.microsoft.com/office/drawing/2014/main" id="{1C759A13-9A34-232F-2F75-FA6C0664EDDB}"/>
                  </a:ext>
                </a:extLst>
              </p:cNvPr>
              <p:cNvSpPr>
                <a:spLocks/>
              </p:cNvSpPr>
              <p:nvPr/>
            </p:nvSpPr>
            <p:spPr>
              <a:xfrm rot="10800000">
                <a:off x="4195048"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4" name="Group 43">
              <a:extLst>
                <a:ext uri="{FF2B5EF4-FFF2-40B4-BE49-F238E27FC236}">
                  <a16:creationId xmlns:a16="http://schemas.microsoft.com/office/drawing/2014/main" id="{540B7FEF-126A-6EC2-A605-C79D0E7D561A}"/>
                </a:ext>
              </a:extLst>
            </p:cNvPr>
            <p:cNvGrpSpPr/>
            <p:nvPr/>
          </p:nvGrpSpPr>
          <p:grpSpPr>
            <a:xfrm>
              <a:off x="3477976" y="4226273"/>
              <a:ext cx="2370143" cy="2217316"/>
              <a:chOff x="3477976" y="4226273"/>
              <a:chExt cx="2370143" cy="2217316"/>
            </a:xfrm>
          </p:grpSpPr>
          <p:sp>
            <p:nvSpPr>
              <p:cNvPr id="61" name="Rectangle 60">
                <a:extLst>
                  <a:ext uri="{FF2B5EF4-FFF2-40B4-BE49-F238E27FC236}">
                    <a16:creationId xmlns:a16="http://schemas.microsoft.com/office/drawing/2014/main" id="{B92E0BBE-D6DA-B659-E6F0-4B2408CF67B3}"/>
                  </a:ext>
                </a:extLst>
              </p:cNvPr>
              <p:cNvSpPr/>
              <p:nvPr/>
            </p:nvSpPr>
            <p:spPr>
              <a:xfrm>
                <a:off x="3477976" y="4226273"/>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07</a:t>
                </a:r>
              </a:p>
            </p:txBody>
          </p:sp>
          <p:sp>
            <p:nvSpPr>
              <p:cNvPr id="62" name="Freeform 61">
                <a:extLst>
                  <a:ext uri="{FF2B5EF4-FFF2-40B4-BE49-F238E27FC236}">
                    <a16:creationId xmlns:a16="http://schemas.microsoft.com/office/drawing/2014/main" id="{371834BB-BF62-3818-B305-A42068F3B092}"/>
                  </a:ext>
                </a:extLst>
              </p:cNvPr>
              <p:cNvSpPr>
                <a:spLocks/>
              </p:cNvSpPr>
              <p:nvPr/>
            </p:nvSpPr>
            <p:spPr>
              <a:xfrm rot="10800000">
                <a:off x="4195048"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5" name="Group 44">
              <a:extLst>
                <a:ext uri="{FF2B5EF4-FFF2-40B4-BE49-F238E27FC236}">
                  <a16:creationId xmlns:a16="http://schemas.microsoft.com/office/drawing/2014/main" id="{616F5FA2-65B3-22C6-02AE-986CDBF81E4B}"/>
                </a:ext>
              </a:extLst>
            </p:cNvPr>
            <p:cNvGrpSpPr/>
            <p:nvPr/>
          </p:nvGrpSpPr>
          <p:grpSpPr>
            <a:xfrm>
              <a:off x="6378914" y="1694285"/>
              <a:ext cx="2370143" cy="2217316"/>
              <a:chOff x="6378914" y="1694285"/>
              <a:chExt cx="2370143" cy="2217316"/>
            </a:xfrm>
          </p:grpSpPr>
          <p:sp>
            <p:nvSpPr>
              <p:cNvPr id="58" name="Rectangle 57">
                <a:extLst>
                  <a:ext uri="{FF2B5EF4-FFF2-40B4-BE49-F238E27FC236}">
                    <a16:creationId xmlns:a16="http://schemas.microsoft.com/office/drawing/2014/main" id="{1A816629-1876-4D4E-C274-8758708A6A5F}"/>
                  </a:ext>
                </a:extLst>
              </p:cNvPr>
              <p:cNvSpPr/>
              <p:nvPr/>
            </p:nvSpPr>
            <p:spPr>
              <a:xfrm>
                <a:off x="6378914" y="1694285"/>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03</a:t>
                </a:r>
              </a:p>
            </p:txBody>
          </p:sp>
          <p:sp>
            <p:nvSpPr>
              <p:cNvPr id="59" name="Freeform 58">
                <a:extLst>
                  <a:ext uri="{FF2B5EF4-FFF2-40B4-BE49-F238E27FC236}">
                    <a16:creationId xmlns:a16="http://schemas.microsoft.com/office/drawing/2014/main" id="{4D30ADA5-9858-5A64-9C33-58D3440476FC}"/>
                  </a:ext>
                </a:extLst>
              </p:cNvPr>
              <p:cNvSpPr>
                <a:spLocks/>
              </p:cNvSpPr>
              <p:nvPr/>
            </p:nvSpPr>
            <p:spPr>
              <a:xfrm rot="10800000">
                <a:off x="709598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6" name="Group 45">
              <a:extLst>
                <a:ext uri="{FF2B5EF4-FFF2-40B4-BE49-F238E27FC236}">
                  <a16:creationId xmlns:a16="http://schemas.microsoft.com/office/drawing/2014/main" id="{5C423EEE-988C-9C14-280A-2AA7B419480A}"/>
                </a:ext>
              </a:extLst>
            </p:cNvPr>
            <p:cNvGrpSpPr/>
            <p:nvPr/>
          </p:nvGrpSpPr>
          <p:grpSpPr>
            <a:xfrm>
              <a:off x="6378914" y="4226273"/>
              <a:ext cx="2370143" cy="2217316"/>
              <a:chOff x="6378914" y="4226273"/>
              <a:chExt cx="2370143" cy="2217316"/>
            </a:xfrm>
          </p:grpSpPr>
          <p:sp>
            <p:nvSpPr>
              <p:cNvPr id="55" name="Rectangle 54">
                <a:extLst>
                  <a:ext uri="{FF2B5EF4-FFF2-40B4-BE49-F238E27FC236}">
                    <a16:creationId xmlns:a16="http://schemas.microsoft.com/office/drawing/2014/main" id="{C407E344-BE23-8D47-9E68-4E9CF8E6551B}"/>
                  </a:ext>
                </a:extLst>
              </p:cNvPr>
              <p:cNvSpPr/>
              <p:nvPr/>
            </p:nvSpPr>
            <p:spPr>
              <a:xfrm>
                <a:off x="6378914" y="4226273"/>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06</a:t>
                </a:r>
              </a:p>
            </p:txBody>
          </p:sp>
          <p:sp>
            <p:nvSpPr>
              <p:cNvPr id="56" name="Freeform 55">
                <a:extLst>
                  <a:ext uri="{FF2B5EF4-FFF2-40B4-BE49-F238E27FC236}">
                    <a16:creationId xmlns:a16="http://schemas.microsoft.com/office/drawing/2014/main" id="{C9715BE4-0FA2-A822-05D3-4B9CCCF1B77A}"/>
                  </a:ext>
                </a:extLst>
              </p:cNvPr>
              <p:cNvSpPr>
                <a:spLocks/>
              </p:cNvSpPr>
              <p:nvPr/>
            </p:nvSpPr>
            <p:spPr>
              <a:xfrm rot="10800000">
                <a:off x="709598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7" name="Group 46">
              <a:extLst>
                <a:ext uri="{FF2B5EF4-FFF2-40B4-BE49-F238E27FC236}">
                  <a16:creationId xmlns:a16="http://schemas.microsoft.com/office/drawing/2014/main" id="{2C7F46D4-F332-AB4A-6E19-A21779DAE643}"/>
                </a:ext>
              </a:extLst>
            </p:cNvPr>
            <p:cNvGrpSpPr/>
            <p:nvPr/>
          </p:nvGrpSpPr>
          <p:grpSpPr>
            <a:xfrm>
              <a:off x="9270995" y="1694285"/>
              <a:ext cx="2368800" cy="2217316"/>
              <a:chOff x="9270995" y="1694285"/>
              <a:chExt cx="2368800" cy="2217316"/>
            </a:xfrm>
          </p:grpSpPr>
          <p:sp>
            <p:nvSpPr>
              <p:cNvPr id="52" name="Rectangle 51">
                <a:extLst>
                  <a:ext uri="{FF2B5EF4-FFF2-40B4-BE49-F238E27FC236}">
                    <a16:creationId xmlns:a16="http://schemas.microsoft.com/office/drawing/2014/main" id="{C3764A3F-7F38-99C0-E0FA-97A61408F016}"/>
                  </a:ext>
                </a:extLst>
              </p:cNvPr>
              <p:cNvSpPr/>
              <p:nvPr/>
            </p:nvSpPr>
            <p:spPr>
              <a:xfrm>
                <a:off x="9270995" y="1694285"/>
                <a:ext cx="2368800"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04</a:t>
                </a:r>
              </a:p>
            </p:txBody>
          </p:sp>
          <p:sp>
            <p:nvSpPr>
              <p:cNvPr id="53" name="Freeform 52">
                <a:extLst>
                  <a:ext uri="{FF2B5EF4-FFF2-40B4-BE49-F238E27FC236}">
                    <a16:creationId xmlns:a16="http://schemas.microsoft.com/office/drawing/2014/main" id="{AD3B6B3A-1E61-76C3-1C52-A9B479A5A5E4}"/>
                  </a:ext>
                </a:extLst>
              </p:cNvPr>
              <p:cNvSpPr>
                <a:spLocks/>
              </p:cNvSpPr>
              <p:nvPr/>
            </p:nvSpPr>
            <p:spPr>
              <a:xfrm rot="10800000">
                <a:off x="998739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nvGrpSpPr>
            <p:cNvPr id="48" name="Group 47">
              <a:extLst>
                <a:ext uri="{FF2B5EF4-FFF2-40B4-BE49-F238E27FC236}">
                  <a16:creationId xmlns:a16="http://schemas.microsoft.com/office/drawing/2014/main" id="{2BE7B2D0-FF56-BD41-144F-7017DEDE61D8}"/>
                </a:ext>
              </a:extLst>
            </p:cNvPr>
            <p:cNvGrpSpPr/>
            <p:nvPr/>
          </p:nvGrpSpPr>
          <p:grpSpPr>
            <a:xfrm>
              <a:off x="9270995" y="4226273"/>
              <a:ext cx="2368800" cy="2217316"/>
              <a:chOff x="9270995" y="4226273"/>
              <a:chExt cx="2368800" cy="2217316"/>
            </a:xfrm>
          </p:grpSpPr>
          <p:sp>
            <p:nvSpPr>
              <p:cNvPr id="49" name="Rectangle 48">
                <a:extLst>
                  <a:ext uri="{FF2B5EF4-FFF2-40B4-BE49-F238E27FC236}">
                    <a16:creationId xmlns:a16="http://schemas.microsoft.com/office/drawing/2014/main" id="{BB56B87F-C8CB-B9D0-839B-34DA1719E49B}"/>
                  </a:ext>
                </a:extLst>
              </p:cNvPr>
              <p:cNvSpPr/>
              <p:nvPr/>
            </p:nvSpPr>
            <p:spPr>
              <a:xfrm>
                <a:off x="9270995" y="4226273"/>
                <a:ext cx="2368800"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a:solidFill>
                    <a:schemeClr val="tx1"/>
                  </a:solidFill>
                </a:endParaRPr>
              </a:p>
              <a:p>
                <a:pPr algn="ctr"/>
                <a:r>
                  <a:rPr lang="en-GB" sz="1500">
                    <a:solidFill>
                      <a:schemeClr val="tx1"/>
                    </a:solidFill>
                  </a:rPr>
                  <a:t>05</a:t>
                </a:r>
              </a:p>
            </p:txBody>
          </p:sp>
          <p:sp>
            <p:nvSpPr>
              <p:cNvPr id="50" name="Freeform 49">
                <a:extLst>
                  <a:ext uri="{FF2B5EF4-FFF2-40B4-BE49-F238E27FC236}">
                    <a16:creationId xmlns:a16="http://schemas.microsoft.com/office/drawing/2014/main" id="{43588898-7E27-E559-8779-119AD2C03947}"/>
                  </a:ext>
                </a:extLst>
              </p:cNvPr>
              <p:cNvSpPr>
                <a:spLocks/>
              </p:cNvSpPr>
              <p:nvPr/>
            </p:nvSpPr>
            <p:spPr>
              <a:xfrm rot="10800000">
                <a:off x="998739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a:p>
            </p:txBody>
          </p:sp>
        </p:gr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544143"/>
            <a:ext cx="404435" cy="404435"/>
          </a:xfrm>
        </p:spPr>
        <p:txBody>
          <a:bodyPr>
            <a:normAutofit/>
          </a:bodyPr>
          <a:lstStyle>
            <a:lvl1pPr>
              <a:defRPr sz="6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371850" y="1544143"/>
            <a:ext cx="404435" cy="404435"/>
          </a:xfrm>
        </p:spPr>
        <p:txBody>
          <a:bodyPr>
            <a:normAutofit/>
          </a:bodyPr>
          <a:lstStyle>
            <a:lvl1pPr>
              <a:defRPr sz="6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439947" y="1544143"/>
            <a:ext cx="404435" cy="404435"/>
          </a:xfrm>
        </p:spPr>
        <p:txBody>
          <a:bodyPr>
            <a:normAutofit/>
          </a:bodyPr>
          <a:lstStyle>
            <a:lvl1pPr>
              <a:defRPr sz="6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511833" y="1543050"/>
            <a:ext cx="404435" cy="404435"/>
          </a:xfrm>
        </p:spPr>
        <p:txBody>
          <a:bodyPr>
            <a:normAutofit/>
          </a:bodyPr>
          <a:lstStyle>
            <a:lvl1pPr>
              <a:defRPr sz="600"/>
            </a:lvl1pPr>
          </a:lstStyle>
          <a:p>
            <a:r>
              <a:rPr lang="en-US"/>
              <a:t>Click icon to add picture</a:t>
            </a:r>
          </a:p>
        </p:txBody>
      </p:sp>
      <p:sp>
        <p:nvSpPr>
          <p:cNvPr id="73" name="Picture Placeholder 9">
            <a:extLst>
              <a:ext uri="{FF2B5EF4-FFF2-40B4-BE49-F238E27FC236}">
                <a16:creationId xmlns:a16="http://schemas.microsoft.com/office/drawing/2014/main" id="{0710B013-FBB1-5C66-12AC-FE8FCAAFEB89}"/>
              </a:ext>
            </a:extLst>
          </p:cNvPr>
          <p:cNvSpPr>
            <a:spLocks noGrp="1"/>
          </p:cNvSpPr>
          <p:nvPr>
            <p:ph type="pic" sz="quarter" idx="49"/>
          </p:nvPr>
        </p:nvSpPr>
        <p:spPr>
          <a:xfrm>
            <a:off x="1239463" y="3191782"/>
            <a:ext cx="404435" cy="404435"/>
          </a:xfrm>
        </p:spPr>
        <p:txBody>
          <a:bodyPr>
            <a:normAutofit/>
          </a:bodyPr>
          <a:lstStyle>
            <a:lvl1pPr>
              <a:defRPr sz="600"/>
            </a:lvl1pPr>
          </a:lstStyle>
          <a:p>
            <a:r>
              <a:rPr lang="en-US"/>
              <a:t>Click icon to add picture</a:t>
            </a:r>
          </a:p>
        </p:txBody>
      </p:sp>
      <p:sp>
        <p:nvSpPr>
          <p:cNvPr id="74" name="Picture Placeholder 9">
            <a:extLst>
              <a:ext uri="{FF2B5EF4-FFF2-40B4-BE49-F238E27FC236}">
                <a16:creationId xmlns:a16="http://schemas.microsoft.com/office/drawing/2014/main" id="{EF238D50-2E24-382A-D90C-8F61CCECD203}"/>
              </a:ext>
            </a:extLst>
          </p:cNvPr>
          <p:cNvSpPr>
            <a:spLocks noGrp="1"/>
          </p:cNvSpPr>
          <p:nvPr>
            <p:ph type="pic" sz="quarter" idx="50"/>
          </p:nvPr>
        </p:nvSpPr>
        <p:spPr>
          <a:xfrm>
            <a:off x="3354013" y="3191782"/>
            <a:ext cx="404435" cy="404435"/>
          </a:xfrm>
        </p:spPr>
        <p:txBody>
          <a:bodyPr>
            <a:normAutofit/>
          </a:bodyPr>
          <a:lstStyle>
            <a:lvl1pPr>
              <a:defRPr sz="600"/>
            </a:lvl1pPr>
          </a:lstStyle>
          <a:p>
            <a:r>
              <a:rPr lang="en-US"/>
              <a:t>Click icon to add picture</a:t>
            </a:r>
          </a:p>
        </p:txBody>
      </p:sp>
      <p:sp>
        <p:nvSpPr>
          <p:cNvPr id="75" name="Picture Placeholder 9">
            <a:extLst>
              <a:ext uri="{FF2B5EF4-FFF2-40B4-BE49-F238E27FC236}">
                <a16:creationId xmlns:a16="http://schemas.microsoft.com/office/drawing/2014/main" id="{F658823D-CB81-3CFF-217A-67062F5355AA}"/>
              </a:ext>
            </a:extLst>
          </p:cNvPr>
          <p:cNvSpPr>
            <a:spLocks noGrp="1"/>
          </p:cNvSpPr>
          <p:nvPr>
            <p:ph type="pic" sz="quarter" idx="51"/>
          </p:nvPr>
        </p:nvSpPr>
        <p:spPr>
          <a:xfrm>
            <a:off x="5422111" y="3191782"/>
            <a:ext cx="404435" cy="404435"/>
          </a:xfrm>
        </p:spPr>
        <p:txBody>
          <a:bodyPr>
            <a:normAutofit/>
          </a:bodyPr>
          <a:lstStyle>
            <a:lvl1pPr>
              <a:defRPr sz="600"/>
            </a:lvl1pPr>
          </a:lstStyle>
          <a:p>
            <a:r>
              <a:rPr lang="en-US"/>
              <a:t>Click icon to add picture</a:t>
            </a:r>
          </a:p>
        </p:txBody>
      </p:sp>
      <p:sp>
        <p:nvSpPr>
          <p:cNvPr id="76" name="Picture Placeholder 9">
            <a:extLst>
              <a:ext uri="{FF2B5EF4-FFF2-40B4-BE49-F238E27FC236}">
                <a16:creationId xmlns:a16="http://schemas.microsoft.com/office/drawing/2014/main" id="{78DD4851-EE9C-6809-BDD8-5E9BAFDC766E}"/>
              </a:ext>
            </a:extLst>
          </p:cNvPr>
          <p:cNvSpPr>
            <a:spLocks noGrp="1"/>
          </p:cNvSpPr>
          <p:nvPr>
            <p:ph type="pic" sz="quarter" idx="52"/>
          </p:nvPr>
        </p:nvSpPr>
        <p:spPr>
          <a:xfrm>
            <a:off x="7493996" y="3190689"/>
            <a:ext cx="404435" cy="404435"/>
          </a:xfrm>
        </p:spPr>
        <p:txBody>
          <a:bodyPr>
            <a:normAutofit/>
          </a:bodyPr>
          <a:lstStyle>
            <a:lvl1pPr>
              <a:defRPr sz="600"/>
            </a:lvl1pPr>
          </a:lstStyle>
          <a:p>
            <a:r>
              <a:rPr lang="en-US"/>
              <a:t>Click icon to add picture</a:t>
            </a:r>
          </a:p>
        </p:txBody>
      </p:sp>
      <p:sp>
        <p:nvSpPr>
          <p:cNvPr id="79" name="Text Placeholder 49">
            <a:extLst>
              <a:ext uri="{FF2B5EF4-FFF2-40B4-BE49-F238E27FC236}">
                <a16:creationId xmlns:a16="http://schemas.microsoft.com/office/drawing/2014/main" id="{37AD0E32-0395-4ADB-4332-813D1EA217BE}"/>
              </a:ext>
            </a:extLst>
          </p:cNvPr>
          <p:cNvSpPr>
            <a:spLocks noGrp="1"/>
          </p:cNvSpPr>
          <p:nvPr>
            <p:ph type="body" sz="quarter" idx="53" hasCustomPrompt="1"/>
          </p:nvPr>
        </p:nvSpPr>
        <p:spPr>
          <a:xfrm>
            <a:off x="2743201"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0" name="Text Placeholder 49">
            <a:extLst>
              <a:ext uri="{FF2B5EF4-FFF2-40B4-BE49-F238E27FC236}">
                <a16:creationId xmlns:a16="http://schemas.microsoft.com/office/drawing/2014/main" id="{BFF80352-B364-5726-1632-2095C85B2519}"/>
              </a:ext>
            </a:extLst>
          </p:cNvPr>
          <p:cNvSpPr>
            <a:spLocks noGrp="1"/>
          </p:cNvSpPr>
          <p:nvPr>
            <p:ph type="body" sz="quarter" idx="54" hasCustomPrompt="1"/>
          </p:nvPr>
        </p:nvSpPr>
        <p:spPr>
          <a:xfrm>
            <a:off x="2743200"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66AFC34A-AC27-07FF-796B-F02387AD7020}"/>
              </a:ext>
            </a:extLst>
          </p:cNvPr>
          <p:cNvSpPr>
            <a:spLocks noGrp="1"/>
          </p:cNvSpPr>
          <p:nvPr>
            <p:ph type="body" sz="quarter" idx="55" hasCustomPrompt="1"/>
          </p:nvPr>
        </p:nvSpPr>
        <p:spPr>
          <a:xfrm>
            <a:off x="664330"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2" name="Text Placeholder 49">
            <a:extLst>
              <a:ext uri="{FF2B5EF4-FFF2-40B4-BE49-F238E27FC236}">
                <a16:creationId xmlns:a16="http://schemas.microsoft.com/office/drawing/2014/main" id="{FE138951-AFAE-BF32-6BA1-2C3CB21DCBCF}"/>
              </a:ext>
            </a:extLst>
          </p:cNvPr>
          <p:cNvSpPr>
            <a:spLocks noGrp="1"/>
          </p:cNvSpPr>
          <p:nvPr>
            <p:ph type="body" sz="quarter" idx="56" hasCustomPrompt="1"/>
          </p:nvPr>
        </p:nvSpPr>
        <p:spPr>
          <a:xfrm>
            <a:off x="664329"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3" name="Text Placeholder 49">
            <a:extLst>
              <a:ext uri="{FF2B5EF4-FFF2-40B4-BE49-F238E27FC236}">
                <a16:creationId xmlns:a16="http://schemas.microsoft.com/office/drawing/2014/main" id="{9696F034-4CF6-F4A8-DE4C-8F254F90493A}"/>
              </a:ext>
            </a:extLst>
          </p:cNvPr>
          <p:cNvSpPr>
            <a:spLocks noGrp="1"/>
          </p:cNvSpPr>
          <p:nvPr>
            <p:ph type="body" sz="quarter" idx="57" hasCustomPrompt="1"/>
          </p:nvPr>
        </p:nvSpPr>
        <p:spPr>
          <a:xfrm>
            <a:off x="2738111"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4" name="Text Placeholder 49">
            <a:extLst>
              <a:ext uri="{FF2B5EF4-FFF2-40B4-BE49-F238E27FC236}">
                <a16:creationId xmlns:a16="http://schemas.microsoft.com/office/drawing/2014/main" id="{B9C10645-32E4-AA7B-B59A-338A9BF97854}"/>
              </a:ext>
            </a:extLst>
          </p:cNvPr>
          <p:cNvSpPr>
            <a:spLocks noGrp="1"/>
          </p:cNvSpPr>
          <p:nvPr>
            <p:ph type="body" sz="quarter" idx="58" hasCustomPrompt="1"/>
          </p:nvPr>
        </p:nvSpPr>
        <p:spPr>
          <a:xfrm>
            <a:off x="2738110"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5" name="Text Placeholder 49">
            <a:extLst>
              <a:ext uri="{FF2B5EF4-FFF2-40B4-BE49-F238E27FC236}">
                <a16:creationId xmlns:a16="http://schemas.microsoft.com/office/drawing/2014/main" id="{A6B197B1-0210-9CAE-48FD-E9021F0E9A99}"/>
              </a:ext>
            </a:extLst>
          </p:cNvPr>
          <p:cNvSpPr>
            <a:spLocks noGrp="1"/>
          </p:cNvSpPr>
          <p:nvPr>
            <p:ph type="body" sz="quarter" idx="59" hasCustomPrompt="1"/>
          </p:nvPr>
        </p:nvSpPr>
        <p:spPr>
          <a:xfrm>
            <a:off x="659240"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6" name="Text Placeholder 49">
            <a:extLst>
              <a:ext uri="{FF2B5EF4-FFF2-40B4-BE49-F238E27FC236}">
                <a16:creationId xmlns:a16="http://schemas.microsoft.com/office/drawing/2014/main" id="{3A07CFD8-73B5-BC35-BD4A-63A3C7470678}"/>
              </a:ext>
            </a:extLst>
          </p:cNvPr>
          <p:cNvSpPr>
            <a:spLocks noGrp="1"/>
          </p:cNvSpPr>
          <p:nvPr>
            <p:ph type="body" sz="quarter" idx="60" hasCustomPrompt="1"/>
          </p:nvPr>
        </p:nvSpPr>
        <p:spPr>
          <a:xfrm>
            <a:off x="659239"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FE60CEE2-469F-F451-2AF7-9F42CD9FF568}"/>
              </a:ext>
            </a:extLst>
          </p:cNvPr>
          <p:cNvSpPr>
            <a:spLocks noGrp="1"/>
          </p:cNvSpPr>
          <p:nvPr>
            <p:ph type="body" sz="quarter" idx="61" hasCustomPrompt="1"/>
          </p:nvPr>
        </p:nvSpPr>
        <p:spPr>
          <a:xfrm>
            <a:off x="6911513"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7F6DAA9-29B5-4C76-47FD-3EA9E0074824}"/>
              </a:ext>
            </a:extLst>
          </p:cNvPr>
          <p:cNvSpPr>
            <a:spLocks noGrp="1"/>
          </p:cNvSpPr>
          <p:nvPr>
            <p:ph type="body" sz="quarter" idx="62" hasCustomPrompt="1"/>
          </p:nvPr>
        </p:nvSpPr>
        <p:spPr>
          <a:xfrm>
            <a:off x="6911513"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C83C4FAE-6BAA-CE7E-1E2E-F0CD770EBD6C}"/>
              </a:ext>
            </a:extLst>
          </p:cNvPr>
          <p:cNvSpPr>
            <a:spLocks noGrp="1"/>
          </p:cNvSpPr>
          <p:nvPr>
            <p:ph type="body" sz="quarter" idx="63" hasCustomPrompt="1"/>
          </p:nvPr>
        </p:nvSpPr>
        <p:spPr>
          <a:xfrm>
            <a:off x="4832642"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927E2E32-BF70-5D4D-72B7-A8AFE11FCBCF}"/>
              </a:ext>
            </a:extLst>
          </p:cNvPr>
          <p:cNvSpPr>
            <a:spLocks noGrp="1"/>
          </p:cNvSpPr>
          <p:nvPr>
            <p:ph type="body" sz="quarter" idx="64" hasCustomPrompt="1"/>
          </p:nvPr>
        </p:nvSpPr>
        <p:spPr>
          <a:xfrm>
            <a:off x="4832642"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BFC42CBC-CB1B-1332-7B0B-FFD8A87641F5}"/>
              </a:ext>
            </a:extLst>
          </p:cNvPr>
          <p:cNvSpPr>
            <a:spLocks noGrp="1"/>
          </p:cNvSpPr>
          <p:nvPr>
            <p:ph type="body" sz="quarter" idx="65" hasCustomPrompt="1"/>
          </p:nvPr>
        </p:nvSpPr>
        <p:spPr>
          <a:xfrm>
            <a:off x="6906423"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94F2A38F-7EF9-DAB1-7802-6EE6521ED573}"/>
              </a:ext>
            </a:extLst>
          </p:cNvPr>
          <p:cNvSpPr>
            <a:spLocks noGrp="1"/>
          </p:cNvSpPr>
          <p:nvPr>
            <p:ph type="body" sz="quarter" idx="66" hasCustomPrompt="1"/>
          </p:nvPr>
        </p:nvSpPr>
        <p:spPr>
          <a:xfrm>
            <a:off x="6906422" y="4068571"/>
            <a:ext cx="1633821" cy="176725"/>
          </a:xfrm>
        </p:spPr>
        <p:txBody>
          <a:bodyPr>
            <a:normAutofit/>
          </a:bodyPr>
          <a:lstStyle>
            <a:lvl1pPr algn="ctr">
              <a:defRPr sz="9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29F674B6-531D-34CB-1B18-70AA9575D608}"/>
              </a:ext>
            </a:extLst>
          </p:cNvPr>
          <p:cNvSpPr>
            <a:spLocks noGrp="1"/>
          </p:cNvSpPr>
          <p:nvPr>
            <p:ph type="body" sz="quarter" idx="67" hasCustomPrompt="1"/>
          </p:nvPr>
        </p:nvSpPr>
        <p:spPr>
          <a:xfrm>
            <a:off x="4827552"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496B77A7-C5EB-30F2-D6FC-AE45CAED9AD9}"/>
              </a:ext>
            </a:extLst>
          </p:cNvPr>
          <p:cNvSpPr>
            <a:spLocks noGrp="1"/>
          </p:cNvSpPr>
          <p:nvPr>
            <p:ph type="body" sz="quarter" idx="68" hasCustomPrompt="1"/>
          </p:nvPr>
        </p:nvSpPr>
        <p:spPr>
          <a:xfrm>
            <a:off x="4827551" y="4068571"/>
            <a:ext cx="1633821" cy="176725"/>
          </a:xfrm>
        </p:spPr>
        <p:txBody>
          <a:bodyPr>
            <a:normAutofit/>
          </a:bodyPr>
          <a:lstStyle>
            <a:lvl1pPr algn="ctr">
              <a:defRPr sz="900" b="1">
                <a:solidFill>
                  <a:schemeClr val="tx1"/>
                </a:solidFill>
              </a:defRPr>
            </a:lvl1pPr>
          </a:lstStyle>
          <a:p>
            <a:pPr lvl="0"/>
            <a:r>
              <a:rPr lang="en-US"/>
              <a:t>Lorem ipsum dolor</a:t>
            </a:r>
          </a:p>
        </p:txBody>
      </p:sp>
    </p:spTree>
    <p:extLst>
      <p:ext uri="{BB962C8B-B14F-4D97-AF65-F5344CB8AC3E}">
        <p14:creationId xmlns:p14="http://schemas.microsoft.com/office/powerpoint/2010/main" val="351590965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en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07167079-DD95-863E-C5D8-6A592A462459}"/>
              </a:ext>
            </a:extLst>
          </p:cNvPr>
          <p:cNvGrpSpPr/>
          <p:nvPr userDrawn="1"/>
        </p:nvGrpSpPr>
        <p:grpSpPr>
          <a:xfrm>
            <a:off x="610919" y="1306048"/>
            <a:ext cx="7966015" cy="3401134"/>
            <a:chOff x="814558" y="1654109"/>
            <a:chExt cx="10621353" cy="4534845"/>
          </a:xfrm>
        </p:grpSpPr>
        <p:grpSp>
          <p:nvGrpSpPr>
            <p:cNvPr id="9" name="Group 8">
              <a:extLst>
                <a:ext uri="{FF2B5EF4-FFF2-40B4-BE49-F238E27FC236}">
                  <a16:creationId xmlns:a16="http://schemas.microsoft.com/office/drawing/2014/main" id="{03E21E0F-1841-2E79-DF5F-28C44ED2ACEF}"/>
                </a:ext>
              </a:extLst>
            </p:cNvPr>
            <p:cNvGrpSpPr/>
            <p:nvPr/>
          </p:nvGrpSpPr>
          <p:grpSpPr>
            <a:xfrm>
              <a:off x="814558" y="1654109"/>
              <a:ext cx="1894161" cy="2254883"/>
              <a:chOff x="729767" y="1689100"/>
              <a:chExt cx="2038236" cy="2426396"/>
            </a:xfrm>
          </p:grpSpPr>
          <p:sp>
            <p:nvSpPr>
              <p:cNvPr id="79" name="Rectangle 78">
                <a:extLst>
                  <a:ext uri="{FF2B5EF4-FFF2-40B4-BE49-F238E27FC236}">
                    <a16:creationId xmlns:a16="http://schemas.microsoft.com/office/drawing/2014/main" id="{C3C6C806-66D5-181D-8D92-5008F74866BA}"/>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80" name="Diamond 79">
                <a:extLst>
                  <a:ext uri="{FF2B5EF4-FFF2-40B4-BE49-F238E27FC236}">
                    <a16:creationId xmlns:a16="http://schemas.microsoft.com/office/drawing/2014/main" id="{4DB64DC1-4414-A691-599C-D8673B790AEE}"/>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01</a:t>
                </a:r>
                <a:endParaRPr lang="en-US" sz="825" b="1">
                  <a:solidFill>
                    <a:schemeClr val="bg1"/>
                  </a:solidFill>
                </a:endParaRPr>
              </a:p>
            </p:txBody>
          </p:sp>
        </p:grpSp>
        <p:grpSp>
          <p:nvGrpSpPr>
            <p:cNvPr id="16" name="Group 15">
              <a:extLst>
                <a:ext uri="{FF2B5EF4-FFF2-40B4-BE49-F238E27FC236}">
                  <a16:creationId xmlns:a16="http://schemas.microsoft.com/office/drawing/2014/main" id="{3B7A5DBB-D8E8-CB72-593B-52D3D307F2F6}"/>
                </a:ext>
              </a:extLst>
            </p:cNvPr>
            <p:cNvGrpSpPr/>
            <p:nvPr/>
          </p:nvGrpSpPr>
          <p:grpSpPr>
            <a:xfrm>
              <a:off x="2996356" y="1654109"/>
              <a:ext cx="1894161" cy="2254883"/>
              <a:chOff x="729767" y="1689100"/>
              <a:chExt cx="2038236" cy="2426396"/>
            </a:xfrm>
          </p:grpSpPr>
          <p:sp>
            <p:nvSpPr>
              <p:cNvPr id="77" name="Rectangle 76">
                <a:extLst>
                  <a:ext uri="{FF2B5EF4-FFF2-40B4-BE49-F238E27FC236}">
                    <a16:creationId xmlns:a16="http://schemas.microsoft.com/office/drawing/2014/main" id="{8661C9E2-3DCE-DB8D-AF86-C4848DFFD47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8" name="Diamond 77">
                <a:extLst>
                  <a:ext uri="{FF2B5EF4-FFF2-40B4-BE49-F238E27FC236}">
                    <a16:creationId xmlns:a16="http://schemas.microsoft.com/office/drawing/2014/main" id="{B6289FB7-311E-AB5D-4F43-E0C2F2805292}"/>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02</a:t>
                </a:r>
                <a:endParaRPr lang="en-US" sz="825" b="1">
                  <a:solidFill>
                    <a:schemeClr val="bg1"/>
                  </a:solidFill>
                </a:endParaRPr>
              </a:p>
            </p:txBody>
          </p:sp>
        </p:grpSp>
        <p:grpSp>
          <p:nvGrpSpPr>
            <p:cNvPr id="28" name="Group 27">
              <a:extLst>
                <a:ext uri="{FF2B5EF4-FFF2-40B4-BE49-F238E27FC236}">
                  <a16:creationId xmlns:a16="http://schemas.microsoft.com/office/drawing/2014/main" id="{4263334F-349A-88DC-0DA5-895E205ADE9C}"/>
                </a:ext>
              </a:extLst>
            </p:cNvPr>
            <p:cNvGrpSpPr/>
            <p:nvPr/>
          </p:nvGrpSpPr>
          <p:grpSpPr>
            <a:xfrm>
              <a:off x="5178154" y="1654109"/>
              <a:ext cx="1894161" cy="2254883"/>
              <a:chOff x="729767" y="1689100"/>
              <a:chExt cx="2038236" cy="2426396"/>
            </a:xfrm>
          </p:grpSpPr>
          <p:sp>
            <p:nvSpPr>
              <p:cNvPr id="75" name="Rectangle 74">
                <a:extLst>
                  <a:ext uri="{FF2B5EF4-FFF2-40B4-BE49-F238E27FC236}">
                    <a16:creationId xmlns:a16="http://schemas.microsoft.com/office/drawing/2014/main" id="{1907B11A-8FFA-A1FD-0C2C-4BF97AB8D380}"/>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6" name="Diamond 75">
                <a:extLst>
                  <a:ext uri="{FF2B5EF4-FFF2-40B4-BE49-F238E27FC236}">
                    <a16:creationId xmlns:a16="http://schemas.microsoft.com/office/drawing/2014/main" id="{878A54CC-529C-6062-AB95-0BABD0D311FC}"/>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03</a:t>
                </a:r>
                <a:endParaRPr lang="en-US" sz="825" b="1">
                  <a:solidFill>
                    <a:schemeClr val="bg1"/>
                  </a:solidFill>
                </a:endParaRPr>
              </a:p>
            </p:txBody>
          </p:sp>
        </p:grpSp>
        <p:grpSp>
          <p:nvGrpSpPr>
            <p:cNvPr id="29" name="Group 28">
              <a:extLst>
                <a:ext uri="{FF2B5EF4-FFF2-40B4-BE49-F238E27FC236}">
                  <a16:creationId xmlns:a16="http://schemas.microsoft.com/office/drawing/2014/main" id="{F16467B6-6EE0-0287-E9DB-2FE20F317738}"/>
                </a:ext>
              </a:extLst>
            </p:cNvPr>
            <p:cNvGrpSpPr/>
            <p:nvPr/>
          </p:nvGrpSpPr>
          <p:grpSpPr>
            <a:xfrm>
              <a:off x="7359952" y="1654109"/>
              <a:ext cx="1894161" cy="2254883"/>
              <a:chOff x="729767" y="1689100"/>
              <a:chExt cx="2038236" cy="2426396"/>
            </a:xfrm>
          </p:grpSpPr>
          <p:sp>
            <p:nvSpPr>
              <p:cNvPr id="73" name="Rectangle 72">
                <a:extLst>
                  <a:ext uri="{FF2B5EF4-FFF2-40B4-BE49-F238E27FC236}">
                    <a16:creationId xmlns:a16="http://schemas.microsoft.com/office/drawing/2014/main" id="{6CA07D62-14AD-62E7-CB09-E8F72D68E4CF}"/>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4" name="Diamond 73">
                <a:extLst>
                  <a:ext uri="{FF2B5EF4-FFF2-40B4-BE49-F238E27FC236}">
                    <a16:creationId xmlns:a16="http://schemas.microsoft.com/office/drawing/2014/main" id="{88A4E2AD-B8DE-E16B-39F6-E939130692AF}"/>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04</a:t>
                </a:r>
                <a:endParaRPr lang="en-US" sz="825" b="1">
                  <a:solidFill>
                    <a:schemeClr val="bg1"/>
                  </a:solidFill>
                </a:endParaRPr>
              </a:p>
            </p:txBody>
          </p:sp>
        </p:grpSp>
        <p:grpSp>
          <p:nvGrpSpPr>
            <p:cNvPr id="30" name="Group 29">
              <a:extLst>
                <a:ext uri="{FF2B5EF4-FFF2-40B4-BE49-F238E27FC236}">
                  <a16:creationId xmlns:a16="http://schemas.microsoft.com/office/drawing/2014/main" id="{040BE6FE-682D-4EC8-7BF5-4EAE35DEC21E}"/>
                </a:ext>
              </a:extLst>
            </p:cNvPr>
            <p:cNvGrpSpPr/>
            <p:nvPr/>
          </p:nvGrpSpPr>
          <p:grpSpPr>
            <a:xfrm>
              <a:off x="9541750" y="1654109"/>
              <a:ext cx="1894161" cy="2254883"/>
              <a:chOff x="729767" y="1689100"/>
              <a:chExt cx="2038236" cy="2426396"/>
            </a:xfrm>
          </p:grpSpPr>
          <p:sp>
            <p:nvSpPr>
              <p:cNvPr id="69" name="Rectangle 68">
                <a:extLst>
                  <a:ext uri="{FF2B5EF4-FFF2-40B4-BE49-F238E27FC236}">
                    <a16:creationId xmlns:a16="http://schemas.microsoft.com/office/drawing/2014/main" id="{325724B6-C2F7-EFAE-0114-5E00686B8B4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72" name="Diamond 71">
                <a:extLst>
                  <a:ext uri="{FF2B5EF4-FFF2-40B4-BE49-F238E27FC236}">
                    <a16:creationId xmlns:a16="http://schemas.microsoft.com/office/drawing/2014/main" id="{8B810B46-8F6B-60B2-2200-CE1640E3A76A}"/>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05</a:t>
                </a:r>
                <a:endParaRPr lang="en-US" sz="825" b="1">
                  <a:solidFill>
                    <a:schemeClr val="bg1"/>
                  </a:solidFill>
                </a:endParaRPr>
              </a:p>
            </p:txBody>
          </p:sp>
        </p:grpSp>
        <p:grpSp>
          <p:nvGrpSpPr>
            <p:cNvPr id="31" name="Group 30">
              <a:extLst>
                <a:ext uri="{FF2B5EF4-FFF2-40B4-BE49-F238E27FC236}">
                  <a16:creationId xmlns:a16="http://schemas.microsoft.com/office/drawing/2014/main" id="{EE476A70-0729-238A-11A8-7B5C671F1B16}"/>
                </a:ext>
              </a:extLst>
            </p:cNvPr>
            <p:cNvGrpSpPr/>
            <p:nvPr/>
          </p:nvGrpSpPr>
          <p:grpSpPr>
            <a:xfrm>
              <a:off x="814558" y="3934071"/>
              <a:ext cx="1894161" cy="2254883"/>
              <a:chOff x="729767" y="1689100"/>
              <a:chExt cx="2038236" cy="2426396"/>
            </a:xfrm>
          </p:grpSpPr>
          <p:sp>
            <p:nvSpPr>
              <p:cNvPr id="63" name="Rectangle 62">
                <a:extLst>
                  <a:ext uri="{FF2B5EF4-FFF2-40B4-BE49-F238E27FC236}">
                    <a16:creationId xmlns:a16="http://schemas.microsoft.com/office/drawing/2014/main" id="{7C03E043-8B21-AF1C-E960-0EA7291D21F7}"/>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66" name="Diamond 65">
                <a:extLst>
                  <a:ext uri="{FF2B5EF4-FFF2-40B4-BE49-F238E27FC236}">
                    <a16:creationId xmlns:a16="http://schemas.microsoft.com/office/drawing/2014/main" id="{9DAB466B-F1D5-3B69-B44C-E941351CD05A}"/>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06</a:t>
                </a:r>
                <a:endParaRPr lang="en-US" sz="825" b="1">
                  <a:solidFill>
                    <a:schemeClr val="bg1"/>
                  </a:solidFill>
                </a:endParaRPr>
              </a:p>
            </p:txBody>
          </p:sp>
        </p:grpSp>
        <p:grpSp>
          <p:nvGrpSpPr>
            <p:cNvPr id="32" name="Group 31">
              <a:extLst>
                <a:ext uri="{FF2B5EF4-FFF2-40B4-BE49-F238E27FC236}">
                  <a16:creationId xmlns:a16="http://schemas.microsoft.com/office/drawing/2014/main" id="{33B1DCDD-0DFA-E98D-F5D5-7185785BD1FC}"/>
                </a:ext>
              </a:extLst>
            </p:cNvPr>
            <p:cNvGrpSpPr/>
            <p:nvPr/>
          </p:nvGrpSpPr>
          <p:grpSpPr>
            <a:xfrm>
              <a:off x="2996356" y="3934071"/>
              <a:ext cx="1894161" cy="2254883"/>
              <a:chOff x="729767" y="1689100"/>
              <a:chExt cx="2038236" cy="2426396"/>
            </a:xfrm>
          </p:grpSpPr>
          <p:sp>
            <p:nvSpPr>
              <p:cNvPr id="57" name="Rectangle 56">
                <a:extLst>
                  <a:ext uri="{FF2B5EF4-FFF2-40B4-BE49-F238E27FC236}">
                    <a16:creationId xmlns:a16="http://schemas.microsoft.com/office/drawing/2014/main" id="{3481179D-1B7E-982B-B269-B3022F31D0DC}"/>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60" name="Diamond 59">
                <a:extLst>
                  <a:ext uri="{FF2B5EF4-FFF2-40B4-BE49-F238E27FC236}">
                    <a16:creationId xmlns:a16="http://schemas.microsoft.com/office/drawing/2014/main" id="{9FEA4D33-0019-DBC0-1A02-00643E31DEE0}"/>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07</a:t>
                </a:r>
                <a:endParaRPr lang="en-US" sz="825" b="1">
                  <a:solidFill>
                    <a:schemeClr val="bg1"/>
                  </a:solidFill>
                </a:endParaRPr>
              </a:p>
            </p:txBody>
          </p:sp>
        </p:grpSp>
        <p:grpSp>
          <p:nvGrpSpPr>
            <p:cNvPr id="33" name="Group 32">
              <a:extLst>
                <a:ext uri="{FF2B5EF4-FFF2-40B4-BE49-F238E27FC236}">
                  <a16:creationId xmlns:a16="http://schemas.microsoft.com/office/drawing/2014/main" id="{EBA695F8-857F-874E-8D9E-4CC3DF20B9B7}"/>
                </a:ext>
              </a:extLst>
            </p:cNvPr>
            <p:cNvGrpSpPr/>
            <p:nvPr/>
          </p:nvGrpSpPr>
          <p:grpSpPr>
            <a:xfrm>
              <a:off x="5178154" y="3934071"/>
              <a:ext cx="1894161" cy="2254883"/>
              <a:chOff x="729767" y="1689100"/>
              <a:chExt cx="2038236" cy="2426396"/>
            </a:xfrm>
          </p:grpSpPr>
          <p:sp>
            <p:nvSpPr>
              <p:cNvPr id="51" name="Rectangle 50">
                <a:extLst>
                  <a:ext uri="{FF2B5EF4-FFF2-40B4-BE49-F238E27FC236}">
                    <a16:creationId xmlns:a16="http://schemas.microsoft.com/office/drawing/2014/main" id="{DC729DD0-6B05-9F24-0B17-A847C657887D}"/>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54" name="Diamond 53">
                <a:extLst>
                  <a:ext uri="{FF2B5EF4-FFF2-40B4-BE49-F238E27FC236}">
                    <a16:creationId xmlns:a16="http://schemas.microsoft.com/office/drawing/2014/main" id="{80FECEEC-541C-A695-079D-72D528133FE1}"/>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08</a:t>
                </a:r>
                <a:endParaRPr lang="en-US" sz="825" b="1">
                  <a:solidFill>
                    <a:schemeClr val="bg1"/>
                  </a:solidFill>
                </a:endParaRPr>
              </a:p>
            </p:txBody>
          </p:sp>
        </p:grpSp>
        <p:grpSp>
          <p:nvGrpSpPr>
            <p:cNvPr id="34" name="Group 33">
              <a:extLst>
                <a:ext uri="{FF2B5EF4-FFF2-40B4-BE49-F238E27FC236}">
                  <a16:creationId xmlns:a16="http://schemas.microsoft.com/office/drawing/2014/main" id="{79FD35D6-B3B3-C14C-0492-515737A0A51E}"/>
                </a:ext>
              </a:extLst>
            </p:cNvPr>
            <p:cNvGrpSpPr/>
            <p:nvPr/>
          </p:nvGrpSpPr>
          <p:grpSpPr>
            <a:xfrm>
              <a:off x="7359952" y="3934071"/>
              <a:ext cx="1894161" cy="2254883"/>
              <a:chOff x="729767" y="1689100"/>
              <a:chExt cx="2038236" cy="2426396"/>
            </a:xfrm>
          </p:grpSpPr>
          <p:sp>
            <p:nvSpPr>
              <p:cNvPr id="40" name="Rectangle 39">
                <a:extLst>
                  <a:ext uri="{FF2B5EF4-FFF2-40B4-BE49-F238E27FC236}">
                    <a16:creationId xmlns:a16="http://schemas.microsoft.com/office/drawing/2014/main" id="{2DB62F3D-203E-CB14-7664-A88C0DC6EF84}"/>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41" name="Diamond 40">
                <a:extLst>
                  <a:ext uri="{FF2B5EF4-FFF2-40B4-BE49-F238E27FC236}">
                    <a16:creationId xmlns:a16="http://schemas.microsoft.com/office/drawing/2014/main" id="{078F3317-15AF-6F40-070C-5A5B3961922D}"/>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09</a:t>
                </a:r>
                <a:endParaRPr lang="en-US" sz="825" b="1">
                  <a:solidFill>
                    <a:schemeClr val="bg1"/>
                  </a:solidFill>
                </a:endParaRPr>
              </a:p>
            </p:txBody>
          </p:sp>
        </p:grpSp>
        <p:grpSp>
          <p:nvGrpSpPr>
            <p:cNvPr id="35" name="Group 34">
              <a:extLst>
                <a:ext uri="{FF2B5EF4-FFF2-40B4-BE49-F238E27FC236}">
                  <a16:creationId xmlns:a16="http://schemas.microsoft.com/office/drawing/2014/main" id="{926A5EB7-8F87-53B2-8447-C06ED7B52FD8}"/>
                </a:ext>
              </a:extLst>
            </p:cNvPr>
            <p:cNvGrpSpPr/>
            <p:nvPr/>
          </p:nvGrpSpPr>
          <p:grpSpPr>
            <a:xfrm>
              <a:off x="9541750" y="3934071"/>
              <a:ext cx="1894161" cy="2254883"/>
              <a:chOff x="729767" y="1689100"/>
              <a:chExt cx="2038236" cy="2426396"/>
            </a:xfrm>
          </p:grpSpPr>
          <p:sp>
            <p:nvSpPr>
              <p:cNvPr id="37" name="Rectangle 36">
                <a:extLst>
                  <a:ext uri="{FF2B5EF4-FFF2-40B4-BE49-F238E27FC236}">
                    <a16:creationId xmlns:a16="http://schemas.microsoft.com/office/drawing/2014/main" id="{BF69D327-441D-B557-19AC-BECCC8F746B9}"/>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a:solidFill>
                    <a:schemeClr val="bg2"/>
                  </a:solidFill>
                </a:endParaRPr>
              </a:p>
            </p:txBody>
          </p:sp>
          <p:sp>
            <p:nvSpPr>
              <p:cNvPr id="38" name="Diamond 37">
                <a:extLst>
                  <a:ext uri="{FF2B5EF4-FFF2-40B4-BE49-F238E27FC236}">
                    <a16:creationId xmlns:a16="http://schemas.microsoft.com/office/drawing/2014/main" id="{5259861C-2413-40FF-B3C0-976F24383FDD}"/>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a:solidFill>
                      <a:schemeClr val="bg1"/>
                    </a:solidFill>
                  </a:rPr>
                  <a:t>10</a:t>
                </a:r>
                <a:endParaRPr lang="en-US" sz="825" b="1">
                  <a:solidFill>
                    <a:schemeClr val="bg1"/>
                  </a:solidFill>
                </a:endParaRPr>
              </a:p>
            </p:txBody>
          </p:sp>
        </p:grpSp>
      </p:grpSp>
      <p:sp>
        <p:nvSpPr>
          <p:cNvPr id="81" name="Text Placeholder 49">
            <a:extLst>
              <a:ext uri="{FF2B5EF4-FFF2-40B4-BE49-F238E27FC236}">
                <a16:creationId xmlns:a16="http://schemas.microsoft.com/office/drawing/2014/main" id="{C5420EF2-F5E9-87C2-4B7C-942AD829A9FE}"/>
              </a:ext>
            </a:extLst>
          </p:cNvPr>
          <p:cNvSpPr>
            <a:spLocks noGrp="1"/>
          </p:cNvSpPr>
          <p:nvPr>
            <p:ph type="body" sz="quarter" idx="38" hasCustomPrompt="1"/>
          </p:nvPr>
        </p:nvSpPr>
        <p:spPr>
          <a:xfrm>
            <a:off x="728347"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2" name="Text Placeholder 49">
            <a:extLst>
              <a:ext uri="{FF2B5EF4-FFF2-40B4-BE49-F238E27FC236}">
                <a16:creationId xmlns:a16="http://schemas.microsoft.com/office/drawing/2014/main" id="{D95FD663-79AC-842D-112F-4E307173EE74}"/>
              </a:ext>
            </a:extLst>
          </p:cNvPr>
          <p:cNvSpPr>
            <a:spLocks noGrp="1"/>
          </p:cNvSpPr>
          <p:nvPr>
            <p:ph type="body" sz="quarter" idx="39" hasCustomPrompt="1"/>
          </p:nvPr>
        </p:nvSpPr>
        <p:spPr>
          <a:xfrm>
            <a:off x="728347"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3" name="Text Placeholder 49">
            <a:extLst>
              <a:ext uri="{FF2B5EF4-FFF2-40B4-BE49-F238E27FC236}">
                <a16:creationId xmlns:a16="http://schemas.microsoft.com/office/drawing/2014/main" id="{D37E55B9-F8DE-2061-BBF5-29E1D0F4B1B3}"/>
              </a:ext>
            </a:extLst>
          </p:cNvPr>
          <p:cNvSpPr>
            <a:spLocks noGrp="1"/>
          </p:cNvSpPr>
          <p:nvPr>
            <p:ph type="body" sz="quarter" idx="49" hasCustomPrompt="1"/>
          </p:nvPr>
        </p:nvSpPr>
        <p:spPr>
          <a:xfrm>
            <a:off x="2343151"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4" name="Text Placeholder 49">
            <a:extLst>
              <a:ext uri="{FF2B5EF4-FFF2-40B4-BE49-F238E27FC236}">
                <a16:creationId xmlns:a16="http://schemas.microsoft.com/office/drawing/2014/main" id="{143EEFCC-5038-24C1-5C04-DA409861F2E5}"/>
              </a:ext>
            </a:extLst>
          </p:cNvPr>
          <p:cNvSpPr>
            <a:spLocks noGrp="1"/>
          </p:cNvSpPr>
          <p:nvPr>
            <p:ph type="body" sz="quarter" idx="50" hasCustomPrompt="1"/>
          </p:nvPr>
        </p:nvSpPr>
        <p:spPr>
          <a:xfrm>
            <a:off x="2343150"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5" name="Text Placeholder 49">
            <a:extLst>
              <a:ext uri="{FF2B5EF4-FFF2-40B4-BE49-F238E27FC236}">
                <a16:creationId xmlns:a16="http://schemas.microsoft.com/office/drawing/2014/main" id="{79D822D2-91EF-6798-11FA-5B59027AD19C}"/>
              </a:ext>
            </a:extLst>
          </p:cNvPr>
          <p:cNvSpPr>
            <a:spLocks noGrp="1"/>
          </p:cNvSpPr>
          <p:nvPr>
            <p:ph type="body" sz="quarter" idx="51" hasCustomPrompt="1"/>
          </p:nvPr>
        </p:nvSpPr>
        <p:spPr>
          <a:xfrm>
            <a:off x="3968412"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6" name="Text Placeholder 49">
            <a:extLst>
              <a:ext uri="{FF2B5EF4-FFF2-40B4-BE49-F238E27FC236}">
                <a16:creationId xmlns:a16="http://schemas.microsoft.com/office/drawing/2014/main" id="{D9C370C4-1D94-CFAE-7EE0-C84B1E32055C}"/>
              </a:ext>
            </a:extLst>
          </p:cNvPr>
          <p:cNvSpPr>
            <a:spLocks noGrp="1"/>
          </p:cNvSpPr>
          <p:nvPr>
            <p:ph type="body" sz="quarter" idx="52" hasCustomPrompt="1"/>
          </p:nvPr>
        </p:nvSpPr>
        <p:spPr>
          <a:xfrm>
            <a:off x="3968412"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7" name="Text Placeholder 49">
            <a:extLst>
              <a:ext uri="{FF2B5EF4-FFF2-40B4-BE49-F238E27FC236}">
                <a16:creationId xmlns:a16="http://schemas.microsoft.com/office/drawing/2014/main" id="{C83370C8-3BB8-ABD1-35E1-76A799C9000B}"/>
              </a:ext>
            </a:extLst>
          </p:cNvPr>
          <p:cNvSpPr>
            <a:spLocks noGrp="1"/>
          </p:cNvSpPr>
          <p:nvPr>
            <p:ph type="body" sz="quarter" idx="53" hasCustomPrompt="1"/>
          </p:nvPr>
        </p:nvSpPr>
        <p:spPr>
          <a:xfrm>
            <a:off x="5600700" y="2115985"/>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9" name="Text Placeholder 49">
            <a:extLst>
              <a:ext uri="{FF2B5EF4-FFF2-40B4-BE49-F238E27FC236}">
                <a16:creationId xmlns:a16="http://schemas.microsoft.com/office/drawing/2014/main" id="{781BCA92-7E19-5AED-FDA6-D17882D42562}"/>
              </a:ext>
            </a:extLst>
          </p:cNvPr>
          <p:cNvSpPr>
            <a:spLocks noGrp="1"/>
          </p:cNvSpPr>
          <p:nvPr>
            <p:ph type="body" sz="quarter" idx="54" hasCustomPrompt="1"/>
          </p:nvPr>
        </p:nvSpPr>
        <p:spPr>
          <a:xfrm>
            <a:off x="5600700" y="1899348"/>
            <a:ext cx="1287950" cy="216637"/>
          </a:xfrm>
        </p:spPr>
        <p:txBody>
          <a:bodyPr>
            <a:normAutofit/>
          </a:bodyPr>
          <a:lstStyle>
            <a:lvl1pPr algn="ctr">
              <a:defRPr sz="900" b="1">
                <a:solidFill>
                  <a:schemeClr val="bg2"/>
                </a:solidFill>
              </a:defRPr>
            </a:lvl1pPr>
          </a:lstStyle>
          <a:p>
            <a:pPr lvl="0"/>
            <a:r>
              <a:rPr lang="en-US"/>
              <a:t>Lorem ipsum dolor</a:t>
            </a:r>
          </a:p>
        </p:txBody>
      </p:sp>
      <p:sp>
        <p:nvSpPr>
          <p:cNvPr id="90" name="Text Placeholder 49">
            <a:extLst>
              <a:ext uri="{FF2B5EF4-FFF2-40B4-BE49-F238E27FC236}">
                <a16:creationId xmlns:a16="http://schemas.microsoft.com/office/drawing/2014/main" id="{4FC811AA-8DE9-3ED9-7548-D8B7ECFA355D}"/>
              </a:ext>
            </a:extLst>
          </p:cNvPr>
          <p:cNvSpPr>
            <a:spLocks noGrp="1"/>
          </p:cNvSpPr>
          <p:nvPr>
            <p:ph type="body" sz="quarter" idx="55" hasCustomPrompt="1"/>
          </p:nvPr>
        </p:nvSpPr>
        <p:spPr>
          <a:xfrm>
            <a:off x="7243447" y="2119728"/>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1" name="Text Placeholder 49">
            <a:extLst>
              <a:ext uri="{FF2B5EF4-FFF2-40B4-BE49-F238E27FC236}">
                <a16:creationId xmlns:a16="http://schemas.microsoft.com/office/drawing/2014/main" id="{FA9C83E5-7537-A8D9-2589-5099B844A1E8}"/>
              </a:ext>
            </a:extLst>
          </p:cNvPr>
          <p:cNvSpPr>
            <a:spLocks noGrp="1"/>
          </p:cNvSpPr>
          <p:nvPr>
            <p:ph type="body" sz="quarter" idx="56" hasCustomPrompt="1"/>
          </p:nvPr>
        </p:nvSpPr>
        <p:spPr>
          <a:xfrm>
            <a:off x="7243447" y="1903091"/>
            <a:ext cx="1207177" cy="216637"/>
          </a:xfrm>
        </p:spPr>
        <p:txBody>
          <a:bodyPr>
            <a:normAutofit/>
          </a:bodyPr>
          <a:lstStyle>
            <a:lvl1pPr algn="ctr">
              <a:defRPr sz="900" b="1">
                <a:solidFill>
                  <a:schemeClr val="bg2"/>
                </a:solidFill>
              </a:defRPr>
            </a:lvl1pPr>
          </a:lstStyle>
          <a:p>
            <a:pPr lvl="0"/>
            <a:r>
              <a:rPr lang="en-US"/>
              <a:t>Lorem ipsum dolor</a:t>
            </a:r>
          </a:p>
        </p:txBody>
      </p:sp>
      <p:sp>
        <p:nvSpPr>
          <p:cNvPr id="92" name="Text Placeholder 49">
            <a:extLst>
              <a:ext uri="{FF2B5EF4-FFF2-40B4-BE49-F238E27FC236}">
                <a16:creationId xmlns:a16="http://schemas.microsoft.com/office/drawing/2014/main" id="{80E97775-A546-C91C-D00F-F102E7151BB6}"/>
              </a:ext>
            </a:extLst>
          </p:cNvPr>
          <p:cNvSpPr>
            <a:spLocks noGrp="1"/>
          </p:cNvSpPr>
          <p:nvPr>
            <p:ph type="body" sz="quarter" idx="57" hasCustomPrompt="1"/>
          </p:nvPr>
        </p:nvSpPr>
        <p:spPr>
          <a:xfrm>
            <a:off x="728347"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3" name="Text Placeholder 49">
            <a:extLst>
              <a:ext uri="{FF2B5EF4-FFF2-40B4-BE49-F238E27FC236}">
                <a16:creationId xmlns:a16="http://schemas.microsoft.com/office/drawing/2014/main" id="{4B55C981-EB9F-D349-6F63-42D8D7ADCF2F}"/>
              </a:ext>
            </a:extLst>
          </p:cNvPr>
          <p:cNvSpPr>
            <a:spLocks noGrp="1"/>
          </p:cNvSpPr>
          <p:nvPr>
            <p:ph type="body" sz="quarter" idx="58" hasCustomPrompt="1"/>
          </p:nvPr>
        </p:nvSpPr>
        <p:spPr>
          <a:xfrm>
            <a:off x="728347"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4" name="Text Placeholder 49">
            <a:extLst>
              <a:ext uri="{FF2B5EF4-FFF2-40B4-BE49-F238E27FC236}">
                <a16:creationId xmlns:a16="http://schemas.microsoft.com/office/drawing/2014/main" id="{FEA895E3-4816-EF66-4CD3-47775F1327AD}"/>
              </a:ext>
            </a:extLst>
          </p:cNvPr>
          <p:cNvSpPr>
            <a:spLocks noGrp="1"/>
          </p:cNvSpPr>
          <p:nvPr>
            <p:ph type="body" sz="quarter" idx="59" hasCustomPrompt="1"/>
          </p:nvPr>
        </p:nvSpPr>
        <p:spPr>
          <a:xfrm>
            <a:off x="2343151"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5" name="Text Placeholder 49">
            <a:extLst>
              <a:ext uri="{FF2B5EF4-FFF2-40B4-BE49-F238E27FC236}">
                <a16:creationId xmlns:a16="http://schemas.microsoft.com/office/drawing/2014/main" id="{946F3A64-7928-DAB5-E43E-AFF7142F64D8}"/>
              </a:ext>
            </a:extLst>
          </p:cNvPr>
          <p:cNvSpPr>
            <a:spLocks noGrp="1"/>
          </p:cNvSpPr>
          <p:nvPr>
            <p:ph type="body" sz="quarter" idx="60" hasCustomPrompt="1"/>
          </p:nvPr>
        </p:nvSpPr>
        <p:spPr>
          <a:xfrm>
            <a:off x="2343150"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6" name="Text Placeholder 49">
            <a:extLst>
              <a:ext uri="{FF2B5EF4-FFF2-40B4-BE49-F238E27FC236}">
                <a16:creationId xmlns:a16="http://schemas.microsoft.com/office/drawing/2014/main" id="{E75FEA9F-9CB0-EDBC-7E30-93C6379D9713}"/>
              </a:ext>
            </a:extLst>
          </p:cNvPr>
          <p:cNvSpPr>
            <a:spLocks noGrp="1"/>
          </p:cNvSpPr>
          <p:nvPr>
            <p:ph type="body" sz="quarter" idx="61" hasCustomPrompt="1"/>
          </p:nvPr>
        </p:nvSpPr>
        <p:spPr>
          <a:xfrm>
            <a:off x="3968412"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7" name="Text Placeholder 49">
            <a:extLst>
              <a:ext uri="{FF2B5EF4-FFF2-40B4-BE49-F238E27FC236}">
                <a16:creationId xmlns:a16="http://schemas.microsoft.com/office/drawing/2014/main" id="{3DC9D6E2-89AF-DD1C-AE11-80DC1E935A2A}"/>
              </a:ext>
            </a:extLst>
          </p:cNvPr>
          <p:cNvSpPr>
            <a:spLocks noGrp="1"/>
          </p:cNvSpPr>
          <p:nvPr>
            <p:ph type="body" sz="quarter" idx="62" hasCustomPrompt="1"/>
          </p:nvPr>
        </p:nvSpPr>
        <p:spPr>
          <a:xfrm>
            <a:off x="3968412"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8" name="Text Placeholder 49">
            <a:extLst>
              <a:ext uri="{FF2B5EF4-FFF2-40B4-BE49-F238E27FC236}">
                <a16:creationId xmlns:a16="http://schemas.microsoft.com/office/drawing/2014/main" id="{5C54C9DF-3E2B-781A-F728-B2CE7CE9C884}"/>
              </a:ext>
            </a:extLst>
          </p:cNvPr>
          <p:cNvSpPr>
            <a:spLocks noGrp="1"/>
          </p:cNvSpPr>
          <p:nvPr>
            <p:ph type="body" sz="quarter" idx="63" hasCustomPrompt="1"/>
          </p:nvPr>
        </p:nvSpPr>
        <p:spPr>
          <a:xfrm>
            <a:off x="5600700" y="3812383"/>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9" name="Text Placeholder 49">
            <a:extLst>
              <a:ext uri="{FF2B5EF4-FFF2-40B4-BE49-F238E27FC236}">
                <a16:creationId xmlns:a16="http://schemas.microsoft.com/office/drawing/2014/main" id="{088DFFBB-B45B-79DC-3D5E-5A4958852134}"/>
              </a:ext>
            </a:extLst>
          </p:cNvPr>
          <p:cNvSpPr>
            <a:spLocks noGrp="1"/>
          </p:cNvSpPr>
          <p:nvPr>
            <p:ph type="body" sz="quarter" idx="64" hasCustomPrompt="1"/>
          </p:nvPr>
        </p:nvSpPr>
        <p:spPr>
          <a:xfrm>
            <a:off x="5600700" y="3595746"/>
            <a:ext cx="1287950" cy="216637"/>
          </a:xfrm>
        </p:spPr>
        <p:txBody>
          <a:bodyPr>
            <a:normAutofit/>
          </a:bodyPr>
          <a:lstStyle>
            <a:lvl1pPr algn="ctr">
              <a:defRPr sz="900" b="1">
                <a:solidFill>
                  <a:schemeClr val="bg2"/>
                </a:solidFill>
              </a:defRPr>
            </a:lvl1pPr>
          </a:lstStyle>
          <a:p>
            <a:pPr lvl="0"/>
            <a:r>
              <a:rPr lang="en-US"/>
              <a:t>Lorem ipsum dolor</a:t>
            </a:r>
          </a:p>
        </p:txBody>
      </p:sp>
      <p:sp>
        <p:nvSpPr>
          <p:cNvPr id="100" name="Text Placeholder 49">
            <a:extLst>
              <a:ext uri="{FF2B5EF4-FFF2-40B4-BE49-F238E27FC236}">
                <a16:creationId xmlns:a16="http://schemas.microsoft.com/office/drawing/2014/main" id="{509A00C6-CE9A-383F-890C-2951A89CA7AA}"/>
              </a:ext>
            </a:extLst>
          </p:cNvPr>
          <p:cNvSpPr>
            <a:spLocks noGrp="1"/>
          </p:cNvSpPr>
          <p:nvPr>
            <p:ph type="body" sz="quarter" idx="65" hasCustomPrompt="1"/>
          </p:nvPr>
        </p:nvSpPr>
        <p:spPr>
          <a:xfrm>
            <a:off x="7243447" y="381612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101" name="Text Placeholder 49">
            <a:extLst>
              <a:ext uri="{FF2B5EF4-FFF2-40B4-BE49-F238E27FC236}">
                <a16:creationId xmlns:a16="http://schemas.microsoft.com/office/drawing/2014/main" id="{417DC428-C4EC-FA71-DA24-75B398646E38}"/>
              </a:ext>
            </a:extLst>
          </p:cNvPr>
          <p:cNvSpPr>
            <a:spLocks noGrp="1"/>
          </p:cNvSpPr>
          <p:nvPr>
            <p:ph type="body" sz="quarter" idx="66" hasCustomPrompt="1"/>
          </p:nvPr>
        </p:nvSpPr>
        <p:spPr>
          <a:xfrm>
            <a:off x="7243447" y="3599488"/>
            <a:ext cx="1207177" cy="216637"/>
          </a:xfrm>
        </p:spPr>
        <p:txBody>
          <a:bodyPr>
            <a:normAutofit/>
          </a:bodyPr>
          <a:lstStyle>
            <a:lvl1pPr algn="ctr">
              <a:defRPr sz="900" b="1">
                <a:solidFill>
                  <a:schemeClr val="bg2"/>
                </a:solidFill>
              </a:defRPr>
            </a:lvl1pPr>
          </a:lstStyle>
          <a:p>
            <a:pPr lvl="0"/>
            <a:r>
              <a:rPr lang="en-US"/>
              <a:t>Lorem ipsum dolor</a:t>
            </a:r>
          </a:p>
        </p:txBody>
      </p:sp>
    </p:spTree>
    <p:extLst>
      <p:ext uri="{BB962C8B-B14F-4D97-AF65-F5344CB8AC3E}">
        <p14:creationId xmlns:p14="http://schemas.microsoft.com/office/powerpoint/2010/main" val="357958705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welve point list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CF9646C0-3602-46E1-2765-83AFA453D325}"/>
              </a:ext>
            </a:extLst>
          </p:cNvPr>
          <p:cNvGrpSpPr/>
          <p:nvPr userDrawn="1"/>
        </p:nvGrpSpPr>
        <p:grpSpPr>
          <a:xfrm>
            <a:off x="610918" y="1436859"/>
            <a:ext cx="7968782" cy="3041777"/>
            <a:chOff x="814558" y="1915811"/>
            <a:chExt cx="10625042" cy="4055703"/>
          </a:xfrm>
        </p:grpSpPr>
        <p:grpSp>
          <p:nvGrpSpPr>
            <p:cNvPr id="9" name="Group 8">
              <a:extLst>
                <a:ext uri="{FF2B5EF4-FFF2-40B4-BE49-F238E27FC236}">
                  <a16:creationId xmlns:a16="http://schemas.microsoft.com/office/drawing/2014/main" id="{BE6E5C0A-5F32-D0E0-C9BB-755E787D07C6}"/>
                </a:ext>
              </a:extLst>
            </p:cNvPr>
            <p:cNvGrpSpPr/>
            <p:nvPr/>
          </p:nvGrpSpPr>
          <p:grpSpPr>
            <a:xfrm>
              <a:off x="814558" y="1915811"/>
              <a:ext cx="3495848" cy="4055703"/>
              <a:chOff x="4348076" y="1802462"/>
              <a:chExt cx="3495848" cy="4055703"/>
            </a:xfrm>
          </p:grpSpPr>
          <p:grpSp>
            <p:nvGrpSpPr>
              <p:cNvPr id="113" name="Graphic 4">
                <a:extLst>
                  <a:ext uri="{FF2B5EF4-FFF2-40B4-BE49-F238E27FC236}">
                    <a16:creationId xmlns:a16="http://schemas.microsoft.com/office/drawing/2014/main" id="{9B64837F-7403-52DD-6FD3-EEBE8D358B5B}"/>
                  </a:ext>
                </a:extLst>
              </p:cNvPr>
              <p:cNvGrpSpPr/>
              <p:nvPr/>
            </p:nvGrpSpPr>
            <p:grpSpPr>
              <a:xfrm>
                <a:off x="4348076" y="1802462"/>
                <a:ext cx="3495848" cy="921671"/>
                <a:chOff x="4348075" y="2969962"/>
                <a:chExt cx="3495848" cy="921671"/>
              </a:xfrm>
              <a:solidFill>
                <a:srgbClr val="FFA62B"/>
              </a:solidFill>
            </p:grpSpPr>
            <p:sp>
              <p:nvSpPr>
                <p:cNvPr id="115" name="Freeform 114">
                  <a:extLst>
                    <a:ext uri="{FF2B5EF4-FFF2-40B4-BE49-F238E27FC236}">
                      <a16:creationId xmlns:a16="http://schemas.microsoft.com/office/drawing/2014/main" id="{73C5A4B9-B62A-9AFF-F985-86AC585A1E9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16" name="Freeform 115">
                  <a:extLst>
                    <a:ext uri="{FF2B5EF4-FFF2-40B4-BE49-F238E27FC236}">
                      <a16:creationId xmlns:a16="http://schemas.microsoft.com/office/drawing/2014/main" id="{4409E76D-80C5-58FD-E4F8-49CBA887E798}"/>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01</a:t>
                  </a:r>
                </a:p>
              </p:txBody>
            </p:sp>
          </p:grpSp>
          <p:grpSp>
            <p:nvGrpSpPr>
              <p:cNvPr id="109" name="Graphic 4">
                <a:extLst>
                  <a:ext uri="{FF2B5EF4-FFF2-40B4-BE49-F238E27FC236}">
                    <a16:creationId xmlns:a16="http://schemas.microsoft.com/office/drawing/2014/main" id="{95FD6FD0-7601-3BC4-171B-AA9218EA0327}"/>
                  </a:ext>
                </a:extLst>
              </p:cNvPr>
              <p:cNvGrpSpPr/>
              <p:nvPr/>
            </p:nvGrpSpPr>
            <p:grpSpPr>
              <a:xfrm>
                <a:off x="4348076" y="2817336"/>
                <a:ext cx="3495848" cy="921671"/>
                <a:chOff x="4348075" y="2969962"/>
                <a:chExt cx="3495848" cy="921671"/>
              </a:xfrm>
              <a:solidFill>
                <a:srgbClr val="FFA62B"/>
              </a:solidFill>
            </p:grpSpPr>
            <p:sp>
              <p:nvSpPr>
                <p:cNvPr id="111" name="Freeform 110">
                  <a:extLst>
                    <a:ext uri="{FF2B5EF4-FFF2-40B4-BE49-F238E27FC236}">
                      <a16:creationId xmlns:a16="http://schemas.microsoft.com/office/drawing/2014/main" id="{3EC6290C-8F90-3B0E-9C49-81C5F428463D}"/>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12" name="Freeform 111">
                  <a:extLst>
                    <a:ext uri="{FF2B5EF4-FFF2-40B4-BE49-F238E27FC236}">
                      <a16:creationId xmlns:a16="http://schemas.microsoft.com/office/drawing/2014/main" id="{A4EBC319-8533-29F4-0002-7DA27D1A4F0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02</a:t>
                  </a:r>
                </a:p>
              </p:txBody>
            </p:sp>
          </p:grpSp>
          <p:grpSp>
            <p:nvGrpSpPr>
              <p:cNvPr id="105" name="Graphic 4">
                <a:extLst>
                  <a:ext uri="{FF2B5EF4-FFF2-40B4-BE49-F238E27FC236}">
                    <a16:creationId xmlns:a16="http://schemas.microsoft.com/office/drawing/2014/main" id="{79F2FD3D-8EE7-045F-AB86-9C9DCD529730}"/>
                  </a:ext>
                </a:extLst>
              </p:cNvPr>
              <p:cNvGrpSpPr/>
              <p:nvPr/>
            </p:nvGrpSpPr>
            <p:grpSpPr>
              <a:xfrm>
                <a:off x="4348076" y="3865564"/>
                <a:ext cx="3495848" cy="921671"/>
                <a:chOff x="4348075" y="2969962"/>
                <a:chExt cx="3495848" cy="921671"/>
              </a:xfrm>
              <a:solidFill>
                <a:srgbClr val="FFA62B"/>
              </a:solidFill>
            </p:grpSpPr>
            <p:sp>
              <p:nvSpPr>
                <p:cNvPr id="107" name="Freeform 106">
                  <a:extLst>
                    <a:ext uri="{FF2B5EF4-FFF2-40B4-BE49-F238E27FC236}">
                      <a16:creationId xmlns:a16="http://schemas.microsoft.com/office/drawing/2014/main" id="{FFDC72DF-4BE9-4525-6E5D-B43708CB167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08" name="Freeform 107">
                  <a:extLst>
                    <a:ext uri="{FF2B5EF4-FFF2-40B4-BE49-F238E27FC236}">
                      <a16:creationId xmlns:a16="http://schemas.microsoft.com/office/drawing/2014/main" id="{DFBAD041-64AE-C5F0-D6B2-2EC77C39AF16}"/>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03</a:t>
                  </a:r>
                </a:p>
              </p:txBody>
            </p:sp>
          </p:grpSp>
          <p:grpSp>
            <p:nvGrpSpPr>
              <p:cNvPr id="85" name="Graphic 4">
                <a:extLst>
                  <a:ext uri="{FF2B5EF4-FFF2-40B4-BE49-F238E27FC236}">
                    <a16:creationId xmlns:a16="http://schemas.microsoft.com/office/drawing/2014/main" id="{66C09110-9E91-06EB-E0A8-81BDD2B305D4}"/>
                  </a:ext>
                </a:extLst>
              </p:cNvPr>
              <p:cNvGrpSpPr/>
              <p:nvPr/>
            </p:nvGrpSpPr>
            <p:grpSpPr>
              <a:xfrm>
                <a:off x="4348076" y="4936494"/>
                <a:ext cx="3495848" cy="921671"/>
                <a:chOff x="4348075" y="2969962"/>
                <a:chExt cx="3495848" cy="921671"/>
              </a:xfrm>
              <a:solidFill>
                <a:srgbClr val="FFA62B"/>
              </a:solidFill>
            </p:grpSpPr>
            <p:sp>
              <p:nvSpPr>
                <p:cNvPr id="87" name="Freeform 86">
                  <a:extLst>
                    <a:ext uri="{FF2B5EF4-FFF2-40B4-BE49-F238E27FC236}">
                      <a16:creationId xmlns:a16="http://schemas.microsoft.com/office/drawing/2014/main" id="{E1BDA07A-0379-7E95-457D-08DDD8AD516C}"/>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a:p>
              </p:txBody>
            </p:sp>
            <p:sp>
              <p:nvSpPr>
                <p:cNvPr id="104" name="Freeform 103">
                  <a:extLst>
                    <a:ext uri="{FF2B5EF4-FFF2-40B4-BE49-F238E27FC236}">
                      <a16:creationId xmlns:a16="http://schemas.microsoft.com/office/drawing/2014/main" id="{679037C8-5B45-64C9-CE2A-25EE3AC46D81}"/>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04</a:t>
                  </a:r>
                </a:p>
              </p:txBody>
            </p:sp>
          </p:grpSp>
        </p:grpSp>
        <p:grpSp>
          <p:nvGrpSpPr>
            <p:cNvPr id="20" name="Group 19">
              <a:extLst>
                <a:ext uri="{FF2B5EF4-FFF2-40B4-BE49-F238E27FC236}">
                  <a16:creationId xmlns:a16="http://schemas.microsoft.com/office/drawing/2014/main" id="{5AF06262-39CC-4449-09FE-6900A4C12EE7}"/>
                </a:ext>
              </a:extLst>
            </p:cNvPr>
            <p:cNvGrpSpPr/>
            <p:nvPr/>
          </p:nvGrpSpPr>
          <p:grpSpPr>
            <a:xfrm>
              <a:off x="4348076" y="1915811"/>
              <a:ext cx="3495848" cy="4055703"/>
              <a:chOff x="4348076" y="1802462"/>
              <a:chExt cx="3495848" cy="4055703"/>
            </a:xfrm>
            <a:solidFill>
              <a:schemeClr val="tx1"/>
            </a:solidFill>
          </p:grpSpPr>
          <p:grpSp>
            <p:nvGrpSpPr>
              <p:cNvPr id="74" name="Graphic 4">
                <a:extLst>
                  <a:ext uri="{FF2B5EF4-FFF2-40B4-BE49-F238E27FC236}">
                    <a16:creationId xmlns:a16="http://schemas.microsoft.com/office/drawing/2014/main" id="{27A68F01-E6D0-F851-2CF5-21B21EE66DCA}"/>
                  </a:ext>
                </a:extLst>
              </p:cNvPr>
              <p:cNvGrpSpPr/>
              <p:nvPr/>
            </p:nvGrpSpPr>
            <p:grpSpPr>
              <a:xfrm>
                <a:off x="4348076" y="1802462"/>
                <a:ext cx="3495848" cy="921671"/>
                <a:chOff x="4348075" y="2969962"/>
                <a:chExt cx="3495848" cy="921671"/>
              </a:xfrm>
              <a:grpFill/>
            </p:grpSpPr>
            <p:sp>
              <p:nvSpPr>
                <p:cNvPr id="76" name="Freeform 75">
                  <a:extLst>
                    <a:ext uri="{FF2B5EF4-FFF2-40B4-BE49-F238E27FC236}">
                      <a16:creationId xmlns:a16="http://schemas.microsoft.com/office/drawing/2014/main" id="{E60F0B80-18E8-A965-FA0E-B1001D5000AE}"/>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77" name="Freeform 76">
                  <a:extLst>
                    <a:ext uri="{FF2B5EF4-FFF2-40B4-BE49-F238E27FC236}">
                      <a16:creationId xmlns:a16="http://schemas.microsoft.com/office/drawing/2014/main" id="{37FEE1AB-9EEC-F1A0-CD0F-38DBB7DDDAB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05</a:t>
                  </a:r>
                </a:p>
              </p:txBody>
            </p:sp>
          </p:grpSp>
          <p:grpSp>
            <p:nvGrpSpPr>
              <p:cNvPr id="70" name="Graphic 4">
                <a:extLst>
                  <a:ext uri="{FF2B5EF4-FFF2-40B4-BE49-F238E27FC236}">
                    <a16:creationId xmlns:a16="http://schemas.microsoft.com/office/drawing/2014/main" id="{A8E27F96-9F99-92B7-6B49-44D736C2C388}"/>
                  </a:ext>
                </a:extLst>
              </p:cNvPr>
              <p:cNvGrpSpPr/>
              <p:nvPr/>
            </p:nvGrpSpPr>
            <p:grpSpPr>
              <a:xfrm>
                <a:off x="4348076" y="2817336"/>
                <a:ext cx="3495848" cy="921671"/>
                <a:chOff x="4348075" y="2969962"/>
                <a:chExt cx="3495848" cy="921671"/>
              </a:xfrm>
              <a:grpFill/>
            </p:grpSpPr>
            <p:sp>
              <p:nvSpPr>
                <p:cNvPr id="72" name="Freeform 71">
                  <a:extLst>
                    <a:ext uri="{FF2B5EF4-FFF2-40B4-BE49-F238E27FC236}">
                      <a16:creationId xmlns:a16="http://schemas.microsoft.com/office/drawing/2014/main" id="{7B64805A-9B6A-3258-4AA0-8EDD07724293}"/>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73" name="Freeform 72">
                  <a:extLst>
                    <a:ext uri="{FF2B5EF4-FFF2-40B4-BE49-F238E27FC236}">
                      <a16:creationId xmlns:a16="http://schemas.microsoft.com/office/drawing/2014/main" id="{4E3B64F5-AD5F-081D-C4A5-2C721A0F131B}"/>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06</a:t>
                  </a:r>
                </a:p>
              </p:txBody>
            </p:sp>
          </p:grpSp>
          <p:grpSp>
            <p:nvGrpSpPr>
              <p:cNvPr id="60" name="Graphic 4">
                <a:extLst>
                  <a:ext uri="{FF2B5EF4-FFF2-40B4-BE49-F238E27FC236}">
                    <a16:creationId xmlns:a16="http://schemas.microsoft.com/office/drawing/2014/main" id="{32469D5C-33DE-2554-51D1-D18017EBD643}"/>
                  </a:ext>
                </a:extLst>
              </p:cNvPr>
              <p:cNvGrpSpPr/>
              <p:nvPr/>
            </p:nvGrpSpPr>
            <p:grpSpPr>
              <a:xfrm>
                <a:off x="4348076" y="3865564"/>
                <a:ext cx="3495848" cy="921671"/>
                <a:chOff x="4348075" y="2969962"/>
                <a:chExt cx="3495848" cy="921671"/>
              </a:xfrm>
              <a:grpFill/>
            </p:grpSpPr>
            <p:sp>
              <p:nvSpPr>
                <p:cNvPr id="66" name="Freeform 65">
                  <a:extLst>
                    <a:ext uri="{FF2B5EF4-FFF2-40B4-BE49-F238E27FC236}">
                      <a16:creationId xmlns:a16="http://schemas.microsoft.com/office/drawing/2014/main" id="{0545D458-3AF7-3463-D10F-197D5923C9F7}"/>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67" name="Freeform 66">
                  <a:extLst>
                    <a:ext uri="{FF2B5EF4-FFF2-40B4-BE49-F238E27FC236}">
                      <a16:creationId xmlns:a16="http://schemas.microsoft.com/office/drawing/2014/main" id="{F287DBB0-8F96-13E1-3BA2-3D781B5FA2B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07</a:t>
                  </a:r>
                </a:p>
              </p:txBody>
            </p:sp>
          </p:grpSp>
          <p:grpSp>
            <p:nvGrpSpPr>
              <p:cNvPr id="55" name="Graphic 4">
                <a:extLst>
                  <a:ext uri="{FF2B5EF4-FFF2-40B4-BE49-F238E27FC236}">
                    <a16:creationId xmlns:a16="http://schemas.microsoft.com/office/drawing/2014/main" id="{9BDAA2B7-6FDC-5A5D-504C-216730117A34}"/>
                  </a:ext>
                </a:extLst>
              </p:cNvPr>
              <p:cNvGrpSpPr/>
              <p:nvPr/>
            </p:nvGrpSpPr>
            <p:grpSpPr>
              <a:xfrm>
                <a:off x="4348076" y="4936494"/>
                <a:ext cx="3495848" cy="921671"/>
                <a:chOff x="4348075" y="2969962"/>
                <a:chExt cx="3495848" cy="921671"/>
              </a:xfrm>
              <a:grpFill/>
            </p:grpSpPr>
            <p:sp>
              <p:nvSpPr>
                <p:cNvPr id="57" name="Freeform 56">
                  <a:extLst>
                    <a:ext uri="{FF2B5EF4-FFF2-40B4-BE49-F238E27FC236}">
                      <a16:creationId xmlns:a16="http://schemas.microsoft.com/office/drawing/2014/main" id="{2B1ADDA7-3A8A-2962-0884-8ED4C2E7B21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58" name="Freeform 57">
                  <a:extLst>
                    <a:ext uri="{FF2B5EF4-FFF2-40B4-BE49-F238E27FC236}">
                      <a16:creationId xmlns:a16="http://schemas.microsoft.com/office/drawing/2014/main" id="{D2057403-C6D1-C5C5-D5FF-708E634B771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048</a:t>
                  </a:r>
                </a:p>
              </p:txBody>
            </p:sp>
          </p:grpSp>
        </p:grpSp>
        <p:grpSp>
          <p:nvGrpSpPr>
            <p:cNvPr id="26" name="Group 25">
              <a:extLst>
                <a:ext uri="{FF2B5EF4-FFF2-40B4-BE49-F238E27FC236}">
                  <a16:creationId xmlns:a16="http://schemas.microsoft.com/office/drawing/2014/main" id="{B53B3AFA-6702-78A6-1EA2-173625520BC3}"/>
                </a:ext>
              </a:extLst>
            </p:cNvPr>
            <p:cNvGrpSpPr/>
            <p:nvPr/>
          </p:nvGrpSpPr>
          <p:grpSpPr>
            <a:xfrm>
              <a:off x="7943752" y="1915811"/>
              <a:ext cx="3495848" cy="4055703"/>
              <a:chOff x="4348076" y="1802462"/>
              <a:chExt cx="3495848" cy="4055703"/>
            </a:xfrm>
            <a:solidFill>
              <a:schemeClr val="tx1"/>
            </a:solidFill>
          </p:grpSpPr>
          <p:grpSp>
            <p:nvGrpSpPr>
              <p:cNvPr id="47" name="Graphic 4">
                <a:extLst>
                  <a:ext uri="{FF2B5EF4-FFF2-40B4-BE49-F238E27FC236}">
                    <a16:creationId xmlns:a16="http://schemas.microsoft.com/office/drawing/2014/main" id="{6DDF3521-B659-2092-D647-B2D534A9FEE7}"/>
                  </a:ext>
                </a:extLst>
              </p:cNvPr>
              <p:cNvGrpSpPr/>
              <p:nvPr/>
            </p:nvGrpSpPr>
            <p:grpSpPr>
              <a:xfrm>
                <a:off x="4348076" y="1802462"/>
                <a:ext cx="3495848" cy="921671"/>
                <a:chOff x="4348075" y="2969962"/>
                <a:chExt cx="3495848" cy="921671"/>
              </a:xfrm>
              <a:grpFill/>
            </p:grpSpPr>
            <p:sp>
              <p:nvSpPr>
                <p:cNvPr id="49" name="Freeform 48">
                  <a:extLst>
                    <a:ext uri="{FF2B5EF4-FFF2-40B4-BE49-F238E27FC236}">
                      <a16:creationId xmlns:a16="http://schemas.microsoft.com/office/drawing/2014/main" id="{FF1D27DB-F59F-F23C-8F8D-25493D213F7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50" name="Freeform 49">
                  <a:extLst>
                    <a:ext uri="{FF2B5EF4-FFF2-40B4-BE49-F238E27FC236}">
                      <a16:creationId xmlns:a16="http://schemas.microsoft.com/office/drawing/2014/main" id="{5491B46D-BBC0-A26F-53C7-E2580AEE7877}"/>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09</a:t>
                  </a:r>
                </a:p>
              </p:txBody>
            </p:sp>
          </p:grpSp>
          <p:grpSp>
            <p:nvGrpSpPr>
              <p:cNvPr id="43" name="Graphic 4">
                <a:extLst>
                  <a:ext uri="{FF2B5EF4-FFF2-40B4-BE49-F238E27FC236}">
                    <a16:creationId xmlns:a16="http://schemas.microsoft.com/office/drawing/2014/main" id="{63BA0543-7696-3F0F-957D-C1564FFF1EF1}"/>
                  </a:ext>
                </a:extLst>
              </p:cNvPr>
              <p:cNvGrpSpPr/>
              <p:nvPr/>
            </p:nvGrpSpPr>
            <p:grpSpPr>
              <a:xfrm>
                <a:off x="4348076" y="2817336"/>
                <a:ext cx="3495848" cy="921671"/>
                <a:chOff x="4348075" y="2969962"/>
                <a:chExt cx="3495848" cy="921671"/>
              </a:xfrm>
              <a:grpFill/>
            </p:grpSpPr>
            <p:sp>
              <p:nvSpPr>
                <p:cNvPr id="45" name="Freeform 44">
                  <a:extLst>
                    <a:ext uri="{FF2B5EF4-FFF2-40B4-BE49-F238E27FC236}">
                      <a16:creationId xmlns:a16="http://schemas.microsoft.com/office/drawing/2014/main" id="{B1B2B79D-CED2-69C3-FDA8-FBEDC9775F0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46" name="Freeform 45">
                  <a:extLst>
                    <a:ext uri="{FF2B5EF4-FFF2-40B4-BE49-F238E27FC236}">
                      <a16:creationId xmlns:a16="http://schemas.microsoft.com/office/drawing/2014/main" id="{60AAFD83-7FE1-C6E1-2B33-63BE80C3EA3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a:solidFill>
                        <a:schemeClr val="bg1"/>
                      </a:solidFill>
                    </a:rPr>
                    <a:t>10</a:t>
                  </a:r>
                </a:p>
              </p:txBody>
            </p:sp>
          </p:grpSp>
          <p:grpSp>
            <p:nvGrpSpPr>
              <p:cNvPr id="39" name="Graphic 4">
                <a:extLst>
                  <a:ext uri="{FF2B5EF4-FFF2-40B4-BE49-F238E27FC236}">
                    <a16:creationId xmlns:a16="http://schemas.microsoft.com/office/drawing/2014/main" id="{291DC17D-9AEC-BD5E-AD37-51ABD2ACAF1B}"/>
                  </a:ext>
                </a:extLst>
              </p:cNvPr>
              <p:cNvGrpSpPr/>
              <p:nvPr/>
            </p:nvGrpSpPr>
            <p:grpSpPr>
              <a:xfrm>
                <a:off x="4348076" y="3865564"/>
                <a:ext cx="3495848" cy="921671"/>
                <a:chOff x="4348075" y="2969962"/>
                <a:chExt cx="3495848" cy="921671"/>
              </a:xfrm>
              <a:grpFill/>
            </p:grpSpPr>
            <p:sp>
              <p:nvSpPr>
                <p:cNvPr id="41" name="Freeform 40">
                  <a:extLst>
                    <a:ext uri="{FF2B5EF4-FFF2-40B4-BE49-F238E27FC236}">
                      <a16:creationId xmlns:a16="http://schemas.microsoft.com/office/drawing/2014/main" id="{69767A64-B2EA-E165-9D0F-CC50B19CFAB2}"/>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42" name="Freeform 41">
                  <a:extLst>
                    <a:ext uri="{FF2B5EF4-FFF2-40B4-BE49-F238E27FC236}">
                      <a16:creationId xmlns:a16="http://schemas.microsoft.com/office/drawing/2014/main" id="{1A539BA4-34BD-4483-0BE6-7D1AE74DA7F0}"/>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a:solidFill>
                        <a:schemeClr val="bg1"/>
                      </a:solidFill>
                    </a:rPr>
                    <a:t>11</a:t>
                  </a:r>
                </a:p>
              </p:txBody>
            </p:sp>
          </p:grpSp>
          <p:grpSp>
            <p:nvGrpSpPr>
              <p:cNvPr id="35" name="Graphic 4">
                <a:extLst>
                  <a:ext uri="{FF2B5EF4-FFF2-40B4-BE49-F238E27FC236}">
                    <a16:creationId xmlns:a16="http://schemas.microsoft.com/office/drawing/2014/main" id="{4B673896-A2FE-72F6-ACF2-C9540CD542D6}"/>
                  </a:ext>
                </a:extLst>
              </p:cNvPr>
              <p:cNvGrpSpPr/>
              <p:nvPr/>
            </p:nvGrpSpPr>
            <p:grpSpPr>
              <a:xfrm>
                <a:off x="4348076" y="4936494"/>
                <a:ext cx="3495848" cy="921671"/>
                <a:chOff x="4348075" y="2969962"/>
                <a:chExt cx="3495848" cy="921671"/>
              </a:xfrm>
              <a:grpFill/>
            </p:grpSpPr>
            <p:sp>
              <p:nvSpPr>
                <p:cNvPr id="37" name="Freeform 36">
                  <a:extLst>
                    <a:ext uri="{FF2B5EF4-FFF2-40B4-BE49-F238E27FC236}">
                      <a16:creationId xmlns:a16="http://schemas.microsoft.com/office/drawing/2014/main" id="{5107B750-38E6-F433-6C9A-B103136AE82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a:p>
              </p:txBody>
            </p:sp>
            <p:sp>
              <p:nvSpPr>
                <p:cNvPr id="38" name="Freeform 37">
                  <a:extLst>
                    <a:ext uri="{FF2B5EF4-FFF2-40B4-BE49-F238E27FC236}">
                      <a16:creationId xmlns:a16="http://schemas.microsoft.com/office/drawing/2014/main" id="{76D0E5DE-EBDC-AEB0-5C9A-359CB55B9F45}"/>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a:solidFill>
                        <a:schemeClr val="bg1"/>
                      </a:solidFill>
                    </a:rPr>
                    <a:t>12</a:t>
                  </a:r>
                </a:p>
              </p:txBody>
            </p:sp>
          </p:grpSp>
        </p:grpSp>
      </p:grpSp>
      <p:sp>
        <p:nvSpPr>
          <p:cNvPr id="117" name="Text Placeholder 49">
            <a:extLst>
              <a:ext uri="{FF2B5EF4-FFF2-40B4-BE49-F238E27FC236}">
                <a16:creationId xmlns:a16="http://schemas.microsoft.com/office/drawing/2014/main" id="{C057BBC4-1EE1-0C25-9353-3DCC875D5911}"/>
              </a:ext>
            </a:extLst>
          </p:cNvPr>
          <p:cNvSpPr>
            <a:spLocks noGrp="1"/>
          </p:cNvSpPr>
          <p:nvPr>
            <p:ph type="body" sz="quarter" idx="63" hasCustomPrompt="1"/>
          </p:nvPr>
        </p:nvSpPr>
        <p:spPr>
          <a:xfrm>
            <a:off x="1393508" y="1558908"/>
            <a:ext cx="1680687" cy="457200"/>
          </a:xfrm>
        </p:spPr>
        <p:txBody>
          <a:bodyPr>
            <a:normAutofit/>
          </a:bodyPr>
          <a:lstStyle>
            <a:lvl1pPr algn="l">
              <a:defRPr sz="750" b="0">
                <a:solidFill>
                  <a:schemeClr val="bg2"/>
                </a:solidFill>
              </a:defRPr>
            </a:lvl1pPr>
          </a:lstStyle>
          <a:p>
            <a:pPr lvl="0"/>
            <a:r>
              <a:rPr lang="en-US"/>
              <a:t>Lorem ipsum dolor</a:t>
            </a:r>
          </a:p>
        </p:txBody>
      </p:sp>
      <p:sp>
        <p:nvSpPr>
          <p:cNvPr id="118" name="Text Placeholder 49">
            <a:extLst>
              <a:ext uri="{FF2B5EF4-FFF2-40B4-BE49-F238E27FC236}">
                <a16:creationId xmlns:a16="http://schemas.microsoft.com/office/drawing/2014/main" id="{F9B98209-FC74-1F2A-2593-C48697BCAF96}"/>
              </a:ext>
            </a:extLst>
          </p:cNvPr>
          <p:cNvSpPr>
            <a:spLocks noGrp="1"/>
          </p:cNvSpPr>
          <p:nvPr>
            <p:ph type="body" sz="quarter" idx="64" hasCustomPrompt="1"/>
          </p:nvPr>
        </p:nvSpPr>
        <p:spPr>
          <a:xfrm>
            <a:off x="1393508" y="2315614"/>
            <a:ext cx="1665882" cy="516792"/>
          </a:xfrm>
        </p:spPr>
        <p:txBody>
          <a:bodyPr>
            <a:normAutofit/>
          </a:bodyPr>
          <a:lstStyle>
            <a:lvl1pPr algn="l">
              <a:defRPr sz="750" b="0">
                <a:solidFill>
                  <a:schemeClr val="bg2"/>
                </a:solidFill>
              </a:defRPr>
            </a:lvl1pPr>
          </a:lstStyle>
          <a:p>
            <a:pPr lvl="0"/>
            <a:r>
              <a:rPr lang="en-US"/>
              <a:t>Lorem ipsum dolor</a:t>
            </a:r>
          </a:p>
        </p:txBody>
      </p:sp>
      <p:sp>
        <p:nvSpPr>
          <p:cNvPr id="119" name="Text Placeholder 49">
            <a:extLst>
              <a:ext uri="{FF2B5EF4-FFF2-40B4-BE49-F238E27FC236}">
                <a16:creationId xmlns:a16="http://schemas.microsoft.com/office/drawing/2014/main" id="{E1FAEAC5-AD11-51A3-73AA-A286BCA59B17}"/>
              </a:ext>
            </a:extLst>
          </p:cNvPr>
          <p:cNvSpPr>
            <a:spLocks noGrp="1"/>
          </p:cNvSpPr>
          <p:nvPr>
            <p:ph type="body" sz="quarter" idx="67" hasCustomPrompt="1"/>
          </p:nvPr>
        </p:nvSpPr>
        <p:spPr>
          <a:xfrm>
            <a:off x="1393508" y="3096129"/>
            <a:ext cx="1680687" cy="503982"/>
          </a:xfrm>
        </p:spPr>
        <p:txBody>
          <a:bodyPr>
            <a:normAutofit/>
          </a:bodyPr>
          <a:lstStyle>
            <a:lvl1pPr algn="l">
              <a:defRPr sz="750" b="0">
                <a:solidFill>
                  <a:schemeClr val="bg2"/>
                </a:solidFill>
              </a:defRPr>
            </a:lvl1pPr>
          </a:lstStyle>
          <a:p>
            <a:pPr lvl="0"/>
            <a:r>
              <a:rPr lang="en-US"/>
              <a:t>Lorem ipsum dolor</a:t>
            </a:r>
          </a:p>
        </p:txBody>
      </p:sp>
      <p:sp>
        <p:nvSpPr>
          <p:cNvPr id="120" name="Text Placeholder 49">
            <a:extLst>
              <a:ext uri="{FF2B5EF4-FFF2-40B4-BE49-F238E27FC236}">
                <a16:creationId xmlns:a16="http://schemas.microsoft.com/office/drawing/2014/main" id="{5D206129-0206-0D54-F4D0-404BF8D838F1}"/>
              </a:ext>
            </a:extLst>
          </p:cNvPr>
          <p:cNvSpPr>
            <a:spLocks noGrp="1"/>
          </p:cNvSpPr>
          <p:nvPr>
            <p:ph type="body" sz="quarter" idx="68" hasCustomPrompt="1"/>
          </p:nvPr>
        </p:nvSpPr>
        <p:spPr>
          <a:xfrm>
            <a:off x="1393508"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1" name="Text Placeholder 49">
            <a:extLst>
              <a:ext uri="{FF2B5EF4-FFF2-40B4-BE49-F238E27FC236}">
                <a16:creationId xmlns:a16="http://schemas.microsoft.com/office/drawing/2014/main" id="{0AFF3613-00D8-F704-E0AA-E7A0317AAEDF}"/>
              </a:ext>
            </a:extLst>
          </p:cNvPr>
          <p:cNvSpPr>
            <a:spLocks noGrp="1"/>
          </p:cNvSpPr>
          <p:nvPr>
            <p:ph type="body" sz="quarter" idx="71" hasCustomPrompt="1"/>
          </p:nvPr>
        </p:nvSpPr>
        <p:spPr>
          <a:xfrm>
            <a:off x="4057650" y="1548803"/>
            <a:ext cx="1680687" cy="478833"/>
          </a:xfrm>
        </p:spPr>
        <p:txBody>
          <a:bodyPr>
            <a:normAutofit/>
          </a:bodyPr>
          <a:lstStyle>
            <a:lvl1pPr algn="l">
              <a:defRPr sz="750" b="0">
                <a:solidFill>
                  <a:schemeClr val="bg2"/>
                </a:solidFill>
              </a:defRPr>
            </a:lvl1pPr>
          </a:lstStyle>
          <a:p>
            <a:pPr lvl="0"/>
            <a:r>
              <a:rPr lang="en-US"/>
              <a:t>Lorem ipsum dolor</a:t>
            </a:r>
          </a:p>
        </p:txBody>
      </p:sp>
      <p:sp>
        <p:nvSpPr>
          <p:cNvPr id="122" name="Text Placeholder 49">
            <a:extLst>
              <a:ext uri="{FF2B5EF4-FFF2-40B4-BE49-F238E27FC236}">
                <a16:creationId xmlns:a16="http://schemas.microsoft.com/office/drawing/2014/main" id="{3ED8BC31-C671-A7C4-D47D-D984CC90D7A4}"/>
              </a:ext>
            </a:extLst>
          </p:cNvPr>
          <p:cNvSpPr>
            <a:spLocks noGrp="1"/>
          </p:cNvSpPr>
          <p:nvPr>
            <p:ph type="body" sz="quarter" idx="72" hasCustomPrompt="1"/>
          </p:nvPr>
        </p:nvSpPr>
        <p:spPr>
          <a:xfrm>
            <a:off x="4065053" y="2315613"/>
            <a:ext cx="1665882" cy="516793"/>
          </a:xfrm>
        </p:spPr>
        <p:txBody>
          <a:bodyPr>
            <a:normAutofit/>
          </a:bodyPr>
          <a:lstStyle>
            <a:lvl1pPr algn="l">
              <a:defRPr sz="750" b="0">
                <a:solidFill>
                  <a:schemeClr val="bg2"/>
                </a:solidFill>
              </a:defRPr>
            </a:lvl1pPr>
          </a:lstStyle>
          <a:p>
            <a:pPr lvl="0"/>
            <a:r>
              <a:rPr lang="en-US"/>
              <a:t>Lorem ipsum dolor</a:t>
            </a:r>
          </a:p>
        </p:txBody>
      </p:sp>
      <p:sp>
        <p:nvSpPr>
          <p:cNvPr id="123" name="Text Placeholder 49">
            <a:extLst>
              <a:ext uri="{FF2B5EF4-FFF2-40B4-BE49-F238E27FC236}">
                <a16:creationId xmlns:a16="http://schemas.microsoft.com/office/drawing/2014/main" id="{A91944CA-BD47-5C47-6295-ED70E74F2CD8}"/>
              </a:ext>
            </a:extLst>
          </p:cNvPr>
          <p:cNvSpPr>
            <a:spLocks noGrp="1"/>
          </p:cNvSpPr>
          <p:nvPr>
            <p:ph type="body" sz="quarter" idx="75" hasCustomPrompt="1"/>
          </p:nvPr>
        </p:nvSpPr>
        <p:spPr>
          <a:xfrm>
            <a:off x="4057650" y="3096129"/>
            <a:ext cx="1680687" cy="515510"/>
          </a:xfrm>
        </p:spPr>
        <p:txBody>
          <a:bodyPr>
            <a:normAutofit/>
          </a:bodyPr>
          <a:lstStyle>
            <a:lvl1pPr algn="l">
              <a:defRPr sz="750" b="0">
                <a:solidFill>
                  <a:schemeClr val="bg2"/>
                </a:solidFill>
              </a:defRPr>
            </a:lvl1pPr>
          </a:lstStyle>
          <a:p>
            <a:pPr lvl="0"/>
            <a:r>
              <a:rPr lang="en-US"/>
              <a:t>Lorem ipsum dolor</a:t>
            </a:r>
          </a:p>
        </p:txBody>
      </p:sp>
      <p:sp>
        <p:nvSpPr>
          <p:cNvPr id="124" name="Text Placeholder 49">
            <a:extLst>
              <a:ext uri="{FF2B5EF4-FFF2-40B4-BE49-F238E27FC236}">
                <a16:creationId xmlns:a16="http://schemas.microsoft.com/office/drawing/2014/main" id="{BFEFE215-55D7-CC87-B1B2-0A9CFB5AC54F}"/>
              </a:ext>
            </a:extLst>
          </p:cNvPr>
          <p:cNvSpPr>
            <a:spLocks noGrp="1"/>
          </p:cNvSpPr>
          <p:nvPr>
            <p:ph type="body" sz="quarter" idx="76" hasCustomPrompt="1"/>
          </p:nvPr>
        </p:nvSpPr>
        <p:spPr>
          <a:xfrm>
            <a:off x="4057650"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5" name="Text Placeholder 49">
            <a:extLst>
              <a:ext uri="{FF2B5EF4-FFF2-40B4-BE49-F238E27FC236}">
                <a16:creationId xmlns:a16="http://schemas.microsoft.com/office/drawing/2014/main" id="{CC488BFD-C934-F774-1A44-302BA6DFE5D2}"/>
              </a:ext>
            </a:extLst>
          </p:cNvPr>
          <p:cNvSpPr>
            <a:spLocks noGrp="1"/>
          </p:cNvSpPr>
          <p:nvPr>
            <p:ph type="body" sz="quarter" idx="79" hasCustomPrompt="1"/>
          </p:nvPr>
        </p:nvSpPr>
        <p:spPr>
          <a:xfrm>
            <a:off x="6743700" y="1561233"/>
            <a:ext cx="1680687" cy="457200"/>
          </a:xfrm>
        </p:spPr>
        <p:txBody>
          <a:bodyPr>
            <a:normAutofit/>
          </a:bodyPr>
          <a:lstStyle>
            <a:lvl1pPr algn="l">
              <a:defRPr sz="750" b="0">
                <a:solidFill>
                  <a:schemeClr val="bg2"/>
                </a:solidFill>
              </a:defRPr>
            </a:lvl1pPr>
          </a:lstStyle>
          <a:p>
            <a:pPr lvl="0"/>
            <a:r>
              <a:rPr lang="en-US"/>
              <a:t>Lorem ipsum dolor</a:t>
            </a:r>
          </a:p>
        </p:txBody>
      </p:sp>
      <p:sp>
        <p:nvSpPr>
          <p:cNvPr id="126" name="Text Placeholder 49">
            <a:extLst>
              <a:ext uri="{FF2B5EF4-FFF2-40B4-BE49-F238E27FC236}">
                <a16:creationId xmlns:a16="http://schemas.microsoft.com/office/drawing/2014/main" id="{1A02924F-F396-DB49-D3CA-34221473DD5C}"/>
              </a:ext>
            </a:extLst>
          </p:cNvPr>
          <p:cNvSpPr>
            <a:spLocks noGrp="1"/>
          </p:cNvSpPr>
          <p:nvPr>
            <p:ph type="body" sz="quarter" idx="80" hasCustomPrompt="1"/>
          </p:nvPr>
        </p:nvSpPr>
        <p:spPr>
          <a:xfrm>
            <a:off x="6743700" y="2315614"/>
            <a:ext cx="1665882" cy="519117"/>
          </a:xfrm>
        </p:spPr>
        <p:txBody>
          <a:bodyPr>
            <a:normAutofit/>
          </a:bodyPr>
          <a:lstStyle>
            <a:lvl1pPr algn="l">
              <a:defRPr sz="750" b="0">
                <a:solidFill>
                  <a:schemeClr val="bg2"/>
                </a:solidFill>
              </a:defRPr>
            </a:lvl1pPr>
          </a:lstStyle>
          <a:p>
            <a:pPr lvl="0"/>
            <a:r>
              <a:rPr lang="en-US"/>
              <a:t>Lorem ipsum dolor</a:t>
            </a:r>
          </a:p>
        </p:txBody>
      </p:sp>
      <p:sp>
        <p:nvSpPr>
          <p:cNvPr id="127" name="Text Placeholder 49">
            <a:extLst>
              <a:ext uri="{FF2B5EF4-FFF2-40B4-BE49-F238E27FC236}">
                <a16:creationId xmlns:a16="http://schemas.microsoft.com/office/drawing/2014/main" id="{0A2F71EC-0175-29A6-E66F-D0D85B06DC68}"/>
              </a:ext>
            </a:extLst>
          </p:cNvPr>
          <p:cNvSpPr>
            <a:spLocks noGrp="1"/>
          </p:cNvSpPr>
          <p:nvPr>
            <p:ph type="body" sz="quarter" idx="83" hasCustomPrompt="1"/>
          </p:nvPr>
        </p:nvSpPr>
        <p:spPr>
          <a:xfrm>
            <a:off x="6743700" y="3096129"/>
            <a:ext cx="1680687" cy="506307"/>
          </a:xfrm>
        </p:spPr>
        <p:txBody>
          <a:bodyPr>
            <a:normAutofit/>
          </a:bodyPr>
          <a:lstStyle>
            <a:lvl1pPr algn="l">
              <a:defRPr sz="750" b="0">
                <a:solidFill>
                  <a:schemeClr val="bg2"/>
                </a:solidFill>
              </a:defRPr>
            </a:lvl1pPr>
          </a:lstStyle>
          <a:p>
            <a:pPr lvl="0"/>
            <a:r>
              <a:rPr lang="en-US"/>
              <a:t>Lorem ipsum dolor</a:t>
            </a:r>
          </a:p>
        </p:txBody>
      </p:sp>
      <p:sp>
        <p:nvSpPr>
          <p:cNvPr id="128" name="Text Placeholder 49">
            <a:extLst>
              <a:ext uri="{FF2B5EF4-FFF2-40B4-BE49-F238E27FC236}">
                <a16:creationId xmlns:a16="http://schemas.microsoft.com/office/drawing/2014/main" id="{B31A6296-9F57-C9F7-3AA4-539CA1C09AB7}"/>
              </a:ext>
            </a:extLst>
          </p:cNvPr>
          <p:cNvSpPr>
            <a:spLocks noGrp="1"/>
          </p:cNvSpPr>
          <p:nvPr>
            <p:ph type="body" sz="quarter" idx="84" hasCustomPrompt="1"/>
          </p:nvPr>
        </p:nvSpPr>
        <p:spPr>
          <a:xfrm>
            <a:off x="6743700" y="3899327"/>
            <a:ext cx="1665882" cy="519407"/>
          </a:xfrm>
        </p:spPr>
        <p:txBody>
          <a:bodyPr>
            <a:normAutofit/>
          </a:bodyPr>
          <a:lstStyle>
            <a:lvl1pPr algn="l">
              <a:defRPr sz="750" b="0">
                <a:solidFill>
                  <a:schemeClr val="bg2"/>
                </a:solidFill>
              </a:defRPr>
            </a:lvl1pPr>
          </a:lstStyle>
          <a:p>
            <a:pPr lvl="0"/>
            <a:r>
              <a:rPr lang="en-US"/>
              <a:t>Lorem ipsum dolor</a:t>
            </a:r>
          </a:p>
        </p:txBody>
      </p:sp>
    </p:spTree>
    <p:extLst>
      <p:ext uri="{BB962C8B-B14F-4D97-AF65-F5344CB8AC3E}">
        <p14:creationId xmlns:p14="http://schemas.microsoft.com/office/powerpoint/2010/main" val="195035580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Twelve point lis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grpSp>
        <p:nvGrpSpPr>
          <p:cNvPr id="28" name="Group 27">
            <a:extLst>
              <a:ext uri="{FF2B5EF4-FFF2-40B4-BE49-F238E27FC236}">
                <a16:creationId xmlns:a16="http://schemas.microsoft.com/office/drawing/2014/main" id="{76D6F666-A467-A7AE-18CA-F40CB03077F3}"/>
              </a:ext>
            </a:extLst>
          </p:cNvPr>
          <p:cNvGrpSpPr/>
          <p:nvPr/>
        </p:nvGrpSpPr>
        <p:grpSpPr>
          <a:xfrm>
            <a:off x="6042842" y="1485900"/>
            <a:ext cx="2551633" cy="740899"/>
            <a:chOff x="550863" y="1700213"/>
            <a:chExt cx="3534249" cy="1026214"/>
          </a:xfrm>
        </p:grpSpPr>
        <p:sp>
          <p:nvSpPr>
            <p:cNvPr id="89" name="Rectangle 88">
              <a:extLst>
                <a:ext uri="{FF2B5EF4-FFF2-40B4-BE49-F238E27FC236}">
                  <a16:creationId xmlns:a16="http://schemas.microsoft.com/office/drawing/2014/main" id="{8D03DB27-C85E-7D54-D16F-8ED53B569C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90" name="Card 89">
              <a:extLst>
                <a:ext uri="{FF2B5EF4-FFF2-40B4-BE49-F238E27FC236}">
                  <a16:creationId xmlns:a16="http://schemas.microsoft.com/office/drawing/2014/main" id="{BCDD9DA7-D9A1-F288-FC26-91D2A6D0F9D3}"/>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03</a:t>
              </a:r>
            </a:p>
          </p:txBody>
        </p:sp>
      </p:grpSp>
      <p:grpSp>
        <p:nvGrpSpPr>
          <p:cNvPr id="29" name="Group 28">
            <a:extLst>
              <a:ext uri="{FF2B5EF4-FFF2-40B4-BE49-F238E27FC236}">
                <a16:creationId xmlns:a16="http://schemas.microsoft.com/office/drawing/2014/main" id="{AC743589-AEC9-8AEF-D1EB-BE5C926E399F}"/>
              </a:ext>
            </a:extLst>
          </p:cNvPr>
          <p:cNvGrpSpPr/>
          <p:nvPr/>
        </p:nvGrpSpPr>
        <p:grpSpPr>
          <a:xfrm>
            <a:off x="3342887" y="1485900"/>
            <a:ext cx="2551633" cy="740899"/>
            <a:chOff x="550863" y="1700213"/>
            <a:chExt cx="3534249" cy="1026214"/>
          </a:xfrm>
        </p:grpSpPr>
        <p:sp>
          <p:nvSpPr>
            <p:cNvPr id="84" name="Rectangle 83">
              <a:extLst>
                <a:ext uri="{FF2B5EF4-FFF2-40B4-BE49-F238E27FC236}">
                  <a16:creationId xmlns:a16="http://schemas.microsoft.com/office/drawing/2014/main" id="{042C7B8A-963F-8D70-BC0C-03DB17EB045C}"/>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86" name="Card 85">
              <a:extLst>
                <a:ext uri="{FF2B5EF4-FFF2-40B4-BE49-F238E27FC236}">
                  <a16:creationId xmlns:a16="http://schemas.microsoft.com/office/drawing/2014/main" id="{5E40E996-431E-5461-AF75-B143A177383A}"/>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02</a:t>
              </a:r>
            </a:p>
          </p:txBody>
        </p:sp>
      </p:grpSp>
      <p:grpSp>
        <p:nvGrpSpPr>
          <p:cNvPr id="30" name="Group 29">
            <a:extLst>
              <a:ext uri="{FF2B5EF4-FFF2-40B4-BE49-F238E27FC236}">
                <a16:creationId xmlns:a16="http://schemas.microsoft.com/office/drawing/2014/main" id="{5F38F6A0-9DA5-3DF4-FFA0-A405D9A26BA3}"/>
              </a:ext>
            </a:extLst>
          </p:cNvPr>
          <p:cNvGrpSpPr/>
          <p:nvPr/>
        </p:nvGrpSpPr>
        <p:grpSpPr>
          <a:xfrm>
            <a:off x="642848" y="1485900"/>
            <a:ext cx="2551633" cy="740899"/>
            <a:chOff x="550863" y="1700213"/>
            <a:chExt cx="3534249" cy="1026214"/>
          </a:xfrm>
        </p:grpSpPr>
        <p:sp>
          <p:nvSpPr>
            <p:cNvPr id="82" name="Rectangle 81">
              <a:extLst>
                <a:ext uri="{FF2B5EF4-FFF2-40B4-BE49-F238E27FC236}">
                  <a16:creationId xmlns:a16="http://schemas.microsoft.com/office/drawing/2014/main" id="{654222EC-625C-53D8-5E8A-8D9DE605C1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83" name="Card 82">
              <a:extLst>
                <a:ext uri="{FF2B5EF4-FFF2-40B4-BE49-F238E27FC236}">
                  <a16:creationId xmlns:a16="http://schemas.microsoft.com/office/drawing/2014/main" id="{BF4F0515-2CDD-3C65-09E6-744948EF1D1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01</a:t>
              </a:r>
            </a:p>
          </p:txBody>
        </p:sp>
      </p:grpSp>
      <p:grpSp>
        <p:nvGrpSpPr>
          <p:cNvPr id="31" name="Group 30">
            <a:extLst>
              <a:ext uri="{FF2B5EF4-FFF2-40B4-BE49-F238E27FC236}">
                <a16:creationId xmlns:a16="http://schemas.microsoft.com/office/drawing/2014/main" id="{F6E43DCE-4D07-46EC-EA2F-750B5FE1B7B8}"/>
              </a:ext>
            </a:extLst>
          </p:cNvPr>
          <p:cNvGrpSpPr/>
          <p:nvPr/>
        </p:nvGrpSpPr>
        <p:grpSpPr>
          <a:xfrm>
            <a:off x="6042842" y="2291103"/>
            <a:ext cx="2551633" cy="740899"/>
            <a:chOff x="550863" y="1700213"/>
            <a:chExt cx="3534249" cy="1026214"/>
          </a:xfrm>
        </p:grpSpPr>
        <p:sp>
          <p:nvSpPr>
            <p:cNvPr id="80" name="Rectangle 79">
              <a:extLst>
                <a:ext uri="{FF2B5EF4-FFF2-40B4-BE49-F238E27FC236}">
                  <a16:creationId xmlns:a16="http://schemas.microsoft.com/office/drawing/2014/main" id="{A634121B-E3C9-4C70-13A1-C81808A6998B}"/>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81" name="Card 80">
              <a:extLst>
                <a:ext uri="{FF2B5EF4-FFF2-40B4-BE49-F238E27FC236}">
                  <a16:creationId xmlns:a16="http://schemas.microsoft.com/office/drawing/2014/main" id="{BC875F70-423F-5DB1-0354-F84D0596D64E}"/>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06</a:t>
              </a:r>
            </a:p>
          </p:txBody>
        </p:sp>
      </p:grpSp>
      <p:grpSp>
        <p:nvGrpSpPr>
          <p:cNvPr id="32" name="Group 31">
            <a:extLst>
              <a:ext uri="{FF2B5EF4-FFF2-40B4-BE49-F238E27FC236}">
                <a16:creationId xmlns:a16="http://schemas.microsoft.com/office/drawing/2014/main" id="{A64E5C0B-E9BC-FD4E-D982-A568C08618F8}"/>
              </a:ext>
            </a:extLst>
          </p:cNvPr>
          <p:cNvGrpSpPr/>
          <p:nvPr/>
        </p:nvGrpSpPr>
        <p:grpSpPr>
          <a:xfrm>
            <a:off x="3342887" y="2291103"/>
            <a:ext cx="2551633" cy="740899"/>
            <a:chOff x="550863" y="1700213"/>
            <a:chExt cx="3534249" cy="1026214"/>
          </a:xfrm>
        </p:grpSpPr>
        <p:sp>
          <p:nvSpPr>
            <p:cNvPr id="78" name="Rectangle 77">
              <a:extLst>
                <a:ext uri="{FF2B5EF4-FFF2-40B4-BE49-F238E27FC236}">
                  <a16:creationId xmlns:a16="http://schemas.microsoft.com/office/drawing/2014/main" id="{36BA59A9-0A4C-28F2-1302-FF751EF393F7}"/>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79" name="Card 78">
              <a:extLst>
                <a:ext uri="{FF2B5EF4-FFF2-40B4-BE49-F238E27FC236}">
                  <a16:creationId xmlns:a16="http://schemas.microsoft.com/office/drawing/2014/main" id="{B365C231-BFE2-4BD8-5E04-58A087F637AC}"/>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05</a:t>
              </a:r>
            </a:p>
          </p:txBody>
        </p:sp>
      </p:grpSp>
      <p:grpSp>
        <p:nvGrpSpPr>
          <p:cNvPr id="33" name="Group 32">
            <a:extLst>
              <a:ext uri="{FF2B5EF4-FFF2-40B4-BE49-F238E27FC236}">
                <a16:creationId xmlns:a16="http://schemas.microsoft.com/office/drawing/2014/main" id="{87615C5B-9DAE-510E-F38F-DF1C92FC0B20}"/>
              </a:ext>
            </a:extLst>
          </p:cNvPr>
          <p:cNvGrpSpPr/>
          <p:nvPr/>
        </p:nvGrpSpPr>
        <p:grpSpPr>
          <a:xfrm>
            <a:off x="642848" y="2291103"/>
            <a:ext cx="2551633" cy="740899"/>
            <a:chOff x="550863" y="1700213"/>
            <a:chExt cx="3534249" cy="1026214"/>
          </a:xfrm>
        </p:grpSpPr>
        <p:sp>
          <p:nvSpPr>
            <p:cNvPr id="71" name="Rectangle 70">
              <a:extLst>
                <a:ext uri="{FF2B5EF4-FFF2-40B4-BE49-F238E27FC236}">
                  <a16:creationId xmlns:a16="http://schemas.microsoft.com/office/drawing/2014/main" id="{E4BF8696-E682-16A7-2D46-0FE1D1C0197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75" name="Card 74">
              <a:extLst>
                <a:ext uri="{FF2B5EF4-FFF2-40B4-BE49-F238E27FC236}">
                  <a16:creationId xmlns:a16="http://schemas.microsoft.com/office/drawing/2014/main" id="{98F5CBCA-AAD6-C5A3-E14D-CF792C8F80E6}"/>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04</a:t>
              </a:r>
            </a:p>
          </p:txBody>
        </p:sp>
      </p:grpSp>
      <p:grpSp>
        <p:nvGrpSpPr>
          <p:cNvPr id="34" name="Group 33">
            <a:extLst>
              <a:ext uri="{FF2B5EF4-FFF2-40B4-BE49-F238E27FC236}">
                <a16:creationId xmlns:a16="http://schemas.microsoft.com/office/drawing/2014/main" id="{D034E8A1-3CD0-B0AF-12BE-2C4422D1F53D}"/>
              </a:ext>
            </a:extLst>
          </p:cNvPr>
          <p:cNvGrpSpPr/>
          <p:nvPr/>
        </p:nvGrpSpPr>
        <p:grpSpPr>
          <a:xfrm>
            <a:off x="6042842" y="3096306"/>
            <a:ext cx="2551633" cy="740899"/>
            <a:chOff x="550863" y="1700213"/>
            <a:chExt cx="3534249" cy="1026214"/>
          </a:xfrm>
        </p:grpSpPr>
        <p:sp>
          <p:nvSpPr>
            <p:cNvPr id="68" name="Rectangle 67">
              <a:extLst>
                <a:ext uri="{FF2B5EF4-FFF2-40B4-BE49-F238E27FC236}">
                  <a16:creationId xmlns:a16="http://schemas.microsoft.com/office/drawing/2014/main" id="{01BC83C9-6737-80E9-0B98-1CF5D8C1814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69" name="Card 68">
              <a:extLst>
                <a:ext uri="{FF2B5EF4-FFF2-40B4-BE49-F238E27FC236}">
                  <a16:creationId xmlns:a16="http://schemas.microsoft.com/office/drawing/2014/main" id="{F39AB39C-A135-367D-1619-99C47BF9CB2D}"/>
                </a:ext>
              </a:extLst>
            </p:cNvPr>
            <p:cNvSpPr/>
            <p:nvPr/>
          </p:nvSpPr>
          <p:spPr>
            <a:xfrm flipH="1">
              <a:off x="550863" y="1700213"/>
              <a:ext cx="1029892" cy="1026214"/>
            </a:xfrm>
            <a:prstGeom prst="flowChartPunchedCar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09</a:t>
              </a:r>
            </a:p>
          </p:txBody>
        </p:sp>
      </p:grpSp>
      <p:grpSp>
        <p:nvGrpSpPr>
          <p:cNvPr id="36" name="Group 35">
            <a:extLst>
              <a:ext uri="{FF2B5EF4-FFF2-40B4-BE49-F238E27FC236}">
                <a16:creationId xmlns:a16="http://schemas.microsoft.com/office/drawing/2014/main" id="{78A1A5C5-0CCA-12DD-9E45-75B3058A7233}"/>
              </a:ext>
            </a:extLst>
          </p:cNvPr>
          <p:cNvGrpSpPr/>
          <p:nvPr/>
        </p:nvGrpSpPr>
        <p:grpSpPr>
          <a:xfrm>
            <a:off x="3342887" y="3096306"/>
            <a:ext cx="2551633" cy="740899"/>
            <a:chOff x="550863" y="1700213"/>
            <a:chExt cx="3534249" cy="1026214"/>
          </a:xfrm>
        </p:grpSpPr>
        <p:sp>
          <p:nvSpPr>
            <p:cNvPr id="64" name="Rectangle 63">
              <a:extLst>
                <a:ext uri="{FF2B5EF4-FFF2-40B4-BE49-F238E27FC236}">
                  <a16:creationId xmlns:a16="http://schemas.microsoft.com/office/drawing/2014/main" id="{E94825F4-7AF9-0621-7524-4B7A4EEC0B1F}"/>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65" name="Card 64">
              <a:extLst>
                <a:ext uri="{FF2B5EF4-FFF2-40B4-BE49-F238E27FC236}">
                  <a16:creationId xmlns:a16="http://schemas.microsoft.com/office/drawing/2014/main" id="{71F5E690-1BEE-0337-E55F-E2CE69F13998}"/>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08</a:t>
              </a:r>
            </a:p>
          </p:txBody>
        </p:sp>
      </p:grpSp>
      <p:grpSp>
        <p:nvGrpSpPr>
          <p:cNvPr id="40" name="Group 39">
            <a:extLst>
              <a:ext uri="{FF2B5EF4-FFF2-40B4-BE49-F238E27FC236}">
                <a16:creationId xmlns:a16="http://schemas.microsoft.com/office/drawing/2014/main" id="{3051805C-FE4E-A448-4D56-88B3B2AE46AF}"/>
              </a:ext>
            </a:extLst>
          </p:cNvPr>
          <p:cNvGrpSpPr/>
          <p:nvPr/>
        </p:nvGrpSpPr>
        <p:grpSpPr>
          <a:xfrm>
            <a:off x="642848" y="3096306"/>
            <a:ext cx="2551633" cy="740899"/>
            <a:chOff x="550863" y="1700213"/>
            <a:chExt cx="3534249" cy="1026214"/>
          </a:xfrm>
        </p:grpSpPr>
        <p:sp>
          <p:nvSpPr>
            <p:cNvPr id="62" name="Rectangle 61">
              <a:extLst>
                <a:ext uri="{FF2B5EF4-FFF2-40B4-BE49-F238E27FC236}">
                  <a16:creationId xmlns:a16="http://schemas.microsoft.com/office/drawing/2014/main" id="{7886F8A3-2FFA-D0A2-4627-4C2A52463D14}"/>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63" name="Card 62">
              <a:extLst>
                <a:ext uri="{FF2B5EF4-FFF2-40B4-BE49-F238E27FC236}">
                  <a16:creationId xmlns:a16="http://schemas.microsoft.com/office/drawing/2014/main" id="{8D24B4B5-2408-B082-2C45-8EEFC03EB9A7}"/>
                </a:ext>
              </a:extLst>
            </p:cNvPr>
            <p:cNvSpPr/>
            <p:nvPr/>
          </p:nvSpPr>
          <p:spPr>
            <a:xfrm flipH="1">
              <a:off x="550863" y="1700213"/>
              <a:ext cx="1029892" cy="1026214"/>
            </a:xfrm>
            <a:prstGeom prst="flowChartPunchedCard">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07</a:t>
              </a:r>
            </a:p>
          </p:txBody>
        </p:sp>
      </p:grpSp>
      <p:grpSp>
        <p:nvGrpSpPr>
          <p:cNvPr id="44" name="Group 43">
            <a:extLst>
              <a:ext uri="{FF2B5EF4-FFF2-40B4-BE49-F238E27FC236}">
                <a16:creationId xmlns:a16="http://schemas.microsoft.com/office/drawing/2014/main" id="{ECA135B4-E018-1238-E900-83B0CCCEC3D6}"/>
              </a:ext>
            </a:extLst>
          </p:cNvPr>
          <p:cNvGrpSpPr/>
          <p:nvPr/>
        </p:nvGrpSpPr>
        <p:grpSpPr>
          <a:xfrm>
            <a:off x="6042842" y="3901509"/>
            <a:ext cx="2551633" cy="740899"/>
            <a:chOff x="550863" y="1700213"/>
            <a:chExt cx="3534249" cy="1026214"/>
          </a:xfrm>
        </p:grpSpPr>
        <p:sp>
          <p:nvSpPr>
            <p:cNvPr id="59" name="Rectangle 58">
              <a:extLst>
                <a:ext uri="{FF2B5EF4-FFF2-40B4-BE49-F238E27FC236}">
                  <a16:creationId xmlns:a16="http://schemas.microsoft.com/office/drawing/2014/main" id="{3B755E42-2712-CC52-7267-02677AF4D90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a:solidFill>
                  <a:schemeClr val="bg1"/>
                </a:solidFill>
              </a:endParaRPr>
            </a:p>
          </p:txBody>
        </p:sp>
        <p:sp>
          <p:nvSpPr>
            <p:cNvPr id="61" name="Card 60">
              <a:extLst>
                <a:ext uri="{FF2B5EF4-FFF2-40B4-BE49-F238E27FC236}">
                  <a16:creationId xmlns:a16="http://schemas.microsoft.com/office/drawing/2014/main" id="{3ACB43F5-ED9A-31A8-1560-C3FA39FA4A05}"/>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12</a:t>
              </a:r>
            </a:p>
          </p:txBody>
        </p:sp>
      </p:grpSp>
      <p:grpSp>
        <p:nvGrpSpPr>
          <p:cNvPr id="48" name="Group 47">
            <a:extLst>
              <a:ext uri="{FF2B5EF4-FFF2-40B4-BE49-F238E27FC236}">
                <a16:creationId xmlns:a16="http://schemas.microsoft.com/office/drawing/2014/main" id="{CF63F93C-6333-E8CA-383F-45D16A25562D}"/>
              </a:ext>
            </a:extLst>
          </p:cNvPr>
          <p:cNvGrpSpPr/>
          <p:nvPr/>
        </p:nvGrpSpPr>
        <p:grpSpPr>
          <a:xfrm>
            <a:off x="3342887" y="3901509"/>
            <a:ext cx="2551633" cy="740899"/>
            <a:chOff x="550863" y="1700213"/>
            <a:chExt cx="3534249" cy="1026214"/>
          </a:xfrm>
        </p:grpSpPr>
        <p:sp>
          <p:nvSpPr>
            <p:cNvPr id="54" name="Rectangle 53">
              <a:extLst>
                <a:ext uri="{FF2B5EF4-FFF2-40B4-BE49-F238E27FC236}">
                  <a16:creationId xmlns:a16="http://schemas.microsoft.com/office/drawing/2014/main" id="{2AC40071-6C7C-8C12-745C-43BDDAE5525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56" name="Card 55">
              <a:extLst>
                <a:ext uri="{FF2B5EF4-FFF2-40B4-BE49-F238E27FC236}">
                  <a16:creationId xmlns:a16="http://schemas.microsoft.com/office/drawing/2014/main" id="{005EC7FD-7467-1974-8B02-98A21B4DAFFC}"/>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11</a:t>
              </a:r>
            </a:p>
          </p:txBody>
        </p:sp>
      </p:grpSp>
      <p:grpSp>
        <p:nvGrpSpPr>
          <p:cNvPr id="51" name="Group 50">
            <a:extLst>
              <a:ext uri="{FF2B5EF4-FFF2-40B4-BE49-F238E27FC236}">
                <a16:creationId xmlns:a16="http://schemas.microsoft.com/office/drawing/2014/main" id="{F45D6C95-449B-B313-70D1-5B4D7CAE1B5A}"/>
              </a:ext>
            </a:extLst>
          </p:cNvPr>
          <p:cNvGrpSpPr/>
          <p:nvPr/>
        </p:nvGrpSpPr>
        <p:grpSpPr>
          <a:xfrm>
            <a:off x="642848" y="3901509"/>
            <a:ext cx="2551633" cy="740899"/>
            <a:chOff x="550863" y="1700213"/>
            <a:chExt cx="3534249" cy="1026214"/>
          </a:xfrm>
        </p:grpSpPr>
        <p:sp>
          <p:nvSpPr>
            <p:cNvPr id="52" name="Rectangle 51">
              <a:extLst>
                <a:ext uri="{FF2B5EF4-FFF2-40B4-BE49-F238E27FC236}">
                  <a16:creationId xmlns:a16="http://schemas.microsoft.com/office/drawing/2014/main" id="{AFC6381A-4AF9-445D-654D-4B42A9260E9A}"/>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a:solidFill>
                  <a:schemeClr val="bg1"/>
                </a:solidFill>
              </a:endParaRPr>
            </a:p>
          </p:txBody>
        </p:sp>
        <p:sp>
          <p:nvSpPr>
            <p:cNvPr id="53" name="Card 52">
              <a:extLst>
                <a:ext uri="{FF2B5EF4-FFF2-40B4-BE49-F238E27FC236}">
                  <a16:creationId xmlns:a16="http://schemas.microsoft.com/office/drawing/2014/main" id="{4118F3E4-D832-A0E7-AB1A-180A824508B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a:t>10</a:t>
              </a: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userDrawn="1">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userDrawn="1">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userDrawn="1">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97" name="Text Placeholder 49">
            <a:extLst>
              <a:ext uri="{FF2B5EF4-FFF2-40B4-BE49-F238E27FC236}">
                <a16:creationId xmlns:a16="http://schemas.microsoft.com/office/drawing/2014/main" id="{A0846D4A-734A-D940-AE2D-D99E97C1495C}"/>
              </a:ext>
            </a:extLst>
          </p:cNvPr>
          <p:cNvSpPr>
            <a:spLocks noGrp="1"/>
          </p:cNvSpPr>
          <p:nvPr userDrawn="1">
            <p:ph type="body" sz="quarter" idx="61" hasCustomPrompt="1"/>
          </p:nvPr>
        </p:nvSpPr>
        <p:spPr>
          <a:xfrm>
            <a:off x="1476296" y="2395588"/>
            <a:ext cx="1665882" cy="171450"/>
          </a:xfrm>
        </p:spPr>
        <p:txBody>
          <a:bodyPr>
            <a:normAutofit/>
          </a:bodyPr>
          <a:lstStyle>
            <a:lvl1pPr algn="l">
              <a:defRPr sz="900" b="1">
                <a:solidFill>
                  <a:schemeClr val="bg1"/>
                </a:solidFill>
              </a:defRPr>
            </a:lvl1pPr>
          </a:lstStyle>
          <a:p>
            <a:pPr lvl="0"/>
            <a:r>
              <a:rPr lang="en-US"/>
              <a:t>Lorem ipsum dolor</a:t>
            </a:r>
          </a:p>
        </p:txBody>
      </p:sp>
      <p:sp>
        <p:nvSpPr>
          <p:cNvPr id="98" name="Text Placeholder 49">
            <a:extLst>
              <a:ext uri="{FF2B5EF4-FFF2-40B4-BE49-F238E27FC236}">
                <a16:creationId xmlns:a16="http://schemas.microsoft.com/office/drawing/2014/main" id="{9BC44CB8-D6AE-AAAA-B95A-33E6DDFB900C}"/>
              </a:ext>
            </a:extLst>
          </p:cNvPr>
          <p:cNvSpPr>
            <a:spLocks noGrp="1"/>
          </p:cNvSpPr>
          <p:nvPr userDrawn="1">
            <p:ph type="body" sz="quarter" idx="62" hasCustomPrompt="1"/>
          </p:nvPr>
        </p:nvSpPr>
        <p:spPr>
          <a:xfrm>
            <a:off x="1476296" y="1576768"/>
            <a:ext cx="1680687" cy="137732"/>
          </a:xfrm>
        </p:spPr>
        <p:txBody>
          <a:bodyPr>
            <a:normAutofit/>
          </a:bodyPr>
          <a:lstStyle>
            <a:lvl1pPr algn="l">
              <a:defRPr sz="900" b="1">
                <a:solidFill>
                  <a:schemeClr val="bg1"/>
                </a:solidFill>
              </a:defRPr>
            </a:lvl1pPr>
          </a:lstStyle>
          <a:p>
            <a:pPr lvl="0"/>
            <a:r>
              <a:rPr lang="en-US"/>
              <a:t>Lorem ipsum dolor</a:t>
            </a:r>
          </a:p>
        </p:txBody>
      </p:sp>
      <p:sp>
        <p:nvSpPr>
          <p:cNvPr id="100" name="Text Placeholder 49">
            <a:extLst>
              <a:ext uri="{FF2B5EF4-FFF2-40B4-BE49-F238E27FC236}">
                <a16:creationId xmlns:a16="http://schemas.microsoft.com/office/drawing/2014/main" id="{1AF969BF-D5AB-E723-C77E-039D9510A1CE}"/>
              </a:ext>
            </a:extLst>
          </p:cNvPr>
          <p:cNvSpPr>
            <a:spLocks noGrp="1"/>
          </p:cNvSpPr>
          <p:nvPr userDrawn="1">
            <p:ph type="body" sz="quarter" idx="63" hasCustomPrompt="1"/>
          </p:nvPr>
        </p:nvSpPr>
        <p:spPr>
          <a:xfrm>
            <a:off x="1476296" y="1714500"/>
            <a:ext cx="1680687" cy="457200"/>
          </a:xfrm>
        </p:spPr>
        <p:txBody>
          <a:bodyPr>
            <a:normAutofit/>
          </a:bodyPr>
          <a:lstStyle>
            <a:lvl1pPr algn="l">
              <a:defRPr sz="750" b="0">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DCA7D340-9E33-47C7-8E5A-B7C43F8C6241}"/>
              </a:ext>
            </a:extLst>
          </p:cNvPr>
          <p:cNvSpPr>
            <a:spLocks noGrp="1"/>
          </p:cNvSpPr>
          <p:nvPr userDrawn="1">
            <p:ph type="body" sz="quarter" idx="64" hasCustomPrompt="1"/>
          </p:nvPr>
        </p:nvSpPr>
        <p:spPr>
          <a:xfrm>
            <a:off x="1476296" y="2582575"/>
            <a:ext cx="1665882" cy="405422"/>
          </a:xfrm>
        </p:spPr>
        <p:txBody>
          <a:bodyPr>
            <a:normAutofit/>
          </a:bodyPr>
          <a:lstStyle>
            <a:lvl1pPr algn="l">
              <a:defRPr sz="750" b="0">
                <a:solidFill>
                  <a:schemeClr val="bg1"/>
                </a:solidFill>
              </a:defRPr>
            </a:lvl1pPr>
          </a:lstStyle>
          <a:p>
            <a:pPr lvl="0"/>
            <a:r>
              <a:rPr lang="en-US"/>
              <a:t>Lorem ipsum dolor</a:t>
            </a:r>
          </a:p>
        </p:txBody>
      </p:sp>
      <p:sp>
        <p:nvSpPr>
          <p:cNvPr id="106" name="Text Placeholder 49">
            <a:extLst>
              <a:ext uri="{FF2B5EF4-FFF2-40B4-BE49-F238E27FC236}">
                <a16:creationId xmlns:a16="http://schemas.microsoft.com/office/drawing/2014/main" id="{6D9D88DC-3006-E78E-FF98-8C9F6A963160}"/>
              </a:ext>
            </a:extLst>
          </p:cNvPr>
          <p:cNvSpPr>
            <a:spLocks noGrp="1"/>
          </p:cNvSpPr>
          <p:nvPr>
            <p:ph type="body" sz="quarter" idx="65" hasCustomPrompt="1"/>
          </p:nvPr>
        </p:nvSpPr>
        <p:spPr>
          <a:xfrm>
            <a:off x="1476296" y="3979591"/>
            <a:ext cx="1665882" cy="171450"/>
          </a:xfrm>
        </p:spPr>
        <p:txBody>
          <a:bodyPr>
            <a:normAutofit/>
          </a:bodyPr>
          <a:lstStyle>
            <a:lvl1pPr algn="l">
              <a:defRPr sz="900" b="1">
                <a:solidFill>
                  <a:schemeClr val="bg1"/>
                </a:solidFill>
              </a:defRPr>
            </a:lvl1pPr>
          </a:lstStyle>
          <a:p>
            <a:pPr lvl="0"/>
            <a:r>
              <a:rPr lang="en-US"/>
              <a:t>Lorem ipsum dolor</a:t>
            </a:r>
          </a:p>
        </p:txBody>
      </p:sp>
      <p:sp>
        <p:nvSpPr>
          <p:cNvPr id="110" name="Text Placeholder 49">
            <a:extLst>
              <a:ext uri="{FF2B5EF4-FFF2-40B4-BE49-F238E27FC236}">
                <a16:creationId xmlns:a16="http://schemas.microsoft.com/office/drawing/2014/main" id="{6A6947C5-88FE-B0CA-BF96-051CB465EBF8}"/>
              </a:ext>
            </a:extLst>
          </p:cNvPr>
          <p:cNvSpPr>
            <a:spLocks noGrp="1"/>
          </p:cNvSpPr>
          <p:nvPr>
            <p:ph type="body" sz="quarter" idx="66" hasCustomPrompt="1"/>
          </p:nvPr>
        </p:nvSpPr>
        <p:spPr>
          <a:xfrm>
            <a:off x="1476296" y="3160771"/>
            <a:ext cx="1680687" cy="137732"/>
          </a:xfrm>
        </p:spPr>
        <p:txBody>
          <a:bodyPr>
            <a:normAutofit/>
          </a:bodyPr>
          <a:lstStyle>
            <a:lvl1pPr algn="l">
              <a:defRPr sz="900" b="1">
                <a:solidFill>
                  <a:schemeClr val="bg1"/>
                </a:solidFill>
              </a:defRPr>
            </a:lvl1pPr>
          </a:lstStyle>
          <a:p>
            <a:pPr lvl="0"/>
            <a:r>
              <a:rPr lang="en-US"/>
              <a:t>Lorem ipsum dolor</a:t>
            </a:r>
          </a:p>
        </p:txBody>
      </p:sp>
      <p:sp>
        <p:nvSpPr>
          <p:cNvPr id="114" name="Text Placeholder 49">
            <a:extLst>
              <a:ext uri="{FF2B5EF4-FFF2-40B4-BE49-F238E27FC236}">
                <a16:creationId xmlns:a16="http://schemas.microsoft.com/office/drawing/2014/main" id="{36614019-C7E5-6767-ECB4-1B212FCC1B0E}"/>
              </a:ext>
            </a:extLst>
          </p:cNvPr>
          <p:cNvSpPr>
            <a:spLocks noGrp="1"/>
          </p:cNvSpPr>
          <p:nvPr>
            <p:ph type="body" sz="quarter" idx="67" hasCustomPrompt="1"/>
          </p:nvPr>
        </p:nvSpPr>
        <p:spPr>
          <a:xfrm>
            <a:off x="1476296" y="3298503"/>
            <a:ext cx="1680687" cy="457200"/>
          </a:xfrm>
        </p:spPr>
        <p:txBody>
          <a:bodyPr>
            <a:normAutofit/>
          </a:bodyPr>
          <a:lstStyle>
            <a:lvl1pPr algn="l">
              <a:defRPr sz="750" b="0">
                <a:solidFill>
                  <a:schemeClr val="bg1"/>
                </a:solidFill>
              </a:defRPr>
            </a:lvl1pPr>
          </a:lstStyle>
          <a:p>
            <a:pPr lvl="0"/>
            <a:r>
              <a:rPr lang="en-US"/>
              <a:t>Lorem ipsum dolor</a:t>
            </a:r>
          </a:p>
        </p:txBody>
      </p:sp>
      <p:sp>
        <p:nvSpPr>
          <p:cNvPr id="117" name="Text Placeholder 49">
            <a:extLst>
              <a:ext uri="{FF2B5EF4-FFF2-40B4-BE49-F238E27FC236}">
                <a16:creationId xmlns:a16="http://schemas.microsoft.com/office/drawing/2014/main" id="{5DAF73CE-F7B8-E129-2F7F-ED8C0ECA96EF}"/>
              </a:ext>
            </a:extLst>
          </p:cNvPr>
          <p:cNvSpPr>
            <a:spLocks noGrp="1"/>
          </p:cNvSpPr>
          <p:nvPr>
            <p:ph type="body" sz="quarter" idx="68" hasCustomPrompt="1"/>
          </p:nvPr>
        </p:nvSpPr>
        <p:spPr>
          <a:xfrm>
            <a:off x="1476296" y="4166578"/>
            <a:ext cx="1665882" cy="405422"/>
          </a:xfrm>
        </p:spPr>
        <p:txBody>
          <a:bodyPr>
            <a:normAutofit/>
          </a:bodyPr>
          <a:lstStyle>
            <a:lvl1pPr algn="l">
              <a:defRPr sz="750" b="0">
                <a:solidFill>
                  <a:schemeClr val="bg1"/>
                </a:solidFill>
              </a:defRPr>
            </a:lvl1pPr>
          </a:lstStyle>
          <a:p>
            <a:pPr lvl="0"/>
            <a:r>
              <a:rPr lang="en-US"/>
              <a:t>Lorem ipsum dolor</a:t>
            </a:r>
          </a:p>
        </p:txBody>
      </p:sp>
      <p:sp>
        <p:nvSpPr>
          <p:cNvPr id="118" name="Text Placeholder 49">
            <a:extLst>
              <a:ext uri="{FF2B5EF4-FFF2-40B4-BE49-F238E27FC236}">
                <a16:creationId xmlns:a16="http://schemas.microsoft.com/office/drawing/2014/main" id="{8502D42A-629A-3DDB-20E3-6EAD5E658D14}"/>
              </a:ext>
            </a:extLst>
          </p:cNvPr>
          <p:cNvSpPr>
            <a:spLocks noGrp="1"/>
          </p:cNvSpPr>
          <p:nvPr>
            <p:ph type="body" sz="quarter" idx="69" hasCustomPrompt="1"/>
          </p:nvPr>
        </p:nvSpPr>
        <p:spPr>
          <a:xfrm>
            <a:off x="4208108" y="2407115"/>
            <a:ext cx="1665882" cy="171450"/>
          </a:xfrm>
        </p:spPr>
        <p:txBody>
          <a:bodyPr>
            <a:normAutofit/>
          </a:bodyPr>
          <a:lstStyle>
            <a:lvl1pPr algn="l">
              <a:defRPr sz="900" b="1">
                <a:solidFill>
                  <a:schemeClr val="bg1"/>
                </a:solidFill>
              </a:defRPr>
            </a:lvl1pPr>
          </a:lstStyle>
          <a:p>
            <a:pPr lvl="0"/>
            <a:r>
              <a:rPr lang="en-US"/>
              <a:t>Lorem ipsum dolor</a:t>
            </a:r>
          </a:p>
        </p:txBody>
      </p:sp>
      <p:sp>
        <p:nvSpPr>
          <p:cNvPr id="119" name="Text Placeholder 49">
            <a:extLst>
              <a:ext uri="{FF2B5EF4-FFF2-40B4-BE49-F238E27FC236}">
                <a16:creationId xmlns:a16="http://schemas.microsoft.com/office/drawing/2014/main" id="{29582379-C36A-9FC5-FE82-C8271F82FEE6}"/>
              </a:ext>
            </a:extLst>
          </p:cNvPr>
          <p:cNvSpPr>
            <a:spLocks noGrp="1"/>
          </p:cNvSpPr>
          <p:nvPr>
            <p:ph type="body" sz="quarter" idx="70" hasCustomPrompt="1"/>
          </p:nvPr>
        </p:nvSpPr>
        <p:spPr>
          <a:xfrm>
            <a:off x="4208107" y="1588296"/>
            <a:ext cx="1680687" cy="137732"/>
          </a:xfrm>
        </p:spPr>
        <p:txBody>
          <a:bodyPr>
            <a:normAutofit/>
          </a:bodyPr>
          <a:lstStyle>
            <a:lvl1pPr algn="l">
              <a:defRPr sz="900" b="1">
                <a:solidFill>
                  <a:schemeClr val="bg1"/>
                </a:solidFill>
              </a:defRPr>
            </a:lvl1pPr>
          </a:lstStyle>
          <a:p>
            <a:pPr lvl="0"/>
            <a:r>
              <a:rPr lang="en-US"/>
              <a:t>Lorem ipsum dolor</a:t>
            </a:r>
          </a:p>
        </p:txBody>
      </p:sp>
      <p:sp>
        <p:nvSpPr>
          <p:cNvPr id="120" name="Text Placeholder 49">
            <a:extLst>
              <a:ext uri="{FF2B5EF4-FFF2-40B4-BE49-F238E27FC236}">
                <a16:creationId xmlns:a16="http://schemas.microsoft.com/office/drawing/2014/main" id="{C55F56F7-5B47-20BE-EA46-5C7C99444F2E}"/>
              </a:ext>
            </a:extLst>
          </p:cNvPr>
          <p:cNvSpPr>
            <a:spLocks noGrp="1"/>
          </p:cNvSpPr>
          <p:nvPr>
            <p:ph type="body" sz="quarter" idx="71" hasCustomPrompt="1"/>
          </p:nvPr>
        </p:nvSpPr>
        <p:spPr>
          <a:xfrm>
            <a:off x="4208107" y="1726028"/>
            <a:ext cx="1680687" cy="457200"/>
          </a:xfrm>
        </p:spPr>
        <p:txBody>
          <a:bodyPr>
            <a:normAutofit/>
          </a:bodyPr>
          <a:lstStyle>
            <a:lvl1pPr algn="l">
              <a:defRPr sz="750" b="0">
                <a:solidFill>
                  <a:schemeClr val="bg1"/>
                </a:solidFill>
              </a:defRPr>
            </a:lvl1pPr>
          </a:lstStyle>
          <a:p>
            <a:pPr lvl="0"/>
            <a:r>
              <a:rPr lang="en-US"/>
              <a:t>Lorem ipsum dolor</a:t>
            </a:r>
          </a:p>
        </p:txBody>
      </p:sp>
      <p:sp>
        <p:nvSpPr>
          <p:cNvPr id="121" name="Text Placeholder 49">
            <a:extLst>
              <a:ext uri="{FF2B5EF4-FFF2-40B4-BE49-F238E27FC236}">
                <a16:creationId xmlns:a16="http://schemas.microsoft.com/office/drawing/2014/main" id="{09B653C1-F6A6-A6EC-6F8D-4EED05A76ECD}"/>
              </a:ext>
            </a:extLst>
          </p:cNvPr>
          <p:cNvSpPr>
            <a:spLocks noGrp="1"/>
          </p:cNvSpPr>
          <p:nvPr>
            <p:ph type="body" sz="quarter" idx="72" hasCustomPrompt="1"/>
          </p:nvPr>
        </p:nvSpPr>
        <p:spPr>
          <a:xfrm>
            <a:off x="4208108" y="2594103"/>
            <a:ext cx="1665882" cy="405422"/>
          </a:xfrm>
        </p:spPr>
        <p:txBody>
          <a:bodyPr>
            <a:normAutofit/>
          </a:bodyPr>
          <a:lstStyle>
            <a:lvl1pPr algn="l">
              <a:defRPr sz="750" b="0">
                <a:solidFill>
                  <a:schemeClr val="bg1"/>
                </a:solidFill>
              </a:defRPr>
            </a:lvl1pPr>
          </a:lstStyle>
          <a:p>
            <a:pPr lvl="0"/>
            <a:r>
              <a:rPr lang="en-US"/>
              <a:t>Lorem ipsum dolor</a:t>
            </a:r>
          </a:p>
        </p:txBody>
      </p:sp>
      <p:sp>
        <p:nvSpPr>
          <p:cNvPr id="122" name="Text Placeholder 49">
            <a:extLst>
              <a:ext uri="{FF2B5EF4-FFF2-40B4-BE49-F238E27FC236}">
                <a16:creationId xmlns:a16="http://schemas.microsoft.com/office/drawing/2014/main" id="{ED72D208-4BED-732A-AB00-A614585CA533}"/>
              </a:ext>
            </a:extLst>
          </p:cNvPr>
          <p:cNvSpPr>
            <a:spLocks noGrp="1"/>
          </p:cNvSpPr>
          <p:nvPr>
            <p:ph type="body" sz="quarter" idx="73" hasCustomPrompt="1"/>
          </p:nvPr>
        </p:nvSpPr>
        <p:spPr>
          <a:xfrm>
            <a:off x="4208108" y="3991118"/>
            <a:ext cx="1665882" cy="171450"/>
          </a:xfrm>
        </p:spPr>
        <p:txBody>
          <a:bodyPr>
            <a:normAutofit/>
          </a:bodyPr>
          <a:lstStyle>
            <a:lvl1pPr algn="l">
              <a:defRPr sz="900" b="1">
                <a:solidFill>
                  <a:schemeClr val="bg1"/>
                </a:solidFill>
              </a:defRPr>
            </a:lvl1pPr>
          </a:lstStyle>
          <a:p>
            <a:pPr lvl="0"/>
            <a:r>
              <a:rPr lang="en-US"/>
              <a:t>Lorem ipsum dolor</a:t>
            </a:r>
          </a:p>
        </p:txBody>
      </p:sp>
      <p:sp>
        <p:nvSpPr>
          <p:cNvPr id="123" name="Text Placeholder 49">
            <a:extLst>
              <a:ext uri="{FF2B5EF4-FFF2-40B4-BE49-F238E27FC236}">
                <a16:creationId xmlns:a16="http://schemas.microsoft.com/office/drawing/2014/main" id="{6EE829C5-A7CD-20B8-78D6-07C66D2BB8CA}"/>
              </a:ext>
            </a:extLst>
          </p:cNvPr>
          <p:cNvSpPr>
            <a:spLocks noGrp="1"/>
          </p:cNvSpPr>
          <p:nvPr>
            <p:ph type="body" sz="quarter" idx="74" hasCustomPrompt="1"/>
          </p:nvPr>
        </p:nvSpPr>
        <p:spPr>
          <a:xfrm>
            <a:off x="4208107" y="3172299"/>
            <a:ext cx="1680687" cy="137732"/>
          </a:xfrm>
        </p:spPr>
        <p:txBody>
          <a:bodyPr>
            <a:normAutofit/>
          </a:bodyPr>
          <a:lstStyle>
            <a:lvl1pPr algn="l">
              <a:defRPr sz="900" b="1">
                <a:solidFill>
                  <a:schemeClr val="bg1"/>
                </a:solidFill>
              </a:defRPr>
            </a:lvl1pPr>
          </a:lstStyle>
          <a:p>
            <a:pPr lvl="0"/>
            <a:r>
              <a:rPr lang="en-US"/>
              <a:t>Lorem ipsum dolor</a:t>
            </a:r>
          </a:p>
        </p:txBody>
      </p:sp>
      <p:sp>
        <p:nvSpPr>
          <p:cNvPr id="124" name="Text Placeholder 49">
            <a:extLst>
              <a:ext uri="{FF2B5EF4-FFF2-40B4-BE49-F238E27FC236}">
                <a16:creationId xmlns:a16="http://schemas.microsoft.com/office/drawing/2014/main" id="{094D516A-9E9A-4BB6-E0D7-648EEAD38047}"/>
              </a:ext>
            </a:extLst>
          </p:cNvPr>
          <p:cNvSpPr>
            <a:spLocks noGrp="1"/>
          </p:cNvSpPr>
          <p:nvPr>
            <p:ph type="body" sz="quarter" idx="75" hasCustomPrompt="1"/>
          </p:nvPr>
        </p:nvSpPr>
        <p:spPr>
          <a:xfrm>
            <a:off x="4208107" y="3310031"/>
            <a:ext cx="1680687" cy="457200"/>
          </a:xfrm>
        </p:spPr>
        <p:txBody>
          <a:bodyPr>
            <a:normAutofit/>
          </a:bodyPr>
          <a:lstStyle>
            <a:lvl1pPr algn="l">
              <a:defRPr sz="750" b="0">
                <a:solidFill>
                  <a:schemeClr val="bg1"/>
                </a:solidFill>
              </a:defRPr>
            </a:lvl1pPr>
          </a:lstStyle>
          <a:p>
            <a:pPr lvl="0"/>
            <a:r>
              <a:rPr lang="en-US"/>
              <a:t>Lorem ipsum dolor</a:t>
            </a:r>
          </a:p>
        </p:txBody>
      </p:sp>
      <p:sp>
        <p:nvSpPr>
          <p:cNvPr id="125" name="Text Placeholder 49">
            <a:extLst>
              <a:ext uri="{FF2B5EF4-FFF2-40B4-BE49-F238E27FC236}">
                <a16:creationId xmlns:a16="http://schemas.microsoft.com/office/drawing/2014/main" id="{899DD986-B509-4E3C-A750-7C3E30777F86}"/>
              </a:ext>
            </a:extLst>
          </p:cNvPr>
          <p:cNvSpPr>
            <a:spLocks noGrp="1"/>
          </p:cNvSpPr>
          <p:nvPr>
            <p:ph type="body" sz="quarter" idx="76" hasCustomPrompt="1"/>
          </p:nvPr>
        </p:nvSpPr>
        <p:spPr>
          <a:xfrm>
            <a:off x="4208108" y="4178106"/>
            <a:ext cx="1665882" cy="405422"/>
          </a:xfrm>
        </p:spPr>
        <p:txBody>
          <a:bodyPr>
            <a:normAutofit/>
          </a:bodyPr>
          <a:lstStyle>
            <a:lvl1pPr algn="l">
              <a:defRPr sz="750" b="0">
                <a:solidFill>
                  <a:schemeClr val="bg1"/>
                </a:solidFill>
              </a:defRPr>
            </a:lvl1pPr>
          </a:lstStyle>
          <a:p>
            <a:pPr lvl="0"/>
            <a:r>
              <a:rPr lang="en-US"/>
              <a:t>Lorem ipsum dolor</a:t>
            </a:r>
          </a:p>
        </p:txBody>
      </p:sp>
      <p:sp>
        <p:nvSpPr>
          <p:cNvPr id="126" name="Text Placeholder 49">
            <a:extLst>
              <a:ext uri="{FF2B5EF4-FFF2-40B4-BE49-F238E27FC236}">
                <a16:creationId xmlns:a16="http://schemas.microsoft.com/office/drawing/2014/main" id="{AD06DE4D-F4D2-477E-FC2D-BB1C968874B5}"/>
              </a:ext>
            </a:extLst>
          </p:cNvPr>
          <p:cNvSpPr>
            <a:spLocks noGrp="1"/>
          </p:cNvSpPr>
          <p:nvPr>
            <p:ph type="body" sz="quarter" idx="77" hasCustomPrompt="1"/>
          </p:nvPr>
        </p:nvSpPr>
        <p:spPr>
          <a:xfrm>
            <a:off x="6892930" y="2397913"/>
            <a:ext cx="1665882" cy="171450"/>
          </a:xfrm>
        </p:spPr>
        <p:txBody>
          <a:bodyPr>
            <a:normAutofit/>
          </a:bodyPr>
          <a:lstStyle>
            <a:lvl1pPr algn="l">
              <a:defRPr sz="900" b="1">
                <a:solidFill>
                  <a:schemeClr val="bg1"/>
                </a:solidFill>
              </a:defRPr>
            </a:lvl1pPr>
          </a:lstStyle>
          <a:p>
            <a:pPr lvl="0"/>
            <a:r>
              <a:rPr lang="en-US"/>
              <a:t>Lorem ipsum dolor</a:t>
            </a:r>
          </a:p>
        </p:txBody>
      </p:sp>
      <p:sp>
        <p:nvSpPr>
          <p:cNvPr id="127" name="Text Placeholder 49">
            <a:extLst>
              <a:ext uri="{FF2B5EF4-FFF2-40B4-BE49-F238E27FC236}">
                <a16:creationId xmlns:a16="http://schemas.microsoft.com/office/drawing/2014/main" id="{23F73482-968E-5EAB-C0A1-876FDE7D638D}"/>
              </a:ext>
            </a:extLst>
          </p:cNvPr>
          <p:cNvSpPr>
            <a:spLocks noGrp="1"/>
          </p:cNvSpPr>
          <p:nvPr>
            <p:ph type="body" sz="quarter" idx="78" hasCustomPrompt="1"/>
          </p:nvPr>
        </p:nvSpPr>
        <p:spPr>
          <a:xfrm>
            <a:off x="6892930" y="1579093"/>
            <a:ext cx="1680687" cy="137732"/>
          </a:xfrm>
        </p:spPr>
        <p:txBody>
          <a:bodyPr>
            <a:normAutofit/>
          </a:bodyPr>
          <a:lstStyle>
            <a:lvl1pPr algn="l">
              <a:defRPr sz="900" b="1">
                <a:solidFill>
                  <a:schemeClr val="bg1"/>
                </a:solidFill>
              </a:defRPr>
            </a:lvl1pPr>
          </a:lstStyle>
          <a:p>
            <a:pPr lvl="0"/>
            <a:r>
              <a:rPr lang="en-US"/>
              <a:t>Lorem ipsum dolor</a:t>
            </a:r>
          </a:p>
        </p:txBody>
      </p:sp>
      <p:sp>
        <p:nvSpPr>
          <p:cNvPr id="128" name="Text Placeholder 49">
            <a:extLst>
              <a:ext uri="{FF2B5EF4-FFF2-40B4-BE49-F238E27FC236}">
                <a16:creationId xmlns:a16="http://schemas.microsoft.com/office/drawing/2014/main" id="{142F0405-AC0D-66A0-8266-1EB3E03BD019}"/>
              </a:ext>
            </a:extLst>
          </p:cNvPr>
          <p:cNvSpPr>
            <a:spLocks noGrp="1"/>
          </p:cNvSpPr>
          <p:nvPr>
            <p:ph type="body" sz="quarter" idx="79" hasCustomPrompt="1"/>
          </p:nvPr>
        </p:nvSpPr>
        <p:spPr>
          <a:xfrm>
            <a:off x="6892930" y="1716825"/>
            <a:ext cx="1680687" cy="457200"/>
          </a:xfrm>
        </p:spPr>
        <p:txBody>
          <a:bodyPr>
            <a:normAutofit/>
          </a:bodyPr>
          <a:lstStyle>
            <a:lvl1pPr algn="l">
              <a:defRPr sz="750" b="0">
                <a:solidFill>
                  <a:schemeClr val="bg1"/>
                </a:solidFill>
              </a:defRPr>
            </a:lvl1pPr>
          </a:lstStyle>
          <a:p>
            <a:pPr lvl="0"/>
            <a:r>
              <a:rPr lang="en-US"/>
              <a:t>Lorem ipsum dolor</a:t>
            </a:r>
          </a:p>
        </p:txBody>
      </p:sp>
      <p:sp>
        <p:nvSpPr>
          <p:cNvPr id="129" name="Text Placeholder 49">
            <a:extLst>
              <a:ext uri="{FF2B5EF4-FFF2-40B4-BE49-F238E27FC236}">
                <a16:creationId xmlns:a16="http://schemas.microsoft.com/office/drawing/2014/main" id="{28799265-8F40-7A5F-A81C-0B75F30AD819}"/>
              </a:ext>
            </a:extLst>
          </p:cNvPr>
          <p:cNvSpPr>
            <a:spLocks noGrp="1"/>
          </p:cNvSpPr>
          <p:nvPr>
            <p:ph type="body" sz="quarter" idx="80" hasCustomPrompt="1"/>
          </p:nvPr>
        </p:nvSpPr>
        <p:spPr>
          <a:xfrm>
            <a:off x="6892930" y="2584900"/>
            <a:ext cx="1665882" cy="405422"/>
          </a:xfrm>
        </p:spPr>
        <p:txBody>
          <a:bodyPr>
            <a:normAutofit/>
          </a:bodyPr>
          <a:lstStyle>
            <a:lvl1pPr algn="l">
              <a:defRPr sz="750" b="0">
                <a:solidFill>
                  <a:schemeClr val="bg1"/>
                </a:solidFill>
              </a:defRPr>
            </a:lvl1pPr>
          </a:lstStyle>
          <a:p>
            <a:pPr lvl="0"/>
            <a:r>
              <a:rPr lang="en-US"/>
              <a:t>Lorem ipsum dolor</a:t>
            </a:r>
          </a:p>
        </p:txBody>
      </p:sp>
      <p:sp>
        <p:nvSpPr>
          <p:cNvPr id="130" name="Text Placeholder 49">
            <a:extLst>
              <a:ext uri="{FF2B5EF4-FFF2-40B4-BE49-F238E27FC236}">
                <a16:creationId xmlns:a16="http://schemas.microsoft.com/office/drawing/2014/main" id="{F5AA61F8-06E0-57B5-ACDE-131601419B79}"/>
              </a:ext>
            </a:extLst>
          </p:cNvPr>
          <p:cNvSpPr>
            <a:spLocks noGrp="1"/>
          </p:cNvSpPr>
          <p:nvPr>
            <p:ph type="body" sz="quarter" idx="81" hasCustomPrompt="1"/>
          </p:nvPr>
        </p:nvSpPr>
        <p:spPr>
          <a:xfrm>
            <a:off x="6892930" y="3981916"/>
            <a:ext cx="1665882" cy="171450"/>
          </a:xfrm>
        </p:spPr>
        <p:txBody>
          <a:bodyPr>
            <a:normAutofit/>
          </a:bodyPr>
          <a:lstStyle>
            <a:lvl1pPr algn="l">
              <a:defRPr sz="900" b="1">
                <a:solidFill>
                  <a:schemeClr val="bg1"/>
                </a:solidFill>
              </a:defRPr>
            </a:lvl1pPr>
          </a:lstStyle>
          <a:p>
            <a:pPr lvl="0"/>
            <a:r>
              <a:rPr lang="en-US"/>
              <a:t>Lorem ipsum dolor</a:t>
            </a:r>
          </a:p>
        </p:txBody>
      </p:sp>
      <p:sp>
        <p:nvSpPr>
          <p:cNvPr id="131" name="Text Placeholder 49">
            <a:extLst>
              <a:ext uri="{FF2B5EF4-FFF2-40B4-BE49-F238E27FC236}">
                <a16:creationId xmlns:a16="http://schemas.microsoft.com/office/drawing/2014/main" id="{EAE7DE52-8C83-B776-AE82-38337A5CD919}"/>
              </a:ext>
            </a:extLst>
          </p:cNvPr>
          <p:cNvSpPr>
            <a:spLocks noGrp="1"/>
          </p:cNvSpPr>
          <p:nvPr>
            <p:ph type="body" sz="quarter" idx="82" hasCustomPrompt="1"/>
          </p:nvPr>
        </p:nvSpPr>
        <p:spPr>
          <a:xfrm>
            <a:off x="6892930" y="3163096"/>
            <a:ext cx="1680687" cy="137732"/>
          </a:xfrm>
        </p:spPr>
        <p:txBody>
          <a:bodyPr>
            <a:normAutofit/>
          </a:bodyPr>
          <a:lstStyle>
            <a:lvl1pPr algn="l">
              <a:defRPr sz="900" b="1">
                <a:solidFill>
                  <a:schemeClr val="bg1"/>
                </a:solidFill>
              </a:defRPr>
            </a:lvl1pPr>
          </a:lstStyle>
          <a:p>
            <a:pPr lvl="0"/>
            <a:r>
              <a:rPr lang="en-US"/>
              <a:t>Lorem ipsum dolor</a:t>
            </a:r>
          </a:p>
        </p:txBody>
      </p:sp>
      <p:sp>
        <p:nvSpPr>
          <p:cNvPr id="132" name="Text Placeholder 49">
            <a:extLst>
              <a:ext uri="{FF2B5EF4-FFF2-40B4-BE49-F238E27FC236}">
                <a16:creationId xmlns:a16="http://schemas.microsoft.com/office/drawing/2014/main" id="{6606E151-B7C9-D95F-C443-77D163268346}"/>
              </a:ext>
            </a:extLst>
          </p:cNvPr>
          <p:cNvSpPr>
            <a:spLocks noGrp="1"/>
          </p:cNvSpPr>
          <p:nvPr>
            <p:ph type="body" sz="quarter" idx="83" hasCustomPrompt="1"/>
          </p:nvPr>
        </p:nvSpPr>
        <p:spPr>
          <a:xfrm>
            <a:off x="6892930" y="3300828"/>
            <a:ext cx="1680687" cy="457200"/>
          </a:xfrm>
        </p:spPr>
        <p:txBody>
          <a:bodyPr>
            <a:normAutofit/>
          </a:bodyPr>
          <a:lstStyle>
            <a:lvl1pPr algn="l">
              <a:defRPr sz="750" b="0">
                <a:solidFill>
                  <a:schemeClr val="bg1"/>
                </a:solidFill>
              </a:defRPr>
            </a:lvl1pPr>
          </a:lstStyle>
          <a:p>
            <a:pPr lvl="0"/>
            <a:r>
              <a:rPr lang="en-US"/>
              <a:t>Lorem ipsum dolor</a:t>
            </a:r>
          </a:p>
        </p:txBody>
      </p:sp>
      <p:sp>
        <p:nvSpPr>
          <p:cNvPr id="133" name="Text Placeholder 49">
            <a:extLst>
              <a:ext uri="{FF2B5EF4-FFF2-40B4-BE49-F238E27FC236}">
                <a16:creationId xmlns:a16="http://schemas.microsoft.com/office/drawing/2014/main" id="{ED9F8DB6-3091-2914-9595-C8D7A4DA6C7F}"/>
              </a:ext>
            </a:extLst>
          </p:cNvPr>
          <p:cNvSpPr>
            <a:spLocks noGrp="1"/>
          </p:cNvSpPr>
          <p:nvPr>
            <p:ph type="body" sz="quarter" idx="84" hasCustomPrompt="1"/>
          </p:nvPr>
        </p:nvSpPr>
        <p:spPr>
          <a:xfrm>
            <a:off x="6892930" y="4168903"/>
            <a:ext cx="1665882" cy="405422"/>
          </a:xfrm>
        </p:spPr>
        <p:txBody>
          <a:bodyPr>
            <a:normAutofit/>
          </a:bodyPr>
          <a:lstStyle>
            <a:lvl1pPr algn="l">
              <a:defRPr sz="750" b="0">
                <a:solidFill>
                  <a:schemeClr val="bg1"/>
                </a:solidFill>
              </a:defRPr>
            </a:lvl1pPr>
          </a:lstStyle>
          <a:p>
            <a:pPr lvl="0"/>
            <a:r>
              <a:rPr lang="en-US"/>
              <a:t>Lorem ipsum dolor</a:t>
            </a:r>
          </a:p>
        </p:txBody>
      </p:sp>
    </p:spTree>
    <p:extLst>
      <p:ext uri="{BB962C8B-B14F-4D97-AF65-F5344CB8AC3E}">
        <p14:creationId xmlns:p14="http://schemas.microsoft.com/office/powerpoint/2010/main" val="287122440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3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Three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104912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5248059" y="2264458"/>
            <a:ext cx="3329204" cy="105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773234" y="3452494"/>
            <a:ext cx="280402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2309641"/>
            <a:ext cx="1930014" cy="81109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2039715"/>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41313" y="3492815"/>
            <a:ext cx="1930014" cy="100458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53350" y="3222890"/>
            <a:ext cx="1917977" cy="243033"/>
          </a:xfrm>
        </p:spPr>
        <p:txBody>
          <a:bodyPr>
            <a:normAutofit/>
          </a:bodyPr>
          <a:lstStyle>
            <a:lvl1pPr>
              <a:defRPr sz="1200" b="1">
                <a:solidFill>
                  <a:schemeClr val="tx1"/>
                </a:solidFill>
              </a:defRPr>
            </a:lvl1pPr>
          </a:lstStyle>
          <a:p>
            <a:pPr lvl="0"/>
            <a:r>
              <a:rPr lang="en-US"/>
              <a:t>Lorem ipsum dolor</a:t>
            </a:r>
          </a:p>
        </p:txBody>
      </p:sp>
      <p:grpSp>
        <p:nvGrpSpPr>
          <p:cNvPr id="21" name="Group 20">
            <a:extLst>
              <a:ext uri="{FF2B5EF4-FFF2-40B4-BE49-F238E27FC236}">
                <a16:creationId xmlns:a16="http://schemas.microsoft.com/office/drawing/2014/main" id="{F0E9E280-5B2D-32BB-DA85-43429610B0E0}"/>
              </a:ext>
            </a:extLst>
          </p:cNvPr>
          <p:cNvGrpSpPr/>
          <p:nvPr userDrawn="1"/>
        </p:nvGrpSpPr>
        <p:grpSpPr>
          <a:xfrm>
            <a:off x="2768805" y="681782"/>
            <a:ext cx="3515902" cy="3815615"/>
            <a:chOff x="5134015" y="480648"/>
            <a:chExt cx="3049805" cy="3497920"/>
          </a:xfrm>
        </p:grpSpPr>
        <p:sp>
          <p:nvSpPr>
            <p:cNvPr id="22" name="Freeform 21">
              <a:extLst>
                <a:ext uri="{FF2B5EF4-FFF2-40B4-BE49-F238E27FC236}">
                  <a16:creationId xmlns:a16="http://schemas.microsoft.com/office/drawing/2014/main" id="{30E3C9B8-C8F9-36BD-8C92-4A97E2304F90}"/>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3" name="Freeform 22">
              <a:extLst>
                <a:ext uri="{FF2B5EF4-FFF2-40B4-BE49-F238E27FC236}">
                  <a16:creationId xmlns:a16="http://schemas.microsoft.com/office/drawing/2014/main" id="{B2A54E4D-51B1-F5A9-1FC4-48A1AC833ADD}"/>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4" name="Freeform 23">
              <a:extLst>
                <a:ext uri="{FF2B5EF4-FFF2-40B4-BE49-F238E27FC236}">
                  <a16:creationId xmlns:a16="http://schemas.microsoft.com/office/drawing/2014/main" id="{20ED6DBF-3030-42AA-1A10-2B530DC7958E}"/>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Tree>
    <p:extLst>
      <p:ext uri="{BB962C8B-B14F-4D97-AF65-F5344CB8AC3E}">
        <p14:creationId xmlns:p14="http://schemas.microsoft.com/office/powerpoint/2010/main" val="5693963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userDrawn="1"/>
        </p:nvCxnSpPr>
        <p:spPr>
          <a:xfrm>
            <a:off x="5595937" y="3793555"/>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6548587" y="3563951"/>
            <a:ext cx="1917977" cy="243033"/>
          </a:xfrm>
        </p:spPr>
        <p:txBody>
          <a:bodyPr>
            <a:normAutofit/>
          </a:bodyPr>
          <a:lstStyle>
            <a:lvl1pPr>
              <a:defRPr sz="1200" b="1">
                <a:solidFill>
                  <a:schemeClr val="tx1"/>
                </a:solidFill>
              </a:defRPr>
            </a:lvl1pPr>
          </a:lstStyle>
          <a:p>
            <a:pPr lvl="0"/>
            <a:r>
              <a:rPr lang="en-US"/>
              <a:t>Lorem ipsum dolor</a:t>
            </a:r>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83283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flipV="1">
            <a:off x="5063570" y="1949744"/>
            <a:ext cx="3513693" cy="911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595937" y="2858504"/>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1984426"/>
            <a:ext cx="1930014" cy="602269"/>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714500"/>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36550" y="2898826"/>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48587" y="2628900"/>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grpSp>
        <p:nvGrpSpPr>
          <p:cNvPr id="3" name="Group 2">
            <a:extLst>
              <a:ext uri="{FF2B5EF4-FFF2-40B4-BE49-F238E27FC236}">
                <a16:creationId xmlns:a16="http://schemas.microsoft.com/office/drawing/2014/main" id="{12BD220D-68E4-AA53-DDAD-EF80DFB2208E}"/>
              </a:ext>
            </a:extLst>
          </p:cNvPr>
          <p:cNvGrpSpPr/>
          <p:nvPr userDrawn="1"/>
        </p:nvGrpSpPr>
        <p:grpSpPr>
          <a:xfrm>
            <a:off x="2660481" y="636062"/>
            <a:ext cx="3732551" cy="387137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grpSp>
      <p:sp>
        <p:nvSpPr>
          <p:cNvPr id="32" name="Text Placeholder 49">
            <a:extLst>
              <a:ext uri="{FF2B5EF4-FFF2-40B4-BE49-F238E27FC236}">
                <a16:creationId xmlns:a16="http://schemas.microsoft.com/office/drawing/2014/main" id="{025ACA80-5E3E-ECBA-0342-7354F2C2C8E3}"/>
              </a:ext>
            </a:extLst>
          </p:cNvPr>
          <p:cNvSpPr>
            <a:spLocks noGrp="1"/>
          </p:cNvSpPr>
          <p:nvPr>
            <p:ph type="body" sz="quarter" idx="22" hasCustomPrompt="1"/>
          </p:nvPr>
        </p:nvSpPr>
        <p:spPr>
          <a:xfrm>
            <a:off x="6536550" y="3833877"/>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Tree>
    <p:extLst>
      <p:ext uri="{BB962C8B-B14F-4D97-AF65-F5344CB8AC3E}">
        <p14:creationId xmlns:p14="http://schemas.microsoft.com/office/powerpoint/2010/main" val="132968850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5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4953846" y="1626070"/>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402255"/>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a:t>03</a:t>
            </a:r>
          </a:p>
        </p:txBody>
      </p:sp>
      <p:sp>
        <p:nvSpPr>
          <p:cNvPr id="31" name="Text Placeholder 49">
            <a:extLst>
              <a:ext uri="{FF2B5EF4-FFF2-40B4-BE49-F238E27FC236}">
                <a16:creationId xmlns:a16="http://schemas.microsoft.com/office/drawing/2014/main" id="{C038B52C-CDF4-0DF2-3FA2-39E60F1AB1CD}"/>
              </a:ext>
            </a:extLst>
          </p:cNvPr>
          <p:cNvSpPr>
            <a:spLocks noGrp="1"/>
          </p:cNvSpPr>
          <p:nvPr>
            <p:ph type="body" sz="quarter" idx="22" hasCustomPrompt="1"/>
          </p:nvPr>
        </p:nvSpPr>
        <p:spPr>
          <a:xfrm>
            <a:off x="6540705" y="1643833"/>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2" name="Straight Connector 31">
            <a:extLst>
              <a:ext uri="{FF2B5EF4-FFF2-40B4-BE49-F238E27FC236}">
                <a16:creationId xmlns:a16="http://schemas.microsoft.com/office/drawing/2014/main" id="{D76E717A-73F7-8CA1-BE52-D0D8CDEC8C02}"/>
              </a:ext>
            </a:extLst>
          </p:cNvPr>
          <p:cNvCxnSpPr>
            <a:cxnSpLocks/>
          </p:cNvCxnSpPr>
          <p:nvPr userDrawn="1"/>
        </p:nvCxnSpPr>
        <p:spPr>
          <a:xfrm>
            <a:off x="4953846" y="23924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FCA0BE06-BEA7-32EE-7BA7-E3F599349ECD}"/>
              </a:ext>
            </a:extLst>
          </p:cNvPr>
          <p:cNvSpPr>
            <a:spLocks noGrp="1"/>
          </p:cNvSpPr>
          <p:nvPr>
            <p:ph type="body" sz="quarter" idx="23" hasCustomPrompt="1"/>
          </p:nvPr>
        </p:nvSpPr>
        <p:spPr>
          <a:xfrm>
            <a:off x="6540280" y="2168613"/>
            <a:ext cx="1917977"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C3AAD83A-0AAD-372A-A2E8-B58987F608C6}"/>
              </a:ext>
            </a:extLst>
          </p:cNvPr>
          <p:cNvSpPr>
            <a:spLocks noGrp="1"/>
          </p:cNvSpPr>
          <p:nvPr>
            <p:ph type="body" sz="quarter" idx="24" hasCustomPrompt="1"/>
          </p:nvPr>
        </p:nvSpPr>
        <p:spPr>
          <a:xfrm>
            <a:off x="6540705" y="24101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5" name="Straight Connector 34">
            <a:extLst>
              <a:ext uri="{FF2B5EF4-FFF2-40B4-BE49-F238E27FC236}">
                <a16:creationId xmlns:a16="http://schemas.microsoft.com/office/drawing/2014/main" id="{CA5675F7-255B-689D-EE6E-1CA53A798553}"/>
              </a:ext>
            </a:extLst>
          </p:cNvPr>
          <p:cNvCxnSpPr>
            <a:cxnSpLocks/>
          </p:cNvCxnSpPr>
          <p:nvPr userDrawn="1"/>
        </p:nvCxnSpPr>
        <p:spPr>
          <a:xfrm>
            <a:off x="4960595" y="31445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Placeholder 49">
            <a:extLst>
              <a:ext uri="{FF2B5EF4-FFF2-40B4-BE49-F238E27FC236}">
                <a16:creationId xmlns:a16="http://schemas.microsoft.com/office/drawing/2014/main" id="{C7D375DA-58D6-465B-C9E7-2D12D8A9ABC9}"/>
              </a:ext>
            </a:extLst>
          </p:cNvPr>
          <p:cNvSpPr>
            <a:spLocks noGrp="1"/>
          </p:cNvSpPr>
          <p:nvPr>
            <p:ph type="body" sz="quarter" idx="25" hasCustomPrompt="1"/>
          </p:nvPr>
        </p:nvSpPr>
        <p:spPr>
          <a:xfrm>
            <a:off x="6547030" y="2920713"/>
            <a:ext cx="1917977" cy="243033"/>
          </a:xfrm>
        </p:spPr>
        <p:txBody>
          <a:bodyPr>
            <a:normAutofit/>
          </a:bodyPr>
          <a:lstStyle>
            <a:lvl1pPr>
              <a:defRPr sz="1200" b="1">
                <a:solidFill>
                  <a:schemeClr val="tx1"/>
                </a:solidFill>
              </a:defRPr>
            </a:lvl1pPr>
          </a:lstStyle>
          <a:p>
            <a:pPr lvl="0"/>
            <a:r>
              <a:rPr lang="en-US"/>
              <a:t>Lorem ipsum dolor</a:t>
            </a:r>
          </a:p>
        </p:txBody>
      </p:sp>
      <p:sp>
        <p:nvSpPr>
          <p:cNvPr id="37" name="Text Placeholder 49">
            <a:extLst>
              <a:ext uri="{FF2B5EF4-FFF2-40B4-BE49-F238E27FC236}">
                <a16:creationId xmlns:a16="http://schemas.microsoft.com/office/drawing/2014/main" id="{400166FF-E8AA-E662-64FE-2BB3EE726E65}"/>
              </a:ext>
            </a:extLst>
          </p:cNvPr>
          <p:cNvSpPr>
            <a:spLocks noGrp="1"/>
          </p:cNvSpPr>
          <p:nvPr>
            <p:ph type="body" sz="quarter" idx="26" hasCustomPrompt="1"/>
          </p:nvPr>
        </p:nvSpPr>
        <p:spPr>
          <a:xfrm>
            <a:off x="6547454" y="31622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41" name="Straight Connector 40">
            <a:extLst>
              <a:ext uri="{FF2B5EF4-FFF2-40B4-BE49-F238E27FC236}">
                <a16:creationId xmlns:a16="http://schemas.microsoft.com/office/drawing/2014/main" id="{34E99D73-0487-A4F1-B5BB-8DD860DD3C82}"/>
              </a:ext>
            </a:extLst>
          </p:cNvPr>
          <p:cNvCxnSpPr>
            <a:cxnSpLocks/>
          </p:cNvCxnSpPr>
          <p:nvPr userDrawn="1"/>
        </p:nvCxnSpPr>
        <p:spPr>
          <a:xfrm>
            <a:off x="4960595" y="3920574"/>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 Placeholder 49">
            <a:extLst>
              <a:ext uri="{FF2B5EF4-FFF2-40B4-BE49-F238E27FC236}">
                <a16:creationId xmlns:a16="http://schemas.microsoft.com/office/drawing/2014/main" id="{E0275718-9D6E-9171-2E2B-FA2E7B591063}"/>
              </a:ext>
            </a:extLst>
          </p:cNvPr>
          <p:cNvSpPr>
            <a:spLocks noGrp="1"/>
          </p:cNvSpPr>
          <p:nvPr>
            <p:ph type="body" sz="quarter" idx="27" hasCustomPrompt="1"/>
          </p:nvPr>
        </p:nvSpPr>
        <p:spPr>
          <a:xfrm>
            <a:off x="6547030" y="3696758"/>
            <a:ext cx="1917977" cy="243033"/>
          </a:xfrm>
        </p:spPr>
        <p:txBody>
          <a:bodyPr>
            <a:normAutofit/>
          </a:bodyPr>
          <a:lstStyle>
            <a:lvl1pPr>
              <a:defRPr sz="1200" b="1">
                <a:solidFill>
                  <a:schemeClr val="tx1"/>
                </a:solidFill>
              </a:defRPr>
            </a:lvl1pPr>
          </a:lstStyle>
          <a:p>
            <a:pPr lvl="0"/>
            <a:r>
              <a:rPr lang="en-US"/>
              <a:t>Lorem ipsum dolor</a:t>
            </a:r>
          </a:p>
        </p:txBody>
      </p:sp>
      <p:sp>
        <p:nvSpPr>
          <p:cNvPr id="43" name="Text Placeholder 49">
            <a:extLst>
              <a:ext uri="{FF2B5EF4-FFF2-40B4-BE49-F238E27FC236}">
                <a16:creationId xmlns:a16="http://schemas.microsoft.com/office/drawing/2014/main" id="{FD7EE501-6566-05C5-DCC8-0890A7C9B161}"/>
              </a:ext>
            </a:extLst>
          </p:cNvPr>
          <p:cNvSpPr>
            <a:spLocks noGrp="1"/>
          </p:cNvSpPr>
          <p:nvPr>
            <p:ph type="body" sz="quarter" idx="28" hasCustomPrompt="1"/>
          </p:nvPr>
        </p:nvSpPr>
        <p:spPr>
          <a:xfrm>
            <a:off x="6547454" y="3938337"/>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grpSp>
        <p:nvGrpSpPr>
          <p:cNvPr id="3" name="Group 2">
            <a:extLst>
              <a:ext uri="{FF2B5EF4-FFF2-40B4-BE49-F238E27FC236}">
                <a16:creationId xmlns:a16="http://schemas.microsoft.com/office/drawing/2014/main" id="{ACBAA1EC-21F1-48CF-ADF3-C6FDF59A97BD}"/>
              </a:ext>
            </a:extLst>
          </p:cNvPr>
          <p:cNvGrpSpPr/>
          <p:nvPr userDrawn="1"/>
        </p:nvGrpSpPr>
        <p:grpSpPr>
          <a:xfrm>
            <a:off x="2664591" y="591742"/>
            <a:ext cx="3724330" cy="3905219"/>
            <a:chOff x="3552788" y="788988"/>
            <a:chExt cx="4965773" cy="5206959"/>
          </a:xfrm>
        </p:grpSpPr>
        <p:grpSp>
          <p:nvGrpSpPr>
            <p:cNvPr id="7" name="Group 6">
              <a:extLst>
                <a:ext uri="{FF2B5EF4-FFF2-40B4-BE49-F238E27FC236}">
                  <a16:creationId xmlns:a16="http://schemas.microsoft.com/office/drawing/2014/main" id="{F0A4FF41-EAEB-EFA1-0554-17C19206BF20}"/>
                </a:ext>
              </a:extLst>
            </p:cNvPr>
            <p:cNvGrpSpPr/>
            <p:nvPr/>
          </p:nvGrpSpPr>
          <p:grpSpPr>
            <a:xfrm>
              <a:off x="3552788" y="788988"/>
              <a:ext cx="4965773" cy="5206959"/>
              <a:chOff x="4176032" y="480648"/>
              <a:chExt cx="4965773" cy="5695352"/>
            </a:xfrm>
          </p:grpSpPr>
          <p:sp>
            <p:nvSpPr>
              <p:cNvPr id="20" name="Freeform 19">
                <a:extLst>
                  <a:ext uri="{FF2B5EF4-FFF2-40B4-BE49-F238E27FC236}">
                    <a16:creationId xmlns:a16="http://schemas.microsoft.com/office/drawing/2014/main" id="{B03D95C1-0FFD-74A4-4F28-3D17506FC37C}"/>
                  </a:ext>
                </a:extLst>
              </p:cNvPr>
              <p:cNvSpPr/>
              <p:nvPr/>
            </p:nvSpPr>
            <p:spPr>
              <a:xfrm>
                <a:off x="4176032" y="5199298"/>
                <a:ext cx="4965773" cy="976702"/>
              </a:xfrm>
              <a:custGeom>
                <a:avLst/>
                <a:gdLst>
                  <a:gd name="connsiteX0" fmla="*/ 0 w 4965773"/>
                  <a:gd name="connsiteY0" fmla="*/ 976702 h 976702"/>
                  <a:gd name="connsiteX1" fmla="*/ 2482958 w 4965773"/>
                  <a:gd name="connsiteY1" fmla="*/ 976702 h 976702"/>
                  <a:gd name="connsiteX2" fmla="*/ 4965773 w 4965773"/>
                  <a:gd name="connsiteY2" fmla="*/ 976702 h 976702"/>
                  <a:gd name="connsiteX3" fmla="*/ 4540035 w 4965773"/>
                  <a:gd name="connsiteY3" fmla="*/ 0 h 976702"/>
                  <a:gd name="connsiteX4" fmla="*/ 425739 w 4965773"/>
                  <a:gd name="connsiteY4" fmla="*/ 0 h 976702"/>
                  <a:gd name="connsiteX5" fmla="*/ 0 w 4965773"/>
                  <a:gd name="connsiteY5" fmla="*/ 976702 h 97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773" h="976702">
                    <a:moveTo>
                      <a:pt x="0" y="976702"/>
                    </a:moveTo>
                    <a:lnTo>
                      <a:pt x="2482958" y="976702"/>
                    </a:lnTo>
                    <a:lnTo>
                      <a:pt x="4965773" y="976702"/>
                    </a:lnTo>
                    <a:lnTo>
                      <a:pt x="4540035" y="0"/>
                    </a:lnTo>
                    <a:lnTo>
                      <a:pt x="425739" y="0"/>
                    </a:lnTo>
                    <a:lnTo>
                      <a:pt x="0" y="976702"/>
                    </a:lnTo>
                    <a:close/>
                  </a:path>
                </a:pathLst>
              </a:custGeom>
              <a:solidFill>
                <a:schemeClr val="tx2"/>
              </a:solidFill>
              <a:ln w="14179"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7240EDAE-C343-2C98-5779-F4B825733C2D}"/>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0BA9C11C-25B7-8E09-02AE-D5A50A46996B}"/>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a:p>
            </p:txBody>
          </p:sp>
          <p:sp>
            <p:nvSpPr>
              <p:cNvPr id="28" name="Freeform 27">
                <a:extLst>
                  <a:ext uri="{FF2B5EF4-FFF2-40B4-BE49-F238E27FC236}">
                    <a16:creationId xmlns:a16="http://schemas.microsoft.com/office/drawing/2014/main" id="{5B69CE21-3415-9089-5D55-60C48C121AFB}"/>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30304CD6-C1CE-459C-2A79-770FC8173921}"/>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a:p>
            </p:txBody>
          </p:sp>
        </p:grpSp>
        <p:sp>
          <p:nvSpPr>
            <p:cNvPr id="8" name="Rectangle 7">
              <a:extLst>
                <a:ext uri="{FF2B5EF4-FFF2-40B4-BE49-F238E27FC236}">
                  <a16:creationId xmlns:a16="http://schemas.microsoft.com/office/drawing/2014/main" id="{BD30A56E-DDA4-5A7C-D424-47E8E12BE0E9}"/>
                </a:ext>
              </a:extLst>
            </p:cNvPr>
            <p:cNvSpPr/>
            <p:nvPr/>
          </p:nvSpPr>
          <p:spPr>
            <a:xfrm>
              <a:off x="5652965" y="12344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01</a:t>
              </a:r>
            </a:p>
          </p:txBody>
        </p:sp>
        <p:sp>
          <p:nvSpPr>
            <p:cNvPr id="16" name="Rectangle 15">
              <a:extLst>
                <a:ext uri="{FF2B5EF4-FFF2-40B4-BE49-F238E27FC236}">
                  <a16:creationId xmlns:a16="http://schemas.microsoft.com/office/drawing/2014/main" id="{834093D4-D80B-C352-B740-E2515171D935}"/>
                </a:ext>
              </a:extLst>
            </p:cNvPr>
            <p:cNvSpPr/>
            <p:nvPr/>
          </p:nvSpPr>
          <p:spPr>
            <a:xfrm>
              <a:off x="5647272" y="2176331"/>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02</a:t>
              </a:r>
            </a:p>
          </p:txBody>
        </p:sp>
        <p:sp>
          <p:nvSpPr>
            <p:cNvPr id="17" name="Rectangle 16">
              <a:extLst>
                <a:ext uri="{FF2B5EF4-FFF2-40B4-BE49-F238E27FC236}">
                  <a16:creationId xmlns:a16="http://schemas.microsoft.com/office/drawing/2014/main" id="{63E0D5C1-0FE9-AF82-06B0-4B000DE62DA0}"/>
                </a:ext>
              </a:extLst>
            </p:cNvPr>
            <p:cNvSpPr/>
            <p:nvPr/>
          </p:nvSpPr>
          <p:spPr>
            <a:xfrm>
              <a:off x="5652965" y="3174926"/>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03</a:t>
              </a:r>
            </a:p>
          </p:txBody>
        </p:sp>
        <p:sp>
          <p:nvSpPr>
            <p:cNvPr id="18" name="Rectangle 17">
              <a:extLst>
                <a:ext uri="{FF2B5EF4-FFF2-40B4-BE49-F238E27FC236}">
                  <a16:creationId xmlns:a16="http://schemas.microsoft.com/office/drawing/2014/main" id="{6DAAA5B7-042D-F433-8967-F2331ABB53A3}"/>
                </a:ext>
              </a:extLst>
            </p:cNvPr>
            <p:cNvSpPr/>
            <p:nvPr/>
          </p:nvSpPr>
          <p:spPr>
            <a:xfrm>
              <a:off x="5652965" y="417606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04</a:t>
              </a:r>
            </a:p>
          </p:txBody>
        </p:sp>
        <p:sp>
          <p:nvSpPr>
            <p:cNvPr id="19" name="Rectangle 18">
              <a:extLst>
                <a:ext uri="{FF2B5EF4-FFF2-40B4-BE49-F238E27FC236}">
                  <a16:creationId xmlns:a16="http://schemas.microsoft.com/office/drawing/2014/main" id="{B03C2F7B-12AE-63B3-2968-AB54DFCE1747}"/>
                </a:ext>
              </a:extLst>
            </p:cNvPr>
            <p:cNvSpPr/>
            <p:nvPr/>
          </p:nvSpPr>
          <p:spPr>
            <a:xfrm>
              <a:off x="5647271" y="5155197"/>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a:t>05</a:t>
              </a:r>
            </a:p>
          </p:txBody>
        </p:sp>
      </p:grpSp>
    </p:spTree>
    <p:extLst>
      <p:ext uri="{BB962C8B-B14F-4D97-AF65-F5344CB8AC3E}">
        <p14:creationId xmlns:p14="http://schemas.microsoft.com/office/powerpoint/2010/main" val="41079066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2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2C4D491A-769A-F89B-EE63-2A2EBE41078E}"/>
              </a:ext>
            </a:extLst>
          </p:cNvPr>
          <p:cNvSpPr/>
          <p:nvPr userDrawn="1"/>
        </p:nvSpPr>
        <p:spPr>
          <a:xfrm>
            <a:off x="1" y="2571750"/>
            <a:ext cx="4128719" cy="1349976"/>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7" name="Pentagon 6">
            <a:extLst>
              <a:ext uri="{FF2B5EF4-FFF2-40B4-BE49-F238E27FC236}">
                <a16:creationId xmlns:a16="http://schemas.microsoft.com/office/drawing/2014/main" id="{F904EBCD-5000-5E7B-3096-12B5F54FDDFF}"/>
              </a:ext>
            </a:extLst>
          </p:cNvPr>
          <p:cNvSpPr/>
          <p:nvPr userDrawn="1"/>
        </p:nvSpPr>
        <p:spPr>
          <a:xfrm>
            <a:off x="4" y="1002042"/>
            <a:ext cx="2717225" cy="1349978"/>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272483"/>
            <a:ext cx="931070" cy="784917"/>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436030"/>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3087851"/>
            <a:ext cx="2008582"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3097001"/>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251510080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3 growth arrow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21" name="Pentagon 20">
            <a:extLst>
              <a:ext uri="{FF2B5EF4-FFF2-40B4-BE49-F238E27FC236}">
                <a16:creationId xmlns:a16="http://schemas.microsoft.com/office/drawing/2014/main" id="{E9B8161E-55FF-59EF-8426-D02B618E8F40}"/>
              </a:ext>
            </a:extLst>
          </p:cNvPr>
          <p:cNvSpPr/>
          <p:nvPr userDrawn="1"/>
        </p:nvSpPr>
        <p:spPr>
          <a:xfrm>
            <a:off x="0" y="3291738"/>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2" name="Pentagon 21">
            <a:extLst>
              <a:ext uri="{FF2B5EF4-FFF2-40B4-BE49-F238E27FC236}">
                <a16:creationId xmlns:a16="http://schemas.microsoft.com/office/drawing/2014/main" id="{8439090B-068F-B8A0-C490-6708B1121595}"/>
              </a:ext>
            </a:extLst>
          </p:cNvPr>
          <p:cNvSpPr/>
          <p:nvPr userDrawn="1"/>
        </p:nvSpPr>
        <p:spPr>
          <a:xfrm>
            <a:off x="-17923" y="2131194"/>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23" name="Pentagon 22">
            <a:extLst>
              <a:ext uri="{FF2B5EF4-FFF2-40B4-BE49-F238E27FC236}">
                <a16:creationId xmlns:a16="http://schemas.microsoft.com/office/drawing/2014/main" id="{3CD8E347-B89D-E70C-AA54-0B2427E44B4E}"/>
              </a:ext>
            </a:extLst>
          </p:cNvPr>
          <p:cNvSpPr/>
          <p:nvPr userDrawn="1"/>
        </p:nvSpPr>
        <p:spPr>
          <a:xfrm>
            <a:off x="4" y="964120"/>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161053"/>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170204"/>
            <a:ext cx="931070" cy="473922"/>
          </a:xfrm>
        </p:spPr>
        <p:txBody>
          <a:bodyPr>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233478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2343940"/>
            <a:ext cx="931070" cy="473922"/>
          </a:xfrm>
        </p:spPr>
        <p:txBody>
          <a:bodyPr>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350910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3518260"/>
            <a:ext cx="931070" cy="473922"/>
          </a:xfrm>
        </p:spPr>
        <p:txBody>
          <a:bodyPr>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297257256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4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56511504-8EC8-0DC9-FC78-C9A6F5A4FA4A}"/>
              </a:ext>
            </a:extLst>
          </p:cNvPr>
          <p:cNvSpPr/>
          <p:nvPr userDrawn="1"/>
        </p:nvSpPr>
        <p:spPr>
          <a:xfrm>
            <a:off x="0" y="2649406"/>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7" name="Pentagon 6">
            <a:extLst>
              <a:ext uri="{FF2B5EF4-FFF2-40B4-BE49-F238E27FC236}">
                <a16:creationId xmlns:a16="http://schemas.microsoft.com/office/drawing/2014/main" id="{6A09ED0C-4091-74E0-1BB2-255B777C0EBF}"/>
              </a:ext>
            </a:extLst>
          </p:cNvPr>
          <p:cNvSpPr/>
          <p:nvPr userDrawn="1"/>
        </p:nvSpPr>
        <p:spPr>
          <a:xfrm>
            <a:off x="-17923" y="1623859"/>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8" name="Pentagon 7">
            <a:extLst>
              <a:ext uri="{FF2B5EF4-FFF2-40B4-BE49-F238E27FC236}">
                <a16:creationId xmlns:a16="http://schemas.microsoft.com/office/drawing/2014/main" id="{810AEB3C-4165-18FA-AE5F-17BBDC7ED101}"/>
              </a:ext>
            </a:extLst>
          </p:cNvPr>
          <p:cNvSpPr/>
          <p:nvPr userDrawn="1"/>
        </p:nvSpPr>
        <p:spPr>
          <a:xfrm>
            <a:off x="4" y="591784"/>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sp>
        <p:nvSpPr>
          <p:cNvPr id="16" name="Pentagon 15">
            <a:extLst>
              <a:ext uri="{FF2B5EF4-FFF2-40B4-BE49-F238E27FC236}">
                <a16:creationId xmlns:a16="http://schemas.microsoft.com/office/drawing/2014/main" id="{63F074CA-4C3A-DBB0-C79C-777593D53747}"/>
              </a:ext>
            </a:extLst>
          </p:cNvPr>
          <p:cNvSpPr/>
          <p:nvPr userDrawn="1"/>
        </p:nvSpPr>
        <p:spPr>
          <a:xfrm>
            <a:off x="-17924" y="3674952"/>
            <a:ext cx="2735152" cy="887642"/>
          </a:xfrm>
          <a:prstGeom prst="homePlate">
            <a:avLst>
              <a:gd name="adj" fmla="val 3095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774227"/>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783378"/>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1828800"/>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1837951"/>
            <a:ext cx="931070" cy="473922"/>
          </a:xfrm>
        </p:spPr>
        <p:txBody>
          <a:bodyPr anchor="ctr" anchorCtr="0">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2867344"/>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2876495"/>
            <a:ext cx="931070" cy="473922"/>
          </a:xfrm>
        </p:spPr>
        <p:txBody>
          <a:bodyPr anchor="ctr" anchorCtr="0">
            <a:noAutofit/>
          </a:bodyPr>
          <a:lstStyle>
            <a:lvl1pPr>
              <a:defRPr sz="2400" b="1">
                <a:solidFill>
                  <a:schemeClr val="bg1"/>
                </a:solidFill>
              </a:defRPr>
            </a:lvl1pPr>
          </a:lstStyle>
          <a:p>
            <a:pPr lvl="0"/>
            <a:r>
              <a:rPr lang="en-US"/>
              <a:t>XX%</a:t>
            </a:r>
          </a:p>
        </p:txBody>
      </p:sp>
      <p:sp>
        <p:nvSpPr>
          <p:cNvPr id="17" name="Text Placeholder 49">
            <a:extLst>
              <a:ext uri="{FF2B5EF4-FFF2-40B4-BE49-F238E27FC236}">
                <a16:creationId xmlns:a16="http://schemas.microsoft.com/office/drawing/2014/main" id="{F442A0A4-4DF3-F67D-2AC3-3C23C11942E9}"/>
              </a:ext>
            </a:extLst>
          </p:cNvPr>
          <p:cNvSpPr>
            <a:spLocks noGrp="1"/>
          </p:cNvSpPr>
          <p:nvPr>
            <p:ph type="body" sz="quarter" idx="23" hasCustomPrompt="1"/>
          </p:nvPr>
        </p:nvSpPr>
        <p:spPr>
          <a:xfrm>
            <a:off x="588229" y="3869150"/>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18" name="Text Placeholder 49">
            <a:extLst>
              <a:ext uri="{FF2B5EF4-FFF2-40B4-BE49-F238E27FC236}">
                <a16:creationId xmlns:a16="http://schemas.microsoft.com/office/drawing/2014/main" id="{4D8DEB2D-3825-6D62-81C5-A74882195ADC}"/>
              </a:ext>
            </a:extLst>
          </p:cNvPr>
          <p:cNvSpPr>
            <a:spLocks noGrp="1"/>
          </p:cNvSpPr>
          <p:nvPr>
            <p:ph type="body" sz="quarter" idx="24" hasCustomPrompt="1"/>
          </p:nvPr>
        </p:nvSpPr>
        <p:spPr>
          <a:xfrm>
            <a:off x="1665742" y="3878300"/>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42926514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cSld name="Pull-out slide">
    <p:bg>
      <p:bgRef idx="1001">
        <a:schemeClr val="bg1"/>
      </p:bgRef>
    </p:bg>
    <p:spTree>
      <p:nvGrpSpPr>
        <p:cNvPr id="1" name=""/>
        <p:cNvGrpSpPr/>
        <p:nvPr/>
      </p:nvGrpSpPr>
      <p:grpSpPr>
        <a:xfrm>
          <a:off x="0" y="0"/>
          <a:ext cx="0" cy="0"/>
          <a:chOff x="0" y="0"/>
          <a:chExt cx="0" cy="0"/>
        </a:xfrm>
      </p:grpSpPr>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rgbClr val="00153D"/>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Tree>
    <p:extLst>
      <p:ext uri="{BB962C8B-B14F-4D97-AF65-F5344CB8AC3E}">
        <p14:creationId xmlns:p14="http://schemas.microsoft.com/office/powerpoint/2010/main" val="1536058303"/>
      </p:ext>
    </p:extLst>
  </p:cSld>
  <p:clrMapOvr>
    <a:overrideClrMapping bg1="lt1" tx1="dk1" bg2="lt2" tx2="dk2" accent1="accent1" accent2="accent2" accent3="accent3" accent4="accent4" accent5="accent5" accent6="accent6" hlink="hlink" folHlink="folHlink"/>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610919" y="532453"/>
            <a:ext cx="7966344" cy="415499"/>
          </a:xfrm>
        </p:spPr>
        <p:txBody>
          <a:bodyPr/>
          <a:lstStyle/>
          <a:p>
            <a:r>
              <a:rPr lang="en-US"/>
              <a:t>Tables</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extLst>
              <p:ext uri="{D42A27DB-BD31-4B8C-83A1-F6EECF244321}">
                <p14:modId xmlns:p14="http://schemas.microsoft.com/office/powerpoint/2010/main" val="1452646480"/>
              </p:ext>
            </p:extLst>
          </p:nvPr>
        </p:nvGraphicFramePr>
        <p:xfrm>
          <a:off x="610919" y="123322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a:solidFill>
                          <a:schemeClr val="tx1"/>
                        </a:solidFill>
                      </a:endParaRPr>
                    </a:p>
                  </a:txBody>
                  <a:tcPr marL="81000" marR="81000" marT="34290" marB="34290" anchor="ctr">
                    <a:noFill/>
                  </a:tcPr>
                </a:tc>
                <a:tc>
                  <a:txBody>
                    <a:bodyPr/>
                    <a:lstStyle/>
                    <a:p>
                      <a:pPr algn="ctr"/>
                      <a:r>
                        <a:rPr lang="en-US" sz="1000">
                          <a:solidFill>
                            <a:schemeClr val="bg1"/>
                          </a:solidFill>
                        </a:rPr>
                        <a:t>One</a:t>
                      </a:r>
                    </a:p>
                  </a:txBody>
                  <a:tcPr marL="81000" marR="81000" marT="34290" marB="34290" anchor="ctr">
                    <a:solidFill>
                      <a:schemeClr val="tx1"/>
                    </a:solidFill>
                  </a:tcPr>
                </a:tc>
                <a:tc>
                  <a:txBody>
                    <a:bodyPr/>
                    <a:lstStyle/>
                    <a:p>
                      <a:pPr algn="ctr"/>
                      <a:r>
                        <a:rPr lang="en-US" sz="1000">
                          <a:solidFill>
                            <a:schemeClr val="bg1"/>
                          </a:solidFill>
                        </a:rPr>
                        <a:t>Two</a:t>
                      </a:r>
                    </a:p>
                  </a:txBody>
                  <a:tcPr marL="81000" marR="81000" marT="34290" marB="34290" anchor="ctr">
                    <a:solidFill>
                      <a:schemeClr val="tx1"/>
                    </a:solidFill>
                  </a:tcPr>
                </a:tc>
                <a:tc>
                  <a:txBody>
                    <a:bodyPr/>
                    <a:lstStyle/>
                    <a:p>
                      <a:pPr algn="ctr"/>
                      <a:r>
                        <a:rPr lang="en-US" sz="100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20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extLst>
              <p:ext uri="{D42A27DB-BD31-4B8C-83A1-F6EECF244321}">
                <p14:modId xmlns:p14="http://schemas.microsoft.com/office/powerpoint/2010/main" val="583703132"/>
              </p:ext>
            </p:extLst>
          </p:nvPr>
        </p:nvGraphicFramePr>
        <p:xfrm>
          <a:off x="610919" y="260487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a:solidFill>
                          <a:schemeClr val="bg1"/>
                        </a:solidFill>
                      </a:endParaRPr>
                    </a:p>
                  </a:txBody>
                  <a:tcPr marL="81000" marR="81000" marT="34290" marB="34290" anchor="ctr">
                    <a:noFill/>
                  </a:tcPr>
                </a:tc>
                <a:tc>
                  <a:txBody>
                    <a:bodyPr/>
                    <a:lstStyle/>
                    <a:p>
                      <a:pPr algn="ctr"/>
                      <a:r>
                        <a:rPr lang="en-US" sz="1000">
                          <a:solidFill>
                            <a:schemeClr val="bg1"/>
                          </a:solidFill>
                        </a:rPr>
                        <a:t>One</a:t>
                      </a:r>
                    </a:p>
                  </a:txBody>
                  <a:tcPr marL="81000" marR="81000" marT="34290" marB="34290" anchor="ctr">
                    <a:solidFill>
                      <a:schemeClr val="tx1"/>
                    </a:solidFill>
                  </a:tcPr>
                </a:tc>
                <a:tc>
                  <a:txBody>
                    <a:bodyPr/>
                    <a:lstStyle/>
                    <a:p>
                      <a:pPr algn="ctr"/>
                      <a:r>
                        <a:rPr lang="en-US" sz="1000">
                          <a:solidFill>
                            <a:schemeClr val="bg1"/>
                          </a:solidFill>
                        </a:rPr>
                        <a:t>Two</a:t>
                      </a:r>
                    </a:p>
                  </a:txBody>
                  <a:tcPr marL="81000" marR="81000" marT="34290" marB="34290" anchor="ctr">
                    <a:solidFill>
                      <a:schemeClr val="tx1"/>
                    </a:solidFill>
                  </a:tcPr>
                </a:tc>
                <a:tc>
                  <a:txBody>
                    <a:bodyPr/>
                    <a:lstStyle/>
                    <a:p>
                      <a:pPr algn="ctr"/>
                      <a:r>
                        <a:rPr lang="en-US" sz="100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20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12286640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611982" y="1131774"/>
            <a:ext cx="7965281" cy="3026506"/>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sz="1200"/>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sz="1200"/>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sz="1200"/>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5784325" y="2393689"/>
            <a:ext cx="2612611"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5796363" y="2123762"/>
            <a:ext cx="2596316" cy="243033"/>
          </a:xfrm>
        </p:spPr>
        <p:txBody>
          <a:bodyPr>
            <a:normAutofit/>
          </a:bodyPr>
          <a:lstStyle>
            <a:lvl1pPr algn="r">
              <a:defRPr sz="12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735027" y="2393689"/>
            <a:ext cx="2808273"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747064" y="2123762"/>
            <a:ext cx="2790758" cy="243033"/>
          </a:xfrm>
        </p:spPr>
        <p:txBody>
          <a:bodyPr>
            <a:normAutofit/>
          </a:bodyPr>
          <a:lstStyle>
            <a:lvl1pPr>
              <a:defRPr sz="12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3062238" y="4499026"/>
            <a:ext cx="3094189"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3077870" y="4229100"/>
            <a:ext cx="3074890"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120566812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Four points squar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 name="Group 2">
            <a:extLst>
              <a:ext uri="{FF2B5EF4-FFF2-40B4-BE49-F238E27FC236}">
                <a16:creationId xmlns:a16="http://schemas.microsoft.com/office/drawing/2014/main" id="{1AE2DD51-A795-973A-AC7F-EFCDC6608A8C}"/>
              </a:ext>
            </a:extLst>
          </p:cNvPr>
          <p:cNvGrpSpPr/>
          <p:nvPr userDrawn="1"/>
        </p:nvGrpSpPr>
        <p:grpSpPr>
          <a:xfrm>
            <a:off x="611982" y="1788742"/>
            <a:ext cx="7965281" cy="2548787"/>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endParaRPr lang="en-US" sz="1200"/>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endParaRPr lang="en-US" sz="1200"/>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endParaRPr lang="en-US" sz="1200"/>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endParaRPr lang="en-US" sz="1200"/>
              </a:p>
            </p:txBody>
          </p:sp>
        </p:grpSp>
      </p:grpSp>
      <p:sp>
        <p:nvSpPr>
          <p:cNvPr id="32" name="Text Placeholder 49">
            <a:extLst>
              <a:ext uri="{FF2B5EF4-FFF2-40B4-BE49-F238E27FC236}">
                <a16:creationId xmlns:a16="http://schemas.microsoft.com/office/drawing/2014/main" id="{B4850302-0C99-D13D-470D-EBE3AC98FF6E}"/>
              </a:ext>
            </a:extLst>
          </p:cNvPr>
          <p:cNvSpPr>
            <a:spLocks noGrp="1"/>
          </p:cNvSpPr>
          <p:nvPr>
            <p:ph type="body" sz="quarter" idx="16" hasCustomPrompt="1"/>
          </p:nvPr>
        </p:nvSpPr>
        <p:spPr>
          <a:xfrm>
            <a:off x="735942" y="3107260"/>
            <a:ext cx="2750208"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747979" y="2837333"/>
            <a:ext cx="2733055"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FA1D00CF-0464-CAB6-96A1-CABD54C32C72}"/>
              </a:ext>
            </a:extLst>
          </p:cNvPr>
          <p:cNvSpPr>
            <a:spLocks noGrp="1"/>
          </p:cNvSpPr>
          <p:nvPr>
            <p:ph type="body" sz="quarter" idx="18" hasCustomPrompt="1"/>
          </p:nvPr>
        </p:nvSpPr>
        <p:spPr>
          <a:xfrm>
            <a:off x="5565784" y="3115858"/>
            <a:ext cx="2892416"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5583823" y="2845931"/>
            <a:ext cx="2874377" cy="243033"/>
          </a:xfrm>
        </p:spPr>
        <p:txBody>
          <a:bodyPr>
            <a:normAutofit/>
          </a:bodyPr>
          <a:lstStyle>
            <a:lvl1pPr algn="r">
              <a:defRPr sz="1200" b="1">
                <a:solidFill>
                  <a:schemeClr val="tx1"/>
                </a:solidFill>
              </a:defRPr>
            </a:lvl1pPr>
          </a:lstStyle>
          <a:p>
            <a:pPr lvl="0"/>
            <a:r>
              <a:rPr lang="en-US"/>
              <a:t>Lorem ipsum dolor</a:t>
            </a:r>
          </a:p>
        </p:txBody>
      </p:sp>
      <p:sp>
        <p:nvSpPr>
          <p:cNvPr id="38" name="Text Placeholder 49">
            <a:extLst>
              <a:ext uri="{FF2B5EF4-FFF2-40B4-BE49-F238E27FC236}">
                <a16:creationId xmlns:a16="http://schemas.microsoft.com/office/drawing/2014/main" id="{3379FA56-F9BB-1C52-9F69-1A679289DE8C}"/>
              </a:ext>
            </a:extLst>
          </p:cNvPr>
          <p:cNvSpPr>
            <a:spLocks noGrp="1"/>
          </p:cNvSpPr>
          <p:nvPr>
            <p:ph type="body" sz="quarter" idx="22" hasCustomPrompt="1"/>
          </p:nvPr>
        </p:nvSpPr>
        <p:spPr>
          <a:xfrm>
            <a:off x="3390818" y="4669093"/>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3405623" y="4399167"/>
            <a:ext cx="2407421" cy="243033"/>
          </a:xfrm>
        </p:spPr>
        <p:txBody>
          <a:bodyPr>
            <a:normAutofit/>
          </a:bodyPr>
          <a:lstStyle>
            <a:lvl1pPr algn="ctr">
              <a:defRPr sz="1200" b="1">
                <a:solidFill>
                  <a:schemeClr val="tx1"/>
                </a:solidFill>
              </a:defRPr>
            </a:lvl1pPr>
          </a:lstStyle>
          <a:p>
            <a:pPr lvl="0"/>
            <a:r>
              <a:rPr lang="en-US"/>
              <a:t>Lorem ipsum dolor</a:t>
            </a:r>
          </a:p>
        </p:txBody>
      </p:sp>
      <p:sp>
        <p:nvSpPr>
          <p:cNvPr id="40" name="Text Placeholder 49">
            <a:extLst>
              <a:ext uri="{FF2B5EF4-FFF2-40B4-BE49-F238E27FC236}">
                <a16:creationId xmlns:a16="http://schemas.microsoft.com/office/drawing/2014/main" id="{5C03CC93-71B2-E514-7B40-9680BA6773C1}"/>
              </a:ext>
            </a:extLst>
          </p:cNvPr>
          <p:cNvSpPr>
            <a:spLocks noGrp="1"/>
          </p:cNvSpPr>
          <p:nvPr>
            <p:ph type="body" sz="quarter" idx="24" hasCustomPrompt="1"/>
          </p:nvPr>
        </p:nvSpPr>
        <p:spPr>
          <a:xfrm>
            <a:off x="3353437" y="1416706"/>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3368242" y="1146780"/>
            <a:ext cx="2407421"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358338253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Five point pen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9982F7E7-70CA-4BF5-148B-AFC9AE54CA0D}"/>
              </a:ext>
            </a:extLst>
          </p:cNvPr>
          <p:cNvGrpSpPr/>
          <p:nvPr userDrawn="1"/>
        </p:nvGrpSpPr>
        <p:grpSpPr>
          <a:xfrm>
            <a:off x="611982" y="1729848"/>
            <a:ext cx="7965281" cy="2352684"/>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endParaRPr lang="en-US" sz="1200"/>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endParaRPr lang="en-US" sz="1200"/>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endParaRPr lang="en-US" sz="1200"/>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endParaRPr lang="en-US" sz="1200"/>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endParaRPr lang="en-US" sz="1200"/>
              </a:p>
            </p:txBody>
          </p:sp>
        </p:grpSp>
      </p:grpSp>
      <p:sp>
        <p:nvSpPr>
          <p:cNvPr id="54" name="Text Placeholder 49">
            <a:extLst>
              <a:ext uri="{FF2B5EF4-FFF2-40B4-BE49-F238E27FC236}">
                <a16:creationId xmlns:a16="http://schemas.microsoft.com/office/drawing/2014/main" id="{532F64A1-F43F-E9BE-0F42-6A4D85B40F6A}"/>
              </a:ext>
            </a:extLst>
          </p:cNvPr>
          <p:cNvSpPr>
            <a:spLocks noGrp="1"/>
          </p:cNvSpPr>
          <p:nvPr>
            <p:ph type="body" sz="quarter" idx="22" hasCustomPrompt="1"/>
          </p:nvPr>
        </p:nvSpPr>
        <p:spPr>
          <a:xfrm>
            <a:off x="3423168" y="4360044"/>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3437974" y="4143408"/>
            <a:ext cx="2407421" cy="211873"/>
          </a:xfrm>
        </p:spPr>
        <p:txBody>
          <a:bodyPr>
            <a:normAutofit/>
          </a:bodyPr>
          <a:lstStyle>
            <a:lvl1pPr algn="ctr">
              <a:defRPr sz="1050" b="1">
                <a:solidFill>
                  <a:schemeClr val="tx1"/>
                </a:solidFill>
              </a:defRPr>
            </a:lvl1pPr>
          </a:lstStyle>
          <a:p>
            <a:pPr lvl="0"/>
            <a:r>
              <a:rPr lang="en-US"/>
              <a:t>Lorem ipsum dolor</a:t>
            </a:r>
          </a:p>
        </p:txBody>
      </p:sp>
      <p:sp>
        <p:nvSpPr>
          <p:cNvPr id="56" name="Text Placeholder 49">
            <a:extLst>
              <a:ext uri="{FF2B5EF4-FFF2-40B4-BE49-F238E27FC236}">
                <a16:creationId xmlns:a16="http://schemas.microsoft.com/office/drawing/2014/main" id="{ECFFC5DD-C6CB-ED91-56FA-B1ACD30CED7D}"/>
              </a:ext>
            </a:extLst>
          </p:cNvPr>
          <p:cNvSpPr>
            <a:spLocks noGrp="1"/>
          </p:cNvSpPr>
          <p:nvPr>
            <p:ph type="body" sz="quarter" idx="24" hasCustomPrompt="1"/>
          </p:nvPr>
        </p:nvSpPr>
        <p:spPr>
          <a:xfrm>
            <a:off x="716448" y="2163173"/>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731252" y="1946537"/>
            <a:ext cx="2775086" cy="211873"/>
          </a:xfrm>
        </p:spPr>
        <p:txBody>
          <a:bodyPr>
            <a:normAutofit/>
          </a:bodyPr>
          <a:lstStyle>
            <a:lvl1pPr algn="l">
              <a:defRPr sz="1050" b="1">
                <a:solidFill>
                  <a:schemeClr val="tx1"/>
                </a:solidFill>
              </a:defRPr>
            </a:lvl1pPr>
          </a:lstStyle>
          <a:p>
            <a:pPr lvl="0"/>
            <a:r>
              <a:rPr lang="en-US"/>
              <a:t>Lorem ipsum dolor</a:t>
            </a:r>
          </a:p>
        </p:txBody>
      </p:sp>
      <p:sp>
        <p:nvSpPr>
          <p:cNvPr id="58" name="Text Placeholder 49">
            <a:extLst>
              <a:ext uri="{FF2B5EF4-FFF2-40B4-BE49-F238E27FC236}">
                <a16:creationId xmlns:a16="http://schemas.microsoft.com/office/drawing/2014/main" id="{769CCF7F-C436-2007-87D8-9E4E6858A46B}"/>
              </a:ext>
            </a:extLst>
          </p:cNvPr>
          <p:cNvSpPr>
            <a:spLocks noGrp="1"/>
          </p:cNvSpPr>
          <p:nvPr>
            <p:ph type="body" sz="quarter" idx="26" hasCustomPrompt="1"/>
          </p:nvPr>
        </p:nvSpPr>
        <p:spPr>
          <a:xfrm>
            <a:off x="685481" y="325544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700285" y="3038804"/>
            <a:ext cx="2775086" cy="211873"/>
          </a:xfrm>
        </p:spPr>
        <p:txBody>
          <a:bodyPr>
            <a:normAutofit/>
          </a:bodyPr>
          <a:lstStyle>
            <a:lvl1pPr algn="l">
              <a:defRPr sz="1050" b="1">
                <a:solidFill>
                  <a:schemeClr val="tx1"/>
                </a:solidFill>
              </a:defRPr>
            </a:lvl1pPr>
          </a:lstStyle>
          <a:p>
            <a:pPr lvl="0"/>
            <a:r>
              <a:rPr lang="en-US"/>
              <a:t>Lorem ipsum dolor</a:t>
            </a:r>
          </a:p>
        </p:txBody>
      </p:sp>
      <p:sp>
        <p:nvSpPr>
          <p:cNvPr id="60" name="Text Placeholder 49">
            <a:extLst>
              <a:ext uri="{FF2B5EF4-FFF2-40B4-BE49-F238E27FC236}">
                <a16:creationId xmlns:a16="http://schemas.microsoft.com/office/drawing/2014/main" id="{68466F2D-FA7E-2713-A9EC-D79ED84E16B7}"/>
              </a:ext>
            </a:extLst>
          </p:cNvPr>
          <p:cNvSpPr>
            <a:spLocks noGrp="1"/>
          </p:cNvSpPr>
          <p:nvPr>
            <p:ph type="body" sz="quarter" idx="28" hasCustomPrompt="1"/>
          </p:nvPr>
        </p:nvSpPr>
        <p:spPr>
          <a:xfrm>
            <a:off x="5681001" y="217876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5695805" y="1962123"/>
            <a:ext cx="2775086" cy="211873"/>
          </a:xfrm>
        </p:spPr>
        <p:txBody>
          <a:bodyPr>
            <a:normAutofit/>
          </a:bodyPr>
          <a:lstStyle>
            <a:lvl1pPr algn="r">
              <a:defRPr sz="1050" b="1">
                <a:solidFill>
                  <a:schemeClr val="tx1"/>
                </a:solidFill>
              </a:defRPr>
            </a:lvl1pPr>
          </a:lstStyle>
          <a:p>
            <a:pPr lvl="0"/>
            <a:r>
              <a:rPr lang="en-US"/>
              <a:t>Lorem ipsum dolor</a:t>
            </a:r>
          </a:p>
        </p:txBody>
      </p:sp>
      <p:sp>
        <p:nvSpPr>
          <p:cNvPr id="62" name="Text Placeholder 49">
            <a:extLst>
              <a:ext uri="{FF2B5EF4-FFF2-40B4-BE49-F238E27FC236}">
                <a16:creationId xmlns:a16="http://schemas.microsoft.com/office/drawing/2014/main" id="{66436E01-F4EA-B217-B2DE-BCF47E57E716}"/>
              </a:ext>
            </a:extLst>
          </p:cNvPr>
          <p:cNvSpPr>
            <a:spLocks noGrp="1"/>
          </p:cNvSpPr>
          <p:nvPr>
            <p:ph type="body" sz="quarter" idx="30" hasCustomPrompt="1"/>
          </p:nvPr>
        </p:nvSpPr>
        <p:spPr>
          <a:xfrm>
            <a:off x="5650034" y="327102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5664838" y="3054390"/>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404235814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Six point hex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529A6C24-BAAB-0684-EBE2-6759201829BB}"/>
              </a:ext>
            </a:extLst>
          </p:cNvPr>
          <p:cNvGrpSpPr/>
          <p:nvPr userDrawn="1"/>
        </p:nvGrpSpPr>
        <p:grpSpPr>
          <a:xfrm>
            <a:off x="611982" y="1753014"/>
            <a:ext cx="7965281" cy="2498869"/>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sz="1200"/>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sz="1200"/>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sz="1200"/>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sz="1200"/>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sz="1200"/>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sz="1200"/>
              </a:p>
            </p:txBody>
          </p:sp>
        </p:gr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716448" y="2460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731252" y="2244273"/>
            <a:ext cx="2775086" cy="211873"/>
          </a:xfrm>
        </p:spPr>
        <p:txBody>
          <a:bodyPr>
            <a:normAutofit/>
          </a:bodyPr>
          <a:lstStyle>
            <a:lvl1pPr algn="l">
              <a:defRPr sz="105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685481" y="3553176"/>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700285" y="3336539"/>
            <a:ext cx="2775086" cy="211873"/>
          </a:xfrm>
        </p:spPr>
        <p:txBody>
          <a:bodyPr>
            <a:normAutofit/>
          </a:bodyPr>
          <a:lstStyle>
            <a:lvl1pPr algn="l">
              <a:defRPr sz="105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5681001" y="2476495"/>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5695805" y="2259859"/>
            <a:ext cx="2775086" cy="211873"/>
          </a:xfrm>
        </p:spPr>
        <p:txBody>
          <a:bodyPr>
            <a:normAutofit/>
          </a:bodyPr>
          <a:lstStyle>
            <a:lvl1pPr algn="r">
              <a:defRPr sz="105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5650034" y="35687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5664838" y="3352126"/>
            <a:ext cx="2775086" cy="211873"/>
          </a:xfrm>
        </p:spPr>
        <p:txBody>
          <a:bodyPr>
            <a:normAutofit/>
          </a:bodyPr>
          <a:lstStyle>
            <a:lvl1pPr algn="r">
              <a:defRPr sz="105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3206986" y="4546981"/>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3221791" y="4330345"/>
            <a:ext cx="2775086" cy="211873"/>
          </a:xfrm>
        </p:spPr>
        <p:txBody>
          <a:bodyPr>
            <a:normAutofit/>
          </a:bodyPr>
          <a:lstStyle>
            <a:lvl1pPr algn="ctr">
              <a:defRPr sz="105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3153659" y="1473937"/>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3168463"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52099798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Seven point hep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Seven points - heptagon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cxnSp>
        <p:nvCxnSpPr>
          <p:cNvPr id="3" name="Straight Connector 2">
            <a:extLst>
              <a:ext uri="{FF2B5EF4-FFF2-40B4-BE49-F238E27FC236}">
                <a16:creationId xmlns:a16="http://schemas.microsoft.com/office/drawing/2014/main" id="{349A2487-DBCA-454C-558B-E11C24991FA8}"/>
              </a:ext>
            </a:extLst>
          </p:cNvPr>
          <p:cNvCxnSpPr>
            <a:cxnSpLocks/>
          </p:cNvCxnSpPr>
          <p:nvPr userDrawn="1"/>
        </p:nvCxnSpPr>
        <p:spPr>
          <a:xfrm>
            <a:off x="5246596" y="2659844"/>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2BC4742-1624-94E2-E274-4B95E1AD9895}"/>
              </a:ext>
            </a:extLst>
          </p:cNvPr>
          <p:cNvCxnSpPr>
            <a:cxnSpLocks/>
          </p:cNvCxnSpPr>
          <p:nvPr userDrawn="1"/>
        </p:nvCxnSpPr>
        <p:spPr>
          <a:xfrm flipH="1">
            <a:off x="611982" y="2649321"/>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1AF4952-9541-057A-47CD-9045D7C1125B}"/>
              </a:ext>
            </a:extLst>
          </p:cNvPr>
          <p:cNvCxnSpPr>
            <a:cxnSpLocks/>
          </p:cNvCxnSpPr>
          <p:nvPr userDrawn="1"/>
        </p:nvCxnSpPr>
        <p:spPr>
          <a:xfrm>
            <a:off x="5246596" y="1788139"/>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204FF09-ADAF-8C0D-64ED-A54BEB062C95}"/>
              </a:ext>
            </a:extLst>
          </p:cNvPr>
          <p:cNvCxnSpPr>
            <a:cxnSpLocks/>
          </p:cNvCxnSpPr>
          <p:nvPr userDrawn="1"/>
        </p:nvCxnSpPr>
        <p:spPr>
          <a:xfrm flipH="1">
            <a:off x="611982" y="1777616"/>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CFC468F-D1F3-DCBB-5F7E-6EA12B99EB62}"/>
              </a:ext>
            </a:extLst>
          </p:cNvPr>
          <p:cNvCxnSpPr>
            <a:cxnSpLocks/>
          </p:cNvCxnSpPr>
          <p:nvPr userDrawn="1"/>
        </p:nvCxnSpPr>
        <p:spPr>
          <a:xfrm>
            <a:off x="5246596" y="3635906"/>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EA21A10-890F-3FCF-DC8F-A34CB366675C}"/>
              </a:ext>
            </a:extLst>
          </p:cNvPr>
          <p:cNvCxnSpPr>
            <a:cxnSpLocks/>
          </p:cNvCxnSpPr>
          <p:nvPr userDrawn="1"/>
        </p:nvCxnSpPr>
        <p:spPr>
          <a:xfrm flipH="1">
            <a:off x="611982" y="362538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7E16F2-17F0-54B1-2611-BEDD72A1F5FE}"/>
              </a:ext>
            </a:extLst>
          </p:cNvPr>
          <p:cNvCxnSpPr>
            <a:cxnSpLocks/>
          </p:cNvCxnSpPr>
          <p:nvPr/>
        </p:nvCxnSpPr>
        <p:spPr>
          <a:xfrm>
            <a:off x="4609334" y="3502289"/>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023B16CF-61F0-D78A-F639-95BAA8063806}"/>
              </a:ext>
            </a:extLst>
          </p:cNvPr>
          <p:cNvGrpSpPr/>
          <p:nvPr userDrawn="1"/>
        </p:nvGrpSpPr>
        <p:grpSpPr>
          <a:xfrm>
            <a:off x="3295854" y="1479674"/>
            <a:ext cx="2596471" cy="2532161"/>
            <a:chOff x="7157927" y="2080000"/>
            <a:chExt cx="2622286" cy="2557336"/>
          </a:xfrm>
        </p:grpSpPr>
        <p:sp>
          <p:nvSpPr>
            <p:cNvPr id="65" name="Freeform 64">
              <a:extLst>
                <a:ext uri="{FF2B5EF4-FFF2-40B4-BE49-F238E27FC236}">
                  <a16:creationId xmlns:a16="http://schemas.microsoft.com/office/drawing/2014/main" id="{2A6F1CD8-1BAA-C0BB-0829-2582D8585A1D}"/>
                </a:ext>
              </a:extLst>
            </p:cNvPr>
            <p:cNvSpPr/>
            <p:nvPr/>
          </p:nvSpPr>
          <p:spPr>
            <a:xfrm>
              <a:off x="8511808" y="2080000"/>
              <a:ext cx="975293" cy="967644"/>
            </a:xfrm>
            <a:custGeom>
              <a:avLst/>
              <a:gdLst>
                <a:gd name="connsiteX0" fmla="*/ 165074 w 546470"/>
                <a:gd name="connsiteY0" fmla="*/ 542185 h 542184"/>
                <a:gd name="connsiteX1" fmla="*/ 546470 w 546470"/>
                <a:gd name="connsiteY1" fmla="*/ 263225 h 542184"/>
                <a:gd name="connsiteX2" fmla="*/ 0 w 546470"/>
                <a:gd name="connsiteY2" fmla="*/ 0 h 542184"/>
                <a:gd name="connsiteX3" fmla="*/ 0 w 546470"/>
                <a:gd name="connsiteY3" fmla="*/ 462672 h 542184"/>
                <a:gd name="connsiteX4" fmla="*/ 165074 w 546470"/>
                <a:gd name="connsiteY4" fmla="*/ 542185 h 542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70" h="542184">
                  <a:moveTo>
                    <a:pt x="165074" y="542185"/>
                  </a:moveTo>
                  <a:lnTo>
                    <a:pt x="546470" y="263225"/>
                  </a:lnTo>
                  <a:lnTo>
                    <a:pt x="0" y="0"/>
                  </a:lnTo>
                  <a:lnTo>
                    <a:pt x="0" y="462672"/>
                  </a:lnTo>
                  <a:lnTo>
                    <a:pt x="165074" y="542185"/>
                  </a:lnTo>
                  <a:close/>
                </a:path>
              </a:pathLst>
            </a:custGeom>
            <a:solidFill>
              <a:schemeClr val="accent4"/>
            </a:solidFill>
            <a:ln w="6992" cap="flat">
              <a:noFill/>
              <a:prstDash val="solid"/>
              <a:miter/>
            </a:ln>
          </p:spPr>
          <p:txBody>
            <a:bodyPr rtlCol="0" anchor="ctr"/>
            <a:lstStyle/>
            <a:p>
              <a:endParaRPr lang="en-GB" sz="1200"/>
            </a:p>
          </p:txBody>
        </p:sp>
        <p:sp>
          <p:nvSpPr>
            <p:cNvPr id="66" name="Freeform 65">
              <a:extLst>
                <a:ext uri="{FF2B5EF4-FFF2-40B4-BE49-F238E27FC236}">
                  <a16:creationId xmlns:a16="http://schemas.microsoft.com/office/drawing/2014/main" id="{103DEB1F-8001-599C-019E-55C2AD4646DC}"/>
                </a:ext>
              </a:extLst>
            </p:cNvPr>
            <p:cNvSpPr/>
            <p:nvPr/>
          </p:nvSpPr>
          <p:spPr>
            <a:xfrm>
              <a:off x="7177891" y="3520170"/>
              <a:ext cx="1050286" cy="1079472"/>
            </a:xfrm>
            <a:custGeom>
              <a:avLst/>
              <a:gdLst>
                <a:gd name="connsiteX0" fmla="*/ 475085 w 588490"/>
                <a:gd name="connsiteY0" fmla="*/ 0 h 604843"/>
                <a:gd name="connsiteX1" fmla="*/ 0 w 588490"/>
                <a:gd name="connsiteY1" fmla="*/ 131682 h 604843"/>
                <a:gd name="connsiteX2" fmla="*/ 377272 w 588490"/>
                <a:gd name="connsiteY2" fmla="*/ 604844 h 604843"/>
                <a:gd name="connsiteX3" fmla="*/ 588490 w 588490"/>
                <a:gd name="connsiteY3" fmla="*/ 142242 h 604843"/>
                <a:gd name="connsiteX4" fmla="*/ 475085 w 588490"/>
                <a:gd name="connsiteY4" fmla="*/ 0 h 60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90" h="604843">
                  <a:moveTo>
                    <a:pt x="475085" y="0"/>
                  </a:moveTo>
                  <a:lnTo>
                    <a:pt x="0" y="131682"/>
                  </a:lnTo>
                  <a:lnTo>
                    <a:pt x="377272" y="604844"/>
                  </a:lnTo>
                  <a:lnTo>
                    <a:pt x="588490" y="142242"/>
                  </a:lnTo>
                  <a:lnTo>
                    <a:pt x="475085" y="0"/>
                  </a:lnTo>
                  <a:close/>
                </a:path>
              </a:pathLst>
            </a:custGeom>
            <a:solidFill>
              <a:schemeClr val="accent6"/>
            </a:solidFill>
            <a:ln w="6992" cap="flat">
              <a:noFill/>
              <a:prstDash val="solid"/>
              <a:miter/>
            </a:ln>
          </p:spPr>
          <p:txBody>
            <a:bodyPr rtlCol="0" anchor="ctr"/>
            <a:lstStyle/>
            <a:p>
              <a:endParaRPr lang="en-GB" sz="1200"/>
            </a:p>
          </p:txBody>
        </p:sp>
        <p:sp>
          <p:nvSpPr>
            <p:cNvPr id="67" name="Freeform 66">
              <a:extLst>
                <a:ext uri="{FF2B5EF4-FFF2-40B4-BE49-F238E27FC236}">
                  <a16:creationId xmlns:a16="http://schemas.microsoft.com/office/drawing/2014/main" id="{CA2D056E-E06A-F09E-2654-EBDD04533020}"/>
                </a:ext>
              </a:extLst>
            </p:cNvPr>
            <p:cNvSpPr/>
            <p:nvPr/>
          </p:nvSpPr>
          <p:spPr>
            <a:xfrm>
              <a:off x="7157927" y="2615680"/>
              <a:ext cx="920638" cy="1057131"/>
            </a:xfrm>
            <a:custGeom>
              <a:avLst/>
              <a:gdLst>
                <a:gd name="connsiteX0" fmla="*/ 515847 w 515846"/>
                <a:gd name="connsiteY0" fmla="*/ 278470 h 592325"/>
                <a:gd name="connsiteX1" fmla="*/ 135149 w 515846"/>
                <a:gd name="connsiteY1" fmla="*/ 0 h 592325"/>
                <a:gd name="connsiteX2" fmla="*/ 0 w 515846"/>
                <a:gd name="connsiteY2" fmla="*/ 592326 h 592325"/>
                <a:gd name="connsiteX3" fmla="*/ 474246 w 515846"/>
                <a:gd name="connsiteY3" fmla="*/ 460853 h 592325"/>
                <a:gd name="connsiteX4" fmla="*/ 515847 w 515846"/>
                <a:gd name="connsiteY4" fmla="*/ 278470 h 5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46" h="592325">
                  <a:moveTo>
                    <a:pt x="515847" y="278470"/>
                  </a:moveTo>
                  <a:lnTo>
                    <a:pt x="135149" y="0"/>
                  </a:lnTo>
                  <a:lnTo>
                    <a:pt x="0" y="592326"/>
                  </a:lnTo>
                  <a:lnTo>
                    <a:pt x="474246" y="460853"/>
                  </a:lnTo>
                  <a:lnTo>
                    <a:pt x="515847" y="278470"/>
                  </a:lnTo>
                  <a:close/>
                </a:path>
              </a:pathLst>
            </a:custGeom>
            <a:solidFill>
              <a:schemeClr val="tx2"/>
            </a:solidFill>
            <a:ln w="6992" cap="flat">
              <a:noFill/>
              <a:prstDash val="solid"/>
              <a:miter/>
            </a:ln>
          </p:spPr>
          <p:txBody>
            <a:bodyPr rtlCol="0" anchor="ctr"/>
            <a:lstStyle/>
            <a:p>
              <a:endParaRPr lang="en-GB" sz="1200"/>
            </a:p>
          </p:txBody>
        </p:sp>
        <p:sp>
          <p:nvSpPr>
            <p:cNvPr id="68" name="Freeform 67">
              <a:extLst>
                <a:ext uri="{FF2B5EF4-FFF2-40B4-BE49-F238E27FC236}">
                  <a16:creationId xmlns:a16="http://schemas.microsoft.com/office/drawing/2014/main" id="{641BC662-DB0C-1919-9B35-096EFCD28B43}"/>
                </a:ext>
              </a:extLst>
            </p:cNvPr>
            <p:cNvSpPr/>
            <p:nvPr/>
          </p:nvSpPr>
          <p:spPr>
            <a:xfrm>
              <a:off x="7452285" y="2080000"/>
              <a:ext cx="974793" cy="967394"/>
            </a:xfrm>
            <a:custGeom>
              <a:avLst/>
              <a:gdLst>
                <a:gd name="connsiteX0" fmla="*/ 546191 w 546190"/>
                <a:gd name="connsiteY0" fmla="*/ 462672 h 542044"/>
                <a:gd name="connsiteX1" fmla="*/ 546191 w 546190"/>
                <a:gd name="connsiteY1" fmla="*/ 0 h 542044"/>
                <a:gd name="connsiteX2" fmla="*/ 0 w 546190"/>
                <a:gd name="connsiteY2" fmla="*/ 263085 h 542044"/>
                <a:gd name="connsiteX3" fmla="*/ 381397 w 546190"/>
                <a:gd name="connsiteY3" fmla="*/ 542045 h 542044"/>
                <a:gd name="connsiteX4" fmla="*/ 546191 w 546190"/>
                <a:gd name="connsiteY4" fmla="*/ 462672 h 542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90" h="542044">
                  <a:moveTo>
                    <a:pt x="546191" y="462672"/>
                  </a:moveTo>
                  <a:lnTo>
                    <a:pt x="546191" y="0"/>
                  </a:lnTo>
                  <a:lnTo>
                    <a:pt x="0" y="263085"/>
                  </a:lnTo>
                  <a:lnTo>
                    <a:pt x="381397" y="542045"/>
                  </a:lnTo>
                  <a:lnTo>
                    <a:pt x="546191" y="462672"/>
                  </a:lnTo>
                  <a:close/>
                </a:path>
              </a:pathLst>
            </a:custGeom>
            <a:solidFill>
              <a:schemeClr val="accent1"/>
            </a:solidFill>
            <a:ln w="6992" cap="flat">
              <a:noFill/>
              <a:prstDash val="solid"/>
              <a:miter/>
            </a:ln>
          </p:spPr>
          <p:txBody>
            <a:bodyPr rtlCol="0" anchor="ctr"/>
            <a:lstStyle/>
            <a:p>
              <a:endParaRPr lang="en-GB" sz="1200"/>
            </a:p>
          </p:txBody>
        </p:sp>
        <p:sp>
          <p:nvSpPr>
            <p:cNvPr id="69" name="Freeform 68">
              <a:extLst>
                <a:ext uri="{FF2B5EF4-FFF2-40B4-BE49-F238E27FC236}">
                  <a16:creationId xmlns:a16="http://schemas.microsoft.com/office/drawing/2014/main" id="{F1B945D9-01F1-AC30-D1A1-3221F669682F}"/>
                </a:ext>
              </a:extLst>
            </p:cNvPr>
            <p:cNvSpPr/>
            <p:nvPr/>
          </p:nvSpPr>
          <p:spPr>
            <a:xfrm>
              <a:off x="8712581" y="3517425"/>
              <a:ext cx="1050661" cy="1079847"/>
            </a:xfrm>
            <a:custGeom>
              <a:avLst/>
              <a:gdLst>
                <a:gd name="connsiteX0" fmla="*/ 113615 w 588700"/>
                <a:gd name="connsiteY0" fmla="*/ 0 h 605053"/>
                <a:gd name="connsiteX1" fmla="*/ 0 w 588700"/>
                <a:gd name="connsiteY1" fmla="*/ 142452 h 605053"/>
                <a:gd name="connsiteX2" fmla="*/ 211219 w 588700"/>
                <a:gd name="connsiteY2" fmla="*/ 605054 h 605053"/>
                <a:gd name="connsiteX3" fmla="*/ 588700 w 588700"/>
                <a:gd name="connsiteY3" fmla="*/ 131613 h 605053"/>
                <a:gd name="connsiteX4" fmla="*/ 113615 w 588700"/>
                <a:gd name="connsiteY4" fmla="*/ 0 h 605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00" h="605053">
                  <a:moveTo>
                    <a:pt x="113615" y="0"/>
                  </a:moveTo>
                  <a:lnTo>
                    <a:pt x="0" y="142452"/>
                  </a:lnTo>
                  <a:lnTo>
                    <a:pt x="211219" y="605054"/>
                  </a:lnTo>
                  <a:lnTo>
                    <a:pt x="588700" y="131613"/>
                  </a:lnTo>
                  <a:lnTo>
                    <a:pt x="113615" y="0"/>
                  </a:lnTo>
                  <a:close/>
                </a:path>
              </a:pathLst>
            </a:custGeom>
            <a:solidFill>
              <a:srgbClr val="8BC385"/>
            </a:solidFill>
            <a:ln w="6992" cap="flat">
              <a:noFill/>
              <a:prstDash val="solid"/>
              <a:miter/>
            </a:ln>
          </p:spPr>
          <p:txBody>
            <a:bodyPr rtlCol="0" anchor="ctr"/>
            <a:lstStyle/>
            <a:p>
              <a:endParaRPr lang="en-GB" sz="1200"/>
            </a:p>
          </p:txBody>
        </p:sp>
        <p:sp>
          <p:nvSpPr>
            <p:cNvPr id="70" name="Freeform 69">
              <a:extLst>
                <a:ext uri="{FF2B5EF4-FFF2-40B4-BE49-F238E27FC236}">
                  <a16:creationId xmlns:a16="http://schemas.microsoft.com/office/drawing/2014/main" id="{6EF56AF7-C74C-C98C-FAAD-DFB1DD79DB45}"/>
                </a:ext>
              </a:extLst>
            </p:cNvPr>
            <p:cNvSpPr/>
            <p:nvPr/>
          </p:nvSpPr>
          <p:spPr>
            <a:xfrm>
              <a:off x="8860448" y="2616178"/>
              <a:ext cx="919765" cy="1053014"/>
            </a:xfrm>
            <a:custGeom>
              <a:avLst/>
              <a:gdLst>
                <a:gd name="connsiteX0" fmla="*/ 41111 w 515357"/>
                <a:gd name="connsiteY0" fmla="*/ 458546 h 590018"/>
                <a:gd name="connsiteX1" fmla="*/ 515357 w 515357"/>
                <a:gd name="connsiteY1" fmla="*/ 590018 h 590018"/>
                <a:gd name="connsiteX2" fmla="*/ 380697 w 515357"/>
                <a:gd name="connsiteY2" fmla="*/ 0 h 590018"/>
                <a:gd name="connsiteX3" fmla="*/ 0 w 515357"/>
                <a:gd name="connsiteY3" fmla="*/ 278400 h 590018"/>
                <a:gd name="connsiteX4" fmla="*/ 41111 w 515357"/>
                <a:gd name="connsiteY4" fmla="*/ 458546 h 59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57" h="590018">
                  <a:moveTo>
                    <a:pt x="41111" y="458546"/>
                  </a:moveTo>
                  <a:lnTo>
                    <a:pt x="515357" y="590018"/>
                  </a:lnTo>
                  <a:lnTo>
                    <a:pt x="380697" y="0"/>
                  </a:lnTo>
                  <a:lnTo>
                    <a:pt x="0" y="278400"/>
                  </a:lnTo>
                  <a:lnTo>
                    <a:pt x="41111" y="458546"/>
                  </a:lnTo>
                  <a:close/>
                </a:path>
              </a:pathLst>
            </a:custGeom>
            <a:solidFill>
              <a:schemeClr val="bg2"/>
            </a:solidFill>
            <a:ln w="6992" cap="flat">
              <a:noFill/>
              <a:prstDash val="solid"/>
              <a:miter/>
            </a:ln>
          </p:spPr>
          <p:txBody>
            <a:bodyPr rtlCol="0" anchor="ctr"/>
            <a:lstStyle/>
            <a:p>
              <a:endParaRPr lang="en-GB" sz="1200"/>
            </a:p>
          </p:txBody>
        </p:sp>
        <p:sp>
          <p:nvSpPr>
            <p:cNvPr id="71" name="Freeform 70">
              <a:extLst>
                <a:ext uri="{FF2B5EF4-FFF2-40B4-BE49-F238E27FC236}">
                  <a16:creationId xmlns:a16="http://schemas.microsoft.com/office/drawing/2014/main" id="{EF54BFB1-3031-43A3-42E8-1D448E2DD656}"/>
                </a:ext>
              </a:extLst>
            </p:cNvPr>
            <p:cNvSpPr/>
            <p:nvPr/>
          </p:nvSpPr>
          <p:spPr>
            <a:xfrm>
              <a:off x="7927205" y="3811600"/>
              <a:ext cx="1087471" cy="825736"/>
            </a:xfrm>
            <a:custGeom>
              <a:avLst/>
              <a:gdLst>
                <a:gd name="connsiteX0" fmla="*/ 211219 w 609325"/>
                <a:gd name="connsiteY0" fmla="*/ 0 h 462671"/>
                <a:gd name="connsiteX1" fmla="*/ 0 w 609325"/>
                <a:gd name="connsiteY1" fmla="*/ 462672 h 462671"/>
                <a:gd name="connsiteX2" fmla="*/ 609326 w 609325"/>
                <a:gd name="connsiteY2" fmla="*/ 462672 h 462671"/>
                <a:gd name="connsiteX3" fmla="*/ 398037 w 609325"/>
                <a:gd name="connsiteY3" fmla="*/ 0 h 462671"/>
                <a:gd name="connsiteX4" fmla="*/ 211219 w 609325"/>
                <a:gd name="connsiteY4" fmla="*/ 0 h 46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325" h="462671">
                  <a:moveTo>
                    <a:pt x="211219" y="0"/>
                  </a:moveTo>
                  <a:lnTo>
                    <a:pt x="0" y="462672"/>
                  </a:lnTo>
                  <a:lnTo>
                    <a:pt x="609326" y="462672"/>
                  </a:lnTo>
                  <a:lnTo>
                    <a:pt x="398037" y="0"/>
                  </a:lnTo>
                  <a:lnTo>
                    <a:pt x="211219" y="0"/>
                  </a:lnTo>
                  <a:close/>
                </a:path>
              </a:pathLst>
            </a:custGeom>
            <a:solidFill>
              <a:schemeClr val="accent5"/>
            </a:solidFill>
            <a:ln w="6992" cap="flat">
              <a:noFill/>
              <a:prstDash val="solid"/>
              <a:miter/>
            </a:ln>
          </p:spPr>
          <p:txBody>
            <a:bodyPr rtlCol="0" anchor="ctr"/>
            <a:lstStyle/>
            <a:p>
              <a:endParaRPr lang="en-GB" sz="1200"/>
            </a:p>
          </p:txBody>
        </p:sp>
      </p:grpSp>
      <p:sp>
        <p:nvSpPr>
          <p:cNvPr id="72" name="Text Placeholder 49">
            <a:extLst>
              <a:ext uri="{FF2B5EF4-FFF2-40B4-BE49-F238E27FC236}">
                <a16:creationId xmlns:a16="http://schemas.microsoft.com/office/drawing/2014/main" id="{B56DD148-99E1-467F-C77E-EEA17B1C3287}"/>
              </a:ext>
            </a:extLst>
          </p:cNvPr>
          <p:cNvSpPr>
            <a:spLocks noGrp="1"/>
          </p:cNvSpPr>
          <p:nvPr>
            <p:ph type="body" sz="quarter" idx="30" hasCustomPrompt="1"/>
          </p:nvPr>
        </p:nvSpPr>
        <p:spPr>
          <a:xfrm>
            <a:off x="5656861" y="363375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3" name="Text Placeholder 49">
            <a:extLst>
              <a:ext uri="{FF2B5EF4-FFF2-40B4-BE49-F238E27FC236}">
                <a16:creationId xmlns:a16="http://schemas.microsoft.com/office/drawing/2014/main" id="{59902B88-01F1-152A-1CD0-AA1CA568D140}"/>
              </a:ext>
            </a:extLst>
          </p:cNvPr>
          <p:cNvSpPr>
            <a:spLocks noGrp="1"/>
          </p:cNvSpPr>
          <p:nvPr>
            <p:ph type="body" sz="quarter" idx="31" hasCustomPrompt="1"/>
          </p:nvPr>
        </p:nvSpPr>
        <p:spPr>
          <a:xfrm>
            <a:off x="5671666" y="3417114"/>
            <a:ext cx="2775086" cy="211873"/>
          </a:xfrm>
        </p:spPr>
        <p:txBody>
          <a:bodyPr>
            <a:normAutofit/>
          </a:bodyPr>
          <a:lstStyle>
            <a:lvl1pPr algn="r">
              <a:defRPr sz="1050" b="1">
                <a:solidFill>
                  <a:schemeClr val="tx1"/>
                </a:solidFill>
              </a:defRPr>
            </a:lvl1pPr>
          </a:lstStyle>
          <a:p>
            <a:pPr lvl="0"/>
            <a:r>
              <a:rPr lang="en-US"/>
              <a:t>Lorem ipsum dolor</a:t>
            </a:r>
          </a:p>
        </p:txBody>
      </p:sp>
      <p:sp>
        <p:nvSpPr>
          <p:cNvPr id="74" name="Text Placeholder 49">
            <a:extLst>
              <a:ext uri="{FF2B5EF4-FFF2-40B4-BE49-F238E27FC236}">
                <a16:creationId xmlns:a16="http://schemas.microsoft.com/office/drawing/2014/main" id="{9AC0D4CD-DC15-36FD-426B-64A1D4390A50}"/>
              </a:ext>
            </a:extLst>
          </p:cNvPr>
          <p:cNvSpPr>
            <a:spLocks noGrp="1"/>
          </p:cNvSpPr>
          <p:nvPr>
            <p:ph type="body" sz="quarter" idx="32" hasCustomPrompt="1"/>
          </p:nvPr>
        </p:nvSpPr>
        <p:spPr>
          <a:xfrm>
            <a:off x="5656861" y="265610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5" name="Text Placeholder 49">
            <a:extLst>
              <a:ext uri="{FF2B5EF4-FFF2-40B4-BE49-F238E27FC236}">
                <a16:creationId xmlns:a16="http://schemas.microsoft.com/office/drawing/2014/main" id="{00A419F7-05DB-2DD8-8F15-98D50D5AD7A7}"/>
              </a:ext>
            </a:extLst>
          </p:cNvPr>
          <p:cNvSpPr>
            <a:spLocks noGrp="1"/>
          </p:cNvSpPr>
          <p:nvPr>
            <p:ph type="body" sz="quarter" idx="33" hasCustomPrompt="1"/>
          </p:nvPr>
        </p:nvSpPr>
        <p:spPr>
          <a:xfrm>
            <a:off x="5671666" y="2439471"/>
            <a:ext cx="2775086" cy="211873"/>
          </a:xfrm>
        </p:spPr>
        <p:txBody>
          <a:bodyPr>
            <a:normAutofit/>
          </a:bodyPr>
          <a:lstStyle>
            <a:lvl1pPr algn="r">
              <a:defRPr sz="1050" b="1">
                <a:solidFill>
                  <a:schemeClr val="tx1"/>
                </a:solidFill>
              </a:defRPr>
            </a:lvl1pPr>
          </a:lstStyle>
          <a:p>
            <a:pPr lvl="0"/>
            <a:r>
              <a:rPr lang="en-US"/>
              <a:t>Lorem ipsum dolor</a:t>
            </a:r>
          </a:p>
        </p:txBody>
      </p:sp>
      <p:sp>
        <p:nvSpPr>
          <p:cNvPr id="76" name="Text Placeholder 49">
            <a:extLst>
              <a:ext uri="{FF2B5EF4-FFF2-40B4-BE49-F238E27FC236}">
                <a16:creationId xmlns:a16="http://schemas.microsoft.com/office/drawing/2014/main" id="{7B211A0F-F9AE-A248-6CB4-A7C51BFF9991}"/>
              </a:ext>
            </a:extLst>
          </p:cNvPr>
          <p:cNvSpPr>
            <a:spLocks noGrp="1"/>
          </p:cNvSpPr>
          <p:nvPr>
            <p:ph type="body" sz="quarter" idx="34" hasCustomPrompt="1"/>
          </p:nvPr>
        </p:nvSpPr>
        <p:spPr>
          <a:xfrm>
            <a:off x="5654249" y="1803909"/>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7" name="Text Placeholder 49">
            <a:extLst>
              <a:ext uri="{FF2B5EF4-FFF2-40B4-BE49-F238E27FC236}">
                <a16:creationId xmlns:a16="http://schemas.microsoft.com/office/drawing/2014/main" id="{37D351D6-42A8-8A15-0894-CE3521428D4E}"/>
              </a:ext>
            </a:extLst>
          </p:cNvPr>
          <p:cNvSpPr>
            <a:spLocks noGrp="1"/>
          </p:cNvSpPr>
          <p:nvPr>
            <p:ph type="body" sz="quarter" idx="35" hasCustomPrompt="1"/>
          </p:nvPr>
        </p:nvSpPr>
        <p:spPr>
          <a:xfrm>
            <a:off x="5669053" y="1587273"/>
            <a:ext cx="2775086" cy="211873"/>
          </a:xfrm>
        </p:spPr>
        <p:txBody>
          <a:bodyPr>
            <a:normAutofit/>
          </a:bodyPr>
          <a:lstStyle>
            <a:lvl1pPr algn="r">
              <a:defRPr sz="1050" b="1">
                <a:solidFill>
                  <a:schemeClr val="tx1"/>
                </a:solidFill>
              </a:defRPr>
            </a:lvl1pPr>
          </a:lstStyle>
          <a:p>
            <a:pPr lvl="0"/>
            <a:r>
              <a:rPr lang="en-US"/>
              <a:t>Lorem ipsum dolor</a:t>
            </a:r>
          </a:p>
        </p:txBody>
      </p:sp>
      <p:sp>
        <p:nvSpPr>
          <p:cNvPr id="78" name="Text Placeholder 49">
            <a:extLst>
              <a:ext uri="{FF2B5EF4-FFF2-40B4-BE49-F238E27FC236}">
                <a16:creationId xmlns:a16="http://schemas.microsoft.com/office/drawing/2014/main" id="{37B19D1B-135F-C4F5-A6F0-9477254395A8}"/>
              </a:ext>
            </a:extLst>
          </p:cNvPr>
          <p:cNvSpPr>
            <a:spLocks noGrp="1"/>
          </p:cNvSpPr>
          <p:nvPr>
            <p:ph type="body" sz="quarter" idx="36" hasCustomPrompt="1"/>
          </p:nvPr>
        </p:nvSpPr>
        <p:spPr>
          <a:xfrm>
            <a:off x="714994" y="363375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9" name="Text Placeholder 49">
            <a:extLst>
              <a:ext uri="{FF2B5EF4-FFF2-40B4-BE49-F238E27FC236}">
                <a16:creationId xmlns:a16="http://schemas.microsoft.com/office/drawing/2014/main" id="{B7D1C3AC-9FDF-0CDD-38C8-3D79C321727A}"/>
              </a:ext>
            </a:extLst>
          </p:cNvPr>
          <p:cNvSpPr>
            <a:spLocks noGrp="1"/>
          </p:cNvSpPr>
          <p:nvPr>
            <p:ph type="body" sz="quarter" idx="37" hasCustomPrompt="1"/>
          </p:nvPr>
        </p:nvSpPr>
        <p:spPr>
          <a:xfrm>
            <a:off x="729799" y="3417114"/>
            <a:ext cx="2775086" cy="211873"/>
          </a:xfrm>
        </p:spPr>
        <p:txBody>
          <a:bodyPr>
            <a:normAutofit/>
          </a:bodyPr>
          <a:lstStyle>
            <a:lvl1pPr algn="l">
              <a:defRPr sz="1050" b="1">
                <a:solidFill>
                  <a:schemeClr val="tx1"/>
                </a:solidFill>
              </a:defRPr>
            </a:lvl1pPr>
          </a:lstStyle>
          <a:p>
            <a:pPr lvl="0"/>
            <a:r>
              <a:rPr lang="en-US"/>
              <a:t>Lorem ipsum dolor</a:t>
            </a:r>
          </a:p>
        </p:txBody>
      </p:sp>
      <p:sp>
        <p:nvSpPr>
          <p:cNvPr id="80" name="Text Placeholder 49">
            <a:extLst>
              <a:ext uri="{FF2B5EF4-FFF2-40B4-BE49-F238E27FC236}">
                <a16:creationId xmlns:a16="http://schemas.microsoft.com/office/drawing/2014/main" id="{9C673682-1090-2897-5941-F0D8D0955357}"/>
              </a:ext>
            </a:extLst>
          </p:cNvPr>
          <p:cNvSpPr>
            <a:spLocks noGrp="1"/>
          </p:cNvSpPr>
          <p:nvPr>
            <p:ph type="body" sz="quarter" idx="38" hasCustomPrompt="1"/>
          </p:nvPr>
        </p:nvSpPr>
        <p:spPr>
          <a:xfrm>
            <a:off x="714994" y="2656107"/>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1" name="Text Placeholder 49">
            <a:extLst>
              <a:ext uri="{FF2B5EF4-FFF2-40B4-BE49-F238E27FC236}">
                <a16:creationId xmlns:a16="http://schemas.microsoft.com/office/drawing/2014/main" id="{12985641-DB2A-61A3-3323-D6122EB9E719}"/>
              </a:ext>
            </a:extLst>
          </p:cNvPr>
          <p:cNvSpPr>
            <a:spLocks noGrp="1"/>
          </p:cNvSpPr>
          <p:nvPr>
            <p:ph type="body" sz="quarter" idx="39" hasCustomPrompt="1"/>
          </p:nvPr>
        </p:nvSpPr>
        <p:spPr>
          <a:xfrm>
            <a:off x="729799" y="2439471"/>
            <a:ext cx="2775086" cy="211873"/>
          </a:xfrm>
        </p:spPr>
        <p:txBody>
          <a:bodyPr>
            <a:normAutofit/>
          </a:bodyPr>
          <a:lstStyle>
            <a:lvl1pPr algn="l">
              <a:defRPr sz="1050" b="1">
                <a:solidFill>
                  <a:schemeClr val="tx1"/>
                </a:solidFill>
              </a:defRPr>
            </a:lvl1pPr>
          </a:lstStyle>
          <a:p>
            <a:pPr lvl="0"/>
            <a:r>
              <a:rPr lang="en-US"/>
              <a:t>Lorem ipsum dolor</a:t>
            </a:r>
          </a:p>
        </p:txBody>
      </p:sp>
      <p:sp>
        <p:nvSpPr>
          <p:cNvPr id="82" name="Text Placeholder 49">
            <a:extLst>
              <a:ext uri="{FF2B5EF4-FFF2-40B4-BE49-F238E27FC236}">
                <a16:creationId xmlns:a16="http://schemas.microsoft.com/office/drawing/2014/main" id="{A018B9EC-EEF4-C6B3-A1BE-779C51459651}"/>
              </a:ext>
            </a:extLst>
          </p:cNvPr>
          <p:cNvSpPr>
            <a:spLocks noGrp="1"/>
          </p:cNvSpPr>
          <p:nvPr>
            <p:ph type="body" sz="quarter" idx="40" hasCustomPrompt="1"/>
          </p:nvPr>
        </p:nvSpPr>
        <p:spPr>
          <a:xfrm>
            <a:off x="712382" y="1803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51737313-F4C3-F70A-523B-3D59DDC8D1AF}"/>
              </a:ext>
            </a:extLst>
          </p:cNvPr>
          <p:cNvSpPr>
            <a:spLocks noGrp="1"/>
          </p:cNvSpPr>
          <p:nvPr>
            <p:ph type="body" sz="quarter" idx="41" hasCustomPrompt="1"/>
          </p:nvPr>
        </p:nvSpPr>
        <p:spPr>
          <a:xfrm>
            <a:off x="727186" y="1587273"/>
            <a:ext cx="2775086" cy="211873"/>
          </a:xfrm>
        </p:spPr>
        <p:txBody>
          <a:bodyPr>
            <a:normAutofit/>
          </a:bodyPr>
          <a:lstStyle>
            <a:lvl1pPr algn="l">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E2814225-0143-C5C2-84E6-4BAF0504B5CB}"/>
              </a:ext>
            </a:extLst>
          </p:cNvPr>
          <p:cNvSpPr>
            <a:spLocks noGrp="1"/>
          </p:cNvSpPr>
          <p:nvPr>
            <p:ph type="body" sz="quarter" idx="42" hasCustomPrompt="1"/>
          </p:nvPr>
        </p:nvSpPr>
        <p:spPr>
          <a:xfrm>
            <a:off x="3240156" y="459746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D671E37F-8E9D-BFBF-3B42-164829C2658E}"/>
              </a:ext>
            </a:extLst>
          </p:cNvPr>
          <p:cNvSpPr>
            <a:spLocks noGrp="1"/>
          </p:cNvSpPr>
          <p:nvPr>
            <p:ph type="body" sz="quarter" idx="43" hasCustomPrompt="1"/>
          </p:nvPr>
        </p:nvSpPr>
        <p:spPr>
          <a:xfrm>
            <a:off x="3254960" y="4380826"/>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70235582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ight point octo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points - </a:t>
            </a:r>
            <a:r>
              <a:rPr lang="en-US" err="1"/>
              <a:t>octogon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grpSp>
        <p:nvGrpSpPr>
          <p:cNvPr id="32" name="Group 31">
            <a:extLst>
              <a:ext uri="{FF2B5EF4-FFF2-40B4-BE49-F238E27FC236}">
                <a16:creationId xmlns:a16="http://schemas.microsoft.com/office/drawing/2014/main" id="{2C7C0640-FD08-BAA0-0238-ECB4401CB7B8}"/>
              </a:ext>
            </a:extLst>
          </p:cNvPr>
          <p:cNvGrpSpPr/>
          <p:nvPr userDrawn="1"/>
        </p:nvGrpSpPr>
        <p:grpSpPr>
          <a:xfrm>
            <a:off x="611982" y="1630217"/>
            <a:ext cx="7965281" cy="2742668"/>
            <a:chOff x="815975" y="1685350"/>
            <a:chExt cx="10620375" cy="3656890"/>
          </a:xfrm>
        </p:grpSpPr>
        <p:cxnSp>
          <p:nvCxnSpPr>
            <p:cNvPr id="79" name="Straight Connector 78">
              <a:extLst>
                <a:ext uri="{FF2B5EF4-FFF2-40B4-BE49-F238E27FC236}">
                  <a16:creationId xmlns:a16="http://schemas.microsoft.com/office/drawing/2014/main" id="{74F885BC-07E2-7E2D-0D3E-D9ABCAD6AD4F}"/>
                </a:ext>
              </a:extLst>
            </p:cNvPr>
            <p:cNvCxnSpPr>
              <a:cxnSpLocks/>
            </p:cNvCxnSpPr>
            <p:nvPr/>
          </p:nvCxnSpPr>
          <p:spPr>
            <a:xfrm flipV="1">
              <a:off x="6108285" y="1685350"/>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D831F97C-0251-B25D-EC1A-9FF05B9CE38F}"/>
                </a:ext>
              </a:extLst>
            </p:cNvPr>
            <p:cNvGrpSpPr/>
            <p:nvPr/>
          </p:nvGrpSpPr>
          <p:grpSpPr>
            <a:xfrm>
              <a:off x="815975" y="2386279"/>
              <a:ext cx="10620375" cy="2477720"/>
              <a:chOff x="815975" y="2386279"/>
              <a:chExt cx="10620375" cy="2477720"/>
            </a:xfrm>
          </p:grpSpPr>
          <p:cxnSp>
            <p:nvCxnSpPr>
              <p:cNvPr id="48" name="Straight Connector 47">
                <a:extLst>
                  <a:ext uri="{FF2B5EF4-FFF2-40B4-BE49-F238E27FC236}">
                    <a16:creationId xmlns:a16="http://schemas.microsoft.com/office/drawing/2014/main" id="{0A742BB4-4CF6-E2D3-AEF2-87D19004C559}"/>
                  </a:ext>
                </a:extLst>
              </p:cNvPr>
              <p:cNvCxnSpPr>
                <a:cxnSpLocks/>
              </p:cNvCxnSpPr>
              <p:nvPr/>
            </p:nvCxnSpPr>
            <p:spPr>
              <a:xfrm>
                <a:off x="6995461" y="356258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73F8AB8-34F2-CFC0-1A39-46137EFCFF90}"/>
                  </a:ext>
                </a:extLst>
              </p:cNvPr>
              <p:cNvCxnSpPr>
                <a:cxnSpLocks/>
              </p:cNvCxnSpPr>
              <p:nvPr/>
            </p:nvCxnSpPr>
            <p:spPr>
              <a:xfrm flipH="1">
                <a:off x="815975" y="354855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53EBAF6-F49F-156D-A9DF-83D1B607F3BE}"/>
                  </a:ext>
                </a:extLst>
              </p:cNvPr>
              <p:cNvCxnSpPr>
                <a:cxnSpLocks/>
              </p:cNvCxnSpPr>
              <p:nvPr/>
            </p:nvCxnSpPr>
            <p:spPr>
              <a:xfrm>
                <a:off x="6995461" y="24003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04B8745-F3D1-4C9F-E273-5CA070BE71C4}"/>
                  </a:ext>
                </a:extLst>
              </p:cNvPr>
              <p:cNvCxnSpPr>
                <a:cxnSpLocks/>
              </p:cNvCxnSpPr>
              <p:nvPr/>
            </p:nvCxnSpPr>
            <p:spPr>
              <a:xfrm flipH="1">
                <a:off x="815975" y="23862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5A44EB6-47BD-09E4-2B4C-95106C242093}"/>
                  </a:ext>
                </a:extLst>
              </p:cNvPr>
              <p:cNvCxnSpPr>
                <a:cxnSpLocks/>
              </p:cNvCxnSpPr>
              <p:nvPr/>
            </p:nvCxnSpPr>
            <p:spPr>
              <a:xfrm>
                <a:off x="6995461" y="48639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74B9C96-7D3D-7545-E658-ACA76A49C4D7}"/>
                  </a:ext>
                </a:extLst>
              </p:cNvPr>
              <p:cNvCxnSpPr>
                <a:cxnSpLocks/>
              </p:cNvCxnSpPr>
              <p:nvPr/>
            </p:nvCxnSpPr>
            <p:spPr>
              <a:xfrm flipH="1">
                <a:off x="815975" y="48499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D6D81F84-ED62-C783-A6D9-31792C6A1473}"/>
                </a:ext>
              </a:extLst>
            </p:cNvPr>
            <p:cNvCxnSpPr>
              <a:cxnSpLocks/>
            </p:cNvCxnSpPr>
            <p:nvPr/>
          </p:nvCxnSpPr>
          <p:spPr>
            <a:xfrm>
              <a:off x="6085210" y="4246850"/>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6" name="Content Placeholder 7">
              <a:extLst>
                <a:ext uri="{FF2B5EF4-FFF2-40B4-BE49-F238E27FC236}">
                  <a16:creationId xmlns:a16="http://schemas.microsoft.com/office/drawing/2014/main" id="{DC6C5EA2-1AF2-3EAE-579D-32B2CDFD234D}"/>
                </a:ext>
              </a:extLst>
            </p:cNvPr>
            <p:cNvGrpSpPr/>
            <p:nvPr/>
          </p:nvGrpSpPr>
          <p:grpSpPr>
            <a:xfrm>
              <a:off x="4437958" y="1861432"/>
              <a:ext cx="3316083" cy="3316811"/>
              <a:chOff x="2745890" y="3360439"/>
              <a:chExt cx="1421969" cy="1422281"/>
            </a:xfrm>
            <a:solidFill>
              <a:schemeClr val="bg2"/>
            </a:solidFill>
          </p:grpSpPr>
          <p:sp>
            <p:nvSpPr>
              <p:cNvPr id="37" name="Freeform 36">
                <a:extLst>
                  <a:ext uri="{FF2B5EF4-FFF2-40B4-BE49-F238E27FC236}">
                    <a16:creationId xmlns:a16="http://schemas.microsoft.com/office/drawing/2014/main" id="{D1713B52-DAAE-196E-EE62-44190D6C9FE1}"/>
                  </a:ext>
                </a:extLst>
              </p:cNvPr>
              <p:cNvSpPr/>
              <p:nvPr/>
            </p:nvSpPr>
            <p:spPr>
              <a:xfrm>
                <a:off x="2763440" y="3377992"/>
                <a:ext cx="562621" cy="562674"/>
              </a:xfrm>
              <a:custGeom>
                <a:avLst/>
                <a:gdLst>
                  <a:gd name="connsiteX0" fmla="*/ 562621 w 562621"/>
                  <a:gd name="connsiteY0" fmla="*/ 437566 h 562674"/>
                  <a:gd name="connsiteX1" fmla="*/ 381397 w 562621"/>
                  <a:gd name="connsiteY1" fmla="*/ 0 h 562674"/>
                  <a:gd name="connsiteX2" fmla="*/ 0 w 562621"/>
                  <a:gd name="connsiteY2" fmla="*/ 381480 h 562674"/>
                  <a:gd name="connsiteX3" fmla="*/ 437470 w 562621"/>
                  <a:gd name="connsiteY3" fmla="*/ 562675 h 562674"/>
                  <a:gd name="connsiteX4" fmla="*/ 562621 w 562621"/>
                  <a:gd name="connsiteY4" fmla="*/ 437566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674">
                    <a:moveTo>
                      <a:pt x="562621" y="437566"/>
                    </a:moveTo>
                    <a:lnTo>
                      <a:pt x="381397" y="0"/>
                    </a:lnTo>
                    <a:lnTo>
                      <a:pt x="0" y="381480"/>
                    </a:lnTo>
                    <a:lnTo>
                      <a:pt x="437470" y="562675"/>
                    </a:lnTo>
                    <a:lnTo>
                      <a:pt x="562621" y="437566"/>
                    </a:lnTo>
                    <a:close/>
                  </a:path>
                </a:pathLst>
              </a:custGeom>
              <a:solidFill>
                <a:schemeClr val="accent6"/>
              </a:solidFill>
              <a:ln w="6992" cap="flat">
                <a:noFill/>
                <a:prstDash val="solid"/>
                <a:miter/>
              </a:ln>
            </p:spPr>
            <p:txBody>
              <a:bodyPr rtlCol="0" anchor="ctr"/>
              <a:lstStyle/>
              <a:p>
                <a:endParaRPr lang="en-GB" sz="1200"/>
              </a:p>
            </p:txBody>
          </p:sp>
          <p:sp>
            <p:nvSpPr>
              <p:cNvPr id="38" name="Freeform 37">
                <a:extLst>
                  <a:ext uri="{FF2B5EF4-FFF2-40B4-BE49-F238E27FC236}">
                    <a16:creationId xmlns:a16="http://schemas.microsoft.com/office/drawing/2014/main" id="{9CDD3511-5C13-FBCD-7178-771AEA793173}"/>
                  </a:ext>
                </a:extLst>
              </p:cNvPr>
              <p:cNvSpPr/>
              <p:nvPr/>
            </p:nvSpPr>
            <p:spPr>
              <a:xfrm>
                <a:off x="3730390" y="3801851"/>
                <a:ext cx="437470" cy="539457"/>
              </a:xfrm>
              <a:custGeom>
                <a:avLst/>
                <a:gdLst>
                  <a:gd name="connsiteX0" fmla="*/ 0 w 437470"/>
                  <a:gd name="connsiteY0" fmla="*/ 358193 h 539457"/>
                  <a:gd name="connsiteX1" fmla="*/ 437470 w 437470"/>
                  <a:gd name="connsiteY1" fmla="*/ 539457 h 539457"/>
                  <a:gd name="connsiteX2" fmla="*/ 437470 w 437470"/>
                  <a:gd name="connsiteY2" fmla="*/ 0 h 539457"/>
                  <a:gd name="connsiteX3" fmla="*/ 0 w 437470"/>
                  <a:gd name="connsiteY3" fmla="*/ 181194 h 539457"/>
                  <a:gd name="connsiteX4" fmla="*/ 0 w 437470"/>
                  <a:gd name="connsiteY4" fmla="*/ 358193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0" y="358193"/>
                    </a:moveTo>
                    <a:lnTo>
                      <a:pt x="437470" y="539457"/>
                    </a:lnTo>
                    <a:lnTo>
                      <a:pt x="437470" y="0"/>
                    </a:lnTo>
                    <a:lnTo>
                      <a:pt x="0" y="181194"/>
                    </a:lnTo>
                    <a:lnTo>
                      <a:pt x="0" y="358193"/>
                    </a:lnTo>
                    <a:close/>
                  </a:path>
                </a:pathLst>
              </a:custGeom>
              <a:solidFill>
                <a:schemeClr val="accent5"/>
              </a:solidFill>
              <a:ln w="6992" cap="flat">
                <a:noFill/>
                <a:prstDash val="solid"/>
                <a:miter/>
              </a:ln>
            </p:spPr>
            <p:txBody>
              <a:bodyPr rtlCol="0" anchor="ctr"/>
              <a:lstStyle/>
              <a:p>
                <a:endParaRPr lang="en-GB" sz="1200"/>
              </a:p>
            </p:txBody>
          </p:sp>
          <p:sp>
            <p:nvSpPr>
              <p:cNvPr id="39" name="Freeform 38">
                <a:extLst>
                  <a:ext uri="{FF2B5EF4-FFF2-40B4-BE49-F238E27FC236}">
                    <a16:creationId xmlns:a16="http://schemas.microsoft.com/office/drawing/2014/main" id="{FB2802A2-7940-DD5D-FCAA-CFCFABCDEE5C}"/>
                  </a:ext>
                </a:extLst>
              </p:cNvPr>
              <p:cNvSpPr/>
              <p:nvPr/>
            </p:nvSpPr>
            <p:spPr>
              <a:xfrm>
                <a:off x="3187206" y="3360439"/>
                <a:ext cx="539338" cy="437565"/>
              </a:xfrm>
              <a:custGeom>
                <a:avLst/>
                <a:gdLst>
                  <a:gd name="connsiteX0" fmla="*/ 358114 w 539338"/>
                  <a:gd name="connsiteY0" fmla="*/ 437566 h 437565"/>
                  <a:gd name="connsiteX1" fmla="*/ 539339 w 539338"/>
                  <a:gd name="connsiteY1" fmla="*/ 0 h 437565"/>
                  <a:gd name="connsiteX2" fmla="*/ 0 w 539338"/>
                  <a:gd name="connsiteY2" fmla="*/ 0 h 437565"/>
                  <a:gd name="connsiteX3" fmla="*/ 181225 w 539338"/>
                  <a:gd name="connsiteY3" fmla="*/ 437566 h 437565"/>
                  <a:gd name="connsiteX4" fmla="*/ 358114 w 539338"/>
                  <a:gd name="connsiteY4" fmla="*/ 437566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358114" y="437566"/>
                    </a:moveTo>
                    <a:lnTo>
                      <a:pt x="539339" y="0"/>
                    </a:lnTo>
                    <a:lnTo>
                      <a:pt x="0" y="0"/>
                    </a:lnTo>
                    <a:lnTo>
                      <a:pt x="181225" y="437566"/>
                    </a:lnTo>
                    <a:lnTo>
                      <a:pt x="358114" y="437566"/>
                    </a:lnTo>
                    <a:close/>
                  </a:path>
                </a:pathLst>
              </a:custGeom>
              <a:solidFill>
                <a:schemeClr val="tx2"/>
              </a:solidFill>
              <a:ln w="6992" cap="flat">
                <a:noFill/>
                <a:prstDash val="solid"/>
                <a:miter/>
              </a:ln>
            </p:spPr>
            <p:txBody>
              <a:bodyPr rtlCol="0" anchor="ctr"/>
              <a:lstStyle/>
              <a:p>
                <a:endParaRPr lang="en-GB" sz="1200"/>
              </a:p>
            </p:txBody>
          </p:sp>
          <p:sp>
            <p:nvSpPr>
              <p:cNvPr id="40" name="Freeform 39">
                <a:extLst>
                  <a:ext uri="{FF2B5EF4-FFF2-40B4-BE49-F238E27FC236}">
                    <a16:creationId xmlns:a16="http://schemas.microsoft.com/office/drawing/2014/main" id="{8C8B093A-A94C-271D-AAD1-16E576842D80}"/>
                  </a:ext>
                </a:extLst>
              </p:cNvPr>
              <p:cNvSpPr/>
              <p:nvPr/>
            </p:nvSpPr>
            <p:spPr>
              <a:xfrm>
                <a:off x="3587760" y="3377992"/>
                <a:ext cx="562551" cy="562674"/>
              </a:xfrm>
              <a:custGeom>
                <a:avLst/>
                <a:gdLst>
                  <a:gd name="connsiteX0" fmla="*/ 125081 w 562551"/>
                  <a:gd name="connsiteY0" fmla="*/ 562675 h 562674"/>
                  <a:gd name="connsiteX1" fmla="*/ 562551 w 562551"/>
                  <a:gd name="connsiteY1" fmla="*/ 381480 h 562674"/>
                  <a:gd name="connsiteX2" fmla="*/ 181155 w 562551"/>
                  <a:gd name="connsiteY2" fmla="*/ 0 h 562674"/>
                  <a:gd name="connsiteX3" fmla="*/ 0 w 562551"/>
                  <a:gd name="connsiteY3" fmla="*/ 437566 h 562674"/>
                  <a:gd name="connsiteX4" fmla="*/ 125081 w 562551"/>
                  <a:gd name="connsiteY4" fmla="*/ 562675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674">
                    <a:moveTo>
                      <a:pt x="125081" y="562675"/>
                    </a:moveTo>
                    <a:lnTo>
                      <a:pt x="562551" y="381480"/>
                    </a:lnTo>
                    <a:lnTo>
                      <a:pt x="181155" y="0"/>
                    </a:lnTo>
                    <a:lnTo>
                      <a:pt x="0" y="437566"/>
                    </a:lnTo>
                    <a:lnTo>
                      <a:pt x="125081" y="562675"/>
                    </a:lnTo>
                    <a:close/>
                  </a:path>
                </a:pathLst>
              </a:custGeom>
              <a:solidFill>
                <a:srgbClr val="66C3EB"/>
              </a:solidFill>
              <a:ln w="6992" cap="flat">
                <a:noFill/>
                <a:prstDash val="solid"/>
                <a:miter/>
              </a:ln>
            </p:spPr>
            <p:txBody>
              <a:bodyPr rtlCol="0" anchor="ctr"/>
              <a:lstStyle/>
              <a:p>
                <a:endParaRPr lang="en-GB" sz="1200"/>
              </a:p>
            </p:txBody>
          </p:sp>
          <p:sp>
            <p:nvSpPr>
              <p:cNvPr id="41" name="Freeform 40">
                <a:extLst>
                  <a:ext uri="{FF2B5EF4-FFF2-40B4-BE49-F238E27FC236}">
                    <a16:creationId xmlns:a16="http://schemas.microsoft.com/office/drawing/2014/main" id="{1560EC26-B6D0-E076-276C-17681272E948}"/>
                  </a:ext>
                </a:extLst>
              </p:cNvPr>
              <p:cNvSpPr/>
              <p:nvPr/>
            </p:nvSpPr>
            <p:spPr>
              <a:xfrm>
                <a:off x="2745890" y="3801851"/>
                <a:ext cx="437470" cy="539457"/>
              </a:xfrm>
              <a:custGeom>
                <a:avLst/>
                <a:gdLst>
                  <a:gd name="connsiteX0" fmla="*/ 437470 w 437470"/>
                  <a:gd name="connsiteY0" fmla="*/ 181194 h 539457"/>
                  <a:gd name="connsiteX1" fmla="*/ 0 w 437470"/>
                  <a:gd name="connsiteY1" fmla="*/ 0 h 539457"/>
                  <a:gd name="connsiteX2" fmla="*/ 0 w 437470"/>
                  <a:gd name="connsiteY2" fmla="*/ 539457 h 539457"/>
                  <a:gd name="connsiteX3" fmla="*/ 437470 w 437470"/>
                  <a:gd name="connsiteY3" fmla="*/ 358193 h 539457"/>
                  <a:gd name="connsiteX4" fmla="*/ 437470 w 437470"/>
                  <a:gd name="connsiteY4" fmla="*/ 181194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437470" y="181194"/>
                    </a:moveTo>
                    <a:lnTo>
                      <a:pt x="0" y="0"/>
                    </a:lnTo>
                    <a:lnTo>
                      <a:pt x="0" y="539457"/>
                    </a:lnTo>
                    <a:lnTo>
                      <a:pt x="437470" y="358193"/>
                    </a:lnTo>
                    <a:lnTo>
                      <a:pt x="437470" y="181194"/>
                    </a:lnTo>
                    <a:close/>
                  </a:path>
                </a:pathLst>
              </a:custGeom>
              <a:solidFill>
                <a:schemeClr val="accent4"/>
              </a:solidFill>
              <a:ln w="6992" cap="flat">
                <a:noFill/>
                <a:prstDash val="solid"/>
                <a:miter/>
              </a:ln>
            </p:spPr>
            <p:txBody>
              <a:bodyPr rtlCol="0" anchor="ctr"/>
              <a:lstStyle/>
              <a:p>
                <a:endParaRPr lang="en-GB" sz="1200"/>
              </a:p>
            </p:txBody>
          </p:sp>
          <p:sp>
            <p:nvSpPr>
              <p:cNvPr id="42" name="Freeform 41">
                <a:extLst>
                  <a:ext uri="{FF2B5EF4-FFF2-40B4-BE49-F238E27FC236}">
                    <a16:creationId xmlns:a16="http://schemas.microsoft.com/office/drawing/2014/main" id="{0CBAD68E-3DBC-0DAD-B7D3-86AE23A57051}"/>
                  </a:ext>
                </a:extLst>
              </p:cNvPr>
              <p:cNvSpPr/>
              <p:nvPr/>
            </p:nvSpPr>
            <p:spPr>
              <a:xfrm>
                <a:off x="3187206" y="4345155"/>
                <a:ext cx="539338" cy="437565"/>
              </a:xfrm>
              <a:custGeom>
                <a:avLst/>
                <a:gdLst>
                  <a:gd name="connsiteX0" fmla="*/ 181225 w 539338"/>
                  <a:gd name="connsiteY0" fmla="*/ 0 h 437565"/>
                  <a:gd name="connsiteX1" fmla="*/ 0 w 539338"/>
                  <a:gd name="connsiteY1" fmla="*/ 437566 h 437565"/>
                  <a:gd name="connsiteX2" fmla="*/ 539339 w 539338"/>
                  <a:gd name="connsiteY2" fmla="*/ 437566 h 437565"/>
                  <a:gd name="connsiteX3" fmla="*/ 358114 w 539338"/>
                  <a:gd name="connsiteY3" fmla="*/ 0 h 437565"/>
                  <a:gd name="connsiteX4" fmla="*/ 181225 w 539338"/>
                  <a:gd name="connsiteY4" fmla="*/ 0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181225" y="0"/>
                    </a:moveTo>
                    <a:lnTo>
                      <a:pt x="0" y="437566"/>
                    </a:lnTo>
                    <a:lnTo>
                      <a:pt x="539339" y="437566"/>
                    </a:lnTo>
                    <a:lnTo>
                      <a:pt x="358114" y="0"/>
                    </a:lnTo>
                    <a:lnTo>
                      <a:pt x="181225" y="0"/>
                    </a:lnTo>
                    <a:close/>
                  </a:path>
                </a:pathLst>
              </a:custGeom>
              <a:grpFill/>
              <a:ln w="6992" cap="flat">
                <a:noFill/>
                <a:prstDash val="solid"/>
                <a:miter/>
              </a:ln>
            </p:spPr>
            <p:txBody>
              <a:bodyPr rtlCol="0" anchor="ctr"/>
              <a:lstStyle/>
              <a:p>
                <a:endParaRPr lang="en-GB" sz="1200"/>
              </a:p>
            </p:txBody>
          </p:sp>
          <p:sp>
            <p:nvSpPr>
              <p:cNvPr id="43" name="Freeform 42">
                <a:extLst>
                  <a:ext uri="{FF2B5EF4-FFF2-40B4-BE49-F238E27FC236}">
                    <a16:creationId xmlns:a16="http://schemas.microsoft.com/office/drawing/2014/main" id="{30E138EB-B85F-ADCC-D56F-5DA2B493D32A}"/>
                  </a:ext>
                </a:extLst>
              </p:cNvPr>
              <p:cNvSpPr/>
              <p:nvPr/>
            </p:nvSpPr>
            <p:spPr>
              <a:xfrm>
                <a:off x="3587760" y="4202423"/>
                <a:ext cx="562551" cy="562744"/>
              </a:xfrm>
              <a:custGeom>
                <a:avLst/>
                <a:gdLst>
                  <a:gd name="connsiteX0" fmla="*/ 0 w 562551"/>
                  <a:gd name="connsiteY0" fmla="*/ 125179 h 562744"/>
                  <a:gd name="connsiteX1" fmla="*/ 181155 w 562551"/>
                  <a:gd name="connsiteY1" fmla="*/ 562745 h 562744"/>
                  <a:gd name="connsiteX2" fmla="*/ 562551 w 562551"/>
                  <a:gd name="connsiteY2" fmla="*/ 181264 h 562744"/>
                  <a:gd name="connsiteX3" fmla="*/ 125081 w 562551"/>
                  <a:gd name="connsiteY3" fmla="*/ 0 h 562744"/>
                  <a:gd name="connsiteX4" fmla="*/ 0 w 562551"/>
                  <a:gd name="connsiteY4" fmla="*/ 125179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744">
                    <a:moveTo>
                      <a:pt x="0" y="125179"/>
                    </a:moveTo>
                    <a:lnTo>
                      <a:pt x="181155" y="562745"/>
                    </a:lnTo>
                    <a:lnTo>
                      <a:pt x="562551" y="181264"/>
                    </a:lnTo>
                    <a:lnTo>
                      <a:pt x="125081" y="0"/>
                    </a:lnTo>
                    <a:lnTo>
                      <a:pt x="0" y="125179"/>
                    </a:lnTo>
                    <a:close/>
                  </a:path>
                </a:pathLst>
              </a:custGeom>
              <a:solidFill>
                <a:schemeClr val="accent1"/>
              </a:solidFill>
              <a:ln w="6992" cap="flat">
                <a:noFill/>
                <a:prstDash val="solid"/>
                <a:miter/>
              </a:ln>
            </p:spPr>
            <p:txBody>
              <a:bodyPr rtlCol="0" anchor="ctr"/>
              <a:lstStyle/>
              <a:p>
                <a:endParaRPr lang="en-GB" sz="1200"/>
              </a:p>
            </p:txBody>
          </p:sp>
          <p:sp>
            <p:nvSpPr>
              <p:cNvPr id="44" name="Freeform 43">
                <a:extLst>
                  <a:ext uri="{FF2B5EF4-FFF2-40B4-BE49-F238E27FC236}">
                    <a16:creationId xmlns:a16="http://schemas.microsoft.com/office/drawing/2014/main" id="{4A5C43AE-69DC-2FAE-D6B3-FA21D03BFBB6}"/>
                  </a:ext>
                </a:extLst>
              </p:cNvPr>
              <p:cNvSpPr/>
              <p:nvPr/>
            </p:nvSpPr>
            <p:spPr>
              <a:xfrm>
                <a:off x="2763440" y="4202423"/>
                <a:ext cx="562621" cy="562744"/>
              </a:xfrm>
              <a:custGeom>
                <a:avLst/>
                <a:gdLst>
                  <a:gd name="connsiteX0" fmla="*/ 437470 w 562621"/>
                  <a:gd name="connsiteY0" fmla="*/ 0 h 562744"/>
                  <a:gd name="connsiteX1" fmla="*/ 0 w 562621"/>
                  <a:gd name="connsiteY1" fmla="*/ 181264 h 562744"/>
                  <a:gd name="connsiteX2" fmla="*/ 381397 w 562621"/>
                  <a:gd name="connsiteY2" fmla="*/ 562745 h 562744"/>
                  <a:gd name="connsiteX3" fmla="*/ 562621 w 562621"/>
                  <a:gd name="connsiteY3" fmla="*/ 125179 h 562744"/>
                  <a:gd name="connsiteX4" fmla="*/ 437470 w 562621"/>
                  <a:gd name="connsiteY4" fmla="*/ 0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744">
                    <a:moveTo>
                      <a:pt x="437470" y="0"/>
                    </a:moveTo>
                    <a:lnTo>
                      <a:pt x="0" y="181264"/>
                    </a:lnTo>
                    <a:lnTo>
                      <a:pt x="381397" y="562745"/>
                    </a:lnTo>
                    <a:lnTo>
                      <a:pt x="562621" y="125179"/>
                    </a:lnTo>
                    <a:lnTo>
                      <a:pt x="437470" y="0"/>
                    </a:lnTo>
                    <a:close/>
                  </a:path>
                </a:pathLst>
              </a:custGeom>
              <a:solidFill>
                <a:srgbClr val="8BC385"/>
              </a:solidFill>
              <a:ln w="6992" cap="flat">
                <a:noFill/>
                <a:prstDash val="solid"/>
                <a:miter/>
              </a:ln>
            </p:spPr>
            <p:txBody>
              <a:bodyPr rtlCol="0" anchor="ctr"/>
              <a:lstStyle/>
              <a:p>
                <a:endParaRPr lang="en-GB" sz="1200"/>
              </a:p>
            </p:txBody>
          </p:sp>
        </p:grpSp>
      </p:grpSp>
      <p:sp>
        <p:nvSpPr>
          <p:cNvPr id="119" name="Text Placeholder 49">
            <a:extLst>
              <a:ext uri="{FF2B5EF4-FFF2-40B4-BE49-F238E27FC236}">
                <a16:creationId xmlns:a16="http://schemas.microsoft.com/office/drawing/2014/main" id="{85145F70-9B5F-0CA0-88E9-F3E37D4C2D68}"/>
              </a:ext>
            </a:extLst>
          </p:cNvPr>
          <p:cNvSpPr>
            <a:spLocks noGrp="1"/>
          </p:cNvSpPr>
          <p:nvPr>
            <p:ph type="body" sz="quarter" idx="30" hasCustomPrompt="1"/>
          </p:nvPr>
        </p:nvSpPr>
        <p:spPr>
          <a:xfrm>
            <a:off x="5656861" y="40259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0" name="Text Placeholder 49">
            <a:extLst>
              <a:ext uri="{FF2B5EF4-FFF2-40B4-BE49-F238E27FC236}">
                <a16:creationId xmlns:a16="http://schemas.microsoft.com/office/drawing/2014/main" id="{67DD4038-1D97-3443-98F3-6EE5120D056C}"/>
              </a:ext>
            </a:extLst>
          </p:cNvPr>
          <p:cNvSpPr>
            <a:spLocks noGrp="1"/>
          </p:cNvSpPr>
          <p:nvPr>
            <p:ph type="body" sz="quarter" idx="31" hasCustomPrompt="1"/>
          </p:nvPr>
        </p:nvSpPr>
        <p:spPr>
          <a:xfrm>
            <a:off x="5671666" y="3809326"/>
            <a:ext cx="2775086" cy="211873"/>
          </a:xfrm>
        </p:spPr>
        <p:txBody>
          <a:bodyPr>
            <a:normAutofit/>
          </a:bodyPr>
          <a:lstStyle>
            <a:lvl1pPr algn="r">
              <a:defRPr sz="1050" b="1">
                <a:solidFill>
                  <a:schemeClr val="tx1"/>
                </a:solidFill>
              </a:defRPr>
            </a:lvl1pPr>
          </a:lstStyle>
          <a:p>
            <a:pPr lvl="0"/>
            <a:r>
              <a:rPr lang="en-US"/>
              <a:t>Lorem ipsum dolor</a:t>
            </a:r>
          </a:p>
        </p:txBody>
      </p:sp>
      <p:sp>
        <p:nvSpPr>
          <p:cNvPr id="121" name="Text Placeholder 49">
            <a:extLst>
              <a:ext uri="{FF2B5EF4-FFF2-40B4-BE49-F238E27FC236}">
                <a16:creationId xmlns:a16="http://schemas.microsoft.com/office/drawing/2014/main" id="{F235488A-4725-7AC8-4CCE-FA0D0BD044AF}"/>
              </a:ext>
            </a:extLst>
          </p:cNvPr>
          <p:cNvSpPr>
            <a:spLocks noGrp="1"/>
          </p:cNvSpPr>
          <p:nvPr>
            <p:ph type="body" sz="quarter" idx="32" hasCustomPrompt="1"/>
          </p:nvPr>
        </p:nvSpPr>
        <p:spPr>
          <a:xfrm>
            <a:off x="5656861" y="304832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2" name="Text Placeholder 49">
            <a:extLst>
              <a:ext uri="{FF2B5EF4-FFF2-40B4-BE49-F238E27FC236}">
                <a16:creationId xmlns:a16="http://schemas.microsoft.com/office/drawing/2014/main" id="{3AEDD39F-3128-998C-02AE-F2569E8ACADA}"/>
              </a:ext>
            </a:extLst>
          </p:cNvPr>
          <p:cNvSpPr>
            <a:spLocks noGrp="1"/>
          </p:cNvSpPr>
          <p:nvPr>
            <p:ph type="body" sz="quarter" idx="33" hasCustomPrompt="1"/>
          </p:nvPr>
        </p:nvSpPr>
        <p:spPr>
          <a:xfrm>
            <a:off x="5671666" y="2831684"/>
            <a:ext cx="2775086" cy="211873"/>
          </a:xfrm>
        </p:spPr>
        <p:txBody>
          <a:bodyPr>
            <a:normAutofit/>
          </a:bodyPr>
          <a:lstStyle>
            <a:lvl1pPr algn="r">
              <a:defRPr sz="1050" b="1">
                <a:solidFill>
                  <a:schemeClr val="tx1"/>
                </a:solidFill>
              </a:defRPr>
            </a:lvl1pPr>
          </a:lstStyle>
          <a:p>
            <a:pPr lvl="0"/>
            <a:r>
              <a:rPr lang="en-US"/>
              <a:t>Lorem ipsum dolor</a:t>
            </a:r>
          </a:p>
        </p:txBody>
      </p:sp>
      <p:sp>
        <p:nvSpPr>
          <p:cNvPr id="123" name="Text Placeholder 49">
            <a:extLst>
              <a:ext uri="{FF2B5EF4-FFF2-40B4-BE49-F238E27FC236}">
                <a16:creationId xmlns:a16="http://schemas.microsoft.com/office/drawing/2014/main" id="{A7D3A178-CDD3-CA9A-70E8-D9824BACE681}"/>
              </a:ext>
            </a:extLst>
          </p:cNvPr>
          <p:cNvSpPr>
            <a:spLocks noGrp="1"/>
          </p:cNvSpPr>
          <p:nvPr>
            <p:ph type="body" sz="quarter" idx="34" hasCustomPrompt="1"/>
          </p:nvPr>
        </p:nvSpPr>
        <p:spPr>
          <a:xfrm>
            <a:off x="5654249" y="219612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4" name="Text Placeholder 49">
            <a:extLst>
              <a:ext uri="{FF2B5EF4-FFF2-40B4-BE49-F238E27FC236}">
                <a16:creationId xmlns:a16="http://schemas.microsoft.com/office/drawing/2014/main" id="{65F50024-37DB-AAC0-9A84-CD8EC4932608}"/>
              </a:ext>
            </a:extLst>
          </p:cNvPr>
          <p:cNvSpPr>
            <a:spLocks noGrp="1"/>
          </p:cNvSpPr>
          <p:nvPr>
            <p:ph type="body" sz="quarter" idx="35" hasCustomPrompt="1"/>
          </p:nvPr>
        </p:nvSpPr>
        <p:spPr>
          <a:xfrm>
            <a:off x="5669053" y="1979486"/>
            <a:ext cx="2775086" cy="211873"/>
          </a:xfrm>
        </p:spPr>
        <p:txBody>
          <a:bodyPr>
            <a:normAutofit/>
          </a:bodyPr>
          <a:lstStyle>
            <a:lvl1pPr algn="r">
              <a:defRPr sz="1050" b="1">
                <a:solidFill>
                  <a:schemeClr val="tx1"/>
                </a:solidFill>
              </a:defRPr>
            </a:lvl1pPr>
          </a:lstStyle>
          <a:p>
            <a:pPr lvl="0"/>
            <a:r>
              <a:rPr lang="en-US"/>
              <a:t>Lorem ipsum dolor</a:t>
            </a:r>
          </a:p>
        </p:txBody>
      </p:sp>
      <p:sp>
        <p:nvSpPr>
          <p:cNvPr id="125" name="Text Placeholder 49">
            <a:extLst>
              <a:ext uri="{FF2B5EF4-FFF2-40B4-BE49-F238E27FC236}">
                <a16:creationId xmlns:a16="http://schemas.microsoft.com/office/drawing/2014/main" id="{FD51DCB3-168E-6A65-D35B-0AB3FD575207}"/>
              </a:ext>
            </a:extLst>
          </p:cNvPr>
          <p:cNvSpPr>
            <a:spLocks noGrp="1"/>
          </p:cNvSpPr>
          <p:nvPr>
            <p:ph type="body" sz="quarter" idx="36" hasCustomPrompt="1"/>
          </p:nvPr>
        </p:nvSpPr>
        <p:spPr>
          <a:xfrm>
            <a:off x="714994" y="402596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6" name="Text Placeholder 49">
            <a:extLst>
              <a:ext uri="{FF2B5EF4-FFF2-40B4-BE49-F238E27FC236}">
                <a16:creationId xmlns:a16="http://schemas.microsoft.com/office/drawing/2014/main" id="{F576DD64-212C-17EE-BB02-C8D1B29B93F3}"/>
              </a:ext>
            </a:extLst>
          </p:cNvPr>
          <p:cNvSpPr>
            <a:spLocks noGrp="1"/>
          </p:cNvSpPr>
          <p:nvPr>
            <p:ph type="body" sz="quarter" idx="37" hasCustomPrompt="1"/>
          </p:nvPr>
        </p:nvSpPr>
        <p:spPr>
          <a:xfrm>
            <a:off x="729799" y="3809326"/>
            <a:ext cx="2775086" cy="211873"/>
          </a:xfrm>
        </p:spPr>
        <p:txBody>
          <a:bodyPr>
            <a:normAutofit/>
          </a:bodyPr>
          <a:lstStyle>
            <a:lvl1pPr algn="l">
              <a:defRPr sz="1050" b="1">
                <a:solidFill>
                  <a:schemeClr val="tx1"/>
                </a:solidFill>
              </a:defRPr>
            </a:lvl1pPr>
          </a:lstStyle>
          <a:p>
            <a:pPr lvl="0"/>
            <a:r>
              <a:rPr lang="en-US"/>
              <a:t>Lorem ipsum dolor</a:t>
            </a:r>
          </a:p>
        </p:txBody>
      </p:sp>
      <p:sp>
        <p:nvSpPr>
          <p:cNvPr id="127" name="Text Placeholder 49">
            <a:extLst>
              <a:ext uri="{FF2B5EF4-FFF2-40B4-BE49-F238E27FC236}">
                <a16:creationId xmlns:a16="http://schemas.microsoft.com/office/drawing/2014/main" id="{1673091D-BA74-4EEB-2B71-A57866E016BB}"/>
              </a:ext>
            </a:extLst>
          </p:cNvPr>
          <p:cNvSpPr>
            <a:spLocks noGrp="1"/>
          </p:cNvSpPr>
          <p:nvPr>
            <p:ph type="body" sz="quarter" idx="38" hasCustomPrompt="1"/>
          </p:nvPr>
        </p:nvSpPr>
        <p:spPr>
          <a:xfrm>
            <a:off x="714994" y="304832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8" name="Text Placeholder 49">
            <a:extLst>
              <a:ext uri="{FF2B5EF4-FFF2-40B4-BE49-F238E27FC236}">
                <a16:creationId xmlns:a16="http://schemas.microsoft.com/office/drawing/2014/main" id="{CD8B11C3-A56D-830C-B9B6-3F8E4F4DEDE9}"/>
              </a:ext>
            </a:extLst>
          </p:cNvPr>
          <p:cNvSpPr>
            <a:spLocks noGrp="1"/>
          </p:cNvSpPr>
          <p:nvPr>
            <p:ph type="body" sz="quarter" idx="39" hasCustomPrompt="1"/>
          </p:nvPr>
        </p:nvSpPr>
        <p:spPr>
          <a:xfrm>
            <a:off x="729799" y="2831684"/>
            <a:ext cx="2775086" cy="211873"/>
          </a:xfrm>
        </p:spPr>
        <p:txBody>
          <a:bodyPr>
            <a:normAutofit/>
          </a:bodyPr>
          <a:lstStyle>
            <a:lvl1pPr algn="l">
              <a:defRPr sz="1050" b="1">
                <a:solidFill>
                  <a:schemeClr val="tx1"/>
                </a:solidFill>
              </a:defRPr>
            </a:lvl1pPr>
          </a:lstStyle>
          <a:p>
            <a:pPr lvl="0"/>
            <a:r>
              <a:rPr lang="en-US"/>
              <a:t>Lorem ipsum dolor</a:t>
            </a:r>
          </a:p>
        </p:txBody>
      </p:sp>
      <p:sp>
        <p:nvSpPr>
          <p:cNvPr id="129" name="Text Placeholder 49">
            <a:extLst>
              <a:ext uri="{FF2B5EF4-FFF2-40B4-BE49-F238E27FC236}">
                <a16:creationId xmlns:a16="http://schemas.microsoft.com/office/drawing/2014/main" id="{24705172-DAD0-453F-0B17-AE788DA4BEEC}"/>
              </a:ext>
            </a:extLst>
          </p:cNvPr>
          <p:cNvSpPr>
            <a:spLocks noGrp="1"/>
          </p:cNvSpPr>
          <p:nvPr>
            <p:ph type="body" sz="quarter" idx="40" hasCustomPrompt="1"/>
          </p:nvPr>
        </p:nvSpPr>
        <p:spPr>
          <a:xfrm>
            <a:off x="712382" y="219612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0" name="Text Placeholder 49">
            <a:extLst>
              <a:ext uri="{FF2B5EF4-FFF2-40B4-BE49-F238E27FC236}">
                <a16:creationId xmlns:a16="http://schemas.microsoft.com/office/drawing/2014/main" id="{E1733428-3347-A6A3-6E90-E089A869134A}"/>
              </a:ext>
            </a:extLst>
          </p:cNvPr>
          <p:cNvSpPr>
            <a:spLocks noGrp="1"/>
          </p:cNvSpPr>
          <p:nvPr>
            <p:ph type="body" sz="quarter" idx="41" hasCustomPrompt="1"/>
          </p:nvPr>
        </p:nvSpPr>
        <p:spPr>
          <a:xfrm>
            <a:off x="727186" y="1979486"/>
            <a:ext cx="2775086" cy="211873"/>
          </a:xfrm>
        </p:spPr>
        <p:txBody>
          <a:bodyPr>
            <a:normAutofit/>
          </a:bodyPr>
          <a:lstStyle>
            <a:lvl1pPr algn="l">
              <a:defRPr sz="1050" b="1">
                <a:solidFill>
                  <a:schemeClr val="tx1"/>
                </a:solidFill>
              </a:defRPr>
            </a:lvl1pPr>
          </a:lstStyle>
          <a:p>
            <a:pPr lvl="0"/>
            <a:r>
              <a:rPr lang="en-US"/>
              <a:t>Lorem ipsum dolor</a:t>
            </a:r>
          </a:p>
        </p:txBody>
      </p:sp>
      <p:sp>
        <p:nvSpPr>
          <p:cNvPr id="131" name="Text Placeholder 49">
            <a:extLst>
              <a:ext uri="{FF2B5EF4-FFF2-40B4-BE49-F238E27FC236}">
                <a16:creationId xmlns:a16="http://schemas.microsoft.com/office/drawing/2014/main" id="{779ECE54-18C7-5B56-BED4-7F47520E5285}"/>
              </a:ext>
            </a:extLst>
          </p:cNvPr>
          <p:cNvSpPr>
            <a:spLocks noGrp="1"/>
          </p:cNvSpPr>
          <p:nvPr>
            <p:ph type="body" sz="quarter" idx="42" hasCustomPrompt="1"/>
          </p:nvPr>
        </p:nvSpPr>
        <p:spPr>
          <a:xfrm>
            <a:off x="3240156" y="465461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2" name="Text Placeholder 49">
            <a:extLst>
              <a:ext uri="{FF2B5EF4-FFF2-40B4-BE49-F238E27FC236}">
                <a16:creationId xmlns:a16="http://schemas.microsoft.com/office/drawing/2014/main" id="{E44A73AC-8DD9-088B-D330-E680C6C320AF}"/>
              </a:ext>
            </a:extLst>
          </p:cNvPr>
          <p:cNvSpPr>
            <a:spLocks noGrp="1"/>
          </p:cNvSpPr>
          <p:nvPr>
            <p:ph type="body" sz="quarter" idx="43" hasCustomPrompt="1"/>
          </p:nvPr>
        </p:nvSpPr>
        <p:spPr>
          <a:xfrm>
            <a:off x="3254960" y="4437976"/>
            <a:ext cx="2775086" cy="211873"/>
          </a:xfrm>
        </p:spPr>
        <p:txBody>
          <a:bodyPr>
            <a:normAutofit/>
          </a:bodyPr>
          <a:lstStyle>
            <a:lvl1pPr algn="ctr">
              <a:defRPr sz="1050" b="1">
                <a:solidFill>
                  <a:schemeClr val="tx1"/>
                </a:solidFill>
              </a:defRPr>
            </a:lvl1pPr>
          </a:lstStyle>
          <a:p>
            <a:pPr lvl="0"/>
            <a:r>
              <a:rPr lang="en-US"/>
              <a:t>Lorem ipsum dolor</a:t>
            </a:r>
          </a:p>
        </p:txBody>
      </p:sp>
      <p:sp>
        <p:nvSpPr>
          <p:cNvPr id="133" name="Text Placeholder 49">
            <a:extLst>
              <a:ext uri="{FF2B5EF4-FFF2-40B4-BE49-F238E27FC236}">
                <a16:creationId xmlns:a16="http://schemas.microsoft.com/office/drawing/2014/main" id="{CA3C92A7-3D46-C715-2D6C-8FBFA98A69F1}"/>
              </a:ext>
            </a:extLst>
          </p:cNvPr>
          <p:cNvSpPr>
            <a:spLocks noGrp="1"/>
          </p:cNvSpPr>
          <p:nvPr>
            <p:ph type="body" sz="quarter" idx="44" hasCustomPrompt="1"/>
          </p:nvPr>
        </p:nvSpPr>
        <p:spPr>
          <a:xfrm>
            <a:off x="3237543" y="1325926"/>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4" name="Text Placeholder 49">
            <a:extLst>
              <a:ext uri="{FF2B5EF4-FFF2-40B4-BE49-F238E27FC236}">
                <a16:creationId xmlns:a16="http://schemas.microsoft.com/office/drawing/2014/main" id="{F43AF11B-B2B5-2248-4186-DC4065A4299D}"/>
              </a:ext>
            </a:extLst>
          </p:cNvPr>
          <p:cNvSpPr>
            <a:spLocks noGrp="1"/>
          </p:cNvSpPr>
          <p:nvPr>
            <p:ph type="body" sz="quarter" idx="45" hasCustomPrompt="1"/>
          </p:nvPr>
        </p:nvSpPr>
        <p:spPr>
          <a:xfrm>
            <a:off x="3252348" y="110929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197673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Nine point non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Nine points - nonagon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cxnSp>
        <p:nvCxnSpPr>
          <p:cNvPr id="32" name="Straight Connector 31">
            <a:extLst>
              <a:ext uri="{FF2B5EF4-FFF2-40B4-BE49-F238E27FC236}">
                <a16:creationId xmlns:a16="http://schemas.microsoft.com/office/drawing/2014/main" id="{A342991C-CBF1-2909-42DB-45332DB751B7}"/>
              </a:ext>
            </a:extLst>
          </p:cNvPr>
          <p:cNvCxnSpPr>
            <a:cxnSpLocks/>
          </p:cNvCxnSpPr>
          <p:nvPr userDrawn="1"/>
        </p:nvCxnSpPr>
        <p:spPr>
          <a:xfrm>
            <a:off x="4973928" y="1620236"/>
            <a:ext cx="360333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E45F91-5EC7-82FD-FDE5-18E7907992AD}"/>
              </a:ext>
            </a:extLst>
          </p:cNvPr>
          <p:cNvCxnSpPr>
            <a:cxnSpLocks/>
          </p:cNvCxnSpPr>
          <p:nvPr userDrawn="1"/>
        </p:nvCxnSpPr>
        <p:spPr>
          <a:xfrm flipH="1">
            <a:off x="611982" y="1609712"/>
            <a:ext cx="36376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F8AB7AE-98E8-FE5D-99B3-ADF17E9C6D4B}"/>
              </a:ext>
            </a:extLst>
          </p:cNvPr>
          <p:cNvCxnSpPr>
            <a:cxnSpLocks/>
          </p:cNvCxnSpPr>
          <p:nvPr userDrawn="1"/>
        </p:nvCxnSpPr>
        <p:spPr>
          <a:xfrm>
            <a:off x="5246596" y="2883012"/>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5BFF921-CB86-5879-77D1-8771182BFD5A}"/>
              </a:ext>
            </a:extLst>
          </p:cNvPr>
          <p:cNvCxnSpPr>
            <a:cxnSpLocks/>
          </p:cNvCxnSpPr>
          <p:nvPr userDrawn="1"/>
        </p:nvCxnSpPr>
        <p:spPr>
          <a:xfrm flipH="1">
            <a:off x="611982" y="2872489"/>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FAE2D7-1852-9101-F0BC-4562FF2816FE}"/>
              </a:ext>
            </a:extLst>
          </p:cNvPr>
          <p:cNvCxnSpPr>
            <a:cxnSpLocks/>
          </p:cNvCxnSpPr>
          <p:nvPr userDrawn="1"/>
        </p:nvCxnSpPr>
        <p:spPr>
          <a:xfrm>
            <a:off x="5246596" y="2250225"/>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C21B3F9-0F2A-9570-BB2B-0E56FB312D4D}"/>
              </a:ext>
            </a:extLst>
          </p:cNvPr>
          <p:cNvCxnSpPr>
            <a:cxnSpLocks/>
          </p:cNvCxnSpPr>
          <p:nvPr userDrawn="1"/>
        </p:nvCxnSpPr>
        <p:spPr>
          <a:xfrm flipH="1">
            <a:off x="611982" y="223970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3B2175E-DD49-ECA9-01D6-C6C9619466F8}"/>
              </a:ext>
            </a:extLst>
          </p:cNvPr>
          <p:cNvCxnSpPr>
            <a:cxnSpLocks/>
          </p:cNvCxnSpPr>
          <p:nvPr userDrawn="1"/>
        </p:nvCxnSpPr>
        <p:spPr>
          <a:xfrm>
            <a:off x="5246596" y="3555203"/>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EE3F9DC-54FB-37D7-8E2E-D2418BD59BFF}"/>
              </a:ext>
            </a:extLst>
          </p:cNvPr>
          <p:cNvCxnSpPr>
            <a:cxnSpLocks/>
          </p:cNvCxnSpPr>
          <p:nvPr userDrawn="1"/>
        </p:nvCxnSpPr>
        <p:spPr>
          <a:xfrm flipH="1">
            <a:off x="611982" y="3544680"/>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AC4AA87-B5E0-BF0B-B962-9A444AA1A021}"/>
              </a:ext>
            </a:extLst>
          </p:cNvPr>
          <p:cNvCxnSpPr>
            <a:cxnSpLocks/>
          </p:cNvCxnSpPr>
          <p:nvPr userDrawn="1"/>
        </p:nvCxnSpPr>
        <p:spPr>
          <a:xfrm>
            <a:off x="4594091" y="3291738"/>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55" name="Content Placeholder 7">
            <a:extLst>
              <a:ext uri="{FF2B5EF4-FFF2-40B4-BE49-F238E27FC236}">
                <a16:creationId xmlns:a16="http://schemas.microsoft.com/office/drawing/2014/main" id="{9196FEF9-9255-849D-60AB-FFA1FF27D7B9}"/>
              </a:ext>
            </a:extLst>
          </p:cNvPr>
          <p:cNvGrpSpPr/>
          <p:nvPr userDrawn="1"/>
        </p:nvGrpSpPr>
        <p:grpSpPr>
          <a:xfrm>
            <a:off x="3364271" y="1444549"/>
            <a:ext cx="2481715" cy="2444987"/>
            <a:chOff x="4472208" y="3364355"/>
            <a:chExt cx="1438819" cy="1417526"/>
          </a:xfrm>
          <a:solidFill>
            <a:schemeClr val="bg2"/>
          </a:solidFill>
        </p:grpSpPr>
        <p:sp>
          <p:nvSpPr>
            <p:cNvPr id="56" name="Freeform 55">
              <a:extLst>
                <a:ext uri="{FF2B5EF4-FFF2-40B4-BE49-F238E27FC236}">
                  <a16:creationId xmlns:a16="http://schemas.microsoft.com/office/drawing/2014/main" id="{1AD587DA-16A9-A1BB-3195-6194DE587353}"/>
                </a:ext>
              </a:extLst>
            </p:cNvPr>
            <p:cNvSpPr/>
            <p:nvPr/>
          </p:nvSpPr>
          <p:spPr>
            <a:xfrm>
              <a:off x="4743905" y="3364355"/>
              <a:ext cx="426073" cy="494910"/>
            </a:xfrm>
            <a:custGeom>
              <a:avLst/>
              <a:gdLst>
                <a:gd name="connsiteX0" fmla="*/ 426074 w 426073"/>
                <a:gd name="connsiteY0" fmla="*/ 443580 h 494910"/>
                <a:gd name="connsiteX1" fmla="*/ 426074 w 426073"/>
                <a:gd name="connsiteY1" fmla="*/ 0 h 494910"/>
                <a:gd name="connsiteX2" fmla="*/ 0 w 426073"/>
                <a:gd name="connsiteY2" fmla="*/ 155110 h 494910"/>
                <a:gd name="connsiteX3" fmla="*/ 285051 w 426073"/>
                <a:gd name="connsiteY3" fmla="*/ 494910 h 494910"/>
                <a:gd name="connsiteX4" fmla="*/ 426074 w 426073"/>
                <a:gd name="connsiteY4" fmla="*/ 44358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73" h="494910">
                  <a:moveTo>
                    <a:pt x="426074" y="443580"/>
                  </a:moveTo>
                  <a:lnTo>
                    <a:pt x="426074" y="0"/>
                  </a:lnTo>
                  <a:lnTo>
                    <a:pt x="0" y="155110"/>
                  </a:lnTo>
                  <a:lnTo>
                    <a:pt x="285051" y="494910"/>
                  </a:lnTo>
                  <a:lnTo>
                    <a:pt x="426074" y="443580"/>
                  </a:lnTo>
                  <a:close/>
                </a:path>
              </a:pathLst>
            </a:custGeom>
            <a:solidFill>
              <a:schemeClr val="tx2"/>
            </a:solidFill>
            <a:ln w="6992" cap="flat">
              <a:noFill/>
              <a:prstDash val="solid"/>
              <a:miter/>
            </a:ln>
          </p:spPr>
          <p:txBody>
            <a:bodyPr rtlCol="0" anchor="ctr"/>
            <a:lstStyle/>
            <a:p>
              <a:endParaRPr lang="en-GB" sz="1200"/>
            </a:p>
          </p:txBody>
        </p:sp>
        <p:sp>
          <p:nvSpPr>
            <p:cNvPr id="57" name="Freeform 56">
              <a:extLst>
                <a:ext uri="{FF2B5EF4-FFF2-40B4-BE49-F238E27FC236}">
                  <a16:creationId xmlns:a16="http://schemas.microsoft.com/office/drawing/2014/main" id="{DD1EFABE-173A-FD63-765F-7DB11EA7DD5B}"/>
                </a:ext>
              </a:extLst>
            </p:cNvPr>
            <p:cNvSpPr/>
            <p:nvPr/>
          </p:nvSpPr>
          <p:spPr>
            <a:xfrm>
              <a:off x="4963164" y="4338301"/>
              <a:ext cx="454110" cy="443580"/>
            </a:xfrm>
            <a:custGeom>
              <a:avLst/>
              <a:gdLst>
                <a:gd name="connsiteX0" fmla="*/ 161438 w 454110"/>
                <a:gd name="connsiteY0" fmla="*/ 0 h 443580"/>
                <a:gd name="connsiteX1" fmla="*/ 0 w 454110"/>
                <a:gd name="connsiteY1" fmla="*/ 443580 h 443580"/>
                <a:gd name="connsiteX2" fmla="*/ 454110 w 454110"/>
                <a:gd name="connsiteY2" fmla="*/ 443580 h 443580"/>
                <a:gd name="connsiteX3" fmla="*/ 292672 w 454110"/>
                <a:gd name="connsiteY3" fmla="*/ 0 h 443580"/>
                <a:gd name="connsiteX4" fmla="*/ 161438 w 454110"/>
                <a:gd name="connsiteY4" fmla="*/ 0 h 44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110" h="443580">
                  <a:moveTo>
                    <a:pt x="161438" y="0"/>
                  </a:moveTo>
                  <a:lnTo>
                    <a:pt x="0" y="443580"/>
                  </a:lnTo>
                  <a:lnTo>
                    <a:pt x="454110" y="443580"/>
                  </a:lnTo>
                  <a:lnTo>
                    <a:pt x="292672" y="0"/>
                  </a:lnTo>
                  <a:lnTo>
                    <a:pt x="161438" y="0"/>
                  </a:lnTo>
                  <a:close/>
                </a:path>
              </a:pathLst>
            </a:custGeom>
            <a:solidFill>
              <a:schemeClr val="accent1"/>
            </a:solidFill>
            <a:ln w="6992" cap="flat">
              <a:noFill/>
              <a:prstDash val="solid"/>
              <a:miter/>
            </a:ln>
          </p:spPr>
          <p:txBody>
            <a:bodyPr rtlCol="0" anchor="ctr"/>
            <a:lstStyle/>
            <a:p>
              <a:endParaRPr lang="en-GB" sz="1200"/>
            </a:p>
          </p:txBody>
        </p:sp>
        <p:sp>
          <p:nvSpPr>
            <p:cNvPr id="58" name="Freeform 57">
              <a:extLst>
                <a:ext uri="{FF2B5EF4-FFF2-40B4-BE49-F238E27FC236}">
                  <a16:creationId xmlns:a16="http://schemas.microsoft.com/office/drawing/2014/main" id="{0D80F7FA-8B98-FDFA-3517-AABDDD9D5831}"/>
                </a:ext>
              </a:extLst>
            </p:cNvPr>
            <p:cNvSpPr/>
            <p:nvPr/>
          </p:nvSpPr>
          <p:spPr>
            <a:xfrm>
              <a:off x="5215844" y="3365195"/>
              <a:ext cx="426143" cy="494910"/>
            </a:xfrm>
            <a:custGeom>
              <a:avLst/>
              <a:gdLst>
                <a:gd name="connsiteX0" fmla="*/ 141092 w 426143"/>
                <a:gd name="connsiteY0" fmla="*/ 494910 h 494910"/>
                <a:gd name="connsiteX1" fmla="*/ 426144 w 426143"/>
                <a:gd name="connsiteY1" fmla="*/ 155110 h 494910"/>
                <a:gd name="connsiteX2" fmla="*/ 0 w 426143"/>
                <a:gd name="connsiteY2" fmla="*/ 0 h 494910"/>
                <a:gd name="connsiteX3" fmla="*/ 0 w 426143"/>
                <a:gd name="connsiteY3" fmla="*/ 443580 h 494910"/>
                <a:gd name="connsiteX4" fmla="*/ 141092 w 426143"/>
                <a:gd name="connsiteY4" fmla="*/ 49491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143" h="494910">
                  <a:moveTo>
                    <a:pt x="141092" y="494910"/>
                  </a:moveTo>
                  <a:lnTo>
                    <a:pt x="426144" y="155110"/>
                  </a:lnTo>
                  <a:lnTo>
                    <a:pt x="0" y="0"/>
                  </a:lnTo>
                  <a:lnTo>
                    <a:pt x="0" y="443580"/>
                  </a:lnTo>
                  <a:lnTo>
                    <a:pt x="141092" y="494910"/>
                  </a:lnTo>
                  <a:close/>
                </a:path>
              </a:pathLst>
            </a:custGeom>
            <a:solidFill>
              <a:schemeClr val="accent4"/>
            </a:solidFill>
            <a:ln w="6992" cap="flat">
              <a:noFill/>
              <a:prstDash val="solid"/>
              <a:miter/>
            </a:ln>
          </p:spPr>
          <p:txBody>
            <a:bodyPr rtlCol="0" anchor="ctr"/>
            <a:lstStyle/>
            <a:p>
              <a:endParaRPr lang="en-GB" sz="1200"/>
            </a:p>
          </p:txBody>
        </p:sp>
        <p:sp>
          <p:nvSpPr>
            <p:cNvPr id="72" name="Freeform 71">
              <a:extLst>
                <a:ext uri="{FF2B5EF4-FFF2-40B4-BE49-F238E27FC236}">
                  <a16:creationId xmlns:a16="http://schemas.microsoft.com/office/drawing/2014/main" id="{38A64B4F-4ED0-4502-3E60-CB88C6F242CD}"/>
                </a:ext>
              </a:extLst>
            </p:cNvPr>
            <p:cNvSpPr/>
            <p:nvPr/>
          </p:nvSpPr>
          <p:spPr>
            <a:xfrm>
              <a:off x="5433915" y="3988640"/>
              <a:ext cx="477112" cy="447146"/>
            </a:xfrm>
            <a:custGeom>
              <a:avLst/>
              <a:gdLst>
                <a:gd name="connsiteX0" fmla="*/ 0 w 477112"/>
                <a:gd name="connsiteY0" fmla="*/ 217209 h 447146"/>
                <a:gd name="connsiteX1" fmla="*/ 398247 w 477112"/>
                <a:gd name="connsiteY1" fmla="*/ 447147 h 447146"/>
                <a:gd name="connsiteX2" fmla="*/ 477113 w 477112"/>
                <a:gd name="connsiteY2" fmla="*/ 0 h 447146"/>
                <a:gd name="connsiteX3" fmla="*/ 24261 w 477112"/>
                <a:gd name="connsiteY3" fmla="*/ 79863 h 447146"/>
                <a:gd name="connsiteX4" fmla="*/ 0 w 477112"/>
                <a:gd name="connsiteY4" fmla="*/ 217209 h 44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12" h="447146">
                  <a:moveTo>
                    <a:pt x="0" y="217209"/>
                  </a:moveTo>
                  <a:lnTo>
                    <a:pt x="398247" y="447147"/>
                  </a:lnTo>
                  <a:lnTo>
                    <a:pt x="477113" y="0"/>
                  </a:lnTo>
                  <a:lnTo>
                    <a:pt x="24261" y="79863"/>
                  </a:lnTo>
                  <a:lnTo>
                    <a:pt x="0" y="217209"/>
                  </a:lnTo>
                  <a:close/>
                </a:path>
              </a:pathLst>
            </a:custGeom>
            <a:solidFill>
              <a:srgbClr val="8BC385"/>
            </a:solidFill>
            <a:ln w="6992" cap="flat">
              <a:noFill/>
              <a:prstDash val="solid"/>
              <a:miter/>
            </a:ln>
          </p:spPr>
          <p:txBody>
            <a:bodyPr rtlCol="0" anchor="ctr"/>
            <a:lstStyle/>
            <a:p>
              <a:endParaRPr lang="en-GB" sz="1200"/>
            </a:p>
          </p:txBody>
        </p:sp>
        <p:sp>
          <p:nvSpPr>
            <p:cNvPr id="73" name="Freeform 72">
              <a:extLst>
                <a:ext uri="{FF2B5EF4-FFF2-40B4-BE49-F238E27FC236}">
                  <a16:creationId xmlns:a16="http://schemas.microsoft.com/office/drawing/2014/main" id="{657E34F9-F40E-DBE2-830A-98033D0E0B6C}"/>
                </a:ext>
              </a:extLst>
            </p:cNvPr>
            <p:cNvSpPr/>
            <p:nvPr/>
          </p:nvSpPr>
          <p:spPr>
            <a:xfrm>
              <a:off x="4572819" y="4238858"/>
              <a:ext cx="507945" cy="526170"/>
            </a:xfrm>
            <a:custGeom>
              <a:avLst/>
              <a:gdLst>
                <a:gd name="connsiteX0" fmla="*/ 405727 w 507945"/>
                <a:gd name="connsiteY0" fmla="*/ 0 h 526170"/>
                <a:gd name="connsiteX1" fmla="*/ 0 w 507945"/>
                <a:gd name="connsiteY1" fmla="*/ 234343 h 526170"/>
                <a:gd name="connsiteX2" fmla="*/ 347697 w 507945"/>
                <a:gd name="connsiteY2" fmla="*/ 526170 h 526170"/>
                <a:gd name="connsiteX3" fmla="*/ 507946 w 507945"/>
                <a:gd name="connsiteY3" fmla="*/ 85807 h 526170"/>
                <a:gd name="connsiteX4" fmla="*/ 405727 w 507945"/>
                <a:gd name="connsiteY4" fmla="*/ 0 h 526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945" h="526170">
                  <a:moveTo>
                    <a:pt x="405727" y="0"/>
                  </a:moveTo>
                  <a:lnTo>
                    <a:pt x="0" y="234343"/>
                  </a:lnTo>
                  <a:lnTo>
                    <a:pt x="347697" y="526170"/>
                  </a:lnTo>
                  <a:lnTo>
                    <a:pt x="507946" y="85807"/>
                  </a:lnTo>
                  <a:lnTo>
                    <a:pt x="405727" y="0"/>
                  </a:lnTo>
                  <a:close/>
                </a:path>
              </a:pathLst>
            </a:custGeom>
            <a:solidFill>
              <a:srgbClr val="B2D7AE"/>
            </a:solidFill>
            <a:ln w="6992" cap="flat">
              <a:noFill/>
              <a:prstDash val="solid"/>
              <a:miter/>
            </a:ln>
          </p:spPr>
          <p:txBody>
            <a:bodyPr rtlCol="0" anchor="ctr"/>
            <a:lstStyle/>
            <a:p>
              <a:endParaRPr lang="en-GB" sz="1200"/>
            </a:p>
          </p:txBody>
        </p:sp>
        <p:sp>
          <p:nvSpPr>
            <p:cNvPr id="74" name="Freeform 73">
              <a:extLst>
                <a:ext uri="{FF2B5EF4-FFF2-40B4-BE49-F238E27FC236}">
                  <a16:creationId xmlns:a16="http://schemas.microsoft.com/office/drawing/2014/main" id="{B47B1838-53D0-B9D5-EC06-0DFB1847C3C6}"/>
                </a:ext>
              </a:extLst>
            </p:cNvPr>
            <p:cNvSpPr/>
            <p:nvPr/>
          </p:nvSpPr>
          <p:spPr>
            <a:xfrm>
              <a:off x="4472208" y="3985983"/>
              <a:ext cx="476972" cy="446797"/>
            </a:xfrm>
            <a:custGeom>
              <a:avLst/>
              <a:gdLst>
                <a:gd name="connsiteX0" fmla="*/ 452852 w 476972"/>
                <a:gd name="connsiteY0" fmla="*/ 79863 h 446797"/>
                <a:gd name="connsiteX1" fmla="*/ 0 w 476972"/>
                <a:gd name="connsiteY1" fmla="*/ 0 h 446797"/>
                <a:gd name="connsiteX2" fmla="*/ 78796 w 476972"/>
                <a:gd name="connsiteY2" fmla="*/ 446797 h 446797"/>
                <a:gd name="connsiteX3" fmla="*/ 476973 w 476972"/>
                <a:gd name="connsiteY3" fmla="*/ 216860 h 446797"/>
                <a:gd name="connsiteX4" fmla="*/ 452852 w 476972"/>
                <a:gd name="connsiteY4" fmla="*/ 79863 h 44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72" h="446797">
                  <a:moveTo>
                    <a:pt x="452852" y="79863"/>
                  </a:moveTo>
                  <a:lnTo>
                    <a:pt x="0" y="0"/>
                  </a:lnTo>
                  <a:lnTo>
                    <a:pt x="78796" y="446797"/>
                  </a:lnTo>
                  <a:lnTo>
                    <a:pt x="476973" y="216860"/>
                  </a:lnTo>
                  <a:lnTo>
                    <a:pt x="452852" y="79863"/>
                  </a:lnTo>
                  <a:close/>
                </a:path>
              </a:pathLst>
            </a:custGeom>
            <a:solidFill>
              <a:srgbClr val="66C3EB"/>
            </a:solidFill>
            <a:ln w="6992" cap="flat">
              <a:noFill/>
              <a:prstDash val="solid"/>
              <a:miter/>
            </a:ln>
          </p:spPr>
          <p:txBody>
            <a:bodyPr rtlCol="0" anchor="ctr"/>
            <a:lstStyle/>
            <a:p>
              <a:endParaRPr lang="en-GB" sz="1200"/>
            </a:p>
          </p:txBody>
        </p:sp>
        <p:sp>
          <p:nvSpPr>
            <p:cNvPr id="75" name="Freeform 74">
              <a:extLst>
                <a:ext uri="{FF2B5EF4-FFF2-40B4-BE49-F238E27FC236}">
                  <a16:creationId xmlns:a16="http://schemas.microsoft.com/office/drawing/2014/main" id="{2D21B6E3-3D67-6FE5-2ED9-A5F40E5E3839}"/>
                </a:ext>
              </a:extLst>
            </p:cNvPr>
            <p:cNvSpPr/>
            <p:nvPr/>
          </p:nvSpPr>
          <p:spPr>
            <a:xfrm>
              <a:off x="4481367" y="3548207"/>
              <a:ext cx="515986" cy="470923"/>
            </a:xfrm>
            <a:custGeom>
              <a:avLst/>
              <a:gdLst>
                <a:gd name="connsiteX0" fmla="*/ 515987 w 515986"/>
                <a:gd name="connsiteY0" fmla="*/ 344696 h 470923"/>
                <a:gd name="connsiteX1" fmla="*/ 226740 w 515986"/>
                <a:gd name="connsiteY1" fmla="*/ 0 h 470923"/>
                <a:gd name="connsiteX2" fmla="*/ 0 w 515986"/>
                <a:gd name="connsiteY2" fmla="*/ 392809 h 470923"/>
                <a:gd name="connsiteX3" fmla="*/ 443133 w 515986"/>
                <a:gd name="connsiteY3" fmla="*/ 470924 h 470923"/>
                <a:gd name="connsiteX4" fmla="*/ 515987 w 515986"/>
                <a:gd name="connsiteY4" fmla="*/ 344696 h 470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86" h="470923">
                  <a:moveTo>
                    <a:pt x="515987" y="344696"/>
                  </a:moveTo>
                  <a:lnTo>
                    <a:pt x="226740" y="0"/>
                  </a:lnTo>
                  <a:lnTo>
                    <a:pt x="0" y="392809"/>
                  </a:lnTo>
                  <a:lnTo>
                    <a:pt x="443133" y="470924"/>
                  </a:lnTo>
                  <a:lnTo>
                    <a:pt x="515987" y="344696"/>
                  </a:lnTo>
                  <a:close/>
                </a:path>
              </a:pathLst>
            </a:custGeom>
            <a:solidFill>
              <a:schemeClr val="accent5"/>
            </a:solidFill>
            <a:ln w="6992" cap="flat">
              <a:noFill/>
              <a:prstDash val="solid"/>
              <a:miter/>
            </a:ln>
          </p:spPr>
          <p:txBody>
            <a:bodyPr rtlCol="0" anchor="ctr"/>
            <a:lstStyle/>
            <a:p>
              <a:endParaRPr lang="en-GB" sz="1200"/>
            </a:p>
          </p:txBody>
        </p:sp>
        <p:sp>
          <p:nvSpPr>
            <p:cNvPr id="76" name="Freeform 75">
              <a:extLst>
                <a:ext uri="{FF2B5EF4-FFF2-40B4-BE49-F238E27FC236}">
                  <a16:creationId xmlns:a16="http://schemas.microsoft.com/office/drawing/2014/main" id="{6853A39E-4801-3C93-E635-008BEAD47D41}"/>
                </a:ext>
              </a:extLst>
            </p:cNvPr>
            <p:cNvSpPr/>
            <p:nvPr/>
          </p:nvSpPr>
          <p:spPr>
            <a:xfrm>
              <a:off x="5387560" y="3550305"/>
              <a:ext cx="516056" cy="471133"/>
            </a:xfrm>
            <a:custGeom>
              <a:avLst/>
              <a:gdLst>
                <a:gd name="connsiteX0" fmla="*/ 72993 w 516056"/>
                <a:gd name="connsiteY0" fmla="*/ 471133 h 471133"/>
                <a:gd name="connsiteX1" fmla="*/ 516057 w 516056"/>
                <a:gd name="connsiteY1" fmla="*/ 393019 h 471133"/>
                <a:gd name="connsiteX2" fmla="*/ 289176 w 516056"/>
                <a:gd name="connsiteY2" fmla="*/ 0 h 471133"/>
                <a:gd name="connsiteX3" fmla="*/ 0 w 516056"/>
                <a:gd name="connsiteY3" fmla="*/ 344696 h 471133"/>
                <a:gd name="connsiteX4" fmla="*/ 72993 w 516056"/>
                <a:gd name="connsiteY4" fmla="*/ 471133 h 47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056" h="471133">
                  <a:moveTo>
                    <a:pt x="72993" y="471133"/>
                  </a:moveTo>
                  <a:lnTo>
                    <a:pt x="516057" y="393019"/>
                  </a:lnTo>
                  <a:lnTo>
                    <a:pt x="289176" y="0"/>
                  </a:lnTo>
                  <a:lnTo>
                    <a:pt x="0" y="344696"/>
                  </a:lnTo>
                  <a:lnTo>
                    <a:pt x="72993" y="471133"/>
                  </a:lnTo>
                  <a:close/>
                </a:path>
              </a:pathLst>
            </a:custGeom>
            <a:grpFill/>
            <a:ln w="6992" cap="flat">
              <a:noFill/>
              <a:prstDash val="solid"/>
              <a:miter/>
            </a:ln>
          </p:spPr>
          <p:txBody>
            <a:bodyPr rtlCol="0" anchor="ctr"/>
            <a:lstStyle/>
            <a:p>
              <a:endParaRPr lang="en-GB" sz="1200"/>
            </a:p>
          </p:txBody>
        </p:sp>
        <p:sp>
          <p:nvSpPr>
            <p:cNvPr id="77" name="Freeform 76">
              <a:extLst>
                <a:ext uri="{FF2B5EF4-FFF2-40B4-BE49-F238E27FC236}">
                  <a16:creationId xmlns:a16="http://schemas.microsoft.com/office/drawing/2014/main" id="{7AD1A003-1AC2-6214-4218-88C2D98323A2}"/>
                </a:ext>
              </a:extLst>
            </p:cNvPr>
            <p:cNvSpPr/>
            <p:nvPr/>
          </p:nvSpPr>
          <p:spPr>
            <a:xfrm>
              <a:off x="5300444" y="4240816"/>
              <a:ext cx="508155" cy="526310"/>
            </a:xfrm>
            <a:custGeom>
              <a:avLst/>
              <a:gdLst>
                <a:gd name="connsiteX0" fmla="*/ 0 w 508155"/>
                <a:gd name="connsiteY0" fmla="*/ 85947 h 526310"/>
                <a:gd name="connsiteX1" fmla="*/ 160249 w 508155"/>
                <a:gd name="connsiteY1" fmla="*/ 526310 h 526310"/>
                <a:gd name="connsiteX2" fmla="*/ 508156 w 508155"/>
                <a:gd name="connsiteY2" fmla="*/ 234343 h 526310"/>
                <a:gd name="connsiteX3" fmla="*/ 102358 w 508155"/>
                <a:gd name="connsiteY3" fmla="*/ 0 h 526310"/>
                <a:gd name="connsiteX4" fmla="*/ 0 w 508155"/>
                <a:gd name="connsiteY4" fmla="*/ 85947 h 52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55" h="526310">
                  <a:moveTo>
                    <a:pt x="0" y="85947"/>
                  </a:moveTo>
                  <a:lnTo>
                    <a:pt x="160249" y="526310"/>
                  </a:lnTo>
                  <a:lnTo>
                    <a:pt x="508156" y="234343"/>
                  </a:lnTo>
                  <a:lnTo>
                    <a:pt x="102358" y="0"/>
                  </a:lnTo>
                  <a:lnTo>
                    <a:pt x="0" y="85947"/>
                  </a:lnTo>
                  <a:close/>
                </a:path>
              </a:pathLst>
            </a:custGeom>
            <a:solidFill>
              <a:schemeClr val="accent6"/>
            </a:solidFill>
            <a:ln w="6992" cap="flat">
              <a:noFill/>
              <a:prstDash val="solid"/>
              <a:miter/>
            </a:ln>
          </p:spPr>
          <p:txBody>
            <a:bodyPr rtlCol="0" anchor="ctr"/>
            <a:lstStyle/>
            <a:p>
              <a:endParaRPr lang="en-GB" sz="1200"/>
            </a:p>
          </p:txBody>
        </p:sp>
      </p:grpSp>
      <p:sp>
        <p:nvSpPr>
          <p:cNvPr id="82" name="Text Placeholder 49">
            <a:extLst>
              <a:ext uri="{FF2B5EF4-FFF2-40B4-BE49-F238E27FC236}">
                <a16:creationId xmlns:a16="http://schemas.microsoft.com/office/drawing/2014/main" id="{D64B084B-EB9E-C4EE-6D51-1FD7E000FB74}"/>
              </a:ext>
            </a:extLst>
          </p:cNvPr>
          <p:cNvSpPr>
            <a:spLocks noGrp="1"/>
          </p:cNvSpPr>
          <p:nvPr>
            <p:ph type="body" sz="quarter" idx="42" hasCustomPrompt="1"/>
          </p:nvPr>
        </p:nvSpPr>
        <p:spPr>
          <a:xfrm>
            <a:off x="3191743" y="4381753"/>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0C915E70-527B-2AB2-C329-FA9644031B6C}"/>
              </a:ext>
            </a:extLst>
          </p:cNvPr>
          <p:cNvSpPr>
            <a:spLocks noGrp="1"/>
          </p:cNvSpPr>
          <p:nvPr>
            <p:ph type="body" sz="quarter" idx="43" hasCustomPrompt="1"/>
          </p:nvPr>
        </p:nvSpPr>
        <p:spPr>
          <a:xfrm>
            <a:off x="3206548" y="4165116"/>
            <a:ext cx="2775086" cy="211873"/>
          </a:xfrm>
        </p:spPr>
        <p:txBody>
          <a:bodyPr>
            <a:normAutofit/>
          </a:bodyPr>
          <a:lstStyle>
            <a:lvl1pPr algn="ctr">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B7A09BF4-6950-69B1-FB99-D389462E5C02}"/>
              </a:ext>
            </a:extLst>
          </p:cNvPr>
          <p:cNvSpPr>
            <a:spLocks noGrp="1"/>
          </p:cNvSpPr>
          <p:nvPr>
            <p:ph type="body" sz="quarter" idx="30" hasCustomPrompt="1"/>
          </p:nvPr>
        </p:nvSpPr>
        <p:spPr>
          <a:xfrm>
            <a:off x="5656861" y="3543301"/>
            <a:ext cx="2792503" cy="329129"/>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11FA15C5-97F8-1D45-BB15-B5A38E53BED3}"/>
              </a:ext>
            </a:extLst>
          </p:cNvPr>
          <p:cNvSpPr>
            <a:spLocks noGrp="1"/>
          </p:cNvSpPr>
          <p:nvPr>
            <p:ph type="body" sz="quarter" idx="31" hasCustomPrompt="1"/>
          </p:nvPr>
        </p:nvSpPr>
        <p:spPr>
          <a:xfrm>
            <a:off x="5671666" y="3331428"/>
            <a:ext cx="2775086" cy="211873"/>
          </a:xfrm>
        </p:spPr>
        <p:txBody>
          <a:bodyPr>
            <a:normAutofit/>
          </a:bodyPr>
          <a:lstStyle>
            <a:lvl1pPr algn="r">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7200DE18-6B0A-5801-B166-EF0D6DCDCF57}"/>
              </a:ext>
            </a:extLst>
          </p:cNvPr>
          <p:cNvSpPr>
            <a:spLocks noGrp="1"/>
          </p:cNvSpPr>
          <p:nvPr>
            <p:ph type="body" sz="quarter" idx="32" hasCustomPrompt="1"/>
          </p:nvPr>
        </p:nvSpPr>
        <p:spPr>
          <a:xfrm>
            <a:off x="5656861" y="2902687"/>
            <a:ext cx="2792503" cy="299885"/>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7" name="Text Placeholder 49">
            <a:extLst>
              <a:ext uri="{FF2B5EF4-FFF2-40B4-BE49-F238E27FC236}">
                <a16:creationId xmlns:a16="http://schemas.microsoft.com/office/drawing/2014/main" id="{0EC0D076-98B0-EEB6-0464-83EADADE0BE9}"/>
              </a:ext>
            </a:extLst>
          </p:cNvPr>
          <p:cNvSpPr>
            <a:spLocks noGrp="1"/>
          </p:cNvSpPr>
          <p:nvPr>
            <p:ph type="body" sz="quarter" idx="33" hasCustomPrompt="1"/>
          </p:nvPr>
        </p:nvSpPr>
        <p:spPr>
          <a:xfrm>
            <a:off x="5671666" y="268605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7912418-3BAA-B594-BE9F-2B5D14A5B0AB}"/>
              </a:ext>
            </a:extLst>
          </p:cNvPr>
          <p:cNvSpPr>
            <a:spLocks noGrp="1"/>
          </p:cNvSpPr>
          <p:nvPr>
            <p:ph type="body" sz="quarter" idx="34" hasCustomPrompt="1"/>
          </p:nvPr>
        </p:nvSpPr>
        <p:spPr>
          <a:xfrm>
            <a:off x="5654249" y="225327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C6A60CD-410C-E829-0813-DCBE42115D41}"/>
              </a:ext>
            </a:extLst>
          </p:cNvPr>
          <p:cNvSpPr>
            <a:spLocks noGrp="1"/>
          </p:cNvSpPr>
          <p:nvPr>
            <p:ph type="body" sz="quarter" idx="35" hasCustomPrompt="1"/>
          </p:nvPr>
        </p:nvSpPr>
        <p:spPr>
          <a:xfrm>
            <a:off x="5669053" y="2036636"/>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606A7EAF-BDC9-443B-774A-206223D2FD0F}"/>
              </a:ext>
            </a:extLst>
          </p:cNvPr>
          <p:cNvSpPr>
            <a:spLocks noGrp="1"/>
          </p:cNvSpPr>
          <p:nvPr>
            <p:ph type="body" sz="quarter" idx="36" hasCustomPrompt="1"/>
          </p:nvPr>
        </p:nvSpPr>
        <p:spPr>
          <a:xfrm>
            <a:off x="714994" y="3531337"/>
            <a:ext cx="2792503" cy="329129"/>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4C0AB5AA-5146-0A00-2E37-91CEB47768BA}"/>
              </a:ext>
            </a:extLst>
          </p:cNvPr>
          <p:cNvSpPr>
            <a:spLocks noGrp="1"/>
          </p:cNvSpPr>
          <p:nvPr>
            <p:ph type="body" sz="quarter" idx="37" hasCustomPrompt="1"/>
          </p:nvPr>
        </p:nvSpPr>
        <p:spPr>
          <a:xfrm>
            <a:off x="729799" y="3314700"/>
            <a:ext cx="2775086" cy="211873"/>
          </a:xfrm>
        </p:spPr>
        <p:txBody>
          <a:bodyPr>
            <a:normAutofit/>
          </a:bodyPr>
          <a:lstStyle>
            <a:lvl1pPr algn="l">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5ED40823-424C-C564-F3A7-99CAF47B026F}"/>
              </a:ext>
            </a:extLst>
          </p:cNvPr>
          <p:cNvSpPr>
            <a:spLocks noGrp="1"/>
          </p:cNvSpPr>
          <p:nvPr>
            <p:ph type="body" sz="quarter" idx="38" hasCustomPrompt="1"/>
          </p:nvPr>
        </p:nvSpPr>
        <p:spPr>
          <a:xfrm>
            <a:off x="714994" y="2902687"/>
            <a:ext cx="2792503" cy="291670"/>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89F421E3-AAAF-E438-F281-9BADFC4FCC24}"/>
              </a:ext>
            </a:extLst>
          </p:cNvPr>
          <p:cNvSpPr>
            <a:spLocks noGrp="1"/>
          </p:cNvSpPr>
          <p:nvPr>
            <p:ph type="body" sz="quarter" idx="39" hasCustomPrompt="1"/>
          </p:nvPr>
        </p:nvSpPr>
        <p:spPr>
          <a:xfrm>
            <a:off x="729799" y="2686050"/>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0ED5A0C1-96D3-9EE5-138B-F766C9690C37}"/>
              </a:ext>
            </a:extLst>
          </p:cNvPr>
          <p:cNvSpPr>
            <a:spLocks noGrp="1"/>
          </p:cNvSpPr>
          <p:nvPr>
            <p:ph type="body" sz="quarter" idx="40" hasCustomPrompt="1"/>
          </p:nvPr>
        </p:nvSpPr>
        <p:spPr>
          <a:xfrm>
            <a:off x="712382" y="225327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D13DF6C5-450A-D74B-B862-3A7F08507244}"/>
              </a:ext>
            </a:extLst>
          </p:cNvPr>
          <p:cNvSpPr>
            <a:spLocks noGrp="1"/>
          </p:cNvSpPr>
          <p:nvPr>
            <p:ph type="body" sz="quarter" idx="41" hasCustomPrompt="1"/>
          </p:nvPr>
        </p:nvSpPr>
        <p:spPr>
          <a:xfrm>
            <a:off x="727186" y="2036636"/>
            <a:ext cx="2775086" cy="211873"/>
          </a:xfrm>
        </p:spPr>
        <p:txBody>
          <a:bodyPr>
            <a:normAutofit/>
          </a:bodyPr>
          <a:lstStyle>
            <a:lvl1pPr algn="l">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B0A1D91E-6F11-6EC1-FC1E-8050A9762F2E}"/>
              </a:ext>
            </a:extLst>
          </p:cNvPr>
          <p:cNvSpPr>
            <a:spLocks noGrp="1"/>
          </p:cNvSpPr>
          <p:nvPr>
            <p:ph type="body" sz="quarter" idx="44" hasCustomPrompt="1"/>
          </p:nvPr>
        </p:nvSpPr>
        <p:spPr>
          <a:xfrm>
            <a:off x="5669054" y="1638679"/>
            <a:ext cx="2792503" cy="339152"/>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7" name="Text Placeholder 49">
            <a:extLst>
              <a:ext uri="{FF2B5EF4-FFF2-40B4-BE49-F238E27FC236}">
                <a16:creationId xmlns:a16="http://schemas.microsoft.com/office/drawing/2014/main" id="{39DC607D-9F3F-8EC7-4105-17F449F87D94}"/>
              </a:ext>
            </a:extLst>
          </p:cNvPr>
          <p:cNvSpPr>
            <a:spLocks noGrp="1"/>
          </p:cNvSpPr>
          <p:nvPr>
            <p:ph type="body" sz="quarter" idx="45" hasCustomPrompt="1"/>
          </p:nvPr>
        </p:nvSpPr>
        <p:spPr>
          <a:xfrm>
            <a:off x="5683858" y="1422041"/>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8BD4C518-88B0-DC06-8DED-A09B16909563}"/>
              </a:ext>
            </a:extLst>
          </p:cNvPr>
          <p:cNvSpPr>
            <a:spLocks noGrp="1"/>
          </p:cNvSpPr>
          <p:nvPr>
            <p:ph type="body" sz="quarter" idx="46" hasCustomPrompt="1"/>
          </p:nvPr>
        </p:nvSpPr>
        <p:spPr>
          <a:xfrm>
            <a:off x="727187" y="1638678"/>
            <a:ext cx="2792503" cy="293803"/>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9" name="Text Placeholder 49">
            <a:extLst>
              <a:ext uri="{FF2B5EF4-FFF2-40B4-BE49-F238E27FC236}">
                <a16:creationId xmlns:a16="http://schemas.microsoft.com/office/drawing/2014/main" id="{05822F8E-1160-C4A7-2E86-3DA6FDBD048A}"/>
              </a:ext>
            </a:extLst>
          </p:cNvPr>
          <p:cNvSpPr>
            <a:spLocks noGrp="1"/>
          </p:cNvSpPr>
          <p:nvPr>
            <p:ph type="body" sz="quarter" idx="47" hasCustomPrompt="1"/>
          </p:nvPr>
        </p:nvSpPr>
        <p:spPr>
          <a:xfrm>
            <a:off x="741991" y="1422041"/>
            <a:ext cx="2775086" cy="211873"/>
          </a:xfrm>
        </p:spPr>
        <p:txBody>
          <a:bodyPr>
            <a:normAutofit/>
          </a:bodyPr>
          <a:lstStyle>
            <a:lvl1pPr algn="l">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78993957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Ten point 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points - 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10" name="Group 9">
            <a:extLst>
              <a:ext uri="{FF2B5EF4-FFF2-40B4-BE49-F238E27FC236}">
                <a16:creationId xmlns:a16="http://schemas.microsoft.com/office/drawing/2014/main" id="{E3170512-149A-D4D5-5E0C-97A44A053741}"/>
              </a:ext>
            </a:extLst>
          </p:cNvPr>
          <p:cNvGrpSpPr/>
          <p:nvPr userDrawn="1"/>
        </p:nvGrpSpPr>
        <p:grpSpPr>
          <a:xfrm>
            <a:off x="611982" y="1485900"/>
            <a:ext cx="7965281" cy="3236692"/>
            <a:chOff x="815975" y="1758106"/>
            <a:chExt cx="10620375" cy="4315589"/>
          </a:xfrm>
        </p:grpSpPr>
        <p:cxnSp>
          <p:nvCxnSpPr>
            <p:cNvPr id="84" name="Straight Connector 83">
              <a:extLst>
                <a:ext uri="{FF2B5EF4-FFF2-40B4-BE49-F238E27FC236}">
                  <a16:creationId xmlns:a16="http://schemas.microsoft.com/office/drawing/2014/main" id="{E5331291-98E3-7D4F-E32F-031AF48159CE}"/>
                </a:ext>
              </a:extLst>
            </p:cNvPr>
            <p:cNvCxnSpPr>
              <a:cxnSpLocks/>
            </p:cNvCxnSpPr>
            <p:nvPr/>
          </p:nvCxnSpPr>
          <p:spPr>
            <a:xfrm flipV="1">
              <a:off x="6132569" y="175810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230932-05C9-ED4E-9584-F23447F49698}"/>
                </a:ext>
              </a:extLst>
            </p:cNvPr>
            <p:cNvCxnSpPr>
              <a:cxnSpLocks/>
            </p:cNvCxnSpPr>
            <p:nvPr/>
          </p:nvCxnSpPr>
          <p:spPr>
            <a:xfrm>
              <a:off x="6631904" y="25890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619380-E496-8BD9-230B-99FCC7523897}"/>
                </a:ext>
              </a:extLst>
            </p:cNvPr>
            <p:cNvCxnSpPr>
              <a:cxnSpLocks/>
            </p:cNvCxnSpPr>
            <p:nvPr/>
          </p:nvCxnSpPr>
          <p:spPr>
            <a:xfrm flipH="1">
              <a:off x="815975" y="25749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8938FFE-5D9D-F936-BF2B-568D6F6B5E1A}"/>
                </a:ext>
              </a:extLst>
            </p:cNvPr>
            <p:cNvCxnSpPr>
              <a:cxnSpLocks/>
            </p:cNvCxnSpPr>
            <p:nvPr/>
          </p:nvCxnSpPr>
          <p:spPr>
            <a:xfrm>
              <a:off x="6995461" y="432027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44027A-1E3A-1FC4-215C-A3874CD5AB8D}"/>
                </a:ext>
              </a:extLst>
            </p:cNvPr>
            <p:cNvCxnSpPr>
              <a:cxnSpLocks/>
            </p:cNvCxnSpPr>
            <p:nvPr/>
          </p:nvCxnSpPr>
          <p:spPr>
            <a:xfrm flipH="1">
              <a:off x="815975" y="430624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DEA02A4-95AD-2C09-8DF2-DF6CCB812D96}"/>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87CD107-10D7-DE67-5A43-97AC3D76A050}"/>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E507E4E-F8EA-304D-84A8-E4D371677BC9}"/>
                </a:ext>
              </a:extLst>
            </p:cNvPr>
            <p:cNvCxnSpPr>
              <a:cxnSpLocks/>
            </p:cNvCxnSpPr>
            <p:nvPr/>
          </p:nvCxnSpPr>
          <p:spPr>
            <a:xfrm>
              <a:off x="6995461" y="528896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B2C5F5A-C803-42FB-B347-9AF6A22D381D}"/>
                </a:ext>
              </a:extLst>
            </p:cNvPr>
            <p:cNvCxnSpPr>
              <a:cxnSpLocks/>
            </p:cNvCxnSpPr>
            <p:nvPr/>
          </p:nvCxnSpPr>
          <p:spPr>
            <a:xfrm flipH="1">
              <a:off x="815975" y="527493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B3FF93-FD2E-BF36-D431-8925EFFE1373}"/>
                </a:ext>
              </a:extLst>
            </p:cNvPr>
            <p:cNvCxnSpPr>
              <a:cxnSpLocks/>
            </p:cNvCxnSpPr>
            <p:nvPr/>
          </p:nvCxnSpPr>
          <p:spPr>
            <a:xfrm>
              <a:off x="6125454" y="4978305"/>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0496373-8968-936C-FC1B-43DF5260210D}"/>
                </a:ext>
              </a:extLst>
            </p:cNvPr>
            <p:cNvGrpSpPr/>
            <p:nvPr/>
          </p:nvGrpSpPr>
          <p:grpSpPr>
            <a:xfrm>
              <a:off x="4087766" y="1918988"/>
              <a:ext cx="4080234" cy="3920433"/>
              <a:chOff x="6180767" y="3313445"/>
              <a:chExt cx="1473777" cy="1416057"/>
            </a:xfrm>
          </p:grpSpPr>
          <p:sp>
            <p:nvSpPr>
              <p:cNvPr id="64" name="Freeform 63">
                <a:extLst>
                  <a:ext uri="{FF2B5EF4-FFF2-40B4-BE49-F238E27FC236}">
                    <a16:creationId xmlns:a16="http://schemas.microsoft.com/office/drawing/2014/main" id="{92C7A649-37D3-C9DF-07CC-EC9DDA6BDFA0}"/>
                  </a:ext>
                </a:extLst>
              </p:cNvPr>
              <p:cNvSpPr/>
              <p:nvPr/>
            </p:nvSpPr>
            <p:spPr>
              <a:xfrm>
                <a:off x="7025922" y="4204381"/>
                <a:ext cx="474455" cy="510924"/>
              </a:xfrm>
              <a:custGeom>
                <a:avLst/>
                <a:gdLst>
                  <a:gd name="connsiteX0" fmla="*/ 0 w 474455"/>
                  <a:gd name="connsiteY0" fmla="*/ 75946 h 510924"/>
                  <a:gd name="connsiteX1" fmla="*/ 141302 w 474455"/>
                  <a:gd name="connsiteY1" fmla="*/ 510925 h 510924"/>
                  <a:gd name="connsiteX2" fmla="*/ 474456 w 474455"/>
                  <a:gd name="connsiteY2" fmla="*/ 268820 h 510924"/>
                  <a:gd name="connsiteX3" fmla="*/ 104526 w 474455"/>
                  <a:gd name="connsiteY3" fmla="*/ 0 h 510924"/>
                  <a:gd name="connsiteX4" fmla="*/ 0 w 474455"/>
                  <a:gd name="connsiteY4" fmla="*/ 75946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0" y="75946"/>
                    </a:moveTo>
                    <a:lnTo>
                      <a:pt x="141302" y="510925"/>
                    </a:lnTo>
                    <a:lnTo>
                      <a:pt x="474456" y="268820"/>
                    </a:lnTo>
                    <a:lnTo>
                      <a:pt x="104526" y="0"/>
                    </a:lnTo>
                    <a:lnTo>
                      <a:pt x="0" y="75946"/>
                    </a:lnTo>
                    <a:close/>
                  </a:path>
                </a:pathLst>
              </a:custGeom>
              <a:solidFill>
                <a:srgbClr val="66C3EB"/>
              </a:solidFill>
              <a:ln w="6992" cap="flat">
                <a:noFill/>
                <a:prstDash val="solid"/>
                <a:miter/>
              </a:ln>
            </p:spPr>
            <p:txBody>
              <a:bodyPr rtlCol="0" anchor="ctr"/>
              <a:lstStyle/>
              <a:p>
                <a:endParaRPr lang="en-GB" sz="1050"/>
              </a:p>
            </p:txBody>
          </p:sp>
          <p:sp>
            <p:nvSpPr>
              <p:cNvPr id="65" name="Freeform 64">
                <a:extLst>
                  <a:ext uri="{FF2B5EF4-FFF2-40B4-BE49-F238E27FC236}">
                    <a16:creationId xmlns:a16="http://schemas.microsoft.com/office/drawing/2014/main" id="{0AE14F2D-E487-02B7-0BA9-9A3D0FD15A4A}"/>
                  </a:ext>
                </a:extLst>
              </p:cNvPr>
              <p:cNvSpPr/>
              <p:nvPr/>
            </p:nvSpPr>
            <p:spPr>
              <a:xfrm>
                <a:off x="6180767" y="3606880"/>
                <a:ext cx="497178" cy="391690"/>
              </a:xfrm>
              <a:custGeom>
                <a:avLst/>
                <a:gdLst>
                  <a:gd name="connsiteX0" fmla="*/ 497179 w 497178"/>
                  <a:gd name="connsiteY0" fmla="*/ 268820 h 391690"/>
                  <a:gd name="connsiteX1" fmla="*/ 127249 w 497178"/>
                  <a:gd name="connsiteY1" fmla="*/ 0 h 391690"/>
                  <a:gd name="connsiteX2" fmla="*/ 0 w 497178"/>
                  <a:gd name="connsiteY2" fmla="*/ 391690 h 391690"/>
                  <a:gd name="connsiteX3" fmla="*/ 457257 w 497178"/>
                  <a:gd name="connsiteY3" fmla="*/ 391690 h 391690"/>
                  <a:gd name="connsiteX4" fmla="*/ 497179 w 497178"/>
                  <a:gd name="connsiteY4" fmla="*/ 268820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497179" y="268820"/>
                    </a:moveTo>
                    <a:lnTo>
                      <a:pt x="127249" y="0"/>
                    </a:lnTo>
                    <a:lnTo>
                      <a:pt x="0" y="391690"/>
                    </a:lnTo>
                    <a:lnTo>
                      <a:pt x="457257" y="391690"/>
                    </a:lnTo>
                    <a:lnTo>
                      <a:pt x="497179" y="268820"/>
                    </a:lnTo>
                    <a:close/>
                  </a:path>
                </a:pathLst>
              </a:custGeom>
              <a:solidFill>
                <a:srgbClr val="8BC385"/>
              </a:solidFill>
              <a:ln w="6992" cap="flat">
                <a:noFill/>
                <a:prstDash val="solid"/>
                <a:miter/>
              </a:ln>
            </p:spPr>
            <p:txBody>
              <a:bodyPr rtlCol="0" anchor="ctr"/>
              <a:lstStyle/>
              <a:p>
                <a:endParaRPr lang="en-GB" sz="1050"/>
              </a:p>
            </p:txBody>
          </p:sp>
          <p:sp>
            <p:nvSpPr>
              <p:cNvPr id="66" name="Freeform 65">
                <a:extLst>
                  <a:ext uri="{FF2B5EF4-FFF2-40B4-BE49-F238E27FC236}">
                    <a16:creationId xmlns:a16="http://schemas.microsoft.com/office/drawing/2014/main" id="{B48AE4A4-BD52-2D3F-C662-96689334F60D}"/>
                  </a:ext>
                </a:extLst>
              </p:cNvPr>
              <p:cNvSpPr/>
              <p:nvPr/>
            </p:nvSpPr>
            <p:spPr>
              <a:xfrm>
                <a:off x="6335074" y="4204451"/>
                <a:ext cx="474455" cy="510924"/>
              </a:xfrm>
              <a:custGeom>
                <a:avLst/>
                <a:gdLst>
                  <a:gd name="connsiteX0" fmla="*/ 369930 w 474455"/>
                  <a:gd name="connsiteY0" fmla="*/ 0 h 510924"/>
                  <a:gd name="connsiteX1" fmla="*/ 0 w 474455"/>
                  <a:gd name="connsiteY1" fmla="*/ 268820 h 510924"/>
                  <a:gd name="connsiteX2" fmla="*/ 333154 w 474455"/>
                  <a:gd name="connsiteY2" fmla="*/ 510925 h 510924"/>
                  <a:gd name="connsiteX3" fmla="*/ 474456 w 474455"/>
                  <a:gd name="connsiteY3" fmla="*/ 75946 h 510924"/>
                  <a:gd name="connsiteX4" fmla="*/ 369930 w 474455"/>
                  <a:gd name="connsiteY4" fmla="*/ 0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369930" y="0"/>
                    </a:moveTo>
                    <a:lnTo>
                      <a:pt x="0" y="268820"/>
                    </a:lnTo>
                    <a:lnTo>
                      <a:pt x="333154" y="510925"/>
                    </a:lnTo>
                    <a:lnTo>
                      <a:pt x="474456" y="75946"/>
                    </a:lnTo>
                    <a:lnTo>
                      <a:pt x="369930" y="0"/>
                    </a:lnTo>
                    <a:close/>
                  </a:path>
                </a:pathLst>
              </a:custGeom>
              <a:solidFill>
                <a:schemeClr val="accent6"/>
              </a:solidFill>
              <a:ln w="6992" cap="flat">
                <a:noFill/>
                <a:prstDash val="solid"/>
                <a:miter/>
              </a:ln>
            </p:spPr>
            <p:txBody>
              <a:bodyPr rtlCol="0" anchor="ctr"/>
              <a:lstStyle/>
              <a:p>
                <a:endParaRPr lang="en-GB" sz="1050"/>
              </a:p>
            </p:txBody>
          </p:sp>
          <p:sp>
            <p:nvSpPr>
              <p:cNvPr id="67" name="Freeform 66">
                <a:extLst>
                  <a:ext uri="{FF2B5EF4-FFF2-40B4-BE49-F238E27FC236}">
                    <a16:creationId xmlns:a16="http://schemas.microsoft.com/office/drawing/2014/main" id="{4BD52D89-D59A-CD5A-250A-BB07BAFA5D32}"/>
                  </a:ext>
                </a:extLst>
              </p:cNvPr>
              <p:cNvSpPr/>
              <p:nvPr/>
            </p:nvSpPr>
            <p:spPr>
              <a:xfrm>
                <a:off x="6334934" y="3327641"/>
                <a:ext cx="474455" cy="510924"/>
              </a:xfrm>
              <a:custGeom>
                <a:avLst/>
                <a:gdLst>
                  <a:gd name="connsiteX0" fmla="*/ 474456 w 474455"/>
                  <a:gd name="connsiteY0" fmla="*/ 434978 h 510924"/>
                  <a:gd name="connsiteX1" fmla="*/ 333154 w 474455"/>
                  <a:gd name="connsiteY1" fmla="*/ 0 h 510924"/>
                  <a:gd name="connsiteX2" fmla="*/ 0 w 474455"/>
                  <a:gd name="connsiteY2" fmla="*/ 242105 h 510924"/>
                  <a:gd name="connsiteX3" fmla="*/ 369930 w 474455"/>
                  <a:gd name="connsiteY3" fmla="*/ 510925 h 510924"/>
                  <a:gd name="connsiteX4" fmla="*/ 474456 w 474455"/>
                  <a:gd name="connsiteY4" fmla="*/ 434978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474456" y="434978"/>
                    </a:moveTo>
                    <a:lnTo>
                      <a:pt x="333154" y="0"/>
                    </a:lnTo>
                    <a:lnTo>
                      <a:pt x="0" y="242105"/>
                    </a:lnTo>
                    <a:lnTo>
                      <a:pt x="369930" y="510925"/>
                    </a:lnTo>
                    <a:lnTo>
                      <a:pt x="474456" y="434978"/>
                    </a:lnTo>
                    <a:close/>
                  </a:path>
                </a:pathLst>
              </a:custGeom>
              <a:solidFill>
                <a:schemeClr val="accent5"/>
              </a:solidFill>
              <a:ln w="6992" cap="flat">
                <a:noFill/>
                <a:prstDash val="solid"/>
                <a:miter/>
              </a:ln>
            </p:spPr>
            <p:txBody>
              <a:bodyPr rtlCol="0" anchor="ctr"/>
              <a:lstStyle/>
              <a:p>
                <a:endParaRPr lang="en-GB" sz="1050"/>
              </a:p>
            </p:txBody>
          </p:sp>
          <p:sp>
            <p:nvSpPr>
              <p:cNvPr id="68" name="Freeform 67">
                <a:extLst>
                  <a:ext uri="{FF2B5EF4-FFF2-40B4-BE49-F238E27FC236}">
                    <a16:creationId xmlns:a16="http://schemas.microsoft.com/office/drawing/2014/main" id="{2C740016-BB3D-675E-350B-A9CBF2DE6F65}"/>
                  </a:ext>
                </a:extLst>
              </p:cNvPr>
              <p:cNvSpPr/>
              <p:nvPr/>
            </p:nvSpPr>
            <p:spPr>
              <a:xfrm>
                <a:off x="6711716" y="3313445"/>
                <a:ext cx="411810" cy="434978"/>
              </a:xfrm>
              <a:custGeom>
                <a:avLst/>
                <a:gdLst>
                  <a:gd name="connsiteX0" fmla="*/ 270508 w 411810"/>
                  <a:gd name="connsiteY0" fmla="*/ 434978 h 434978"/>
                  <a:gd name="connsiteX1" fmla="*/ 411811 w 411810"/>
                  <a:gd name="connsiteY1" fmla="*/ 0 h 434978"/>
                  <a:gd name="connsiteX2" fmla="*/ 0 w 411810"/>
                  <a:gd name="connsiteY2" fmla="*/ 0 h 434978"/>
                  <a:gd name="connsiteX3" fmla="*/ 141302 w 411810"/>
                  <a:gd name="connsiteY3" fmla="*/ 434978 h 434978"/>
                  <a:gd name="connsiteX4" fmla="*/ 270508 w 411810"/>
                  <a:gd name="connsiteY4" fmla="*/ 434978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10" h="434978">
                    <a:moveTo>
                      <a:pt x="270508" y="434978"/>
                    </a:moveTo>
                    <a:lnTo>
                      <a:pt x="411811" y="0"/>
                    </a:lnTo>
                    <a:lnTo>
                      <a:pt x="0" y="0"/>
                    </a:lnTo>
                    <a:lnTo>
                      <a:pt x="141302" y="434978"/>
                    </a:lnTo>
                    <a:lnTo>
                      <a:pt x="270508" y="434978"/>
                    </a:lnTo>
                    <a:close/>
                  </a:path>
                </a:pathLst>
              </a:custGeom>
              <a:solidFill>
                <a:schemeClr val="accent4"/>
              </a:solidFill>
              <a:ln w="6992" cap="flat">
                <a:noFill/>
                <a:prstDash val="solid"/>
                <a:miter/>
              </a:ln>
            </p:spPr>
            <p:txBody>
              <a:bodyPr rtlCol="0" anchor="ctr"/>
              <a:lstStyle/>
              <a:p>
                <a:endParaRPr lang="en-GB" sz="1050"/>
              </a:p>
            </p:txBody>
          </p:sp>
          <p:sp>
            <p:nvSpPr>
              <p:cNvPr id="69" name="Freeform 68">
                <a:extLst>
                  <a:ext uri="{FF2B5EF4-FFF2-40B4-BE49-F238E27FC236}">
                    <a16:creationId xmlns:a16="http://schemas.microsoft.com/office/drawing/2014/main" id="{0744935B-D2E7-F36B-6187-DE2265A10D87}"/>
                  </a:ext>
                </a:extLst>
              </p:cNvPr>
              <p:cNvSpPr/>
              <p:nvPr/>
            </p:nvSpPr>
            <p:spPr>
              <a:xfrm>
                <a:off x="7157366" y="4044376"/>
                <a:ext cx="497178" cy="391690"/>
              </a:xfrm>
              <a:custGeom>
                <a:avLst/>
                <a:gdLst>
                  <a:gd name="connsiteX0" fmla="*/ 0 w 497178"/>
                  <a:gd name="connsiteY0" fmla="*/ 122871 h 391690"/>
                  <a:gd name="connsiteX1" fmla="*/ 369930 w 497178"/>
                  <a:gd name="connsiteY1" fmla="*/ 391690 h 391690"/>
                  <a:gd name="connsiteX2" fmla="*/ 497179 w 497178"/>
                  <a:gd name="connsiteY2" fmla="*/ 0 h 391690"/>
                  <a:gd name="connsiteX3" fmla="*/ 39923 w 497178"/>
                  <a:gd name="connsiteY3" fmla="*/ 0 h 391690"/>
                  <a:gd name="connsiteX4" fmla="*/ 0 w 497178"/>
                  <a:gd name="connsiteY4" fmla="*/ 122871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0" y="122871"/>
                    </a:moveTo>
                    <a:lnTo>
                      <a:pt x="369930" y="391690"/>
                    </a:lnTo>
                    <a:lnTo>
                      <a:pt x="497179" y="0"/>
                    </a:lnTo>
                    <a:lnTo>
                      <a:pt x="39923" y="0"/>
                    </a:lnTo>
                    <a:lnTo>
                      <a:pt x="0" y="122871"/>
                    </a:lnTo>
                    <a:close/>
                  </a:path>
                </a:pathLst>
              </a:custGeom>
              <a:solidFill>
                <a:schemeClr val="bg2"/>
              </a:solidFill>
              <a:ln w="6992" cap="flat">
                <a:noFill/>
                <a:prstDash val="solid"/>
                <a:miter/>
              </a:ln>
            </p:spPr>
            <p:txBody>
              <a:bodyPr rtlCol="0" anchor="ctr"/>
              <a:lstStyle/>
              <a:p>
                <a:endParaRPr lang="en-GB" sz="1050"/>
              </a:p>
            </p:txBody>
          </p:sp>
          <p:sp>
            <p:nvSpPr>
              <p:cNvPr id="70" name="Freeform 69">
                <a:extLst>
                  <a:ext uri="{FF2B5EF4-FFF2-40B4-BE49-F238E27FC236}">
                    <a16:creationId xmlns:a16="http://schemas.microsoft.com/office/drawing/2014/main" id="{EFF5E4E0-0522-D37B-37EB-DD333EFEAABD}"/>
                  </a:ext>
                </a:extLst>
              </p:cNvPr>
              <p:cNvSpPr/>
              <p:nvPr/>
            </p:nvSpPr>
            <p:spPr>
              <a:xfrm>
                <a:off x="7157366" y="3606740"/>
                <a:ext cx="497178" cy="391760"/>
              </a:xfrm>
              <a:custGeom>
                <a:avLst/>
                <a:gdLst>
                  <a:gd name="connsiteX0" fmla="*/ 39923 w 497178"/>
                  <a:gd name="connsiteY0" fmla="*/ 391760 h 391760"/>
                  <a:gd name="connsiteX1" fmla="*/ 497179 w 497178"/>
                  <a:gd name="connsiteY1" fmla="*/ 391760 h 391760"/>
                  <a:gd name="connsiteX2" fmla="*/ 369930 w 497178"/>
                  <a:gd name="connsiteY2" fmla="*/ 0 h 391760"/>
                  <a:gd name="connsiteX3" fmla="*/ 0 w 497178"/>
                  <a:gd name="connsiteY3" fmla="*/ 268819 h 391760"/>
                  <a:gd name="connsiteX4" fmla="*/ 39923 w 497178"/>
                  <a:gd name="connsiteY4" fmla="*/ 39176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39923" y="391760"/>
                    </a:moveTo>
                    <a:lnTo>
                      <a:pt x="497179" y="391760"/>
                    </a:lnTo>
                    <a:lnTo>
                      <a:pt x="369930" y="0"/>
                    </a:lnTo>
                    <a:lnTo>
                      <a:pt x="0" y="268819"/>
                    </a:lnTo>
                    <a:lnTo>
                      <a:pt x="39923" y="391760"/>
                    </a:lnTo>
                    <a:close/>
                  </a:path>
                </a:pathLst>
              </a:custGeom>
              <a:solidFill>
                <a:schemeClr val="accent1"/>
              </a:solidFill>
              <a:ln w="6992" cap="flat">
                <a:noFill/>
                <a:prstDash val="solid"/>
                <a:miter/>
              </a:ln>
            </p:spPr>
            <p:txBody>
              <a:bodyPr rtlCol="0" anchor="ctr"/>
              <a:lstStyle/>
              <a:p>
                <a:endParaRPr lang="en-GB" sz="1050"/>
              </a:p>
            </p:txBody>
          </p:sp>
          <p:sp>
            <p:nvSpPr>
              <p:cNvPr id="71" name="Freeform 70">
                <a:extLst>
                  <a:ext uri="{FF2B5EF4-FFF2-40B4-BE49-F238E27FC236}">
                    <a16:creationId xmlns:a16="http://schemas.microsoft.com/office/drawing/2014/main" id="{5EDEA924-723C-51CF-7A6E-BF00C940DA8A}"/>
                  </a:ext>
                </a:extLst>
              </p:cNvPr>
              <p:cNvSpPr/>
              <p:nvPr/>
            </p:nvSpPr>
            <p:spPr>
              <a:xfrm>
                <a:off x="6180837" y="4044446"/>
                <a:ext cx="497178" cy="391760"/>
              </a:xfrm>
              <a:custGeom>
                <a:avLst/>
                <a:gdLst>
                  <a:gd name="connsiteX0" fmla="*/ 457256 w 497178"/>
                  <a:gd name="connsiteY0" fmla="*/ 0 h 391760"/>
                  <a:gd name="connsiteX1" fmla="*/ 0 w 497178"/>
                  <a:gd name="connsiteY1" fmla="*/ 0 h 391760"/>
                  <a:gd name="connsiteX2" fmla="*/ 127249 w 497178"/>
                  <a:gd name="connsiteY2" fmla="*/ 391760 h 391760"/>
                  <a:gd name="connsiteX3" fmla="*/ 497179 w 497178"/>
                  <a:gd name="connsiteY3" fmla="*/ 122941 h 391760"/>
                  <a:gd name="connsiteX4" fmla="*/ 457256 w 497178"/>
                  <a:gd name="connsiteY4" fmla="*/ 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457256" y="0"/>
                    </a:moveTo>
                    <a:lnTo>
                      <a:pt x="0" y="0"/>
                    </a:lnTo>
                    <a:lnTo>
                      <a:pt x="127249" y="391760"/>
                    </a:lnTo>
                    <a:lnTo>
                      <a:pt x="497179" y="122941"/>
                    </a:lnTo>
                    <a:lnTo>
                      <a:pt x="457256" y="0"/>
                    </a:lnTo>
                    <a:close/>
                  </a:path>
                </a:pathLst>
              </a:custGeom>
              <a:solidFill>
                <a:srgbClr val="98D7F1"/>
              </a:solidFill>
              <a:ln w="6992" cap="flat">
                <a:noFill/>
                <a:prstDash val="solid"/>
                <a:miter/>
              </a:ln>
            </p:spPr>
            <p:txBody>
              <a:bodyPr rtlCol="0" anchor="ctr"/>
              <a:lstStyle/>
              <a:p>
                <a:endParaRPr lang="en-GB" sz="1050"/>
              </a:p>
            </p:txBody>
          </p:sp>
          <p:sp>
            <p:nvSpPr>
              <p:cNvPr id="82" name="Freeform 81">
                <a:extLst>
                  <a:ext uri="{FF2B5EF4-FFF2-40B4-BE49-F238E27FC236}">
                    <a16:creationId xmlns:a16="http://schemas.microsoft.com/office/drawing/2014/main" id="{C1B441DF-B735-B0BF-A00D-416D65502F59}"/>
                  </a:ext>
                </a:extLst>
              </p:cNvPr>
              <p:cNvSpPr/>
              <p:nvPr/>
            </p:nvSpPr>
            <p:spPr>
              <a:xfrm>
                <a:off x="7025852" y="3327571"/>
                <a:ext cx="474455" cy="510924"/>
              </a:xfrm>
              <a:custGeom>
                <a:avLst/>
                <a:gdLst>
                  <a:gd name="connsiteX0" fmla="*/ 104526 w 474455"/>
                  <a:gd name="connsiteY0" fmla="*/ 510925 h 510924"/>
                  <a:gd name="connsiteX1" fmla="*/ 474456 w 474455"/>
                  <a:gd name="connsiteY1" fmla="*/ 242105 h 510924"/>
                  <a:gd name="connsiteX2" fmla="*/ 141302 w 474455"/>
                  <a:gd name="connsiteY2" fmla="*/ 0 h 510924"/>
                  <a:gd name="connsiteX3" fmla="*/ 0 w 474455"/>
                  <a:gd name="connsiteY3" fmla="*/ 434978 h 510924"/>
                  <a:gd name="connsiteX4" fmla="*/ 104526 w 474455"/>
                  <a:gd name="connsiteY4" fmla="*/ 510925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104526" y="510925"/>
                    </a:moveTo>
                    <a:lnTo>
                      <a:pt x="474456" y="242105"/>
                    </a:lnTo>
                    <a:lnTo>
                      <a:pt x="141302" y="0"/>
                    </a:lnTo>
                    <a:lnTo>
                      <a:pt x="0" y="434978"/>
                    </a:lnTo>
                    <a:lnTo>
                      <a:pt x="104526" y="510925"/>
                    </a:lnTo>
                    <a:close/>
                  </a:path>
                </a:pathLst>
              </a:custGeom>
              <a:solidFill>
                <a:srgbClr val="B2D7AE"/>
              </a:solidFill>
              <a:ln w="6992" cap="flat">
                <a:noFill/>
                <a:prstDash val="solid"/>
                <a:miter/>
              </a:ln>
            </p:spPr>
            <p:txBody>
              <a:bodyPr rtlCol="0" anchor="ctr"/>
              <a:lstStyle/>
              <a:p>
                <a:endParaRPr lang="en-GB" sz="1050"/>
              </a:p>
            </p:txBody>
          </p:sp>
          <p:sp>
            <p:nvSpPr>
              <p:cNvPr id="83" name="Freeform 82">
                <a:extLst>
                  <a:ext uri="{FF2B5EF4-FFF2-40B4-BE49-F238E27FC236}">
                    <a16:creationId xmlns:a16="http://schemas.microsoft.com/office/drawing/2014/main" id="{BF77877C-BE9B-586A-0DEB-3DCB93EE0D19}"/>
                  </a:ext>
                </a:extLst>
              </p:cNvPr>
              <p:cNvSpPr/>
              <p:nvPr/>
            </p:nvSpPr>
            <p:spPr>
              <a:xfrm>
                <a:off x="6711856" y="4294524"/>
                <a:ext cx="411740" cy="434978"/>
              </a:xfrm>
              <a:custGeom>
                <a:avLst/>
                <a:gdLst>
                  <a:gd name="connsiteX0" fmla="*/ 141302 w 411740"/>
                  <a:gd name="connsiteY0" fmla="*/ 0 h 434978"/>
                  <a:gd name="connsiteX1" fmla="*/ 0 w 411740"/>
                  <a:gd name="connsiteY1" fmla="*/ 434978 h 434978"/>
                  <a:gd name="connsiteX2" fmla="*/ 411740 w 411740"/>
                  <a:gd name="connsiteY2" fmla="*/ 434978 h 434978"/>
                  <a:gd name="connsiteX3" fmla="*/ 270438 w 411740"/>
                  <a:gd name="connsiteY3" fmla="*/ 0 h 434978"/>
                  <a:gd name="connsiteX4" fmla="*/ 141302 w 411740"/>
                  <a:gd name="connsiteY4" fmla="*/ 0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740" h="434978">
                    <a:moveTo>
                      <a:pt x="141302" y="0"/>
                    </a:moveTo>
                    <a:lnTo>
                      <a:pt x="0" y="434978"/>
                    </a:lnTo>
                    <a:lnTo>
                      <a:pt x="411740" y="434978"/>
                    </a:lnTo>
                    <a:lnTo>
                      <a:pt x="270438" y="0"/>
                    </a:lnTo>
                    <a:lnTo>
                      <a:pt x="141302" y="0"/>
                    </a:lnTo>
                    <a:close/>
                  </a:path>
                </a:pathLst>
              </a:custGeom>
              <a:solidFill>
                <a:schemeClr val="tx2"/>
              </a:solidFill>
              <a:ln w="6992" cap="flat">
                <a:noFill/>
                <a:prstDash val="solid"/>
                <a:miter/>
              </a:ln>
            </p:spPr>
            <p:txBody>
              <a:bodyPr rtlCol="0" anchor="ctr"/>
              <a:lstStyle/>
              <a:p>
                <a:endParaRPr lang="en-GB" sz="1050"/>
              </a:p>
            </p:txBody>
          </p:sp>
        </p:grpSp>
      </p:grpSp>
      <p:sp>
        <p:nvSpPr>
          <p:cNvPr id="87" name="Text Placeholder 49">
            <a:extLst>
              <a:ext uri="{FF2B5EF4-FFF2-40B4-BE49-F238E27FC236}">
                <a16:creationId xmlns:a16="http://schemas.microsoft.com/office/drawing/2014/main" id="{4CEA4CB6-39B5-C389-2AC9-1A20773171C4}"/>
              </a:ext>
            </a:extLst>
          </p:cNvPr>
          <p:cNvSpPr>
            <a:spLocks noGrp="1"/>
          </p:cNvSpPr>
          <p:nvPr>
            <p:ph type="body" sz="quarter" idx="37" hasCustomPrompt="1"/>
          </p:nvPr>
        </p:nvSpPr>
        <p:spPr>
          <a:xfrm>
            <a:off x="729799" y="3937591"/>
            <a:ext cx="2775086" cy="211873"/>
          </a:xfrm>
        </p:spPr>
        <p:txBody>
          <a:bodyPr>
            <a:normAutofit/>
          </a:bodyPr>
          <a:lstStyle>
            <a:lvl1pPr algn="l">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53F41ADC-3A98-14A2-58C0-53F8B0C5BFE0}"/>
              </a:ext>
            </a:extLst>
          </p:cNvPr>
          <p:cNvSpPr>
            <a:spLocks noGrp="1"/>
          </p:cNvSpPr>
          <p:nvPr>
            <p:ph type="body" sz="quarter" idx="39" hasCustomPrompt="1"/>
          </p:nvPr>
        </p:nvSpPr>
        <p:spPr>
          <a:xfrm>
            <a:off x="729799" y="3220982"/>
            <a:ext cx="2775086" cy="211873"/>
          </a:xfrm>
        </p:spPr>
        <p:txBody>
          <a:bodyPr>
            <a:normAutofit/>
          </a:bodyPr>
          <a:lstStyle>
            <a:lvl1pPr algn="l">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5B0153FC-AC53-3F53-0F98-54BB70B6D92E}"/>
              </a:ext>
            </a:extLst>
          </p:cNvPr>
          <p:cNvSpPr>
            <a:spLocks noGrp="1"/>
          </p:cNvSpPr>
          <p:nvPr>
            <p:ph type="body" sz="quarter" idx="41" hasCustomPrompt="1"/>
          </p:nvPr>
        </p:nvSpPr>
        <p:spPr>
          <a:xfrm>
            <a:off x="727186" y="2545361"/>
            <a:ext cx="2775086" cy="211873"/>
          </a:xfrm>
        </p:spPr>
        <p:txBody>
          <a:bodyPr>
            <a:normAutofit/>
          </a:bodyPr>
          <a:lstStyle>
            <a:lvl1pPr algn="l">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95102B20-7028-826A-D72E-C368357BA60B}"/>
              </a:ext>
            </a:extLst>
          </p:cNvPr>
          <p:cNvSpPr>
            <a:spLocks noGrp="1"/>
          </p:cNvSpPr>
          <p:nvPr>
            <p:ph type="body" sz="quarter" idx="47" hasCustomPrompt="1"/>
          </p:nvPr>
        </p:nvSpPr>
        <p:spPr>
          <a:xfrm>
            <a:off x="741991" y="1921504"/>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BA42A653-B113-08EB-FED3-878AA6092FE2}"/>
              </a:ext>
            </a:extLst>
          </p:cNvPr>
          <p:cNvSpPr>
            <a:spLocks noGrp="1"/>
          </p:cNvSpPr>
          <p:nvPr>
            <p:ph type="body" sz="quarter" idx="48" hasCustomPrompt="1"/>
          </p:nvPr>
        </p:nvSpPr>
        <p:spPr>
          <a:xfrm>
            <a:off x="5674895" y="3922134"/>
            <a:ext cx="2775086" cy="211873"/>
          </a:xfrm>
        </p:spPr>
        <p:txBody>
          <a:bodyPr>
            <a:normAutofit/>
          </a:bodyPr>
          <a:lstStyle>
            <a:lvl1pPr algn="r">
              <a:defRPr sz="1050" b="1">
                <a:solidFill>
                  <a:schemeClr val="tx1"/>
                </a:solidFill>
              </a:defRPr>
            </a:lvl1pPr>
          </a:lstStyle>
          <a:p>
            <a:pPr lvl="0"/>
            <a:r>
              <a:rPr lang="en-US"/>
              <a:t>Lorem ipsum dolor</a:t>
            </a:r>
          </a:p>
        </p:txBody>
      </p:sp>
      <p:sp>
        <p:nvSpPr>
          <p:cNvPr id="95" name="Text Placeholder 49">
            <a:extLst>
              <a:ext uri="{FF2B5EF4-FFF2-40B4-BE49-F238E27FC236}">
                <a16:creationId xmlns:a16="http://schemas.microsoft.com/office/drawing/2014/main" id="{10ECA53E-1950-95FC-05F7-724D732F77EC}"/>
              </a:ext>
            </a:extLst>
          </p:cNvPr>
          <p:cNvSpPr>
            <a:spLocks noGrp="1"/>
          </p:cNvSpPr>
          <p:nvPr>
            <p:ph type="body" sz="quarter" idx="49" hasCustomPrompt="1"/>
          </p:nvPr>
        </p:nvSpPr>
        <p:spPr>
          <a:xfrm>
            <a:off x="5674895" y="3205524"/>
            <a:ext cx="2775086" cy="211873"/>
          </a:xfrm>
        </p:spPr>
        <p:txBody>
          <a:bodyPr>
            <a:normAutofit/>
          </a:bodyPr>
          <a:lstStyle>
            <a:lvl1pPr algn="r">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E836F00A-C201-874F-334F-A2050676A403}"/>
              </a:ext>
            </a:extLst>
          </p:cNvPr>
          <p:cNvSpPr>
            <a:spLocks noGrp="1"/>
          </p:cNvSpPr>
          <p:nvPr>
            <p:ph type="body" sz="quarter" idx="50" hasCustomPrompt="1"/>
          </p:nvPr>
        </p:nvSpPr>
        <p:spPr>
          <a:xfrm>
            <a:off x="5672283" y="2529903"/>
            <a:ext cx="2775086" cy="211873"/>
          </a:xfrm>
        </p:spPr>
        <p:txBody>
          <a:bodyPr>
            <a:normAutofit/>
          </a:bodyPr>
          <a:lstStyle>
            <a:lvl1pPr algn="r">
              <a:defRPr sz="1050" b="1">
                <a:solidFill>
                  <a:schemeClr val="tx1"/>
                </a:solidFill>
              </a:defRPr>
            </a:lvl1pPr>
          </a:lstStyle>
          <a:p>
            <a:pPr lvl="0"/>
            <a:r>
              <a:rPr lang="en-US"/>
              <a:t>Lorem ipsum dolor</a:t>
            </a:r>
          </a:p>
        </p:txBody>
      </p:sp>
      <p:sp>
        <p:nvSpPr>
          <p:cNvPr id="97" name="Text Placeholder 49">
            <a:extLst>
              <a:ext uri="{FF2B5EF4-FFF2-40B4-BE49-F238E27FC236}">
                <a16:creationId xmlns:a16="http://schemas.microsoft.com/office/drawing/2014/main" id="{458F1A48-F907-4C04-8C6D-878670F65E1C}"/>
              </a:ext>
            </a:extLst>
          </p:cNvPr>
          <p:cNvSpPr>
            <a:spLocks noGrp="1"/>
          </p:cNvSpPr>
          <p:nvPr>
            <p:ph type="body" sz="quarter" idx="51" hasCustomPrompt="1"/>
          </p:nvPr>
        </p:nvSpPr>
        <p:spPr>
          <a:xfrm>
            <a:off x="5687088" y="1906047"/>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9A7D9A57-A81F-03BC-8708-043A49F1D9B6}"/>
              </a:ext>
            </a:extLst>
          </p:cNvPr>
          <p:cNvSpPr>
            <a:spLocks noGrp="1"/>
          </p:cNvSpPr>
          <p:nvPr>
            <p:ph type="body" sz="quarter" idx="52" hasCustomPrompt="1"/>
          </p:nvPr>
        </p:nvSpPr>
        <p:spPr>
          <a:xfrm>
            <a:off x="3211884" y="4760178"/>
            <a:ext cx="2775086" cy="211873"/>
          </a:xfrm>
        </p:spPr>
        <p:txBody>
          <a:bodyPr>
            <a:normAutofit/>
          </a:bodyPr>
          <a:lstStyle>
            <a:lvl1pPr algn="ctr">
              <a:defRPr sz="1050" b="1">
                <a:solidFill>
                  <a:schemeClr val="tx1"/>
                </a:solidFill>
              </a:defRPr>
            </a:lvl1pPr>
          </a:lstStyle>
          <a:p>
            <a:pPr lvl="0"/>
            <a:r>
              <a:rPr lang="en-US"/>
              <a:t>Lorem ipsum dolor</a:t>
            </a:r>
          </a:p>
        </p:txBody>
      </p:sp>
      <p:sp>
        <p:nvSpPr>
          <p:cNvPr id="99" name="Text Placeholder 49">
            <a:extLst>
              <a:ext uri="{FF2B5EF4-FFF2-40B4-BE49-F238E27FC236}">
                <a16:creationId xmlns:a16="http://schemas.microsoft.com/office/drawing/2014/main" id="{84A70597-8BD5-998B-5F3C-28750C1C6F95}"/>
              </a:ext>
            </a:extLst>
          </p:cNvPr>
          <p:cNvSpPr>
            <a:spLocks noGrp="1"/>
          </p:cNvSpPr>
          <p:nvPr>
            <p:ph type="body" sz="quarter" idx="53" hasCustomPrompt="1"/>
          </p:nvPr>
        </p:nvSpPr>
        <p:spPr>
          <a:xfrm>
            <a:off x="3211884"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47121989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Eleven point hen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Eleven points - hendecagon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0B9329C3-385F-6DE4-9D7A-F6B7FDE5A59E}"/>
              </a:ext>
            </a:extLst>
          </p:cNvPr>
          <p:cNvGrpSpPr/>
          <p:nvPr userDrawn="1"/>
        </p:nvGrpSpPr>
        <p:grpSpPr>
          <a:xfrm>
            <a:off x="611982" y="1713302"/>
            <a:ext cx="7965281" cy="2945631"/>
            <a:chOff x="815975" y="2096857"/>
            <a:chExt cx="10620375" cy="3927508"/>
          </a:xfrm>
        </p:grpSpPr>
        <p:grpSp>
          <p:nvGrpSpPr>
            <p:cNvPr id="20" name="Group 19">
              <a:extLst>
                <a:ext uri="{FF2B5EF4-FFF2-40B4-BE49-F238E27FC236}">
                  <a16:creationId xmlns:a16="http://schemas.microsoft.com/office/drawing/2014/main" id="{A3F99BCE-4195-3DE0-570C-9212BE7069DC}"/>
                </a:ext>
              </a:extLst>
            </p:cNvPr>
            <p:cNvGrpSpPr/>
            <p:nvPr/>
          </p:nvGrpSpPr>
          <p:grpSpPr>
            <a:xfrm>
              <a:off x="815975" y="2825780"/>
              <a:ext cx="10620375" cy="3198585"/>
              <a:chOff x="815975" y="2574983"/>
              <a:chExt cx="10620375" cy="3198585"/>
            </a:xfrm>
          </p:grpSpPr>
          <p:cxnSp>
            <p:nvCxnSpPr>
              <p:cNvPr id="36" name="Straight Connector 35">
                <a:extLst>
                  <a:ext uri="{FF2B5EF4-FFF2-40B4-BE49-F238E27FC236}">
                    <a16:creationId xmlns:a16="http://schemas.microsoft.com/office/drawing/2014/main" id="{35725136-E531-CF68-2245-76FCFD17CFF1}"/>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7305714-22EB-B508-7336-FBD759FA36E9}"/>
                  </a:ext>
                </a:extLst>
              </p:cNvPr>
              <p:cNvCxnSpPr>
                <a:cxnSpLocks/>
              </p:cNvCxnSpPr>
              <p:nvPr/>
            </p:nvCxnSpPr>
            <p:spPr>
              <a:xfrm flipH="1">
                <a:off x="815975" y="257498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17F464-A4F4-E811-614B-381880DC57E0}"/>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4CDDA61-9ED6-17E5-0ABC-DC6F28944D43}"/>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F33F366-EE85-25C2-7175-1D37C222BED5}"/>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EE515EC-05D7-5AB4-4AD1-98665FA95517}"/>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BF9F3AB-135C-43F1-4A80-12D8F290AF8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2179E8B-A1A2-1709-48FA-2AAE015BDB0B}"/>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3F0939-1353-DE8B-DBD4-51A8000013BA}"/>
                  </a:ext>
                </a:extLst>
              </p:cNvPr>
              <p:cNvCxnSpPr>
                <a:cxnSpLocks/>
              </p:cNvCxnSpPr>
              <p:nvPr/>
            </p:nvCxnSpPr>
            <p:spPr>
              <a:xfrm>
                <a:off x="6125454" y="467817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2" name="Straight Connector 31">
              <a:extLst>
                <a:ext uri="{FF2B5EF4-FFF2-40B4-BE49-F238E27FC236}">
                  <a16:creationId xmlns:a16="http://schemas.microsoft.com/office/drawing/2014/main" id="{670B4507-DE7C-53B3-A195-D8B3C8B6403A}"/>
                </a:ext>
              </a:extLst>
            </p:cNvPr>
            <p:cNvCxnSpPr>
              <a:cxnSpLocks/>
            </p:cNvCxnSpPr>
            <p:nvPr/>
          </p:nvCxnSpPr>
          <p:spPr>
            <a:xfrm>
              <a:off x="6370957" y="2110888"/>
              <a:ext cx="5065393"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B996F0-0A67-54B3-475E-48CACFBB59D8}"/>
                </a:ext>
              </a:extLst>
            </p:cNvPr>
            <p:cNvCxnSpPr>
              <a:cxnSpLocks/>
            </p:cNvCxnSpPr>
            <p:nvPr/>
          </p:nvCxnSpPr>
          <p:spPr>
            <a:xfrm flipH="1">
              <a:off x="815975" y="2096857"/>
              <a:ext cx="500518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54" name="Slide Number Placeholder 4">
            <a:extLst>
              <a:ext uri="{FF2B5EF4-FFF2-40B4-BE49-F238E27FC236}">
                <a16:creationId xmlns:a16="http://schemas.microsoft.com/office/drawing/2014/main" id="{211E56FB-75B8-9EB0-B00C-C34828929A35}"/>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a:t>RSM | </a:t>
            </a:r>
            <a:fld id="{D3664AF6-26E3-4378-990F-C4F4E21208D6}" type="slidenum">
              <a:rPr sz="750" smtClean="0"/>
              <a:pPr/>
              <a:t>‹#›</a:t>
            </a:fld>
            <a:endParaRPr sz="750"/>
          </a:p>
        </p:txBody>
      </p:sp>
      <p:grpSp>
        <p:nvGrpSpPr>
          <p:cNvPr id="55" name="Content Placeholder 7">
            <a:extLst>
              <a:ext uri="{FF2B5EF4-FFF2-40B4-BE49-F238E27FC236}">
                <a16:creationId xmlns:a16="http://schemas.microsoft.com/office/drawing/2014/main" id="{B7DDEE96-6F16-4C81-B60C-A3F57283D258}"/>
              </a:ext>
            </a:extLst>
          </p:cNvPr>
          <p:cNvGrpSpPr/>
          <p:nvPr userDrawn="1"/>
        </p:nvGrpSpPr>
        <p:grpSpPr>
          <a:xfrm>
            <a:off x="3163699" y="1569014"/>
            <a:ext cx="2823230" cy="2795111"/>
            <a:chOff x="8133966" y="3342746"/>
            <a:chExt cx="1449516" cy="1435079"/>
          </a:xfrm>
          <a:solidFill>
            <a:schemeClr val="bg2"/>
          </a:solidFill>
        </p:grpSpPr>
        <p:sp>
          <p:nvSpPr>
            <p:cNvPr id="56" name="Freeform 55">
              <a:extLst>
                <a:ext uri="{FF2B5EF4-FFF2-40B4-BE49-F238E27FC236}">
                  <a16:creationId xmlns:a16="http://schemas.microsoft.com/office/drawing/2014/main" id="{DFE7BD5F-17A4-61C3-24F2-330DF3048C14}"/>
                </a:ext>
              </a:extLst>
            </p:cNvPr>
            <p:cNvSpPr/>
            <p:nvPr/>
          </p:nvSpPr>
          <p:spPr>
            <a:xfrm>
              <a:off x="8883124" y="3343655"/>
              <a:ext cx="352801" cy="465748"/>
            </a:xfrm>
            <a:custGeom>
              <a:avLst/>
              <a:gdLst>
                <a:gd name="connsiteX0" fmla="*/ 115713 w 352801"/>
                <a:gd name="connsiteY0" fmla="*/ 465749 h 465748"/>
                <a:gd name="connsiteX1" fmla="*/ 352801 w 352801"/>
                <a:gd name="connsiteY1" fmla="*/ 103570 h 465748"/>
                <a:gd name="connsiteX2" fmla="*/ 0 w 352801"/>
                <a:gd name="connsiteY2" fmla="*/ 0 h 465748"/>
                <a:gd name="connsiteX3" fmla="*/ 0 w 352801"/>
                <a:gd name="connsiteY3" fmla="*/ 431762 h 465748"/>
                <a:gd name="connsiteX4" fmla="*/ 115713 w 352801"/>
                <a:gd name="connsiteY4" fmla="*/ 465749 h 46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1" h="465748">
                  <a:moveTo>
                    <a:pt x="115713" y="465749"/>
                  </a:moveTo>
                  <a:lnTo>
                    <a:pt x="352801" y="103570"/>
                  </a:lnTo>
                  <a:lnTo>
                    <a:pt x="0" y="0"/>
                  </a:lnTo>
                  <a:lnTo>
                    <a:pt x="0" y="431762"/>
                  </a:lnTo>
                  <a:lnTo>
                    <a:pt x="115713" y="465749"/>
                  </a:lnTo>
                  <a:close/>
                </a:path>
              </a:pathLst>
            </a:custGeom>
            <a:solidFill>
              <a:schemeClr val="tx2"/>
            </a:solidFill>
            <a:ln w="6992" cap="flat">
              <a:noFill/>
              <a:prstDash val="solid"/>
              <a:miter/>
            </a:ln>
          </p:spPr>
          <p:txBody>
            <a:bodyPr rtlCol="0" anchor="ctr"/>
            <a:lstStyle/>
            <a:p>
              <a:endParaRPr lang="en-GB" sz="1200"/>
            </a:p>
          </p:txBody>
        </p:sp>
        <p:sp>
          <p:nvSpPr>
            <p:cNvPr id="57" name="Freeform 56">
              <a:extLst>
                <a:ext uri="{FF2B5EF4-FFF2-40B4-BE49-F238E27FC236}">
                  <a16:creationId xmlns:a16="http://schemas.microsoft.com/office/drawing/2014/main" id="{05CCD716-645E-E843-2EC4-788C8B4658F5}"/>
                </a:ext>
              </a:extLst>
            </p:cNvPr>
            <p:cNvSpPr/>
            <p:nvPr/>
          </p:nvSpPr>
          <p:spPr>
            <a:xfrm>
              <a:off x="8486346" y="3342746"/>
              <a:ext cx="350913" cy="465189"/>
            </a:xfrm>
            <a:custGeom>
              <a:avLst/>
              <a:gdLst>
                <a:gd name="connsiteX0" fmla="*/ 350913 w 350913"/>
                <a:gd name="connsiteY0" fmla="*/ 431762 h 465189"/>
                <a:gd name="connsiteX1" fmla="*/ 350913 w 350913"/>
                <a:gd name="connsiteY1" fmla="*/ 0 h 465189"/>
                <a:gd name="connsiteX2" fmla="*/ 0 w 350913"/>
                <a:gd name="connsiteY2" fmla="*/ 103010 h 465189"/>
                <a:gd name="connsiteX3" fmla="*/ 237088 w 350913"/>
                <a:gd name="connsiteY3" fmla="*/ 465189 h 465189"/>
                <a:gd name="connsiteX4" fmla="*/ 350913 w 350913"/>
                <a:gd name="connsiteY4" fmla="*/ 431762 h 46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13" h="465189">
                  <a:moveTo>
                    <a:pt x="350913" y="431762"/>
                  </a:moveTo>
                  <a:lnTo>
                    <a:pt x="350913" y="0"/>
                  </a:lnTo>
                  <a:lnTo>
                    <a:pt x="0" y="103010"/>
                  </a:lnTo>
                  <a:lnTo>
                    <a:pt x="237088" y="465189"/>
                  </a:lnTo>
                  <a:lnTo>
                    <a:pt x="350913" y="431762"/>
                  </a:lnTo>
                  <a:close/>
                </a:path>
              </a:pathLst>
            </a:custGeom>
            <a:solidFill>
              <a:schemeClr val="accent4"/>
            </a:solidFill>
            <a:ln w="6992" cap="flat">
              <a:noFill/>
              <a:prstDash val="solid"/>
              <a:miter/>
            </a:ln>
          </p:spPr>
          <p:txBody>
            <a:bodyPr rtlCol="0" anchor="ctr"/>
            <a:lstStyle/>
            <a:p>
              <a:endParaRPr lang="en-GB" sz="1200"/>
            </a:p>
          </p:txBody>
        </p:sp>
        <p:sp>
          <p:nvSpPr>
            <p:cNvPr id="58" name="Freeform 57">
              <a:extLst>
                <a:ext uri="{FF2B5EF4-FFF2-40B4-BE49-F238E27FC236}">
                  <a16:creationId xmlns:a16="http://schemas.microsoft.com/office/drawing/2014/main" id="{F697B21A-2805-3000-DC26-619577E0F036}"/>
                </a:ext>
              </a:extLst>
            </p:cNvPr>
            <p:cNvSpPr/>
            <p:nvPr/>
          </p:nvSpPr>
          <p:spPr>
            <a:xfrm>
              <a:off x="9036172" y="3473380"/>
              <a:ext cx="477462" cy="451272"/>
            </a:xfrm>
            <a:custGeom>
              <a:avLst/>
              <a:gdLst>
                <a:gd name="connsiteX0" fmla="*/ 76769 w 477462"/>
                <a:gd name="connsiteY0" fmla="*/ 451273 h 451272"/>
                <a:gd name="connsiteX1" fmla="*/ 477463 w 477462"/>
                <a:gd name="connsiteY1" fmla="*/ 276932 h 451272"/>
                <a:gd name="connsiteX2" fmla="*/ 237508 w 477462"/>
                <a:gd name="connsiteY2" fmla="*/ 0 h 451272"/>
                <a:gd name="connsiteX3" fmla="*/ 0 w 477462"/>
                <a:gd name="connsiteY3" fmla="*/ 362669 h 451272"/>
                <a:gd name="connsiteX4" fmla="*/ 76769 w 477462"/>
                <a:gd name="connsiteY4" fmla="*/ 451273 h 45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62" h="451272">
                  <a:moveTo>
                    <a:pt x="76769" y="451273"/>
                  </a:moveTo>
                  <a:lnTo>
                    <a:pt x="477463" y="276932"/>
                  </a:lnTo>
                  <a:lnTo>
                    <a:pt x="237508" y="0"/>
                  </a:lnTo>
                  <a:lnTo>
                    <a:pt x="0" y="362669"/>
                  </a:lnTo>
                  <a:lnTo>
                    <a:pt x="76769" y="451273"/>
                  </a:lnTo>
                  <a:close/>
                </a:path>
              </a:pathLst>
            </a:custGeom>
            <a:solidFill>
              <a:schemeClr val="bg2"/>
            </a:solidFill>
            <a:ln w="6992" cap="flat">
              <a:noFill/>
              <a:prstDash val="solid"/>
              <a:miter/>
            </a:ln>
          </p:spPr>
          <p:txBody>
            <a:bodyPr rtlCol="0" anchor="ctr"/>
            <a:lstStyle/>
            <a:p>
              <a:endParaRPr lang="en-GB" sz="1200"/>
            </a:p>
          </p:txBody>
        </p:sp>
        <p:sp>
          <p:nvSpPr>
            <p:cNvPr id="72" name="Freeform 71">
              <a:extLst>
                <a:ext uri="{FF2B5EF4-FFF2-40B4-BE49-F238E27FC236}">
                  <a16:creationId xmlns:a16="http://schemas.microsoft.com/office/drawing/2014/main" id="{0370945A-738D-6B46-EDC0-D14B3996D134}"/>
                </a:ext>
              </a:extLst>
            </p:cNvPr>
            <p:cNvSpPr/>
            <p:nvPr/>
          </p:nvSpPr>
          <p:spPr>
            <a:xfrm>
              <a:off x="8203113" y="3469463"/>
              <a:ext cx="481377" cy="455818"/>
            </a:xfrm>
            <a:custGeom>
              <a:avLst/>
              <a:gdLst>
                <a:gd name="connsiteX0" fmla="*/ 481378 w 481377"/>
                <a:gd name="connsiteY0" fmla="*/ 362669 h 455818"/>
                <a:gd name="connsiteX1" fmla="*/ 243869 w 481377"/>
                <a:gd name="connsiteY1" fmla="*/ 0 h 455818"/>
                <a:gd name="connsiteX2" fmla="*/ 0 w 481377"/>
                <a:gd name="connsiteY2" fmla="*/ 281477 h 455818"/>
                <a:gd name="connsiteX3" fmla="*/ 400623 w 481377"/>
                <a:gd name="connsiteY3" fmla="*/ 455818 h 455818"/>
                <a:gd name="connsiteX4" fmla="*/ 481378 w 481377"/>
                <a:gd name="connsiteY4" fmla="*/ 362669 h 45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77" h="455818">
                  <a:moveTo>
                    <a:pt x="481378" y="362669"/>
                  </a:moveTo>
                  <a:lnTo>
                    <a:pt x="243869" y="0"/>
                  </a:lnTo>
                  <a:lnTo>
                    <a:pt x="0" y="281477"/>
                  </a:lnTo>
                  <a:lnTo>
                    <a:pt x="400623" y="455818"/>
                  </a:lnTo>
                  <a:lnTo>
                    <a:pt x="481378" y="362669"/>
                  </a:lnTo>
                  <a:close/>
                </a:path>
              </a:pathLst>
            </a:custGeom>
            <a:solidFill>
              <a:srgbClr val="8BC385"/>
            </a:solidFill>
            <a:ln w="6992" cap="flat">
              <a:noFill/>
              <a:prstDash val="solid"/>
              <a:miter/>
            </a:ln>
          </p:spPr>
          <p:txBody>
            <a:bodyPr rtlCol="0" anchor="ctr"/>
            <a:lstStyle/>
            <a:p>
              <a:endParaRPr lang="en-GB" sz="1200"/>
            </a:p>
          </p:txBody>
        </p:sp>
        <p:sp>
          <p:nvSpPr>
            <p:cNvPr id="73" name="Freeform 72">
              <a:extLst>
                <a:ext uri="{FF2B5EF4-FFF2-40B4-BE49-F238E27FC236}">
                  <a16:creationId xmlns:a16="http://schemas.microsoft.com/office/drawing/2014/main" id="{2BFBE72C-5077-0BC1-8153-7946669C806D}"/>
                </a:ext>
              </a:extLst>
            </p:cNvPr>
            <p:cNvSpPr/>
            <p:nvPr/>
          </p:nvSpPr>
          <p:spPr>
            <a:xfrm>
              <a:off x="9130560" y="3792620"/>
              <a:ext cx="452921" cy="362878"/>
            </a:xfrm>
            <a:custGeom>
              <a:avLst/>
              <a:gdLst>
                <a:gd name="connsiteX0" fmla="*/ 16850 w 452921"/>
                <a:gd name="connsiteY0" fmla="*/ 291687 h 362878"/>
                <a:gd name="connsiteX1" fmla="*/ 452922 w 452921"/>
                <a:gd name="connsiteY1" fmla="*/ 362878 h 362878"/>
                <a:gd name="connsiteX2" fmla="*/ 400764 w 452921"/>
                <a:gd name="connsiteY2" fmla="*/ 0 h 362878"/>
                <a:gd name="connsiteX3" fmla="*/ 0 w 452921"/>
                <a:gd name="connsiteY3" fmla="*/ 174411 h 362878"/>
                <a:gd name="connsiteX4" fmla="*/ 16850 w 452921"/>
                <a:gd name="connsiteY4" fmla="*/ 291687 h 36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1" h="362878">
                  <a:moveTo>
                    <a:pt x="16850" y="291687"/>
                  </a:moveTo>
                  <a:lnTo>
                    <a:pt x="452922" y="362878"/>
                  </a:lnTo>
                  <a:lnTo>
                    <a:pt x="400764" y="0"/>
                  </a:lnTo>
                  <a:lnTo>
                    <a:pt x="0" y="174411"/>
                  </a:lnTo>
                  <a:lnTo>
                    <a:pt x="16850" y="291687"/>
                  </a:lnTo>
                  <a:close/>
                </a:path>
              </a:pathLst>
            </a:custGeom>
            <a:solidFill>
              <a:schemeClr val="tx1"/>
            </a:solidFill>
            <a:ln w="6992" cap="flat">
              <a:noFill/>
              <a:prstDash val="solid"/>
              <a:miter/>
            </a:ln>
          </p:spPr>
          <p:txBody>
            <a:bodyPr rtlCol="0" anchor="ctr"/>
            <a:lstStyle/>
            <a:p>
              <a:endParaRPr lang="en-GB" sz="1200"/>
            </a:p>
          </p:txBody>
        </p:sp>
        <p:sp>
          <p:nvSpPr>
            <p:cNvPr id="74" name="Freeform 73">
              <a:extLst>
                <a:ext uri="{FF2B5EF4-FFF2-40B4-BE49-F238E27FC236}">
                  <a16:creationId xmlns:a16="http://schemas.microsoft.com/office/drawing/2014/main" id="{0A9FFCD8-F1E2-3094-1152-88B873CBBE5C}"/>
                </a:ext>
              </a:extLst>
            </p:cNvPr>
            <p:cNvSpPr/>
            <p:nvPr/>
          </p:nvSpPr>
          <p:spPr>
            <a:xfrm>
              <a:off x="8962900" y="4267390"/>
              <a:ext cx="433484" cy="499036"/>
            </a:xfrm>
            <a:custGeom>
              <a:avLst/>
              <a:gdLst>
                <a:gd name="connsiteX0" fmla="*/ 0 w 433484"/>
                <a:gd name="connsiteY0" fmla="*/ 64967 h 499036"/>
                <a:gd name="connsiteX1" fmla="*/ 120537 w 433484"/>
                <a:gd name="connsiteY1" fmla="*/ 499036 h 499036"/>
                <a:gd name="connsiteX2" fmla="*/ 433485 w 433484"/>
                <a:gd name="connsiteY2" fmla="*/ 297911 h 499036"/>
                <a:gd name="connsiteX3" fmla="*/ 101100 w 433484"/>
                <a:gd name="connsiteY3" fmla="*/ 0 h 499036"/>
                <a:gd name="connsiteX4" fmla="*/ 0 w 433484"/>
                <a:gd name="connsiteY4" fmla="*/ 64967 h 499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4" h="499036">
                  <a:moveTo>
                    <a:pt x="0" y="64967"/>
                  </a:moveTo>
                  <a:lnTo>
                    <a:pt x="120537" y="499036"/>
                  </a:lnTo>
                  <a:lnTo>
                    <a:pt x="433485" y="297911"/>
                  </a:lnTo>
                  <a:lnTo>
                    <a:pt x="101100" y="0"/>
                  </a:lnTo>
                  <a:lnTo>
                    <a:pt x="0" y="64967"/>
                  </a:lnTo>
                  <a:close/>
                </a:path>
              </a:pathLst>
            </a:custGeom>
            <a:solidFill>
              <a:schemeClr val="accent5"/>
            </a:solidFill>
            <a:ln w="6992" cap="flat">
              <a:noFill/>
              <a:prstDash val="solid"/>
              <a:miter/>
            </a:ln>
          </p:spPr>
          <p:txBody>
            <a:bodyPr rtlCol="0" anchor="ctr"/>
            <a:lstStyle/>
            <a:p>
              <a:endParaRPr lang="en-GB" sz="1200"/>
            </a:p>
          </p:txBody>
        </p:sp>
        <p:sp>
          <p:nvSpPr>
            <p:cNvPr id="75" name="Freeform 74">
              <a:extLst>
                <a:ext uri="{FF2B5EF4-FFF2-40B4-BE49-F238E27FC236}">
                  <a16:creationId xmlns:a16="http://schemas.microsoft.com/office/drawing/2014/main" id="{063B7A7F-0D77-0B6F-9E84-7813875597CA}"/>
                </a:ext>
              </a:extLst>
            </p:cNvPr>
            <p:cNvSpPr/>
            <p:nvPr/>
          </p:nvSpPr>
          <p:spPr>
            <a:xfrm>
              <a:off x="8674493" y="4345994"/>
              <a:ext cx="364476" cy="431831"/>
            </a:xfrm>
            <a:custGeom>
              <a:avLst/>
              <a:gdLst>
                <a:gd name="connsiteX0" fmla="*/ 119908 w 364476"/>
                <a:gd name="connsiteY0" fmla="*/ 0 h 431831"/>
                <a:gd name="connsiteX1" fmla="*/ 0 w 364476"/>
                <a:gd name="connsiteY1" fmla="*/ 431832 h 431831"/>
                <a:gd name="connsiteX2" fmla="*/ 364477 w 364476"/>
                <a:gd name="connsiteY2" fmla="*/ 431832 h 431831"/>
                <a:gd name="connsiteX3" fmla="*/ 244569 w 364476"/>
                <a:gd name="connsiteY3" fmla="*/ 0 h 431831"/>
                <a:gd name="connsiteX4" fmla="*/ 119908 w 364476"/>
                <a:gd name="connsiteY4" fmla="*/ 0 h 4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76" h="431831">
                  <a:moveTo>
                    <a:pt x="119908" y="0"/>
                  </a:moveTo>
                  <a:lnTo>
                    <a:pt x="0" y="431832"/>
                  </a:lnTo>
                  <a:lnTo>
                    <a:pt x="364477" y="431832"/>
                  </a:lnTo>
                  <a:lnTo>
                    <a:pt x="244569" y="0"/>
                  </a:lnTo>
                  <a:lnTo>
                    <a:pt x="119908" y="0"/>
                  </a:lnTo>
                  <a:close/>
                </a:path>
              </a:pathLst>
            </a:custGeom>
            <a:solidFill>
              <a:srgbClr val="009CDE"/>
            </a:solidFill>
            <a:ln w="6992" cap="flat">
              <a:noFill/>
              <a:prstDash val="solid"/>
              <a:miter/>
            </a:ln>
          </p:spPr>
          <p:txBody>
            <a:bodyPr rtlCol="0" anchor="ctr"/>
            <a:lstStyle/>
            <a:p>
              <a:endParaRPr lang="en-GB" sz="1200"/>
            </a:p>
          </p:txBody>
        </p:sp>
        <p:sp>
          <p:nvSpPr>
            <p:cNvPr id="76" name="Freeform 75">
              <a:extLst>
                <a:ext uri="{FF2B5EF4-FFF2-40B4-BE49-F238E27FC236}">
                  <a16:creationId xmlns:a16="http://schemas.microsoft.com/office/drawing/2014/main" id="{D1FF5A6E-5D19-F668-3969-641977355DC2}"/>
                </a:ext>
              </a:extLst>
            </p:cNvPr>
            <p:cNvSpPr/>
            <p:nvPr/>
          </p:nvSpPr>
          <p:spPr>
            <a:xfrm>
              <a:off x="8141096" y="4128225"/>
              <a:ext cx="484734" cy="404278"/>
            </a:xfrm>
            <a:custGeom>
              <a:avLst/>
              <a:gdLst>
                <a:gd name="connsiteX0" fmla="*/ 436352 w 484734"/>
                <a:gd name="connsiteY0" fmla="*/ 0 h 404278"/>
                <a:gd name="connsiteX1" fmla="*/ 0 w 484734"/>
                <a:gd name="connsiteY1" fmla="*/ 71261 h 404278"/>
                <a:gd name="connsiteX2" fmla="*/ 152069 w 484734"/>
                <a:gd name="connsiteY2" fmla="*/ 404278 h 404278"/>
                <a:gd name="connsiteX3" fmla="*/ 484734 w 484734"/>
                <a:gd name="connsiteY3" fmla="*/ 106017 h 404278"/>
                <a:gd name="connsiteX4" fmla="*/ 436352 w 484734"/>
                <a:gd name="connsiteY4" fmla="*/ 0 h 4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34" h="404278">
                  <a:moveTo>
                    <a:pt x="436352" y="0"/>
                  </a:moveTo>
                  <a:lnTo>
                    <a:pt x="0" y="71261"/>
                  </a:lnTo>
                  <a:lnTo>
                    <a:pt x="152069" y="404278"/>
                  </a:lnTo>
                  <a:lnTo>
                    <a:pt x="484734" y="106017"/>
                  </a:lnTo>
                  <a:lnTo>
                    <a:pt x="436352" y="0"/>
                  </a:lnTo>
                  <a:close/>
                </a:path>
              </a:pathLst>
            </a:custGeom>
            <a:solidFill>
              <a:srgbClr val="66C3EB"/>
            </a:solidFill>
            <a:ln w="6992" cap="flat">
              <a:noFill/>
              <a:prstDash val="solid"/>
              <a:miter/>
            </a:ln>
          </p:spPr>
          <p:txBody>
            <a:bodyPr rtlCol="0" anchor="ctr"/>
            <a:lstStyle/>
            <a:p>
              <a:endParaRPr lang="en-GB" sz="1200"/>
            </a:p>
          </p:txBody>
        </p:sp>
        <p:sp>
          <p:nvSpPr>
            <p:cNvPr id="77" name="Freeform 76">
              <a:extLst>
                <a:ext uri="{FF2B5EF4-FFF2-40B4-BE49-F238E27FC236}">
                  <a16:creationId xmlns:a16="http://schemas.microsoft.com/office/drawing/2014/main" id="{0C00AB37-72C3-EE72-4B00-B1C8518D3DB7}"/>
                </a:ext>
              </a:extLst>
            </p:cNvPr>
            <p:cNvSpPr/>
            <p:nvPr/>
          </p:nvSpPr>
          <p:spPr>
            <a:xfrm>
              <a:off x="8323440" y="4268999"/>
              <a:ext cx="427751" cy="495399"/>
            </a:xfrm>
            <a:custGeom>
              <a:avLst/>
              <a:gdLst>
                <a:gd name="connsiteX0" fmla="*/ 332385 w 427751"/>
                <a:gd name="connsiteY0" fmla="*/ 0 h 495399"/>
                <a:gd name="connsiteX1" fmla="*/ 0 w 427751"/>
                <a:gd name="connsiteY1" fmla="*/ 297911 h 495399"/>
                <a:gd name="connsiteX2" fmla="*/ 307144 w 427751"/>
                <a:gd name="connsiteY2" fmla="*/ 495400 h 495399"/>
                <a:gd name="connsiteX3" fmla="*/ 427751 w 427751"/>
                <a:gd name="connsiteY3" fmla="*/ 61331 h 495399"/>
                <a:gd name="connsiteX4" fmla="*/ 332385 w 427751"/>
                <a:gd name="connsiteY4" fmla="*/ 0 h 49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751" h="495399">
                  <a:moveTo>
                    <a:pt x="332385" y="0"/>
                  </a:moveTo>
                  <a:lnTo>
                    <a:pt x="0" y="297911"/>
                  </a:lnTo>
                  <a:lnTo>
                    <a:pt x="307144" y="495400"/>
                  </a:lnTo>
                  <a:lnTo>
                    <a:pt x="427751" y="61331"/>
                  </a:lnTo>
                  <a:lnTo>
                    <a:pt x="332385" y="0"/>
                  </a:lnTo>
                  <a:close/>
                </a:path>
              </a:pathLst>
            </a:custGeom>
            <a:solidFill>
              <a:srgbClr val="B2D7AE"/>
            </a:solidFill>
            <a:ln w="6992" cap="flat">
              <a:noFill/>
              <a:prstDash val="solid"/>
              <a:miter/>
            </a:ln>
          </p:spPr>
          <p:txBody>
            <a:bodyPr rtlCol="0" anchor="ctr"/>
            <a:lstStyle/>
            <a:p>
              <a:endParaRPr lang="en-GB" sz="1200"/>
            </a:p>
          </p:txBody>
        </p:sp>
        <p:sp>
          <p:nvSpPr>
            <p:cNvPr id="78" name="Freeform 77">
              <a:extLst>
                <a:ext uri="{FF2B5EF4-FFF2-40B4-BE49-F238E27FC236}">
                  <a16:creationId xmlns:a16="http://schemas.microsoft.com/office/drawing/2014/main" id="{144FA1BB-6542-4F83-F41D-E375789455A4}"/>
                </a:ext>
              </a:extLst>
            </p:cNvPr>
            <p:cNvSpPr/>
            <p:nvPr/>
          </p:nvSpPr>
          <p:spPr>
            <a:xfrm>
              <a:off x="8133966" y="3793460"/>
              <a:ext cx="452641" cy="360710"/>
            </a:xfrm>
            <a:custGeom>
              <a:avLst/>
              <a:gdLst>
                <a:gd name="connsiteX0" fmla="*/ 452642 w 452641"/>
                <a:gd name="connsiteY0" fmla="*/ 174411 h 360710"/>
                <a:gd name="connsiteX1" fmla="*/ 51808 w 452641"/>
                <a:gd name="connsiteY1" fmla="*/ 0 h 360710"/>
                <a:gd name="connsiteX2" fmla="*/ 0 w 452641"/>
                <a:gd name="connsiteY2" fmla="*/ 360710 h 360710"/>
                <a:gd name="connsiteX3" fmla="*/ 436072 w 452641"/>
                <a:gd name="connsiteY3" fmla="*/ 289519 h 360710"/>
                <a:gd name="connsiteX4" fmla="*/ 452642 w 452641"/>
                <a:gd name="connsiteY4" fmla="*/ 174411 h 360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41" h="360710">
                  <a:moveTo>
                    <a:pt x="452642" y="174411"/>
                  </a:moveTo>
                  <a:lnTo>
                    <a:pt x="51808" y="0"/>
                  </a:lnTo>
                  <a:lnTo>
                    <a:pt x="0" y="360710"/>
                  </a:lnTo>
                  <a:lnTo>
                    <a:pt x="436072" y="289519"/>
                  </a:lnTo>
                  <a:lnTo>
                    <a:pt x="452642" y="174411"/>
                  </a:lnTo>
                  <a:close/>
                </a:path>
              </a:pathLst>
            </a:custGeom>
            <a:solidFill>
              <a:srgbClr val="34A798"/>
            </a:solidFill>
            <a:ln w="6992" cap="flat">
              <a:noFill/>
              <a:prstDash val="solid"/>
              <a:miter/>
            </a:ln>
          </p:spPr>
          <p:txBody>
            <a:bodyPr rtlCol="0" anchor="ctr"/>
            <a:lstStyle/>
            <a:p>
              <a:endParaRPr lang="en-GB" sz="1200"/>
            </a:p>
          </p:txBody>
        </p:sp>
        <p:sp>
          <p:nvSpPr>
            <p:cNvPr id="79" name="Freeform 78">
              <a:extLst>
                <a:ext uri="{FF2B5EF4-FFF2-40B4-BE49-F238E27FC236}">
                  <a16:creationId xmlns:a16="http://schemas.microsoft.com/office/drawing/2014/main" id="{04464898-F0D2-042F-5C31-B41BFA2E71D6}"/>
                </a:ext>
              </a:extLst>
            </p:cNvPr>
            <p:cNvSpPr/>
            <p:nvPr/>
          </p:nvSpPr>
          <p:spPr>
            <a:xfrm>
              <a:off x="9092666" y="4129484"/>
              <a:ext cx="482915" cy="400222"/>
            </a:xfrm>
            <a:custGeom>
              <a:avLst/>
              <a:gdLst>
                <a:gd name="connsiteX0" fmla="*/ 46564 w 482915"/>
                <a:gd name="connsiteY0" fmla="*/ 0 h 400222"/>
                <a:gd name="connsiteX1" fmla="*/ 0 w 482915"/>
                <a:gd name="connsiteY1" fmla="*/ 102031 h 400222"/>
                <a:gd name="connsiteX2" fmla="*/ 332734 w 482915"/>
                <a:gd name="connsiteY2" fmla="*/ 400222 h 400222"/>
                <a:gd name="connsiteX3" fmla="*/ 482916 w 482915"/>
                <a:gd name="connsiteY3" fmla="*/ 71261 h 400222"/>
                <a:gd name="connsiteX4" fmla="*/ 46564 w 482915"/>
                <a:gd name="connsiteY4" fmla="*/ 0 h 40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15" h="400222">
                  <a:moveTo>
                    <a:pt x="46564" y="0"/>
                  </a:moveTo>
                  <a:lnTo>
                    <a:pt x="0" y="102031"/>
                  </a:lnTo>
                  <a:lnTo>
                    <a:pt x="332734" y="400222"/>
                  </a:lnTo>
                  <a:lnTo>
                    <a:pt x="482916" y="71261"/>
                  </a:lnTo>
                  <a:lnTo>
                    <a:pt x="46564" y="0"/>
                  </a:lnTo>
                  <a:close/>
                </a:path>
              </a:pathLst>
            </a:custGeom>
            <a:solidFill>
              <a:srgbClr val="98D7F1"/>
            </a:solidFill>
            <a:ln w="6992" cap="flat">
              <a:noFill/>
              <a:prstDash val="solid"/>
              <a:miter/>
            </a:ln>
          </p:spPr>
          <p:txBody>
            <a:bodyPr rtlCol="0" anchor="ctr"/>
            <a:lstStyle/>
            <a:p>
              <a:endParaRPr lang="en-GB" sz="1200"/>
            </a:p>
          </p:txBody>
        </p:sp>
      </p:grpSp>
      <p:sp>
        <p:nvSpPr>
          <p:cNvPr id="80" name="Text Placeholder 49">
            <a:extLst>
              <a:ext uri="{FF2B5EF4-FFF2-40B4-BE49-F238E27FC236}">
                <a16:creationId xmlns:a16="http://schemas.microsoft.com/office/drawing/2014/main" id="{2E3ABBD5-F15B-F62C-AB07-2EDBA6F27F26}"/>
              </a:ext>
            </a:extLst>
          </p:cNvPr>
          <p:cNvSpPr>
            <a:spLocks noGrp="1"/>
          </p:cNvSpPr>
          <p:nvPr>
            <p:ph type="body" sz="quarter" idx="37" hasCustomPrompt="1"/>
          </p:nvPr>
        </p:nvSpPr>
        <p:spPr>
          <a:xfrm>
            <a:off x="729799" y="3880441"/>
            <a:ext cx="2775086" cy="211873"/>
          </a:xfrm>
        </p:spPr>
        <p:txBody>
          <a:bodyPr>
            <a:normAutofit/>
          </a:bodyPr>
          <a:lstStyle>
            <a:lvl1pPr algn="l">
              <a:defRPr sz="105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9BEFD52F-1194-D68A-B4DE-880B499CD958}"/>
              </a:ext>
            </a:extLst>
          </p:cNvPr>
          <p:cNvSpPr>
            <a:spLocks noGrp="1"/>
          </p:cNvSpPr>
          <p:nvPr>
            <p:ph type="body" sz="quarter" idx="39" hasCustomPrompt="1"/>
          </p:nvPr>
        </p:nvSpPr>
        <p:spPr>
          <a:xfrm>
            <a:off x="729799" y="3273008"/>
            <a:ext cx="2775086" cy="211873"/>
          </a:xfrm>
        </p:spPr>
        <p:txBody>
          <a:bodyPr>
            <a:normAutofit/>
          </a:bodyPr>
          <a:lstStyle>
            <a:lvl1pPr algn="l">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B39AA180-5DAC-569A-BAF8-993DA77E396C}"/>
              </a:ext>
            </a:extLst>
          </p:cNvPr>
          <p:cNvSpPr>
            <a:spLocks noGrp="1"/>
          </p:cNvSpPr>
          <p:nvPr>
            <p:ph type="body" sz="quarter" idx="41" hasCustomPrompt="1"/>
          </p:nvPr>
        </p:nvSpPr>
        <p:spPr>
          <a:xfrm>
            <a:off x="727186" y="2702778"/>
            <a:ext cx="2775086" cy="211873"/>
          </a:xfrm>
        </p:spPr>
        <p:txBody>
          <a:bodyPr>
            <a:normAutofit/>
          </a:bodyPr>
          <a:lstStyle>
            <a:lvl1pPr algn="l">
              <a:defRPr sz="105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960CCFD6-A2D8-297D-305F-1FC5DCDAF44B}"/>
              </a:ext>
            </a:extLst>
          </p:cNvPr>
          <p:cNvSpPr>
            <a:spLocks noGrp="1"/>
          </p:cNvSpPr>
          <p:nvPr>
            <p:ph type="body" sz="quarter" idx="47" hasCustomPrompt="1"/>
          </p:nvPr>
        </p:nvSpPr>
        <p:spPr>
          <a:xfrm>
            <a:off x="741991" y="2074128"/>
            <a:ext cx="2775086" cy="211873"/>
          </a:xfrm>
        </p:spPr>
        <p:txBody>
          <a:bodyPr>
            <a:normAutofit/>
          </a:bodyPr>
          <a:lstStyle>
            <a:lvl1pPr algn="l">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9DD4528-120E-6977-DA86-B38CE387C9B4}"/>
              </a:ext>
            </a:extLst>
          </p:cNvPr>
          <p:cNvSpPr>
            <a:spLocks noGrp="1"/>
          </p:cNvSpPr>
          <p:nvPr>
            <p:ph type="body" sz="quarter" idx="48" hasCustomPrompt="1"/>
          </p:nvPr>
        </p:nvSpPr>
        <p:spPr>
          <a:xfrm>
            <a:off x="5674895" y="3864984"/>
            <a:ext cx="2775086" cy="211873"/>
          </a:xfrm>
        </p:spPr>
        <p:txBody>
          <a:bodyPr>
            <a:normAutofit/>
          </a:bodyPr>
          <a:lstStyle>
            <a:lvl1pPr algn="r">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6FC00BB6-227D-B96E-6179-CFC5A145BA82}"/>
              </a:ext>
            </a:extLst>
          </p:cNvPr>
          <p:cNvSpPr>
            <a:spLocks noGrp="1"/>
          </p:cNvSpPr>
          <p:nvPr>
            <p:ph type="body" sz="quarter" idx="49" hasCustomPrompt="1"/>
          </p:nvPr>
        </p:nvSpPr>
        <p:spPr>
          <a:xfrm>
            <a:off x="5674895" y="3257550"/>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0B50E3C4-604A-FF1A-AFE4-4B927A83FD67}"/>
              </a:ext>
            </a:extLst>
          </p:cNvPr>
          <p:cNvSpPr>
            <a:spLocks noGrp="1"/>
          </p:cNvSpPr>
          <p:nvPr>
            <p:ph type="body" sz="quarter" idx="50" hasCustomPrompt="1"/>
          </p:nvPr>
        </p:nvSpPr>
        <p:spPr>
          <a:xfrm>
            <a:off x="5672283" y="2702778"/>
            <a:ext cx="2775086" cy="211873"/>
          </a:xfrm>
        </p:spPr>
        <p:txBody>
          <a:bodyPr>
            <a:normAutofit/>
          </a:bodyPr>
          <a:lstStyle>
            <a:lvl1pPr algn="r">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447EDD5D-67B0-31C7-1636-60766567CEB7}"/>
              </a:ext>
            </a:extLst>
          </p:cNvPr>
          <p:cNvSpPr>
            <a:spLocks noGrp="1"/>
          </p:cNvSpPr>
          <p:nvPr>
            <p:ph type="body" sz="quarter" idx="51" hasCustomPrompt="1"/>
          </p:nvPr>
        </p:nvSpPr>
        <p:spPr>
          <a:xfrm>
            <a:off x="5687088" y="2074128"/>
            <a:ext cx="2775086" cy="211873"/>
          </a:xfrm>
        </p:spPr>
        <p:txBody>
          <a:bodyPr>
            <a:normAutofit/>
          </a:bodyPr>
          <a:lstStyle>
            <a:lvl1pPr algn="r">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69573B6D-9BA0-CB54-79B8-28238787C0ED}"/>
              </a:ext>
            </a:extLst>
          </p:cNvPr>
          <p:cNvSpPr>
            <a:spLocks noGrp="1"/>
          </p:cNvSpPr>
          <p:nvPr>
            <p:ph type="body" sz="quarter" idx="52" hasCustomPrompt="1"/>
          </p:nvPr>
        </p:nvSpPr>
        <p:spPr>
          <a:xfrm>
            <a:off x="3211884" y="4703028"/>
            <a:ext cx="2775086" cy="211873"/>
          </a:xfrm>
        </p:spPr>
        <p:txBody>
          <a:bodyPr>
            <a:normAutofit/>
          </a:bodyPr>
          <a:lstStyle>
            <a:lvl1pPr algn="ctr">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35E1ECFB-6EE9-B188-30ED-20CBEF1CF8F0}"/>
              </a:ext>
            </a:extLst>
          </p:cNvPr>
          <p:cNvSpPr>
            <a:spLocks noGrp="1"/>
          </p:cNvSpPr>
          <p:nvPr>
            <p:ph type="body" sz="quarter" idx="53" hasCustomPrompt="1"/>
          </p:nvPr>
        </p:nvSpPr>
        <p:spPr>
          <a:xfrm>
            <a:off x="727186" y="1527887"/>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C784EE01-C5C7-092D-FB37-8863D1A6945D}"/>
              </a:ext>
            </a:extLst>
          </p:cNvPr>
          <p:cNvSpPr>
            <a:spLocks noGrp="1"/>
          </p:cNvSpPr>
          <p:nvPr>
            <p:ph type="body" sz="quarter" idx="54" hasCustomPrompt="1"/>
          </p:nvPr>
        </p:nvSpPr>
        <p:spPr>
          <a:xfrm>
            <a:off x="5672283" y="1527887"/>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06891156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with portait and secondary images">
    <p:bg>
      <p:bgPr>
        <a:solidFill>
          <a:schemeClr val="bg2"/>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73D5DB45-4269-99F7-3A66-E68CAE1CA056}"/>
              </a:ext>
            </a:extLst>
          </p:cNvPr>
          <p:cNvSpPr>
            <a:spLocks noGrp="1"/>
          </p:cNvSpPr>
          <p:nvPr>
            <p:ph type="title"/>
          </p:nvPr>
        </p:nvSpPr>
        <p:spPr>
          <a:xfrm>
            <a:off x="589360" y="785700"/>
            <a:ext cx="3915000" cy="831600"/>
          </a:xfrm>
        </p:spPr>
        <p:txBody>
          <a:bodyPr/>
          <a:lstStyle>
            <a:lvl1pPr>
              <a:defRPr>
                <a:solidFill>
                  <a:schemeClr val="tx1"/>
                </a:solidFill>
              </a:defRPr>
            </a:lvl1pPr>
          </a:lstStyle>
          <a:p>
            <a:r>
              <a:rPr lang="en-US"/>
              <a:t>Click to edit Master title style</a:t>
            </a:r>
            <a:endParaRPr lang="en-GB"/>
          </a:p>
        </p:txBody>
      </p:sp>
      <p:sp>
        <p:nvSpPr>
          <p:cNvPr id="16" name="Subtitle 15">
            <a:extLst>
              <a:ext uri="{FF2B5EF4-FFF2-40B4-BE49-F238E27FC236}">
                <a16:creationId xmlns:a16="http://schemas.microsoft.com/office/drawing/2014/main" id="{9F3DA2FF-7188-63AA-76BC-BD6192A78923}"/>
              </a:ext>
            </a:extLst>
          </p:cNvPr>
          <p:cNvSpPr>
            <a:spLocks noGrp="1"/>
          </p:cNvSpPr>
          <p:nvPr>
            <p:ph type="body" sz="quarter" idx="15"/>
          </p:nvPr>
        </p:nvSpPr>
        <p:spPr>
          <a:xfrm>
            <a:off x="588600" y="2031744"/>
            <a:ext cx="3915000" cy="537300"/>
          </a:xfrm>
        </p:spPr>
        <p:txBody>
          <a:bodyPr/>
          <a:lstStyle>
            <a:lvl1pPr>
              <a:defRPr sz="1500"/>
            </a:lvl1pPr>
          </a:lstStyle>
          <a:p>
            <a:pPr lvl="0"/>
            <a:r>
              <a:rPr lang="en-US"/>
              <a:t>Click to edit Master text styles</a:t>
            </a:r>
          </a:p>
        </p:txBody>
      </p:sp>
    </p:spTree>
    <p:extLst>
      <p:ext uri="{BB962C8B-B14F-4D97-AF65-F5344CB8AC3E}">
        <p14:creationId xmlns:p14="http://schemas.microsoft.com/office/powerpoint/2010/main" val="244177432"/>
      </p:ext>
    </p:extLst>
  </p:cSld>
  <p:clrMapOvr>
    <a:overrideClrMapping bg1="dk1" tx1="lt1" bg2="dk2" tx2="lt2" accent1="accent1" accent2="accent2" accent3="accent3" accent4="accent4" accent5="accent5" accent6="accent6" hlink="hlink" folHlink="folHlink"/>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Twelve point do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dodecagon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10" name="Text Placeholder 49">
            <a:extLst>
              <a:ext uri="{FF2B5EF4-FFF2-40B4-BE49-F238E27FC236}">
                <a16:creationId xmlns:a16="http://schemas.microsoft.com/office/drawing/2014/main" id="{D156CD91-6374-D90A-5F93-40FDDEB59E99}"/>
              </a:ext>
            </a:extLst>
          </p:cNvPr>
          <p:cNvSpPr>
            <a:spLocks noGrp="1"/>
          </p:cNvSpPr>
          <p:nvPr>
            <p:ph type="body" sz="quarter" idx="37" hasCustomPrompt="1"/>
          </p:nvPr>
        </p:nvSpPr>
        <p:spPr>
          <a:xfrm>
            <a:off x="729799" y="4011567"/>
            <a:ext cx="2775086" cy="211873"/>
          </a:xfrm>
        </p:spPr>
        <p:txBody>
          <a:bodyPr>
            <a:normAutofit/>
          </a:bodyPr>
          <a:lstStyle>
            <a:lvl1pPr algn="l">
              <a:defRPr sz="1050" b="1">
                <a:solidFill>
                  <a:schemeClr val="tx1"/>
                </a:solidFill>
              </a:defRPr>
            </a:lvl1pPr>
          </a:lstStyle>
          <a:p>
            <a:pPr lvl="0"/>
            <a:r>
              <a:rPr lang="en-US"/>
              <a:t>Lorem ipsum dolor</a:t>
            </a:r>
          </a:p>
        </p:txBody>
      </p:sp>
      <p:sp>
        <p:nvSpPr>
          <p:cNvPr id="16" name="Text Placeholder 49">
            <a:extLst>
              <a:ext uri="{FF2B5EF4-FFF2-40B4-BE49-F238E27FC236}">
                <a16:creationId xmlns:a16="http://schemas.microsoft.com/office/drawing/2014/main" id="{F69BC0FF-1234-14F3-0579-E28B9BA874D8}"/>
              </a:ext>
            </a:extLst>
          </p:cNvPr>
          <p:cNvSpPr>
            <a:spLocks noGrp="1"/>
          </p:cNvSpPr>
          <p:nvPr>
            <p:ph type="body" sz="quarter" idx="39" hasCustomPrompt="1"/>
          </p:nvPr>
        </p:nvSpPr>
        <p:spPr>
          <a:xfrm>
            <a:off x="729799" y="3404133"/>
            <a:ext cx="2775086" cy="211873"/>
          </a:xfrm>
        </p:spPr>
        <p:txBody>
          <a:bodyPr>
            <a:normAutofit/>
          </a:bodyPr>
          <a:lstStyle>
            <a:lvl1pPr algn="l">
              <a:defRPr sz="1050" b="1">
                <a:solidFill>
                  <a:schemeClr val="tx1"/>
                </a:solidFill>
              </a:defRPr>
            </a:lvl1pPr>
          </a:lstStyle>
          <a:p>
            <a:pPr lvl="0"/>
            <a:r>
              <a:rPr lang="en-US"/>
              <a:t>Lorem ipsum dolor</a:t>
            </a:r>
          </a:p>
        </p:txBody>
      </p:sp>
      <p:sp>
        <p:nvSpPr>
          <p:cNvPr id="17" name="Text Placeholder 49">
            <a:extLst>
              <a:ext uri="{FF2B5EF4-FFF2-40B4-BE49-F238E27FC236}">
                <a16:creationId xmlns:a16="http://schemas.microsoft.com/office/drawing/2014/main" id="{DFAF05AD-BCB3-AAD4-E021-733F16010FC6}"/>
              </a:ext>
            </a:extLst>
          </p:cNvPr>
          <p:cNvSpPr>
            <a:spLocks noGrp="1"/>
          </p:cNvSpPr>
          <p:nvPr>
            <p:ph type="body" sz="quarter" idx="41" hasCustomPrompt="1"/>
          </p:nvPr>
        </p:nvSpPr>
        <p:spPr>
          <a:xfrm>
            <a:off x="727186" y="2833903"/>
            <a:ext cx="2775086" cy="211873"/>
          </a:xfrm>
        </p:spPr>
        <p:txBody>
          <a:bodyPr>
            <a:normAutofit/>
          </a:bodyPr>
          <a:lstStyle>
            <a:lvl1pPr algn="l">
              <a:defRPr sz="1050" b="1">
                <a:solidFill>
                  <a:schemeClr val="tx1"/>
                </a:solidFill>
              </a:defRPr>
            </a:lvl1pPr>
          </a:lstStyle>
          <a:p>
            <a:pPr lvl="0"/>
            <a:r>
              <a:rPr lang="en-US"/>
              <a:t>Lorem ipsum dolor</a:t>
            </a:r>
          </a:p>
        </p:txBody>
      </p:sp>
      <p:sp>
        <p:nvSpPr>
          <p:cNvPr id="18" name="Text Placeholder 49">
            <a:extLst>
              <a:ext uri="{FF2B5EF4-FFF2-40B4-BE49-F238E27FC236}">
                <a16:creationId xmlns:a16="http://schemas.microsoft.com/office/drawing/2014/main" id="{B8B80074-91B0-B220-D188-0CB152E5051C}"/>
              </a:ext>
            </a:extLst>
          </p:cNvPr>
          <p:cNvSpPr>
            <a:spLocks noGrp="1"/>
          </p:cNvSpPr>
          <p:nvPr>
            <p:ph type="body" sz="quarter" idx="47" hasCustomPrompt="1"/>
          </p:nvPr>
        </p:nvSpPr>
        <p:spPr>
          <a:xfrm>
            <a:off x="741991" y="2205253"/>
            <a:ext cx="2775086" cy="211873"/>
          </a:xfrm>
        </p:spPr>
        <p:txBody>
          <a:bodyPr>
            <a:normAutofit/>
          </a:bodyPr>
          <a:lstStyle>
            <a:lvl1pPr algn="l">
              <a:defRPr sz="1050" b="1">
                <a:solidFill>
                  <a:schemeClr val="tx1"/>
                </a:solidFill>
              </a:defRPr>
            </a:lvl1pPr>
          </a:lstStyle>
          <a:p>
            <a:pPr lvl="0"/>
            <a:r>
              <a:rPr lang="en-US"/>
              <a:t>Lorem ipsum dolor</a:t>
            </a:r>
          </a:p>
        </p:txBody>
      </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674895" y="3996109"/>
            <a:ext cx="2775086" cy="211873"/>
          </a:xfrm>
        </p:spPr>
        <p:txBody>
          <a:bodyPr>
            <a:normAutofit/>
          </a:bodyPr>
          <a:lstStyle>
            <a:lvl1pPr algn="r">
              <a:defRPr sz="1050" b="1">
                <a:solidFill>
                  <a:schemeClr val="tx1"/>
                </a:solidFill>
              </a:defRPr>
            </a:lvl1pPr>
          </a:lstStyle>
          <a:p>
            <a:pPr lvl="0"/>
            <a:r>
              <a:rPr lang="en-US"/>
              <a:t>Lorem ipsum dolor</a:t>
            </a:r>
          </a:p>
        </p:txBody>
      </p:sp>
      <p:sp>
        <p:nvSpPr>
          <p:cNvPr id="21" name="Text Placeholder 49">
            <a:extLst>
              <a:ext uri="{FF2B5EF4-FFF2-40B4-BE49-F238E27FC236}">
                <a16:creationId xmlns:a16="http://schemas.microsoft.com/office/drawing/2014/main" id="{07455197-95E1-24DA-03C0-2B3E4F5EE31F}"/>
              </a:ext>
            </a:extLst>
          </p:cNvPr>
          <p:cNvSpPr>
            <a:spLocks noGrp="1"/>
          </p:cNvSpPr>
          <p:nvPr>
            <p:ph type="body" sz="quarter" idx="49" hasCustomPrompt="1"/>
          </p:nvPr>
        </p:nvSpPr>
        <p:spPr>
          <a:xfrm>
            <a:off x="5674895" y="3388676"/>
            <a:ext cx="2775086" cy="211873"/>
          </a:xfrm>
        </p:spPr>
        <p:txBody>
          <a:bodyPr>
            <a:normAutofit/>
          </a:bodyPr>
          <a:lstStyle>
            <a:lvl1pPr algn="r">
              <a:defRPr sz="1050" b="1">
                <a:solidFill>
                  <a:schemeClr val="tx1"/>
                </a:solidFill>
              </a:defRPr>
            </a:lvl1pPr>
          </a:lstStyle>
          <a:p>
            <a:pPr lvl="0"/>
            <a:r>
              <a:rPr lang="en-US"/>
              <a:t>Lorem ipsum dolor</a:t>
            </a:r>
          </a:p>
        </p:txBody>
      </p:sp>
      <p:sp>
        <p:nvSpPr>
          <p:cNvPr id="22" name="Text Placeholder 49">
            <a:extLst>
              <a:ext uri="{FF2B5EF4-FFF2-40B4-BE49-F238E27FC236}">
                <a16:creationId xmlns:a16="http://schemas.microsoft.com/office/drawing/2014/main" id="{BB34F1D8-B948-6421-7956-BE401CDCFE99}"/>
              </a:ext>
            </a:extLst>
          </p:cNvPr>
          <p:cNvSpPr>
            <a:spLocks noGrp="1"/>
          </p:cNvSpPr>
          <p:nvPr>
            <p:ph type="body" sz="quarter" idx="50" hasCustomPrompt="1"/>
          </p:nvPr>
        </p:nvSpPr>
        <p:spPr>
          <a:xfrm>
            <a:off x="5672283" y="2833903"/>
            <a:ext cx="2775086" cy="211873"/>
          </a:xfrm>
        </p:spPr>
        <p:txBody>
          <a:bodyPr>
            <a:normAutofit/>
          </a:bodyPr>
          <a:lstStyle>
            <a:lvl1pPr algn="r">
              <a:defRPr sz="1050" b="1">
                <a:solidFill>
                  <a:schemeClr val="tx1"/>
                </a:solidFill>
              </a:defRPr>
            </a:lvl1pPr>
          </a:lstStyle>
          <a:p>
            <a:pPr lvl="0"/>
            <a:r>
              <a:rPr lang="en-US"/>
              <a:t>Lorem ipsum dolor</a:t>
            </a:r>
          </a:p>
        </p:txBody>
      </p:sp>
      <p:sp>
        <p:nvSpPr>
          <p:cNvPr id="23" name="Text Placeholder 49">
            <a:extLst>
              <a:ext uri="{FF2B5EF4-FFF2-40B4-BE49-F238E27FC236}">
                <a16:creationId xmlns:a16="http://schemas.microsoft.com/office/drawing/2014/main" id="{C5AAB399-0D92-78D1-8BB9-3DEBD81146AC}"/>
              </a:ext>
            </a:extLst>
          </p:cNvPr>
          <p:cNvSpPr>
            <a:spLocks noGrp="1"/>
          </p:cNvSpPr>
          <p:nvPr>
            <p:ph type="body" sz="quarter" idx="51" hasCustomPrompt="1"/>
          </p:nvPr>
        </p:nvSpPr>
        <p:spPr>
          <a:xfrm>
            <a:off x="5687088" y="2205253"/>
            <a:ext cx="2775086" cy="211873"/>
          </a:xfrm>
        </p:spPr>
        <p:txBody>
          <a:bodyPr>
            <a:normAutofit/>
          </a:bodyPr>
          <a:lstStyle>
            <a:lvl1pPr algn="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B1CD8054-E3B0-04C0-DD71-85C436DCF617}"/>
              </a:ext>
            </a:extLst>
          </p:cNvPr>
          <p:cNvSpPr>
            <a:spLocks noGrp="1"/>
          </p:cNvSpPr>
          <p:nvPr>
            <p:ph type="body" sz="quarter" idx="53" hasCustomPrompt="1"/>
          </p:nvPr>
        </p:nvSpPr>
        <p:spPr>
          <a:xfrm>
            <a:off x="727186" y="1659012"/>
            <a:ext cx="2775086" cy="211873"/>
          </a:xfrm>
        </p:spPr>
        <p:txBody>
          <a:bodyPr>
            <a:normAutofit/>
          </a:bodyPr>
          <a:lstStyle>
            <a:lvl1pPr algn="l">
              <a:defRPr sz="1050" b="1">
                <a:solidFill>
                  <a:schemeClr val="tx1"/>
                </a:solidFill>
              </a:defRPr>
            </a:lvl1pPr>
          </a:lstStyle>
          <a:p>
            <a:pPr lvl="0"/>
            <a:r>
              <a:rPr lang="en-US"/>
              <a:t>Lorem ipsum dolor</a:t>
            </a:r>
          </a:p>
        </p:txBody>
      </p:sp>
      <p:sp>
        <p:nvSpPr>
          <p:cNvPr id="25" name="Text Placeholder 49">
            <a:extLst>
              <a:ext uri="{FF2B5EF4-FFF2-40B4-BE49-F238E27FC236}">
                <a16:creationId xmlns:a16="http://schemas.microsoft.com/office/drawing/2014/main" id="{045DA7DB-94FC-0A42-5AC0-3CDD6B6F9F2E}"/>
              </a:ext>
            </a:extLst>
          </p:cNvPr>
          <p:cNvSpPr>
            <a:spLocks noGrp="1"/>
          </p:cNvSpPr>
          <p:nvPr>
            <p:ph type="body" sz="quarter" idx="54" hasCustomPrompt="1"/>
          </p:nvPr>
        </p:nvSpPr>
        <p:spPr>
          <a:xfrm>
            <a:off x="5672283" y="1659012"/>
            <a:ext cx="2775086" cy="211873"/>
          </a:xfrm>
        </p:spPr>
        <p:txBody>
          <a:bodyPr>
            <a:normAutofit/>
          </a:bodyPr>
          <a:lstStyle>
            <a:lvl1pPr algn="r">
              <a:defRPr sz="1050" b="1">
                <a:solidFill>
                  <a:schemeClr val="tx1"/>
                </a:solidFill>
              </a:defRPr>
            </a:lvl1pPr>
          </a:lstStyle>
          <a:p>
            <a:pPr lvl="0"/>
            <a:r>
              <a:rPr lang="en-US"/>
              <a:t>Lorem ipsum dolor</a:t>
            </a:r>
          </a:p>
        </p:txBody>
      </p:sp>
      <p:cxnSp>
        <p:nvCxnSpPr>
          <p:cNvPr id="27" name="Straight Connector 26">
            <a:extLst>
              <a:ext uri="{FF2B5EF4-FFF2-40B4-BE49-F238E27FC236}">
                <a16:creationId xmlns:a16="http://schemas.microsoft.com/office/drawing/2014/main" id="{A66CDBB8-44CC-2416-B1D1-93A92839C188}"/>
              </a:ext>
            </a:extLst>
          </p:cNvPr>
          <p:cNvCxnSpPr>
            <a:cxnSpLocks/>
          </p:cNvCxnSpPr>
          <p:nvPr/>
        </p:nvCxnSpPr>
        <p:spPr>
          <a:xfrm flipV="1">
            <a:off x="4599427" y="1455792"/>
            <a:ext cx="0" cy="63550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D0B0953-4F9B-FB63-AF08-F1F94AEC460A}"/>
              </a:ext>
            </a:extLst>
          </p:cNvPr>
          <p:cNvGrpSpPr/>
          <p:nvPr userDrawn="1"/>
        </p:nvGrpSpPr>
        <p:grpSpPr>
          <a:xfrm>
            <a:off x="639085" y="1875594"/>
            <a:ext cx="7965281" cy="2837219"/>
            <a:chOff x="815975" y="2096857"/>
            <a:chExt cx="10620375" cy="3782958"/>
          </a:xfrm>
        </p:grpSpPr>
        <p:grpSp>
          <p:nvGrpSpPr>
            <p:cNvPr id="30" name="Group 29">
              <a:extLst>
                <a:ext uri="{FF2B5EF4-FFF2-40B4-BE49-F238E27FC236}">
                  <a16:creationId xmlns:a16="http://schemas.microsoft.com/office/drawing/2014/main" id="{1C02B392-F1B1-DA0C-FB7F-FE306A5E41A8}"/>
                </a:ext>
              </a:extLst>
            </p:cNvPr>
            <p:cNvGrpSpPr/>
            <p:nvPr/>
          </p:nvGrpSpPr>
          <p:grpSpPr>
            <a:xfrm>
              <a:off x="815975" y="2825780"/>
              <a:ext cx="10620375" cy="3054035"/>
              <a:chOff x="815975" y="2574983"/>
              <a:chExt cx="10620375" cy="3054035"/>
            </a:xfrm>
          </p:grpSpPr>
          <p:cxnSp>
            <p:nvCxnSpPr>
              <p:cNvPr id="62" name="Straight Connector 61">
                <a:extLst>
                  <a:ext uri="{FF2B5EF4-FFF2-40B4-BE49-F238E27FC236}">
                    <a16:creationId xmlns:a16="http://schemas.microsoft.com/office/drawing/2014/main" id="{3D8D065C-0FCB-35F3-0581-B7EF47E6DA05}"/>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4FBF671-CC5A-FBE3-F455-94F0684ED7CA}"/>
                  </a:ext>
                </a:extLst>
              </p:cNvPr>
              <p:cNvCxnSpPr>
                <a:cxnSpLocks/>
              </p:cNvCxnSpPr>
              <p:nvPr/>
            </p:nvCxnSpPr>
            <p:spPr>
              <a:xfrm flipH="1">
                <a:off x="815975" y="2574983"/>
                <a:ext cx="4140044"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1FE20F1-CF27-8DDE-348E-73AA4DE16244}"/>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67AC4BB-4540-BAD9-9CE8-2D7B0C758E52}"/>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3C6A1AE-6472-C36C-F6E3-A0B871CB24A1}"/>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F280C08-48AA-D71F-3620-41E7F9FF7463}"/>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D3397A-CEEA-CBE4-1A5B-B2D1AD7065C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BAA3708-1339-E19D-DFB3-B46D0570407D}"/>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3C023D1-8DDC-71EE-CC51-4A5C0FFAF95B}"/>
                  </a:ext>
                </a:extLst>
              </p:cNvPr>
              <p:cNvCxnSpPr>
                <a:cxnSpLocks/>
              </p:cNvCxnSpPr>
              <p:nvPr/>
            </p:nvCxnSpPr>
            <p:spPr>
              <a:xfrm>
                <a:off x="6125454" y="453362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5F01B235-8CDF-B193-065A-4BFCA27599D7}"/>
                </a:ext>
              </a:extLst>
            </p:cNvPr>
            <p:cNvCxnSpPr>
              <a:cxnSpLocks/>
            </p:cNvCxnSpPr>
            <p:nvPr/>
          </p:nvCxnSpPr>
          <p:spPr>
            <a:xfrm>
              <a:off x="6663223" y="2110888"/>
              <a:ext cx="477312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78BCD33-A73A-1A78-D6FE-C457C14ED60A}"/>
                </a:ext>
              </a:extLst>
            </p:cNvPr>
            <p:cNvCxnSpPr>
              <a:cxnSpLocks/>
            </p:cNvCxnSpPr>
            <p:nvPr/>
          </p:nvCxnSpPr>
          <p:spPr>
            <a:xfrm flipH="1">
              <a:off x="815975" y="2096857"/>
              <a:ext cx="4745030"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a:prstGeom prst="rect">
            <a:avLst/>
          </a:prstGeom>
        </p:spPr>
        <p:txBody>
          <a:bodyPr/>
          <a:lstStyle/>
          <a:p>
            <a:r>
              <a:rPr lang="en-GB"/>
              <a:t>RSM | </a:t>
            </a:r>
            <a:fld id="{D3664AF6-26E3-4378-990F-C4F4E21208D6}" type="slidenum">
              <a:rPr smtClean="0"/>
              <a:pPr/>
              <a:t>‹#›</a:t>
            </a:fld>
            <a:endParaRPr/>
          </a:p>
        </p:txBody>
      </p:sp>
      <p:grpSp>
        <p:nvGrpSpPr>
          <p:cNvPr id="89" name="Content Placeholder 7">
            <a:extLst>
              <a:ext uri="{FF2B5EF4-FFF2-40B4-BE49-F238E27FC236}">
                <a16:creationId xmlns:a16="http://schemas.microsoft.com/office/drawing/2014/main" id="{D745F268-A575-0E4A-F5EE-7C007937E908}"/>
              </a:ext>
            </a:extLst>
          </p:cNvPr>
          <p:cNvGrpSpPr/>
          <p:nvPr userDrawn="1"/>
        </p:nvGrpSpPr>
        <p:grpSpPr>
          <a:xfrm>
            <a:off x="3197164" y="1667192"/>
            <a:ext cx="2776937" cy="2804328"/>
            <a:chOff x="9990329" y="3345264"/>
            <a:chExt cx="1443013" cy="1457247"/>
          </a:xfrm>
          <a:solidFill>
            <a:schemeClr val="bg2"/>
          </a:solidFill>
        </p:grpSpPr>
        <p:sp>
          <p:nvSpPr>
            <p:cNvPr id="90" name="Freeform 89">
              <a:extLst>
                <a:ext uri="{FF2B5EF4-FFF2-40B4-BE49-F238E27FC236}">
                  <a16:creationId xmlns:a16="http://schemas.microsoft.com/office/drawing/2014/main" id="{F0720E33-FC47-E0D6-54F3-C1AC4A32DE8C}"/>
                </a:ext>
              </a:extLst>
            </p:cNvPr>
            <p:cNvSpPr/>
            <p:nvPr/>
          </p:nvSpPr>
          <p:spPr>
            <a:xfrm>
              <a:off x="10925816" y="3561914"/>
              <a:ext cx="493613" cy="413159"/>
            </a:xfrm>
            <a:custGeom>
              <a:avLst/>
              <a:gdLst>
                <a:gd name="connsiteX0" fmla="*/ 47684 w 493613"/>
                <a:gd name="connsiteY0" fmla="*/ 413160 h 413159"/>
                <a:gd name="connsiteX1" fmla="*/ 493613 w 493613"/>
                <a:gd name="connsiteY1" fmla="*/ 292457 h 413159"/>
                <a:gd name="connsiteX2" fmla="*/ 326442 w 493613"/>
                <a:gd name="connsiteY2" fmla="*/ 0 h 413159"/>
                <a:gd name="connsiteX3" fmla="*/ 0 w 493613"/>
                <a:gd name="connsiteY3" fmla="*/ 329661 h 413159"/>
                <a:gd name="connsiteX4" fmla="*/ 47684 w 493613"/>
                <a:gd name="connsiteY4" fmla="*/ 413160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159">
                  <a:moveTo>
                    <a:pt x="47684" y="413160"/>
                  </a:moveTo>
                  <a:lnTo>
                    <a:pt x="493613" y="292457"/>
                  </a:lnTo>
                  <a:lnTo>
                    <a:pt x="326442" y="0"/>
                  </a:lnTo>
                  <a:lnTo>
                    <a:pt x="0" y="329661"/>
                  </a:lnTo>
                  <a:lnTo>
                    <a:pt x="47684" y="413160"/>
                  </a:lnTo>
                  <a:close/>
                </a:path>
              </a:pathLst>
            </a:custGeom>
            <a:solidFill>
              <a:srgbClr val="66C3EB"/>
            </a:solidFill>
            <a:ln w="3496" cap="flat">
              <a:noFill/>
              <a:prstDash val="solid"/>
              <a:miter/>
            </a:ln>
          </p:spPr>
          <p:txBody>
            <a:bodyPr rtlCol="0" anchor="ctr"/>
            <a:lstStyle/>
            <a:p>
              <a:endParaRPr lang="en-GB" sz="1200"/>
            </a:p>
          </p:txBody>
        </p:sp>
        <p:sp>
          <p:nvSpPr>
            <p:cNvPr id="91" name="Freeform 90">
              <a:extLst>
                <a:ext uri="{FF2B5EF4-FFF2-40B4-BE49-F238E27FC236}">
                  <a16:creationId xmlns:a16="http://schemas.microsoft.com/office/drawing/2014/main" id="{E57908D6-A91F-8CE4-0FB1-D2B6C14A467F}"/>
                </a:ext>
              </a:extLst>
            </p:cNvPr>
            <p:cNvSpPr/>
            <p:nvPr/>
          </p:nvSpPr>
          <p:spPr>
            <a:xfrm>
              <a:off x="10987413" y="3903393"/>
              <a:ext cx="445929" cy="337702"/>
            </a:xfrm>
            <a:custGeom>
              <a:avLst/>
              <a:gdLst>
                <a:gd name="connsiteX0" fmla="*/ 0 w 445929"/>
                <a:gd name="connsiteY0" fmla="*/ 217070 h 337702"/>
                <a:gd name="connsiteX1" fmla="*/ 445929 w 445929"/>
                <a:gd name="connsiteY1" fmla="*/ 337703 h 337702"/>
                <a:gd name="connsiteX2" fmla="*/ 445929 w 445929"/>
                <a:gd name="connsiteY2" fmla="*/ 0 h 337702"/>
                <a:gd name="connsiteX3" fmla="*/ 0 w 445929"/>
                <a:gd name="connsiteY3" fmla="*/ 120703 h 337702"/>
                <a:gd name="connsiteX4" fmla="*/ 0 w 445929"/>
                <a:gd name="connsiteY4" fmla="*/ 217070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0" y="217070"/>
                  </a:moveTo>
                  <a:lnTo>
                    <a:pt x="445929" y="337703"/>
                  </a:lnTo>
                  <a:lnTo>
                    <a:pt x="445929" y="0"/>
                  </a:lnTo>
                  <a:lnTo>
                    <a:pt x="0" y="120703"/>
                  </a:lnTo>
                  <a:lnTo>
                    <a:pt x="0" y="217070"/>
                  </a:lnTo>
                  <a:close/>
                </a:path>
              </a:pathLst>
            </a:custGeom>
            <a:solidFill>
              <a:srgbClr val="34A798"/>
            </a:solidFill>
            <a:ln w="3496" cap="flat">
              <a:noFill/>
              <a:prstDash val="solid"/>
              <a:miter/>
            </a:ln>
          </p:spPr>
          <p:txBody>
            <a:bodyPr rtlCol="0" anchor="ctr"/>
            <a:lstStyle/>
            <a:p>
              <a:endParaRPr lang="en-GB" sz="1200"/>
            </a:p>
          </p:txBody>
        </p:sp>
        <p:sp>
          <p:nvSpPr>
            <p:cNvPr id="92" name="Freeform 91">
              <a:extLst>
                <a:ext uri="{FF2B5EF4-FFF2-40B4-BE49-F238E27FC236}">
                  <a16:creationId xmlns:a16="http://schemas.microsoft.com/office/drawing/2014/main" id="{62DDB9F2-B7B1-CF8C-33FB-08B54DCE1FE3}"/>
                </a:ext>
              </a:extLst>
            </p:cNvPr>
            <p:cNvSpPr/>
            <p:nvPr/>
          </p:nvSpPr>
          <p:spPr>
            <a:xfrm>
              <a:off x="10806888" y="3357642"/>
              <a:ext cx="409083" cy="498546"/>
            </a:xfrm>
            <a:custGeom>
              <a:avLst/>
              <a:gdLst>
                <a:gd name="connsiteX0" fmla="*/ 82642 w 409083"/>
                <a:gd name="connsiteY0" fmla="*/ 498547 h 498546"/>
                <a:gd name="connsiteX1" fmla="*/ 409084 w 409083"/>
                <a:gd name="connsiteY1" fmla="*/ 168886 h 498546"/>
                <a:gd name="connsiteX2" fmla="*/ 119489 w 409083"/>
                <a:gd name="connsiteY2" fmla="*/ 0 h 498546"/>
                <a:gd name="connsiteX3" fmla="*/ 0 w 409083"/>
                <a:gd name="connsiteY3" fmla="*/ 450364 h 498546"/>
                <a:gd name="connsiteX4" fmla="*/ 82642 w 409083"/>
                <a:gd name="connsiteY4" fmla="*/ 498547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82642" y="498547"/>
                  </a:moveTo>
                  <a:lnTo>
                    <a:pt x="409084" y="168886"/>
                  </a:lnTo>
                  <a:lnTo>
                    <a:pt x="119489" y="0"/>
                  </a:lnTo>
                  <a:lnTo>
                    <a:pt x="0" y="450364"/>
                  </a:lnTo>
                  <a:lnTo>
                    <a:pt x="82642" y="498547"/>
                  </a:lnTo>
                  <a:close/>
                </a:path>
              </a:pathLst>
            </a:custGeom>
            <a:solidFill>
              <a:srgbClr val="85CAC1"/>
            </a:solidFill>
            <a:ln w="3496" cap="flat">
              <a:noFill/>
              <a:prstDash val="solid"/>
              <a:miter/>
            </a:ln>
          </p:spPr>
          <p:txBody>
            <a:bodyPr rtlCol="0" anchor="ctr"/>
            <a:lstStyle/>
            <a:p>
              <a:endParaRPr lang="en-GB" sz="1200"/>
            </a:p>
          </p:txBody>
        </p:sp>
        <p:sp>
          <p:nvSpPr>
            <p:cNvPr id="93" name="Freeform 92">
              <a:extLst>
                <a:ext uri="{FF2B5EF4-FFF2-40B4-BE49-F238E27FC236}">
                  <a16:creationId xmlns:a16="http://schemas.microsoft.com/office/drawing/2014/main" id="{0B61CE9B-020E-B0C4-ADBD-CC1B306C4745}"/>
                </a:ext>
              </a:extLst>
            </p:cNvPr>
            <p:cNvSpPr/>
            <p:nvPr/>
          </p:nvSpPr>
          <p:spPr>
            <a:xfrm>
              <a:off x="10204903" y="3359320"/>
              <a:ext cx="409083" cy="498476"/>
            </a:xfrm>
            <a:custGeom>
              <a:avLst/>
              <a:gdLst>
                <a:gd name="connsiteX0" fmla="*/ 409084 w 409083"/>
                <a:gd name="connsiteY0" fmla="*/ 450294 h 498476"/>
                <a:gd name="connsiteX1" fmla="*/ 289596 w 409083"/>
                <a:gd name="connsiteY1" fmla="*/ 0 h 498476"/>
                <a:gd name="connsiteX2" fmla="*/ 0 w 409083"/>
                <a:gd name="connsiteY2" fmla="*/ 168816 h 498476"/>
                <a:gd name="connsiteX3" fmla="*/ 326442 w 409083"/>
                <a:gd name="connsiteY3" fmla="*/ 498477 h 498476"/>
                <a:gd name="connsiteX4" fmla="*/ 409084 w 409083"/>
                <a:gd name="connsiteY4" fmla="*/ 450294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409084" y="450294"/>
                  </a:moveTo>
                  <a:lnTo>
                    <a:pt x="289596" y="0"/>
                  </a:lnTo>
                  <a:lnTo>
                    <a:pt x="0" y="168816"/>
                  </a:lnTo>
                  <a:lnTo>
                    <a:pt x="326442" y="498477"/>
                  </a:lnTo>
                  <a:lnTo>
                    <a:pt x="409084" y="450294"/>
                  </a:lnTo>
                  <a:close/>
                </a:path>
              </a:pathLst>
            </a:custGeom>
            <a:solidFill>
              <a:schemeClr val="accent4"/>
            </a:solidFill>
            <a:ln w="3496" cap="flat">
              <a:noFill/>
              <a:prstDash val="solid"/>
              <a:miter/>
            </a:ln>
          </p:spPr>
          <p:txBody>
            <a:bodyPr rtlCol="0" anchor="ctr"/>
            <a:lstStyle/>
            <a:p>
              <a:endParaRPr lang="en-GB" sz="1200"/>
            </a:p>
          </p:txBody>
        </p:sp>
        <p:sp>
          <p:nvSpPr>
            <p:cNvPr id="94" name="Freeform 93">
              <a:extLst>
                <a:ext uri="{FF2B5EF4-FFF2-40B4-BE49-F238E27FC236}">
                  <a16:creationId xmlns:a16="http://schemas.microsoft.com/office/drawing/2014/main" id="{88476980-2408-0C88-5E9F-1D714B7ABE79}"/>
                </a:ext>
              </a:extLst>
            </p:cNvPr>
            <p:cNvSpPr/>
            <p:nvPr/>
          </p:nvSpPr>
          <p:spPr>
            <a:xfrm>
              <a:off x="10543021" y="3345264"/>
              <a:ext cx="334413" cy="450363"/>
            </a:xfrm>
            <a:custGeom>
              <a:avLst/>
              <a:gdLst>
                <a:gd name="connsiteX0" fmla="*/ 214924 w 334413"/>
                <a:gd name="connsiteY0" fmla="*/ 450364 h 450363"/>
                <a:gd name="connsiteX1" fmla="*/ 334413 w 334413"/>
                <a:gd name="connsiteY1" fmla="*/ 0 h 450363"/>
                <a:gd name="connsiteX2" fmla="*/ 0 w 334413"/>
                <a:gd name="connsiteY2" fmla="*/ 0 h 450363"/>
                <a:gd name="connsiteX3" fmla="*/ 119488 w 334413"/>
                <a:gd name="connsiteY3" fmla="*/ 450364 h 450363"/>
                <a:gd name="connsiteX4" fmla="*/ 214924 w 334413"/>
                <a:gd name="connsiteY4" fmla="*/ 450364 h 45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363">
                  <a:moveTo>
                    <a:pt x="214924" y="450364"/>
                  </a:moveTo>
                  <a:lnTo>
                    <a:pt x="334413" y="0"/>
                  </a:lnTo>
                  <a:lnTo>
                    <a:pt x="0" y="0"/>
                  </a:lnTo>
                  <a:lnTo>
                    <a:pt x="119488" y="450364"/>
                  </a:lnTo>
                  <a:lnTo>
                    <a:pt x="214924" y="450364"/>
                  </a:lnTo>
                  <a:close/>
                </a:path>
              </a:pathLst>
            </a:custGeom>
            <a:solidFill>
              <a:srgbClr val="98D7F1"/>
            </a:solidFill>
            <a:ln w="3496" cap="flat">
              <a:noFill/>
              <a:prstDash val="solid"/>
              <a:miter/>
            </a:ln>
          </p:spPr>
          <p:txBody>
            <a:bodyPr rtlCol="0" anchor="ctr"/>
            <a:lstStyle/>
            <a:p>
              <a:endParaRPr lang="en-GB" sz="1200"/>
            </a:p>
          </p:txBody>
        </p:sp>
        <p:sp>
          <p:nvSpPr>
            <p:cNvPr id="95" name="Freeform 94">
              <a:extLst>
                <a:ext uri="{FF2B5EF4-FFF2-40B4-BE49-F238E27FC236}">
                  <a16:creationId xmlns:a16="http://schemas.microsoft.com/office/drawing/2014/main" id="{A83059D5-C569-2E97-F5B3-52090FA2861B}"/>
                </a:ext>
              </a:extLst>
            </p:cNvPr>
            <p:cNvSpPr/>
            <p:nvPr/>
          </p:nvSpPr>
          <p:spPr>
            <a:xfrm>
              <a:off x="10927424" y="4169905"/>
              <a:ext cx="493683" cy="413089"/>
            </a:xfrm>
            <a:custGeom>
              <a:avLst/>
              <a:gdLst>
                <a:gd name="connsiteX0" fmla="*/ 47754 w 493683"/>
                <a:gd name="connsiteY0" fmla="*/ 0 h 413089"/>
                <a:gd name="connsiteX1" fmla="*/ 0 w 493683"/>
                <a:gd name="connsiteY1" fmla="*/ 83429 h 413089"/>
                <a:gd name="connsiteX2" fmla="*/ 326442 w 493683"/>
                <a:gd name="connsiteY2" fmla="*/ 413090 h 413089"/>
                <a:gd name="connsiteX3" fmla="*/ 493683 w 493683"/>
                <a:gd name="connsiteY3" fmla="*/ 120633 h 413089"/>
                <a:gd name="connsiteX4" fmla="*/ 47754 w 49368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089">
                  <a:moveTo>
                    <a:pt x="47754" y="0"/>
                  </a:moveTo>
                  <a:lnTo>
                    <a:pt x="0" y="83429"/>
                  </a:lnTo>
                  <a:lnTo>
                    <a:pt x="326442" y="413090"/>
                  </a:lnTo>
                  <a:lnTo>
                    <a:pt x="493683" y="120633"/>
                  </a:lnTo>
                  <a:lnTo>
                    <a:pt x="47754" y="0"/>
                  </a:lnTo>
                  <a:close/>
                </a:path>
              </a:pathLst>
            </a:custGeom>
            <a:solidFill>
              <a:srgbClr val="B2D7AE"/>
            </a:solidFill>
            <a:ln w="3496" cap="flat">
              <a:noFill/>
              <a:prstDash val="solid"/>
              <a:miter/>
            </a:ln>
          </p:spPr>
          <p:txBody>
            <a:bodyPr rtlCol="0" anchor="ctr"/>
            <a:lstStyle/>
            <a:p>
              <a:endParaRPr lang="en-GB" sz="1200"/>
            </a:p>
          </p:txBody>
        </p:sp>
        <p:sp>
          <p:nvSpPr>
            <p:cNvPr id="96" name="Freeform 95">
              <a:extLst>
                <a:ext uri="{FF2B5EF4-FFF2-40B4-BE49-F238E27FC236}">
                  <a16:creationId xmlns:a16="http://schemas.microsoft.com/office/drawing/2014/main" id="{1777B87E-9931-527C-E3C2-B4CA972DFE65}"/>
                </a:ext>
              </a:extLst>
            </p:cNvPr>
            <p:cNvSpPr/>
            <p:nvPr/>
          </p:nvSpPr>
          <p:spPr>
            <a:xfrm>
              <a:off x="10809684" y="4289978"/>
              <a:ext cx="409083" cy="498546"/>
            </a:xfrm>
            <a:custGeom>
              <a:avLst/>
              <a:gdLst>
                <a:gd name="connsiteX0" fmla="*/ 0 w 409083"/>
                <a:gd name="connsiteY0" fmla="*/ 48183 h 498546"/>
                <a:gd name="connsiteX1" fmla="*/ 119488 w 409083"/>
                <a:gd name="connsiteY1" fmla="*/ 498547 h 498546"/>
                <a:gd name="connsiteX2" fmla="*/ 409084 w 409083"/>
                <a:gd name="connsiteY2" fmla="*/ 329661 h 498546"/>
                <a:gd name="connsiteX3" fmla="*/ 82641 w 409083"/>
                <a:gd name="connsiteY3" fmla="*/ 0 h 498546"/>
                <a:gd name="connsiteX4" fmla="*/ 0 w 409083"/>
                <a:gd name="connsiteY4" fmla="*/ 48183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0" y="48183"/>
                  </a:moveTo>
                  <a:lnTo>
                    <a:pt x="119488" y="498547"/>
                  </a:lnTo>
                  <a:lnTo>
                    <a:pt x="409084" y="329661"/>
                  </a:lnTo>
                  <a:lnTo>
                    <a:pt x="82641" y="0"/>
                  </a:lnTo>
                  <a:lnTo>
                    <a:pt x="0" y="48183"/>
                  </a:lnTo>
                  <a:close/>
                </a:path>
              </a:pathLst>
            </a:custGeom>
            <a:grpFill/>
            <a:ln w="3496" cap="flat">
              <a:noFill/>
              <a:prstDash val="solid"/>
              <a:miter/>
            </a:ln>
          </p:spPr>
          <p:txBody>
            <a:bodyPr rtlCol="0" anchor="ctr"/>
            <a:lstStyle/>
            <a:p>
              <a:endParaRPr lang="en-GB" sz="1200"/>
            </a:p>
          </p:txBody>
        </p:sp>
        <p:sp>
          <p:nvSpPr>
            <p:cNvPr id="97" name="Freeform 96">
              <a:extLst>
                <a:ext uri="{FF2B5EF4-FFF2-40B4-BE49-F238E27FC236}">
                  <a16:creationId xmlns:a16="http://schemas.microsoft.com/office/drawing/2014/main" id="{613D6D2D-2666-7231-1C9A-F29E123857F3}"/>
                </a:ext>
              </a:extLst>
            </p:cNvPr>
            <p:cNvSpPr/>
            <p:nvPr/>
          </p:nvSpPr>
          <p:spPr>
            <a:xfrm>
              <a:off x="10207700" y="4291657"/>
              <a:ext cx="409083" cy="498476"/>
            </a:xfrm>
            <a:custGeom>
              <a:avLst/>
              <a:gdLst>
                <a:gd name="connsiteX0" fmla="*/ 326442 w 409083"/>
                <a:gd name="connsiteY0" fmla="*/ 0 h 498476"/>
                <a:gd name="connsiteX1" fmla="*/ 0 w 409083"/>
                <a:gd name="connsiteY1" fmla="*/ 329661 h 498476"/>
                <a:gd name="connsiteX2" fmla="*/ 289595 w 409083"/>
                <a:gd name="connsiteY2" fmla="*/ 498477 h 498476"/>
                <a:gd name="connsiteX3" fmla="*/ 409084 w 409083"/>
                <a:gd name="connsiteY3" fmla="*/ 48183 h 498476"/>
                <a:gd name="connsiteX4" fmla="*/ 326442 w 409083"/>
                <a:gd name="connsiteY4" fmla="*/ 0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326442" y="0"/>
                  </a:moveTo>
                  <a:lnTo>
                    <a:pt x="0" y="329661"/>
                  </a:lnTo>
                  <a:lnTo>
                    <a:pt x="289595" y="498477"/>
                  </a:lnTo>
                  <a:lnTo>
                    <a:pt x="409084" y="48183"/>
                  </a:lnTo>
                  <a:lnTo>
                    <a:pt x="326442" y="0"/>
                  </a:lnTo>
                  <a:close/>
                </a:path>
              </a:pathLst>
            </a:custGeom>
            <a:solidFill>
              <a:schemeClr val="accent1"/>
            </a:solidFill>
            <a:ln w="3496" cap="flat">
              <a:noFill/>
              <a:prstDash val="solid"/>
              <a:miter/>
            </a:ln>
          </p:spPr>
          <p:txBody>
            <a:bodyPr rtlCol="0" anchor="ctr"/>
            <a:lstStyle/>
            <a:p>
              <a:endParaRPr lang="en-GB" sz="1200"/>
            </a:p>
          </p:txBody>
        </p:sp>
        <p:sp>
          <p:nvSpPr>
            <p:cNvPr id="98" name="Freeform 97">
              <a:extLst>
                <a:ext uri="{FF2B5EF4-FFF2-40B4-BE49-F238E27FC236}">
                  <a16:creationId xmlns:a16="http://schemas.microsoft.com/office/drawing/2014/main" id="{1C0A9D61-1BCA-6494-CB8D-01705E339C4E}"/>
                </a:ext>
              </a:extLst>
            </p:cNvPr>
            <p:cNvSpPr/>
            <p:nvPr/>
          </p:nvSpPr>
          <p:spPr>
            <a:xfrm>
              <a:off x="10546237" y="4352218"/>
              <a:ext cx="334413" cy="450293"/>
            </a:xfrm>
            <a:custGeom>
              <a:avLst/>
              <a:gdLst>
                <a:gd name="connsiteX0" fmla="*/ 119559 w 334413"/>
                <a:gd name="connsiteY0" fmla="*/ 0 h 450293"/>
                <a:gd name="connsiteX1" fmla="*/ 0 w 334413"/>
                <a:gd name="connsiteY1" fmla="*/ 450294 h 450293"/>
                <a:gd name="connsiteX2" fmla="*/ 334413 w 334413"/>
                <a:gd name="connsiteY2" fmla="*/ 450294 h 450293"/>
                <a:gd name="connsiteX3" fmla="*/ 214925 w 334413"/>
                <a:gd name="connsiteY3" fmla="*/ 0 h 450293"/>
                <a:gd name="connsiteX4" fmla="*/ 119559 w 334413"/>
                <a:gd name="connsiteY4" fmla="*/ 0 h 45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293">
                  <a:moveTo>
                    <a:pt x="119559" y="0"/>
                  </a:moveTo>
                  <a:lnTo>
                    <a:pt x="0" y="450294"/>
                  </a:lnTo>
                  <a:lnTo>
                    <a:pt x="334413" y="450294"/>
                  </a:lnTo>
                  <a:lnTo>
                    <a:pt x="214925" y="0"/>
                  </a:lnTo>
                  <a:lnTo>
                    <a:pt x="119559" y="0"/>
                  </a:lnTo>
                  <a:close/>
                </a:path>
              </a:pathLst>
            </a:custGeom>
            <a:solidFill>
              <a:srgbClr val="8BC385"/>
            </a:solidFill>
            <a:ln w="3496" cap="flat">
              <a:noFill/>
              <a:prstDash val="solid"/>
              <a:miter/>
            </a:ln>
          </p:spPr>
          <p:txBody>
            <a:bodyPr rtlCol="0" anchor="ctr"/>
            <a:lstStyle/>
            <a:p>
              <a:endParaRPr lang="en-GB" sz="1200"/>
            </a:p>
          </p:txBody>
        </p:sp>
        <p:sp>
          <p:nvSpPr>
            <p:cNvPr id="99" name="Freeform 98">
              <a:extLst>
                <a:ext uri="{FF2B5EF4-FFF2-40B4-BE49-F238E27FC236}">
                  <a16:creationId xmlns:a16="http://schemas.microsoft.com/office/drawing/2014/main" id="{85C70811-3EA8-D96E-7DEB-EF1FF65F9DF9}"/>
                </a:ext>
              </a:extLst>
            </p:cNvPr>
            <p:cNvSpPr/>
            <p:nvPr/>
          </p:nvSpPr>
          <p:spPr>
            <a:xfrm>
              <a:off x="10002564" y="3564781"/>
              <a:ext cx="493683" cy="413159"/>
            </a:xfrm>
            <a:custGeom>
              <a:avLst/>
              <a:gdLst>
                <a:gd name="connsiteX0" fmla="*/ 493683 w 493683"/>
                <a:gd name="connsiteY0" fmla="*/ 329661 h 413159"/>
                <a:gd name="connsiteX1" fmla="*/ 167241 w 493683"/>
                <a:gd name="connsiteY1" fmla="*/ 0 h 413159"/>
                <a:gd name="connsiteX2" fmla="*/ 0 w 493683"/>
                <a:gd name="connsiteY2" fmla="*/ 292457 h 413159"/>
                <a:gd name="connsiteX3" fmla="*/ 445929 w 493683"/>
                <a:gd name="connsiteY3" fmla="*/ 413160 h 413159"/>
                <a:gd name="connsiteX4" fmla="*/ 493683 w 493683"/>
                <a:gd name="connsiteY4" fmla="*/ 329661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159">
                  <a:moveTo>
                    <a:pt x="493683" y="329661"/>
                  </a:moveTo>
                  <a:lnTo>
                    <a:pt x="167241" y="0"/>
                  </a:lnTo>
                  <a:lnTo>
                    <a:pt x="0" y="292457"/>
                  </a:lnTo>
                  <a:lnTo>
                    <a:pt x="445929" y="413160"/>
                  </a:lnTo>
                  <a:lnTo>
                    <a:pt x="493683" y="329661"/>
                  </a:lnTo>
                  <a:close/>
                </a:path>
              </a:pathLst>
            </a:custGeom>
            <a:solidFill>
              <a:schemeClr val="tx2"/>
            </a:solidFill>
            <a:ln w="3496" cap="flat">
              <a:noFill/>
              <a:prstDash val="solid"/>
              <a:miter/>
            </a:ln>
          </p:spPr>
          <p:txBody>
            <a:bodyPr rtlCol="0" anchor="ctr"/>
            <a:lstStyle/>
            <a:p>
              <a:endParaRPr lang="en-GB" sz="1200"/>
            </a:p>
          </p:txBody>
        </p:sp>
        <p:sp>
          <p:nvSpPr>
            <p:cNvPr id="100" name="Freeform 99">
              <a:extLst>
                <a:ext uri="{FF2B5EF4-FFF2-40B4-BE49-F238E27FC236}">
                  <a16:creationId xmlns:a16="http://schemas.microsoft.com/office/drawing/2014/main" id="{87419034-0AE7-F5E0-9D6F-39FD82D0F4EA}"/>
                </a:ext>
              </a:extLst>
            </p:cNvPr>
            <p:cNvSpPr/>
            <p:nvPr/>
          </p:nvSpPr>
          <p:spPr>
            <a:xfrm>
              <a:off x="10004242" y="4172772"/>
              <a:ext cx="493613" cy="413089"/>
            </a:xfrm>
            <a:custGeom>
              <a:avLst/>
              <a:gdLst>
                <a:gd name="connsiteX0" fmla="*/ 445929 w 493613"/>
                <a:gd name="connsiteY0" fmla="*/ 0 h 413089"/>
                <a:gd name="connsiteX1" fmla="*/ 0 w 493613"/>
                <a:gd name="connsiteY1" fmla="*/ 120633 h 413089"/>
                <a:gd name="connsiteX2" fmla="*/ 167171 w 493613"/>
                <a:gd name="connsiteY2" fmla="*/ 413090 h 413089"/>
                <a:gd name="connsiteX3" fmla="*/ 493613 w 493613"/>
                <a:gd name="connsiteY3" fmla="*/ 83429 h 413089"/>
                <a:gd name="connsiteX4" fmla="*/ 445929 w 49361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089">
                  <a:moveTo>
                    <a:pt x="445929" y="0"/>
                  </a:moveTo>
                  <a:lnTo>
                    <a:pt x="0" y="120633"/>
                  </a:lnTo>
                  <a:lnTo>
                    <a:pt x="167171" y="413090"/>
                  </a:lnTo>
                  <a:lnTo>
                    <a:pt x="493613" y="83429"/>
                  </a:lnTo>
                  <a:lnTo>
                    <a:pt x="445929" y="0"/>
                  </a:lnTo>
                  <a:close/>
                </a:path>
              </a:pathLst>
            </a:custGeom>
            <a:solidFill>
              <a:schemeClr val="accent5"/>
            </a:solidFill>
            <a:ln w="3496" cap="flat">
              <a:noFill/>
              <a:prstDash val="solid"/>
              <a:miter/>
            </a:ln>
          </p:spPr>
          <p:txBody>
            <a:bodyPr rtlCol="0" anchor="ctr"/>
            <a:lstStyle/>
            <a:p>
              <a:endParaRPr lang="en-GB" sz="1200"/>
            </a:p>
          </p:txBody>
        </p:sp>
        <p:sp>
          <p:nvSpPr>
            <p:cNvPr id="101" name="Freeform 100">
              <a:extLst>
                <a:ext uri="{FF2B5EF4-FFF2-40B4-BE49-F238E27FC236}">
                  <a16:creationId xmlns:a16="http://schemas.microsoft.com/office/drawing/2014/main" id="{49CD8DB2-A3DD-F9D3-5A25-72DF373C2B41}"/>
                </a:ext>
              </a:extLst>
            </p:cNvPr>
            <p:cNvSpPr/>
            <p:nvPr/>
          </p:nvSpPr>
          <p:spPr>
            <a:xfrm>
              <a:off x="9990329" y="3906680"/>
              <a:ext cx="445929" cy="337702"/>
            </a:xfrm>
            <a:custGeom>
              <a:avLst/>
              <a:gdLst>
                <a:gd name="connsiteX0" fmla="*/ 445929 w 445929"/>
                <a:gd name="connsiteY0" fmla="*/ 120703 h 337702"/>
                <a:gd name="connsiteX1" fmla="*/ 0 w 445929"/>
                <a:gd name="connsiteY1" fmla="*/ 0 h 337702"/>
                <a:gd name="connsiteX2" fmla="*/ 0 w 445929"/>
                <a:gd name="connsiteY2" fmla="*/ 337703 h 337702"/>
                <a:gd name="connsiteX3" fmla="*/ 445929 w 445929"/>
                <a:gd name="connsiteY3" fmla="*/ 217070 h 337702"/>
                <a:gd name="connsiteX4" fmla="*/ 445929 w 445929"/>
                <a:gd name="connsiteY4" fmla="*/ 120703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445929" y="120703"/>
                  </a:moveTo>
                  <a:lnTo>
                    <a:pt x="0" y="0"/>
                  </a:lnTo>
                  <a:lnTo>
                    <a:pt x="0" y="337703"/>
                  </a:lnTo>
                  <a:lnTo>
                    <a:pt x="445929" y="217070"/>
                  </a:lnTo>
                  <a:lnTo>
                    <a:pt x="445929" y="120703"/>
                  </a:lnTo>
                  <a:close/>
                </a:path>
              </a:pathLst>
            </a:custGeom>
            <a:solidFill>
              <a:schemeClr val="tx1"/>
            </a:solidFill>
            <a:ln w="3496" cap="flat">
              <a:noFill/>
              <a:prstDash val="solid"/>
              <a:miter/>
            </a:ln>
          </p:spPr>
          <p:txBody>
            <a:bodyPr rtlCol="0" anchor="ctr"/>
            <a:lstStyle/>
            <a:p>
              <a:endParaRPr lang="en-GB" sz="1200"/>
            </a:p>
          </p:txBody>
        </p:sp>
      </p:grpSp>
      <p:sp>
        <p:nvSpPr>
          <p:cNvPr id="102" name="Text Placeholder 49">
            <a:extLst>
              <a:ext uri="{FF2B5EF4-FFF2-40B4-BE49-F238E27FC236}">
                <a16:creationId xmlns:a16="http://schemas.microsoft.com/office/drawing/2014/main" id="{68187FFF-53D4-B3CD-AE26-F98B188DDE71}"/>
              </a:ext>
            </a:extLst>
          </p:cNvPr>
          <p:cNvSpPr>
            <a:spLocks noGrp="1"/>
          </p:cNvSpPr>
          <p:nvPr>
            <p:ph type="body" sz="quarter" idx="55" hasCustomPrompt="1"/>
          </p:nvPr>
        </p:nvSpPr>
        <p:spPr>
          <a:xfrm>
            <a:off x="3220709" y="1228560"/>
            <a:ext cx="2775086" cy="211873"/>
          </a:xfrm>
        </p:spPr>
        <p:txBody>
          <a:bodyPr>
            <a:normAutofit/>
          </a:bodyPr>
          <a:lstStyle>
            <a:lvl1pPr algn="ctr">
              <a:defRPr sz="1050" b="1">
                <a:solidFill>
                  <a:schemeClr val="tx1"/>
                </a:solidFill>
              </a:defRPr>
            </a:lvl1pPr>
          </a:lstStyle>
          <a:p>
            <a:pPr lvl="0"/>
            <a:r>
              <a:rPr lang="en-US"/>
              <a:t>Lorem ipsum dolor</a:t>
            </a:r>
          </a:p>
        </p:txBody>
      </p:sp>
      <p:sp>
        <p:nvSpPr>
          <p:cNvPr id="103" name="Text Placeholder 49">
            <a:extLst>
              <a:ext uri="{FF2B5EF4-FFF2-40B4-BE49-F238E27FC236}">
                <a16:creationId xmlns:a16="http://schemas.microsoft.com/office/drawing/2014/main" id="{F1557057-D161-B67C-02C4-6FA58AC62E6D}"/>
              </a:ext>
            </a:extLst>
          </p:cNvPr>
          <p:cNvSpPr>
            <a:spLocks noGrp="1"/>
          </p:cNvSpPr>
          <p:nvPr>
            <p:ph type="body" sz="quarter" idx="56" hasCustomPrompt="1"/>
          </p:nvPr>
        </p:nvSpPr>
        <p:spPr>
          <a:xfrm>
            <a:off x="3233650" y="4760178"/>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24391241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3798138375"/>
      </p:ext>
    </p:extLst>
  </p:cSld>
  <p:clrMapOvr>
    <a:masterClrMapping/>
  </p:clrMapOvr>
  <p:extLst>
    <p:ext uri="{DCECCB84-F9BA-43D5-87BE-67443E8EF086}">
      <p15:sldGuideLst xmlns:p15="http://schemas.microsoft.com/office/powerpoint/2012/main"/>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2314751474"/>
      </p:ext>
    </p:extLst>
  </p:cSld>
  <p:clrMapOvr>
    <a:masterClrMapping/>
  </p:clrMapOvr>
  <p:extLst>
    <p:ext uri="{DCECCB84-F9BA-43D5-87BE-67443E8EF086}">
      <p15:sldGuideLst xmlns:p15="http://schemas.microsoft.com/office/powerpoint/2012/main"/>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596481"/>
            <a:ext cx="8013859" cy="110808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450"/>
              </a:spcAft>
            </a:pPr>
            <a:r>
              <a:rPr lang="en-US" sz="600" dirty="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lang="en-US" sz="600" kern="1200" dirty="0">
                <a:solidFill>
                  <a:schemeClr val="bg1"/>
                </a:solidFill>
                <a:effectLst/>
                <a:latin typeface="+mn-lt"/>
                <a:ea typeface="+mn-ea"/>
                <a:cs typeface="+mn-cs"/>
              </a:rPr>
              <a:t>RSM, the RSM logo and </a:t>
            </a:r>
            <a:r>
              <a:rPr lang="en-US" sz="600" i="1" kern="1200" dirty="0">
                <a:solidFill>
                  <a:schemeClr val="bg1"/>
                </a:solidFill>
                <a:effectLst/>
                <a:latin typeface="+mn-lt"/>
                <a:ea typeface="+mn-ea"/>
                <a:cs typeface="+mn-cs"/>
              </a:rPr>
              <a:t>the power of being understood </a:t>
            </a:r>
            <a:r>
              <a:rPr lang="en-US" sz="600" kern="1200" dirty="0">
                <a:solidFill>
                  <a:schemeClr val="bg1"/>
                </a:solidFill>
                <a:effectLst/>
                <a:latin typeface="+mn-lt"/>
                <a:ea typeface="+mn-ea"/>
                <a:cs typeface="+mn-cs"/>
              </a:rPr>
              <a:t>are registered trademarks of RSM International Association</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3646404358"/>
      </p:ext>
    </p:extLst>
  </p:cSld>
  <p:clrMapOvr>
    <a:masterClrMapping/>
  </p:clrMapOvr>
  <p:extLst>
    <p:ext uri="{DCECCB84-F9BA-43D5-87BE-67443E8EF086}">
      <p15:sldGuideLst xmlns:p15="http://schemas.microsoft.com/office/powerpoint/2012/main"/>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494914"/>
            <a:ext cx="8013859" cy="1209652"/>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450"/>
              </a:spcAft>
            </a:pPr>
            <a:r>
              <a:rPr lang="en-US" sz="600" dirty="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450"/>
              </a:spcAft>
            </a:pPr>
            <a:r>
              <a:rPr lang="en-US" sz="600" dirty="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a:t>
            </a:r>
            <a:r>
              <a:rPr lang="en-US" sz="600" dirty="0" err="1">
                <a:solidFill>
                  <a:schemeClr val="bg1"/>
                </a:solidFill>
                <a:latin typeface="Arial" panose="020B0604020202020204" pitchFamily="34" charset="0"/>
                <a:cs typeface="Arial" panose="020B0604020202020204" pitchFamily="34" charset="0"/>
              </a:rPr>
              <a:t>licence</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761621911"/>
      </p:ext>
    </p:extLst>
  </p:cSld>
  <p:clrMapOvr>
    <a:masterClrMapping/>
  </p:clrMapOvr>
  <p:extLst>
    <p:ext uri="{DCECCB84-F9BA-43D5-87BE-67443E8EF086}">
      <p15:sldGuideLst xmlns:p15="http://schemas.microsoft.com/office/powerpoint/2012/main"/>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002642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Create Layout 4">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26" name="Content Placeholder 1"/>
          <p:cNvSpPr>
            <a:spLocks noGrp="1"/>
          </p:cNvSpPr>
          <p:nvPr>
            <p:ph idx="31"/>
            <p:custDataLst>
              <p:tags r:id="rId1"/>
            </p:custDataLst>
          </p:nvPr>
        </p:nvSpPr>
        <p:spPr>
          <a:xfrm>
            <a:off x="4016425" y="969963"/>
            <a:ext cx="4948189" cy="34739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9388524" y="472922"/>
            <a:ext cx="360000" cy="27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Picture Placeholder 20"/>
          <p:cNvSpPr>
            <a:spLocks noGrp="1"/>
          </p:cNvSpPr>
          <p:nvPr>
            <p:ph type="pic" sz="quarter" idx="33"/>
          </p:nvPr>
        </p:nvSpPr>
        <p:spPr>
          <a:xfrm>
            <a:off x="9287356" y="3057016"/>
            <a:ext cx="360000" cy="360000"/>
          </a:xfrm>
        </p:spPr>
        <p:txBody>
          <a:bodyPr/>
          <a:lstStyle/>
          <a:p>
            <a:r>
              <a:rPr lang="en-US"/>
              <a:t>Click icon to add picture</a:t>
            </a:r>
            <a:endParaRPr lang="en-GB"/>
          </a:p>
        </p:txBody>
      </p:sp>
      <p:sp>
        <p:nvSpPr>
          <p:cNvPr id="28" name="Picture Placeholder 19"/>
          <p:cNvSpPr>
            <a:spLocks noGrp="1"/>
          </p:cNvSpPr>
          <p:nvPr>
            <p:ph type="pic" sz="quarter" idx="34"/>
          </p:nvPr>
        </p:nvSpPr>
        <p:spPr>
          <a:xfrm>
            <a:off x="9287356" y="3057016"/>
            <a:ext cx="360000" cy="360000"/>
          </a:xfrm>
        </p:spPr>
        <p:txBody>
          <a:bodyPr/>
          <a:lstStyle/>
          <a:p>
            <a:r>
              <a:rPr lang="en-US"/>
              <a:t>Click icon to add picture</a:t>
            </a:r>
            <a:endParaRPr lang="en-GB"/>
          </a:p>
        </p:txBody>
      </p:sp>
      <p:sp>
        <p:nvSpPr>
          <p:cNvPr id="29" name="Picture Placeholder 18"/>
          <p:cNvSpPr>
            <a:spLocks noGrp="1"/>
          </p:cNvSpPr>
          <p:nvPr>
            <p:ph type="pic" sz="quarter" idx="35"/>
          </p:nvPr>
        </p:nvSpPr>
        <p:spPr>
          <a:xfrm>
            <a:off x="9287356" y="3057016"/>
            <a:ext cx="360000" cy="360000"/>
          </a:xfrm>
        </p:spPr>
        <p:txBody>
          <a:bodyPr/>
          <a:lstStyle/>
          <a:p>
            <a:r>
              <a:rPr lang="en-US"/>
              <a:t>Click icon to add picture</a:t>
            </a:r>
            <a:endParaRPr lang="en-GB"/>
          </a:p>
        </p:txBody>
      </p:sp>
      <p:sp>
        <p:nvSpPr>
          <p:cNvPr id="30" name="Picture Placeholder 17"/>
          <p:cNvSpPr>
            <a:spLocks noGrp="1"/>
          </p:cNvSpPr>
          <p:nvPr>
            <p:ph type="pic" sz="quarter" idx="36"/>
          </p:nvPr>
        </p:nvSpPr>
        <p:spPr>
          <a:xfrm>
            <a:off x="9287356" y="3057016"/>
            <a:ext cx="360000" cy="360000"/>
          </a:xfrm>
        </p:spPr>
        <p:txBody>
          <a:bodyPr/>
          <a:lstStyle/>
          <a:p>
            <a:r>
              <a:rPr lang="en-US"/>
              <a:t>Click icon to add picture</a:t>
            </a:r>
            <a:endParaRPr lang="en-GB"/>
          </a:p>
        </p:txBody>
      </p:sp>
      <p:sp>
        <p:nvSpPr>
          <p:cNvPr id="31" name="Picture Placeholder 16"/>
          <p:cNvSpPr>
            <a:spLocks noGrp="1"/>
          </p:cNvSpPr>
          <p:nvPr>
            <p:ph type="pic" sz="quarter" idx="37"/>
          </p:nvPr>
        </p:nvSpPr>
        <p:spPr>
          <a:xfrm>
            <a:off x="9287356" y="3057016"/>
            <a:ext cx="360000" cy="360000"/>
          </a:xfrm>
        </p:spPr>
        <p:txBody>
          <a:bodyPr/>
          <a:lstStyle/>
          <a:p>
            <a:r>
              <a:rPr lang="en-US"/>
              <a:t>Click icon to add picture</a:t>
            </a:r>
            <a:endParaRPr lang="en-GB"/>
          </a:p>
        </p:txBody>
      </p:sp>
      <p:sp>
        <p:nvSpPr>
          <p:cNvPr id="32" name="Picture Placeholder 15"/>
          <p:cNvSpPr>
            <a:spLocks noGrp="1"/>
          </p:cNvSpPr>
          <p:nvPr>
            <p:ph type="pic" sz="quarter" idx="38"/>
          </p:nvPr>
        </p:nvSpPr>
        <p:spPr>
          <a:xfrm>
            <a:off x="9287356" y="3057016"/>
            <a:ext cx="360000" cy="360000"/>
          </a:xfrm>
        </p:spPr>
        <p:txBody>
          <a:bodyPr/>
          <a:lstStyle/>
          <a:p>
            <a:r>
              <a:rPr lang="en-US"/>
              <a:t>Click icon to add picture</a:t>
            </a:r>
            <a:endParaRPr lang="en-GB"/>
          </a:p>
        </p:txBody>
      </p:sp>
      <p:sp>
        <p:nvSpPr>
          <p:cNvPr id="33" name="Picture Placeholder 14"/>
          <p:cNvSpPr>
            <a:spLocks noGrp="1"/>
          </p:cNvSpPr>
          <p:nvPr>
            <p:ph type="pic" sz="quarter" idx="39"/>
          </p:nvPr>
        </p:nvSpPr>
        <p:spPr>
          <a:xfrm>
            <a:off x="9287356" y="3057016"/>
            <a:ext cx="360000" cy="360000"/>
          </a:xfrm>
        </p:spPr>
        <p:txBody>
          <a:bodyPr/>
          <a:lstStyle/>
          <a:p>
            <a:r>
              <a:rPr lang="en-US"/>
              <a:t>Click icon to add picture</a:t>
            </a:r>
            <a:endParaRPr lang="en-GB"/>
          </a:p>
        </p:txBody>
      </p:sp>
      <p:sp>
        <p:nvSpPr>
          <p:cNvPr id="34" name="Picture Placeholder 13"/>
          <p:cNvSpPr>
            <a:spLocks noGrp="1"/>
          </p:cNvSpPr>
          <p:nvPr>
            <p:ph type="pic" sz="quarter" idx="40"/>
          </p:nvPr>
        </p:nvSpPr>
        <p:spPr>
          <a:xfrm>
            <a:off x="9287356" y="3057016"/>
            <a:ext cx="360000" cy="360000"/>
          </a:xfrm>
        </p:spPr>
        <p:txBody>
          <a:bodyPr/>
          <a:lstStyle/>
          <a:p>
            <a:r>
              <a:rPr lang="en-US"/>
              <a:t>Click icon to add picture</a:t>
            </a:r>
            <a:endParaRPr lang="en-GB"/>
          </a:p>
        </p:txBody>
      </p:sp>
      <p:sp>
        <p:nvSpPr>
          <p:cNvPr id="35" name="Picture Placeholder 12"/>
          <p:cNvSpPr>
            <a:spLocks noGrp="1"/>
          </p:cNvSpPr>
          <p:nvPr>
            <p:ph type="pic" sz="quarter" idx="41"/>
          </p:nvPr>
        </p:nvSpPr>
        <p:spPr>
          <a:xfrm>
            <a:off x="9287356" y="3057016"/>
            <a:ext cx="360000" cy="360000"/>
          </a:xfrm>
        </p:spPr>
        <p:txBody>
          <a:bodyPr/>
          <a:lstStyle/>
          <a:p>
            <a:r>
              <a:rPr lang="en-US"/>
              <a:t>Click icon to add picture</a:t>
            </a:r>
            <a:endParaRPr lang="en-GB"/>
          </a:p>
        </p:txBody>
      </p:sp>
      <p:sp>
        <p:nvSpPr>
          <p:cNvPr id="36" name="Picture Placeholder 11"/>
          <p:cNvSpPr>
            <a:spLocks noGrp="1"/>
          </p:cNvSpPr>
          <p:nvPr>
            <p:ph type="pic" sz="quarter" idx="42"/>
          </p:nvPr>
        </p:nvSpPr>
        <p:spPr>
          <a:xfrm>
            <a:off x="9287356" y="3057016"/>
            <a:ext cx="360000" cy="360000"/>
          </a:xfrm>
        </p:spPr>
        <p:txBody>
          <a:bodyPr/>
          <a:lstStyle/>
          <a:p>
            <a:r>
              <a:rPr lang="en-US"/>
              <a:t>Click icon to add picture</a:t>
            </a:r>
            <a:endParaRPr lang="en-GB"/>
          </a:p>
        </p:txBody>
      </p:sp>
      <p:sp>
        <p:nvSpPr>
          <p:cNvPr id="37" name="Picture Placeholder 10"/>
          <p:cNvSpPr>
            <a:spLocks noGrp="1"/>
          </p:cNvSpPr>
          <p:nvPr>
            <p:ph type="pic" sz="quarter" idx="43"/>
          </p:nvPr>
        </p:nvSpPr>
        <p:spPr>
          <a:xfrm>
            <a:off x="9287356" y="3057016"/>
            <a:ext cx="360000" cy="360000"/>
          </a:xfrm>
        </p:spPr>
        <p:txBody>
          <a:bodyPr/>
          <a:lstStyle/>
          <a:p>
            <a:r>
              <a:rPr lang="en-US"/>
              <a:t>Click icon to add picture</a:t>
            </a:r>
            <a:endParaRPr lang="en-GB"/>
          </a:p>
        </p:txBody>
      </p:sp>
      <p:sp>
        <p:nvSpPr>
          <p:cNvPr id="38" name="Picture Placeholder 9"/>
          <p:cNvSpPr>
            <a:spLocks noGrp="1"/>
          </p:cNvSpPr>
          <p:nvPr>
            <p:ph type="pic" sz="quarter" idx="44"/>
          </p:nvPr>
        </p:nvSpPr>
        <p:spPr>
          <a:xfrm>
            <a:off x="9287356" y="3057016"/>
            <a:ext cx="360000" cy="360000"/>
          </a:xfrm>
        </p:spPr>
        <p:txBody>
          <a:bodyPr/>
          <a:lstStyle/>
          <a:p>
            <a:r>
              <a:rPr lang="en-US"/>
              <a:t>Click icon to add picture</a:t>
            </a:r>
            <a:endParaRPr lang="en-GB"/>
          </a:p>
        </p:txBody>
      </p:sp>
      <p:sp>
        <p:nvSpPr>
          <p:cNvPr id="39" name="Picture Placeholder 8"/>
          <p:cNvSpPr>
            <a:spLocks noGrp="1"/>
          </p:cNvSpPr>
          <p:nvPr>
            <p:ph type="pic" sz="quarter" idx="45"/>
          </p:nvPr>
        </p:nvSpPr>
        <p:spPr>
          <a:xfrm>
            <a:off x="9287356" y="3057016"/>
            <a:ext cx="360000" cy="360000"/>
          </a:xfrm>
        </p:spPr>
        <p:txBody>
          <a:bodyPr/>
          <a:lstStyle/>
          <a:p>
            <a:r>
              <a:rPr lang="en-US"/>
              <a:t>Click icon to add picture</a:t>
            </a:r>
            <a:endParaRPr lang="en-GB"/>
          </a:p>
        </p:txBody>
      </p:sp>
      <p:sp>
        <p:nvSpPr>
          <p:cNvPr id="40" name="Picture Placeholder 7"/>
          <p:cNvSpPr>
            <a:spLocks noGrp="1"/>
          </p:cNvSpPr>
          <p:nvPr>
            <p:ph type="pic" sz="quarter" idx="46"/>
          </p:nvPr>
        </p:nvSpPr>
        <p:spPr>
          <a:xfrm>
            <a:off x="9287356" y="3057016"/>
            <a:ext cx="360000" cy="360000"/>
          </a:xfrm>
        </p:spPr>
        <p:txBody>
          <a:bodyPr/>
          <a:lstStyle/>
          <a:p>
            <a:r>
              <a:rPr lang="en-US"/>
              <a:t>Click icon to add picture</a:t>
            </a:r>
            <a:endParaRPr lang="en-GB"/>
          </a:p>
        </p:txBody>
      </p:sp>
      <p:sp>
        <p:nvSpPr>
          <p:cNvPr id="41" name="Picture Placeholder 6"/>
          <p:cNvSpPr>
            <a:spLocks noGrp="1"/>
          </p:cNvSpPr>
          <p:nvPr>
            <p:ph type="pic" sz="quarter" idx="47"/>
          </p:nvPr>
        </p:nvSpPr>
        <p:spPr>
          <a:xfrm>
            <a:off x="9287356" y="3057016"/>
            <a:ext cx="360000" cy="360000"/>
          </a:xfrm>
        </p:spPr>
        <p:txBody>
          <a:bodyPr/>
          <a:lstStyle/>
          <a:p>
            <a:r>
              <a:rPr lang="en-US"/>
              <a:t>Click icon to add picture</a:t>
            </a:r>
            <a:endParaRPr lang="en-GB"/>
          </a:p>
        </p:txBody>
      </p:sp>
      <p:sp>
        <p:nvSpPr>
          <p:cNvPr id="42" name="Picture Placeholder 5"/>
          <p:cNvSpPr>
            <a:spLocks noGrp="1"/>
          </p:cNvSpPr>
          <p:nvPr>
            <p:ph type="pic" sz="quarter" idx="48"/>
          </p:nvPr>
        </p:nvSpPr>
        <p:spPr>
          <a:xfrm>
            <a:off x="9287356" y="3057016"/>
            <a:ext cx="360000" cy="360000"/>
          </a:xfrm>
        </p:spPr>
        <p:txBody>
          <a:bodyPr/>
          <a:lstStyle/>
          <a:p>
            <a:r>
              <a:rPr lang="en-US"/>
              <a:t>Click icon to add picture</a:t>
            </a:r>
            <a:endParaRPr lang="en-GB"/>
          </a:p>
        </p:txBody>
      </p:sp>
      <p:sp>
        <p:nvSpPr>
          <p:cNvPr id="43" name="Picture Placeholder 4"/>
          <p:cNvSpPr>
            <a:spLocks noGrp="1"/>
          </p:cNvSpPr>
          <p:nvPr>
            <p:ph type="pic" sz="quarter" idx="49"/>
          </p:nvPr>
        </p:nvSpPr>
        <p:spPr>
          <a:xfrm>
            <a:off x="9287356" y="3057016"/>
            <a:ext cx="360000" cy="360000"/>
          </a:xfrm>
        </p:spPr>
        <p:txBody>
          <a:bodyPr/>
          <a:lstStyle/>
          <a:p>
            <a:r>
              <a:rPr lang="en-US"/>
              <a:t>Click icon to add picture</a:t>
            </a:r>
            <a:endParaRPr lang="en-GB"/>
          </a:p>
        </p:txBody>
      </p:sp>
      <p:sp>
        <p:nvSpPr>
          <p:cNvPr id="44" name="Picture Placeholder 3"/>
          <p:cNvSpPr>
            <a:spLocks noGrp="1"/>
          </p:cNvSpPr>
          <p:nvPr>
            <p:ph type="pic" sz="quarter" idx="50"/>
          </p:nvPr>
        </p:nvSpPr>
        <p:spPr>
          <a:xfrm>
            <a:off x="9287356" y="3057016"/>
            <a:ext cx="360000" cy="360000"/>
          </a:xfrm>
        </p:spPr>
        <p:txBody>
          <a:bodyPr/>
          <a:lstStyle/>
          <a:p>
            <a:r>
              <a:rPr lang="en-US"/>
              <a:t>Click icon to add picture</a:t>
            </a:r>
            <a:endParaRPr lang="en-GB"/>
          </a:p>
        </p:txBody>
      </p:sp>
      <p:sp>
        <p:nvSpPr>
          <p:cNvPr id="45" name="Picture Placeholder 2"/>
          <p:cNvSpPr>
            <a:spLocks noGrp="1"/>
          </p:cNvSpPr>
          <p:nvPr>
            <p:ph type="pic" sz="quarter" idx="51"/>
          </p:nvPr>
        </p:nvSpPr>
        <p:spPr>
          <a:xfrm>
            <a:off x="9287356" y="3057016"/>
            <a:ext cx="360000" cy="360000"/>
          </a:xfrm>
        </p:spPr>
        <p:txBody>
          <a:bodyPr/>
          <a:lstStyle/>
          <a:p>
            <a:r>
              <a:rPr lang="en-US"/>
              <a:t>Click icon to add picture</a:t>
            </a:r>
            <a:endParaRPr lang="en-GB"/>
          </a:p>
        </p:txBody>
      </p:sp>
      <p:sp>
        <p:nvSpPr>
          <p:cNvPr id="46" name="Picture Placeholder 1"/>
          <p:cNvSpPr>
            <a:spLocks noGrp="1"/>
          </p:cNvSpPr>
          <p:nvPr>
            <p:ph type="pic" sz="quarter" idx="52"/>
          </p:nvPr>
        </p:nvSpPr>
        <p:spPr>
          <a:xfrm>
            <a:off x="9287356" y="3057016"/>
            <a:ext cx="360000" cy="360000"/>
          </a:xfrm>
        </p:spPr>
        <p:txBody>
          <a:bodyPr/>
          <a:lstStyle/>
          <a:p>
            <a:r>
              <a:rPr lang="en-US"/>
              <a:t>Click icon to add picture</a:t>
            </a:r>
            <a:endParaRPr lang="en-GB"/>
          </a:p>
        </p:txBody>
      </p:sp>
      <p:sp>
        <p:nvSpPr>
          <p:cNvPr id="47" name="Slide Number Placeholder 2">
            <a:extLst>
              <a:ext uri="{FF2B5EF4-FFF2-40B4-BE49-F238E27FC236}">
                <a16:creationId xmlns:a16="http://schemas.microsoft.com/office/drawing/2014/main" id="{19EC6290-B813-4D08-AC2E-327CAA38613F}"/>
              </a:ext>
            </a:extLst>
          </p:cNvPr>
          <p:cNvSpPr>
            <a:spLocks noGrp="1"/>
          </p:cNvSpPr>
          <p:nvPr>
            <p:ph type="sldNum" sz="quarter" idx="10"/>
          </p:nvPr>
        </p:nvSpPr>
        <p:spPr>
          <a:xfrm>
            <a:off x="252047" y="4764159"/>
            <a:ext cx="766763" cy="184666"/>
          </a:xfrm>
          <a:prstGeom prst="rect">
            <a:avLst/>
          </a:prstGeom>
        </p:spPr>
        <p:txBody>
          <a:bodyPr/>
          <a:lstStyle>
            <a:lvl1pPr>
              <a:defRPr/>
            </a:lvl1pPr>
          </a:lstStyle>
          <a:p>
            <a:r>
              <a:rPr lang="en-GB"/>
              <a:t>Source:</a:t>
            </a:r>
          </a:p>
        </p:txBody>
      </p:sp>
    </p:spTree>
    <p:extLst>
      <p:ext uri="{BB962C8B-B14F-4D97-AF65-F5344CB8AC3E}">
        <p14:creationId xmlns:p14="http://schemas.microsoft.com/office/powerpoint/2010/main" val="26792463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3923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Background">
            <a:extLst>
              <a:ext uri="{FF2B5EF4-FFF2-40B4-BE49-F238E27FC236}">
                <a16:creationId xmlns:a16="http://schemas.microsoft.com/office/drawing/2014/main" id="{C873D1CA-B982-8C8A-DA90-A5A382B73396}"/>
              </a:ext>
            </a:extLst>
          </p:cNvPr>
          <p:cNvSpPr/>
          <p:nvPr userDrawn="1"/>
        </p:nvSpPr>
        <p:spPr>
          <a:xfrm>
            <a:off x="0" y="0"/>
            <a:ext cx="9144000" cy="5143500"/>
          </a:xfrm>
          <a:prstGeom prst="rect">
            <a:avLst/>
          </a:prstGeom>
          <a:solidFill>
            <a:schemeClr val="tx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Pattern of Progress">
            <a:extLst>
              <a:ext uri="{FF2B5EF4-FFF2-40B4-BE49-F238E27FC236}">
                <a16:creationId xmlns:a16="http://schemas.microsoft.com/office/drawing/2014/main" id="{CED68568-C937-D3FB-3424-C94A51E0CF2D}"/>
              </a:ext>
            </a:extLst>
          </p:cNvPr>
          <p:cNvSpPr>
            <a:spLocks noGrp="1"/>
          </p:cNvSpPr>
          <p:nvPr>
            <p:ph type="pic" sz="quarter" idx="12"/>
          </p:nvPr>
        </p:nvSpPr>
        <p:spPr>
          <a:xfrm>
            <a:off x="1"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pic>
        <p:nvPicPr>
          <p:cNvPr id="41" name="RSM Logo">
            <a:extLst>
              <a:ext uri="{FF2B5EF4-FFF2-40B4-BE49-F238E27FC236}">
                <a16:creationId xmlns:a16="http://schemas.microsoft.com/office/drawing/2014/main" id="{16414ADE-8265-DA6A-F3FB-E025A36D688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098398" y="230067"/>
            <a:ext cx="816734" cy="349138"/>
          </a:xfrm>
          <a:prstGeom prst="rect">
            <a:avLst/>
          </a:prstGeom>
        </p:spPr>
      </p:pic>
      <p:sp>
        <p:nvSpPr>
          <p:cNvPr id="5" name="Course #"/>
          <p:cNvSpPr>
            <a:spLocks noGrp="1"/>
          </p:cNvSpPr>
          <p:nvPr userDrawn="1">
            <p:ph type="body" sz="quarter" idx="13" hasCustomPrompt="1"/>
          </p:nvPr>
        </p:nvSpPr>
        <p:spPr>
          <a:xfrm>
            <a:off x="342900" y="1851660"/>
            <a:ext cx="5829300" cy="342900"/>
          </a:xfrm>
        </p:spPr>
        <p:txBody>
          <a:bodyPr>
            <a:normAutofit/>
          </a:bodyPr>
          <a:lstStyle>
            <a:lvl1pPr marL="0" marR="0" indent="0" algn="l" defTabSz="685783" rtl="0" eaLnBrk="1" fontAlgn="auto" latinLnBrk="0" hangingPunct="1">
              <a:lnSpc>
                <a:spcPct val="100000"/>
              </a:lnSpc>
              <a:spcBef>
                <a:spcPts val="450"/>
              </a:spcBef>
              <a:spcAft>
                <a:spcPts val="0"/>
              </a:spcAft>
              <a:buClrTx/>
              <a:buSzTx/>
              <a:buFont typeface="Arial" panose="020B0604020202020204" pitchFamily="34" charset="0"/>
              <a:buNone/>
              <a:tabLst/>
              <a:defRPr sz="1800">
                <a:solidFill>
                  <a:schemeClr val="tx2"/>
                </a:solidFill>
              </a:defRPr>
            </a:lvl1pPr>
          </a:lstStyle>
          <a:p>
            <a:pPr marL="0" marR="0" lvl="0" indent="0" algn="l" defTabSz="685783"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Course #####</a:t>
            </a:r>
          </a:p>
        </p:txBody>
      </p:sp>
      <p:sp>
        <p:nvSpPr>
          <p:cNvPr id="3" name="Subtitle"/>
          <p:cNvSpPr>
            <a:spLocks noGrp="1"/>
          </p:cNvSpPr>
          <p:nvPr userDrawn="1">
            <p:ph type="subTitle" idx="1" hasCustomPrompt="1"/>
          </p:nvPr>
        </p:nvSpPr>
        <p:spPr>
          <a:xfrm>
            <a:off x="342900" y="2263140"/>
            <a:ext cx="5829300" cy="582930"/>
          </a:xfrm>
        </p:spPr>
        <p:txBody>
          <a:bodyPr>
            <a:normAutofit/>
          </a:bodyPr>
          <a:lstStyle>
            <a:lvl1pPr marL="0" indent="0" algn="l">
              <a:lnSpc>
                <a:spcPct val="90000"/>
              </a:lnSpc>
              <a:buNone/>
              <a:defRPr sz="1800" baseline="0">
                <a:solidFill>
                  <a:schemeClr val="tx2"/>
                </a:solidFill>
                <a:latin typeface="Arial" panose="020B0604020202020204" pitchFamily="34" charset="0"/>
                <a:cs typeface="Arial" panose="020B0604020202020204" pitchFamily="34" charset="0"/>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Additional information, if needed (please avoid offering-specific information such as dates of delivery)</a:t>
            </a:r>
          </a:p>
        </p:txBody>
      </p:sp>
      <p:sp>
        <p:nvSpPr>
          <p:cNvPr id="6" name="CourseTitle"/>
          <p:cNvSpPr>
            <a:spLocks noGrp="1"/>
          </p:cNvSpPr>
          <p:nvPr userDrawn="1">
            <p:ph type="body" sz="quarter" idx="14" hasCustomPrompt="1"/>
          </p:nvPr>
        </p:nvSpPr>
        <p:spPr>
          <a:xfrm>
            <a:off x="342900" y="685800"/>
            <a:ext cx="7200900" cy="1131570"/>
          </a:xfrm>
        </p:spPr>
        <p:txBody>
          <a:bodyPr anchor="b">
            <a:normAutofit/>
          </a:bodyPr>
          <a:lstStyle>
            <a:lvl1pPr marL="0" indent="0">
              <a:lnSpc>
                <a:spcPct val="90000"/>
              </a:lnSpc>
              <a:spcBef>
                <a:spcPts val="0"/>
              </a:spcBef>
              <a:buNone/>
              <a:defRPr sz="2400">
                <a:solidFill>
                  <a:schemeClr val="bg1"/>
                </a:solidFill>
              </a:defRPr>
            </a:lvl1pPr>
          </a:lstStyle>
          <a:p>
            <a:pPr lvl="0"/>
            <a:r>
              <a:rPr lang="en-US"/>
              <a:t>Full Course Name</a:t>
            </a:r>
          </a:p>
        </p:txBody>
      </p:sp>
    </p:spTree>
    <p:extLst>
      <p:ext uri="{BB962C8B-B14F-4D97-AF65-F5344CB8AC3E}">
        <p14:creationId xmlns:p14="http://schemas.microsoft.com/office/powerpoint/2010/main" val="27445899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userDrawn="1">
  <p:cSld name="6_Title slide B - Doug">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rotWithShape="1">
          <a:blip r:embed="rId2"/>
          <a:srcRect l="11602" t="9749" r="33" b="17127"/>
          <a:stretch/>
        </p:blipFill>
        <p:spPr>
          <a:xfrm>
            <a:off x="1" y="1"/>
            <a:ext cx="9140618" cy="514350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1"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8"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3" y="94578"/>
            <a:ext cx="1051313" cy="125003"/>
          </a:xfrm>
          <a:prstGeom prst="rect">
            <a:avLst/>
          </a:prstGeom>
          <a:noFill/>
        </p:spPr>
        <p:txBody>
          <a:bodyPr wrap="square" lIns="0" tIns="0" rIns="0" bIns="0" rtlCol="0">
            <a:noAutofit/>
          </a:bodyPr>
          <a:lstStyle/>
          <a:p>
            <a:pPr algn="r"/>
            <a:r>
              <a:rPr lang="en-GB" sz="825">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3"/>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51"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35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35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35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35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35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35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350"/>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80"/>
            <a:ext cx="1698164" cy="205195"/>
          </a:xfrm>
          <a:prstGeom prst="rect">
            <a:avLst/>
          </a:prstGeom>
        </p:spPr>
      </p:pic>
    </p:spTree>
    <p:extLst>
      <p:ext uri="{BB962C8B-B14F-4D97-AF65-F5344CB8AC3E}">
        <p14:creationId xmlns:p14="http://schemas.microsoft.com/office/powerpoint/2010/main" val="28215779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Title with PoBU">
    <p:bg>
      <p:bgPr>
        <a:solidFill>
          <a:schemeClr val="bg2"/>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73D5DB45-4269-99F7-3A66-E68CAE1CA056}"/>
              </a:ext>
            </a:extLst>
          </p:cNvPr>
          <p:cNvSpPr>
            <a:spLocks noGrp="1"/>
          </p:cNvSpPr>
          <p:nvPr>
            <p:ph type="title"/>
          </p:nvPr>
        </p:nvSpPr>
        <p:spPr>
          <a:xfrm>
            <a:off x="4657500" y="3532061"/>
            <a:ext cx="3375038" cy="1009846"/>
          </a:xfrm>
          <a:solidFill>
            <a:schemeClr val="accent1"/>
          </a:solidFill>
        </p:spPr>
        <p:txBody>
          <a:bodyPr lIns="180000" tIns="180000" rIns="180000" bIns="180000" anchor="ctr" anchorCtr="0"/>
          <a:lstStyle>
            <a:lvl1pPr>
              <a:defRPr sz="2100">
                <a:solidFill>
                  <a:schemeClr val="tx1"/>
                </a:solidFill>
              </a:defRPr>
            </a:lvl1pPr>
          </a:lstStyle>
          <a:p>
            <a:r>
              <a:rPr lang="en-US"/>
              <a:t>Click to edit Master title style</a:t>
            </a:r>
            <a:endParaRPr lang="en-GB"/>
          </a:p>
        </p:txBody>
      </p:sp>
      <p:sp>
        <p:nvSpPr>
          <p:cNvPr id="2" name="Subtitle 15">
            <a:extLst>
              <a:ext uri="{FF2B5EF4-FFF2-40B4-BE49-F238E27FC236}">
                <a16:creationId xmlns:a16="http://schemas.microsoft.com/office/drawing/2014/main" id="{1BE0BC5E-629C-8EFA-DDCB-C8DB8CD1ACF9}"/>
              </a:ext>
            </a:extLst>
          </p:cNvPr>
          <p:cNvSpPr>
            <a:spLocks noGrp="1"/>
          </p:cNvSpPr>
          <p:nvPr>
            <p:ph type="body" sz="quarter" idx="15"/>
          </p:nvPr>
        </p:nvSpPr>
        <p:spPr>
          <a:xfrm>
            <a:off x="859459" y="5529812"/>
            <a:ext cx="1080012" cy="214473"/>
          </a:xfrm>
        </p:spPr>
        <p:txBody>
          <a:bodyPr/>
          <a:lstStyle>
            <a:lvl1pPr>
              <a:defRPr sz="600"/>
            </a:lvl1pPr>
          </a:lstStyle>
          <a:p>
            <a:pPr lvl="0"/>
            <a:r>
              <a:rPr lang="en-US"/>
              <a:t>Click to edit Master text styles</a:t>
            </a:r>
          </a:p>
        </p:txBody>
      </p:sp>
    </p:spTree>
    <p:extLst>
      <p:ext uri="{BB962C8B-B14F-4D97-AF65-F5344CB8AC3E}">
        <p14:creationId xmlns:p14="http://schemas.microsoft.com/office/powerpoint/2010/main" val="569407292"/>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5"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6056976"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a:solidFill>
                  <a:srgbClr val="E40046"/>
                </a:solidFill>
              </a:rPr>
              <a:t>Tips:</a:t>
            </a:r>
          </a:p>
          <a:p>
            <a:pPr marL="0" indent="0" algn="l">
              <a:buFont typeface="+mj-lt"/>
              <a:buNone/>
            </a:pPr>
            <a:r>
              <a:rPr lang="en-US" sz="1050" b="0">
                <a:solidFill>
                  <a:srgbClr val="E40046"/>
                </a:solidFill>
              </a:rPr>
              <a:t>xxx</a:t>
            </a:r>
          </a:p>
          <a:p>
            <a:pPr marL="0" indent="0" algn="l">
              <a:buFont typeface="+mj-lt"/>
              <a:buNone/>
            </a:pPr>
            <a:endParaRPr lang="en-US" sz="135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8"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35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35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35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35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35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35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99523180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Polling Question">
    <p:spTree>
      <p:nvGrpSpPr>
        <p:cNvPr id="1" name=""/>
        <p:cNvGrpSpPr/>
        <p:nvPr/>
      </p:nvGrpSpPr>
      <p:grpSpPr>
        <a:xfrm>
          <a:off x="0" y="0"/>
          <a:ext cx="0" cy="0"/>
          <a:chOff x="0" y="0"/>
          <a:chExt cx="0" cy="0"/>
        </a:xfrm>
      </p:grpSpPr>
      <p:sp>
        <p:nvSpPr>
          <p:cNvPr id="8" name="Background">
            <a:extLst>
              <a:ext uri="{FF2B5EF4-FFF2-40B4-BE49-F238E27FC236}">
                <a16:creationId xmlns:a16="http://schemas.microsoft.com/office/drawing/2014/main" id="{3010D632-B553-FEFC-DBA0-274B3C9764F0}"/>
              </a:ext>
            </a:extLst>
          </p:cNvPr>
          <p:cNvSpPr/>
          <p:nvPr userDrawn="1"/>
        </p:nvSpPr>
        <p:spPr>
          <a:xfrm>
            <a:off x="2" y="0"/>
            <a:ext cx="9141263" cy="5143500"/>
          </a:xfrm>
          <a:prstGeom prst="rect">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attern of Progress">
            <a:extLst>
              <a:ext uri="{FF2B5EF4-FFF2-40B4-BE49-F238E27FC236}">
                <a16:creationId xmlns:a16="http://schemas.microsoft.com/office/drawing/2014/main" id="{1842EFF1-8E0A-351B-6BE0-3C8B0FD3439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8" y="17944"/>
            <a:ext cx="9141263" cy="5129264"/>
          </a:xfrm>
          <a:prstGeom prst="rect">
            <a:avLst/>
          </a:prstGeom>
        </p:spPr>
      </p:pic>
      <p:sp>
        <p:nvSpPr>
          <p:cNvPr id="17" name="Copyright">
            <a:extLst>
              <a:ext uri="{FF2B5EF4-FFF2-40B4-BE49-F238E27FC236}">
                <a16:creationId xmlns:a16="http://schemas.microsoft.com/office/drawing/2014/main" id="{1E986336-1844-56D5-37C6-DC903EEF67F5}"/>
              </a:ext>
            </a:extLst>
          </p:cNvPr>
          <p:cNvSpPr txBox="1"/>
          <p:nvPr userDrawn="1"/>
        </p:nvSpPr>
        <p:spPr>
          <a:xfrm>
            <a:off x="411480" y="5006342"/>
            <a:ext cx="8503920" cy="92333"/>
          </a:xfrm>
          <a:prstGeom prst="rect">
            <a:avLst/>
          </a:prstGeom>
          <a:noFill/>
        </p:spPr>
        <p:txBody>
          <a:bodyPr wrap="square" lIns="0" tIns="0" rIns="0" bIns="0"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CCCFCF"/>
                </a:solidFill>
                <a:effectLst/>
                <a:uLnTx/>
                <a:uFillTx/>
                <a:latin typeface="Arial" panose="020B0604020202020204" pitchFamily="34" charset="0"/>
                <a:ea typeface="+mn-ea"/>
                <a:cs typeface="Arial" panose="020B0604020202020204" pitchFamily="34" charset="0"/>
              </a:rPr>
              <a:t>© 2024 RSM US LLP. All Rights Reserved. </a:t>
            </a:r>
          </a:p>
        </p:txBody>
      </p:sp>
      <p:pic>
        <p:nvPicPr>
          <p:cNvPr id="16" name="RSM Logo">
            <a:extLst>
              <a:ext uri="{FF2B5EF4-FFF2-40B4-BE49-F238E27FC236}">
                <a16:creationId xmlns:a16="http://schemas.microsoft.com/office/drawing/2014/main" id="{144DA2CB-310D-B667-FAF6-20B9889A7629}"/>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099299" y="233173"/>
            <a:ext cx="816734" cy="342903"/>
          </a:xfrm>
          <a:prstGeom prst="rect">
            <a:avLst/>
          </a:prstGeom>
        </p:spPr>
      </p:pic>
      <p:sp>
        <p:nvSpPr>
          <p:cNvPr id="7" name="Content"/>
          <p:cNvSpPr>
            <a:spLocks noGrp="1"/>
          </p:cNvSpPr>
          <p:nvPr>
            <p:ph sz="quarter" idx="10" hasCustomPrompt="1"/>
          </p:nvPr>
        </p:nvSpPr>
        <p:spPr>
          <a:xfrm>
            <a:off x="342900" y="960120"/>
            <a:ext cx="8641080" cy="2653030"/>
          </a:xfrm>
          <a:noFill/>
        </p:spPr>
        <p:txBody>
          <a:bodyPr/>
          <a:lstStyle>
            <a:lvl1pPr marL="342892" indent="-342892">
              <a:defRPr baseline="0">
                <a:solidFill>
                  <a:schemeClr val="bg1"/>
                </a:solidFill>
              </a:defRPr>
            </a:lvl1pPr>
            <a:lvl2pPr marL="342892" indent="-342892">
              <a:spcBef>
                <a:spcPts val="900"/>
              </a:spcBef>
              <a:buFont typeface="+mj-lt"/>
              <a:buAutoNum type="alphaUcPeriod"/>
              <a:defRPr sz="1800" baseline="0">
                <a:solidFill>
                  <a:schemeClr val="bg1"/>
                </a:solidFill>
              </a:defRPr>
            </a:lvl2pPr>
          </a:lstStyle>
          <a:p>
            <a:pPr lvl="0"/>
            <a:r>
              <a:rPr lang="en-US"/>
              <a:t>Type your question here, click “Enter” and then “Tab” and type your answers. Please limit the question to 250 characters (if additional explanation is needed, use an engagement slide prior to the polling slide). Please indicate any special instructions in the notes section below (multiple-select answers, correct answer to display on results slide, etc.).</a:t>
            </a:r>
          </a:p>
        </p:txBody>
      </p:sp>
      <p:sp>
        <p:nvSpPr>
          <p:cNvPr id="2" name="Title"/>
          <p:cNvSpPr>
            <a:spLocks noGrp="1"/>
          </p:cNvSpPr>
          <p:nvPr>
            <p:ph type="title" hasCustomPrompt="1"/>
          </p:nvPr>
        </p:nvSpPr>
        <p:spPr/>
        <p:txBody>
          <a:bodyPr>
            <a:normAutofit/>
          </a:bodyPr>
          <a:lstStyle>
            <a:lvl1pPr algn="l" defTabSz="685783" rtl="0" eaLnBrk="1" latinLnBrk="0" hangingPunct="1">
              <a:lnSpc>
                <a:spcPct val="90000"/>
              </a:lnSpc>
              <a:spcBef>
                <a:spcPct val="0"/>
              </a:spcBef>
              <a:buNone/>
              <a:defRPr lang="en-US" sz="2100" b="0" kern="1200" dirty="0">
                <a:solidFill>
                  <a:schemeClr val="bg1"/>
                </a:solidFill>
                <a:latin typeface="Arial" panose="020B0604020202020204" pitchFamily="34" charset="0"/>
                <a:ea typeface="+mj-ea"/>
                <a:cs typeface="Arial" panose="020B0604020202020204" pitchFamily="34" charset="0"/>
              </a:defRPr>
            </a:lvl1pPr>
          </a:lstStyle>
          <a:p>
            <a:r>
              <a:rPr lang="en-US"/>
              <a:t>Polling question #</a:t>
            </a:r>
          </a:p>
        </p:txBody>
      </p:sp>
    </p:spTree>
    <p:extLst>
      <p:ext uri="{BB962C8B-B14F-4D97-AF65-F5344CB8AC3E}">
        <p14:creationId xmlns:p14="http://schemas.microsoft.com/office/powerpoint/2010/main" val="165338716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userDrawn="1">
  <p:cSld name="1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grpSp>
        <p:nvGrpSpPr>
          <p:cNvPr id="3" name="Group 2">
            <a:extLst>
              <a:ext uri="{FF2B5EF4-FFF2-40B4-BE49-F238E27FC236}">
                <a16:creationId xmlns:a16="http://schemas.microsoft.com/office/drawing/2014/main" id="{C0CCC803-9AB6-171A-F613-E022728624F0}"/>
              </a:ext>
            </a:extLst>
          </p:cNvPr>
          <p:cNvGrpSpPr/>
          <p:nvPr userDrawn="1"/>
        </p:nvGrpSpPr>
        <p:grpSpPr>
          <a:xfrm>
            <a:off x="7904259" y="231790"/>
            <a:ext cx="683885" cy="287030"/>
            <a:chOff x="7459170" y="481236"/>
            <a:chExt cx="2697427" cy="1132124"/>
          </a:xfrm>
        </p:grpSpPr>
        <p:sp>
          <p:nvSpPr>
            <p:cNvPr id="9" name="Freeform 3">
              <a:extLst>
                <a:ext uri="{FF2B5EF4-FFF2-40B4-BE49-F238E27FC236}">
                  <a16:creationId xmlns:a16="http://schemas.microsoft.com/office/drawing/2014/main" id="{070225ED-29C2-688A-F206-F6153B90A68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a:p>
          </p:txBody>
        </p:sp>
        <p:sp>
          <p:nvSpPr>
            <p:cNvPr id="10" name="Freeform 7">
              <a:extLst>
                <a:ext uri="{FF2B5EF4-FFF2-40B4-BE49-F238E27FC236}">
                  <a16:creationId xmlns:a16="http://schemas.microsoft.com/office/drawing/2014/main" id="{2B4A0A09-CADF-8C4A-AD45-C12DB64E5C2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a:p>
          </p:txBody>
        </p:sp>
        <p:sp>
          <p:nvSpPr>
            <p:cNvPr id="16" name="Freeform 10">
              <a:extLst>
                <a:ext uri="{FF2B5EF4-FFF2-40B4-BE49-F238E27FC236}">
                  <a16:creationId xmlns:a16="http://schemas.microsoft.com/office/drawing/2014/main" id="{3FD551DE-D718-9799-7A72-EB1CB1268D3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a:p>
          </p:txBody>
        </p:sp>
        <p:sp>
          <p:nvSpPr>
            <p:cNvPr id="17" name="Freeform 11">
              <a:extLst>
                <a:ext uri="{FF2B5EF4-FFF2-40B4-BE49-F238E27FC236}">
                  <a16:creationId xmlns:a16="http://schemas.microsoft.com/office/drawing/2014/main" id="{14C30BE6-FC11-5B4A-A85E-233A7FD83C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a:p>
          </p:txBody>
        </p:sp>
        <p:sp>
          <p:nvSpPr>
            <p:cNvPr id="18" name="Freeform 12">
              <a:extLst>
                <a:ext uri="{FF2B5EF4-FFF2-40B4-BE49-F238E27FC236}">
                  <a16:creationId xmlns:a16="http://schemas.microsoft.com/office/drawing/2014/main" id="{1133E7BA-8C64-BA36-80DD-F03A3A35CF2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a:p>
          </p:txBody>
        </p:sp>
        <p:sp>
          <p:nvSpPr>
            <p:cNvPr id="19" name="Freeform 13">
              <a:extLst>
                <a:ext uri="{FF2B5EF4-FFF2-40B4-BE49-F238E27FC236}">
                  <a16:creationId xmlns:a16="http://schemas.microsoft.com/office/drawing/2014/main" id="{FF4CB2FC-62F7-4901-B27C-9C90A85F889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a:p>
          </p:txBody>
        </p:sp>
        <p:sp>
          <p:nvSpPr>
            <p:cNvPr id="20" name="Freeform 14">
              <a:extLst>
                <a:ext uri="{FF2B5EF4-FFF2-40B4-BE49-F238E27FC236}">
                  <a16:creationId xmlns:a16="http://schemas.microsoft.com/office/drawing/2014/main" id="{ED5B46EF-8440-7D14-4BEC-5F00F4C95C3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a:p>
          </p:txBody>
        </p:sp>
      </p:grpSp>
      <p:sp>
        <p:nvSpPr>
          <p:cNvPr id="21" name="TextBox 20">
            <a:extLst>
              <a:ext uri="{FF2B5EF4-FFF2-40B4-BE49-F238E27FC236}">
                <a16:creationId xmlns:a16="http://schemas.microsoft.com/office/drawing/2014/main" id="{11FED989-63FB-7A0E-3DFD-20F8A3D9BE09}"/>
              </a:ext>
            </a:extLst>
          </p:cNvPr>
          <p:cNvSpPr txBox="1">
            <a:spLocks/>
          </p:cNvSpPr>
          <p:nvPr userDrawn="1"/>
        </p:nvSpPr>
        <p:spPr>
          <a:xfrm>
            <a:off x="8137823" y="4801232"/>
            <a:ext cx="450321" cy="115416"/>
          </a:xfrm>
          <a:prstGeom prst="rect">
            <a:avLst/>
          </a:prstGeom>
          <a:no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750">
                <a:solidFill>
                  <a:schemeClr val="bg2"/>
                </a:solidFill>
              </a:rPr>
              <a:t>RSM | </a:t>
            </a:r>
            <a:fld id="{49435FB2-2907-4A1B-9AF4-7FDB3101C2DF}" type="slidenum">
              <a:rPr lang="en-GB" sz="750" smtClean="0">
                <a:solidFill>
                  <a:schemeClr val="bg2"/>
                </a:solidFill>
              </a:rPr>
              <a:pPr marL="0" marR="0" lvl="0" indent="0" algn="ctr" defTabSz="685800" rtl="0" eaLnBrk="1" fontAlgn="auto" latinLnBrk="0" hangingPunct="1">
                <a:lnSpc>
                  <a:spcPct val="100000"/>
                </a:lnSpc>
                <a:spcBef>
                  <a:spcPts val="0"/>
                </a:spcBef>
                <a:spcAft>
                  <a:spcPts val="0"/>
                </a:spcAft>
                <a:buClrTx/>
                <a:buSzTx/>
                <a:buFontTx/>
                <a:buNone/>
                <a:tabLst/>
                <a:defRPr/>
              </a:pPr>
              <a:t>‹#›</a:t>
            </a:fld>
            <a:endParaRPr lang="en-US" sz="750">
              <a:solidFill>
                <a:schemeClr val="bg2"/>
              </a:solidFill>
            </a:endParaRPr>
          </a:p>
        </p:txBody>
      </p:sp>
    </p:spTree>
    <p:extLst>
      <p:ext uri="{BB962C8B-B14F-4D97-AF65-F5344CB8AC3E}">
        <p14:creationId xmlns:p14="http://schemas.microsoft.com/office/powerpoint/2010/main" val="414165321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9140618" cy="51435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dirty="0"/>
              <a:t>Click icon to add picture</a:t>
            </a:r>
            <a:endParaRPr lang="en-GB" dirty="0"/>
          </a:p>
        </p:txBody>
      </p:sp>
    </p:spTree>
    <p:extLst>
      <p:ext uri="{BB962C8B-B14F-4D97-AF65-F5344CB8AC3E}">
        <p14:creationId xmlns:p14="http://schemas.microsoft.com/office/powerpoint/2010/main" val="195913459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dirty="0"/>
              <a:t>Click icon to add picture</a:t>
            </a:r>
            <a:endParaRPr lang="en-GB"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339221" y="1260078"/>
            <a:ext cx="1698164" cy="205195"/>
          </a:xfrm>
          <a:prstGeom prst="rect">
            <a:avLst/>
          </a:prstGeom>
        </p:spPr>
      </p:pic>
      <p:sp>
        <p:nvSpPr>
          <p:cNvPr id="2" name="Title 1">
            <a:extLst>
              <a:ext uri="{FF2B5EF4-FFF2-40B4-BE49-F238E27FC236}">
                <a16:creationId xmlns:a16="http://schemas.microsoft.com/office/drawing/2014/main" id="{14F7559F-01CA-F55D-1D46-7112673137B5}"/>
              </a:ext>
            </a:extLst>
          </p:cNvPr>
          <p:cNvSpPr>
            <a:spLocks noGrp="1"/>
          </p:cNvSpPr>
          <p:nvPr>
            <p:ph type="ctrTitle" hasCustomPrompt="1"/>
          </p:nvPr>
        </p:nvSpPr>
        <p:spPr>
          <a:xfrm>
            <a:off x="1031152" y="522210"/>
            <a:ext cx="4580978" cy="1384994"/>
          </a:xfrm>
          <a:noFill/>
        </p:spPr>
        <p:txBody>
          <a:bodyPr lIns="0" tIns="0" rIns="0" bIns="0" anchor="ctr" anchorCtr="0"/>
          <a:lstStyle>
            <a:lvl1pPr algn="l">
              <a:lnSpc>
                <a:spcPct val="100000"/>
              </a:lnSpc>
              <a:spcBef>
                <a:spcPts val="0"/>
              </a:spcBef>
              <a:spcAft>
                <a:spcPts val="0"/>
              </a:spcAft>
              <a:defRPr sz="3000" b="1" cap="none">
                <a:solidFill>
                  <a:schemeClr val="bg1"/>
                </a:solidFill>
              </a:defRPr>
            </a:lvl1pPr>
          </a:lstStyle>
          <a:p>
            <a:r>
              <a:rPr lang="en-US"/>
              <a:t>Empowering you to take the next step in your career</a:t>
            </a:r>
            <a:endParaRPr lang="en-GB"/>
          </a:p>
        </p:txBody>
      </p:sp>
    </p:spTree>
    <p:extLst>
      <p:ext uri="{BB962C8B-B14F-4D97-AF65-F5344CB8AC3E}">
        <p14:creationId xmlns:p14="http://schemas.microsoft.com/office/powerpoint/2010/main" val="234772437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50618128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9144000" cy="51435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6056975" y="-713195"/>
            <a:ext cx="3087025" cy="58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Mix and match color only divider slides</a:t>
            </a:r>
          </a:p>
          <a:p>
            <a:pPr marL="0" indent="0" algn="l">
              <a:buFont typeface="+mj-lt"/>
              <a:buNone/>
            </a:pPr>
            <a:endParaRPr lang="en-US" sz="1350" b="0" dirty="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641133640"/>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096"/>
            <a:ext cx="9144000" cy="5144596"/>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dirty="0"/>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1962044" y="2256755"/>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Either use photo dividers or colour dividers don’t mix and match</a:t>
            </a:r>
          </a:p>
          <a:p>
            <a:pPr marL="0" indent="0" algn="l">
              <a:buFont typeface="+mj-lt"/>
              <a:buNone/>
            </a:pPr>
            <a:endParaRPr lang="en-US" sz="1350" b="0" dirty="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7640349" y="515962"/>
            <a:ext cx="926227" cy="388742"/>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3980193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xxx</a:t>
            </a:r>
          </a:p>
          <a:p>
            <a:pPr marL="0" indent="0" algn="l">
              <a:buFont typeface="+mj-lt"/>
              <a:buNone/>
            </a:pPr>
            <a:endParaRPr lang="en-US" sz="1350" b="0" dirty="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195558111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18205706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Creat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p:txBody>
          <a:bodyPr/>
          <a:lstStyle/>
          <a:p>
            <a:r>
              <a:rPr lang="en-US"/>
              <a:t>Click to edit Master title style</a:t>
            </a:r>
            <a:endParaRPr lang="en-GB"/>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2">
            <a:extLst>
              <a:ext uri="{FF2B5EF4-FFF2-40B4-BE49-F238E27FC236}">
                <a16:creationId xmlns:a16="http://schemas.microsoft.com/office/drawing/2014/main" id="{2BCB024D-B642-6479-9437-663AA294E4E3}"/>
              </a:ext>
            </a:extLst>
          </p:cNvPr>
          <p:cNvSpPr>
            <a:spLocks noGrp="1"/>
          </p:cNvSpPr>
          <p:nvPr>
            <p:ph type="sldNum" sz="quarter" idx="33"/>
          </p:nvPr>
        </p:nvSpPr>
        <p:spPr/>
        <p:txBody>
          <a:bodyPr/>
          <a:lstStyle/>
          <a:p>
            <a:fld id="{6686A102-957E-47D3-A22D-E8508A8052D6}" type="slidenum">
              <a:rPr lang="en-GB" smtClean="0"/>
              <a:pPr/>
              <a:t>‹#›</a:t>
            </a:fld>
            <a:endParaRPr lang="en-GB" dirty="0"/>
          </a:p>
        </p:txBody>
      </p:sp>
    </p:spTree>
    <p:extLst>
      <p:ext uri="{BB962C8B-B14F-4D97-AF65-F5344CB8AC3E}">
        <p14:creationId xmlns:p14="http://schemas.microsoft.com/office/powerpoint/2010/main" val="391684275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4228360876"/>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8147327" y="231790"/>
            <a:ext cx="683885" cy="287030"/>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53324232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14694423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81089154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908463303"/>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50657654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8147327" y="231790"/>
            <a:ext cx="683885" cy="287030"/>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cxnSp>
        <p:nvCxnSpPr>
          <p:cNvPr id="19" name="Straight Connector 18">
            <a:extLst>
              <a:ext uri="{FF2B5EF4-FFF2-40B4-BE49-F238E27FC236}">
                <a16:creationId xmlns:a16="http://schemas.microsoft.com/office/drawing/2014/main" id="{135CCC4D-5CF9-5FBD-F77B-A6F94DB5C2D8}"/>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0" name="Straight Connector 19">
            <a:extLst>
              <a:ext uri="{FF2B5EF4-FFF2-40B4-BE49-F238E27FC236}">
                <a16:creationId xmlns:a16="http://schemas.microsoft.com/office/drawing/2014/main" id="{6B9DFBA5-6368-E88D-F954-303827B967AA}"/>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1" name="Straight Connector 20">
            <a:extLst>
              <a:ext uri="{FF2B5EF4-FFF2-40B4-BE49-F238E27FC236}">
                <a16:creationId xmlns:a16="http://schemas.microsoft.com/office/drawing/2014/main" id="{CBCA33FC-6477-AF5A-96D4-D19326027125}"/>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2" name="Straight Connector 21">
            <a:extLst>
              <a:ext uri="{FF2B5EF4-FFF2-40B4-BE49-F238E27FC236}">
                <a16:creationId xmlns:a16="http://schemas.microsoft.com/office/drawing/2014/main" id="{80C177B4-08C2-9D46-5865-01B97843C4A5}"/>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3" name="Straight Connector 22">
            <a:extLst>
              <a:ext uri="{FF2B5EF4-FFF2-40B4-BE49-F238E27FC236}">
                <a16:creationId xmlns:a16="http://schemas.microsoft.com/office/drawing/2014/main" id="{F31554C6-10CE-9B15-DA4E-05C3BC11AD28}"/>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4" name="Straight Connector 23">
            <a:extLst>
              <a:ext uri="{FF2B5EF4-FFF2-40B4-BE49-F238E27FC236}">
                <a16:creationId xmlns:a16="http://schemas.microsoft.com/office/drawing/2014/main" id="{6050109D-8698-D08D-52C2-FDE559507E6D}"/>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5" name="Straight Connector 24">
            <a:extLst>
              <a:ext uri="{FF2B5EF4-FFF2-40B4-BE49-F238E27FC236}">
                <a16:creationId xmlns:a16="http://schemas.microsoft.com/office/drawing/2014/main" id="{9366AA3D-683E-4B15-5588-B08FD89C2E96}"/>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0" name="Text Placeholder 39">
            <a:extLst>
              <a:ext uri="{FF2B5EF4-FFF2-40B4-BE49-F238E27FC236}">
                <a16:creationId xmlns:a16="http://schemas.microsoft.com/office/drawing/2014/main" id="{E2CBECA9-CA46-46FC-7794-5A9FE543CCDB}"/>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1" name="Text Placeholder 39">
            <a:extLst>
              <a:ext uri="{FF2B5EF4-FFF2-40B4-BE49-F238E27FC236}">
                <a16:creationId xmlns:a16="http://schemas.microsoft.com/office/drawing/2014/main" id="{2D30B758-7E0D-C0DA-97E2-A72168BC4B23}"/>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2" name="Text Placeholder 39">
            <a:extLst>
              <a:ext uri="{FF2B5EF4-FFF2-40B4-BE49-F238E27FC236}">
                <a16:creationId xmlns:a16="http://schemas.microsoft.com/office/drawing/2014/main" id="{70FC90D5-536F-3E28-21EA-30CDF1035621}"/>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43" name="Text Placeholder 39">
            <a:extLst>
              <a:ext uri="{FF2B5EF4-FFF2-40B4-BE49-F238E27FC236}">
                <a16:creationId xmlns:a16="http://schemas.microsoft.com/office/drawing/2014/main" id="{D060757D-35BA-A819-7663-14527A16BE9A}"/>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44" name="Text Placeholder 39">
            <a:extLst>
              <a:ext uri="{FF2B5EF4-FFF2-40B4-BE49-F238E27FC236}">
                <a16:creationId xmlns:a16="http://schemas.microsoft.com/office/drawing/2014/main" id="{B912733E-F0E5-CF74-1FA9-9FC280FCE2D8}"/>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45" name="Text Placeholder 39">
            <a:extLst>
              <a:ext uri="{FF2B5EF4-FFF2-40B4-BE49-F238E27FC236}">
                <a16:creationId xmlns:a16="http://schemas.microsoft.com/office/drawing/2014/main" id="{9A1A9A09-CCCD-C80F-1B7A-08D15BCD89CE}"/>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46" name="Text Placeholder 39">
            <a:extLst>
              <a:ext uri="{FF2B5EF4-FFF2-40B4-BE49-F238E27FC236}">
                <a16:creationId xmlns:a16="http://schemas.microsoft.com/office/drawing/2014/main" id="{19E8923D-3CD4-44E9-90BE-9849BB275B46}"/>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47" name="Text Placeholder 39">
            <a:extLst>
              <a:ext uri="{FF2B5EF4-FFF2-40B4-BE49-F238E27FC236}">
                <a16:creationId xmlns:a16="http://schemas.microsoft.com/office/drawing/2014/main" id="{E345F7FB-748D-3448-30F4-3180075600D1}"/>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0" name="Text Placeholder 39">
            <a:extLst>
              <a:ext uri="{FF2B5EF4-FFF2-40B4-BE49-F238E27FC236}">
                <a16:creationId xmlns:a16="http://schemas.microsoft.com/office/drawing/2014/main" id="{51D0229B-A7D8-CCDE-811F-0A0B4491BC00}"/>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1" name="Text Placeholder 39">
            <a:extLst>
              <a:ext uri="{FF2B5EF4-FFF2-40B4-BE49-F238E27FC236}">
                <a16:creationId xmlns:a16="http://schemas.microsoft.com/office/drawing/2014/main" id="{E2053B38-6070-9530-7A9F-0D8F15AF0403}"/>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2" name="Text Placeholder 39">
            <a:extLst>
              <a:ext uri="{FF2B5EF4-FFF2-40B4-BE49-F238E27FC236}">
                <a16:creationId xmlns:a16="http://schemas.microsoft.com/office/drawing/2014/main" id="{A2F8C8C8-1352-F219-3BAA-7BC7252B77B7}"/>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3" name="Text Placeholder 39">
            <a:extLst>
              <a:ext uri="{FF2B5EF4-FFF2-40B4-BE49-F238E27FC236}">
                <a16:creationId xmlns:a16="http://schemas.microsoft.com/office/drawing/2014/main" id="{6C756CB9-21BC-666B-2D62-983CD6D15EFF}"/>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4" name="Text Placeholder 39">
            <a:extLst>
              <a:ext uri="{FF2B5EF4-FFF2-40B4-BE49-F238E27FC236}">
                <a16:creationId xmlns:a16="http://schemas.microsoft.com/office/drawing/2014/main" id="{06E4614F-45BB-9DF5-B59C-9D55B7AF89C9}"/>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5" name="Text Placeholder 39">
            <a:extLst>
              <a:ext uri="{FF2B5EF4-FFF2-40B4-BE49-F238E27FC236}">
                <a16:creationId xmlns:a16="http://schemas.microsoft.com/office/drawing/2014/main" id="{7D3A9DDF-A5EA-FF80-9E63-A3C735CA9B33}"/>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69ED4F07-CD14-AADD-1EED-A132C8C63A3D}"/>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6FCC2A08-0137-67BD-B3D4-89722CEC2799}"/>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102049711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292308482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grpSp>
        <p:nvGrpSpPr>
          <p:cNvPr id="3" name="Group 2">
            <a:extLst>
              <a:ext uri="{FF2B5EF4-FFF2-40B4-BE49-F238E27FC236}">
                <a16:creationId xmlns:a16="http://schemas.microsoft.com/office/drawing/2014/main" id="{448E2F0A-EB88-3AEB-AA37-140D830BCC44}"/>
              </a:ext>
            </a:extLst>
          </p:cNvPr>
          <p:cNvGrpSpPr/>
          <p:nvPr userDrawn="1"/>
        </p:nvGrpSpPr>
        <p:grpSpPr>
          <a:xfrm>
            <a:off x="8147327" y="231790"/>
            <a:ext cx="683885" cy="287030"/>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9" name="Title Placeholder 13">
            <a:extLst>
              <a:ext uri="{FF2B5EF4-FFF2-40B4-BE49-F238E27FC236}">
                <a16:creationId xmlns:a16="http://schemas.microsoft.com/office/drawing/2014/main" id="{1E72F3D2-E81D-A9FB-3CB5-3387E2019C5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589C69E9-A795-305D-BF66-7F44A3A8D0C9}"/>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E50D317A-E0E8-05E8-9522-7F5256B2148E}"/>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6CF0A759-7682-27AA-DB35-878B76242D34}"/>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0D9B7AC4-54F8-A38F-D4D0-7E8FA955A383}"/>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443B685A-8374-78D2-2D03-8B69291B85DD}"/>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58EE9976-E554-5337-0E5E-A938F9BDAC19}"/>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DE4646BF-8103-2DEA-5959-1AA24B826CC3}"/>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5FAA3E12-835D-E655-78D0-ADCECA89DFC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C9F545F-1136-4470-8F71-0DF7EC609D19}"/>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E068F80C-D198-A21D-F3A1-6AFC13CE94AA}"/>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445B268D-F6A1-4B4D-4148-702A352C3922}"/>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15AAED45-F756-7524-01E4-AF583C645AB8}"/>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08453C6B-C09A-F8C3-89BC-9A4E5C7835D8}"/>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01B7C4A6-4F1A-C7C0-9431-5DD51D86E0DF}"/>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8FB2E255-FD50-ADF4-4FA8-E3DE13073A0D}"/>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2D87C794-8C30-0DA4-DD94-B4FDC5FEC154}"/>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7A34A8B9-CE39-8488-19E1-703536592FC2}"/>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BAE10919-7160-E908-7649-70307CEA9356}"/>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8" name="Text Placeholder 39">
            <a:extLst>
              <a:ext uri="{FF2B5EF4-FFF2-40B4-BE49-F238E27FC236}">
                <a16:creationId xmlns:a16="http://schemas.microsoft.com/office/drawing/2014/main" id="{FADD6BC6-DEC9-9D0C-2CCC-D9B98B1660E4}"/>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9" name="Text Placeholder 39">
            <a:extLst>
              <a:ext uri="{FF2B5EF4-FFF2-40B4-BE49-F238E27FC236}">
                <a16:creationId xmlns:a16="http://schemas.microsoft.com/office/drawing/2014/main" id="{9174C0CB-1D27-C1EA-5B34-71B5F18EB9F0}"/>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0" name="Text Placeholder 39">
            <a:extLst>
              <a:ext uri="{FF2B5EF4-FFF2-40B4-BE49-F238E27FC236}">
                <a16:creationId xmlns:a16="http://schemas.microsoft.com/office/drawing/2014/main" id="{F2E5E1CF-5771-F08D-C35B-437B00CDFC28}"/>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1" name="Text Placeholder 39">
            <a:extLst>
              <a:ext uri="{FF2B5EF4-FFF2-40B4-BE49-F238E27FC236}">
                <a16:creationId xmlns:a16="http://schemas.microsoft.com/office/drawing/2014/main" id="{70198A42-ABED-7A3E-AB7D-E20627325196}"/>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2" name="Text Placeholder 39">
            <a:extLst>
              <a:ext uri="{FF2B5EF4-FFF2-40B4-BE49-F238E27FC236}">
                <a16:creationId xmlns:a16="http://schemas.microsoft.com/office/drawing/2014/main" id="{DE1E1CAD-7920-187A-B826-7E4A49A624FA}"/>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44649182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39" name="Title Placeholder 13">
            <a:extLst>
              <a:ext uri="{FF2B5EF4-FFF2-40B4-BE49-F238E27FC236}">
                <a16:creationId xmlns:a16="http://schemas.microsoft.com/office/drawing/2014/main" id="{1C33E444-FA0F-D986-784C-71E4A797F5B1}"/>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9EAAEF78-5E53-87D8-9D93-0D1035872D9B}"/>
              </a:ext>
            </a:extLst>
          </p:cNvPr>
          <p:cNvCxnSpPr/>
          <p:nvPr userDrawn="1"/>
        </p:nvCxnSpPr>
        <p:spPr>
          <a:xfrm flipH="1">
            <a:off x="3987075" y="183794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9A5D8CCC-D1C3-287B-1E63-82F6D70CE710}"/>
              </a:ext>
            </a:extLst>
          </p:cNvPr>
          <p:cNvCxnSpPr/>
          <p:nvPr userDrawn="1"/>
        </p:nvCxnSpPr>
        <p:spPr>
          <a:xfrm flipH="1">
            <a:off x="3987075" y="22288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3867E2EB-7B83-C208-27BE-16E75566446A}"/>
              </a:ext>
            </a:extLst>
          </p:cNvPr>
          <p:cNvCxnSpPr/>
          <p:nvPr userDrawn="1"/>
        </p:nvCxnSpPr>
        <p:spPr>
          <a:xfrm flipH="1">
            <a:off x="3984498" y="261975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C3E8CD87-5C72-E62A-E17A-032FB2AE3DF2}"/>
              </a:ext>
            </a:extLst>
          </p:cNvPr>
          <p:cNvCxnSpPr/>
          <p:nvPr userDrawn="1"/>
        </p:nvCxnSpPr>
        <p:spPr>
          <a:xfrm flipH="1">
            <a:off x="3984498" y="3011754"/>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A6263FF5-B0BE-19EB-A815-E5FC3B104AFE}"/>
              </a:ext>
            </a:extLst>
          </p:cNvPr>
          <p:cNvCxnSpPr/>
          <p:nvPr userDrawn="1"/>
        </p:nvCxnSpPr>
        <p:spPr>
          <a:xfrm flipH="1">
            <a:off x="3984498" y="339471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78B7F650-F615-076D-72D4-FAC9D377C703}"/>
              </a:ext>
            </a:extLst>
          </p:cNvPr>
          <p:cNvCxnSpPr/>
          <p:nvPr userDrawn="1"/>
        </p:nvCxnSpPr>
        <p:spPr>
          <a:xfrm flipH="1">
            <a:off x="3984498" y="3785616"/>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37D5EFD3-01BE-9D2E-5498-A2566B7FF9F0}"/>
              </a:ext>
            </a:extLst>
          </p:cNvPr>
          <p:cNvCxnSpPr/>
          <p:nvPr userDrawn="1"/>
        </p:nvCxnSpPr>
        <p:spPr>
          <a:xfrm flipH="1">
            <a:off x="3984498" y="4171950"/>
            <a:ext cx="3693573"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9EBB322B-3F8A-82A0-D38C-3B0EAF274D69}"/>
              </a:ext>
            </a:extLst>
          </p:cNvPr>
          <p:cNvSpPr>
            <a:spLocks noGrp="1"/>
          </p:cNvSpPr>
          <p:nvPr>
            <p:ph type="body" sz="quarter" idx="10" hasCustomPrompt="1"/>
          </p:nvPr>
        </p:nvSpPr>
        <p:spPr>
          <a:xfrm>
            <a:off x="3984498" y="1508760"/>
            <a:ext cx="747713" cy="322659"/>
          </a:xfrm>
          <a:noFill/>
          <a:ln>
            <a:noFill/>
          </a:ln>
        </p:spPr>
        <p:txBody>
          <a:bodyPr>
            <a:normAutofit/>
          </a:bodyPr>
          <a:lstStyle>
            <a:lvl1pPr>
              <a:defRPr sz="21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95B2319-0567-C743-748B-627E75B707E8}"/>
              </a:ext>
            </a:extLst>
          </p:cNvPr>
          <p:cNvSpPr>
            <a:spLocks noGrp="1"/>
          </p:cNvSpPr>
          <p:nvPr>
            <p:ph type="body" sz="quarter" idx="11" hasCustomPrompt="1"/>
          </p:nvPr>
        </p:nvSpPr>
        <p:spPr>
          <a:xfrm>
            <a:off x="3984498" y="1879092"/>
            <a:ext cx="747713" cy="322659"/>
          </a:xfrm>
          <a:noFill/>
          <a:ln>
            <a:noFill/>
          </a:ln>
        </p:spPr>
        <p:txBody>
          <a:bodyPr>
            <a:normAutofit/>
          </a:bodyPr>
          <a:lstStyle>
            <a:lvl1pPr>
              <a:defRPr sz="21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31912C3E-7ADD-21D1-6311-94E61BD523B2}"/>
              </a:ext>
            </a:extLst>
          </p:cNvPr>
          <p:cNvSpPr>
            <a:spLocks noGrp="1"/>
          </p:cNvSpPr>
          <p:nvPr>
            <p:ph type="body" sz="quarter" idx="12" hasCustomPrompt="1"/>
          </p:nvPr>
        </p:nvSpPr>
        <p:spPr>
          <a:xfrm>
            <a:off x="3984498" y="2263140"/>
            <a:ext cx="747713" cy="322659"/>
          </a:xfrm>
          <a:noFill/>
          <a:ln>
            <a:noFill/>
          </a:ln>
        </p:spPr>
        <p:txBody>
          <a:bodyPr>
            <a:normAutofit/>
          </a:bodyPr>
          <a:lstStyle>
            <a:lvl1pPr>
              <a:defRPr sz="21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B35A7D17-0BA1-50CD-BFF9-110B4144B1CD}"/>
              </a:ext>
            </a:extLst>
          </p:cNvPr>
          <p:cNvSpPr>
            <a:spLocks noGrp="1"/>
          </p:cNvSpPr>
          <p:nvPr>
            <p:ph type="body" sz="quarter" idx="13" hasCustomPrompt="1"/>
          </p:nvPr>
        </p:nvSpPr>
        <p:spPr>
          <a:xfrm>
            <a:off x="3984498" y="2654046"/>
            <a:ext cx="747713" cy="322659"/>
          </a:xfrm>
          <a:noFill/>
          <a:ln>
            <a:noFill/>
          </a:ln>
        </p:spPr>
        <p:txBody>
          <a:bodyPr>
            <a:normAutofit/>
          </a:bodyPr>
          <a:lstStyle>
            <a:lvl1pPr>
              <a:defRPr sz="21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58649877-7697-942F-0AFD-04CE442360F3}"/>
              </a:ext>
            </a:extLst>
          </p:cNvPr>
          <p:cNvSpPr>
            <a:spLocks noGrp="1"/>
          </p:cNvSpPr>
          <p:nvPr>
            <p:ph type="body" sz="quarter" idx="14" hasCustomPrompt="1"/>
          </p:nvPr>
        </p:nvSpPr>
        <p:spPr>
          <a:xfrm>
            <a:off x="3984498" y="3044952"/>
            <a:ext cx="747713" cy="322659"/>
          </a:xfrm>
          <a:noFill/>
          <a:ln>
            <a:noFill/>
          </a:ln>
        </p:spPr>
        <p:txBody>
          <a:bodyPr>
            <a:normAutofit/>
          </a:bodyPr>
          <a:lstStyle>
            <a:lvl1pPr>
              <a:defRPr sz="21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1D2B4700-BEF8-D5FC-E4AF-98C66B5EE995}"/>
              </a:ext>
            </a:extLst>
          </p:cNvPr>
          <p:cNvSpPr>
            <a:spLocks noGrp="1"/>
          </p:cNvSpPr>
          <p:nvPr>
            <p:ph type="body" sz="quarter" idx="15" hasCustomPrompt="1"/>
          </p:nvPr>
        </p:nvSpPr>
        <p:spPr>
          <a:xfrm>
            <a:off x="3984498" y="3429000"/>
            <a:ext cx="747713" cy="322659"/>
          </a:xfrm>
          <a:noFill/>
          <a:ln>
            <a:noFill/>
          </a:ln>
        </p:spPr>
        <p:txBody>
          <a:bodyPr>
            <a:normAutofit/>
          </a:bodyPr>
          <a:lstStyle>
            <a:lvl1pPr>
              <a:defRPr sz="21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21339569-E30C-E034-14CD-1C3181FCEBDE}"/>
              </a:ext>
            </a:extLst>
          </p:cNvPr>
          <p:cNvSpPr>
            <a:spLocks noGrp="1"/>
          </p:cNvSpPr>
          <p:nvPr>
            <p:ph type="body" sz="quarter" idx="16" hasCustomPrompt="1"/>
          </p:nvPr>
        </p:nvSpPr>
        <p:spPr>
          <a:xfrm>
            <a:off x="3984498" y="3819906"/>
            <a:ext cx="747713" cy="322659"/>
          </a:xfrm>
          <a:noFill/>
          <a:ln>
            <a:noFill/>
          </a:ln>
        </p:spPr>
        <p:txBody>
          <a:bodyPr>
            <a:normAutofit/>
          </a:bodyPr>
          <a:lstStyle>
            <a:lvl1pPr>
              <a:defRPr sz="21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F3F41331-49E0-608C-5019-6833E7C011FC}"/>
              </a:ext>
            </a:extLst>
          </p:cNvPr>
          <p:cNvSpPr>
            <a:spLocks noGrp="1"/>
          </p:cNvSpPr>
          <p:nvPr>
            <p:ph type="body" sz="quarter" idx="17" hasCustomPrompt="1"/>
          </p:nvPr>
        </p:nvSpPr>
        <p:spPr>
          <a:xfrm>
            <a:off x="3984498" y="4210812"/>
            <a:ext cx="747713" cy="322659"/>
          </a:xfrm>
          <a:noFill/>
          <a:ln>
            <a:noFill/>
          </a:ln>
        </p:spPr>
        <p:txBody>
          <a:bodyPr>
            <a:normAutofit/>
          </a:bodyPr>
          <a:lstStyle>
            <a:lvl1pPr>
              <a:defRPr sz="21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74CC074E-BF67-042C-48A5-4A746E6CF5C4}"/>
              </a:ext>
            </a:extLst>
          </p:cNvPr>
          <p:cNvSpPr>
            <a:spLocks noGrp="1"/>
          </p:cNvSpPr>
          <p:nvPr>
            <p:ph type="body" sz="quarter" idx="18" hasCustomPrompt="1"/>
          </p:nvPr>
        </p:nvSpPr>
        <p:spPr>
          <a:xfrm>
            <a:off x="4800600" y="150876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6" name="Text Placeholder 39">
            <a:extLst>
              <a:ext uri="{FF2B5EF4-FFF2-40B4-BE49-F238E27FC236}">
                <a16:creationId xmlns:a16="http://schemas.microsoft.com/office/drawing/2014/main" id="{605EC573-9874-C54D-053A-84481BF921CB}"/>
              </a:ext>
            </a:extLst>
          </p:cNvPr>
          <p:cNvSpPr>
            <a:spLocks noGrp="1"/>
          </p:cNvSpPr>
          <p:nvPr>
            <p:ph type="body" sz="quarter" idx="19" hasCustomPrompt="1"/>
          </p:nvPr>
        </p:nvSpPr>
        <p:spPr>
          <a:xfrm>
            <a:off x="4800600" y="187909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7" name="Text Placeholder 39">
            <a:extLst>
              <a:ext uri="{FF2B5EF4-FFF2-40B4-BE49-F238E27FC236}">
                <a16:creationId xmlns:a16="http://schemas.microsoft.com/office/drawing/2014/main" id="{35E2E518-EF54-E1BB-579C-15D087341CAA}"/>
              </a:ext>
            </a:extLst>
          </p:cNvPr>
          <p:cNvSpPr>
            <a:spLocks noGrp="1"/>
          </p:cNvSpPr>
          <p:nvPr>
            <p:ph type="body" sz="quarter" idx="20" hasCustomPrompt="1"/>
          </p:nvPr>
        </p:nvSpPr>
        <p:spPr>
          <a:xfrm>
            <a:off x="4800600" y="226314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8" name="Text Placeholder 39">
            <a:extLst>
              <a:ext uri="{FF2B5EF4-FFF2-40B4-BE49-F238E27FC236}">
                <a16:creationId xmlns:a16="http://schemas.microsoft.com/office/drawing/2014/main" id="{5079E896-AC28-01D8-4E40-24CA2BC65F8E}"/>
              </a:ext>
            </a:extLst>
          </p:cNvPr>
          <p:cNvSpPr>
            <a:spLocks noGrp="1"/>
          </p:cNvSpPr>
          <p:nvPr>
            <p:ph type="body" sz="quarter" idx="21" hasCustomPrompt="1"/>
          </p:nvPr>
        </p:nvSpPr>
        <p:spPr>
          <a:xfrm>
            <a:off x="4800600" y="265404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59" name="Text Placeholder 39">
            <a:extLst>
              <a:ext uri="{FF2B5EF4-FFF2-40B4-BE49-F238E27FC236}">
                <a16:creationId xmlns:a16="http://schemas.microsoft.com/office/drawing/2014/main" id="{486A4BB5-AB33-55A1-72FB-7105E710DDFD}"/>
              </a:ext>
            </a:extLst>
          </p:cNvPr>
          <p:cNvSpPr>
            <a:spLocks noGrp="1"/>
          </p:cNvSpPr>
          <p:nvPr>
            <p:ph type="body" sz="quarter" idx="22" hasCustomPrompt="1"/>
          </p:nvPr>
        </p:nvSpPr>
        <p:spPr>
          <a:xfrm>
            <a:off x="4800600" y="304495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0" name="Text Placeholder 39">
            <a:extLst>
              <a:ext uri="{FF2B5EF4-FFF2-40B4-BE49-F238E27FC236}">
                <a16:creationId xmlns:a16="http://schemas.microsoft.com/office/drawing/2014/main" id="{3BDA6188-AB2E-2801-C4F6-A4F45CC5F1AD}"/>
              </a:ext>
            </a:extLst>
          </p:cNvPr>
          <p:cNvSpPr>
            <a:spLocks noGrp="1"/>
          </p:cNvSpPr>
          <p:nvPr>
            <p:ph type="body" sz="quarter" idx="23" hasCustomPrompt="1"/>
          </p:nvPr>
        </p:nvSpPr>
        <p:spPr>
          <a:xfrm>
            <a:off x="4800600" y="3429000"/>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1" name="Text Placeholder 39">
            <a:extLst>
              <a:ext uri="{FF2B5EF4-FFF2-40B4-BE49-F238E27FC236}">
                <a16:creationId xmlns:a16="http://schemas.microsoft.com/office/drawing/2014/main" id="{84FA20F9-E22B-2F8D-C673-C55E58244BE5}"/>
              </a:ext>
            </a:extLst>
          </p:cNvPr>
          <p:cNvSpPr>
            <a:spLocks noGrp="1"/>
          </p:cNvSpPr>
          <p:nvPr>
            <p:ph type="body" sz="quarter" idx="24" hasCustomPrompt="1"/>
          </p:nvPr>
        </p:nvSpPr>
        <p:spPr>
          <a:xfrm>
            <a:off x="4800600" y="3819906"/>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
        <p:nvSpPr>
          <p:cNvPr id="62" name="Text Placeholder 39">
            <a:extLst>
              <a:ext uri="{FF2B5EF4-FFF2-40B4-BE49-F238E27FC236}">
                <a16:creationId xmlns:a16="http://schemas.microsoft.com/office/drawing/2014/main" id="{FD73D747-A2B3-C49F-AFAF-4B87F8170384}"/>
              </a:ext>
            </a:extLst>
          </p:cNvPr>
          <p:cNvSpPr>
            <a:spLocks noGrp="1"/>
          </p:cNvSpPr>
          <p:nvPr>
            <p:ph type="body" sz="quarter" idx="25" hasCustomPrompt="1"/>
          </p:nvPr>
        </p:nvSpPr>
        <p:spPr>
          <a:xfrm>
            <a:off x="4800600" y="4210812"/>
            <a:ext cx="2885204" cy="322659"/>
          </a:xfrm>
          <a:noFill/>
          <a:ln>
            <a:noFill/>
          </a:ln>
        </p:spPr>
        <p:txBody>
          <a:bodyPr anchor="ctr" anchorCtr="0">
            <a:normAutofit/>
          </a:bodyPr>
          <a:lstStyle>
            <a:lvl1pPr>
              <a:defRPr sz="1350">
                <a:solidFill>
                  <a:schemeClr val="bg1"/>
                </a:solidFill>
              </a:defRPr>
            </a:lvl1pPr>
          </a:lstStyle>
          <a:p>
            <a:r>
              <a:rPr lang="en-GB" sz="1350">
                <a:solidFill>
                  <a:schemeClr val="bg1"/>
                </a:solidFill>
              </a:rPr>
              <a:t>Lorem ipsum </a:t>
            </a:r>
            <a:r>
              <a:rPr lang="en-GB" sz="1350" err="1">
                <a:solidFill>
                  <a:schemeClr val="bg1"/>
                </a:solidFill>
              </a:rPr>
              <a:t>dolor</a:t>
            </a:r>
            <a:r>
              <a:rPr lang="en-GB" sz="1350">
                <a:solidFill>
                  <a:schemeClr val="bg1"/>
                </a:solidFill>
              </a:rPr>
              <a:t> sit </a:t>
            </a:r>
            <a:r>
              <a:rPr lang="en-GB" sz="1350" err="1">
                <a:solidFill>
                  <a:schemeClr val="bg1"/>
                </a:solidFill>
              </a:rPr>
              <a:t>amet</a:t>
            </a:r>
            <a:endParaRPr lang="en-US" sz="1350" b="0">
              <a:solidFill>
                <a:schemeClr val="bg1"/>
              </a:solidFill>
            </a:endParaRPr>
          </a:p>
        </p:txBody>
      </p:sp>
    </p:spTree>
    <p:extLst>
      <p:ext uri="{BB962C8B-B14F-4D97-AF65-F5344CB8AC3E}">
        <p14:creationId xmlns:p14="http://schemas.microsoft.com/office/powerpoint/2010/main" val="28566439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Create Layout 3">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C8F2C91-9516-497F-AF88-87A03C3985D9}"/>
              </a:ext>
            </a:extLst>
          </p:cNvPr>
          <p:cNvGrpSpPr/>
          <p:nvPr/>
        </p:nvGrpSpPr>
        <p:grpSpPr>
          <a:xfrm>
            <a:off x="-533357" y="-490866"/>
            <a:ext cx="10117342" cy="5179438"/>
            <a:chOff x="-533357" y="-490866"/>
            <a:chExt cx="10117342" cy="5179438"/>
          </a:xfrm>
        </p:grpSpPr>
        <p:cxnSp>
          <p:nvCxnSpPr>
            <p:cNvPr id="32" name="Straight Connector 31">
              <a:extLst>
                <a:ext uri="{FF2B5EF4-FFF2-40B4-BE49-F238E27FC236}">
                  <a16:creationId xmlns:a16="http://schemas.microsoft.com/office/drawing/2014/main" id="{A677C929-999A-4366-9A55-64F4E156788B}"/>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D2750611-831B-457B-9D5D-7BE68B6C628F}"/>
                </a:ext>
              </a:extLst>
            </p:cNvPr>
            <p:cNvSpPr txBox="1"/>
            <p:nvPr/>
          </p:nvSpPr>
          <p:spPr>
            <a:xfrm>
              <a:off x="398643" y="-431627"/>
              <a:ext cx="473568" cy="167845"/>
            </a:xfrm>
            <a:prstGeom prst="rect">
              <a:avLst/>
            </a:prstGeom>
            <a:noFill/>
          </p:spPr>
          <p:txBody>
            <a:bodyPr wrap="none" lIns="0" tIns="0" rIns="0" bIns="0" rtlCol="0">
              <a:noAutofit/>
            </a:bodyPr>
            <a:lstStyle/>
            <a:p>
              <a:r>
                <a:rPr lang="en-US" sz="1100" dirty="0"/>
                <a:t>11.80</a:t>
              </a:r>
            </a:p>
            <a:p>
              <a:endParaRPr lang="en-US" sz="1100" dirty="0"/>
            </a:p>
          </p:txBody>
        </p:sp>
        <p:cxnSp>
          <p:nvCxnSpPr>
            <p:cNvPr id="34" name="Straight Connector 33">
              <a:extLst>
                <a:ext uri="{FF2B5EF4-FFF2-40B4-BE49-F238E27FC236}">
                  <a16:creationId xmlns:a16="http://schemas.microsoft.com/office/drawing/2014/main" id="{60F5F02E-975A-4DA9-838F-35A00AC97DD8}"/>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93CC6C4-1C27-4BD5-ADBD-0FC927258BA5}"/>
                </a:ext>
              </a:extLst>
            </p:cNvPr>
            <p:cNvSpPr txBox="1"/>
            <p:nvPr/>
          </p:nvSpPr>
          <p:spPr>
            <a:xfrm>
              <a:off x="-533356" y="758929"/>
              <a:ext cx="359926" cy="134040"/>
            </a:xfrm>
            <a:prstGeom prst="rect">
              <a:avLst/>
            </a:prstGeom>
            <a:noFill/>
          </p:spPr>
          <p:txBody>
            <a:bodyPr wrap="none" lIns="0" tIns="0" rIns="0" bIns="0" rtlCol="0">
              <a:noAutofit/>
            </a:bodyPr>
            <a:lstStyle/>
            <a:p>
              <a:r>
                <a:rPr lang="en-US" sz="1100" dirty="0"/>
                <a:t>4.50</a:t>
              </a:r>
            </a:p>
            <a:p>
              <a:endParaRPr lang="en-US" sz="1100" dirty="0"/>
            </a:p>
          </p:txBody>
        </p:sp>
        <p:cxnSp>
          <p:nvCxnSpPr>
            <p:cNvPr id="36" name="Straight Connector 35">
              <a:extLst>
                <a:ext uri="{FF2B5EF4-FFF2-40B4-BE49-F238E27FC236}">
                  <a16:creationId xmlns:a16="http://schemas.microsoft.com/office/drawing/2014/main" id="{8D4BAFF4-40AE-46D5-A96B-DE485CA3187C}"/>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ECACA80C-C770-42E4-972C-DF42C0201308}"/>
                </a:ext>
              </a:extLst>
            </p:cNvPr>
            <p:cNvSpPr txBox="1"/>
            <p:nvPr/>
          </p:nvSpPr>
          <p:spPr>
            <a:xfrm>
              <a:off x="-533357" y="4500504"/>
              <a:ext cx="359926" cy="188068"/>
            </a:xfrm>
            <a:prstGeom prst="rect">
              <a:avLst/>
            </a:prstGeom>
            <a:noFill/>
          </p:spPr>
          <p:txBody>
            <a:bodyPr wrap="none" lIns="0" tIns="0" rIns="0" bIns="0" rtlCol="0">
              <a:noAutofit/>
            </a:bodyPr>
            <a:lstStyle/>
            <a:p>
              <a:r>
                <a:rPr lang="en-US" sz="1100" dirty="0"/>
                <a:t>5.30</a:t>
              </a:r>
            </a:p>
          </p:txBody>
        </p:sp>
        <p:cxnSp>
          <p:nvCxnSpPr>
            <p:cNvPr id="38" name="Straight Connector 37">
              <a:extLst>
                <a:ext uri="{FF2B5EF4-FFF2-40B4-BE49-F238E27FC236}">
                  <a16:creationId xmlns:a16="http://schemas.microsoft.com/office/drawing/2014/main" id="{A94310D1-D849-4F87-A408-32AA081F46E8}"/>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13A4140-A407-4815-A915-870D333DECD7}"/>
                </a:ext>
              </a:extLst>
            </p:cNvPr>
            <p:cNvSpPr txBox="1"/>
            <p:nvPr/>
          </p:nvSpPr>
          <p:spPr>
            <a:xfrm>
              <a:off x="9110417" y="-398045"/>
              <a:ext cx="473568" cy="167845"/>
            </a:xfrm>
            <a:prstGeom prst="rect">
              <a:avLst/>
            </a:prstGeom>
            <a:noFill/>
          </p:spPr>
          <p:txBody>
            <a:bodyPr wrap="none" lIns="0" tIns="0" rIns="0" bIns="0" rtlCol="0">
              <a:noAutofit/>
            </a:bodyPr>
            <a:lstStyle/>
            <a:p>
              <a:r>
                <a:rPr lang="en-US" sz="1100" dirty="0"/>
                <a:t>12.20</a:t>
              </a:r>
            </a:p>
            <a:p>
              <a:endParaRPr lang="en-US" sz="1100" dirty="0"/>
            </a:p>
          </p:txBody>
        </p:sp>
      </p:grpSp>
      <p:grpSp>
        <p:nvGrpSpPr>
          <p:cNvPr id="28" name="Group 27">
            <a:extLst>
              <a:ext uri="{FF2B5EF4-FFF2-40B4-BE49-F238E27FC236}">
                <a16:creationId xmlns:a16="http://schemas.microsoft.com/office/drawing/2014/main" id="{D0259603-BE04-43DE-99EC-B0A24BC88F14}"/>
              </a:ext>
            </a:extLst>
          </p:cNvPr>
          <p:cNvGrpSpPr/>
          <p:nvPr/>
        </p:nvGrpSpPr>
        <p:grpSpPr>
          <a:xfrm>
            <a:off x="2115" y="255590"/>
            <a:ext cx="8963759" cy="504000"/>
            <a:chOff x="-1" y="204788"/>
            <a:chExt cx="9160935" cy="504000"/>
          </a:xfrm>
        </p:grpSpPr>
        <p:sp>
          <p:nvSpPr>
            <p:cNvPr id="29" name="Rectangle 28">
              <a:extLst>
                <a:ext uri="{FF2B5EF4-FFF2-40B4-BE49-F238E27FC236}">
                  <a16:creationId xmlns:a16="http://schemas.microsoft.com/office/drawing/2014/main" id="{A1440B14-952A-450B-B986-5C818D63B0FE}"/>
                </a:ext>
              </a:extLst>
            </p:cNvPr>
            <p:cNvSpPr/>
            <p:nvPr/>
          </p:nvSpPr>
          <p:spPr>
            <a:xfrm>
              <a:off x="-1" y="204788"/>
              <a:ext cx="148677" cy="504000"/>
            </a:xfrm>
            <a:prstGeom prst="rect">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D38321F9-C9D2-43E0-9F25-C2FDCF5D1235}"/>
                </a:ext>
              </a:extLst>
            </p:cNvPr>
            <p:cNvSpPr/>
            <p:nvPr/>
          </p:nvSpPr>
          <p:spPr>
            <a:xfrm>
              <a:off x="213435" y="204788"/>
              <a:ext cx="8947499" cy="504000"/>
            </a:xfrm>
            <a:prstGeom prst="rect">
              <a:avLst/>
            </a:prstGeom>
            <a:solidFill>
              <a:srgbClr val="3F9C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p:cNvSpPr>
            <a:spLocks noGrp="1"/>
          </p:cNvSpPr>
          <p:nvPr>
            <p:ph type="title"/>
          </p:nvPr>
        </p:nvSpPr>
        <p:spPr/>
        <p:txBody>
          <a:bodyPr lIns="0"/>
          <a:lstStyle>
            <a:lvl1pPr marL="0">
              <a:defRPr>
                <a:solidFill>
                  <a:schemeClr val="bg1"/>
                </a:solidFill>
              </a:defRPr>
            </a:lvl1pPr>
          </a:lstStyle>
          <a:p>
            <a:r>
              <a:rPr lang="en-US"/>
              <a:t>Click to edit Master title style</a:t>
            </a:r>
          </a:p>
        </p:txBody>
      </p:sp>
      <p:sp>
        <p:nvSpPr>
          <p:cNvPr id="2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0"/>
            </p:custDataLst>
          </p:nvPr>
        </p:nvSpPr>
        <p:spPr>
          <a:xfrm>
            <a:off x="323850" y="968399"/>
            <a:ext cx="8643938" cy="3506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49" name="RSM Logo" descr="Z:\RSM International\1 Design\2015\Brand\Guidelines\Logos\Logos-03.png">
            <a:extLst>
              <a:ext uri="{FF2B5EF4-FFF2-40B4-BE49-F238E27FC236}">
                <a16:creationId xmlns:a16="http://schemas.microsoft.com/office/drawing/2014/main" id="{B0562410-7BC2-4698-9EA6-CB484ED90949}"/>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47729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Create Layout 1 sid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a:xfrm>
            <a:off x="589360" y="1665900"/>
            <a:ext cx="2564606" cy="830997"/>
          </a:xfrm>
        </p:spPr>
        <p:txBody>
          <a:bodyPr/>
          <a:lstStyle>
            <a:lvl1pPr>
              <a:spcBef>
                <a:spcPts val="450"/>
              </a:spcBef>
              <a:defRPr/>
            </a:lvl1p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97FC0791-90B0-E90A-3F40-E62CE7D9B6F2}"/>
              </a:ext>
            </a:extLst>
          </p:cNvPr>
          <p:cNvSpPr>
            <a:spLocks noGrp="1"/>
          </p:cNvSpPr>
          <p:nvPr>
            <p:ph type="sldNum" sz="quarter" idx="12"/>
          </p:nvPr>
        </p:nvSpPr>
        <p:spPr/>
        <p:txBody>
          <a:bodyPr/>
          <a:lstStyle/>
          <a:p>
            <a:fld id="{6686A102-957E-47D3-A22D-E8508A8052D6}" type="slidenum">
              <a:rPr lang="en-GB" smtClean="0"/>
              <a:pPr/>
              <a:t>‹#›</a:t>
            </a:fld>
            <a:endParaRPr lang="en-GB" dirty="0"/>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a:xfrm>
            <a:off x="3964782" y="884635"/>
            <a:ext cx="4589860" cy="32396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877169180"/>
      </p:ext>
    </p:extLst>
  </p:cSld>
  <p:clrMapOvr>
    <a:masterClrMapping/>
  </p:clrMapOvr>
  <p:extLst>
    <p:ext uri="{DCECCB84-F9BA-43D5-87BE-67443E8EF086}">
      <p15:sldGuideLst xmlns:p15="http://schemas.microsoft.com/office/powerpoint/2012/main">
        <p15:guide id="1" orient="horz" pos="743">
          <p15:clr>
            <a:srgbClr val="FBAE40"/>
          </p15:clr>
        </p15:guide>
        <p15:guide id="2" pos="3330">
          <p15:clr>
            <a:srgbClr val="FBAE40"/>
          </p15:clr>
        </p15:guide>
      </p15:sldGuideLst>
    </p:ext>
  </p:extLs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423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00989063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182998241"/>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p:nvPr>
        </p:nvSpPr>
        <p:spPr>
          <a:xfrm>
            <a:off x="611981"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1981" y="1420351"/>
            <a:ext cx="3906441" cy="286940"/>
          </a:xfrm>
        </p:spPr>
        <p:txBody>
          <a:bodyPr/>
          <a:lstStyle>
            <a:lvl1pPr>
              <a:defRPr sz="15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4655364" y="1420351"/>
            <a:ext cx="3930097"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4663480" y="1707291"/>
            <a:ext cx="3913783" cy="3052105"/>
          </a:xfrm>
          <a:prstGeom prst="rect">
            <a:avLst/>
          </a:prstGeom>
          <a:noFill/>
        </p:spPr>
        <p:txBody>
          <a:bodyPr lIns="0" tIns="72000" rIns="108000" bIns="0">
            <a:normAutofit/>
          </a:bodyPr>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050">
                <a:solidFill>
                  <a:schemeClr val="accent4"/>
                </a:solidFill>
              </a:defRPr>
            </a:lvl4pPr>
            <a:lvl5pPr>
              <a:spcBef>
                <a:spcPts val="450"/>
              </a:spcBef>
              <a:spcAft>
                <a:spcPts val="0"/>
              </a:spcAft>
              <a:buClrTx/>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8461186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0641" y="1707292"/>
            <a:ext cx="255761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7951" y="1420351"/>
            <a:ext cx="255282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0641" y="532453"/>
            <a:ext cx="7966344" cy="415499"/>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3312319" y="1707292"/>
            <a:ext cx="2552828"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3319694" y="1420351"/>
            <a:ext cx="2548054" cy="286940"/>
          </a:xfrm>
        </p:spPr>
        <p:txBody>
          <a:bodyPr/>
          <a:lstStyle>
            <a:lvl1pPr>
              <a:defRPr sz="15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6006688" y="1707292"/>
            <a:ext cx="2570300" cy="2943290"/>
          </a:xfrm>
          <a:prstGeom prst="rect">
            <a:avLst/>
          </a:prstGeom>
          <a:noFill/>
        </p:spPr>
        <p:txBody>
          <a:bodyPr lIns="10800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6014221" y="1420351"/>
            <a:ext cx="2565493" cy="286940"/>
          </a:xfrm>
        </p:spPr>
        <p:txBody>
          <a:bodyPr/>
          <a:lstStyle>
            <a:lvl1pPr>
              <a:defRPr sz="15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8147327" y="231790"/>
            <a:ext cx="683885" cy="287030"/>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70289127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 name="Text Placeholder 2"/>
          <p:cNvSpPr>
            <a:spLocks noGrp="1"/>
          </p:cNvSpPr>
          <p:nvPr>
            <p:ph type="body" sz="quarter" idx="10" hasCustomPrompt="1"/>
          </p:nvPr>
        </p:nvSpPr>
        <p:spPr>
          <a:xfrm>
            <a:off x="611981" y="1707292"/>
            <a:ext cx="188952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619139" y="1420352"/>
            <a:ext cx="1885988" cy="286940"/>
          </a:xfrm>
        </p:spPr>
        <p:txBody>
          <a:bodyPr/>
          <a:lstStyle>
            <a:lvl1pPr>
              <a:defRPr sz="15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61690" cy="415499"/>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6687681" y="1707292"/>
            <a:ext cx="188958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2627710" y="1707292"/>
            <a:ext cx="1907792"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4661708" y="1707292"/>
            <a:ext cx="1899765" cy="2943290"/>
          </a:xfrm>
          <a:prstGeom prst="rect">
            <a:avLst/>
          </a:prstGeom>
          <a:noFill/>
        </p:spPr>
        <p:txBody>
          <a:bodyPr lIns="0" tIns="72000" rIns="108000" bIns="0"/>
          <a:lstStyle>
            <a:lvl1pPr>
              <a:spcBef>
                <a:spcPts val="450"/>
              </a:spcBef>
              <a:spcAft>
                <a:spcPts val="0"/>
              </a:spcAft>
              <a:defRPr sz="1050">
                <a:solidFill>
                  <a:schemeClr val="accent4"/>
                </a:solidFill>
              </a:defRPr>
            </a:lvl1pPr>
            <a:lvl2pPr marL="135000" indent="-135000">
              <a:spcBef>
                <a:spcPts val="450"/>
              </a:spcBef>
              <a:spcAft>
                <a:spcPts val="0"/>
              </a:spcAft>
              <a:buFont typeface="Wingdings" panose="05000000000000000000" pitchFamily="2" charset="2"/>
              <a:buChar char="§"/>
              <a:defRPr sz="1050">
                <a:solidFill>
                  <a:schemeClr val="accent4"/>
                </a:solidFill>
              </a:defRPr>
            </a:lvl2pPr>
            <a:lvl3pPr>
              <a:spcBef>
                <a:spcPts val="450"/>
              </a:spcBef>
              <a:spcAft>
                <a:spcPts val="0"/>
              </a:spcAft>
              <a:defRPr sz="105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6687622" y="1420352"/>
            <a:ext cx="1886048" cy="286940"/>
          </a:xfrm>
        </p:spPr>
        <p:txBody>
          <a:bodyPr/>
          <a:lstStyle>
            <a:lvl1pPr>
              <a:defRPr sz="15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2623895" y="1420352"/>
            <a:ext cx="1904223" cy="286940"/>
          </a:xfrm>
        </p:spPr>
        <p:txBody>
          <a:bodyPr/>
          <a:lstStyle>
            <a:lvl1pPr>
              <a:defRPr sz="15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4652494" y="1420352"/>
            <a:ext cx="1896212" cy="286940"/>
          </a:xfrm>
        </p:spPr>
        <p:txBody>
          <a:bodyPr/>
          <a:lstStyle>
            <a:lvl1pPr>
              <a:defRPr sz="15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94588625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62269115"/>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322201" cy="830997"/>
          </a:xfrm>
        </p:spPr>
        <p:txBody>
          <a:bodyPr/>
          <a:lstStyle>
            <a:lvl1pPr>
              <a:lnSpc>
                <a:spcPct val="100000"/>
              </a:lnSpc>
              <a:spcBef>
                <a:spcPts val="45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322202" cy="289322"/>
          </a:xfrm>
        </p:spPr>
        <p:txBody>
          <a:bodyPr/>
          <a:lstStyle>
            <a:lvl1pPr>
              <a:defRPr sz="15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3182998" y="873853"/>
            <a:ext cx="5394265" cy="286940"/>
          </a:xfrm>
        </p:spPr>
        <p:txBody>
          <a:bodyPr/>
          <a:lstStyle>
            <a:lvl1pPr>
              <a:defRPr sz="15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3176588" y="1160793"/>
            <a:ext cx="5400614" cy="2778833"/>
          </a:xfrm>
          <a:prstGeom prst="rect">
            <a:avLst/>
          </a:prstGeom>
          <a:noFill/>
        </p:spPr>
        <p:txBody>
          <a:bodyPr lIns="0" tIns="0" rIns="0" bIns="0" numCol="2" spcCol="180000">
            <a:noAutofit/>
          </a:bodyPr>
          <a:lstStyle>
            <a:lvl1pPr>
              <a:lnSpc>
                <a:spcPct val="100000"/>
              </a:lnSpc>
              <a:spcBef>
                <a:spcPts val="450"/>
              </a:spcBef>
              <a:spcAft>
                <a:spcPts val="0"/>
              </a:spcAft>
              <a:defRPr sz="1050">
                <a:solidFill>
                  <a:schemeClr val="accent4"/>
                </a:solidFill>
              </a:defRPr>
            </a:lvl1pPr>
            <a:lvl2pPr>
              <a:lnSpc>
                <a:spcPct val="100000"/>
              </a:lnSpc>
              <a:spcBef>
                <a:spcPts val="450"/>
              </a:spcBef>
              <a:spcAft>
                <a:spcPts val="0"/>
              </a:spcAft>
              <a:defRPr sz="1200">
                <a:solidFill>
                  <a:schemeClr val="bg2"/>
                </a:solidFill>
              </a:defRPr>
            </a:lvl2pPr>
            <a:lvl3pPr>
              <a:lnSpc>
                <a:spcPct val="100000"/>
              </a:lnSpc>
              <a:spcBef>
                <a:spcPts val="450"/>
              </a:spcBef>
              <a:spcAft>
                <a:spcPts val="0"/>
              </a:spcAft>
              <a:defRPr sz="1200">
                <a:solidFill>
                  <a:schemeClr val="bg2"/>
                </a:solidFill>
              </a:defRPr>
            </a:lvl3pPr>
            <a:lvl4pPr>
              <a:lnSpc>
                <a:spcPct val="100000"/>
              </a:lnSpc>
              <a:spcBef>
                <a:spcPts val="450"/>
              </a:spcBef>
              <a:spcAft>
                <a:spcPts val="0"/>
              </a:spcAft>
              <a:buClrTx/>
              <a:defRPr sz="1200">
                <a:solidFill>
                  <a:schemeClr val="tx1"/>
                </a:solidFill>
              </a:defRPr>
            </a:lvl4pPr>
            <a:lvl5pPr>
              <a:lnSpc>
                <a:spcPct val="100000"/>
              </a:lnSpc>
              <a:spcBef>
                <a:spcPts val="450"/>
              </a:spcBef>
              <a:spcAft>
                <a:spcPts val="0"/>
              </a:spcAft>
              <a:buClrTx/>
              <a:defRPr sz="1200">
                <a:solidFill>
                  <a:schemeClr val="tx1"/>
                </a:solidFill>
              </a:defRPr>
            </a:lvl5pPr>
          </a:lstStyle>
          <a:p>
            <a:r>
              <a:rPr lang="en-GB"/>
              <a:t>This box is set up with two text columns</a:t>
            </a:r>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332200187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329" y="1152"/>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dirty="0"/>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3312259" y="861778"/>
            <a:ext cx="5265005" cy="415499"/>
          </a:xfrm>
        </p:spPr>
        <p:txBody>
          <a:bodyPr/>
          <a:lstStyle>
            <a:lvl1pPr>
              <a:lnSpc>
                <a:spcPct val="100000"/>
              </a:lnSpc>
              <a:spcBef>
                <a:spcPts val="45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3312258" y="1306811"/>
            <a:ext cx="5264944" cy="2667346"/>
          </a:xfrm>
          <a:prstGeom prst="rect">
            <a:avLst/>
          </a:prstGeom>
          <a:noFill/>
        </p:spPr>
        <p:txBody>
          <a:bodyPr lIns="0" tIns="0" rIns="0" bIns="0" numCol="2" spcCol="180000">
            <a:noAutofit/>
          </a:bodyPr>
          <a:lstStyle>
            <a:lvl1pPr>
              <a:lnSpc>
                <a:spcPct val="100000"/>
              </a:lnSpc>
              <a:spcBef>
                <a:spcPts val="450"/>
              </a:spcBef>
              <a:spcAft>
                <a:spcPts val="0"/>
              </a:spcAft>
              <a:defRPr sz="1200">
                <a:solidFill>
                  <a:schemeClr val="bg1"/>
                </a:solidFill>
              </a:defRPr>
            </a:lvl1pPr>
            <a:lvl2pPr>
              <a:lnSpc>
                <a:spcPct val="100000"/>
              </a:lnSpc>
              <a:spcBef>
                <a:spcPts val="450"/>
              </a:spcBef>
              <a:spcAft>
                <a:spcPts val="0"/>
              </a:spcAft>
              <a:defRPr sz="1200">
                <a:solidFill>
                  <a:schemeClr val="bg1"/>
                </a:solidFill>
              </a:defRPr>
            </a:lvl2pPr>
            <a:lvl3pPr>
              <a:lnSpc>
                <a:spcPct val="100000"/>
              </a:lnSpc>
              <a:spcBef>
                <a:spcPts val="450"/>
              </a:spcBef>
              <a:spcAft>
                <a:spcPts val="0"/>
              </a:spcAft>
              <a:defRPr sz="1200">
                <a:solidFill>
                  <a:schemeClr val="bg1"/>
                </a:solidFill>
              </a:defRPr>
            </a:lvl3pPr>
            <a:lvl4pPr>
              <a:lnSpc>
                <a:spcPct val="100000"/>
              </a:lnSpc>
              <a:spcBef>
                <a:spcPts val="450"/>
              </a:spcBef>
              <a:spcAft>
                <a:spcPts val="0"/>
              </a:spcAft>
              <a:buClrTx/>
              <a:defRPr sz="1200">
                <a:solidFill>
                  <a:schemeClr val="bg1"/>
                </a:solidFill>
              </a:defRPr>
            </a:lvl4pPr>
            <a:lvl5pPr>
              <a:lnSpc>
                <a:spcPct val="100000"/>
              </a:lnSpc>
              <a:spcBef>
                <a:spcPts val="450"/>
              </a:spcBef>
              <a:spcAft>
                <a:spcPts val="0"/>
              </a:spcAft>
              <a:buClrTx/>
              <a:defRPr sz="1200">
                <a:solidFill>
                  <a:schemeClr val="bg1"/>
                </a:solidFill>
              </a:defRPr>
            </a:lvl5pPr>
          </a:lstStyle>
          <a:p>
            <a:pPr lvl="0"/>
            <a:r>
              <a:rPr lang="en-GB"/>
              <a:t>Edit Master text styles</a:t>
            </a:r>
          </a:p>
          <a:p>
            <a:pPr lvl="1"/>
            <a:r>
              <a:rPr lang="en-GB"/>
              <a:t>Second level</a:t>
            </a:r>
          </a:p>
          <a:p>
            <a:pPr lvl="2"/>
            <a:r>
              <a:rPr lang="en-GB"/>
              <a:t>Third level</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11251712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10255"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10256" cy="314325"/>
          </a:xfrm>
        </p:spPr>
        <p:txBody>
          <a:bodyPr/>
          <a:lstStyle>
            <a:lvl1pPr>
              <a:defRPr sz="15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3987404" cy="51435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dirty="0"/>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52088310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3987404" cy="5143500"/>
          </a:xfrm>
        </p:spPr>
        <p:txBody>
          <a:bodyPr/>
          <a:lstStyle/>
          <a:p>
            <a:r>
              <a:rPr lang="en-US" dirty="0"/>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4167006" y="532453"/>
            <a:ext cx="4423994"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423994" cy="314325"/>
          </a:xfrm>
        </p:spPr>
        <p:txBody>
          <a:bodyPr/>
          <a:lstStyle>
            <a:lvl1pPr>
              <a:defRPr sz="15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611981" y="4678669"/>
            <a:ext cx="3375423" cy="3428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6056975" y="-803194"/>
            <a:ext cx="3087025" cy="67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8147327" y="231790"/>
            <a:ext cx="683885" cy="287030"/>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541028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Create Layout 1 side title righ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a:xfrm>
            <a:off x="589359" y="884635"/>
            <a:ext cx="3914776" cy="32396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a:xfrm>
            <a:off x="4639867" y="1665900"/>
            <a:ext cx="2565000" cy="831600"/>
          </a:xfrm>
        </p:spPr>
        <p:txBody>
          <a:body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97FC0791-90B0-E90A-3F40-E62CE7D9B6F2}"/>
              </a:ext>
            </a:extLst>
          </p:cNvPr>
          <p:cNvSpPr>
            <a:spLocks noGrp="1"/>
          </p:cNvSpPr>
          <p:nvPr>
            <p:ph type="sldNum" sz="quarter" idx="12"/>
          </p:nvPr>
        </p:nvSpPr>
        <p:spPr/>
        <p:txBody>
          <a:bodyPr/>
          <a:lstStyle/>
          <a:p>
            <a:fld id="{6686A102-957E-47D3-A22D-E8508A8052D6}" type="slidenum">
              <a:rPr lang="en-GB" smtClean="0"/>
              <a:pPr/>
              <a:t>‹#›</a:t>
            </a:fld>
            <a:endParaRPr lang="en-GB" dirty="0"/>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1710454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5021992" y="2841745"/>
            <a:ext cx="4122008" cy="2301755"/>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9144000" cy="51435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dirty="0"/>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8147327" y="231790"/>
            <a:ext cx="683885" cy="287030"/>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938927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609004" y="2651619"/>
            <a:ext cx="3923246" cy="20350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4658087" y="2647776"/>
            <a:ext cx="3923246" cy="20350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10893"/>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695996" y="3235888"/>
            <a:ext cx="3734448"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703403" y="2751967"/>
            <a:ext cx="3734448" cy="229877"/>
          </a:xfrm>
        </p:spPr>
        <p:txBody>
          <a:bodyPr/>
          <a:lstStyle>
            <a:lvl1pPr>
              <a:spcBef>
                <a:spcPts val="0"/>
              </a:spcBef>
              <a:defRPr sz="135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4662489" y="1412912"/>
            <a:ext cx="1240726" cy="1240726"/>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703403" y="2993927"/>
            <a:ext cx="3734448" cy="229877"/>
          </a:xfrm>
        </p:spPr>
        <p:txBody>
          <a:bodyPr/>
          <a:lstStyle>
            <a:lvl1pPr>
              <a:spcBef>
                <a:spcPts val="0"/>
              </a:spcBef>
              <a:defRPr sz="105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4745078" y="3235667"/>
            <a:ext cx="3734449" cy="1365251"/>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4752486" y="2751747"/>
            <a:ext cx="3734449" cy="229877"/>
          </a:xfrm>
        </p:spPr>
        <p:txBody>
          <a:bodyPr/>
          <a:lstStyle>
            <a:lvl1pPr>
              <a:spcBef>
                <a:spcPts val="0"/>
              </a:spcBef>
              <a:defRPr sz="135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4752486" y="2993707"/>
            <a:ext cx="3734449" cy="229877"/>
          </a:xfrm>
        </p:spPr>
        <p:txBody>
          <a:bodyPr/>
          <a:lstStyle>
            <a:lvl1pPr>
              <a:spcBef>
                <a:spcPts val="0"/>
              </a:spcBef>
              <a:defRPr sz="105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80526708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77945"/>
            <a:ext cx="3870595"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691678" y="1671765"/>
            <a:ext cx="2738766" cy="229877"/>
          </a:xfrm>
        </p:spPr>
        <p:txBody>
          <a:bodyPr/>
          <a:lstStyle>
            <a:lvl1pPr>
              <a:spcBef>
                <a:spcPts val="0"/>
              </a:spcBef>
              <a:defRPr sz="13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691678" y="1913725"/>
            <a:ext cx="2738766" cy="229877"/>
          </a:xfrm>
        </p:spPr>
        <p:txBody>
          <a:bodyPr/>
          <a:lstStyle>
            <a:lvl1pPr>
              <a:spcBef>
                <a:spcPts val="0"/>
              </a:spcBef>
              <a:defRPr sz="105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4662488" y="2481752"/>
            <a:ext cx="3899809" cy="214137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5741981" y="1683848"/>
            <a:ext cx="2744954" cy="229877"/>
          </a:xfrm>
        </p:spPr>
        <p:txBody>
          <a:bodyPr/>
          <a:lstStyle>
            <a:lvl1pPr>
              <a:spcBef>
                <a:spcPts val="0"/>
              </a:spcBef>
              <a:defRPr sz="135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5741981" y="1925808"/>
            <a:ext cx="2744954" cy="229877"/>
          </a:xfrm>
        </p:spPr>
        <p:txBody>
          <a:bodyPr/>
          <a:lstStyle>
            <a:lvl1pPr>
              <a:spcBef>
                <a:spcPts val="0"/>
              </a:spcBef>
              <a:defRPr sz="105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611981" y="1467501"/>
            <a:ext cx="934200" cy="940547"/>
          </a:xfrm>
          <a:prstGeom prst="rect">
            <a:avLst/>
          </a:prstGeom>
          <a:solidFill>
            <a:srgbClr val="E7E7E8"/>
          </a:solidFill>
        </p:spPr>
        <p:txBody>
          <a:bodyPr lIns="72000" tIns="72000" rIns="72000"/>
          <a:lstStyle/>
          <a:p>
            <a:r>
              <a:rPr lang="en-US" dirty="0"/>
              <a:t>Click icon to add picture</a:t>
            </a:r>
            <a:endParaRPr lang="en-GB" dirty="0"/>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4662488" y="1469520"/>
            <a:ext cx="934200" cy="940547"/>
          </a:xfrm>
          <a:prstGeom prst="rect">
            <a:avLst/>
          </a:prstGeom>
          <a:solidFill>
            <a:srgbClr val="E7E7E8"/>
          </a:solidFill>
        </p:spPr>
        <p:txBody>
          <a:bodyPr lIns="72000" tIns="72000" rIns="72000"/>
          <a:lstStyle/>
          <a:p>
            <a:r>
              <a:rPr lang="en-US" dirty="0"/>
              <a:t>Click icon to add picture</a:t>
            </a:r>
            <a:endParaRPr lang="en-GB" dirty="0"/>
          </a:p>
        </p:txBody>
      </p:sp>
    </p:spTree>
    <p:extLst>
      <p:ext uri="{BB962C8B-B14F-4D97-AF65-F5344CB8AC3E}">
        <p14:creationId xmlns:p14="http://schemas.microsoft.com/office/powerpoint/2010/main" val="234710564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01093"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3292085" y="140149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601005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8147327" y="231790"/>
            <a:ext cx="683885" cy="287030"/>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5999384" y="2659981"/>
            <a:ext cx="2582904"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3299437" y="2660260"/>
            <a:ext cx="2582904" cy="202604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601092" y="2660260"/>
            <a:ext cx="2582904"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668008" y="32752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675416" y="27519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675416" y="29723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3389612" y="3274773"/>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3397020" y="2751468"/>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3397020" y="2971800"/>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6071816" y="3281920"/>
            <a:ext cx="2366610" cy="1304018"/>
          </a:xfrm>
          <a:prstGeom prst="rect">
            <a:avLst/>
          </a:prstGeom>
          <a:noFill/>
        </p:spPr>
        <p:txBody>
          <a:bodyPr lIns="0" tIns="36000" rIns="0" bIns="0"/>
          <a:lstStyle>
            <a:lvl1pPr>
              <a:spcBef>
                <a:spcPts val="450"/>
              </a:spcBef>
              <a:spcAft>
                <a:spcPts val="0"/>
              </a:spcAft>
              <a:defRPr sz="1050">
                <a:solidFill>
                  <a:schemeClr val="bg1"/>
                </a:solidFill>
              </a:defRPr>
            </a:lvl1pPr>
            <a:lvl2pPr marL="135000" indent="-135000">
              <a:spcBef>
                <a:spcPts val="450"/>
              </a:spcBef>
              <a:spcAft>
                <a:spcPts val="0"/>
              </a:spcAft>
              <a:buFont typeface="Wingdings" panose="05000000000000000000" pitchFamily="2" charset="2"/>
              <a:buChar char="§"/>
              <a:defRPr sz="1050">
                <a:solidFill>
                  <a:schemeClr val="bg1"/>
                </a:solidFill>
              </a:defRPr>
            </a:lvl2pPr>
            <a:lvl3pPr>
              <a:spcBef>
                <a:spcPts val="450"/>
              </a:spcBef>
              <a:spcAft>
                <a:spcPts val="0"/>
              </a:spcAft>
              <a:defRPr sz="105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6079224" y="2758614"/>
            <a:ext cx="2366610" cy="208249"/>
          </a:xfrm>
        </p:spPr>
        <p:txBody>
          <a:bodyPr/>
          <a:lstStyle>
            <a:lvl1pPr>
              <a:spcBef>
                <a:spcPts val="0"/>
              </a:spcBef>
              <a:defRPr sz="135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6079224" y="2978947"/>
            <a:ext cx="2366610" cy="229877"/>
          </a:xfrm>
        </p:spPr>
        <p:txBody>
          <a:bodyPr/>
          <a:lstStyle>
            <a:lvl1pPr>
              <a:spcBef>
                <a:spcPts val="0"/>
              </a:spcBef>
              <a:defRPr sz="105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73133615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1982" y="1467501"/>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19" y="2461834"/>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1557051" y="1583099"/>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1557051" y="2022466"/>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3317671" y="1466168"/>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3316609" y="2460501"/>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4262740" y="1581766"/>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4262740" y="2021134"/>
            <a:ext cx="1619537" cy="229877"/>
          </a:xfrm>
        </p:spPr>
        <p:txBody>
          <a:bodyPr/>
          <a:lstStyle>
            <a:lvl1pPr>
              <a:spcBef>
                <a:spcPts val="0"/>
              </a:spcBef>
              <a:defRPr sz="105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6011467" y="1469520"/>
            <a:ext cx="874643" cy="880586"/>
          </a:xfrm>
          <a:prstGeom prst="rect">
            <a:avLst/>
          </a:prstGeom>
          <a:solidFill>
            <a:srgbClr val="E7E7E8"/>
          </a:solidFill>
        </p:spPr>
        <p:txBody>
          <a:bodyPr lIns="72000" tIns="72000" rIns="72000"/>
          <a:lstStyle>
            <a:lvl1pPr>
              <a:defRPr sz="1200"/>
            </a:lvl1pPr>
          </a:lstStyle>
          <a:p>
            <a:r>
              <a:rPr lang="en-US" dirty="0"/>
              <a:t>Click icon to add picture</a:t>
            </a:r>
            <a:endParaRPr lang="en-GB" dirty="0"/>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6010404" y="2463853"/>
            <a:ext cx="2565669" cy="2157491"/>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6956536" y="1585118"/>
            <a:ext cx="1619537" cy="229877"/>
          </a:xfrm>
        </p:spPr>
        <p:txBody>
          <a:bodyPr/>
          <a:lstStyle>
            <a:lvl1pPr>
              <a:spcBef>
                <a:spcPts val="0"/>
              </a:spcBef>
              <a:defRPr sz="105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6956536" y="2024485"/>
            <a:ext cx="1619537"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97324665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1"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11982"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2636457"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4670746"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6687454" y="1401770"/>
            <a:ext cx="1258490" cy="1258490"/>
          </a:xfrm>
          <a:prstGeom prst="rect">
            <a:avLst/>
          </a:prstGeom>
          <a:solidFill>
            <a:srgbClr val="E7E7E8"/>
          </a:solidFill>
        </p:spPr>
        <p:txBody>
          <a:bodyPr lIns="72000" tIns="72000" rIns="72000"/>
          <a:lstStyle/>
          <a:p>
            <a:r>
              <a:rPr lang="en-US" dirty="0"/>
              <a:t>Click icon to add picture</a:t>
            </a:r>
            <a:endParaRPr lang="en-GB" dirty="0"/>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610919" y="2660260"/>
            <a:ext cx="1897993" cy="202604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2631509" y="2660260"/>
            <a:ext cx="1897993" cy="202604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4669755" y="2660260"/>
            <a:ext cx="1897993" cy="202604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6688220" y="2660260"/>
            <a:ext cx="1897993" cy="202604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682560"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689968"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689968"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2725378" y="3317991"/>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2732785" y="2751747"/>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2732785" y="2959921"/>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4759666" y="3325609"/>
            <a:ext cx="1739894"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4767074"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4767074"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6792040" y="3325609"/>
            <a:ext cx="1739893" cy="1232216"/>
          </a:xfrm>
          <a:prstGeom prst="rect">
            <a:avLst/>
          </a:prstGeom>
          <a:noFill/>
        </p:spPr>
        <p:txBody>
          <a:bodyPr lIns="0" tIns="36000" rIns="0" bIns="0"/>
          <a:lstStyle>
            <a:lvl1pPr>
              <a:spcBef>
                <a:spcPts val="450"/>
              </a:spcBef>
              <a:spcAft>
                <a:spcPts val="0"/>
              </a:spcAft>
              <a:defRPr sz="900">
                <a:solidFill>
                  <a:schemeClr val="bg1"/>
                </a:solidFill>
              </a:defRPr>
            </a:lvl1pPr>
            <a:lvl2pPr marL="135000" indent="-135000">
              <a:spcBef>
                <a:spcPts val="450"/>
              </a:spcBef>
              <a:spcAft>
                <a:spcPts val="0"/>
              </a:spcAft>
              <a:buFont typeface="Wingdings" panose="05000000000000000000" pitchFamily="2" charset="2"/>
              <a:buChar char="§"/>
              <a:defRPr sz="900">
                <a:solidFill>
                  <a:schemeClr val="bg1"/>
                </a:solidFill>
              </a:defRPr>
            </a:lvl2pPr>
            <a:lvl3pPr>
              <a:spcBef>
                <a:spcPts val="450"/>
              </a:spcBef>
              <a:spcAft>
                <a:spcPts val="0"/>
              </a:spcAft>
              <a:defRPr sz="900">
                <a:solidFill>
                  <a:schemeClr val="bg1"/>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6792040" y="2759365"/>
            <a:ext cx="1739894" cy="196091"/>
          </a:xfrm>
        </p:spPr>
        <p:txBody>
          <a:bodyPr/>
          <a:lstStyle>
            <a:lvl1pPr>
              <a:spcBef>
                <a:spcPts val="0"/>
              </a:spcBef>
              <a:defRPr sz="12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6792040" y="2967539"/>
            <a:ext cx="1739894" cy="374774"/>
          </a:xfrm>
        </p:spPr>
        <p:txBody>
          <a:bodyPr/>
          <a:lstStyle>
            <a:lvl1pPr>
              <a:spcBef>
                <a:spcPts val="0"/>
              </a:spcBef>
              <a:defRPr sz="105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334388226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3859" cy="415499"/>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5831980" y="-803194"/>
            <a:ext cx="3312020" cy="8031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r>
              <a:rPr lang="en-US" sz="1050" b="0" dirty="0">
                <a:solidFill>
                  <a:srgbClr val="E40046"/>
                </a:solidFill>
              </a:rPr>
              <a:t>Use only for lengthier biographies</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610919" y="1391590"/>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610920" y="2618085"/>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61091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61091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2644507" y="1394902"/>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2644507" y="2621398"/>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4661998" y="1390296"/>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4661999" y="2616791"/>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6695586" y="1393609"/>
            <a:ext cx="673499" cy="678074"/>
          </a:xfrm>
          <a:prstGeom prst="rect">
            <a:avLst/>
          </a:prstGeom>
          <a:solidFill>
            <a:srgbClr val="E7E7E8"/>
          </a:solidFill>
        </p:spPr>
        <p:txBody>
          <a:bodyPr lIns="72000" tIns="72000" rIns="72000"/>
          <a:lstStyle>
            <a:lvl1pPr>
              <a:defRPr sz="900"/>
            </a:lvl1pPr>
          </a:lstStyle>
          <a:p>
            <a:r>
              <a:rPr lang="en-US" dirty="0"/>
              <a:t>Click icon to add picture</a:t>
            </a:r>
            <a:endParaRPr lang="en-GB" dirty="0"/>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6695587" y="2620104"/>
            <a:ext cx="1890584" cy="2001239"/>
          </a:xfrm>
          <a:prstGeom prst="rect">
            <a:avLst/>
          </a:prstGeom>
          <a:noFill/>
        </p:spPr>
        <p:txBody>
          <a:bodyPr lIns="0" tIns="36000" rIns="0" bIns="0"/>
          <a:lstStyle>
            <a:lvl1pPr>
              <a:spcBef>
                <a:spcPts val="450"/>
              </a:spcBef>
              <a:spcAft>
                <a:spcPts val="0"/>
              </a:spcAft>
              <a:defRPr sz="900">
                <a:solidFill>
                  <a:schemeClr val="accent4"/>
                </a:solidFill>
              </a:defRPr>
            </a:lvl1pPr>
            <a:lvl2pPr marL="135000" indent="-135000">
              <a:spcBef>
                <a:spcPts val="450"/>
              </a:spcBef>
              <a:spcAft>
                <a:spcPts val="0"/>
              </a:spcAft>
              <a:buFont typeface="Wingdings" panose="05000000000000000000" pitchFamily="2" charset="2"/>
              <a:buChar char="§"/>
              <a:defRPr sz="900">
                <a:solidFill>
                  <a:schemeClr val="accent4"/>
                </a:solidFill>
              </a:defRPr>
            </a:lvl2pPr>
            <a:lvl3pPr>
              <a:spcBef>
                <a:spcPts val="450"/>
              </a:spcBef>
              <a:spcAft>
                <a:spcPts val="0"/>
              </a:spcAft>
              <a:defRPr sz="900">
                <a:solidFill>
                  <a:schemeClr val="accent4"/>
                </a:solidFill>
              </a:defRPr>
            </a:lvl3pPr>
            <a:lvl4pPr>
              <a:spcBef>
                <a:spcPts val="450"/>
              </a:spcBef>
              <a:spcAft>
                <a:spcPts val="0"/>
              </a:spcAft>
              <a:buClrTx/>
              <a:defRPr sz="1200">
                <a:solidFill>
                  <a:schemeClr val="tx1"/>
                </a:solidFill>
              </a:defRPr>
            </a:lvl4pPr>
            <a:lvl5pPr>
              <a:spcBef>
                <a:spcPts val="450"/>
              </a:spcBef>
              <a:spcAft>
                <a:spcPts val="0"/>
              </a:spcAft>
              <a:buClrTx/>
              <a:defRPr sz="12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2636459" y="2140717"/>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2636459" y="2390227"/>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466163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4661638" y="2388452"/>
            <a:ext cx="1906681" cy="229877"/>
          </a:xfrm>
        </p:spPr>
        <p:txBody>
          <a:bodyPr/>
          <a:lstStyle>
            <a:lvl1pPr>
              <a:spcBef>
                <a:spcPts val="0"/>
              </a:spcBef>
              <a:defRPr sz="105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6687178" y="2138942"/>
            <a:ext cx="1906681" cy="229877"/>
          </a:xfrm>
        </p:spPr>
        <p:txBody>
          <a:bodyPr/>
          <a:lstStyle>
            <a:lvl1pPr>
              <a:spcBef>
                <a:spcPts val="0"/>
              </a:spcBef>
              <a:defRPr sz="105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6687178" y="2388452"/>
            <a:ext cx="1906681" cy="229877"/>
          </a:xfrm>
        </p:spPr>
        <p:txBody>
          <a:bodyPr/>
          <a:lstStyle>
            <a:lvl1pPr>
              <a:spcBef>
                <a:spcPts val="0"/>
              </a:spcBef>
              <a:defRPr sz="105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38325941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2327008"/>
            <a:ext cx="9144000" cy="62423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3986808"/>
            <a:ext cx="9144000" cy="1156692"/>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35604" y="24216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35604" y="261382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620813" y="408468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620813" y="427684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05801" y="2418455"/>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05801" y="2610612"/>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3591010" y="408147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3591010" y="4273627"/>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561208" y="2421580"/>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561208" y="2613736"/>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6546417" y="4084594"/>
            <a:ext cx="2030846"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6546417" y="4276751"/>
            <a:ext cx="2030846"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15241158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3582263" y="2325400"/>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6537670" y="2327008"/>
            <a:ext cx="2054384" cy="62423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611982" y="2327008"/>
            <a:ext cx="2092796"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63199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60580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565021"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612067"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358587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6545091" y="3100489"/>
            <a:ext cx="90946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680603" y="239496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680603" y="258712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612066" y="310048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3650800" y="2391753"/>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3650800" y="2583909"/>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3582264" y="3097275"/>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6606207" y="2394878"/>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6606207" y="2587034"/>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6537670" y="3100399"/>
            <a:ext cx="916885"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3560956" y="3986808"/>
            <a:ext cx="2054384" cy="6242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6526137" y="3988648"/>
            <a:ext cx="2054384" cy="6242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576912" y="3986808"/>
            <a:ext cx="2092796" cy="6242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669070" y="405994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669070" y="425209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3639268" y="4056725"/>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3639268" y="4248882"/>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6594674" y="4059850"/>
            <a:ext cx="1835729" cy="154251"/>
          </a:xfrm>
        </p:spPr>
        <p:txBody>
          <a:bodyPr/>
          <a:lstStyle>
            <a:lvl1pPr>
              <a:spcBef>
                <a:spcPts val="0"/>
              </a:spcBef>
              <a:defRPr sz="12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6594674" y="4252006"/>
            <a:ext cx="1835729" cy="240851"/>
          </a:xfrm>
        </p:spPr>
        <p:txBody>
          <a:bodyPr/>
          <a:lstStyle>
            <a:lvl1pPr>
              <a:spcBef>
                <a:spcPts val="0"/>
              </a:spcBef>
              <a:defRPr sz="9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283827659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2327009"/>
            <a:ext cx="914400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3990022"/>
            <a:ext cx="9144000" cy="11534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3560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3560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670762"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670762"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68996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68996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620813"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620813"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4722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265597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265597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041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470916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470916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683924" y="2400797"/>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683924" y="2613826"/>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694375"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6703122" y="4063811"/>
            <a:ext cx="1888099" cy="147222"/>
          </a:xfrm>
        </p:spPr>
        <p:txBody>
          <a:bodyPr/>
          <a:lstStyle>
            <a:lvl1pPr>
              <a:spcBef>
                <a:spcPts val="0"/>
              </a:spcBef>
              <a:defRPr sz="12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6703122" y="4276841"/>
            <a:ext cx="1888099" cy="229877"/>
          </a:xfrm>
        </p:spPr>
        <p:txBody>
          <a:bodyPr/>
          <a:lstStyle>
            <a:lvl1pPr>
              <a:spcBef>
                <a:spcPts val="0"/>
              </a:spcBef>
              <a:defRPr sz="105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73494924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Biograph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p:txBody>
          <a:body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97FC0791-90B0-E90A-3F40-E62CE7D9B6F2}"/>
              </a:ext>
            </a:extLst>
          </p:cNvPr>
          <p:cNvSpPr>
            <a:spLocks noGrp="1"/>
          </p:cNvSpPr>
          <p:nvPr>
            <p:ph type="sldNum" sz="quarter" idx="12"/>
          </p:nvPr>
        </p:nvSpPr>
        <p:spPr/>
        <p:txBody>
          <a:bodyPr/>
          <a:lstStyle/>
          <a:p>
            <a:fld id="{6686A102-957E-47D3-A22D-E8508A8052D6}" type="slidenum">
              <a:rPr lang="en-GB" smtClean="0"/>
              <a:pPr/>
              <a:t>‹#›</a:t>
            </a:fld>
            <a:endParaRPr lang="en-GB" dirty="0"/>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p:txBody>
          <a:bodyPr/>
          <a:lstStyle>
            <a:lvl1pPr>
              <a:defRPr sz="900">
                <a:solidFill>
                  <a:srgbClr val="FFFFFF"/>
                </a:solidFill>
              </a:defRPr>
            </a:lvl1pPr>
            <a:lvl2pPr>
              <a:buClr>
                <a:schemeClr val="bg1"/>
              </a:buClr>
              <a:defRPr sz="900">
                <a:solidFill>
                  <a:srgbClr val="FFFFFF"/>
                </a:solidFill>
              </a:defRPr>
            </a:lvl2pPr>
            <a:lvl3pPr>
              <a:defRPr sz="900">
                <a:solidFill>
                  <a:srgbClr val="FFFFFF"/>
                </a:solidFill>
              </a:defRPr>
            </a:lvl3pPr>
            <a:lvl4pPr>
              <a:defRPr sz="900">
                <a:solidFill>
                  <a:srgbClr val="FFFFFF"/>
                </a:solidFill>
              </a:defRPr>
            </a:lvl4pPr>
            <a:lvl5pPr>
              <a:defRPr sz="900">
                <a:solidFill>
                  <a:srgbClr val="FFFFFF"/>
                </a:solidFill>
              </a:defRPr>
            </a:lvl5pPr>
            <a:lvl6pPr>
              <a:defRPr sz="1200" b="1">
                <a:solidFill>
                  <a:srgbClr val="FFFFFF"/>
                </a:solidFill>
              </a:defRPr>
            </a:lvl6pPr>
            <a:lvl7pPr>
              <a:defRPr sz="1050">
                <a:solidFill>
                  <a:srgbClr val="FFFFFF"/>
                </a:solidFill>
              </a:defRPr>
            </a:lvl7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71304399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2647225" y="2324121"/>
            <a:ext cx="1888099"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4704725" y="2327008"/>
            <a:ext cx="1868748"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6708515" y="2321699"/>
            <a:ext cx="1868748"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610254" y="2324121"/>
            <a:ext cx="1891250"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611980" y="532453"/>
            <a:ext cx="7979240" cy="415499"/>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626857"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685906" y="2362765"/>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685906" y="2575795"/>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266201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2715450"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2715450"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471520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4754157"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4754157"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612066"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2650788" y="3104385"/>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4703335" y="3108432"/>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6709166" y="1437474"/>
            <a:ext cx="889534" cy="889534"/>
          </a:xfrm>
          <a:prstGeom prst="rect">
            <a:avLst/>
          </a:prstGeom>
          <a:solidFill>
            <a:srgbClr val="E7E7E8"/>
          </a:solidFill>
        </p:spPr>
        <p:txBody>
          <a:bodyPr lIns="72000" tIns="72000" rIns="72000"/>
          <a:lstStyle/>
          <a:p>
            <a:r>
              <a:rPr lang="en-US" dirty="0"/>
              <a:t>Click icon to add picture</a:t>
            </a:r>
            <a:endParaRPr lang="en-GB" dirty="0"/>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6799669" y="236718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6799669" y="258021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6715630" y="3100489"/>
            <a:ext cx="889534" cy="889534"/>
          </a:xfrm>
          <a:prstGeom prst="rect">
            <a:avLst/>
          </a:prstGeom>
          <a:solidFill>
            <a:srgbClr val="E7E7E8"/>
          </a:solidFill>
        </p:spPr>
        <p:txBody>
          <a:bodyPr lIns="72000" tIns="72000" rIns="72000"/>
          <a:lstStyle>
            <a:lvl1pPr>
              <a:defRPr>
                <a:solidFill>
                  <a:schemeClr val="tx1"/>
                </a:solidFill>
              </a:defRPr>
            </a:lvl1pPr>
          </a:lstStyle>
          <a:p>
            <a:r>
              <a:rPr lang="en-US" dirty="0"/>
              <a:t>Click icon to add picture</a:t>
            </a:r>
            <a:endParaRPr lang="en-GB" dirty="0"/>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8147327" y="231790"/>
            <a:ext cx="683885" cy="287030"/>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2645773" y="3994626"/>
            <a:ext cx="1888099" cy="62102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4681810" y="3997966"/>
            <a:ext cx="1868748" cy="62102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6710494" y="3990023"/>
            <a:ext cx="1868748" cy="62102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608960" y="3990023"/>
            <a:ext cx="1891250" cy="62102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695049" y="4029757"/>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695049" y="4242787"/>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2724593"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2724593"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4763300"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4763300"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6808812" y="4034179"/>
            <a:ext cx="1713013" cy="147222"/>
          </a:xfrm>
        </p:spPr>
        <p:txBody>
          <a:bodyPr/>
          <a:lstStyle>
            <a:lvl1pPr>
              <a:spcBef>
                <a:spcPts val="0"/>
              </a:spcBef>
              <a:defRPr sz="12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6808812" y="4247209"/>
            <a:ext cx="1713013" cy="229877"/>
          </a:xfrm>
        </p:spPr>
        <p:txBody>
          <a:bodyPr/>
          <a:lstStyle>
            <a:lvl1pPr>
              <a:spcBef>
                <a:spcPts val="0"/>
              </a:spcBef>
              <a:defRPr sz="9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6065746" y="-861321"/>
            <a:ext cx="3087025" cy="817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214313" indent="-214313" algn="l">
              <a:buFont typeface="Wingdings" pitchFamily="2" charset="2"/>
              <a:buChar char="§"/>
            </a:pPr>
            <a:r>
              <a:rPr lang="en-US" sz="1050" b="0" dirty="0">
                <a:solidFill>
                  <a:srgbClr val="E40046"/>
                </a:solidFill>
              </a:rPr>
              <a:t>Don’t change title and subtitle text or size.</a:t>
            </a:r>
          </a:p>
          <a:p>
            <a:pPr marL="214313" indent="-214313" algn="l">
              <a:buFont typeface="Wingdings" pitchFamily="2" charset="2"/>
              <a:buChar char="§"/>
            </a:pPr>
            <a:r>
              <a:rPr lang="en-US" sz="1050" b="0" dirty="0">
                <a:solidFill>
                  <a:srgbClr val="E40046"/>
                </a:solidFill>
              </a:rPr>
              <a:t>Colored boxes are fixed </a:t>
            </a:r>
          </a:p>
          <a:p>
            <a:pPr marL="214313" indent="-214313" algn="l">
              <a:buFont typeface="Wingdings" pitchFamily="2" charset="2"/>
              <a:buChar char="§"/>
            </a:pPr>
            <a:r>
              <a:rPr lang="en-US" sz="1050" b="0" dirty="0">
                <a:solidFill>
                  <a:srgbClr val="E40046"/>
                </a:solidFill>
              </a:rPr>
              <a:t>Text should be no smaller than pt 12</a:t>
            </a:r>
          </a:p>
          <a:p>
            <a:pPr marL="214313" indent="-214313" algn="l">
              <a:buFont typeface="Wingdings" pitchFamily="2" charset="2"/>
              <a:buChar char="§"/>
            </a:pPr>
            <a:endParaRPr lang="en-US" sz="1050" b="0" dirty="0">
              <a:solidFill>
                <a:srgbClr val="E40046"/>
              </a:solidFill>
            </a:endParaRPr>
          </a:p>
          <a:p>
            <a:pPr marL="0" indent="0" algn="l">
              <a:buFont typeface="+mj-lt"/>
              <a:buNone/>
            </a:pPr>
            <a:endParaRPr lang="en-US" sz="1350" b="0" dirty="0">
              <a:solidFill>
                <a:srgbClr val="E40046"/>
              </a:solidFill>
            </a:endParaRPr>
          </a:p>
        </p:txBody>
      </p:sp>
    </p:spTree>
    <p:extLst>
      <p:ext uri="{BB962C8B-B14F-4D97-AF65-F5344CB8AC3E}">
        <p14:creationId xmlns:p14="http://schemas.microsoft.com/office/powerpoint/2010/main" val="125001808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6433477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306545205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143028627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893"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p:spPr>
        <p:txBody>
          <a:bodyPr vert="horz" wrap="square" lIns="0" tIns="0" rIns="0" bIns="0" rtlCol="0" anchor="t" anchorCtr="0">
            <a:noAutofit/>
          </a:bodyPr>
          <a:lstStyle>
            <a:lvl1pPr algn="ctr">
              <a:defRPr lang="en-GB" sz="2100" b="0" cap="none">
                <a:solidFill>
                  <a:schemeClr val="bg1"/>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p:spPr>
        <p:txBody>
          <a:bodyPr/>
          <a:lstStyle>
            <a:lvl1pPr algn="ctr">
              <a:defRPr sz="12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8147327" y="231790"/>
            <a:ext cx="683885" cy="287030"/>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101020313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bg2"/>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376643665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147388969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142041" y="1318722"/>
            <a:ext cx="4858941" cy="2429748"/>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4158114" y="861779"/>
            <a:ext cx="886319" cy="702476"/>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dirty="0">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4158114" y="3342939"/>
            <a:ext cx="886319" cy="856545"/>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sz="1200" dirty="0">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2453265" y="1622566"/>
            <a:ext cx="4278231" cy="1620903"/>
          </a:xfrm>
          <a:noFill/>
        </p:spPr>
        <p:txBody>
          <a:bodyPr vert="horz" wrap="square" lIns="0" tIns="0" rIns="0" bIns="0" rtlCol="0" anchor="t" anchorCtr="0">
            <a:noAutofit/>
          </a:bodyPr>
          <a:lstStyle>
            <a:lvl1pPr algn="ctr">
              <a:defRPr lang="en-GB" sz="2100" b="0" cap="none">
                <a:solidFill>
                  <a:schemeClr val="accent4"/>
                </a:solidFill>
              </a:defRPr>
            </a:lvl1pPr>
          </a:lstStyle>
          <a:p>
            <a:pPr lvl="0">
              <a:lnSpc>
                <a:spcPct val="80000"/>
              </a:lnSpc>
              <a:spcBef>
                <a:spcPts val="300"/>
              </a:spcBef>
              <a:spcAft>
                <a:spcPts val="15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2453265" y="3323853"/>
            <a:ext cx="4278231" cy="173981"/>
          </a:xfrm>
          <a:noFill/>
        </p:spPr>
        <p:txBody>
          <a:bodyPr/>
          <a:lstStyle>
            <a:lvl1pPr algn="ctr">
              <a:defRPr sz="12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294259238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8147327" y="231790"/>
            <a:ext cx="683885" cy="287030"/>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accent3"/>
                </a:solidFill>
              </a:defRPr>
            </a:lvl1pPr>
          </a:lstStyle>
          <a:p>
            <a:pPr algn="r"/>
            <a:r>
              <a:rPr lang="en-GB" dirty="0"/>
              <a:t>RSM | </a:t>
            </a:r>
            <a:fld id="{D3664AF6-26E3-4378-990F-C4F4E21208D6}" type="slidenum">
              <a:rPr smtClean="0"/>
              <a:pPr algn="r"/>
              <a:t>‹#›</a:t>
            </a:fld>
            <a:endParaRPr dirty="0"/>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611981" y="1666954"/>
            <a:ext cx="2564606" cy="830997"/>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611981" y="2532241"/>
            <a:ext cx="2564607" cy="289322"/>
          </a:xfrm>
        </p:spPr>
        <p:txBody>
          <a:bodyPr/>
          <a:lstStyle/>
          <a:p>
            <a:pPr lvl="0"/>
            <a:r>
              <a:rPr lang="en-US"/>
              <a:t>Click to edit Master text styles</a:t>
            </a:r>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
        <p:nvSpPr>
          <p:cNvPr id="26" name="Graphic 16">
            <a:extLst>
              <a:ext uri="{FF2B5EF4-FFF2-40B4-BE49-F238E27FC236}">
                <a16:creationId xmlns:a16="http://schemas.microsoft.com/office/drawing/2014/main" id="{77D7FB94-768B-ABD4-3142-2FC7F36AC0F1}"/>
              </a:ext>
            </a:extLst>
          </p:cNvPr>
          <p:cNvSpPr/>
          <p:nvPr userDrawn="1"/>
        </p:nvSpPr>
        <p:spPr>
          <a:xfrm>
            <a:off x="3582016" y="488786"/>
            <a:ext cx="2249963" cy="2088939"/>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sz="1200" dirty="0"/>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3582016" y="2683627"/>
            <a:ext cx="2249963" cy="2088939"/>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200" dirty="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6003234" y="2683627"/>
            <a:ext cx="2249963" cy="2088939"/>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200" dirty="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3717015" y="563823"/>
            <a:ext cx="2020595" cy="1630894"/>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6003234" y="488786"/>
            <a:ext cx="2249963" cy="2088939"/>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200" dirty="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200" dirty="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200" dirty="0">
                    <a:solidFill>
                      <a:schemeClr val="bg1"/>
                    </a:solidFill>
                  </a:rPr>
                  <a:t>Short quote box</a:t>
                </a:r>
              </a:p>
              <a:p>
                <a:pPr algn="l"/>
                <a:r>
                  <a:rPr lang="en-GB" sz="1200" dirty="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050" b="1" dirty="0">
                  <a:solidFill>
                    <a:schemeClr val="bg1"/>
                  </a:solidFill>
                </a:rPr>
                <a:t>Source</a:t>
              </a:r>
            </a:p>
          </p:txBody>
        </p:sp>
      </p:grpSp>
    </p:spTree>
    <p:extLst>
      <p:ext uri="{BB962C8B-B14F-4D97-AF65-F5344CB8AC3E}">
        <p14:creationId xmlns:p14="http://schemas.microsoft.com/office/powerpoint/2010/main" val="275444448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611981" y="1977940"/>
            <a:ext cx="8009184" cy="818807"/>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dirty="0"/>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dirty="0"/>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610919" y="2639248"/>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4603277" y="2458493"/>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3863256"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71503" y="2674507"/>
            <a:ext cx="3863256" cy="917972"/>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278213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reate Layout Midnight">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a:xfrm>
            <a:off x="589360" y="521100"/>
            <a:ext cx="5265000" cy="415499"/>
          </a:xfrm>
        </p:spPr>
        <p:txBody>
          <a:bodyPr/>
          <a:lstStyle/>
          <a:p>
            <a:r>
              <a:rPr lang="en-US"/>
              <a:t>Click to edit Master title style</a:t>
            </a:r>
            <a:endParaRPr lang="en-GB"/>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a:xfrm>
            <a:off x="589360" y="1423988"/>
            <a:ext cx="5265000" cy="27002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pic>
        <p:nvPicPr>
          <p:cNvPr id="3" name="Logo">
            <a:extLst>
              <a:ext uri="{FF2B5EF4-FFF2-40B4-BE49-F238E27FC236}">
                <a16:creationId xmlns:a16="http://schemas.microsoft.com/office/drawing/2014/main" id="{CE96F35C-7C8C-7FDB-E144-5299B485F3BC}"/>
              </a:ext>
            </a:extLst>
          </p:cNvPr>
          <p:cNvPicPr>
            <a:picLocks/>
          </p:cNvPicPr>
          <p:nvPr>
            <p:custDataLst>
              <p:tags r:id="rId21"/>
            </p:custDataLst>
          </p:nvPr>
        </p:nvPicPr>
        <p:blipFill rotWithShape="1">
          <a:blip r:embed="rId23">
            <a:extLst>
              <a:ext uri="{96DAC541-7B7A-43D3-8B79-37D633B846F1}">
                <asvg:svgBlip xmlns:asvg="http://schemas.microsoft.com/office/drawing/2016/SVG/main" r:embed="rId24"/>
              </a:ext>
            </a:extLst>
          </a:blip>
          <a:srcRect t="80" b="80"/>
          <a:stretch/>
        </p:blipFill>
        <p:spPr bwMode="black">
          <a:xfrm>
            <a:off x="8149540" y="209224"/>
            <a:ext cx="675000" cy="283834"/>
          </a:xfrm>
          <a:prstGeom prst="rect">
            <a:avLst/>
          </a:prstGeom>
        </p:spPr>
      </p:pic>
    </p:spTree>
    <p:extLst>
      <p:ext uri="{BB962C8B-B14F-4D97-AF65-F5344CB8AC3E}">
        <p14:creationId xmlns:p14="http://schemas.microsoft.com/office/powerpoint/2010/main" val="2167501622"/>
      </p:ext>
    </p:extLst>
  </p:cSld>
  <p:clrMapOvr>
    <a:overrideClrMapping bg1="dk1" tx1="lt1" bg2="dk2" tx2="lt2" accent1="accent1" accent2="accent2" accent3="accent3" accent4="accent4" accent5="accent5" accent6="accent6" hlink="hlink" folHlink="folHlink"/>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2511621" cy="91797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000750" y="2514601"/>
            <a:ext cx="2534009" cy="1020728"/>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611981" y="1806763"/>
            <a:ext cx="7965281" cy="966725"/>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3300" b="1" dirty="0"/>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3300" b="1" dirty="0"/>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3300" b="1" dirty="0"/>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610919" y="2615990"/>
            <a:ext cx="0" cy="135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3269277" y="2460449"/>
            <a:ext cx="0" cy="135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5920566" y="2301371"/>
            <a:ext cx="0" cy="135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345017" y="2694739"/>
            <a:ext cx="2511621" cy="917972"/>
          </a:xfrm>
        </p:spPr>
        <p:txBody>
          <a:bodyPr>
            <a:normAutofit/>
          </a:bodyPr>
          <a:lstStyle>
            <a:lvl1pPr>
              <a:defRPr sz="12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86639838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677469" y="2855262"/>
            <a:ext cx="1837126" cy="1163842"/>
          </a:xfrm>
        </p:spPr>
        <p:txBody>
          <a:bodyPr>
            <a:normAutofit/>
          </a:bodyPr>
          <a:lstStyle>
            <a:lvl1pPr>
              <a:defRPr sz="12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4647116" y="2519836"/>
            <a:ext cx="1847001" cy="1249280"/>
          </a:xfrm>
        </p:spPr>
        <p:txBody>
          <a:bodyPr>
            <a:normAutofit/>
          </a:bodyPr>
          <a:lstStyle>
            <a:lvl1pPr>
              <a:defRPr sz="12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2684673" y="2694739"/>
            <a:ext cx="1818637" cy="1232714"/>
          </a:xfrm>
        </p:spPr>
        <p:txBody>
          <a:bodyPr>
            <a:normAutofit/>
          </a:bodyPr>
          <a:lstStyle>
            <a:lvl1pPr>
              <a:defRPr sz="12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611982" y="2615991"/>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2599634" y="2458493"/>
            <a:ext cx="1987652" cy="15749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4587285" y="2301755"/>
            <a:ext cx="1987652" cy="15749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611982" y="2149117"/>
            <a:ext cx="1987652" cy="507831"/>
          </a:xfrm>
          <a:prstGeom prst="rect">
            <a:avLst/>
          </a:prstGeom>
          <a:noFill/>
        </p:spPr>
        <p:txBody>
          <a:bodyPr wrap="square" lIns="81000" tIns="0" rIns="81000" bIns="0" rtlCol="0">
            <a:spAutoFit/>
          </a:bodyPr>
          <a:lstStyle/>
          <a:p>
            <a:pPr algn="ctr"/>
            <a:r>
              <a:rPr lang="en-GB" sz="3300" b="1" dirty="0"/>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2611201" y="1977940"/>
            <a:ext cx="1987652" cy="507831"/>
          </a:xfrm>
          <a:prstGeom prst="rect">
            <a:avLst/>
          </a:prstGeom>
          <a:noFill/>
        </p:spPr>
        <p:txBody>
          <a:bodyPr wrap="square" lIns="81000" tIns="0" rIns="81000" bIns="0" rtlCol="0">
            <a:spAutoFit/>
          </a:bodyPr>
          <a:lstStyle/>
          <a:p>
            <a:pPr algn="ctr"/>
            <a:r>
              <a:rPr lang="en-GB" sz="3300" b="1" dirty="0"/>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4586450" y="1806763"/>
            <a:ext cx="1987652" cy="507831"/>
          </a:xfrm>
          <a:prstGeom prst="rect">
            <a:avLst/>
          </a:prstGeom>
          <a:noFill/>
        </p:spPr>
        <p:txBody>
          <a:bodyPr wrap="square" lIns="81000" tIns="0" rIns="81000" bIns="0" rtlCol="0">
            <a:spAutoFit/>
          </a:bodyPr>
          <a:lstStyle/>
          <a:p>
            <a:pPr algn="ctr"/>
            <a:r>
              <a:rPr lang="en-GB" sz="3300" b="1" dirty="0"/>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6568930" y="2149956"/>
            <a:ext cx="1987652" cy="15749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GB" sz="1050" dirty="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6588776" y="1654966"/>
            <a:ext cx="1987652" cy="507831"/>
          </a:xfrm>
          <a:prstGeom prst="rect">
            <a:avLst/>
          </a:prstGeom>
          <a:noFill/>
        </p:spPr>
        <p:txBody>
          <a:bodyPr wrap="square" lIns="81000" tIns="0" rIns="81000" bIns="0" rtlCol="0">
            <a:spAutoFit/>
          </a:bodyPr>
          <a:lstStyle/>
          <a:p>
            <a:pPr algn="ctr"/>
            <a:r>
              <a:rPr lang="en-GB" sz="3300" b="1" dirty="0"/>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610919" y="2615989"/>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2599634" y="2458491"/>
            <a:ext cx="0" cy="162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4590442" y="2307453"/>
            <a:ext cx="0" cy="162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6574102" y="2149116"/>
            <a:ext cx="0" cy="162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6662793" y="2383506"/>
            <a:ext cx="1913632" cy="1249280"/>
          </a:xfrm>
        </p:spPr>
        <p:txBody>
          <a:bodyPr>
            <a:normAutofit/>
          </a:bodyPr>
          <a:lstStyle>
            <a:lvl1pPr>
              <a:defRPr sz="12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84490650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50848516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8866"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5024507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69193571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35629125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5296322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581767"/>
            <a:ext cx="1889522" cy="2691378"/>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563160"/>
            <a:ext cx="1889523" cy="2709985"/>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585389"/>
            <a:ext cx="1889522" cy="2687758"/>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581766"/>
            <a:ext cx="1889523" cy="2691380"/>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534711832"/>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816779"/>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922440"/>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696261"/>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779060"/>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575744"/>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673786"/>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3455226"/>
            <a:ext cx="4951067"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3553342"/>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782039"/>
            <a:ext cx="4617233" cy="5852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922440"/>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673787"/>
            <a:ext cx="4604597"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3553343"/>
            <a:ext cx="4617233" cy="59141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397227071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7486857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Create Layout Light Grey">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1E414-5BEB-1C10-36C2-E4D0A31765D0}"/>
              </a:ext>
            </a:extLst>
          </p:cNvPr>
          <p:cNvSpPr>
            <a:spLocks noGrp="1"/>
          </p:cNvSpPr>
          <p:nvPr>
            <p:ph type="title"/>
          </p:nvPr>
        </p:nvSpPr>
        <p:spPr>
          <a:xfrm>
            <a:off x="589360" y="521100"/>
            <a:ext cx="5265000" cy="415499"/>
          </a:xfrm>
        </p:spPr>
        <p:txBody>
          <a:bodyPr/>
          <a:lstStyle/>
          <a:p>
            <a:r>
              <a:rPr lang="en-US"/>
              <a:t>Click to edit Master title style</a:t>
            </a:r>
            <a:endParaRPr lang="en-GB"/>
          </a:p>
        </p:txBody>
      </p:sp>
      <p:sp>
        <p:nvSpPr>
          <p:cNvPr id="7" name="Content Placeholder 1">
            <a:extLst>
              <a:ext uri="{FF2B5EF4-FFF2-40B4-BE49-F238E27FC236}">
                <a16:creationId xmlns:a16="http://schemas.microsoft.com/office/drawing/2014/main" id="{B79B370B-960E-00D0-2950-D1139ECB108A}"/>
              </a:ext>
            </a:extLst>
          </p:cNvPr>
          <p:cNvSpPr>
            <a:spLocks noGrp="1"/>
          </p:cNvSpPr>
          <p:nvPr>
            <p:ph sz="quarter" idx="13"/>
            <p:custDataLst>
              <p:tags r:id="rId1"/>
            </p:custDataLst>
          </p:nvPr>
        </p:nvSpPr>
        <p:spPr>
          <a:xfrm>
            <a:off x="589360" y="1423988"/>
            <a:ext cx="5265000" cy="27002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2">
            <a:extLst>
              <a:ext uri="{FF2B5EF4-FFF2-40B4-BE49-F238E27FC236}">
                <a16:creationId xmlns:a16="http://schemas.microsoft.com/office/drawing/2014/main" id="{5AE82789-39FA-492C-2AA8-069FDD71BAEE}"/>
              </a:ext>
            </a:extLst>
          </p:cNvPr>
          <p:cNvSpPr>
            <a:spLocks noGrp="1"/>
          </p:cNvSpPr>
          <p:nvPr>
            <p:ph sz="quarter" idx="14"/>
            <p:custDataLst>
              <p:tags r:id="rId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3">
            <a:extLst>
              <a:ext uri="{FF2B5EF4-FFF2-40B4-BE49-F238E27FC236}">
                <a16:creationId xmlns:a16="http://schemas.microsoft.com/office/drawing/2014/main" id="{2B153477-7E09-F121-A0E0-12F3033DAF17}"/>
              </a:ext>
            </a:extLst>
          </p:cNvPr>
          <p:cNvSpPr>
            <a:spLocks noGrp="1"/>
          </p:cNvSpPr>
          <p:nvPr>
            <p:ph sz="quarter" idx="15"/>
            <p:custDataLst>
              <p:tags r:id="rId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4">
            <a:extLst>
              <a:ext uri="{FF2B5EF4-FFF2-40B4-BE49-F238E27FC236}">
                <a16:creationId xmlns:a16="http://schemas.microsoft.com/office/drawing/2014/main" id="{304EAD8A-7271-16DB-C14A-E78F1198DC6A}"/>
              </a:ext>
            </a:extLst>
          </p:cNvPr>
          <p:cNvSpPr>
            <a:spLocks noGrp="1"/>
          </p:cNvSpPr>
          <p:nvPr>
            <p:ph sz="quarter" idx="16"/>
            <p:custDataLst>
              <p:tags r:id="rId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5">
            <a:extLst>
              <a:ext uri="{FF2B5EF4-FFF2-40B4-BE49-F238E27FC236}">
                <a16:creationId xmlns:a16="http://schemas.microsoft.com/office/drawing/2014/main" id="{7B4DB17A-EBF3-FADA-C0DF-F462D9C21F88}"/>
              </a:ext>
            </a:extLst>
          </p:cNvPr>
          <p:cNvSpPr>
            <a:spLocks noGrp="1"/>
          </p:cNvSpPr>
          <p:nvPr>
            <p:ph sz="quarter" idx="17"/>
            <p:custDataLst>
              <p:tags r:id="rId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6">
            <a:extLst>
              <a:ext uri="{FF2B5EF4-FFF2-40B4-BE49-F238E27FC236}">
                <a16:creationId xmlns:a16="http://schemas.microsoft.com/office/drawing/2014/main" id="{BDE83D96-42AD-1559-978F-4DD088CD62A4}"/>
              </a:ext>
            </a:extLst>
          </p:cNvPr>
          <p:cNvSpPr>
            <a:spLocks noGrp="1"/>
          </p:cNvSpPr>
          <p:nvPr>
            <p:ph sz="quarter" idx="18"/>
            <p:custDataLst>
              <p:tags r:id="rId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7">
            <a:extLst>
              <a:ext uri="{FF2B5EF4-FFF2-40B4-BE49-F238E27FC236}">
                <a16:creationId xmlns:a16="http://schemas.microsoft.com/office/drawing/2014/main" id="{81297EF2-C692-5F37-0BAD-B7F77B386FD3}"/>
              </a:ext>
            </a:extLst>
          </p:cNvPr>
          <p:cNvSpPr>
            <a:spLocks noGrp="1"/>
          </p:cNvSpPr>
          <p:nvPr>
            <p:ph sz="quarter" idx="19"/>
            <p:custDataLst>
              <p:tags r:id="rId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8">
            <a:extLst>
              <a:ext uri="{FF2B5EF4-FFF2-40B4-BE49-F238E27FC236}">
                <a16:creationId xmlns:a16="http://schemas.microsoft.com/office/drawing/2014/main" id="{931499F5-5EF7-3065-EBD7-894EB5ED3BC0}"/>
              </a:ext>
            </a:extLst>
          </p:cNvPr>
          <p:cNvSpPr>
            <a:spLocks noGrp="1"/>
          </p:cNvSpPr>
          <p:nvPr>
            <p:ph sz="quarter" idx="20"/>
            <p:custDataLst>
              <p:tags r:id="rId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9">
            <a:extLst>
              <a:ext uri="{FF2B5EF4-FFF2-40B4-BE49-F238E27FC236}">
                <a16:creationId xmlns:a16="http://schemas.microsoft.com/office/drawing/2014/main" id="{9EFAC09B-465D-40B4-BF4A-B2FEC8A74866}"/>
              </a:ext>
            </a:extLst>
          </p:cNvPr>
          <p:cNvSpPr>
            <a:spLocks noGrp="1"/>
          </p:cNvSpPr>
          <p:nvPr>
            <p:ph sz="quarter" idx="21"/>
            <p:custDataLst>
              <p:tags r:id="rId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0">
            <a:extLst>
              <a:ext uri="{FF2B5EF4-FFF2-40B4-BE49-F238E27FC236}">
                <a16:creationId xmlns:a16="http://schemas.microsoft.com/office/drawing/2014/main" id="{4837BEDA-8B90-0BEC-DB4B-CB4876CC54D5}"/>
              </a:ext>
            </a:extLst>
          </p:cNvPr>
          <p:cNvSpPr>
            <a:spLocks noGrp="1"/>
          </p:cNvSpPr>
          <p:nvPr>
            <p:ph sz="quarter" idx="22"/>
            <p:custDataLst>
              <p:tags r:id="rId1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1">
            <a:extLst>
              <a:ext uri="{FF2B5EF4-FFF2-40B4-BE49-F238E27FC236}">
                <a16:creationId xmlns:a16="http://schemas.microsoft.com/office/drawing/2014/main" id="{2EE16120-49F1-CE2D-EAE7-CEBB64C36468}"/>
              </a:ext>
            </a:extLst>
          </p:cNvPr>
          <p:cNvSpPr>
            <a:spLocks noGrp="1"/>
          </p:cNvSpPr>
          <p:nvPr>
            <p:ph sz="quarter" idx="23"/>
            <p:custDataLst>
              <p:tags r:id="rId11"/>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2">
            <a:extLst>
              <a:ext uri="{FF2B5EF4-FFF2-40B4-BE49-F238E27FC236}">
                <a16:creationId xmlns:a16="http://schemas.microsoft.com/office/drawing/2014/main" id="{0B92988D-9316-CC2C-D1A3-D336CF84443B}"/>
              </a:ext>
            </a:extLst>
          </p:cNvPr>
          <p:cNvSpPr>
            <a:spLocks noGrp="1"/>
          </p:cNvSpPr>
          <p:nvPr>
            <p:ph sz="quarter" idx="24"/>
            <p:custDataLst>
              <p:tags r:id="rId12"/>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3">
            <a:extLst>
              <a:ext uri="{FF2B5EF4-FFF2-40B4-BE49-F238E27FC236}">
                <a16:creationId xmlns:a16="http://schemas.microsoft.com/office/drawing/2014/main" id="{B47B8339-4E59-0CA0-A4C9-E5F630BAB0F5}"/>
              </a:ext>
            </a:extLst>
          </p:cNvPr>
          <p:cNvSpPr>
            <a:spLocks noGrp="1"/>
          </p:cNvSpPr>
          <p:nvPr>
            <p:ph sz="quarter" idx="25"/>
            <p:custDataLst>
              <p:tags r:id="rId13"/>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4">
            <a:extLst>
              <a:ext uri="{FF2B5EF4-FFF2-40B4-BE49-F238E27FC236}">
                <a16:creationId xmlns:a16="http://schemas.microsoft.com/office/drawing/2014/main" id="{95429A43-49FC-FC9A-2F06-09B263722D03}"/>
              </a:ext>
            </a:extLst>
          </p:cNvPr>
          <p:cNvSpPr>
            <a:spLocks noGrp="1"/>
          </p:cNvSpPr>
          <p:nvPr>
            <p:ph sz="quarter" idx="26"/>
            <p:custDataLst>
              <p:tags r:id="rId14"/>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5">
            <a:extLst>
              <a:ext uri="{FF2B5EF4-FFF2-40B4-BE49-F238E27FC236}">
                <a16:creationId xmlns:a16="http://schemas.microsoft.com/office/drawing/2014/main" id="{AB1145A8-84BE-1BF9-82E4-516DE6AD8C08}"/>
              </a:ext>
            </a:extLst>
          </p:cNvPr>
          <p:cNvSpPr>
            <a:spLocks noGrp="1"/>
          </p:cNvSpPr>
          <p:nvPr>
            <p:ph sz="quarter" idx="27"/>
            <p:custDataLst>
              <p:tags r:id="rId15"/>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6">
            <a:extLst>
              <a:ext uri="{FF2B5EF4-FFF2-40B4-BE49-F238E27FC236}">
                <a16:creationId xmlns:a16="http://schemas.microsoft.com/office/drawing/2014/main" id="{A9FFA638-C95D-E609-A342-6B1A64315F05}"/>
              </a:ext>
            </a:extLst>
          </p:cNvPr>
          <p:cNvSpPr>
            <a:spLocks noGrp="1"/>
          </p:cNvSpPr>
          <p:nvPr>
            <p:ph sz="quarter" idx="28"/>
            <p:custDataLst>
              <p:tags r:id="rId16"/>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4" name="Content Placeholder 17">
            <a:extLst>
              <a:ext uri="{FF2B5EF4-FFF2-40B4-BE49-F238E27FC236}">
                <a16:creationId xmlns:a16="http://schemas.microsoft.com/office/drawing/2014/main" id="{9C9C10C0-3F1C-553E-3205-2F0317043C9D}"/>
              </a:ext>
            </a:extLst>
          </p:cNvPr>
          <p:cNvSpPr>
            <a:spLocks noGrp="1"/>
          </p:cNvSpPr>
          <p:nvPr>
            <p:ph sz="quarter" idx="29"/>
            <p:custDataLst>
              <p:tags r:id="rId17"/>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5" name="Content Placeholder 18">
            <a:extLst>
              <a:ext uri="{FF2B5EF4-FFF2-40B4-BE49-F238E27FC236}">
                <a16:creationId xmlns:a16="http://schemas.microsoft.com/office/drawing/2014/main" id="{73AB53CD-0A4E-5973-3710-91F9A36C4C56}"/>
              </a:ext>
            </a:extLst>
          </p:cNvPr>
          <p:cNvSpPr>
            <a:spLocks noGrp="1"/>
          </p:cNvSpPr>
          <p:nvPr>
            <p:ph sz="quarter" idx="30"/>
            <p:custDataLst>
              <p:tags r:id="rId18"/>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6" name="Content Placeholder 19">
            <a:extLst>
              <a:ext uri="{FF2B5EF4-FFF2-40B4-BE49-F238E27FC236}">
                <a16:creationId xmlns:a16="http://schemas.microsoft.com/office/drawing/2014/main" id="{146A79F7-F63D-7CEF-4926-153A7FAB798F}"/>
              </a:ext>
            </a:extLst>
          </p:cNvPr>
          <p:cNvSpPr>
            <a:spLocks noGrp="1"/>
          </p:cNvSpPr>
          <p:nvPr>
            <p:ph sz="quarter" idx="31"/>
            <p:custDataLst>
              <p:tags r:id="rId19"/>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a:extLst>
              <a:ext uri="{FF2B5EF4-FFF2-40B4-BE49-F238E27FC236}">
                <a16:creationId xmlns:a16="http://schemas.microsoft.com/office/drawing/2014/main" id="{9ADC7394-E232-5918-8430-00BD6D1A974A}"/>
              </a:ext>
            </a:extLst>
          </p:cNvPr>
          <p:cNvSpPr>
            <a:spLocks noGrp="1"/>
          </p:cNvSpPr>
          <p:nvPr>
            <p:ph sz="quarter" idx="32"/>
            <p:custDataLst>
              <p:tags r:id="rId20"/>
            </p:custDataLst>
          </p:nvPr>
        </p:nvSpPr>
        <p:spPr>
          <a:xfrm>
            <a:off x="9229726" y="1423988"/>
            <a:ext cx="270272" cy="2702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pic>
        <p:nvPicPr>
          <p:cNvPr id="3" name="Logo">
            <a:extLst>
              <a:ext uri="{FF2B5EF4-FFF2-40B4-BE49-F238E27FC236}">
                <a16:creationId xmlns:a16="http://schemas.microsoft.com/office/drawing/2014/main" id="{E2C80EE3-71D5-AD3C-9F14-55FBAD812E79}"/>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149540" y="209224"/>
            <a:ext cx="675000" cy="283834"/>
          </a:xfrm>
          <a:prstGeom prst="rect">
            <a:avLst/>
          </a:prstGeom>
        </p:spPr>
      </p:pic>
    </p:spTree>
    <p:extLst>
      <p:ext uri="{BB962C8B-B14F-4D97-AF65-F5344CB8AC3E}">
        <p14:creationId xmlns:p14="http://schemas.microsoft.com/office/powerpoint/2010/main" val="2596005592"/>
      </p:ext>
    </p:extLst>
  </p:cSld>
  <p:clrMapOvr>
    <a:overrideClrMapping bg1="lt1" tx1="dk1" bg2="lt2" tx2="dk2" accent1="accent1" accent2="accent2" accent3="accent3" accent4="accent4" accent5="accent5" accent6="accent6" hlink="hlink" folHlink="folHlink"/>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610919" y="1758460"/>
            <a:ext cx="7966344" cy="2502531"/>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747064"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365368" y="158176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3942011" y="1586779"/>
            <a:ext cx="586659" cy="58665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5583596" y="1581767"/>
            <a:ext cx="586659" cy="58665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7199844" y="1577207"/>
            <a:ext cx="586659" cy="58665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365368" y="2249021"/>
            <a:ext cx="1261994"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6798" y="2234000"/>
            <a:ext cx="1261640" cy="1928472"/>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3946453" y="2249020"/>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589028"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199845" y="2257873"/>
            <a:ext cx="1295273" cy="1913450"/>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8147327" y="231790"/>
            <a:ext cx="683885" cy="287030"/>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1590761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022968"/>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3896190" y="6286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3445977" y="734311"/>
            <a:ext cx="574064" cy="51983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3896191" y="13716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3445977" y="145439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3896190" y="211455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3452242" y="2212592"/>
            <a:ext cx="574064" cy="51983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3901696" y="2857501"/>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3452242" y="2955616"/>
            <a:ext cx="574064" cy="51983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4134169" y="145737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4134169" y="734311"/>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4146805" y="2212593"/>
            <a:ext cx="4604597"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4134169" y="2955616"/>
            <a:ext cx="4617233" cy="519839"/>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3902456" y="3600450"/>
            <a:ext cx="4951067" cy="69232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77999" tIns="0" rIns="108000" bIns="0" rtlCol="0" anchor="ctr" anchorCtr="0">
            <a:noAutofit/>
          </a:bodyPr>
          <a:lstStyle/>
          <a:p>
            <a:endParaRPr lang="en-GB" sz="1050" dirty="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3452242" y="3683248"/>
            <a:ext cx="574064" cy="51983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4140434" y="3686227"/>
            <a:ext cx="4617233" cy="514394"/>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60996723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27011578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1091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1091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743452" y="1536767"/>
            <a:ext cx="574064" cy="59141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743453" y="2550914"/>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1091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743452" y="3550400"/>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1667244"/>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668662"/>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800162" y="1536767"/>
            <a:ext cx="574064" cy="59141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800163" y="2550914"/>
            <a:ext cx="574064" cy="59141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670080"/>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800162" y="3550400"/>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387247" y="2713355"/>
            <a:ext cx="3065580" cy="66147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387247" y="1741608"/>
            <a:ext cx="3065614" cy="63179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392520" y="3714750"/>
            <a:ext cx="3060305" cy="68577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483738" y="17119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483738" y="2720200"/>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473155" y="3745925"/>
            <a:ext cx="3011380" cy="654626"/>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7" y="624043"/>
            <a:ext cx="3915838" cy="787646"/>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800161" y="493567"/>
            <a:ext cx="574064" cy="59141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483738" y="668737"/>
            <a:ext cx="3011379" cy="67032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324498513"/>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604717"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604717" y="224591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470467" y="1558433"/>
            <a:ext cx="574064" cy="50213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450219" y="2304325"/>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604716" y="2988861"/>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470467" y="3062895"/>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4667628" y="2240498"/>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4667628" y="2998199"/>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4599718" y="2307273"/>
            <a:ext cx="574064" cy="5021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4593698" y="3057315"/>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4667627" y="3771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4594091" y="3858636"/>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178781" y="2271556"/>
            <a:ext cx="3267845" cy="56161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178779" y="1536736"/>
            <a:ext cx="3267881" cy="53642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184403" y="3018152"/>
            <a:ext cx="3262222" cy="582250"/>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5314837" y="2267479"/>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5314836" y="3029654"/>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5304254" y="3827663"/>
            <a:ext cx="3180282" cy="555801"/>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4667628" y="1485900"/>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4599718" y="1550970"/>
            <a:ext cx="574064" cy="5021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5314837" y="1512881"/>
            <a:ext cx="318028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576011" y="3753956"/>
            <a:ext cx="3915838" cy="66873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37000" tIns="0" rIns="108000" bIns="0" rtlCol="0" anchor="ctr" anchorCtr="0">
            <a:noAutofit/>
          </a:bodyPr>
          <a:lstStyle/>
          <a:p>
            <a:endParaRPr lang="en-GB" sz="1050" dirty="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470467" y="3819026"/>
            <a:ext cx="574064" cy="5021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178780" y="3780936"/>
            <a:ext cx="3224721" cy="569128"/>
          </a:xfrm>
        </p:spPr>
        <p:txBody>
          <a:bodyPr anchor="ctr" anchorCtr="0">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8147327" y="231790"/>
            <a:ext cx="683885" cy="287030"/>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0232302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dirty="0"/>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74065316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610918" y="1485344"/>
            <a:ext cx="3914774" cy="2775647"/>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4662488" y="1484206"/>
            <a:ext cx="3914775" cy="2776784"/>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200" dirty="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842484"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2951" y="2350214"/>
            <a:ext cx="3624047"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2286000" y="1600200"/>
            <a:ext cx="571500" cy="571500"/>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6368757" y="1600200"/>
            <a:ext cx="571500" cy="571500"/>
          </a:xfrm>
        </p:spPr>
        <p:txBody>
          <a:bodyPr/>
          <a:lstStyle/>
          <a:p>
            <a:r>
              <a:rPr lang="en-US" dirty="0"/>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63203366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dirty="0"/>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dirty="0"/>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dirty="0"/>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39876984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610918" y="1485344"/>
            <a:ext cx="2548232" cy="2775647"/>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3312021" y="1460251"/>
            <a:ext cx="2548232" cy="2790640"/>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6011975" y="1490229"/>
            <a:ext cx="2548232" cy="2760664"/>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050" dirty="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501127" y="2350214"/>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94526" y="2350058"/>
            <a:ext cx="2234425"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200448" y="2340483"/>
            <a:ext cx="2213873" cy="1787208"/>
          </a:xfrm>
        </p:spPr>
        <p:txBody>
          <a:bodyPr>
            <a:normAutofit/>
          </a:bodyPr>
          <a:lstStyle>
            <a:lvl1pPr>
              <a:defRPr sz="12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1601470" y="1572390"/>
            <a:ext cx="627380" cy="626269"/>
          </a:xfrm>
        </p:spPr>
        <p:txBody>
          <a:bodyPr/>
          <a:lstStyle/>
          <a:p>
            <a:r>
              <a:rPr lang="en-US" dirty="0"/>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4265450" y="1542704"/>
            <a:ext cx="627380" cy="626269"/>
          </a:xfrm>
        </p:spPr>
        <p:txBody>
          <a:bodyPr/>
          <a:lstStyle/>
          <a:p>
            <a:r>
              <a:rPr lang="en-US" dirty="0"/>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6972401" y="1572681"/>
            <a:ext cx="627380" cy="626269"/>
          </a:xfrm>
        </p:spPr>
        <p:txBody>
          <a:bodyPr/>
          <a:lstStyle/>
          <a:p>
            <a:r>
              <a:rPr lang="en-US" dirty="0"/>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8147327" y="231790"/>
            <a:ext cx="683885" cy="287030"/>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30456091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609560" y="1363725"/>
            <a:ext cx="1889522" cy="2909420"/>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2636171" y="1363726"/>
            <a:ext cx="1889523" cy="2909419"/>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4660235" y="1363726"/>
            <a:ext cx="1889522" cy="2909420"/>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6686677" y="1363726"/>
            <a:ext cx="1889523" cy="2909420"/>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270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2781527" y="2223972"/>
            <a:ext cx="1619024"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747064" y="2208950"/>
            <a:ext cx="1618571" cy="192847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4796232" y="2223971"/>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6820294" y="2232823"/>
            <a:ext cx="1661719" cy="1913450"/>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231132" y="1410652"/>
            <a:ext cx="644128" cy="644129"/>
          </a:xfrm>
        </p:spPr>
        <p:txBody>
          <a:bodyPr/>
          <a:lstStyle/>
          <a:p>
            <a:r>
              <a:rPr lang="en-US" dirty="0"/>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3242247" y="1410652"/>
            <a:ext cx="644128" cy="644129"/>
          </a:xfrm>
        </p:spPr>
        <p:txBody>
          <a:bodyPr/>
          <a:lstStyle/>
          <a:p>
            <a:r>
              <a:rPr lang="en-US" dirty="0"/>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5283655" y="1410652"/>
            <a:ext cx="644128" cy="644129"/>
          </a:xfrm>
        </p:spPr>
        <p:txBody>
          <a:bodyPr/>
          <a:lstStyle/>
          <a:p>
            <a:r>
              <a:rPr lang="en-US" dirty="0"/>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7341239" y="1407061"/>
            <a:ext cx="644128" cy="644129"/>
          </a:xfrm>
        </p:spPr>
        <p:txBody>
          <a:bodyPr/>
          <a:lstStyle/>
          <a:p>
            <a:r>
              <a:rPr lang="en-US" dirty="0"/>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8147327" y="231790"/>
            <a:ext cx="683885" cy="287030"/>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48955802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Midnight blue">
    <p:bg>
      <p:bgRef idx="1001">
        <a:schemeClr val="bg2"/>
      </p:bgRef>
    </p:bg>
    <p:spTree>
      <p:nvGrpSpPr>
        <p:cNvPr id="1" name=""/>
        <p:cNvGrpSpPr/>
        <p:nvPr/>
      </p:nvGrpSpPr>
      <p:grpSpPr>
        <a:xfrm>
          <a:off x="0" y="0"/>
          <a:ext cx="0" cy="0"/>
          <a:chOff x="0" y="0"/>
          <a:chExt cx="0" cy="0"/>
        </a:xfrm>
      </p:grpSpPr>
      <p:pic>
        <p:nvPicPr>
          <p:cNvPr id="6" name="Logo">
            <a:extLst>
              <a:ext uri="{FF2B5EF4-FFF2-40B4-BE49-F238E27FC236}">
                <a16:creationId xmlns:a16="http://schemas.microsoft.com/office/drawing/2014/main" id="{EBCE3016-E5AD-E4ED-8714-1410EDC945A5}"/>
              </a:ext>
            </a:extLst>
          </p:cNvPr>
          <p:cNvPicPr>
            <a:picLocks/>
          </p:cNvPicPr>
          <p:nvPr>
            <p:custDataLst>
              <p:tags r:id="rId1"/>
            </p:custDataLst>
          </p:nvPr>
        </p:nvPicPr>
        <p:blipFill rotWithShape="1">
          <a:blip r:embed="rId4">
            <a:extLst>
              <a:ext uri="{96DAC541-7B7A-43D3-8B79-37D633B846F1}">
                <asvg:svgBlip xmlns:asvg="http://schemas.microsoft.com/office/drawing/2016/SVG/main" r:embed="rId5"/>
              </a:ext>
            </a:extLst>
          </a:blip>
          <a:srcRect t="80" b="80"/>
          <a:stretch/>
        </p:blipFill>
        <p:spPr bwMode="black">
          <a:xfrm>
            <a:off x="8149540" y="209224"/>
            <a:ext cx="675000" cy="283834"/>
          </a:xfrm>
          <a:prstGeom prst="rect">
            <a:avLst/>
          </a:prstGeom>
        </p:spPr>
      </p:pic>
      <p:sp>
        <p:nvSpPr>
          <p:cNvPr id="3" name="PoP">
            <a:extLst>
              <a:ext uri="{FF2B5EF4-FFF2-40B4-BE49-F238E27FC236}">
                <a16:creationId xmlns:a16="http://schemas.microsoft.com/office/drawing/2014/main" id="{47B1854B-DD9E-FFD8-F643-CDF4586B23A6}"/>
              </a:ext>
            </a:extLst>
          </p:cNvPr>
          <p:cNvSpPr>
            <a:spLocks noChangeAspect="1"/>
          </p:cNvSpPr>
          <p:nvPr>
            <p:custDataLst>
              <p:tags r:id="rId2"/>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Tree>
    <p:extLst>
      <p:ext uri="{BB962C8B-B14F-4D97-AF65-F5344CB8AC3E}">
        <p14:creationId xmlns:p14="http://schemas.microsoft.com/office/powerpoint/2010/main" val="1706618077"/>
      </p:ext>
    </p:extLst>
  </p:cSld>
  <p:clrMapOvr>
    <a:overrideClrMapping bg1="dk1" tx1="lt1" bg2="dk2" tx2="lt2" accent1="accent1" accent2="accent2" accent3="accent3" accent4="accent4" accent5="accent5" accent6="accent6" hlink="hlink" folHlink="folHlink"/>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514396" y="1396122"/>
            <a:ext cx="8152160" cy="3174175"/>
            <a:chOff x="814617" y="2354209"/>
            <a:chExt cx="10620316" cy="248903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617" y="2354209"/>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p>
            <a:p>
              <a:endParaRPr lang="en-GB" sz="1050" dirty="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050" dirty="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610918" y="1224391"/>
            <a:ext cx="454796" cy="45479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2684669" y="1227850"/>
            <a:ext cx="454796" cy="45479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4758421" y="1226121"/>
            <a:ext cx="458255" cy="458255"/>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6835631" y="1226121"/>
            <a:ext cx="458255" cy="45825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2700"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8147327" y="231790"/>
            <a:ext cx="683885" cy="287030"/>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4" name="Rectangle 33">
            <a:extLst>
              <a:ext uri="{FF2B5EF4-FFF2-40B4-BE49-F238E27FC236}">
                <a16:creationId xmlns:a16="http://schemas.microsoft.com/office/drawing/2014/main" id="{19CD9BC0-EF42-6256-182F-EFADBD62E1B8}"/>
              </a:ext>
            </a:extLst>
          </p:cNvPr>
          <p:cNvSpPr/>
          <p:nvPr userDrawn="1"/>
        </p:nvSpPr>
        <p:spPr>
          <a:xfrm>
            <a:off x="514349" y="4455236"/>
            <a:ext cx="1933956" cy="114299"/>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5" name="Rectangle 34">
            <a:extLst>
              <a:ext uri="{FF2B5EF4-FFF2-40B4-BE49-F238E27FC236}">
                <a16:creationId xmlns:a16="http://schemas.microsoft.com/office/drawing/2014/main" id="{66A52CFF-A649-CB11-7713-00EE32B70063}"/>
              </a:ext>
            </a:extLst>
          </p:cNvPr>
          <p:cNvSpPr/>
          <p:nvPr userDrawn="1"/>
        </p:nvSpPr>
        <p:spPr>
          <a:xfrm>
            <a:off x="2585912" y="4455236"/>
            <a:ext cx="1933956" cy="114299"/>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6" name="Rectangle 35">
            <a:extLst>
              <a:ext uri="{FF2B5EF4-FFF2-40B4-BE49-F238E27FC236}">
                <a16:creationId xmlns:a16="http://schemas.microsoft.com/office/drawing/2014/main" id="{96058B8B-F40E-0174-E7DF-DAD6B7B45ADF}"/>
              </a:ext>
            </a:extLst>
          </p:cNvPr>
          <p:cNvSpPr/>
          <p:nvPr userDrawn="1"/>
        </p:nvSpPr>
        <p:spPr>
          <a:xfrm>
            <a:off x="4658692" y="4455236"/>
            <a:ext cx="1933956" cy="114299"/>
          </a:xfrm>
          <a:prstGeom prst="rect">
            <a:avLst/>
          </a:prstGeom>
          <a:solidFill>
            <a:schemeClr val="bg2"/>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37" name="Rectangle 36">
            <a:extLst>
              <a:ext uri="{FF2B5EF4-FFF2-40B4-BE49-F238E27FC236}">
                <a16:creationId xmlns:a16="http://schemas.microsoft.com/office/drawing/2014/main" id="{AA3D8D8E-2D54-4059-3DF7-D014DE116C9F}"/>
              </a:ext>
            </a:extLst>
          </p:cNvPr>
          <p:cNvSpPr/>
          <p:nvPr userDrawn="1"/>
        </p:nvSpPr>
        <p:spPr>
          <a:xfrm>
            <a:off x="6732691" y="4455236"/>
            <a:ext cx="1933865" cy="11658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Tree>
    <p:extLst>
      <p:ext uri="{BB962C8B-B14F-4D97-AF65-F5344CB8AC3E}">
        <p14:creationId xmlns:p14="http://schemas.microsoft.com/office/powerpoint/2010/main" val="62651696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602297" y="1729172"/>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3303399" y="1720789"/>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6003354" y="1720790"/>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499744" y="1342286"/>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4213666" y="1342286"/>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6914769" y="1342286"/>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595313" y="3465889"/>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3296415" y="3457507"/>
            <a:ext cx="2565288"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5996370" y="3457507"/>
            <a:ext cx="2565287" cy="121434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540000" rIns="108000" bIns="54000" rtlCol="0" anchor="t" anchorCtr="0">
            <a:noAutofit/>
          </a:bodyPr>
          <a:lstStyle/>
          <a:p>
            <a:endParaRPr lang="en-GB" sz="1050" dirty="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492760" y="3079003"/>
            <a:ext cx="773773" cy="773773"/>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4206682" y="3079003"/>
            <a:ext cx="773773" cy="77377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6907785" y="3079003"/>
            <a:ext cx="773773" cy="77377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675" dirty="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1604112" y="1446945"/>
            <a:ext cx="547688" cy="547688"/>
          </a:xfrm>
        </p:spPr>
        <p:txBody>
          <a:bodyPr/>
          <a:lstStyle/>
          <a:p>
            <a:r>
              <a:rPr lang="en-US" dirty="0"/>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4319724" y="1446945"/>
            <a:ext cx="547688" cy="547688"/>
          </a:xfrm>
        </p:spPr>
        <p:txBody>
          <a:bodyPr/>
          <a:lstStyle/>
          <a:p>
            <a:r>
              <a:rPr lang="en-US" dirty="0"/>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7027811" y="1446945"/>
            <a:ext cx="547688" cy="547688"/>
          </a:xfrm>
        </p:spPr>
        <p:txBody>
          <a:bodyPr/>
          <a:lstStyle/>
          <a:p>
            <a:r>
              <a:rPr lang="en-US" dirty="0"/>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1611096" y="3194829"/>
            <a:ext cx="547688" cy="547688"/>
          </a:xfrm>
        </p:spPr>
        <p:txBody>
          <a:bodyPr/>
          <a:lstStyle/>
          <a:p>
            <a:r>
              <a:rPr lang="en-US" dirty="0"/>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4305215" y="3183662"/>
            <a:ext cx="547688" cy="547688"/>
          </a:xfrm>
        </p:spPr>
        <p:txBody>
          <a:bodyPr/>
          <a:lstStyle/>
          <a:p>
            <a:r>
              <a:rPr lang="en-US" dirty="0"/>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7027811" y="3183662"/>
            <a:ext cx="547688" cy="547688"/>
          </a:xfrm>
        </p:spPr>
        <p:txBody>
          <a:bodyPr/>
          <a:lstStyle/>
          <a:p>
            <a:r>
              <a:rPr lang="en-US" dirty="0"/>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3441019" y="2204512"/>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746797" y="2204511"/>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6125482" y="2220718"/>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3441019" y="3938867"/>
            <a:ext cx="2331131"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746797" y="3938866"/>
            <a:ext cx="2339303" cy="652989"/>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6125482" y="3955073"/>
            <a:ext cx="2416222" cy="636782"/>
          </a:xfrm>
        </p:spPr>
        <p:txBody>
          <a:bodyPr>
            <a:normAutofit/>
          </a:bodyPr>
          <a:lstStyle>
            <a:lvl1pPr>
              <a:defRPr sz="12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67846099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572523"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32054"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596966" y="212117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5246989" y="291481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942629" y="2117297"/>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7921455" y="291340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610917" y="2635275"/>
          <a:ext cx="7966337" cy="278130"/>
        </p:xfrm>
        <a:graphic>
          <a:graphicData uri="http://schemas.openxmlformats.org/drawingml/2006/table">
            <a:tbl>
              <a:tblPr firstRow="1" bandRow="1">
                <a:tableStyleId>{5C22544A-7EE6-4342-B048-85BDC9FD1C3A}</a:tableStyleId>
              </a:tblPr>
              <a:tblGrid>
                <a:gridCol w="1327723">
                  <a:extLst>
                    <a:ext uri="{9D8B030D-6E8A-4147-A177-3AD203B41FA5}">
                      <a16:colId xmlns:a16="http://schemas.microsoft.com/office/drawing/2014/main" val="3406844630"/>
                    </a:ext>
                  </a:extLst>
                </a:gridCol>
                <a:gridCol w="1327723">
                  <a:extLst>
                    <a:ext uri="{9D8B030D-6E8A-4147-A177-3AD203B41FA5}">
                      <a16:colId xmlns:a16="http://schemas.microsoft.com/office/drawing/2014/main" val="1945530150"/>
                    </a:ext>
                  </a:extLst>
                </a:gridCol>
                <a:gridCol w="1327723">
                  <a:extLst>
                    <a:ext uri="{9D8B030D-6E8A-4147-A177-3AD203B41FA5}">
                      <a16:colId xmlns:a16="http://schemas.microsoft.com/office/drawing/2014/main" val="1005128605"/>
                    </a:ext>
                  </a:extLst>
                </a:gridCol>
                <a:gridCol w="1327723">
                  <a:extLst>
                    <a:ext uri="{9D8B030D-6E8A-4147-A177-3AD203B41FA5}">
                      <a16:colId xmlns:a16="http://schemas.microsoft.com/office/drawing/2014/main" val="458871675"/>
                    </a:ext>
                  </a:extLst>
                </a:gridCol>
                <a:gridCol w="1327723">
                  <a:extLst>
                    <a:ext uri="{9D8B030D-6E8A-4147-A177-3AD203B41FA5}">
                      <a16:colId xmlns:a16="http://schemas.microsoft.com/office/drawing/2014/main" val="2469416919"/>
                    </a:ext>
                  </a:extLst>
                </a:gridCol>
                <a:gridCol w="1327723">
                  <a:extLst>
                    <a:ext uri="{9D8B030D-6E8A-4147-A177-3AD203B41FA5}">
                      <a16:colId xmlns:a16="http://schemas.microsoft.com/office/drawing/2014/main" val="4143765711"/>
                    </a:ext>
                  </a:extLst>
                </a:gridCol>
              </a:tblGrid>
              <a:tr h="278130">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tc>
                  <a:txBody>
                    <a:bodyPr/>
                    <a:lstStyle/>
                    <a:p>
                      <a:pPr algn="ctr"/>
                      <a:endParaRPr lang="en-US" sz="1000" dirty="0"/>
                    </a:p>
                  </a:txBody>
                  <a:tcPr marL="68580" marR="68580" marT="34290" marB="34290">
                    <a:solidFill>
                      <a:schemeClr val="accent2"/>
                    </a:solidFill>
                  </a:tcPr>
                </a:tc>
                <a:tc>
                  <a:txBody>
                    <a:bodyPr/>
                    <a:lstStyle/>
                    <a:p>
                      <a:pPr algn="ctr"/>
                      <a:endParaRPr lang="en-US" sz="1000" dirty="0"/>
                    </a:p>
                  </a:txBody>
                  <a:tcPr marL="68580" marR="68580" marT="34290" marB="34290"/>
                </a:tc>
                <a:tc>
                  <a:txBody>
                    <a:bodyPr/>
                    <a:lstStyle/>
                    <a:p>
                      <a:pPr algn="ctr"/>
                      <a:endParaRPr lang="en-US" sz="1000" dirty="0"/>
                    </a:p>
                  </a:txBody>
                  <a:tcPr marL="68580" marR="68580" marT="34290" marB="34290">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42951"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001022"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71129" y="149913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675488" y="3759065"/>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7349955" y="369036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6025466" y="1494532"/>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628966" y="269175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8595" y="268625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301808"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651437"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5943334" y="268904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292963" y="2683545"/>
            <a:ext cx="1256985" cy="164006"/>
          </a:xfrm>
        </p:spPr>
        <p:txBody>
          <a:bodyPr/>
          <a:lstStyle>
            <a:lvl1pPr algn="ctr">
              <a:spcBef>
                <a:spcPts val="0"/>
              </a:spcBef>
              <a:defRPr sz="12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25284950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4572000"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000500" y="1480993"/>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7825436"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17514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5603648"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19" y="2787241"/>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7" name="Rectangle 6">
            <a:extLst>
              <a:ext uri="{FF2B5EF4-FFF2-40B4-BE49-F238E27FC236}">
                <a16:creationId xmlns:a16="http://schemas.microsoft.com/office/drawing/2014/main" id="{01E92454-01BE-85A8-6230-5E1ED9A5D8B5}"/>
              </a:ext>
            </a:extLst>
          </p:cNvPr>
          <p:cNvSpPr/>
          <p:nvPr userDrawn="1"/>
        </p:nvSpPr>
        <p:spPr>
          <a:xfrm>
            <a:off x="2204356" y="2517246"/>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8" name="Rectangle 7">
            <a:extLst>
              <a:ext uri="{FF2B5EF4-FFF2-40B4-BE49-F238E27FC236}">
                <a16:creationId xmlns:a16="http://schemas.microsoft.com/office/drawing/2014/main" id="{C47FAF06-6923-423A-4B04-3E2975B0A4A7}"/>
              </a:ext>
            </a:extLst>
          </p:cNvPr>
          <p:cNvSpPr/>
          <p:nvPr userDrawn="1"/>
        </p:nvSpPr>
        <p:spPr>
          <a:xfrm>
            <a:off x="3797794" y="2793873"/>
            <a:ext cx="1593437"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9" name="Rectangle 8">
            <a:extLst>
              <a:ext uri="{FF2B5EF4-FFF2-40B4-BE49-F238E27FC236}">
                <a16:creationId xmlns:a16="http://schemas.microsoft.com/office/drawing/2014/main" id="{3518A56B-86F2-7D58-8DEA-768A25A5C39A}"/>
              </a:ext>
            </a:extLst>
          </p:cNvPr>
          <p:cNvSpPr/>
          <p:nvPr userDrawn="1"/>
        </p:nvSpPr>
        <p:spPr>
          <a:xfrm>
            <a:off x="5390389" y="2520562"/>
            <a:ext cx="1593437"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0" name="Rectangle 9">
            <a:extLst>
              <a:ext uri="{FF2B5EF4-FFF2-40B4-BE49-F238E27FC236}">
                <a16:creationId xmlns:a16="http://schemas.microsoft.com/office/drawing/2014/main" id="{319F290D-C8DF-C88B-EF14-AE1A74E01D73}"/>
              </a:ext>
            </a:extLst>
          </p:cNvPr>
          <p:cNvSpPr/>
          <p:nvPr userDrawn="1"/>
        </p:nvSpPr>
        <p:spPr>
          <a:xfrm>
            <a:off x="6983826" y="2797188"/>
            <a:ext cx="1593437"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2968854"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397353" y="3624900"/>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253936" y="1495431"/>
            <a:ext cx="1143000"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0" y="2834848"/>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358828" y="256965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969874" y="2841775"/>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5536067" y="2579089"/>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174211" y="2845430"/>
            <a:ext cx="125698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480529" cy="230832"/>
          </a:xfrm>
          <a:prstGeom prst="rect">
            <a:avLst/>
          </a:prstGeom>
          <a:noFill/>
        </p:spPr>
        <p:txBody>
          <a:bodyPr wrap="square" lIns="0" tIns="0" rIns="0" bIns="0" rtlCol="0">
            <a:spAutoFit/>
          </a:bodyPr>
          <a:lstStyle/>
          <a:p>
            <a:pPr algn="ctr"/>
            <a:r>
              <a:rPr lang="en-US" sz="1500" b="1" dirty="0"/>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434882" y="2229122"/>
            <a:ext cx="1480529" cy="230832"/>
          </a:xfrm>
          <a:prstGeom prst="rect">
            <a:avLst/>
          </a:prstGeom>
          <a:noFill/>
        </p:spPr>
        <p:txBody>
          <a:bodyPr wrap="square" lIns="0" tIns="0" rIns="0" bIns="0" rtlCol="0">
            <a:spAutoFit/>
          </a:bodyPr>
          <a:lstStyle/>
          <a:p>
            <a:pPr algn="ctr"/>
            <a:r>
              <a:rPr lang="en-US" sz="1500" b="1" dirty="0"/>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80746764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769005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362925" y="210307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773822"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3849183" y="2099155"/>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3342359" y="1480993"/>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6389411" y="2122069"/>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5123329" y="2780652"/>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4551828" y="3624900"/>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610920" y="2787241"/>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7" name="Rectangle 6">
            <a:extLst>
              <a:ext uri="{FF2B5EF4-FFF2-40B4-BE49-F238E27FC236}">
                <a16:creationId xmlns:a16="http://schemas.microsoft.com/office/drawing/2014/main" id="{01E92454-01BE-85A8-6230-5E1ED9A5D8B5}"/>
              </a:ext>
            </a:extLst>
          </p:cNvPr>
          <p:cNvSpPr/>
          <p:nvPr userDrawn="1"/>
        </p:nvSpPr>
        <p:spPr>
          <a:xfrm>
            <a:off x="1897014" y="2517246"/>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8" name="Rectangle 7">
            <a:extLst>
              <a:ext uri="{FF2B5EF4-FFF2-40B4-BE49-F238E27FC236}">
                <a16:creationId xmlns:a16="http://schemas.microsoft.com/office/drawing/2014/main" id="{C47FAF06-6923-423A-4B04-3E2975B0A4A7}"/>
              </a:ext>
            </a:extLst>
          </p:cNvPr>
          <p:cNvSpPr/>
          <p:nvPr userDrawn="1"/>
        </p:nvSpPr>
        <p:spPr>
          <a:xfrm>
            <a:off x="3176063" y="2793873"/>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9" name="Rectangle 8">
            <a:extLst>
              <a:ext uri="{FF2B5EF4-FFF2-40B4-BE49-F238E27FC236}">
                <a16:creationId xmlns:a16="http://schemas.microsoft.com/office/drawing/2014/main" id="{3518A56B-86F2-7D58-8DEA-768A25A5C39A}"/>
              </a:ext>
            </a:extLst>
          </p:cNvPr>
          <p:cNvSpPr/>
          <p:nvPr userDrawn="1"/>
        </p:nvSpPr>
        <p:spPr>
          <a:xfrm>
            <a:off x="4459492" y="2520562"/>
            <a:ext cx="128681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0" name="Rectangle 9">
            <a:extLst>
              <a:ext uri="{FF2B5EF4-FFF2-40B4-BE49-F238E27FC236}">
                <a16:creationId xmlns:a16="http://schemas.microsoft.com/office/drawing/2014/main" id="{319F290D-C8DF-C88B-EF14-AE1A74E01D73}"/>
              </a:ext>
            </a:extLst>
          </p:cNvPr>
          <p:cNvSpPr/>
          <p:nvPr userDrawn="1"/>
        </p:nvSpPr>
        <p:spPr>
          <a:xfrm>
            <a:off x="5746007" y="2797188"/>
            <a:ext cx="128681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2526538" y="2779240"/>
            <a:ext cx="0" cy="738468"/>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1979100" y="3624900"/>
            <a:ext cx="1114734"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5882587" y="1495431"/>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46751" y="2834848"/>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1979100" y="256965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3277683" y="2841775"/>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4551828" y="2579089"/>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5832045" y="2845430"/>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574186" y="3112288"/>
            <a:ext cx="1312981" cy="230832"/>
          </a:xfrm>
          <a:prstGeom prst="rect">
            <a:avLst/>
          </a:prstGeom>
          <a:noFill/>
        </p:spPr>
        <p:txBody>
          <a:bodyPr wrap="square" lIns="0" tIns="0" rIns="0" bIns="0" rtlCol="0">
            <a:spAutoFit/>
          </a:bodyPr>
          <a:lstStyle/>
          <a:p>
            <a:pPr algn="ctr"/>
            <a:r>
              <a:rPr lang="en-US" sz="1500" b="1" dirty="0"/>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4452705" y="2229122"/>
            <a:ext cx="1293599" cy="230832"/>
          </a:xfrm>
          <a:prstGeom prst="rect">
            <a:avLst/>
          </a:prstGeom>
          <a:noFill/>
        </p:spPr>
        <p:txBody>
          <a:bodyPr wrap="square" lIns="0" tIns="0" rIns="0" bIns="0" rtlCol="0">
            <a:spAutoFit/>
          </a:bodyPr>
          <a:lstStyle/>
          <a:p>
            <a:pPr algn="ctr"/>
            <a:r>
              <a:rPr lang="en-US" sz="1500" b="1" dirty="0"/>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7032520" y="2525982"/>
            <a:ext cx="128681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7118558" y="2573884"/>
            <a:ext cx="1114735" cy="164006"/>
          </a:xfrm>
        </p:spPr>
        <p:txBody>
          <a:bodyPr/>
          <a:lstStyle>
            <a:lvl1pPr algn="ctr">
              <a:spcBef>
                <a:spcPts val="0"/>
              </a:spcBef>
              <a:defRPr sz="12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7118558" y="3623488"/>
            <a:ext cx="1013649" cy="535782"/>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8147327" y="231790"/>
            <a:ext cx="683885" cy="287030"/>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84040326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737051" y="3125980"/>
            <a:ext cx="177754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4745290" y="3125980"/>
            <a:ext cx="171265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6719492" y="1480993"/>
            <a:ext cx="1546464"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0919" y="2787241"/>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592881" y="2517246"/>
            <a:ext cx="1981962"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4574843" y="2793873"/>
            <a:ext cx="1981962"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6556805" y="2520562"/>
            <a:ext cx="1981962"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729390" y="1480993"/>
            <a:ext cx="17283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46750" y="2834848"/>
            <a:ext cx="1766608"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747352" y="2569650"/>
            <a:ext cx="171034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4746923" y="2841775"/>
            <a:ext cx="1563473" cy="16400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6702483" y="2579089"/>
            <a:ext cx="156347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2592881"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4572000"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6566735" y="1480993"/>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741032913"/>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85800" y="3125980"/>
            <a:ext cx="1500267"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3928343" y="312598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5608812" y="1477677"/>
            <a:ext cx="1405667" cy="991324"/>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613205" y="2787241"/>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243620" y="2517246"/>
            <a:ext cx="1630415" cy="269996"/>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3874036" y="279387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5519208" y="2517246"/>
            <a:ext cx="1630415" cy="26999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2304026" y="1480993"/>
            <a:ext cx="1458710" cy="988008"/>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695500" y="2834848"/>
            <a:ext cx="1453259" cy="164006"/>
          </a:xfrm>
        </p:spPr>
        <p:txBody>
          <a:bodyPr/>
          <a:lstStyle>
            <a:lvl1pPr algn="ctr">
              <a:spcBef>
                <a:spcPts val="0"/>
              </a:spcBef>
              <a:defRPr sz="12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2321989" y="2569650"/>
            <a:ext cx="1406978" cy="173445"/>
          </a:xfrm>
        </p:spPr>
        <p:txBody>
          <a:bodyPr/>
          <a:lstStyle>
            <a:lvl1pPr algn="ctr">
              <a:spcBef>
                <a:spcPts val="0"/>
              </a:spcBef>
              <a:defRPr sz="12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3929977" y="2841775"/>
            <a:ext cx="1443866" cy="155746"/>
          </a:xfrm>
        </p:spPr>
        <p:txBody>
          <a:bodyPr/>
          <a:lstStyle>
            <a:lvl1pPr algn="ctr">
              <a:spcBef>
                <a:spcPts val="0"/>
              </a:spcBef>
              <a:defRPr sz="12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5591803" y="2569651"/>
            <a:ext cx="1422681" cy="170129"/>
          </a:xfrm>
        </p:spPr>
        <p:txBody>
          <a:bodyPr/>
          <a:lstStyle>
            <a:lvl1pPr algn="ctr">
              <a:spcBef>
                <a:spcPts val="0"/>
              </a:spcBef>
              <a:defRPr sz="12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610919" y="2787241"/>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243620" y="1356391"/>
            <a:ext cx="0" cy="1213259"/>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3871193" y="279387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5529138" y="1477677"/>
            <a:ext cx="0" cy="1213259"/>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7210269" y="3117720"/>
            <a:ext cx="1445500" cy="874520"/>
          </a:xfrm>
        </p:spPr>
        <p:txBody>
          <a:bodyPr>
            <a:normAutofit/>
          </a:bodyPr>
          <a:lstStyle>
            <a:lvl1pPr algn="ctr">
              <a:defRPr sz="9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7155961" y="2785613"/>
            <a:ext cx="1630415" cy="269996"/>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200" b="1" dirty="0"/>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7211903" y="2833515"/>
            <a:ext cx="1441023" cy="164006"/>
          </a:xfrm>
        </p:spPr>
        <p:txBody>
          <a:bodyPr/>
          <a:lstStyle>
            <a:lvl1pPr algn="ctr">
              <a:spcBef>
                <a:spcPts val="0"/>
              </a:spcBef>
              <a:defRPr sz="12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7153118" y="2785613"/>
            <a:ext cx="0" cy="121325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84323381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5" y="3474530"/>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63646" y="2136186"/>
            <a:ext cx="627623" cy="208925"/>
          </a:xfrm>
        </p:spPr>
        <p:txBody>
          <a:bodyPr/>
          <a:lstStyle>
            <a:lvl1pPr algn="ctr">
              <a:spcBef>
                <a:spcPts val="0"/>
              </a:spcBef>
              <a:defRPr sz="12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060636"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077783"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3056010"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4073156"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5051383"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7046757" y="2661579"/>
            <a:ext cx="12974" cy="732685"/>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6068530"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8063905" y="2632079"/>
            <a:ext cx="24189" cy="116886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610918" y="1716764"/>
            <a:ext cx="7966344" cy="1002848"/>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1630522" y="3884877"/>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2634256" y="3447616"/>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3640512" y="3882414"/>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4610609" y="3445153"/>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5633363" y="387022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6622003" y="3452549"/>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7640833" y="3848248"/>
            <a:ext cx="894522"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788160"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776009"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778855" y="2140568"/>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4781701" y="2133329"/>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5784548"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6787396" y="2113726"/>
            <a:ext cx="627623" cy="208925"/>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7796520" y="2089818"/>
            <a:ext cx="627623" cy="208925"/>
          </a:xfrm>
        </p:spPr>
        <p:txBody>
          <a:bodyPr/>
          <a:lstStyle>
            <a:lvl1pPr algn="ctr">
              <a:spcBef>
                <a:spcPts val="0"/>
              </a:spcBef>
              <a:defRPr sz="12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8147327" y="231790"/>
            <a:ext cx="683885" cy="287030"/>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66494996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608646" y="3362543"/>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731473" y="2028867"/>
            <a:ext cx="527468" cy="269876"/>
          </a:xfrm>
        </p:spPr>
        <p:txBody>
          <a:bodyPr/>
          <a:lstStyle>
            <a:lvl1pPr algn="ctr">
              <a:spcBef>
                <a:spcPts val="0"/>
              </a:spcBef>
              <a:defRPr sz="12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1503168" y="2045210"/>
            <a:ext cx="556916" cy="211381"/>
          </a:xfrm>
        </p:spPr>
        <p:txBody>
          <a:bodyPr/>
          <a:lstStyle>
            <a:lvl1pPr algn="ctr">
              <a:spcBef>
                <a:spcPts val="0"/>
              </a:spcBef>
              <a:defRPr sz="12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2325308" y="2043952"/>
            <a:ext cx="535917" cy="212638"/>
          </a:xfrm>
        </p:spPr>
        <p:txBody>
          <a:bodyPr/>
          <a:lstStyle>
            <a:lvl1pPr algn="ctr">
              <a:spcBef>
                <a:spcPts val="0"/>
              </a:spcBef>
              <a:defRPr sz="12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3102754" y="2033650"/>
            <a:ext cx="559614" cy="208924"/>
          </a:xfrm>
        </p:spPr>
        <p:txBody>
          <a:bodyPr/>
          <a:lstStyle>
            <a:lvl1pPr algn="ctr">
              <a:spcBef>
                <a:spcPts val="0"/>
              </a:spcBef>
              <a:defRPr sz="12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3917393" y="2019925"/>
            <a:ext cx="546118" cy="222649"/>
          </a:xfrm>
        </p:spPr>
        <p:txBody>
          <a:bodyPr/>
          <a:lstStyle>
            <a:lvl1pPr algn="ctr">
              <a:spcBef>
                <a:spcPts val="0"/>
              </a:spcBef>
              <a:defRPr sz="12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4718181" y="2025980"/>
            <a:ext cx="546473" cy="216594"/>
          </a:xfrm>
        </p:spPr>
        <p:txBody>
          <a:bodyPr/>
          <a:lstStyle>
            <a:lvl1pPr algn="ctr">
              <a:spcBef>
                <a:spcPts val="0"/>
              </a:spcBef>
              <a:defRPr sz="12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5505131" y="2025980"/>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6337589" y="2021824"/>
            <a:ext cx="506448" cy="209825"/>
          </a:xfrm>
        </p:spPr>
        <p:txBody>
          <a:bodyPr/>
          <a:lstStyle>
            <a:lvl1pPr algn="ctr">
              <a:spcBef>
                <a:spcPts val="0"/>
              </a:spcBef>
              <a:defRPr sz="12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96948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1759415"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2545612"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3392376" y="2517908"/>
            <a:ext cx="1" cy="1172409"/>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4188464"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5785558"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7401169" y="2506885"/>
            <a:ext cx="12974" cy="77675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4972050" y="2451151"/>
            <a:ext cx="8271"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6566624" y="2451151"/>
            <a:ext cx="24189" cy="1239166"/>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8199231" y="2418444"/>
            <a:ext cx="1" cy="127404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459409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539523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619637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699751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779866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58837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389520"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sz="1200" dirty="0"/>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190664"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sz="1200" dirty="0"/>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2991805"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sz="1200" dirty="0"/>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3792948" y="1739305"/>
            <a:ext cx="801143" cy="75606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sz="1200" dirty="0"/>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7120836" y="2020877"/>
            <a:ext cx="560665" cy="230610"/>
          </a:xfrm>
        </p:spPr>
        <p:txBody>
          <a:bodyPr/>
          <a:lstStyle>
            <a:lvl1pPr algn="ctr">
              <a:spcBef>
                <a:spcPts val="0"/>
              </a:spcBef>
              <a:defRPr sz="12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7953294" y="2016722"/>
            <a:ext cx="506448" cy="209825"/>
          </a:xfrm>
        </p:spPr>
        <p:txBody>
          <a:bodyPr/>
          <a:lstStyle>
            <a:lvl1pPr algn="ctr">
              <a:spcBef>
                <a:spcPts val="0"/>
              </a:spcBef>
              <a:defRPr sz="12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398830" y="375277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203038" y="332857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3054441" y="3767375"/>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3858650" y="334318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4650930" y="3754630"/>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5442627" y="3354706"/>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6247418" y="3765839"/>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7039115" y="3365914"/>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7879393" y="3764362"/>
            <a:ext cx="721171" cy="874520"/>
          </a:xfrm>
        </p:spPr>
        <p:txBody>
          <a:bodyPr>
            <a:normAutofit/>
          </a:bodyPr>
          <a:lstStyle>
            <a:lvl1pPr algn="ctr">
              <a:defRPr sz="9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8147327" y="231790"/>
            <a:ext cx="683885" cy="287030"/>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10098099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610919" y="1006078"/>
            <a:ext cx="7966344" cy="247755"/>
          </a:xfrm>
        </p:spPr>
        <p:txBody>
          <a:bodyPr rIns="0"/>
          <a:lstStyle>
            <a:lvl1pPr>
              <a:spcBef>
                <a:spcPts val="0"/>
              </a:spcBef>
              <a:defRPr sz="15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28725" y="2599313"/>
            <a:ext cx="8577254" cy="156232"/>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03598782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Dark grey">
    <p:bg>
      <p:bgPr>
        <a:solidFill>
          <a:srgbClr val="63666A"/>
        </a:solidFill>
        <a:effectLst/>
      </p:bgPr>
    </p:bg>
    <p:spTree>
      <p:nvGrpSpPr>
        <p:cNvPr id="1" name=""/>
        <p:cNvGrpSpPr/>
        <p:nvPr/>
      </p:nvGrpSpPr>
      <p:grpSpPr>
        <a:xfrm>
          <a:off x="0" y="0"/>
          <a:ext cx="0" cy="0"/>
          <a:chOff x="0" y="0"/>
          <a:chExt cx="0" cy="0"/>
        </a:xfrm>
      </p:grpSpPr>
      <p:pic>
        <p:nvPicPr>
          <p:cNvPr id="6" name="Logo">
            <a:extLst>
              <a:ext uri="{FF2B5EF4-FFF2-40B4-BE49-F238E27FC236}">
                <a16:creationId xmlns:a16="http://schemas.microsoft.com/office/drawing/2014/main" id="{A82C8FE1-7B67-4CBD-25F4-B479A5C5FF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49540" y="209224"/>
            <a:ext cx="675000" cy="283929"/>
          </a:xfrm>
          <a:prstGeom prst="rect">
            <a:avLst/>
          </a:prstGeom>
        </p:spPr>
      </p:pic>
      <p:sp>
        <p:nvSpPr>
          <p:cNvPr id="4" name="PoP">
            <a:extLst>
              <a:ext uri="{FF2B5EF4-FFF2-40B4-BE49-F238E27FC236}">
                <a16:creationId xmlns:a16="http://schemas.microsoft.com/office/drawing/2014/main" id="{D6337EF5-9A10-BF0A-3BE2-117178035E0E}"/>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Tree>
    <p:extLst>
      <p:ext uri="{BB962C8B-B14F-4D97-AF65-F5344CB8AC3E}">
        <p14:creationId xmlns:p14="http://schemas.microsoft.com/office/powerpoint/2010/main" val="506266078"/>
      </p:ext>
    </p:extLst>
  </p:cSld>
  <p:clrMapOvr>
    <a:overrideClrMapping bg1="dk1" tx1="lt1" bg2="dk2" tx2="lt2" accent1="accent1" accent2="accent2" accent3="accent3" accent4="accent4" accent5="accent5" accent6="accent6" hlink="hlink" folHlink="folHlink"/>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610919" y="1823989"/>
            <a:ext cx="7966344" cy="1883483"/>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050" dirty="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282789" y="1581767"/>
            <a:ext cx="1408880" cy="1884906"/>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3014731" y="2057793"/>
            <a:ext cx="1408880" cy="1884906"/>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4756610" y="1581767"/>
            <a:ext cx="1408880" cy="1884906"/>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6498940" y="2057793"/>
            <a:ext cx="1408880" cy="1884906"/>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371600" y="220451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3089637" y="2201399"/>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4836592" y="2185071"/>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6582380" y="2194868"/>
            <a:ext cx="1259069"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8147327" y="231790"/>
            <a:ext cx="683885" cy="287030"/>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50329899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601151" y="2002185"/>
            <a:ext cx="7968016" cy="1702978"/>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823950" y="1819198"/>
            <a:ext cx="1229738" cy="1645236"/>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2394178" y="2234696"/>
            <a:ext cx="1229738" cy="1645236"/>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3960947" y="1819198"/>
            <a:ext cx="1229738" cy="1645236"/>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5522959" y="2234696"/>
            <a:ext cx="1229738" cy="1635123"/>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7081272" y="1819198"/>
            <a:ext cx="1229738" cy="1645236"/>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200" dirty="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7177510" y="227393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5626945" y="228698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4038764"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2483002" y="2297873"/>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913936" y="2298652"/>
            <a:ext cx="1052090" cy="1167339"/>
          </a:xfrm>
        </p:spPr>
        <p:txBody>
          <a:bodyPr anchor="ctr" anchorCtr="0">
            <a:normAutofit/>
          </a:bodyPr>
          <a:lstStyle>
            <a:lvl1pPr algn="ctr">
              <a:defRPr sz="12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439919737"/>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1523012" y="1710471"/>
            <a:ext cx="4957431" cy="138237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2727031" y="2550291"/>
            <a:ext cx="4949918" cy="1172540"/>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4824090"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361664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6098145"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2353504"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125832" y="2390771"/>
            <a:ext cx="764597" cy="76459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607104" y="2079342"/>
            <a:ext cx="7970159" cy="138237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dirty="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7308938" y="2390771"/>
            <a:ext cx="764597" cy="7645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100" b="1" dirty="0"/>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14400" y="143087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164302" y="37731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475311" y="1441385"/>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652808" y="3745794"/>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5908944" y="1441099"/>
            <a:ext cx="1142998" cy="247755"/>
          </a:xfrm>
        </p:spPr>
        <p:txBody>
          <a:bodyPr rIns="0"/>
          <a:lstStyle>
            <a:lvl1pPr algn="ctr">
              <a:spcBef>
                <a:spcPts val="0"/>
              </a:spcBef>
              <a:defRPr sz="15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142835" y="3722830"/>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8147327" y="231790"/>
            <a:ext cx="683885" cy="287030"/>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92328857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611981" y="1714499"/>
            <a:ext cx="7965282" cy="2183261"/>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050" dirty="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709756" y="3900341"/>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1790264"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2907334"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091337" y="1450843"/>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302781" y="1441099"/>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81330" y="3929648"/>
            <a:ext cx="1142998" cy="247755"/>
          </a:xfrm>
        </p:spPr>
        <p:txBody>
          <a:bodyPr rIns="0"/>
          <a:lstStyle>
            <a:lvl1pPr algn="ctr">
              <a:spcBef>
                <a:spcPts val="0"/>
              </a:spcBef>
              <a:defRPr sz="15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168322" y="3929648"/>
            <a:ext cx="1142998" cy="247755"/>
          </a:xfrm>
        </p:spPr>
        <p:txBody>
          <a:bodyPr rIns="0"/>
          <a:lstStyle>
            <a:lvl1pPr algn="ctr">
              <a:spcBef>
                <a:spcPts val="0"/>
              </a:spcBef>
              <a:defRPr sz="15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8147327" y="231790"/>
            <a:ext cx="683885" cy="287030"/>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03408233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631328" y="355498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589000" y="1735869"/>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542853"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4506520" y="1725722"/>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6450549" y="1755535"/>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7365903" y="3536516"/>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5454377" y="3547307"/>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610919" y="2211713"/>
            <a:ext cx="7978088" cy="105333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42260" tIns="42260" rIns="42260" bIns="42260" rtlCol="0" anchor="ctr">
            <a:noAutofit/>
          </a:bodyPr>
          <a:lstStyle/>
          <a:p>
            <a:pPr algn="ctr"/>
            <a:endParaRPr lang="en-GB" sz="1050" dirty="0"/>
          </a:p>
        </p:txBody>
      </p:sp>
      <p:grpSp>
        <p:nvGrpSpPr>
          <p:cNvPr id="6" name="Group 5">
            <a:extLst>
              <a:ext uri="{FF2B5EF4-FFF2-40B4-BE49-F238E27FC236}">
                <a16:creationId xmlns:a16="http://schemas.microsoft.com/office/drawing/2014/main" id="{7FCA0E93-B28A-997E-D36D-AFC0F539C981}"/>
              </a:ext>
            </a:extLst>
          </p:cNvPr>
          <p:cNvGrpSpPr/>
          <p:nvPr/>
        </p:nvGrpSpPr>
        <p:grpSpPr>
          <a:xfrm>
            <a:off x="920731" y="2010854"/>
            <a:ext cx="648521" cy="1066898"/>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1892614" y="2429230"/>
            <a:ext cx="648521" cy="1111597"/>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2836238" y="2011861"/>
            <a:ext cx="648521" cy="1066898"/>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3797116" y="2429231"/>
            <a:ext cx="648521" cy="1111597"/>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4753759" y="2009845"/>
            <a:ext cx="648521" cy="1066898"/>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6669265" y="2013232"/>
            <a:ext cx="648521" cy="1066898"/>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5701616" y="2428222"/>
            <a:ext cx="648521" cy="1111597"/>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7613141" y="2428223"/>
            <a:ext cx="648521" cy="1111597"/>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100" b="1" dirty="0"/>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673493" y="1718168"/>
            <a:ext cx="1142998" cy="247755"/>
          </a:xfrm>
        </p:spPr>
        <p:txBody>
          <a:bodyPr rIns="0">
            <a:normAutofit/>
          </a:bodyPr>
          <a:lstStyle>
            <a:lvl1pPr algn="ctr">
              <a:spcBef>
                <a:spcPts val="0"/>
              </a:spcBef>
              <a:defRPr sz="12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8147327" y="231790"/>
            <a:ext cx="683885" cy="287030"/>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159153854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611982" y="1632442"/>
            <a:ext cx="7965281" cy="2553800"/>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30157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30157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4000500" y="2403838"/>
            <a:ext cx="1670222" cy="178676"/>
          </a:xfrm>
        </p:spPr>
        <p:txBody>
          <a:bodyPr>
            <a:noAutofit/>
          </a:bodyPr>
          <a:lstStyle>
            <a:lvl1pPr algn="ctr">
              <a:defRPr sz="12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4000500" y="2657167"/>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6707068" y="2400301"/>
            <a:ext cx="1670222" cy="178676"/>
          </a:xfrm>
        </p:spPr>
        <p:txBody>
          <a:bodyPr>
            <a:noAutofit/>
          </a:bodyPr>
          <a:lstStyle>
            <a:lvl1pPr algn="ctr">
              <a:defRPr sz="12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6707068" y="2653629"/>
            <a:ext cx="1670222" cy="889671"/>
          </a:xfrm>
        </p:spPr>
        <p:txBody>
          <a:bodyPr>
            <a:normAutofit/>
          </a:bodyPr>
          <a:lstStyle>
            <a:lvl1pPr algn="ctr">
              <a:defRPr sz="9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79718414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611982" y="2121758"/>
            <a:ext cx="7971626" cy="194753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04</a:t>
                </a:r>
                <a:endParaRPr lang="en-US" sz="1050" b="1" dirty="0"/>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141958"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141958"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3155304"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3155304"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5163119"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5163119"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7171147" y="2678948"/>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7171147" y="289855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7581447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611982" y="1401366"/>
            <a:ext cx="7992741" cy="331044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01</a:t>
              </a:r>
              <a:endParaRPr lang="en-US" sz="1050" b="1" dirty="0"/>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03</a:t>
              </a:r>
              <a:endParaRPr lang="en-US" sz="1050" b="1" dirty="0"/>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02</a:t>
              </a:r>
              <a:endParaRPr lang="en-US" sz="1050" b="1" dirty="0"/>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t>04</a:t>
              </a:r>
              <a:endParaRPr lang="en-US" sz="1050" b="1" dirty="0"/>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050" dirty="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1800" b="1" dirty="0">
                  <a:solidFill>
                    <a:schemeClr val="bg1"/>
                  </a:solidFill>
                </a:rPr>
                <a:t>05</a:t>
              </a:r>
              <a:endParaRPr lang="en-US" sz="1050" b="1" dirty="0">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2652779" y="1885951"/>
            <a:ext cx="1291710" cy="137732"/>
          </a:xfrm>
        </p:spPr>
        <p:txBody>
          <a:bodyPr>
            <a:normAutofit/>
          </a:bodyPr>
          <a:lstStyle>
            <a:lvl1pPr algn="ctr">
              <a:defRPr sz="9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2652779" y="210556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4158638" y="3320442"/>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4158638" y="3540053"/>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5672902" y="1889741"/>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5672902" y="210935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717485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717485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143830" y="3326621"/>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143830" y="3546232"/>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202541722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611982" y="1311959"/>
            <a:ext cx="7965281" cy="337434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050" dirty="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050" dirty="0">
                    <a:solidFill>
                      <a:schemeClr val="bg1"/>
                    </a:solidFill>
                  </a:rPr>
                  <a:t>. </a:t>
                </a:r>
                <a:endParaRPr lang="en-US" sz="1050" dirty="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2274834" y="1395412"/>
            <a:ext cx="547688" cy="547688"/>
          </a:xfrm>
        </p:spPr>
        <p:txBody>
          <a:bodyPr>
            <a:normAutofit/>
          </a:bodyPr>
          <a:lstStyle>
            <a:lvl1pPr>
              <a:defRPr sz="600"/>
            </a:lvl1pPr>
          </a:lstStyle>
          <a:p>
            <a:r>
              <a:rPr lang="en-US" dirty="0"/>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6366722" y="1395412"/>
            <a:ext cx="547688" cy="547688"/>
          </a:xfrm>
        </p:spPr>
        <p:txBody>
          <a:bodyPr>
            <a:normAutofit/>
          </a:bodyPr>
          <a:lstStyle>
            <a:lvl1pPr>
              <a:defRPr sz="600"/>
            </a:lvl1pPr>
          </a:lstStyle>
          <a:p>
            <a:r>
              <a:rPr lang="en-US" dirty="0"/>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725579" y="2456800"/>
            <a:ext cx="3617821"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725578" y="2267378"/>
            <a:ext cx="3617821" cy="215434"/>
          </a:xfrm>
        </p:spPr>
        <p:txBody>
          <a:bodyPr>
            <a:normAutofit/>
          </a:bodyPr>
          <a:lstStyle>
            <a:lvl1pPr algn="ctr">
              <a:defRPr sz="105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4893341" y="2456800"/>
            <a:ext cx="3525080" cy="2055694"/>
          </a:xfrm>
        </p:spPr>
        <p:txBody>
          <a:bodyPr>
            <a:normAutofit/>
          </a:bodyPr>
          <a:lstStyle>
            <a:lvl1pPr algn="ctr">
              <a:defRPr sz="900">
                <a:solidFill>
                  <a:schemeClr val="bg1"/>
                </a:solidFill>
              </a:defRPr>
            </a:lvl1pPr>
          </a:lstStyle>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4893340" y="2267378"/>
            <a:ext cx="3525080"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1636045864"/>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9" name="Group 8">
            <a:extLst>
              <a:ext uri="{FF2B5EF4-FFF2-40B4-BE49-F238E27FC236}">
                <a16:creationId xmlns:a16="http://schemas.microsoft.com/office/drawing/2014/main" id="{EDAC905F-2EB9-6216-DBB3-EF1D5ECD0722}"/>
              </a:ext>
            </a:extLst>
          </p:cNvPr>
          <p:cNvGrpSpPr/>
          <p:nvPr/>
        </p:nvGrpSpPr>
        <p:grpSpPr>
          <a:xfrm>
            <a:off x="611982" y="1311959"/>
            <a:ext cx="2556806" cy="337434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3316219" y="1311959"/>
            <a:ext cx="2556806" cy="337434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6020457" y="1311959"/>
            <a:ext cx="2556806" cy="337434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1604112" y="1395412"/>
            <a:ext cx="547688" cy="547688"/>
          </a:xfrm>
        </p:spPr>
        <p:txBody>
          <a:bodyPr>
            <a:normAutofit/>
          </a:bodyPr>
          <a:lstStyle>
            <a:lvl1pPr>
              <a:defRPr sz="600"/>
            </a:lvl1pPr>
          </a:lstStyle>
          <a:p>
            <a:r>
              <a:rPr lang="en-US" dirty="0"/>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4319724" y="1395412"/>
            <a:ext cx="547688" cy="547688"/>
          </a:xfrm>
        </p:spPr>
        <p:txBody>
          <a:bodyPr>
            <a:normAutofit/>
          </a:bodyPr>
          <a:lstStyle>
            <a:lvl1pPr>
              <a:defRPr sz="600"/>
            </a:lvl1pPr>
          </a:lstStyle>
          <a:p>
            <a:r>
              <a:rPr lang="en-US" dirty="0"/>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7027811" y="1395412"/>
            <a:ext cx="547688" cy="547688"/>
          </a:xfrm>
        </p:spPr>
        <p:txBody>
          <a:bodyPr>
            <a:normAutofit/>
          </a:bodyPr>
          <a:lstStyle>
            <a:lvl1pPr>
              <a:defRPr sz="600"/>
            </a:lvl1pPr>
          </a:lstStyle>
          <a:p>
            <a:r>
              <a:rPr lang="en-US" dirty="0"/>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725579" y="2456800"/>
            <a:ext cx="2360521"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725578" y="2267378"/>
            <a:ext cx="2360521" cy="215434"/>
          </a:xfrm>
        </p:spPr>
        <p:txBody>
          <a:bodyPr>
            <a:normAutofit/>
          </a:bodyPr>
          <a:lstStyle>
            <a:lvl1pPr algn="ctr">
              <a:defRPr sz="105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3371850" y="2459157"/>
            <a:ext cx="2428907"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3371849" y="2269734"/>
            <a:ext cx="2428907" cy="215434"/>
          </a:xfrm>
        </p:spPr>
        <p:txBody>
          <a:bodyPr>
            <a:normAutofit/>
          </a:bodyPr>
          <a:lstStyle>
            <a:lvl1pPr algn="ctr">
              <a:defRPr sz="105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6103759" y="2456800"/>
            <a:ext cx="2420504"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6103758" y="2267378"/>
            <a:ext cx="2420504"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415371050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Green">
    <p:bg>
      <p:bgPr>
        <a:solidFill>
          <a:srgbClr val="3F9C35"/>
        </a:solidFill>
        <a:effectLst/>
      </p:bgPr>
    </p:bg>
    <p:spTree>
      <p:nvGrpSpPr>
        <p:cNvPr id="1" name=""/>
        <p:cNvGrpSpPr/>
        <p:nvPr/>
      </p:nvGrpSpPr>
      <p:grpSpPr>
        <a:xfrm>
          <a:off x="0" y="0"/>
          <a:ext cx="0" cy="0"/>
          <a:chOff x="0" y="0"/>
          <a:chExt cx="0" cy="0"/>
        </a:xfrm>
      </p:grpSpPr>
      <p:pic>
        <p:nvPicPr>
          <p:cNvPr id="2" name="Logo">
            <a:extLst>
              <a:ext uri="{FF2B5EF4-FFF2-40B4-BE49-F238E27FC236}">
                <a16:creationId xmlns:a16="http://schemas.microsoft.com/office/drawing/2014/main" id="{C9F3E570-0A6A-CD8B-4A6C-0A0920D002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49540" y="209224"/>
            <a:ext cx="675000" cy="283929"/>
          </a:xfrm>
          <a:prstGeom prst="rect">
            <a:avLst/>
          </a:prstGeom>
        </p:spPr>
      </p:pic>
      <p:sp>
        <p:nvSpPr>
          <p:cNvPr id="5" name="PoP">
            <a:extLst>
              <a:ext uri="{FF2B5EF4-FFF2-40B4-BE49-F238E27FC236}">
                <a16:creationId xmlns:a16="http://schemas.microsoft.com/office/drawing/2014/main" id="{4B5E4DB3-9D13-71C8-BC3C-01054E29F7D1}"/>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Tree>
    <p:extLst>
      <p:ext uri="{BB962C8B-B14F-4D97-AF65-F5344CB8AC3E}">
        <p14:creationId xmlns:p14="http://schemas.microsoft.com/office/powerpoint/2010/main" val="1168906586"/>
      </p:ext>
    </p:extLst>
  </p:cSld>
  <p:clrMapOvr>
    <a:overrideClrMapping bg1="dk1" tx1="lt1" bg2="dk2" tx2="lt2" accent1="accent1" accent2="accent2" accent3="accent3" accent4="accent4" accent5="accent5" accent6="accent6" hlink="hlink" folHlink="folHlink"/>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893340" y="185581"/>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2696688" y="1059138"/>
            <a:ext cx="1980544" cy="285999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4779138" y="1059138"/>
            <a:ext cx="1980544" cy="285999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6836538" y="1059138"/>
            <a:ext cx="1980544" cy="285999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610919" y="1059138"/>
            <a:ext cx="1980544" cy="285999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050" dirty="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314450" y="1119871"/>
            <a:ext cx="547688" cy="547688"/>
          </a:xfrm>
        </p:spPr>
        <p:txBody>
          <a:bodyPr>
            <a:normAutofit/>
          </a:bodyPr>
          <a:lstStyle>
            <a:lvl1pPr>
              <a:defRPr sz="600"/>
            </a:lvl1pPr>
          </a:lstStyle>
          <a:p>
            <a:r>
              <a:rPr lang="en-US" dirty="0"/>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3413115" y="1119871"/>
            <a:ext cx="547688" cy="547688"/>
          </a:xfrm>
        </p:spPr>
        <p:txBody>
          <a:bodyPr>
            <a:normAutofit/>
          </a:bodyPr>
          <a:lstStyle>
            <a:lvl1pPr>
              <a:defRPr sz="600"/>
            </a:lvl1pPr>
          </a:lstStyle>
          <a:p>
            <a:r>
              <a:rPr lang="en-US" dirty="0"/>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5495565" y="1119871"/>
            <a:ext cx="547688" cy="547688"/>
          </a:xfrm>
        </p:spPr>
        <p:txBody>
          <a:bodyPr>
            <a:normAutofit/>
          </a:bodyPr>
          <a:lstStyle>
            <a:lvl1pPr>
              <a:defRPr sz="600"/>
            </a:lvl1pPr>
          </a:lstStyle>
          <a:p>
            <a:r>
              <a:rPr lang="en-US" dirty="0"/>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7552965" y="1118778"/>
            <a:ext cx="547688" cy="547688"/>
          </a:xfrm>
        </p:spPr>
        <p:txBody>
          <a:bodyPr>
            <a:normAutofit/>
          </a:bodyPr>
          <a:lstStyle>
            <a:lvl1pPr>
              <a:defRPr sz="600"/>
            </a:lvl1pPr>
          </a:lstStyle>
          <a:p>
            <a:r>
              <a:rPr lang="en-US" dirty="0"/>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725579" y="1986042"/>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725579" y="1796620"/>
            <a:ext cx="1789416" cy="215434"/>
          </a:xfrm>
        </p:spPr>
        <p:txBody>
          <a:bodyPr>
            <a:normAutofit/>
          </a:bodyPr>
          <a:lstStyle>
            <a:lvl1pPr algn="ctr">
              <a:defRPr sz="105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2795918" y="1988399"/>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2795917" y="1798977"/>
            <a:ext cx="1789416" cy="215434"/>
          </a:xfrm>
        </p:spPr>
        <p:txBody>
          <a:bodyPr>
            <a:normAutofit/>
          </a:bodyPr>
          <a:lstStyle>
            <a:lvl1pPr algn="ctr">
              <a:defRPr sz="105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4893341" y="1986042"/>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4893341" y="1796620"/>
            <a:ext cx="1789416" cy="215434"/>
          </a:xfrm>
        </p:spPr>
        <p:txBody>
          <a:bodyPr>
            <a:normAutofit/>
          </a:bodyPr>
          <a:lstStyle>
            <a:lvl1pPr algn="ctr">
              <a:defRPr sz="105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6954534" y="2001957"/>
            <a:ext cx="1789416" cy="2055694"/>
          </a:xfrm>
        </p:spPr>
        <p:txBody>
          <a:bodyPr>
            <a:normAutofit/>
          </a:bodyPr>
          <a:lstStyle>
            <a:lvl1pPr algn="ctr">
              <a:defRPr sz="9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6954533" y="1812534"/>
            <a:ext cx="1789416" cy="215434"/>
          </a:xfrm>
        </p:spPr>
        <p:txBody>
          <a:bodyPr>
            <a:normAutofit/>
          </a:bodyPr>
          <a:lstStyle>
            <a:lvl1pPr algn="ctr">
              <a:defRPr sz="1050" b="1">
                <a:solidFill>
                  <a:schemeClr val="bg1"/>
                </a:solidFill>
              </a:defRPr>
            </a:lvl1pPr>
          </a:lstStyle>
          <a:p>
            <a:pPr lvl="0"/>
            <a:r>
              <a:rPr lang="en-US"/>
              <a:t>Lorem ipsum dolor</a:t>
            </a:r>
          </a:p>
        </p:txBody>
      </p:sp>
    </p:spTree>
    <p:extLst>
      <p:ext uri="{BB962C8B-B14F-4D97-AF65-F5344CB8AC3E}">
        <p14:creationId xmlns:p14="http://schemas.microsoft.com/office/powerpoint/2010/main" val="26303970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Three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816644" y="153427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9" name="Group 28">
            <a:extLst>
              <a:ext uri="{FF2B5EF4-FFF2-40B4-BE49-F238E27FC236}">
                <a16:creationId xmlns:a16="http://schemas.microsoft.com/office/drawing/2014/main" id="{567756FD-398B-A8EB-C355-5747C888970A}"/>
              </a:ext>
            </a:extLst>
          </p:cNvPr>
          <p:cNvGrpSpPr/>
          <p:nvPr userDrawn="1">
            <p:custDataLst>
              <p:tags r:id="rId1"/>
            </p:custDataLst>
          </p:nvPr>
        </p:nvGrpSpPr>
        <p:grpSpPr>
          <a:xfrm>
            <a:off x="2304912" y="1204565"/>
            <a:ext cx="4578359" cy="3420428"/>
            <a:chOff x="2931473" y="1700212"/>
            <a:chExt cx="6329055" cy="4728349"/>
          </a:xfrm>
        </p:grpSpPr>
        <p:grpSp>
          <p:nvGrpSpPr>
            <p:cNvPr id="30" name="Group 29">
              <a:extLst>
                <a:ext uri="{FF2B5EF4-FFF2-40B4-BE49-F238E27FC236}">
                  <a16:creationId xmlns:a16="http://schemas.microsoft.com/office/drawing/2014/main" id="{D02C7C91-07DE-0430-5652-5CC7B3132ED1}"/>
                </a:ext>
              </a:extLst>
            </p:cNvPr>
            <p:cNvGrpSpPr/>
            <p:nvPr/>
          </p:nvGrpSpPr>
          <p:grpSpPr>
            <a:xfrm>
              <a:off x="2931473" y="1700212"/>
              <a:ext cx="3068793" cy="3068793"/>
              <a:chOff x="564115" y="1936375"/>
              <a:chExt cx="2649040" cy="2649040"/>
            </a:xfrm>
          </p:grpSpPr>
          <p:sp>
            <p:nvSpPr>
              <p:cNvPr id="37" name="Diamond 36">
                <a:extLst>
                  <a:ext uri="{FF2B5EF4-FFF2-40B4-BE49-F238E27FC236}">
                    <a16:creationId xmlns:a16="http://schemas.microsoft.com/office/drawing/2014/main" id="{E2163160-142D-E890-6A18-271BC92015C5}"/>
                  </a:ext>
                </a:extLst>
              </p:cNvPr>
              <p:cNvSpPr/>
              <p:nvPr/>
            </p:nvSpPr>
            <p:spPr>
              <a:xfrm>
                <a:off x="564116"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8" name="Diamond 37">
                <a:extLst>
                  <a:ext uri="{FF2B5EF4-FFF2-40B4-BE49-F238E27FC236}">
                    <a16:creationId xmlns:a16="http://schemas.microsoft.com/office/drawing/2014/main" id="{D19004A6-E81F-3707-86E7-30077F7F09BC}"/>
                  </a:ext>
                </a:extLst>
              </p:cNvPr>
              <p:cNvSpPr/>
              <p:nvPr/>
            </p:nvSpPr>
            <p:spPr>
              <a:xfrm>
                <a:off x="564115"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01</a:t>
                </a:r>
              </a:p>
            </p:txBody>
          </p:sp>
        </p:grpSp>
        <p:grpSp>
          <p:nvGrpSpPr>
            <p:cNvPr id="31" name="Group 30">
              <a:extLst>
                <a:ext uri="{FF2B5EF4-FFF2-40B4-BE49-F238E27FC236}">
                  <a16:creationId xmlns:a16="http://schemas.microsoft.com/office/drawing/2014/main" id="{7769EF49-485A-135A-E890-555CF9D7541C}"/>
                </a:ext>
              </a:extLst>
            </p:cNvPr>
            <p:cNvGrpSpPr/>
            <p:nvPr/>
          </p:nvGrpSpPr>
          <p:grpSpPr>
            <a:xfrm>
              <a:off x="6191735" y="1700212"/>
              <a:ext cx="3068793" cy="3068793"/>
              <a:chOff x="564114" y="1936375"/>
              <a:chExt cx="2649040" cy="2649040"/>
            </a:xfrm>
          </p:grpSpPr>
          <p:sp>
            <p:nvSpPr>
              <p:cNvPr id="35" name="Diamond 34">
                <a:extLst>
                  <a:ext uri="{FF2B5EF4-FFF2-40B4-BE49-F238E27FC236}">
                    <a16:creationId xmlns:a16="http://schemas.microsoft.com/office/drawing/2014/main" id="{B0F92AC7-D36A-E2BF-B561-476A86F3A46B}"/>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6" name="Diamond 35">
                <a:extLst>
                  <a:ext uri="{FF2B5EF4-FFF2-40B4-BE49-F238E27FC236}">
                    <a16:creationId xmlns:a16="http://schemas.microsoft.com/office/drawing/2014/main" id="{6777512D-CBF4-88F2-35CF-4EC5D14FC6B0}"/>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03</a:t>
                </a:r>
              </a:p>
            </p:txBody>
          </p:sp>
        </p:grpSp>
        <p:grpSp>
          <p:nvGrpSpPr>
            <p:cNvPr id="32" name="Group 31">
              <a:extLst>
                <a:ext uri="{FF2B5EF4-FFF2-40B4-BE49-F238E27FC236}">
                  <a16:creationId xmlns:a16="http://schemas.microsoft.com/office/drawing/2014/main" id="{84EB7CC8-33DA-2B40-78D4-F4D4DA50E983}"/>
                </a:ext>
              </a:extLst>
            </p:cNvPr>
            <p:cNvGrpSpPr/>
            <p:nvPr/>
          </p:nvGrpSpPr>
          <p:grpSpPr>
            <a:xfrm>
              <a:off x="4561604" y="3359768"/>
              <a:ext cx="3068793" cy="3068793"/>
              <a:chOff x="564114" y="1936375"/>
              <a:chExt cx="2649040" cy="2649040"/>
            </a:xfrm>
          </p:grpSpPr>
          <p:sp>
            <p:nvSpPr>
              <p:cNvPr id="33" name="Diamond 32">
                <a:extLst>
                  <a:ext uri="{FF2B5EF4-FFF2-40B4-BE49-F238E27FC236}">
                    <a16:creationId xmlns:a16="http://schemas.microsoft.com/office/drawing/2014/main" id="{B22C79AB-F2C0-3C8D-EEDE-94B262F0A8BC}"/>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34" name="Diamond 33">
                <a:extLst>
                  <a:ext uri="{FF2B5EF4-FFF2-40B4-BE49-F238E27FC236}">
                    <a16:creationId xmlns:a16="http://schemas.microsoft.com/office/drawing/2014/main" id="{1C393AB6-AF33-CE9A-083F-B19DC4080B4D}"/>
                  </a:ext>
                </a:extLst>
              </p:cNvPr>
              <p:cNvSpPr/>
              <p:nvPr/>
            </p:nvSpPr>
            <p:spPr>
              <a:xfrm>
                <a:off x="564114" y="2990451"/>
                <a:ext cx="540000" cy="540000"/>
              </a:xfrm>
              <a:prstGeom prst="diamon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02</a:t>
                </a:r>
              </a:p>
            </p:txBody>
          </p:sp>
        </p:grpSp>
      </p:grpSp>
      <p:sp>
        <p:nvSpPr>
          <p:cNvPr id="39" name="Text Placeholder 49">
            <a:extLst>
              <a:ext uri="{FF2B5EF4-FFF2-40B4-BE49-F238E27FC236}">
                <a16:creationId xmlns:a16="http://schemas.microsoft.com/office/drawing/2014/main" id="{03D75F91-B942-7C96-1FEE-94B185FED188}"/>
              </a:ext>
            </a:extLst>
          </p:cNvPr>
          <p:cNvSpPr>
            <a:spLocks noGrp="1"/>
          </p:cNvSpPr>
          <p:nvPr>
            <p:ph type="body" sz="quarter" idx="70" hasCustomPrompt="1"/>
          </p:nvPr>
        </p:nvSpPr>
        <p:spPr>
          <a:xfrm>
            <a:off x="5139036" y="1882852"/>
            <a:ext cx="1291710" cy="137732"/>
          </a:xfrm>
        </p:spPr>
        <p:txBody>
          <a:bodyPr>
            <a:normAutofit/>
          </a:bodyPr>
          <a:lstStyle>
            <a:lvl1pPr algn="ctr">
              <a:defRPr sz="9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581CD135-9FB6-1C52-243F-346EC7D72141}"/>
              </a:ext>
            </a:extLst>
          </p:cNvPr>
          <p:cNvSpPr>
            <a:spLocks noGrp="1"/>
          </p:cNvSpPr>
          <p:nvPr>
            <p:ph type="body" sz="quarter" idx="71" hasCustomPrompt="1"/>
          </p:nvPr>
        </p:nvSpPr>
        <p:spPr>
          <a:xfrm>
            <a:off x="5139036" y="2020584"/>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1" name="Text Placeholder 49">
            <a:extLst>
              <a:ext uri="{FF2B5EF4-FFF2-40B4-BE49-F238E27FC236}">
                <a16:creationId xmlns:a16="http://schemas.microsoft.com/office/drawing/2014/main" id="{B447A7FA-8953-1D3E-6B40-B50A1C3A9818}"/>
              </a:ext>
            </a:extLst>
          </p:cNvPr>
          <p:cNvSpPr>
            <a:spLocks noGrp="1"/>
          </p:cNvSpPr>
          <p:nvPr>
            <p:ph type="body" sz="quarter" idx="72" hasCustomPrompt="1"/>
          </p:nvPr>
        </p:nvSpPr>
        <p:spPr>
          <a:xfrm>
            <a:off x="3959819" y="3128079"/>
            <a:ext cx="1291710" cy="137732"/>
          </a:xfrm>
        </p:spPr>
        <p:txBody>
          <a:bodyPr>
            <a:normAutofit/>
          </a:bodyPr>
          <a:lstStyle>
            <a:lvl1pPr algn="ctr">
              <a:defRPr sz="900" b="1">
                <a:solidFill>
                  <a:schemeClr val="bg1"/>
                </a:solidFill>
              </a:defRPr>
            </a:lvl1pPr>
          </a:lstStyle>
          <a:p>
            <a:pPr lvl="0"/>
            <a:r>
              <a:rPr lang="en-US"/>
              <a:t>Lorem ipsum dolor</a:t>
            </a:r>
          </a:p>
        </p:txBody>
      </p:sp>
      <p:sp>
        <p:nvSpPr>
          <p:cNvPr id="42" name="Text Placeholder 49">
            <a:extLst>
              <a:ext uri="{FF2B5EF4-FFF2-40B4-BE49-F238E27FC236}">
                <a16:creationId xmlns:a16="http://schemas.microsoft.com/office/drawing/2014/main" id="{6B778356-AEDE-2178-B6B6-47ED5F8BE9A0}"/>
              </a:ext>
            </a:extLst>
          </p:cNvPr>
          <p:cNvSpPr>
            <a:spLocks noGrp="1"/>
          </p:cNvSpPr>
          <p:nvPr>
            <p:ph type="body" sz="quarter" idx="73" hasCustomPrompt="1"/>
          </p:nvPr>
        </p:nvSpPr>
        <p:spPr>
          <a:xfrm>
            <a:off x="3959819" y="3265811"/>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3" name="Text Placeholder 49">
            <a:extLst>
              <a:ext uri="{FF2B5EF4-FFF2-40B4-BE49-F238E27FC236}">
                <a16:creationId xmlns:a16="http://schemas.microsoft.com/office/drawing/2014/main" id="{BB772CA3-8EE1-ABC9-A84F-A082F1ABD76B}"/>
              </a:ext>
            </a:extLst>
          </p:cNvPr>
          <p:cNvSpPr>
            <a:spLocks noGrp="1"/>
          </p:cNvSpPr>
          <p:nvPr>
            <p:ph type="body" sz="quarter" idx="74" hasCustomPrompt="1"/>
          </p:nvPr>
        </p:nvSpPr>
        <p:spPr>
          <a:xfrm>
            <a:off x="2782026" y="1898235"/>
            <a:ext cx="1291710" cy="137732"/>
          </a:xfrm>
        </p:spPr>
        <p:txBody>
          <a:bodyPr>
            <a:normAutofit/>
          </a:bodyPr>
          <a:lstStyle>
            <a:lvl1pPr algn="ctr">
              <a:defRPr sz="900" b="1">
                <a:solidFill>
                  <a:schemeClr val="bg1"/>
                </a:solidFill>
              </a:defRPr>
            </a:lvl1pPr>
          </a:lstStyle>
          <a:p>
            <a:pPr lvl="0"/>
            <a:r>
              <a:rPr lang="en-US"/>
              <a:t>Lorem ipsum dolor</a:t>
            </a:r>
          </a:p>
        </p:txBody>
      </p:sp>
      <p:sp>
        <p:nvSpPr>
          <p:cNvPr id="44" name="Text Placeholder 49">
            <a:extLst>
              <a:ext uri="{FF2B5EF4-FFF2-40B4-BE49-F238E27FC236}">
                <a16:creationId xmlns:a16="http://schemas.microsoft.com/office/drawing/2014/main" id="{1C4760D6-921A-0C5C-DAD2-7FBA8C517CBE}"/>
              </a:ext>
            </a:extLst>
          </p:cNvPr>
          <p:cNvSpPr>
            <a:spLocks noGrp="1"/>
          </p:cNvSpPr>
          <p:nvPr>
            <p:ph type="body" sz="quarter" idx="75" hasCustomPrompt="1"/>
          </p:nvPr>
        </p:nvSpPr>
        <p:spPr>
          <a:xfrm>
            <a:off x="2782026" y="2035967"/>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81149997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Four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230DAD22-2C19-2F21-4187-DF772840494A}"/>
              </a:ext>
            </a:extLst>
          </p:cNvPr>
          <p:cNvGrpSpPr/>
          <p:nvPr userDrawn="1">
            <p:custDataLst>
              <p:tags r:id="rId1"/>
            </p:custDataLst>
          </p:nvPr>
        </p:nvGrpSpPr>
        <p:grpSpPr>
          <a:xfrm>
            <a:off x="1856492" y="1131774"/>
            <a:ext cx="5475198" cy="3252675"/>
            <a:chOff x="564114" y="2027815"/>
            <a:chExt cx="6870520" cy="4081600"/>
          </a:xfrm>
          <a:solidFill>
            <a:schemeClr val="tx1"/>
          </a:solidFill>
        </p:grpSpPr>
        <p:grpSp>
          <p:nvGrpSpPr>
            <p:cNvPr id="9" name="Group 8">
              <a:extLst>
                <a:ext uri="{FF2B5EF4-FFF2-40B4-BE49-F238E27FC236}">
                  <a16:creationId xmlns:a16="http://schemas.microsoft.com/office/drawing/2014/main" id="{2D10BD74-D4ED-61FD-B089-C2DD21C92780}"/>
                </a:ext>
              </a:extLst>
            </p:cNvPr>
            <p:cNvGrpSpPr/>
            <p:nvPr/>
          </p:nvGrpSpPr>
          <p:grpSpPr>
            <a:xfrm>
              <a:off x="564114" y="2027815"/>
              <a:ext cx="2649040" cy="2649040"/>
              <a:chOff x="564114" y="1936375"/>
              <a:chExt cx="2649040" cy="2649040"/>
            </a:xfrm>
            <a:grpFill/>
          </p:grpSpPr>
          <p:sp>
            <p:nvSpPr>
              <p:cNvPr id="25" name="Diamond 24">
                <a:extLst>
                  <a:ext uri="{FF2B5EF4-FFF2-40B4-BE49-F238E27FC236}">
                    <a16:creationId xmlns:a16="http://schemas.microsoft.com/office/drawing/2014/main" id="{464C56CD-D29A-EAB3-DA61-2B71ED6E5790}"/>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6" name="Diamond 25">
                <a:extLst>
                  <a:ext uri="{FF2B5EF4-FFF2-40B4-BE49-F238E27FC236}">
                    <a16:creationId xmlns:a16="http://schemas.microsoft.com/office/drawing/2014/main" id="{FAA9C34C-6179-0272-22DA-469AD8A7B746}"/>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01</a:t>
                </a:r>
              </a:p>
            </p:txBody>
          </p:sp>
        </p:grpSp>
        <p:grpSp>
          <p:nvGrpSpPr>
            <p:cNvPr id="10" name="Group 9">
              <a:extLst>
                <a:ext uri="{FF2B5EF4-FFF2-40B4-BE49-F238E27FC236}">
                  <a16:creationId xmlns:a16="http://schemas.microsoft.com/office/drawing/2014/main" id="{2A4D105B-D898-162C-3282-B712FBDD115E}"/>
                </a:ext>
              </a:extLst>
            </p:cNvPr>
            <p:cNvGrpSpPr/>
            <p:nvPr/>
          </p:nvGrpSpPr>
          <p:grpSpPr>
            <a:xfrm>
              <a:off x="3378434" y="2027815"/>
              <a:ext cx="2649040" cy="2649040"/>
              <a:chOff x="564114" y="1936375"/>
              <a:chExt cx="2649040" cy="2649040"/>
            </a:xfrm>
            <a:grpFill/>
          </p:grpSpPr>
          <p:sp>
            <p:nvSpPr>
              <p:cNvPr id="23" name="Diamond 22">
                <a:extLst>
                  <a:ext uri="{FF2B5EF4-FFF2-40B4-BE49-F238E27FC236}">
                    <a16:creationId xmlns:a16="http://schemas.microsoft.com/office/drawing/2014/main" id="{481907B7-DF25-1009-D232-1F4B564CE8CD}"/>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4" name="Diamond 23">
                <a:extLst>
                  <a:ext uri="{FF2B5EF4-FFF2-40B4-BE49-F238E27FC236}">
                    <a16:creationId xmlns:a16="http://schemas.microsoft.com/office/drawing/2014/main" id="{2B01E26D-5B54-C827-E2FD-330077EE1F08}"/>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03</a:t>
                </a:r>
              </a:p>
            </p:txBody>
          </p:sp>
        </p:grpSp>
        <p:grpSp>
          <p:nvGrpSpPr>
            <p:cNvPr id="16" name="Group 15">
              <a:extLst>
                <a:ext uri="{FF2B5EF4-FFF2-40B4-BE49-F238E27FC236}">
                  <a16:creationId xmlns:a16="http://schemas.microsoft.com/office/drawing/2014/main" id="{B2CCEE33-D56F-8618-1974-7B7B945C7EBE}"/>
                </a:ext>
              </a:extLst>
            </p:cNvPr>
            <p:cNvGrpSpPr/>
            <p:nvPr/>
          </p:nvGrpSpPr>
          <p:grpSpPr>
            <a:xfrm>
              <a:off x="1971274" y="3460375"/>
              <a:ext cx="2649040" cy="2649040"/>
              <a:chOff x="564114" y="1936375"/>
              <a:chExt cx="2649040" cy="2649040"/>
            </a:xfrm>
            <a:grpFill/>
          </p:grpSpPr>
          <p:sp>
            <p:nvSpPr>
              <p:cNvPr id="21" name="Diamond 20">
                <a:extLst>
                  <a:ext uri="{FF2B5EF4-FFF2-40B4-BE49-F238E27FC236}">
                    <a16:creationId xmlns:a16="http://schemas.microsoft.com/office/drawing/2014/main" id="{44762835-27B5-83D0-BDC8-568B7E6467E9}"/>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2" name="Diamond 21">
                <a:extLst>
                  <a:ext uri="{FF2B5EF4-FFF2-40B4-BE49-F238E27FC236}">
                    <a16:creationId xmlns:a16="http://schemas.microsoft.com/office/drawing/2014/main" id="{E4E54D91-DA5F-A562-5FDA-4E01D46CFAE8}"/>
                  </a:ext>
                </a:extLst>
              </p:cNvPr>
              <p:cNvSpPr/>
              <p:nvPr/>
            </p:nvSpPr>
            <p:spPr>
              <a:xfrm>
                <a:off x="564114" y="2990451"/>
                <a:ext cx="540000" cy="540000"/>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02</a:t>
                </a:r>
              </a:p>
            </p:txBody>
          </p:sp>
        </p:grpSp>
        <p:grpSp>
          <p:nvGrpSpPr>
            <p:cNvPr id="17" name="Group 16">
              <a:extLst>
                <a:ext uri="{FF2B5EF4-FFF2-40B4-BE49-F238E27FC236}">
                  <a16:creationId xmlns:a16="http://schemas.microsoft.com/office/drawing/2014/main" id="{54B8D338-5DA7-97D9-D23C-D97AFF3A9D41}"/>
                </a:ext>
              </a:extLst>
            </p:cNvPr>
            <p:cNvGrpSpPr/>
            <p:nvPr/>
          </p:nvGrpSpPr>
          <p:grpSpPr>
            <a:xfrm>
              <a:off x="4785594" y="3460375"/>
              <a:ext cx="2649040" cy="2649040"/>
              <a:chOff x="564114" y="1936375"/>
              <a:chExt cx="2649040" cy="2649040"/>
            </a:xfrm>
            <a:grpFill/>
          </p:grpSpPr>
          <p:sp>
            <p:nvSpPr>
              <p:cNvPr id="18" name="Diamond 17">
                <a:extLst>
                  <a:ext uri="{FF2B5EF4-FFF2-40B4-BE49-F238E27FC236}">
                    <a16:creationId xmlns:a16="http://schemas.microsoft.com/office/drawing/2014/main" id="{D8E01DB6-E8B0-65B3-FAC4-71FB340CBE3E}"/>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900" dirty="0">
                  <a:solidFill>
                    <a:schemeClr val="bg1"/>
                  </a:solidFill>
                </a:endParaRPr>
              </a:p>
            </p:txBody>
          </p:sp>
          <p:sp>
            <p:nvSpPr>
              <p:cNvPr id="20" name="Diamond 19">
                <a:extLst>
                  <a:ext uri="{FF2B5EF4-FFF2-40B4-BE49-F238E27FC236}">
                    <a16:creationId xmlns:a16="http://schemas.microsoft.com/office/drawing/2014/main" id="{5CC8E212-DB09-E00A-4FF5-33AD13915E53}"/>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050" b="1" dirty="0">
                    <a:solidFill>
                      <a:schemeClr val="bg1"/>
                    </a:solidFill>
                  </a:rPr>
                  <a:t>04</a:t>
                </a:r>
              </a:p>
            </p:txBody>
          </p:sp>
        </p:grpSp>
      </p:grpSp>
      <p:sp>
        <p:nvSpPr>
          <p:cNvPr id="27" name="Text Placeholder 49">
            <a:extLst>
              <a:ext uri="{FF2B5EF4-FFF2-40B4-BE49-F238E27FC236}">
                <a16:creationId xmlns:a16="http://schemas.microsoft.com/office/drawing/2014/main" id="{9767435C-FF8F-3F0F-B433-88C7462BCA0E}"/>
              </a:ext>
            </a:extLst>
          </p:cNvPr>
          <p:cNvSpPr>
            <a:spLocks noGrp="1"/>
          </p:cNvSpPr>
          <p:nvPr>
            <p:ph type="body" sz="quarter" idx="70" hasCustomPrompt="1"/>
          </p:nvPr>
        </p:nvSpPr>
        <p:spPr>
          <a:xfrm>
            <a:off x="4529589" y="1805368"/>
            <a:ext cx="1291710" cy="137732"/>
          </a:xfrm>
        </p:spPr>
        <p:txBody>
          <a:bodyPr>
            <a:normAutofit/>
          </a:bodyPr>
          <a:lstStyle>
            <a:lvl1pPr algn="ctr">
              <a:defRPr sz="9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87CE1B08-4B2C-412F-E43F-0BF8ABD85CF9}"/>
              </a:ext>
            </a:extLst>
          </p:cNvPr>
          <p:cNvSpPr>
            <a:spLocks noGrp="1"/>
          </p:cNvSpPr>
          <p:nvPr>
            <p:ph type="body" sz="quarter" idx="71" hasCustomPrompt="1"/>
          </p:nvPr>
        </p:nvSpPr>
        <p:spPr>
          <a:xfrm>
            <a:off x="4529589" y="194310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D8DB659-6AB3-94AA-D92E-372C9FAF79FC}"/>
              </a:ext>
            </a:extLst>
          </p:cNvPr>
          <p:cNvSpPr>
            <a:spLocks noGrp="1"/>
          </p:cNvSpPr>
          <p:nvPr>
            <p:ph type="body" sz="quarter" idx="72" hasCustomPrompt="1"/>
          </p:nvPr>
        </p:nvSpPr>
        <p:spPr>
          <a:xfrm>
            <a:off x="5650970" y="2959198"/>
            <a:ext cx="1291710" cy="137732"/>
          </a:xfrm>
        </p:spPr>
        <p:txBody>
          <a:bodyPr>
            <a:normAutofit/>
          </a:bodyPr>
          <a:lstStyle>
            <a:lvl1pPr algn="ctr">
              <a:defRPr sz="9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314BBDC8-66E0-746F-5226-5EEF12ECE344}"/>
              </a:ext>
            </a:extLst>
          </p:cNvPr>
          <p:cNvSpPr>
            <a:spLocks noGrp="1"/>
          </p:cNvSpPr>
          <p:nvPr>
            <p:ph type="body" sz="quarter" idx="73" hasCustomPrompt="1"/>
          </p:nvPr>
        </p:nvSpPr>
        <p:spPr>
          <a:xfrm>
            <a:off x="5650970" y="3096930"/>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F0885D6D-BAA0-CE08-4850-FF801C40C037}"/>
              </a:ext>
            </a:extLst>
          </p:cNvPr>
          <p:cNvSpPr>
            <a:spLocks noGrp="1"/>
          </p:cNvSpPr>
          <p:nvPr>
            <p:ph type="body" sz="quarter" idx="74" hasCustomPrompt="1"/>
          </p:nvPr>
        </p:nvSpPr>
        <p:spPr>
          <a:xfrm>
            <a:off x="3408206" y="2944454"/>
            <a:ext cx="1291710" cy="137732"/>
          </a:xfrm>
        </p:spPr>
        <p:txBody>
          <a:bodyPr>
            <a:normAutofit/>
          </a:bodyPr>
          <a:lstStyle>
            <a:lvl1pPr algn="ctr">
              <a:defRPr sz="9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DFF3AF5A-2D39-7061-FC42-B006AE2B5384}"/>
              </a:ext>
            </a:extLst>
          </p:cNvPr>
          <p:cNvSpPr>
            <a:spLocks noGrp="1"/>
          </p:cNvSpPr>
          <p:nvPr>
            <p:ph type="body" sz="quarter" idx="75" hasCustomPrompt="1"/>
          </p:nvPr>
        </p:nvSpPr>
        <p:spPr>
          <a:xfrm>
            <a:off x="3408206" y="3082186"/>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0AE35797-B11D-C017-5906-CD081ADF0C0A}"/>
              </a:ext>
            </a:extLst>
          </p:cNvPr>
          <p:cNvSpPr>
            <a:spLocks noGrp="1"/>
          </p:cNvSpPr>
          <p:nvPr>
            <p:ph type="body" sz="quarter" idx="76" hasCustomPrompt="1"/>
          </p:nvPr>
        </p:nvSpPr>
        <p:spPr>
          <a:xfrm>
            <a:off x="2256599" y="1810007"/>
            <a:ext cx="1291710" cy="137732"/>
          </a:xfrm>
        </p:spPr>
        <p:txBody>
          <a:bodyPr>
            <a:normAutofit/>
          </a:bodyPr>
          <a:lstStyle>
            <a:lvl1pPr algn="ctr">
              <a:defRPr sz="9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DA6236E5-4360-ABE0-E9D9-ADD97B1B9BF3}"/>
              </a:ext>
            </a:extLst>
          </p:cNvPr>
          <p:cNvSpPr>
            <a:spLocks noGrp="1"/>
          </p:cNvSpPr>
          <p:nvPr>
            <p:ph type="body" sz="quarter" idx="77" hasCustomPrompt="1"/>
          </p:nvPr>
        </p:nvSpPr>
        <p:spPr>
          <a:xfrm>
            <a:off x="2256599" y="1947739"/>
            <a:ext cx="1291710" cy="685800"/>
          </a:xfrm>
        </p:spPr>
        <p:txBody>
          <a:bodyPr>
            <a:normAutofit/>
          </a:bodyPr>
          <a:lstStyle>
            <a:lvl1pPr algn="ctr">
              <a:defRPr sz="75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70124936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Three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27" name="Group 26">
            <a:extLst>
              <a:ext uri="{FF2B5EF4-FFF2-40B4-BE49-F238E27FC236}">
                <a16:creationId xmlns:a16="http://schemas.microsoft.com/office/drawing/2014/main" id="{A402842E-8452-92DA-9F96-B6A38FB8DC59}"/>
              </a:ext>
            </a:extLst>
          </p:cNvPr>
          <p:cNvGrpSpPr/>
          <p:nvPr userDrawn="1"/>
        </p:nvGrpSpPr>
        <p:grpSpPr>
          <a:xfrm>
            <a:off x="653726" y="1538439"/>
            <a:ext cx="7923537" cy="2915076"/>
            <a:chOff x="871634" y="1822195"/>
            <a:chExt cx="10564716" cy="3886768"/>
          </a:xfrm>
        </p:grpSpPr>
        <p:sp>
          <p:nvSpPr>
            <p:cNvPr id="28" name="Triangle 27">
              <a:extLst>
                <a:ext uri="{FF2B5EF4-FFF2-40B4-BE49-F238E27FC236}">
                  <a16:creationId xmlns:a16="http://schemas.microsoft.com/office/drawing/2014/main" id="{C4570B9D-8BC4-083A-A446-46258ABFE2B5}"/>
                </a:ext>
              </a:extLst>
            </p:cNvPr>
            <p:cNvSpPr/>
            <p:nvPr/>
          </p:nvSpPr>
          <p:spPr>
            <a:xfrm rot="5400000">
              <a:off x="4061876"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7720675"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nvGrpSpPr>
            <p:cNvPr id="30" name="Group 29">
              <a:extLst>
                <a:ext uri="{FF2B5EF4-FFF2-40B4-BE49-F238E27FC236}">
                  <a16:creationId xmlns:a16="http://schemas.microsoft.com/office/drawing/2014/main" id="{874E9D1D-DB8C-E1FC-EA16-D70DDB4614B8}"/>
                </a:ext>
              </a:extLst>
            </p:cNvPr>
            <p:cNvGrpSpPr/>
            <p:nvPr/>
          </p:nvGrpSpPr>
          <p:grpSpPr>
            <a:xfrm>
              <a:off x="871634" y="1822195"/>
              <a:ext cx="10564716"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01</a:t>
                  </a:r>
                </a:p>
                <a:p>
                  <a:pPr algn="ctr"/>
                  <a:endParaRPr lang="en-GB" sz="1200" b="1" dirty="0">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02</a:t>
                  </a:r>
                </a:p>
                <a:p>
                  <a:pPr algn="ctr"/>
                  <a:endParaRPr lang="en-GB" sz="1200" b="1" dirty="0">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2400" dirty="0">
                      <a:solidFill>
                        <a:schemeClr val="tx1"/>
                      </a:solidFill>
                    </a:rPr>
                    <a:t>03</a:t>
                  </a:r>
                </a:p>
              </p:txBody>
            </p:sp>
          </p:grpSp>
        </p:grpSp>
      </p:grpSp>
      <p:sp>
        <p:nvSpPr>
          <p:cNvPr id="43" name="Picture Placeholder 9">
            <a:extLst>
              <a:ext uri="{FF2B5EF4-FFF2-40B4-BE49-F238E27FC236}">
                <a16:creationId xmlns:a16="http://schemas.microsoft.com/office/drawing/2014/main" id="{BEE3D3BA-A649-E80E-2CB4-DBB5F637ED64}"/>
              </a:ext>
            </a:extLst>
          </p:cNvPr>
          <p:cNvSpPr>
            <a:spLocks noGrp="1"/>
          </p:cNvSpPr>
          <p:nvPr>
            <p:ph type="pic" sz="quarter" idx="19"/>
          </p:nvPr>
        </p:nvSpPr>
        <p:spPr>
          <a:xfrm>
            <a:off x="1542094" y="1672815"/>
            <a:ext cx="547688" cy="547688"/>
          </a:xfrm>
        </p:spPr>
        <p:txBody>
          <a:bodyPr>
            <a:normAutofit/>
          </a:bodyPr>
          <a:lstStyle>
            <a:lvl1pPr>
              <a:defRPr sz="600"/>
            </a:lvl1pPr>
          </a:lstStyle>
          <a:p>
            <a:r>
              <a:rPr lang="en-US" dirty="0"/>
              <a:t>Click icon to add picture</a:t>
            </a:r>
          </a:p>
        </p:txBody>
      </p:sp>
      <p:sp>
        <p:nvSpPr>
          <p:cNvPr id="44" name="Picture Placeholder 9">
            <a:extLst>
              <a:ext uri="{FF2B5EF4-FFF2-40B4-BE49-F238E27FC236}">
                <a16:creationId xmlns:a16="http://schemas.microsoft.com/office/drawing/2014/main" id="{B237C420-C9BD-E101-6835-1037AFE0F68E}"/>
              </a:ext>
            </a:extLst>
          </p:cNvPr>
          <p:cNvSpPr>
            <a:spLocks noGrp="1"/>
          </p:cNvSpPr>
          <p:nvPr>
            <p:ph type="pic" sz="quarter" idx="20"/>
          </p:nvPr>
        </p:nvSpPr>
        <p:spPr>
          <a:xfrm>
            <a:off x="4337395" y="1672815"/>
            <a:ext cx="547688" cy="547688"/>
          </a:xfrm>
        </p:spPr>
        <p:txBody>
          <a:bodyPr>
            <a:normAutofit/>
          </a:bodyPr>
          <a:lstStyle>
            <a:lvl1pPr>
              <a:defRPr sz="600"/>
            </a:lvl1pPr>
          </a:lstStyle>
          <a:p>
            <a:r>
              <a:rPr lang="en-US" dirty="0"/>
              <a:t>Click icon to add picture</a:t>
            </a:r>
          </a:p>
        </p:txBody>
      </p:sp>
      <p:sp>
        <p:nvSpPr>
          <p:cNvPr id="46" name="Picture Placeholder 9">
            <a:extLst>
              <a:ext uri="{FF2B5EF4-FFF2-40B4-BE49-F238E27FC236}">
                <a16:creationId xmlns:a16="http://schemas.microsoft.com/office/drawing/2014/main" id="{3940B5AF-7C66-01F5-1806-00912A52E97A}"/>
              </a:ext>
            </a:extLst>
          </p:cNvPr>
          <p:cNvSpPr>
            <a:spLocks noGrp="1"/>
          </p:cNvSpPr>
          <p:nvPr>
            <p:ph type="pic" sz="quarter" idx="22"/>
          </p:nvPr>
        </p:nvSpPr>
        <p:spPr>
          <a:xfrm>
            <a:off x="7100054" y="1671722"/>
            <a:ext cx="547688" cy="547688"/>
          </a:xfrm>
        </p:spPr>
        <p:txBody>
          <a:bodyPr>
            <a:normAutofit/>
          </a:bodyPr>
          <a:lstStyle>
            <a:lvl1pPr>
              <a:defRPr sz="600"/>
            </a:lvl1pPr>
          </a:lstStyle>
          <a:p>
            <a:r>
              <a:rPr lang="en-US" dirty="0"/>
              <a:t>Click icon to add picture</a:t>
            </a:r>
          </a:p>
        </p:txBody>
      </p:sp>
      <p:sp>
        <p:nvSpPr>
          <p:cNvPr id="47" name="Text Placeholder 49">
            <a:extLst>
              <a:ext uri="{FF2B5EF4-FFF2-40B4-BE49-F238E27FC236}">
                <a16:creationId xmlns:a16="http://schemas.microsoft.com/office/drawing/2014/main" id="{F30F95E6-C1D4-482B-44D9-FA9BE394383B}"/>
              </a:ext>
            </a:extLst>
          </p:cNvPr>
          <p:cNvSpPr>
            <a:spLocks noGrp="1"/>
          </p:cNvSpPr>
          <p:nvPr>
            <p:ph type="body" sz="quarter" idx="55" hasCustomPrompt="1"/>
          </p:nvPr>
        </p:nvSpPr>
        <p:spPr>
          <a:xfrm>
            <a:off x="725184"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8" name="Text Placeholder 49">
            <a:extLst>
              <a:ext uri="{FF2B5EF4-FFF2-40B4-BE49-F238E27FC236}">
                <a16:creationId xmlns:a16="http://schemas.microsoft.com/office/drawing/2014/main" id="{26FD031D-0561-E584-36DF-9D9F36F270AB}"/>
              </a:ext>
            </a:extLst>
          </p:cNvPr>
          <p:cNvSpPr>
            <a:spLocks noGrp="1"/>
          </p:cNvSpPr>
          <p:nvPr>
            <p:ph type="body" sz="quarter" idx="56" hasCustomPrompt="1"/>
          </p:nvPr>
        </p:nvSpPr>
        <p:spPr>
          <a:xfrm>
            <a:off x="725183" y="2839678"/>
            <a:ext cx="2246616" cy="215434"/>
          </a:xfrm>
        </p:spPr>
        <p:txBody>
          <a:bodyPr>
            <a:normAutofit/>
          </a:bodyPr>
          <a:lstStyle>
            <a:lvl1pPr algn="ctr">
              <a:defRPr sz="1050" b="1">
                <a:solidFill>
                  <a:schemeClr val="tx1"/>
                </a:solidFill>
              </a:defRPr>
            </a:lvl1pPr>
          </a:lstStyle>
          <a:p>
            <a:pPr lvl="0"/>
            <a:r>
              <a:rPr lang="en-US"/>
              <a:t>Lorem ipsum dolor</a:t>
            </a:r>
          </a:p>
        </p:txBody>
      </p:sp>
      <p:sp>
        <p:nvSpPr>
          <p:cNvPr id="49" name="Text Placeholder 49">
            <a:extLst>
              <a:ext uri="{FF2B5EF4-FFF2-40B4-BE49-F238E27FC236}">
                <a16:creationId xmlns:a16="http://schemas.microsoft.com/office/drawing/2014/main" id="{1A58A6EA-3439-E957-F03F-9319D87949AE}"/>
              </a:ext>
            </a:extLst>
          </p:cNvPr>
          <p:cNvSpPr>
            <a:spLocks noGrp="1"/>
          </p:cNvSpPr>
          <p:nvPr>
            <p:ph type="body" sz="quarter" idx="57" hasCustomPrompt="1"/>
          </p:nvPr>
        </p:nvSpPr>
        <p:spPr>
          <a:xfrm>
            <a:off x="3486151" y="3031457"/>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0" name="Text Placeholder 49">
            <a:extLst>
              <a:ext uri="{FF2B5EF4-FFF2-40B4-BE49-F238E27FC236}">
                <a16:creationId xmlns:a16="http://schemas.microsoft.com/office/drawing/2014/main" id="{2A76557F-15A9-E70A-9B3B-E4FD1DFE9502}"/>
              </a:ext>
            </a:extLst>
          </p:cNvPr>
          <p:cNvSpPr>
            <a:spLocks noGrp="1"/>
          </p:cNvSpPr>
          <p:nvPr>
            <p:ph type="body" sz="quarter" idx="58" hasCustomPrompt="1"/>
          </p:nvPr>
        </p:nvSpPr>
        <p:spPr>
          <a:xfrm>
            <a:off x="3486150" y="2842035"/>
            <a:ext cx="2246616" cy="215434"/>
          </a:xfrm>
        </p:spPr>
        <p:txBody>
          <a:bodyPr>
            <a:normAutofit/>
          </a:bodyPr>
          <a:lstStyle>
            <a:lvl1pPr algn="ctr">
              <a:defRPr sz="1050" b="1">
                <a:solidFill>
                  <a:schemeClr val="tx1"/>
                </a:solidFill>
              </a:defRPr>
            </a:lvl1pPr>
          </a:lstStyle>
          <a:p>
            <a:pPr lvl="0"/>
            <a:r>
              <a:rPr lang="en-US"/>
              <a:t>Lorem ipsum dolor</a:t>
            </a:r>
          </a:p>
        </p:txBody>
      </p:sp>
      <p:sp>
        <p:nvSpPr>
          <p:cNvPr id="51" name="Text Placeholder 49">
            <a:extLst>
              <a:ext uri="{FF2B5EF4-FFF2-40B4-BE49-F238E27FC236}">
                <a16:creationId xmlns:a16="http://schemas.microsoft.com/office/drawing/2014/main" id="{83FAD55B-0071-5198-B0D2-588A7A8722B5}"/>
              </a:ext>
            </a:extLst>
          </p:cNvPr>
          <p:cNvSpPr>
            <a:spLocks noGrp="1"/>
          </p:cNvSpPr>
          <p:nvPr>
            <p:ph type="body" sz="quarter" idx="59" hasCustomPrompt="1"/>
          </p:nvPr>
        </p:nvSpPr>
        <p:spPr>
          <a:xfrm>
            <a:off x="6211189" y="3029101"/>
            <a:ext cx="2246616" cy="1371449"/>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2" name="Text Placeholder 49">
            <a:extLst>
              <a:ext uri="{FF2B5EF4-FFF2-40B4-BE49-F238E27FC236}">
                <a16:creationId xmlns:a16="http://schemas.microsoft.com/office/drawing/2014/main" id="{7E5FC87B-27F2-6C06-3FD7-5803E54812BC}"/>
              </a:ext>
            </a:extLst>
          </p:cNvPr>
          <p:cNvSpPr>
            <a:spLocks noGrp="1"/>
          </p:cNvSpPr>
          <p:nvPr>
            <p:ph type="body" sz="quarter" idx="60" hasCustomPrompt="1"/>
          </p:nvPr>
        </p:nvSpPr>
        <p:spPr>
          <a:xfrm>
            <a:off x="6211188" y="2839678"/>
            <a:ext cx="2246616" cy="215434"/>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85424433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Four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28" name="Triangle 27">
            <a:extLst>
              <a:ext uri="{FF2B5EF4-FFF2-40B4-BE49-F238E27FC236}">
                <a16:creationId xmlns:a16="http://schemas.microsoft.com/office/drawing/2014/main" id="{C4570B9D-8BC4-083A-A446-46258ABFE2B5}"/>
              </a:ext>
            </a:extLst>
          </p:cNvPr>
          <p:cNvSpPr/>
          <p:nvPr/>
        </p:nvSpPr>
        <p:spPr>
          <a:xfrm rot="5400000">
            <a:off x="2328384"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4397895" y="2919035"/>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grpSp>
        <p:nvGrpSpPr>
          <p:cNvPr id="30" name="Group 29">
            <a:extLst>
              <a:ext uri="{FF2B5EF4-FFF2-40B4-BE49-F238E27FC236}">
                <a16:creationId xmlns:a16="http://schemas.microsoft.com/office/drawing/2014/main" id="{874E9D1D-DB8C-E1FC-EA16-D70DDB4614B8}"/>
              </a:ext>
            </a:extLst>
          </p:cNvPr>
          <p:cNvGrpSpPr/>
          <p:nvPr userDrawn="1"/>
        </p:nvGrpSpPr>
        <p:grpSpPr>
          <a:xfrm>
            <a:off x="2694031" y="1538439"/>
            <a:ext cx="5883232" cy="2915076"/>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02</a:t>
                </a:r>
              </a:p>
              <a:p>
                <a:pPr algn="ctr"/>
                <a:endParaRPr lang="en-GB" sz="1200" b="1" dirty="0">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03</a:t>
                </a:r>
              </a:p>
              <a:p>
                <a:pPr algn="ctr"/>
                <a:endParaRPr lang="en-GB" sz="1200" b="1" dirty="0">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050" dirty="0">
                  <a:solidFill>
                    <a:schemeClr val="bg2"/>
                  </a:solidFill>
                </a:endParaRPr>
              </a:p>
              <a:p>
                <a:pPr algn="ctr"/>
                <a:r>
                  <a:rPr lang="en-GB" sz="2400" dirty="0">
                    <a:solidFill>
                      <a:schemeClr val="tx1"/>
                    </a:solidFill>
                  </a:rPr>
                  <a:t>04</a:t>
                </a:r>
              </a:p>
              <a:p>
                <a:pPr algn="ctr"/>
                <a:endParaRPr lang="en-GB" sz="1200" b="1" dirty="0">
                  <a:solidFill>
                    <a:schemeClr val="tx1"/>
                  </a:solidFill>
                </a:endParaRPr>
              </a:p>
            </p:txBody>
          </p:sp>
        </p:grpSp>
      </p:grpSp>
      <p:sp>
        <p:nvSpPr>
          <p:cNvPr id="3" name="Freeform 2">
            <a:extLst>
              <a:ext uri="{FF2B5EF4-FFF2-40B4-BE49-F238E27FC236}">
                <a16:creationId xmlns:a16="http://schemas.microsoft.com/office/drawing/2014/main" id="{0137F336-81B8-1E67-E7EA-3C5FBDFC7F08}"/>
              </a:ext>
            </a:extLst>
          </p:cNvPr>
          <p:cNvSpPr/>
          <p:nvPr userDrawn="1"/>
        </p:nvSpPr>
        <p:spPr>
          <a:xfrm rot="10800000">
            <a:off x="1155763" y="1538439"/>
            <a:ext cx="719706" cy="980642"/>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42260" tIns="42260" rIns="42260" bIns="42260" rtlCol="0" anchor="ctr">
            <a:noAutofit/>
          </a:bodyPr>
          <a:lstStyle/>
          <a:p>
            <a:pPr algn="ctr"/>
            <a:endParaRPr lang="en-US" sz="1050" dirty="0"/>
          </a:p>
        </p:txBody>
      </p:sp>
      <p:sp>
        <p:nvSpPr>
          <p:cNvPr id="9" name="Rectangle 8">
            <a:extLst>
              <a:ext uri="{FF2B5EF4-FFF2-40B4-BE49-F238E27FC236}">
                <a16:creationId xmlns:a16="http://schemas.microsoft.com/office/drawing/2014/main" id="{AECA63D7-D812-A3F6-0372-DAA16F4A92B7}"/>
              </a:ext>
            </a:extLst>
          </p:cNvPr>
          <p:cNvSpPr/>
          <p:nvPr userDrawn="1"/>
        </p:nvSpPr>
        <p:spPr>
          <a:xfrm>
            <a:off x="613732" y="1546774"/>
            <a:ext cx="1786997" cy="2906741"/>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08000" tIns="945000" rIns="108000" bIns="216000" rtlCol="0" anchor="t" anchorCtr="0">
            <a:normAutofit/>
          </a:bodyPr>
          <a:lstStyle/>
          <a:p>
            <a:pPr algn="ctr"/>
            <a:endParaRPr lang="en-GB" sz="1050" dirty="0">
              <a:solidFill>
                <a:schemeClr val="bg2"/>
              </a:solidFill>
            </a:endParaRPr>
          </a:p>
          <a:p>
            <a:pPr algn="ctr"/>
            <a:r>
              <a:rPr lang="en-GB" sz="2400" dirty="0">
                <a:solidFill>
                  <a:schemeClr val="tx1"/>
                </a:solidFill>
              </a:rPr>
              <a:t>01</a:t>
            </a:r>
          </a:p>
          <a:p>
            <a:pPr algn="ctr"/>
            <a:endParaRPr lang="en-GB" sz="1200" b="1" dirty="0">
              <a:solidFill>
                <a:schemeClr val="tx1"/>
              </a:solidFill>
            </a:endParaRPr>
          </a:p>
        </p:txBody>
      </p:sp>
      <p:sp>
        <p:nvSpPr>
          <p:cNvPr id="16" name="Triangle 15">
            <a:extLst>
              <a:ext uri="{FF2B5EF4-FFF2-40B4-BE49-F238E27FC236}">
                <a16:creationId xmlns:a16="http://schemas.microsoft.com/office/drawing/2014/main" id="{86373762-5A53-E3E1-C85C-C6DE50999510}"/>
              </a:ext>
            </a:extLst>
          </p:cNvPr>
          <p:cNvSpPr/>
          <p:nvPr userDrawn="1"/>
        </p:nvSpPr>
        <p:spPr>
          <a:xfrm rot="5400000">
            <a:off x="6454500" y="2898377"/>
            <a:ext cx="416599" cy="155613"/>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681162"/>
            <a:ext cx="547688" cy="547688"/>
          </a:xfrm>
        </p:spPr>
        <p:txBody>
          <a:bodyPr>
            <a:normAutofit/>
          </a:bodyPr>
          <a:lstStyle>
            <a:lvl1pPr>
              <a:defRPr sz="600"/>
            </a:lvl1pPr>
          </a:lstStyle>
          <a:p>
            <a:r>
              <a:rPr lang="en-US" dirty="0"/>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298815" y="1681162"/>
            <a:ext cx="547688" cy="547688"/>
          </a:xfrm>
        </p:spPr>
        <p:txBody>
          <a:bodyPr>
            <a:normAutofit/>
          </a:bodyPr>
          <a:lstStyle>
            <a:lvl1pPr>
              <a:defRPr sz="600"/>
            </a:lvl1pPr>
          </a:lstStyle>
          <a:p>
            <a:r>
              <a:rPr lang="en-US" dirty="0"/>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381265" y="1681162"/>
            <a:ext cx="547688" cy="547688"/>
          </a:xfrm>
        </p:spPr>
        <p:txBody>
          <a:bodyPr>
            <a:normAutofit/>
          </a:bodyPr>
          <a:lstStyle>
            <a:lvl1pPr>
              <a:defRPr sz="600"/>
            </a:lvl1pPr>
          </a:lstStyle>
          <a:p>
            <a:r>
              <a:rPr lang="en-US" dirty="0"/>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438665" y="1680070"/>
            <a:ext cx="547688" cy="547688"/>
          </a:xfrm>
        </p:spPr>
        <p:txBody>
          <a:bodyPr>
            <a:normAutofit/>
          </a:bodyPr>
          <a:lstStyle>
            <a:lvl1pPr>
              <a:defRPr sz="600"/>
            </a:lvl1pPr>
          </a:lstStyle>
          <a:p>
            <a:r>
              <a:rPr lang="en-US" dirty="0"/>
              <a:t>Click icon to add picture</a:t>
            </a:r>
          </a:p>
        </p:txBody>
      </p:sp>
      <p:sp>
        <p:nvSpPr>
          <p:cNvPr id="22" name="Text Placeholder 49">
            <a:extLst>
              <a:ext uri="{FF2B5EF4-FFF2-40B4-BE49-F238E27FC236}">
                <a16:creationId xmlns:a16="http://schemas.microsoft.com/office/drawing/2014/main" id="{B084F8C5-C842-A259-7335-04F876D0EE7E}"/>
              </a:ext>
            </a:extLst>
          </p:cNvPr>
          <p:cNvSpPr>
            <a:spLocks noGrp="1"/>
          </p:cNvSpPr>
          <p:nvPr>
            <p:ph type="body" sz="quarter" idx="55" hasCustomPrompt="1"/>
          </p:nvPr>
        </p:nvSpPr>
        <p:spPr>
          <a:xfrm>
            <a:off x="694495" y="3275523"/>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3" name="Text Placeholder 49">
            <a:extLst>
              <a:ext uri="{FF2B5EF4-FFF2-40B4-BE49-F238E27FC236}">
                <a16:creationId xmlns:a16="http://schemas.microsoft.com/office/drawing/2014/main" id="{06C1A1A2-631B-2341-58C1-E2A61F0FB567}"/>
              </a:ext>
            </a:extLst>
          </p:cNvPr>
          <p:cNvSpPr>
            <a:spLocks noGrp="1"/>
          </p:cNvSpPr>
          <p:nvPr>
            <p:ph type="body" sz="quarter" idx="56" hasCustomPrompt="1"/>
          </p:nvPr>
        </p:nvSpPr>
        <p:spPr>
          <a:xfrm>
            <a:off x="694495" y="3086100"/>
            <a:ext cx="1633821" cy="176725"/>
          </a:xfrm>
        </p:spPr>
        <p:txBody>
          <a:bodyPr>
            <a:normAutofit/>
          </a:bodyPr>
          <a:lstStyle>
            <a:lvl1pPr algn="ct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F719AE31-F9F4-1F25-328A-0DD2E7FFF758}"/>
              </a:ext>
            </a:extLst>
          </p:cNvPr>
          <p:cNvSpPr>
            <a:spLocks noGrp="1"/>
          </p:cNvSpPr>
          <p:nvPr>
            <p:ph type="body" sz="quarter" idx="57" hasCustomPrompt="1"/>
          </p:nvPr>
        </p:nvSpPr>
        <p:spPr>
          <a:xfrm>
            <a:off x="2764007" y="3288221"/>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5" name="Text Placeholder 49">
            <a:extLst>
              <a:ext uri="{FF2B5EF4-FFF2-40B4-BE49-F238E27FC236}">
                <a16:creationId xmlns:a16="http://schemas.microsoft.com/office/drawing/2014/main" id="{80481BA8-E33D-C1FB-774C-6EA1288C402C}"/>
              </a:ext>
            </a:extLst>
          </p:cNvPr>
          <p:cNvSpPr>
            <a:spLocks noGrp="1"/>
          </p:cNvSpPr>
          <p:nvPr>
            <p:ph type="body" sz="quarter" idx="58" hasCustomPrompt="1"/>
          </p:nvPr>
        </p:nvSpPr>
        <p:spPr>
          <a:xfrm>
            <a:off x="2764006" y="3098799"/>
            <a:ext cx="1633821" cy="176725"/>
          </a:xfrm>
        </p:spPr>
        <p:txBody>
          <a:bodyPr>
            <a:normAutofit/>
          </a:bodyPr>
          <a:lstStyle>
            <a:lvl1pPr algn="ctr">
              <a:defRPr sz="1050" b="1">
                <a:solidFill>
                  <a:schemeClr val="tx1"/>
                </a:solidFill>
              </a:defRPr>
            </a:lvl1pPr>
          </a:lstStyle>
          <a:p>
            <a:pPr lvl="0"/>
            <a:r>
              <a:rPr lang="en-US"/>
              <a:t>Lorem ipsum dolor</a:t>
            </a:r>
          </a:p>
        </p:txBody>
      </p:sp>
      <p:sp>
        <p:nvSpPr>
          <p:cNvPr id="26" name="Text Placeholder 49">
            <a:extLst>
              <a:ext uri="{FF2B5EF4-FFF2-40B4-BE49-F238E27FC236}">
                <a16:creationId xmlns:a16="http://schemas.microsoft.com/office/drawing/2014/main" id="{0599C9C6-BFF8-FDB7-48EF-8D646459F771}"/>
              </a:ext>
            </a:extLst>
          </p:cNvPr>
          <p:cNvSpPr>
            <a:spLocks noGrp="1"/>
          </p:cNvSpPr>
          <p:nvPr>
            <p:ph type="body" sz="quarter" idx="59" hasCustomPrompt="1"/>
          </p:nvPr>
        </p:nvSpPr>
        <p:spPr>
          <a:xfrm>
            <a:off x="4820612"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3" name="Text Placeholder 49">
            <a:extLst>
              <a:ext uri="{FF2B5EF4-FFF2-40B4-BE49-F238E27FC236}">
                <a16:creationId xmlns:a16="http://schemas.microsoft.com/office/drawing/2014/main" id="{EC92F0AA-6E8B-0514-7E03-594EC7DAF9A1}"/>
              </a:ext>
            </a:extLst>
          </p:cNvPr>
          <p:cNvSpPr>
            <a:spLocks noGrp="1"/>
          </p:cNvSpPr>
          <p:nvPr>
            <p:ph type="body" sz="quarter" idx="60" hasCustomPrompt="1"/>
          </p:nvPr>
        </p:nvSpPr>
        <p:spPr>
          <a:xfrm>
            <a:off x="4820612" y="3084289"/>
            <a:ext cx="1633821" cy="176725"/>
          </a:xfrm>
        </p:spPr>
        <p:txBody>
          <a:bodyPr>
            <a:normAutofit/>
          </a:bodyPr>
          <a:lstStyle>
            <a:lvl1pPr algn="ctr">
              <a:defRPr sz="1050" b="1">
                <a:solidFill>
                  <a:schemeClr val="tx1"/>
                </a:solidFill>
              </a:defRPr>
            </a:lvl1pPr>
          </a:lstStyle>
          <a:p>
            <a:pPr lvl="0"/>
            <a:r>
              <a:rPr lang="en-US"/>
              <a:t>Lorem ipsum dolor</a:t>
            </a:r>
          </a:p>
        </p:txBody>
      </p:sp>
      <p:sp>
        <p:nvSpPr>
          <p:cNvPr id="44" name="Text Placeholder 49">
            <a:extLst>
              <a:ext uri="{FF2B5EF4-FFF2-40B4-BE49-F238E27FC236}">
                <a16:creationId xmlns:a16="http://schemas.microsoft.com/office/drawing/2014/main" id="{2655BE9D-78AC-477B-852B-A8A3A2E57561}"/>
              </a:ext>
            </a:extLst>
          </p:cNvPr>
          <p:cNvSpPr>
            <a:spLocks noGrp="1"/>
          </p:cNvSpPr>
          <p:nvPr>
            <p:ph type="body" sz="quarter" idx="61" hasCustomPrompt="1"/>
          </p:nvPr>
        </p:nvSpPr>
        <p:spPr>
          <a:xfrm>
            <a:off x="6858001" y="3273712"/>
            <a:ext cx="1633821" cy="1125027"/>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5" name="Text Placeholder 49">
            <a:extLst>
              <a:ext uri="{FF2B5EF4-FFF2-40B4-BE49-F238E27FC236}">
                <a16:creationId xmlns:a16="http://schemas.microsoft.com/office/drawing/2014/main" id="{EA0A3105-B181-FA62-8035-44CAD7111E19}"/>
              </a:ext>
            </a:extLst>
          </p:cNvPr>
          <p:cNvSpPr>
            <a:spLocks noGrp="1"/>
          </p:cNvSpPr>
          <p:nvPr>
            <p:ph type="body" sz="quarter" idx="62" hasCustomPrompt="1"/>
          </p:nvPr>
        </p:nvSpPr>
        <p:spPr>
          <a:xfrm>
            <a:off x="6858000" y="3084289"/>
            <a:ext cx="1633821" cy="176725"/>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97857365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Eight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737" y="17944"/>
            <a:ext cx="9141263" cy="5129264"/>
          </a:xfrm>
          <a:prstGeom prst="rect">
            <a:avLst/>
          </a:prstGeom>
        </p:spPr>
      </p:pic>
      <p:grpSp>
        <p:nvGrpSpPr>
          <p:cNvPr id="10" name="Group 9">
            <a:extLst>
              <a:ext uri="{FF2B5EF4-FFF2-40B4-BE49-F238E27FC236}">
                <a16:creationId xmlns:a16="http://schemas.microsoft.com/office/drawing/2014/main" id="{E610E901-AD9B-D93A-BCA0-6B2F9303B978}"/>
              </a:ext>
            </a:extLst>
          </p:cNvPr>
          <p:cNvGrpSpPr/>
          <p:nvPr userDrawn="1">
            <p:custDataLst>
              <p:tags r:id="rId1"/>
            </p:custDataLst>
          </p:nvPr>
        </p:nvGrpSpPr>
        <p:grpSpPr>
          <a:xfrm>
            <a:off x="610919" y="1506802"/>
            <a:ext cx="7966344" cy="3133244"/>
            <a:chOff x="577367" y="1694285"/>
            <a:chExt cx="11062428" cy="4749304"/>
          </a:xfrm>
        </p:grpSpPr>
        <p:sp>
          <p:nvSpPr>
            <p:cNvPr id="22" name="Triangle 21">
              <a:extLst>
                <a:ext uri="{FF2B5EF4-FFF2-40B4-BE49-F238E27FC236}">
                  <a16:creationId xmlns:a16="http://schemas.microsoft.com/office/drawing/2014/main" id="{423D92D3-5A80-1AC5-B28F-DE338A6507CC}"/>
                </a:ext>
              </a:extLst>
            </p:cNvPr>
            <p:cNvSpPr/>
            <p:nvPr/>
          </p:nvSpPr>
          <p:spPr>
            <a:xfrm rot="5400000">
              <a:off x="2932077"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3" name="Triangle 22">
              <a:extLst>
                <a:ext uri="{FF2B5EF4-FFF2-40B4-BE49-F238E27FC236}">
                  <a16:creationId xmlns:a16="http://schemas.microsoft.com/office/drawing/2014/main" id="{2285CE1B-E3D2-F461-C270-49E931C17DEC}"/>
                </a:ext>
              </a:extLst>
            </p:cNvPr>
            <p:cNvSpPr/>
            <p:nvPr/>
          </p:nvSpPr>
          <p:spPr>
            <a:xfrm rot="5400000">
              <a:off x="58297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4" name="Triangle 23">
              <a:extLst>
                <a:ext uri="{FF2B5EF4-FFF2-40B4-BE49-F238E27FC236}">
                  <a16:creationId xmlns:a16="http://schemas.microsoft.com/office/drawing/2014/main" id="{DBD5ED16-B429-3C64-C7A8-B5F97BDD6FBE}"/>
                </a:ext>
              </a:extLst>
            </p:cNvPr>
            <p:cNvSpPr/>
            <p:nvPr/>
          </p:nvSpPr>
          <p:spPr>
            <a:xfrm rot="5400000">
              <a:off x="87353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5" name="Triangle 24">
              <a:extLst>
                <a:ext uri="{FF2B5EF4-FFF2-40B4-BE49-F238E27FC236}">
                  <a16:creationId xmlns:a16="http://schemas.microsoft.com/office/drawing/2014/main" id="{70FC43B6-AC7F-6ED2-CB0E-C3BC74D4806B}"/>
                </a:ext>
              </a:extLst>
            </p:cNvPr>
            <p:cNvSpPr/>
            <p:nvPr/>
          </p:nvSpPr>
          <p:spPr>
            <a:xfrm rot="16200000">
              <a:off x="2932077"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6" name="Triangle 25">
              <a:extLst>
                <a:ext uri="{FF2B5EF4-FFF2-40B4-BE49-F238E27FC236}">
                  <a16:creationId xmlns:a16="http://schemas.microsoft.com/office/drawing/2014/main" id="{AB7A4ABB-639D-03A7-AB7A-3287F93D5E84}"/>
                </a:ext>
              </a:extLst>
            </p:cNvPr>
            <p:cNvSpPr/>
            <p:nvPr/>
          </p:nvSpPr>
          <p:spPr>
            <a:xfrm rot="16200000">
              <a:off x="58297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27" name="Triangle 26">
              <a:extLst>
                <a:ext uri="{FF2B5EF4-FFF2-40B4-BE49-F238E27FC236}">
                  <a16:creationId xmlns:a16="http://schemas.microsoft.com/office/drawing/2014/main" id="{B10BAC4D-AF31-2DAF-0851-B0952E59F870}"/>
                </a:ext>
              </a:extLst>
            </p:cNvPr>
            <p:cNvSpPr/>
            <p:nvPr/>
          </p:nvSpPr>
          <p:spPr>
            <a:xfrm rot="16200000">
              <a:off x="87353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sp>
          <p:nvSpPr>
            <p:cNvPr id="36" name="Triangle 35">
              <a:extLst>
                <a:ext uri="{FF2B5EF4-FFF2-40B4-BE49-F238E27FC236}">
                  <a16:creationId xmlns:a16="http://schemas.microsoft.com/office/drawing/2014/main" id="{9F9925EB-3880-3313-2D31-6D8C9CE5C0BA}"/>
                </a:ext>
              </a:extLst>
            </p:cNvPr>
            <p:cNvSpPr/>
            <p:nvPr/>
          </p:nvSpPr>
          <p:spPr>
            <a:xfrm rot="10800000">
              <a:off x="10166442" y="3941914"/>
              <a:ext cx="555465" cy="275117"/>
            </a:xfrm>
            <a:prstGeom prst="triangle">
              <a:avLst>
                <a:gd name="adj" fmla="val 49327"/>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050" dirty="0"/>
            </a:p>
          </p:txBody>
        </p:sp>
        <p:grpSp>
          <p:nvGrpSpPr>
            <p:cNvPr id="39" name="Group 38">
              <a:extLst>
                <a:ext uri="{FF2B5EF4-FFF2-40B4-BE49-F238E27FC236}">
                  <a16:creationId xmlns:a16="http://schemas.microsoft.com/office/drawing/2014/main" id="{800BC919-03C9-8C71-BC64-9E0472F11B59}"/>
                </a:ext>
              </a:extLst>
            </p:cNvPr>
            <p:cNvGrpSpPr/>
            <p:nvPr/>
          </p:nvGrpSpPr>
          <p:grpSpPr>
            <a:xfrm>
              <a:off x="577367" y="1694285"/>
              <a:ext cx="2370143" cy="2217316"/>
              <a:chOff x="577367" y="1694285"/>
              <a:chExt cx="2370143" cy="2217316"/>
            </a:xfrm>
          </p:grpSpPr>
          <p:sp>
            <p:nvSpPr>
              <p:cNvPr id="70" name="Rectangle 69">
                <a:extLst>
                  <a:ext uri="{FF2B5EF4-FFF2-40B4-BE49-F238E27FC236}">
                    <a16:creationId xmlns:a16="http://schemas.microsoft.com/office/drawing/2014/main" id="{DC7464FF-6850-044A-5A74-0DB879EA4801}"/>
                  </a:ext>
                </a:extLst>
              </p:cNvPr>
              <p:cNvSpPr/>
              <p:nvPr/>
            </p:nvSpPr>
            <p:spPr>
              <a:xfrm>
                <a:off x="577367" y="1694285"/>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dirty="0">
                    <a:solidFill>
                      <a:schemeClr val="tx1"/>
                    </a:solidFill>
                  </a:rPr>
                  <a:t>01</a:t>
                </a:r>
              </a:p>
            </p:txBody>
          </p:sp>
          <p:sp>
            <p:nvSpPr>
              <p:cNvPr id="71" name="Freeform 70">
                <a:extLst>
                  <a:ext uri="{FF2B5EF4-FFF2-40B4-BE49-F238E27FC236}">
                    <a16:creationId xmlns:a16="http://schemas.microsoft.com/office/drawing/2014/main" id="{B1C171E9-F722-B4F7-3715-40D79A3EB37C}"/>
                  </a:ext>
                </a:extLst>
              </p:cNvPr>
              <p:cNvSpPr>
                <a:spLocks/>
              </p:cNvSpPr>
              <p:nvPr/>
            </p:nvSpPr>
            <p:spPr>
              <a:xfrm rot="10800000">
                <a:off x="1294439"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450" dirty="0"/>
              </a:p>
            </p:txBody>
          </p:sp>
        </p:grpSp>
        <p:grpSp>
          <p:nvGrpSpPr>
            <p:cNvPr id="42" name="Group 41">
              <a:extLst>
                <a:ext uri="{FF2B5EF4-FFF2-40B4-BE49-F238E27FC236}">
                  <a16:creationId xmlns:a16="http://schemas.microsoft.com/office/drawing/2014/main" id="{07F9B146-3075-7C1C-EF83-FAD7397DEF0A}"/>
                </a:ext>
              </a:extLst>
            </p:cNvPr>
            <p:cNvGrpSpPr/>
            <p:nvPr/>
          </p:nvGrpSpPr>
          <p:grpSpPr>
            <a:xfrm>
              <a:off x="577367" y="4226273"/>
              <a:ext cx="2370143" cy="2217316"/>
              <a:chOff x="577367" y="4226273"/>
              <a:chExt cx="2370143" cy="2217316"/>
            </a:xfrm>
          </p:grpSpPr>
          <p:sp>
            <p:nvSpPr>
              <p:cNvPr id="67" name="Rectangle 66">
                <a:extLst>
                  <a:ext uri="{FF2B5EF4-FFF2-40B4-BE49-F238E27FC236}">
                    <a16:creationId xmlns:a16="http://schemas.microsoft.com/office/drawing/2014/main" id="{D4BD5149-12CE-783F-BCBF-BBEE6B540F5B}"/>
                  </a:ext>
                </a:extLst>
              </p:cNvPr>
              <p:cNvSpPr/>
              <p:nvPr/>
            </p:nvSpPr>
            <p:spPr>
              <a:xfrm>
                <a:off x="577367" y="4226273"/>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1500" dirty="0">
                    <a:solidFill>
                      <a:schemeClr val="tx1"/>
                    </a:solidFill>
                  </a:rPr>
                  <a:t>08</a:t>
                </a:r>
              </a:p>
            </p:txBody>
          </p:sp>
          <p:sp>
            <p:nvSpPr>
              <p:cNvPr id="68" name="Freeform 67">
                <a:extLst>
                  <a:ext uri="{FF2B5EF4-FFF2-40B4-BE49-F238E27FC236}">
                    <a16:creationId xmlns:a16="http://schemas.microsoft.com/office/drawing/2014/main" id="{7C391B08-6F47-E277-0663-D67F6E499565}"/>
                  </a:ext>
                </a:extLst>
              </p:cNvPr>
              <p:cNvSpPr>
                <a:spLocks/>
              </p:cNvSpPr>
              <p:nvPr/>
            </p:nvSpPr>
            <p:spPr>
              <a:xfrm rot="10800000">
                <a:off x="1294439"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3" name="Group 42">
              <a:extLst>
                <a:ext uri="{FF2B5EF4-FFF2-40B4-BE49-F238E27FC236}">
                  <a16:creationId xmlns:a16="http://schemas.microsoft.com/office/drawing/2014/main" id="{2038D0D3-27BE-EA63-25CA-80EFAF8882D4}"/>
                </a:ext>
              </a:extLst>
            </p:cNvPr>
            <p:cNvGrpSpPr/>
            <p:nvPr/>
          </p:nvGrpSpPr>
          <p:grpSpPr>
            <a:xfrm>
              <a:off x="3477976" y="1694285"/>
              <a:ext cx="2370143" cy="2217316"/>
              <a:chOff x="3477976" y="1694285"/>
              <a:chExt cx="2370143" cy="2217316"/>
            </a:xfrm>
          </p:grpSpPr>
          <p:sp>
            <p:nvSpPr>
              <p:cNvPr id="64" name="Rectangle 63">
                <a:extLst>
                  <a:ext uri="{FF2B5EF4-FFF2-40B4-BE49-F238E27FC236}">
                    <a16:creationId xmlns:a16="http://schemas.microsoft.com/office/drawing/2014/main" id="{AD35FF12-D6D4-772D-913C-E9A44C121558}"/>
                  </a:ext>
                </a:extLst>
              </p:cNvPr>
              <p:cNvSpPr/>
              <p:nvPr/>
            </p:nvSpPr>
            <p:spPr>
              <a:xfrm>
                <a:off x="3477976" y="1694285"/>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02</a:t>
                </a:r>
              </a:p>
            </p:txBody>
          </p:sp>
          <p:sp>
            <p:nvSpPr>
              <p:cNvPr id="65" name="Freeform 64">
                <a:extLst>
                  <a:ext uri="{FF2B5EF4-FFF2-40B4-BE49-F238E27FC236}">
                    <a16:creationId xmlns:a16="http://schemas.microsoft.com/office/drawing/2014/main" id="{1C759A13-9A34-232F-2F75-FA6C0664EDDB}"/>
                  </a:ext>
                </a:extLst>
              </p:cNvPr>
              <p:cNvSpPr>
                <a:spLocks/>
              </p:cNvSpPr>
              <p:nvPr/>
            </p:nvSpPr>
            <p:spPr>
              <a:xfrm rot="10800000">
                <a:off x="4195048"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4" name="Group 43">
              <a:extLst>
                <a:ext uri="{FF2B5EF4-FFF2-40B4-BE49-F238E27FC236}">
                  <a16:creationId xmlns:a16="http://schemas.microsoft.com/office/drawing/2014/main" id="{540B7FEF-126A-6EC2-A605-C79D0E7D561A}"/>
                </a:ext>
              </a:extLst>
            </p:cNvPr>
            <p:cNvGrpSpPr/>
            <p:nvPr/>
          </p:nvGrpSpPr>
          <p:grpSpPr>
            <a:xfrm>
              <a:off x="3477976" y="4226273"/>
              <a:ext cx="2370143" cy="2217316"/>
              <a:chOff x="3477976" y="4226273"/>
              <a:chExt cx="2370143" cy="2217316"/>
            </a:xfrm>
          </p:grpSpPr>
          <p:sp>
            <p:nvSpPr>
              <p:cNvPr id="61" name="Rectangle 60">
                <a:extLst>
                  <a:ext uri="{FF2B5EF4-FFF2-40B4-BE49-F238E27FC236}">
                    <a16:creationId xmlns:a16="http://schemas.microsoft.com/office/drawing/2014/main" id="{B92E0BBE-D6DA-B659-E6F0-4B2408CF67B3}"/>
                  </a:ext>
                </a:extLst>
              </p:cNvPr>
              <p:cNvSpPr/>
              <p:nvPr/>
            </p:nvSpPr>
            <p:spPr>
              <a:xfrm>
                <a:off x="3477976" y="4226273"/>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07</a:t>
                </a:r>
              </a:p>
            </p:txBody>
          </p:sp>
          <p:sp>
            <p:nvSpPr>
              <p:cNvPr id="62" name="Freeform 61">
                <a:extLst>
                  <a:ext uri="{FF2B5EF4-FFF2-40B4-BE49-F238E27FC236}">
                    <a16:creationId xmlns:a16="http://schemas.microsoft.com/office/drawing/2014/main" id="{371834BB-BF62-3818-B305-A42068F3B092}"/>
                  </a:ext>
                </a:extLst>
              </p:cNvPr>
              <p:cNvSpPr>
                <a:spLocks/>
              </p:cNvSpPr>
              <p:nvPr/>
            </p:nvSpPr>
            <p:spPr>
              <a:xfrm rot="10800000">
                <a:off x="4195048"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5" name="Group 44">
              <a:extLst>
                <a:ext uri="{FF2B5EF4-FFF2-40B4-BE49-F238E27FC236}">
                  <a16:creationId xmlns:a16="http://schemas.microsoft.com/office/drawing/2014/main" id="{616F5FA2-65B3-22C6-02AE-986CDBF81E4B}"/>
                </a:ext>
              </a:extLst>
            </p:cNvPr>
            <p:cNvGrpSpPr/>
            <p:nvPr/>
          </p:nvGrpSpPr>
          <p:grpSpPr>
            <a:xfrm>
              <a:off x="6378914" y="1694285"/>
              <a:ext cx="2370143" cy="2217316"/>
              <a:chOff x="6378914" y="1694285"/>
              <a:chExt cx="2370143" cy="2217316"/>
            </a:xfrm>
          </p:grpSpPr>
          <p:sp>
            <p:nvSpPr>
              <p:cNvPr id="58" name="Rectangle 57">
                <a:extLst>
                  <a:ext uri="{FF2B5EF4-FFF2-40B4-BE49-F238E27FC236}">
                    <a16:creationId xmlns:a16="http://schemas.microsoft.com/office/drawing/2014/main" id="{1A816629-1876-4D4E-C274-8758708A6A5F}"/>
                  </a:ext>
                </a:extLst>
              </p:cNvPr>
              <p:cNvSpPr/>
              <p:nvPr/>
            </p:nvSpPr>
            <p:spPr>
              <a:xfrm>
                <a:off x="6378914" y="1694285"/>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03</a:t>
                </a:r>
              </a:p>
            </p:txBody>
          </p:sp>
          <p:sp>
            <p:nvSpPr>
              <p:cNvPr id="59" name="Freeform 58">
                <a:extLst>
                  <a:ext uri="{FF2B5EF4-FFF2-40B4-BE49-F238E27FC236}">
                    <a16:creationId xmlns:a16="http://schemas.microsoft.com/office/drawing/2014/main" id="{4D30ADA5-9858-5A64-9C33-58D3440476FC}"/>
                  </a:ext>
                </a:extLst>
              </p:cNvPr>
              <p:cNvSpPr>
                <a:spLocks/>
              </p:cNvSpPr>
              <p:nvPr/>
            </p:nvSpPr>
            <p:spPr>
              <a:xfrm rot="10800000">
                <a:off x="709598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6" name="Group 45">
              <a:extLst>
                <a:ext uri="{FF2B5EF4-FFF2-40B4-BE49-F238E27FC236}">
                  <a16:creationId xmlns:a16="http://schemas.microsoft.com/office/drawing/2014/main" id="{5C423EEE-988C-9C14-280A-2AA7B419480A}"/>
                </a:ext>
              </a:extLst>
            </p:cNvPr>
            <p:cNvGrpSpPr/>
            <p:nvPr/>
          </p:nvGrpSpPr>
          <p:grpSpPr>
            <a:xfrm>
              <a:off x="6378914" y="4226273"/>
              <a:ext cx="2370143" cy="2217316"/>
              <a:chOff x="6378914" y="4226273"/>
              <a:chExt cx="2370143" cy="2217316"/>
            </a:xfrm>
          </p:grpSpPr>
          <p:sp>
            <p:nvSpPr>
              <p:cNvPr id="55" name="Rectangle 54">
                <a:extLst>
                  <a:ext uri="{FF2B5EF4-FFF2-40B4-BE49-F238E27FC236}">
                    <a16:creationId xmlns:a16="http://schemas.microsoft.com/office/drawing/2014/main" id="{C407E344-BE23-8D47-9E68-4E9CF8E6551B}"/>
                  </a:ext>
                </a:extLst>
              </p:cNvPr>
              <p:cNvSpPr/>
              <p:nvPr/>
            </p:nvSpPr>
            <p:spPr>
              <a:xfrm>
                <a:off x="6378914" y="4226273"/>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06</a:t>
                </a:r>
              </a:p>
            </p:txBody>
          </p:sp>
          <p:sp>
            <p:nvSpPr>
              <p:cNvPr id="56" name="Freeform 55">
                <a:extLst>
                  <a:ext uri="{FF2B5EF4-FFF2-40B4-BE49-F238E27FC236}">
                    <a16:creationId xmlns:a16="http://schemas.microsoft.com/office/drawing/2014/main" id="{C9715BE4-0FA2-A822-05D3-4B9CCCF1B77A}"/>
                  </a:ext>
                </a:extLst>
              </p:cNvPr>
              <p:cNvSpPr>
                <a:spLocks/>
              </p:cNvSpPr>
              <p:nvPr/>
            </p:nvSpPr>
            <p:spPr>
              <a:xfrm rot="10800000">
                <a:off x="709598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7" name="Group 46">
              <a:extLst>
                <a:ext uri="{FF2B5EF4-FFF2-40B4-BE49-F238E27FC236}">
                  <a16:creationId xmlns:a16="http://schemas.microsoft.com/office/drawing/2014/main" id="{2C7F46D4-F332-AB4A-6E19-A21779DAE643}"/>
                </a:ext>
              </a:extLst>
            </p:cNvPr>
            <p:cNvGrpSpPr/>
            <p:nvPr/>
          </p:nvGrpSpPr>
          <p:grpSpPr>
            <a:xfrm>
              <a:off x="9270995" y="1694285"/>
              <a:ext cx="2368800" cy="2217316"/>
              <a:chOff x="9270995" y="1694285"/>
              <a:chExt cx="2368800" cy="2217316"/>
            </a:xfrm>
          </p:grpSpPr>
          <p:sp>
            <p:nvSpPr>
              <p:cNvPr id="52" name="Rectangle 51">
                <a:extLst>
                  <a:ext uri="{FF2B5EF4-FFF2-40B4-BE49-F238E27FC236}">
                    <a16:creationId xmlns:a16="http://schemas.microsoft.com/office/drawing/2014/main" id="{C3764A3F-7F38-99C0-E0FA-97A61408F016}"/>
                  </a:ext>
                </a:extLst>
              </p:cNvPr>
              <p:cNvSpPr/>
              <p:nvPr/>
            </p:nvSpPr>
            <p:spPr>
              <a:xfrm>
                <a:off x="9270995" y="1694285"/>
                <a:ext cx="2368800"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04</a:t>
                </a:r>
              </a:p>
            </p:txBody>
          </p:sp>
          <p:sp>
            <p:nvSpPr>
              <p:cNvPr id="53" name="Freeform 52">
                <a:extLst>
                  <a:ext uri="{FF2B5EF4-FFF2-40B4-BE49-F238E27FC236}">
                    <a16:creationId xmlns:a16="http://schemas.microsoft.com/office/drawing/2014/main" id="{AD3B6B3A-1E61-76C3-1C52-A9B479A5A5E4}"/>
                  </a:ext>
                </a:extLst>
              </p:cNvPr>
              <p:cNvSpPr>
                <a:spLocks/>
              </p:cNvSpPr>
              <p:nvPr/>
            </p:nvSpPr>
            <p:spPr>
              <a:xfrm rot="10800000">
                <a:off x="998739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nvGrpSpPr>
            <p:cNvPr id="48" name="Group 47">
              <a:extLst>
                <a:ext uri="{FF2B5EF4-FFF2-40B4-BE49-F238E27FC236}">
                  <a16:creationId xmlns:a16="http://schemas.microsoft.com/office/drawing/2014/main" id="{2BE7B2D0-FF56-BD41-144F-7017DEDE61D8}"/>
                </a:ext>
              </a:extLst>
            </p:cNvPr>
            <p:cNvGrpSpPr/>
            <p:nvPr/>
          </p:nvGrpSpPr>
          <p:grpSpPr>
            <a:xfrm>
              <a:off x="9270995" y="4226273"/>
              <a:ext cx="2368800" cy="2217316"/>
              <a:chOff x="9270995" y="4226273"/>
              <a:chExt cx="2368800" cy="2217316"/>
            </a:xfrm>
          </p:grpSpPr>
          <p:sp>
            <p:nvSpPr>
              <p:cNvPr id="49" name="Rectangle 48">
                <a:extLst>
                  <a:ext uri="{FF2B5EF4-FFF2-40B4-BE49-F238E27FC236}">
                    <a16:creationId xmlns:a16="http://schemas.microsoft.com/office/drawing/2014/main" id="{BB56B87F-C8CB-B9D0-839B-34DA1719E49B}"/>
                  </a:ext>
                </a:extLst>
              </p:cNvPr>
              <p:cNvSpPr/>
              <p:nvPr/>
            </p:nvSpPr>
            <p:spPr>
              <a:xfrm>
                <a:off x="9270995" y="4226273"/>
                <a:ext cx="2368800"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788" dirty="0">
                  <a:solidFill>
                    <a:schemeClr val="tx1"/>
                  </a:solidFill>
                </a:endParaRPr>
              </a:p>
              <a:p>
                <a:pPr algn="ctr"/>
                <a:r>
                  <a:rPr lang="en-GB" sz="1500" dirty="0">
                    <a:solidFill>
                      <a:schemeClr val="tx1"/>
                    </a:solidFill>
                  </a:rPr>
                  <a:t>05</a:t>
                </a:r>
              </a:p>
            </p:txBody>
          </p:sp>
          <p:sp>
            <p:nvSpPr>
              <p:cNvPr id="50" name="Freeform 49">
                <a:extLst>
                  <a:ext uri="{FF2B5EF4-FFF2-40B4-BE49-F238E27FC236}">
                    <a16:creationId xmlns:a16="http://schemas.microsoft.com/office/drawing/2014/main" id="{43588898-7E27-E559-8779-119AD2C03947}"/>
                  </a:ext>
                </a:extLst>
              </p:cNvPr>
              <p:cNvSpPr>
                <a:spLocks/>
              </p:cNvSpPr>
              <p:nvPr/>
            </p:nvSpPr>
            <p:spPr>
              <a:xfrm rot="10800000">
                <a:off x="998739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050" dirty="0"/>
              </a:p>
            </p:txBody>
          </p:sp>
        </p:gr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257300" y="1544143"/>
            <a:ext cx="404435" cy="404435"/>
          </a:xfrm>
        </p:spPr>
        <p:txBody>
          <a:bodyPr>
            <a:normAutofit/>
          </a:bodyPr>
          <a:lstStyle>
            <a:lvl1pPr>
              <a:defRPr sz="600"/>
            </a:lvl1pPr>
          </a:lstStyle>
          <a:p>
            <a:r>
              <a:rPr lang="en-US" dirty="0"/>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3371850" y="1544143"/>
            <a:ext cx="404435" cy="404435"/>
          </a:xfrm>
        </p:spPr>
        <p:txBody>
          <a:bodyPr>
            <a:normAutofit/>
          </a:bodyPr>
          <a:lstStyle>
            <a:lvl1pPr>
              <a:defRPr sz="600"/>
            </a:lvl1pPr>
          </a:lstStyle>
          <a:p>
            <a:r>
              <a:rPr lang="en-US" dirty="0"/>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5439947" y="1544143"/>
            <a:ext cx="404435" cy="404435"/>
          </a:xfrm>
        </p:spPr>
        <p:txBody>
          <a:bodyPr>
            <a:normAutofit/>
          </a:bodyPr>
          <a:lstStyle>
            <a:lvl1pPr>
              <a:defRPr sz="600"/>
            </a:lvl1pPr>
          </a:lstStyle>
          <a:p>
            <a:r>
              <a:rPr lang="en-US" dirty="0"/>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7511833" y="1543050"/>
            <a:ext cx="404435" cy="404435"/>
          </a:xfrm>
        </p:spPr>
        <p:txBody>
          <a:bodyPr>
            <a:normAutofit/>
          </a:bodyPr>
          <a:lstStyle>
            <a:lvl1pPr>
              <a:defRPr sz="600"/>
            </a:lvl1pPr>
          </a:lstStyle>
          <a:p>
            <a:r>
              <a:rPr lang="en-US" dirty="0"/>
              <a:t>Click icon to add picture</a:t>
            </a:r>
          </a:p>
        </p:txBody>
      </p:sp>
      <p:sp>
        <p:nvSpPr>
          <p:cNvPr id="73" name="Picture Placeholder 9">
            <a:extLst>
              <a:ext uri="{FF2B5EF4-FFF2-40B4-BE49-F238E27FC236}">
                <a16:creationId xmlns:a16="http://schemas.microsoft.com/office/drawing/2014/main" id="{0710B013-FBB1-5C66-12AC-FE8FCAAFEB89}"/>
              </a:ext>
            </a:extLst>
          </p:cNvPr>
          <p:cNvSpPr>
            <a:spLocks noGrp="1"/>
          </p:cNvSpPr>
          <p:nvPr>
            <p:ph type="pic" sz="quarter" idx="49"/>
          </p:nvPr>
        </p:nvSpPr>
        <p:spPr>
          <a:xfrm>
            <a:off x="1239463" y="3191782"/>
            <a:ext cx="404435" cy="404435"/>
          </a:xfrm>
        </p:spPr>
        <p:txBody>
          <a:bodyPr>
            <a:normAutofit/>
          </a:bodyPr>
          <a:lstStyle>
            <a:lvl1pPr>
              <a:defRPr sz="600"/>
            </a:lvl1pPr>
          </a:lstStyle>
          <a:p>
            <a:r>
              <a:rPr lang="en-US" dirty="0"/>
              <a:t>Click icon to add picture</a:t>
            </a:r>
          </a:p>
        </p:txBody>
      </p:sp>
      <p:sp>
        <p:nvSpPr>
          <p:cNvPr id="74" name="Picture Placeholder 9">
            <a:extLst>
              <a:ext uri="{FF2B5EF4-FFF2-40B4-BE49-F238E27FC236}">
                <a16:creationId xmlns:a16="http://schemas.microsoft.com/office/drawing/2014/main" id="{EF238D50-2E24-382A-D90C-8F61CCECD203}"/>
              </a:ext>
            </a:extLst>
          </p:cNvPr>
          <p:cNvSpPr>
            <a:spLocks noGrp="1"/>
          </p:cNvSpPr>
          <p:nvPr>
            <p:ph type="pic" sz="quarter" idx="50"/>
          </p:nvPr>
        </p:nvSpPr>
        <p:spPr>
          <a:xfrm>
            <a:off x="3354013" y="3191782"/>
            <a:ext cx="404435" cy="404435"/>
          </a:xfrm>
        </p:spPr>
        <p:txBody>
          <a:bodyPr>
            <a:normAutofit/>
          </a:bodyPr>
          <a:lstStyle>
            <a:lvl1pPr>
              <a:defRPr sz="600"/>
            </a:lvl1pPr>
          </a:lstStyle>
          <a:p>
            <a:r>
              <a:rPr lang="en-US" dirty="0"/>
              <a:t>Click icon to add picture</a:t>
            </a:r>
          </a:p>
        </p:txBody>
      </p:sp>
      <p:sp>
        <p:nvSpPr>
          <p:cNvPr id="75" name="Picture Placeholder 9">
            <a:extLst>
              <a:ext uri="{FF2B5EF4-FFF2-40B4-BE49-F238E27FC236}">
                <a16:creationId xmlns:a16="http://schemas.microsoft.com/office/drawing/2014/main" id="{F658823D-CB81-3CFF-217A-67062F5355AA}"/>
              </a:ext>
            </a:extLst>
          </p:cNvPr>
          <p:cNvSpPr>
            <a:spLocks noGrp="1"/>
          </p:cNvSpPr>
          <p:nvPr>
            <p:ph type="pic" sz="quarter" idx="51"/>
          </p:nvPr>
        </p:nvSpPr>
        <p:spPr>
          <a:xfrm>
            <a:off x="5422111" y="3191782"/>
            <a:ext cx="404435" cy="404435"/>
          </a:xfrm>
        </p:spPr>
        <p:txBody>
          <a:bodyPr>
            <a:normAutofit/>
          </a:bodyPr>
          <a:lstStyle>
            <a:lvl1pPr>
              <a:defRPr sz="600"/>
            </a:lvl1pPr>
          </a:lstStyle>
          <a:p>
            <a:r>
              <a:rPr lang="en-US" dirty="0"/>
              <a:t>Click icon to add picture</a:t>
            </a:r>
          </a:p>
        </p:txBody>
      </p:sp>
      <p:sp>
        <p:nvSpPr>
          <p:cNvPr id="76" name="Picture Placeholder 9">
            <a:extLst>
              <a:ext uri="{FF2B5EF4-FFF2-40B4-BE49-F238E27FC236}">
                <a16:creationId xmlns:a16="http://schemas.microsoft.com/office/drawing/2014/main" id="{78DD4851-EE9C-6809-BDD8-5E9BAFDC766E}"/>
              </a:ext>
            </a:extLst>
          </p:cNvPr>
          <p:cNvSpPr>
            <a:spLocks noGrp="1"/>
          </p:cNvSpPr>
          <p:nvPr>
            <p:ph type="pic" sz="quarter" idx="52"/>
          </p:nvPr>
        </p:nvSpPr>
        <p:spPr>
          <a:xfrm>
            <a:off x="7493996" y="3190689"/>
            <a:ext cx="404435" cy="404435"/>
          </a:xfrm>
        </p:spPr>
        <p:txBody>
          <a:bodyPr>
            <a:normAutofit/>
          </a:bodyPr>
          <a:lstStyle>
            <a:lvl1pPr>
              <a:defRPr sz="600"/>
            </a:lvl1pPr>
          </a:lstStyle>
          <a:p>
            <a:r>
              <a:rPr lang="en-US" dirty="0"/>
              <a:t>Click icon to add picture</a:t>
            </a:r>
          </a:p>
        </p:txBody>
      </p:sp>
      <p:sp>
        <p:nvSpPr>
          <p:cNvPr id="79" name="Text Placeholder 49">
            <a:extLst>
              <a:ext uri="{FF2B5EF4-FFF2-40B4-BE49-F238E27FC236}">
                <a16:creationId xmlns:a16="http://schemas.microsoft.com/office/drawing/2014/main" id="{37AD0E32-0395-4ADB-4332-813D1EA217BE}"/>
              </a:ext>
            </a:extLst>
          </p:cNvPr>
          <p:cNvSpPr>
            <a:spLocks noGrp="1"/>
          </p:cNvSpPr>
          <p:nvPr>
            <p:ph type="body" sz="quarter" idx="53" hasCustomPrompt="1"/>
          </p:nvPr>
        </p:nvSpPr>
        <p:spPr>
          <a:xfrm>
            <a:off x="2743201"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0" name="Text Placeholder 49">
            <a:extLst>
              <a:ext uri="{FF2B5EF4-FFF2-40B4-BE49-F238E27FC236}">
                <a16:creationId xmlns:a16="http://schemas.microsoft.com/office/drawing/2014/main" id="{BFF80352-B364-5726-1632-2095C85B2519}"/>
              </a:ext>
            </a:extLst>
          </p:cNvPr>
          <p:cNvSpPr>
            <a:spLocks noGrp="1"/>
          </p:cNvSpPr>
          <p:nvPr>
            <p:ph type="body" sz="quarter" idx="54" hasCustomPrompt="1"/>
          </p:nvPr>
        </p:nvSpPr>
        <p:spPr>
          <a:xfrm>
            <a:off x="2743200"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66AFC34A-AC27-07FF-796B-F02387AD7020}"/>
              </a:ext>
            </a:extLst>
          </p:cNvPr>
          <p:cNvSpPr>
            <a:spLocks noGrp="1"/>
          </p:cNvSpPr>
          <p:nvPr>
            <p:ph type="body" sz="quarter" idx="55" hasCustomPrompt="1"/>
          </p:nvPr>
        </p:nvSpPr>
        <p:spPr>
          <a:xfrm>
            <a:off x="664330" y="2559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2" name="Text Placeholder 49">
            <a:extLst>
              <a:ext uri="{FF2B5EF4-FFF2-40B4-BE49-F238E27FC236}">
                <a16:creationId xmlns:a16="http://schemas.microsoft.com/office/drawing/2014/main" id="{FE138951-AFAE-BF32-6BA1-2C3CB21DCBCF}"/>
              </a:ext>
            </a:extLst>
          </p:cNvPr>
          <p:cNvSpPr>
            <a:spLocks noGrp="1"/>
          </p:cNvSpPr>
          <p:nvPr>
            <p:ph type="body" sz="quarter" idx="56" hasCustomPrompt="1"/>
          </p:nvPr>
        </p:nvSpPr>
        <p:spPr>
          <a:xfrm>
            <a:off x="664329" y="2400300"/>
            <a:ext cx="1633821" cy="176725"/>
          </a:xfrm>
        </p:spPr>
        <p:txBody>
          <a:bodyPr>
            <a:normAutofit/>
          </a:bodyPr>
          <a:lstStyle>
            <a:lvl1pPr algn="ctr">
              <a:defRPr sz="900" b="1">
                <a:solidFill>
                  <a:schemeClr val="tx1"/>
                </a:solidFill>
              </a:defRPr>
            </a:lvl1pPr>
          </a:lstStyle>
          <a:p>
            <a:pPr lvl="0"/>
            <a:r>
              <a:rPr lang="en-US"/>
              <a:t>Lorem ipsum dolor</a:t>
            </a:r>
          </a:p>
        </p:txBody>
      </p:sp>
      <p:sp>
        <p:nvSpPr>
          <p:cNvPr id="83" name="Text Placeholder 49">
            <a:extLst>
              <a:ext uri="{FF2B5EF4-FFF2-40B4-BE49-F238E27FC236}">
                <a16:creationId xmlns:a16="http://schemas.microsoft.com/office/drawing/2014/main" id="{9696F034-4CF6-F4A8-DE4C-8F254F90493A}"/>
              </a:ext>
            </a:extLst>
          </p:cNvPr>
          <p:cNvSpPr>
            <a:spLocks noGrp="1"/>
          </p:cNvSpPr>
          <p:nvPr>
            <p:ph type="body" sz="quarter" idx="57" hasCustomPrompt="1"/>
          </p:nvPr>
        </p:nvSpPr>
        <p:spPr>
          <a:xfrm>
            <a:off x="2738111"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4" name="Text Placeholder 49">
            <a:extLst>
              <a:ext uri="{FF2B5EF4-FFF2-40B4-BE49-F238E27FC236}">
                <a16:creationId xmlns:a16="http://schemas.microsoft.com/office/drawing/2014/main" id="{B9C10645-32E4-AA7B-B59A-338A9BF97854}"/>
              </a:ext>
            </a:extLst>
          </p:cNvPr>
          <p:cNvSpPr>
            <a:spLocks noGrp="1"/>
          </p:cNvSpPr>
          <p:nvPr>
            <p:ph type="body" sz="quarter" idx="58" hasCustomPrompt="1"/>
          </p:nvPr>
        </p:nvSpPr>
        <p:spPr>
          <a:xfrm>
            <a:off x="2738110"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5" name="Text Placeholder 49">
            <a:extLst>
              <a:ext uri="{FF2B5EF4-FFF2-40B4-BE49-F238E27FC236}">
                <a16:creationId xmlns:a16="http://schemas.microsoft.com/office/drawing/2014/main" id="{A6B197B1-0210-9CAE-48FD-E9021F0E9A99}"/>
              </a:ext>
            </a:extLst>
          </p:cNvPr>
          <p:cNvSpPr>
            <a:spLocks noGrp="1"/>
          </p:cNvSpPr>
          <p:nvPr>
            <p:ph type="body" sz="quarter" idx="59" hasCustomPrompt="1"/>
          </p:nvPr>
        </p:nvSpPr>
        <p:spPr>
          <a:xfrm>
            <a:off x="659240" y="4225316"/>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6" name="Text Placeholder 49">
            <a:extLst>
              <a:ext uri="{FF2B5EF4-FFF2-40B4-BE49-F238E27FC236}">
                <a16:creationId xmlns:a16="http://schemas.microsoft.com/office/drawing/2014/main" id="{3A07CFD8-73B5-BC35-BD4A-63A3C7470678}"/>
              </a:ext>
            </a:extLst>
          </p:cNvPr>
          <p:cNvSpPr>
            <a:spLocks noGrp="1"/>
          </p:cNvSpPr>
          <p:nvPr>
            <p:ph type="body" sz="quarter" idx="60" hasCustomPrompt="1"/>
          </p:nvPr>
        </p:nvSpPr>
        <p:spPr>
          <a:xfrm>
            <a:off x="659239" y="4066572"/>
            <a:ext cx="1633821" cy="176725"/>
          </a:xfrm>
        </p:spPr>
        <p:txBody>
          <a:bodyPr>
            <a:normAutofit/>
          </a:bodyPr>
          <a:lstStyle>
            <a:lvl1pPr algn="ctr">
              <a:defRPr sz="9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FE60CEE2-469F-F451-2AF7-9F42CD9FF568}"/>
              </a:ext>
            </a:extLst>
          </p:cNvPr>
          <p:cNvSpPr>
            <a:spLocks noGrp="1"/>
          </p:cNvSpPr>
          <p:nvPr>
            <p:ph type="body" sz="quarter" idx="61" hasCustomPrompt="1"/>
          </p:nvPr>
        </p:nvSpPr>
        <p:spPr>
          <a:xfrm>
            <a:off x="6911513"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7F6DAA9-29B5-4C76-47FD-3EA9E0074824}"/>
              </a:ext>
            </a:extLst>
          </p:cNvPr>
          <p:cNvSpPr>
            <a:spLocks noGrp="1"/>
          </p:cNvSpPr>
          <p:nvPr>
            <p:ph type="body" sz="quarter" idx="62" hasCustomPrompt="1"/>
          </p:nvPr>
        </p:nvSpPr>
        <p:spPr>
          <a:xfrm>
            <a:off x="6911513"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C83C4FAE-6BAA-CE7E-1E2E-F0CD770EBD6C}"/>
              </a:ext>
            </a:extLst>
          </p:cNvPr>
          <p:cNvSpPr>
            <a:spLocks noGrp="1"/>
          </p:cNvSpPr>
          <p:nvPr>
            <p:ph type="body" sz="quarter" idx="63" hasCustomPrompt="1"/>
          </p:nvPr>
        </p:nvSpPr>
        <p:spPr>
          <a:xfrm>
            <a:off x="4832642" y="2561044"/>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927E2E32-BF70-5D4D-72B7-A8AFE11FCBCF}"/>
              </a:ext>
            </a:extLst>
          </p:cNvPr>
          <p:cNvSpPr>
            <a:spLocks noGrp="1"/>
          </p:cNvSpPr>
          <p:nvPr>
            <p:ph type="body" sz="quarter" idx="64" hasCustomPrompt="1"/>
          </p:nvPr>
        </p:nvSpPr>
        <p:spPr>
          <a:xfrm>
            <a:off x="4832642" y="2402300"/>
            <a:ext cx="1633821" cy="176725"/>
          </a:xfrm>
        </p:spPr>
        <p:txBody>
          <a:bodyPr>
            <a:normAutofit/>
          </a:bodyPr>
          <a:lstStyle>
            <a:lvl1pPr algn="ctr">
              <a:defRPr sz="9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BFC42CBC-CB1B-1332-7B0B-FFD8A87641F5}"/>
              </a:ext>
            </a:extLst>
          </p:cNvPr>
          <p:cNvSpPr>
            <a:spLocks noGrp="1"/>
          </p:cNvSpPr>
          <p:nvPr>
            <p:ph type="body" sz="quarter" idx="65" hasCustomPrompt="1"/>
          </p:nvPr>
        </p:nvSpPr>
        <p:spPr>
          <a:xfrm>
            <a:off x="6906423"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94F2A38F-7EF9-DAB1-7802-6EE6521ED573}"/>
              </a:ext>
            </a:extLst>
          </p:cNvPr>
          <p:cNvSpPr>
            <a:spLocks noGrp="1"/>
          </p:cNvSpPr>
          <p:nvPr>
            <p:ph type="body" sz="quarter" idx="66" hasCustomPrompt="1"/>
          </p:nvPr>
        </p:nvSpPr>
        <p:spPr>
          <a:xfrm>
            <a:off x="6906422" y="4068571"/>
            <a:ext cx="1633821" cy="176725"/>
          </a:xfrm>
        </p:spPr>
        <p:txBody>
          <a:bodyPr>
            <a:normAutofit/>
          </a:bodyPr>
          <a:lstStyle>
            <a:lvl1pPr algn="ctr">
              <a:defRPr sz="9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29F674B6-531D-34CB-1B18-70AA9575D608}"/>
              </a:ext>
            </a:extLst>
          </p:cNvPr>
          <p:cNvSpPr>
            <a:spLocks noGrp="1"/>
          </p:cNvSpPr>
          <p:nvPr>
            <p:ph type="body" sz="quarter" idx="67" hasCustomPrompt="1"/>
          </p:nvPr>
        </p:nvSpPr>
        <p:spPr>
          <a:xfrm>
            <a:off x="4827552" y="4227315"/>
            <a:ext cx="1633821" cy="380287"/>
          </a:xfrm>
        </p:spPr>
        <p:txBody>
          <a:bodyPr>
            <a:normAutofit/>
          </a:bodyPr>
          <a:lstStyle>
            <a:lvl1pPr algn="ctr">
              <a:defRPr sz="75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496B77A7-C5EB-30F2-D6FC-AE45CAED9AD9}"/>
              </a:ext>
            </a:extLst>
          </p:cNvPr>
          <p:cNvSpPr>
            <a:spLocks noGrp="1"/>
          </p:cNvSpPr>
          <p:nvPr>
            <p:ph type="body" sz="quarter" idx="68" hasCustomPrompt="1"/>
          </p:nvPr>
        </p:nvSpPr>
        <p:spPr>
          <a:xfrm>
            <a:off x="4827551" y="4068571"/>
            <a:ext cx="1633821" cy="176725"/>
          </a:xfrm>
        </p:spPr>
        <p:txBody>
          <a:bodyPr>
            <a:normAutofit/>
          </a:bodyPr>
          <a:lstStyle>
            <a:lvl1pPr algn="ctr">
              <a:defRPr sz="900" b="1">
                <a:solidFill>
                  <a:schemeClr val="tx1"/>
                </a:solidFill>
              </a:defRPr>
            </a:lvl1pPr>
          </a:lstStyle>
          <a:p>
            <a:pPr lvl="0"/>
            <a:r>
              <a:rPr lang="en-US"/>
              <a:t>Lorem ipsum dolor</a:t>
            </a:r>
          </a:p>
        </p:txBody>
      </p:sp>
    </p:spTree>
    <p:extLst>
      <p:ext uri="{BB962C8B-B14F-4D97-AF65-F5344CB8AC3E}">
        <p14:creationId xmlns:p14="http://schemas.microsoft.com/office/powerpoint/2010/main" val="25179645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Ten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4654467" y="187596"/>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07167079-DD95-863E-C5D8-6A592A462459}"/>
              </a:ext>
            </a:extLst>
          </p:cNvPr>
          <p:cNvGrpSpPr/>
          <p:nvPr userDrawn="1"/>
        </p:nvGrpSpPr>
        <p:grpSpPr>
          <a:xfrm>
            <a:off x="610919" y="1306048"/>
            <a:ext cx="7966015" cy="3401134"/>
            <a:chOff x="814558" y="1654109"/>
            <a:chExt cx="10621353" cy="4534845"/>
          </a:xfrm>
        </p:grpSpPr>
        <p:grpSp>
          <p:nvGrpSpPr>
            <p:cNvPr id="9" name="Group 8">
              <a:extLst>
                <a:ext uri="{FF2B5EF4-FFF2-40B4-BE49-F238E27FC236}">
                  <a16:creationId xmlns:a16="http://schemas.microsoft.com/office/drawing/2014/main" id="{03E21E0F-1841-2E79-DF5F-28C44ED2ACEF}"/>
                </a:ext>
              </a:extLst>
            </p:cNvPr>
            <p:cNvGrpSpPr/>
            <p:nvPr/>
          </p:nvGrpSpPr>
          <p:grpSpPr>
            <a:xfrm>
              <a:off x="814558" y="1654109"/>
              <a:ext cx="1894161" cy="2254883"/>
              <a:chOff x="729767" y="1689100"/>
              <a:chExt cx="2038236" cy="2426396"/>
            </a:xfrm>
          </p:grpSpPr>
          <p:sp>
            <p:nvSpPr>
              <p:cNvPr id="79" name="Rectangle 78">
                <a:extLst>
                  <a:ext uri="{FF2B5EF4-FFF2-40B4-BE49-F238E27FC236}">
                    <a16:creationId xmlns:a16="http://schemas.microsoft.com/office/drawing/2014/main" id="{C3C6C806-66D5-181D-8D92-5008F74866BA}"/>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80" name="Diamond 79">
                <a:extLst>
                  <a:ext uri="{FF2B5EF4-FFF2-40B4-BE49-F238E27FC236}">
                    <a16:creationId xmlns:a16="http://schemas.microsoft.com/office/drawing/2014/main" id="{4DB64DC1-4414-A691-599C-D8673B790AEE}"/>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01</a:t>
                </a:r>
                <a:endParaRPr lang="en-US" sz="825" b="1" dirty="0">
                  <a:solidFill>
                    <a:schemeClr val="bg1"/>
                  </a:solidFill>
                </a:endParaRPr>
              </a:p>
            </p:txBody>
          </p:sp>
        </p:grpSp>
        <p:grpSp>
          <p:nvGrpSpPr>
            <p:cNvPr id="16" name="Group 15">
              <a:extLst>
                <a:ext uri="{FF2B5EF4-FFF2-40B4-BE49-F238E27FC236}">
                  <a16:creationId xmlns:a16="http://schemas.microsoft.com/office/drawing/2014/main" id="{3B7A5DBB-D8E8-CB72-593B-52D3D307F2F6}"/>
                </a:ext>
              </a:extLst>
            </p:cNvPr>
            <p:cNvGrpSpPr/>
            <p:nvPr/>
          </p:nvGrpSpPr>
          <p:grpSpPr>
            <a:xfrm>
              <a:off x="2996356" y="1654109"/>
              <a:ext cx="1894161" cy="2254883"/>
              <a:chOff x="729767" y="1689100"/>
              <a:chExt cx="2038236" cy="2426396"/>
            </a:xfrm>
          </p:grpSpPr>
          <p:sp>
            <p:nvSpPr>
              <p:cNvPr id="77" name="Rectangle 76">
                <a:extLst>
                  <a:ext uri="{FF2B5EF4-FFF2-40B4-BE49-F238E27FC236}">
                    <a16:creationId xmlns:a16="http://schemas.microsoft.com/office/drawing/2014/main" id="{8661C9E2-3DCE-DB8D-AF86-C4848DFFD47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8" name="Diamond 77">
                <a:extLst>
                  <a:ext uri="{FF2B5EF4-FFF2-40B4-BE49-F238E27FC236}">
                    <a16:creationId xmlns:a16="http://schemas.microsoft.com/office/drawing/2014/main" id="{B6289FB7-311E-AB5D-4F43-E0C2F2805292}"/>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02</a:t>
                </a:r>
                <a:endParaRPr lang="en-US" sz="825" b="1" dirty="0">
                  <a:solidFill>
                    <a:schemeClr val="bg1"/>
                  </a:solidFill>
                </a:endParaRPr>
              </a:p>
            </p:txBody>
          </p:sp>
        </p:grpSp>
        <p:grpSp>
          <p:nvGrpSpPr>
            <p:cNvPr id="28" name="Group 27">
              <a:extLst>
                <a:ext uri="{FF2B5EF4-FFF2-40B4-BE49-F238E27FC236}">
                  <a16:creationId xmlns:a16="http://schemas.microsoft.com/office/drawing/2014/main" id="{4263334F-349A-88DC-0DA5-895E205ADE9C}"/>
                </a:ext>
              </a:extLst>
            </p:cNvPr>
            <p:cNvGrpSpPr/>
            <p:nvPr/>
          </p:nvGrpSpPr>
          <p:grpSpPr>
            <a:xfrm>
              <a:off x="5178154" y="1654109"/>
              <a:ext cx="1894161" cy="2254883"/>
              <a:chOff x="729767" y="1689100"/>
              <a:chExt cx="2038236" cy="2426396"/>
            </a:xfrm>
          </p:grpSpPr>
          <p:sp>
            <p:nvSpPr>
              <p:cNvPr id="75" name="Rectangle 74">
                <a:extLst>
                  <a:ext uri="{FF2B5EF4-FFF2-40B4-BE49-F238E27FC236}">
                    <a16:creationId xmlns:a16="http://schemas.microsoft.com/office/drawing/2014/main" id="{1907B11A-8FFA-A1FD-0C2C-4BF97AB8D380}"/>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6" name="Diamond 75">
                <a:extLst>
                  <a:ext uri="{FF2B5EF4-FFF2-40B4-BE49-F238E27FC236}">
                    <a16:creationId xmlns:a16="http://schemas.microsoft.com/office/drawing/2014/main" id="{878A54CC-529C-6062-AB95-0BABD0D311FC}"/>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03</a:t>
                </a:r>
                <a:endParaRPr lang="en-US" sz="825" b="1" dirty="0">
                  <a:solidFill>
                    <a:schemeClr val="bg1"/>
                  </a:solidFill>
                </a:endParaRPr>
              </a:p>
            </p:txBody>
          </p:sp>
        </p:grpSp>
        <p:grpSp>
          <p:nvGrpSpPr>
            <p:cNvPr id="29" name="Group 28">
              <a:extLst>
                <a:ext uri="{FF2B5EF4-FFF2-40B4-BE49-F238E27FC236}">
                  <a16:creationId xmlns:a16="http://schemas.microsoft.com/office/drawing/2014/main" id="{F16467B6-6EE0-0287-E9DB-2FE20F317738}"/>
                </a:ext>
              </a:extLst>
            </p:cNvPr>
            <p:cNvGrpSpPr/>
            <p:nvPr/>
          </p:nvGrpSpPr>
          <p:grpSpPr>
            <a:xfrm>
              <a:off x="7359952" y="1654109"/>
              <a:ext cx="1894161" cy="2254883"/>
              <a:chOff x="729767" y="1689100"/>
              <a:chExt cx="2038236" cy="2426396"/>
            </a:xfrm>
          </p:grpSpPr>
          <p:sp>
            <p:nvSpPr>
              <p:cNvPr id="73" name="Rectangle 72">
                <a:extLst>
                  <a:ext uri="{FF2B5EF4-FFF2-40B4-BE49-F238E27FC236}">
                    <a16:creationId xmlns:a16="http://schemas.microsoft.com/office/drawing/2014/main" id="{6CA07D62-14AD-62E7-CB09-E8F72D68E4CF}"/>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4" name="Diamond 73">
                <a:extLst>
                  <a:ext uri="{FF2B5EF4-FFF2-40B4-BE49-F238E27FC236}">
                    <a16:creationId xmlns:a16="http://schemas.microsoft.com/office/drawing/2014/main" id="{88A4E2AD-B8DE-E16B-39F6-E939130692AF}"/>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04</a:t>
                </a:r>
                <a:endParaRPr lang="en-US" sz="825" b="1" dirty="0">
                  <a:solidFill>
                    <a:schemeClr val="bg1"/>
                  </a:solidFill>
                </a:endParaRPr>
              </a:p>
            </p:txBody>
          </p:sp>
        </p:grpSp>
        <p:grpSp>
          <p:nvGrpSpPr>
            <p:cNvPr id="30" name="Group 29">
              <a:extLst>
                <a:ext uri="{FF2B5EF4-FFF2-40B4-BE49-F238E27FC236}">
                  <a16:creationId xmlns:a16="http://schemas.microsoft.com/office/drawing/2014/main" id="{040BE6FE-682D-4EC8-7BF5-4EAE35DEC21E}"/>
                </a:ext>
              </a:extLst>
            </p:cNvPr>
            <p:cNvGrpSpPr/>
            <p:nvPr/>
          </p:nvGrpSpPr>
          <p:grpSpPr>
            <a:xfrm>
              <a:off x="9541750" y="1654109"/>
              <a:ext cx="1894161" cy="2254883"/>
              <a:chOff x="729767" y="1689100"/>
              <a:chExt cx="2038236" cy="2426396"/>
            </a:xfrm>
          </p:grpSpPr>
          <p:sp>
            <p:nvSpPr>
              <p:cNvPr id="69" name="Rectangle 68">
                <a:extLst>
                  <a:ext uri="{FF2B5EF4-FFF2-40B4-BE49-F238E27FC236}">
                    <a16:creationId xmlns:a16="http://schemas.microsoft.com/office/drawing/2014/main" id="{325724B6-C2F7-EFAE-0114-5E00686B8B4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72" name="Diamond 71">
                <a:extLst>
                  <a:ext uri="{FF2B5EF4-FFF2-40B4-BE49-F238E27FC236}">
                    <a16:creationId xmlns:a16="http://schemas.microsoft.com/office/drawing/2014/main" id="{8B810B46-8F6B-60B2-2200-CE1640E3A76A}"/>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05</a:t>
                </a:r>
                <a:endParaRPr lang="en-US" sz="825" b="1" dirty="0">
                  <a:solidFill>
                    <a:schemeClr val="bg1"/>
                  </a:solidFill>
                </a:endParaRPr>
              </a:p>
            </p:txBody>
          </p:sp>
        </p:grpSp>
        <p:grpSp>
          <p:nvGrpSpPr>
            <p:cNvPr id="31" name="Group 30">
              <a:extLst>
                <a:ext uri="{FF2B5EF4-FFF2-40B4-BE49-F238E27FC236}">
                  <a16:creationId xmlns:a16="http://schemas.microsoft.com/office/drawing/2014/main" id="{EE476A70-0729-238A-11A8-7B5C671F1B16}"/>
                </a:ext>
              </a:extLst>
            </p:cNvPr>
            <p:cNvGrpSpPr/>
            <p:nvPr/>
          </p:nvGrpSpPr>
          <p:grpSpPr>
            <a:xfrm>
              <a:off x="814558" y="3934071"/>
              <a:ext cx="1894161" cy="2254883"/>
              <a:chOff x="729767" y="1689100"/>
              <a:chExt cx="2038236" cy="2426396"/>
            </a:xfrm>
          </p:grpSpPr>
          <p:sp>
            <p:nvSpPr>
              <p:cNvPr id="63" name="Rectangle 62">
                <a:extLst>
                  <a:ext uri="{FF2B5EF4-FFF2-40B4-BE49-F238E27FC236}">
                    <a16:creationId xmlns:a16="http://schemas.microsoft.com/office/drawing/2014/main" id="{7C03E043-8B21-AF1C-E960-0EA7291D21F7}"/>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66" name="Diamond 65">
                <a:extLst>
                  <a:ext uri="{FF2B5EF4-FFF2-40B4-BE49-F238E27FC236}">
                    <a16:creationId xmlns:a16="http://schemas.microsoft.com/office/drawing/2014/main" id="{9DAB466B-F1D5-3B69-B44C-E941351CD05A}"/>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06</a:t>
                </a:r>
                <a:endParaRPr lang="en-US" sz="825" b="1" dirty="0">
                  <a:solidFill>
                    <a:schemeClr val="bg1"/>
                  </a:solidFill>
                </a:endParaRPr>
              </a:p>
            </p:txBody>
          </p:sp>
        </p:grpSp>
        <p:grpSp>
          <p:nvGrpSpPr>
            <p:cNvPr id="32" name="Group 31">
              <a:extLst>
                <a:ext uri="{FF2B5EF4-FFF2-40B4-BE49-F238E27FC236}">
                  <a16:creationId xmlns:a16="http://schemas.microsoft.com/office/drawing/2014/main" id="{33B1DCDD-0DFA-E98D-F5D5-7185785BD1FC}"/>
                </a:ext>
              </a:extLst>
            </p:cNvPr>
            <p:cNvGrpSpPr/>
            <p:nvPr/>
          </p:nvGrpSpPr>
          <p:grpSpPr>
            <a:xfrm>
              <a:off x="2996356" y="3934071"/>
              <a:ext cx="1894161" cy="2254883"/>
              <a:chOff x="729767" y="1689100"/>
              <a:chExt cx="2038236" cy="2426396"/>
            </a:xfrm>
          </p:grpSpPr>
          <p:sp>
            <p:nvSpPr>
              <p:cNvPr id="57" name="Rectangle 56">
                <a:extLst>
                  <a:ext uri="{FF2B5EF4-FFF2-40B4-BE49-F238E27FC236}">
                    <a16:creationId xmlns:a16="http://schemas.microsoft.com/office/drawing/2014/main" id="{3481179D-1B7E-982B-B269-B3022F31D0DC}"/>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60" name="Diamond 59">
                <a:extLst>
                  <a:ext uri="{FF2B5EF4-FFF2-40B4-BE49-F238E27FC236}">
                    <a16:creationId xmlns:a16="http://schemas.microsoft.com/office/drawing/2014/main" id="{9FEA4D33-0019-DBC0-1A02-00643E31DEE0}"/>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07</a:t>
                </a:r>
                <a:endParaRPr lang="en-US" sz="825" b="1" dirty="0">
                  <a:solidFill>
                    <a:schemeClr val="bg1"/>
                  </a:solidFill>
                </a:endParaRPr>
              </a:p>
            </p:txBody>
          </p:sp>
        </p:grpSp>
        <p:grpSp>
          <p:nvGrpSpPr>
            <p:cNvPr id="33" name="Group 32">
              <a:extLst>
                <a:ext uri="{FF2B5EF4-FFF2-40B4-BE49-F238E27FC236}">
                  <a16:creationId xmlns:a16="http://schemas.microsoft.com/office/drawing/2014/main" id="{EBA695F8-857F-874E-8D9E-4CC3DF20B9B7}"/>
                </a:ext>
              </a:extLst>
            </p:cNvPr>
            <p:cNvGrpSpPr/>
            <p:nvPr/>
          </p:nvGrpSpPr>
          <p:grpSpPr>
            <a:xfrm>
              <a:off x="5178154" y="3934071"/>
              <a:ext cx="1894161" cy="2254883"/>
              <a:chOff x="729767" y="1689100"/>
              <a:chExt cx="2038236" cy="2426396"/>
            </a:xfrm>
          </p:grpSpPr>
          <p:sp>
            <p:nvSpPr>
              <p:cNvPr id="51" name="Rectangle 50">
                <a:extLst>
                  <a:ext uri="{FF2B5EF4-FFF2-40B4-BE49-F238E27FC236}">
                    <a16:creationId xmlns:a16="http://schemas.microsoft.com/office/drawing/2014/main" id="{DC729DD0-6B05-9F24-0B17-A847C657887D}"/>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54" name="Diamond 53">
                <a:extLst>
                  <a:ext uri="{FF2B5EF4-FFF2-40B4-BE49-F238E27FC236}">
                    <a16:creationId xmlns:a16="http://schemas.microsoft.com/office/drawing/2014/main" id="{80FECEEC-541C-A695-079D-72D528133FE1}"/>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08</a:t>
                </a:r>
                <a:endParaRPr lang="en-US" sz="825" b="1" dirty="0">
                  <a:solidFill>
                    <a:schemeClr val="bg1"/>
                  </a:solidFill>
                </a:endParaRPr>
              </a:p>
            </p:txBody>
          </p:sp>
        </p:grpSp>
        <p:grpSp>
          <p:nvGrpSpPr>
            <p:cNvPr id="34" name="Group 33">
              <a:extLst>
                <a:ext uri="{FF2B5EF4-FFF2-40B4-BE49-F238E27FC236}">
                  <a16:creationId xmlns:a16="http://schemas.microsoft.com/office/drawing/2014/main" id="{79FD35D6-B3B3-C14C-0492-515737A0A51E}"/>
                </a:ext>
              </a:extLst>
            </p:cNvPr>
            <p:cNvGrpSpPr/>
            <p:nvPr/>
          </p:nvGrpSpPr>
          <p:grpSpPr>
            <a:xfrm>
              <a:off x="7359952" y="3934071"/>
              <a:ext cx="1894161" cy="2254883"/>
              <a:chOff x="729767" y="1689100"/>
              <a:chExt cx="2038236" cy="2426396"/>
            </a:xfrm>
          </p:grpSpPr>
          <p:sp>
            <p:nvSpPr>
              <p:cNvPr id="40" name="Rectangle 39">
                <a:extLst>
                  <a:ext uri="{FF2B5EF4-FFF2-40B4-BE49-F238E27FC236}">
                    <a16:creationId xmlns:a16="http://schemas.microsoft.com/office/drawing/2014/main" id="{2DB62F3D-203E-CB14-7664-A88C0DC6EF84}"/>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41" name="Diamond 40">
                <a:extLst>
                  <a:ext uri="{FF2B5EF4-FFF2-40B4-BE49-F238E27FC236}">
                    <a16:creationId xmlns:a16="http://schemas.microsoft.com/office/drawing/2014/main" id="{078F3317-15AF-6F40-070C-5A5B3961922D}"/>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09</a:t>
                </a:r>
                <a:endParaRPr lang="en-US" sz="825" b="1" dirty="0">
                  <a:solidFill>
                    <a:schemeClr val="bg1"/>
                  </a:solidFill>
                </a:endParaRPr>
              </a:p>
            </p:txBody>
          </p:sp>
        </p:grpSp>
        <p:grpSp>
          <p:nvGrpSpPr>
            <p:cNvPr id="35" name="Group 34">
              <a:extLst>
                <a:ext uri="{FF2B5EF4-FFF2-40B4-BE49-F238E27FC236}">
                  <a16:creationId xmlns:a16="http://schemas.microsoft.com/office/drawing/2014/main" id="{926A5EB7-8F87-53B2-8447-C06ED7B52FD8}"/>
                </a:ext>
              </a:extLst>
            </p:cNvPr>
            <p:cNvGrpSpPr/>
            <p:nvPr/>
          </p:nvGrpSpPr>
          <p:grpSpPr>
            <a:xfrm>
              <a:off x="9541750" y="3934071"/>
              <a:ext cx="1894161" cy="2254883"/>
              <a:chOff x="729767" y="1689100"/>
              <a:chExt cx="2038236" cy="2426396"/>
            </a:xfrm>
          </p:grpSpPr>
          <p:sp>
            <p:nvSpPr>
              <p:cNvPr id="37" name="Rectangle 36">
                <a:extLst>
                  <a:ext uri="{FF2B5EF4-FFF2-40B4-BE49-F238E27FC236}">
                    <a16:creationId xmlns:a16="http://schemas.microsoft.com/office/drawing/2014/main" id="{BF69D327-441D-B557-19AC-BECCC8F746B9}"/>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450"/>
                  </a:spcBef>
                </a:pPr>
                <a:endParaRPr lang="en-GB" sz="900" dirty="0">
                  <a:solidFill>
                    <a:schemeClr val="bg2"/>
                  </a:solidFill>
                </a:endParaRPr>
              </a:p>
            </p:txBody>
          </p:sp>
          <p:sp>
            <p:nvSpPr>
              <p:cNvPr id="38" name="Diamond 37">
                <a:extLst>
                  <a:ext uri="{FF2B5EF4-FFF2-40B4-BE49-F238E27FC236}">
                    <a16:creationId xmlns:a16="http://schemas.microsoft.com/office/drawing/2014/main" id="{5259861C-2413-40FF-B3C0-976F24383FDD}"/>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450"/>
                  </a:spcBef>
                </a:pPr>
                <a:r>
                  <a:rPr lang="en-US" sz="1200" b="1" dirty="0">
                    <a:solidFill>
                      <a:schemeClr val="bg1"/>
                    </a:solidFill>
                  </a:rPr>
                  <a:t>10</a:t>
                </a:r>
                <a:endParaRPr lang="en-US" sz="825" b="1" dirty="0">
                  <a:solidFill>
                    <a:schemeClr val="bg1"/>
                  </a:solidFill>
                </a:endParaRPr>
              </a:p>
            </p:txBody>
          </p:sp>
        </p:grpSp>
      </p:grpSp>
      <p:sp>
        <p:nvSpPr>
          <p:cNvPr id="81" name="Text Placeholder 49">
            <a:extLst>
              <a:ext uri="{FF2B5EF4-FFF2-40B4-BE49-F238E27FC236}">
                <a16:creationId xmlns:a16="http://schemas.microsoft.com/office/drawing/2014/main" id="{C5420EF2-F5E9-87C2-4B7C-942AD829A9FE}"/>
              </a:ext>
            </a:extLst>
          </p:cNvPr>
          <p:cNvSpPr>
            <a:spLocks noGrp="1"/>
          </p:cNvSpPr>
          <p:nvPr>
            <p:ph type="body" sz="quarter" idx="38" hasCustomPrompt="1"/>
          </p:nvPr>
        </p:nvSpPr>
        <p:spPr>
          <a:xfrm>
            <a:off x="728347"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2" name="Text Placeholder 49">
            <a:extLst>
              <a:ext uri="{FF2B5EF4-FFF2-40B4-BE49-F238E27FC236}">
                <a16:creationId xmlns:a16="http://schemas.microsoft.com/office/drawing/2014/main" id="{D95FD663-79AC-842D-112F-4E307173EE74}"/>
              </a:ext>
            </a:extLst>
          </p:cNvPr>
          <p:cNvSpPr>
            <a:spLocks noGrp="1"/>
          </p:cNvSpPr>
          <p:nvPr>
            <p:ph type="body" sz="quarter" idx="39" hasCustomPrompt="1"/>
          </p:nvPr>
        </p:nvSpPr>
        <p:spPr>
          <a:xfrm>
            <a:off x="728347"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3" name="Text Placeholder 49">
            <a:extLst>
              <a:ext uri="{FF2B5EF4-FFF2-40B4-BE49-F238E27FC236}">
                <a16:creationId xmlns:a16="http://schemas.microsoft.com/office/drawing/2014/main" id="{D37E55B9-F8DE-2061-BBF5-29E1D0F4B1B3}"/>
              </a:ext>
            </a:extLst>
          </p:cNvPr>
          <p:cNvSpPr>
            <a:spLocks noGrp="1"/>
          </p:cNvSpPr>
          <p:nvPr>
            <p:ph type="body" sz="quarter" idx="49" hasCustomPrompt="1"/>
          </p:nvPr>
        </p:nvSpPr>
        <p:spPr>
          <a:xfrm>
            <a:off x="2343151"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4" name="Text Placeholder 49">
            <a:extLst>
              <a:ext uri="{FF2B5EF4-FFF2-40B4-BE49-F238E27FC236}">
                <a16:creationId xmlns:a16="http://schemas.microsoft.com/office/drawing/2014/main" id="{143EEFCC-5038-24C1-5C04-DA409861F2E5}"/>
              </a:ext>
            </a:extLst>
          </p:cNvPr>
          <p:cNvSpPr>
            <a:spLocks noGrp="1"/>
          </p:cNvSpPr>
          <p:nvPr>
            <p:ph type="body" sz="quarter" idx="50" hasCustomPrompt="1"/>
          </p:nvPr>
        </p:nvSpPr>
        <p:spPr>
          <a:xfrm>
            <a:off x="2343150"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5" name="Text Placeholder 49">
            <a:extLst>
              <a:ext uri="{FF2B5EF4-FFF2-40B4-BE49-F238E27FC236}">
                <a16:creationId xmlns:a16="http://schemas.microsoft.com/office/drawing/2014/main" id="{79D822D2-91EF-6798-11FA-5B59027AD19C}"/>
              </a:ext>
            </a:extLst>
          </p:cNvPr>
          <p:cNvSpPr>
            <a:spLocks noGrp="1"/>
          </p:cNvSpPr>
          <p:nvPr>
            <p:ph type="body" sz="quarter" idx="51" hasCustomPrompt="1"/>
          </p:nvPr>
        </p:nvSpPr>
        <p:spPr>
          <a:xfrm>
            <a:off x="3968412" y="211598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6" name="Text Placeholder 49">
            <a:extLst>
              <a:ext uri="{FF2B5EF4-FFF2-40B4-BE49-F238E27FC236}">
                <a16:creationId xmlns:a16="http://schemas.microsoft.com/office/drawing/2014/main" id="{D9C370C4-1D94-CFAE-7EE0-C84B1E32055C}"/>
              </a:ext>
            </a:extLst>
          </p:cNvPr>
          <p:cNvSpPr>
            <a:spLocks noGrp="1"/>
          </p:cNvSpPr>
          <p:nvPr>
            <p:ph type="body" sz="quarter" idx="52" hasCustomPrompt="1"/>
          </p:nvPr>
        </p:nvSpPr>
        <p:spPr>
          <a:xfrm>
            <a:off x="3968412" y="1899348"/>
            <a:ext cx="1207177" cy="216637"/>
          </a:xfrm>
        </p:spPr>
        <p:txBody>
          <a:bodyPr>
            <a:normAutofit/>
          </a:bodyPr>
          <a:lstStyle>
            <a:lvl1pPr algn="ctr">
              <a:defRPr sz="900" b="1">
                <a:solidFill>
                  <a:schemeClr val="bg2"/>
                </a:solidFill>
              </a:defRPr>
            </a:lvl1pPr>
          </a:lstStyle>
          <a:p>
            <a:pPr lvl="0"/>
            <a:r>
              <a:rPr lang="en-US"/>
              <a:t>Lorem ipsum dolor</a:t>
            </a:r>
          </a:p>
        </p:txBody>
      </p:sp>
      <p:sp>
        <p:nvSpPr>
          <p:cNvPr id="87" name="Text Placeholder 49">
            <a:extLst>
              <a:ext uri="{FF2B5EF4-FFF2-40B4-BE49-F238E27FC236}">
                <a16:creationId xmlns:a16="http://schemas.microsoft.com/office/drawing/2014/main" id="{C83370C8-3BB8-ABD1-35E1-76A799C9000B}"/>
              </a:ext>
            </a:extLst>
          </p:cNvPr>
          <p:cNvSpPr>
            <a:spLocks noGrp="1"/>
          </p:cNvSpPr>
          <p:nvPr>
            <p:ph type="body" sz="quarter" idx="53" hasCustomPrompt="1"/>
          </p:nvPr>
        </p:nvSpPr>
        <p:spPr>
          <a:xfrm>
            <a:off x="5600700" y="2115985"/>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9" name="Text Placeholder 49">
            <a:extLst>
              <a:ext uri="{FF2B5EF4-FFF2-40B4-BE49-F238E27FC236}">
                <a16:creationId xmlns:a16="http://schemas.microsoft.com/office/drawing/2014/main" id="{781BCA92-7E19-5AED-FDA6-D17882D42562}"/>
              </a:ext>
            </a:extLst>
          </p:cNvPr>
          <p:cNvSpPr>
            <a:spLocks noGrp="1"/>
          </p:cNvSpPr>
          <p:nvPr>
            <p:ph type="body" sz="quarter" idx="54" hasCustomPrompt="1"/>
          </p:nvPr>
        </p:nvSpPr>
        <p:spPr>
          <a:xfrm>
            <a:off x="5600700" y="1899348"/>
            <a:ext cx="1287950" cy="216637"/>
          </a:xfrm>
        </p:spPr>
        <p:txBody>
          <a:bodyPr>
            <a:normAutofit/>
          </a:bodyPr>
          <a:lstStyle>
            <a:lvl1pPr algn="ctr">
              <a:defRPr sz="900" b="1">
                <a:solidFill>
                  <a:schemeClr val="bg2"/>
                </a:solidFill>
              </a:defRPr>
            </a:lvl1pPr>
          </a:lstStyle>
          <a:p>
            <a:pPr lvl="0"/>
            <a:r>
              <a:rPr lang="en-US"/>
              <a:t>Lorem ipsum dolor</a:t>
            </a:r>
          </a:p>
        </p:txBody>
      </p:sp>
      <p:sp>
        <p:nvSpPr>
          <p:cNvPr id="90" name="Text Placeholder 49">
            <a:extLst>
              <a:ext uri="{FF2B5EF4-FFF2-40B4-BE49-F238E27FC236}">
                <a16:creationId xmlns:a16="http://schemas.microsoft.com/office/drawing/2014/main" id="{4FC811AA-8DE9-3ED9-7548-D8B7ECFA355D}"/>
              </a:ext>
            </a:extLst>
          </p:cNvPr>
          <p:cNvSpPr>
            <a:spLocks noGrp="1"/>
          </p:cNvSpPr>
          <p:nvPr>
            <p:ph type="body" sz="quarter" idx="55" hasCustomPrompt="1"/>
          </p:nvPr>
        </p:nvSpPr>
        <p:spPr>
          <a:xfrm>
            <a:off x="7243447" y="2119728"/>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1" name="Text Placeholder 49">
            <a:extLst>
              <a:ext uri="{FF2B5EF4-FFF2-40B4-BE49-F238E27FC236}">
                <a16:creationId xmlns:a16="http://schemas.microsoft.com/office/drawing/2014/main" id="{FA9C83E5-7537-A8D9-2589-5099B844A1E8}"/>
              </a:ext>
            </a:extLst>
          </p:cNvPr>
          <p:cNvSpPr>
            <a:spLocks noGrp="1"/>
          </p:cNvSpPr>
          <p:nvPr>
            <p:ph type="body" sz="quarter" idx="56" hasCustomPrompt="1"/>
          </p:nvPr>
        </p:nvSpPr>
        <p:spPr>
          <a:xfrm>
            <a:off x="7243447" y="1903091"/>
            <a:ext cx="1207177" cy="216637"/>
          </a:xfrm>
        </p:spPr>
        <p:txBody>
          <a:bodyPr>
            <a:normAutofit/>
          </a:bodyPr>
          <a:lstStyle>
            <a:lvl1pPr algn="ctr">
              <a:defRPr sz="900" b="1">
                <a:solidFill>
                  <a:schemeClr val="bg2"/>
                </a:solidFill>
              </a:defRPr>
            </a:lvl1pPr>
          </a:lstStyle>
          <a:p>
            <a:pPr lvl="0"/>
            <a:r>
              <a:rPr lang="en-US"/>
              <a:t>Lorem ipsum dolor</a:t>
            </a:r>
          </a:p>
        </p:txBody>
      </p:sp>
      <p:sp>
        <p:nvSpPr>
          <p:cNvPr id="92" name="Text Placeholder 49">
            <a:extLst>
              <a:ext uri="{FF2B5EF4-FFF2-40B4-BE49-F238E27FC236}">
                <a16:creationId xmlns:a16="http://schemas.microsoft.com/office/drawing/2014/main" id="{80E97775-A546-C91C-D00F-F102E7151BB6}"/>
              </a:ext>
            </a:extLst>
          </p:cNvPr>
          <p:cNvSpPr>
            <a:spLocks noGrp="1"/>
          </p:cNvSpPr>
          <p:nvPr>
            <p:ph type="body" sz="quarter" idx="57" hasCustomPrompt="1"/>
          </p:nvPr>
        </p:nvSpPr>
        <p:spPr>
          <a:xfrm>
            <a:off x="728347"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3" name="Text Placeholder 49">
            <a:extLst>
              <a:ext uri="{FF2B5EF4-FFF2-40B4-BE49-F238E27FC236}">
                <a16:creationId xmlns:a16="http://schemas.microsoft.com/office/drawing/2014/main" id="{4B55C981-EB9F-D349-6F63-42D8D7ADCF2F}"/>
              </a:ext>
            </a:extLst>
          </p:cNvPr>
          <p:cNvSpPr>
            <a:spLocks noGrp="1"/>
          </p:cNvSpPr>
          <p:nvPr>
            <p:ph type="body" sz="quarter" idx="58" hasCustomPrompt="1"/>
          </p:nvPr>
        </p:nvSpPr>
        <p:spPr>
          <a:xfrm>
            <a:off x="728347"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4" name="Text Placeholder 49">
            <a:extLst>
              <a:ext uri="{FF2B5EF4-FFF2-40B4-BE49-F238E27FC236}">
                <a16:creationId xmlns:a16="http://schemas.microsoft.com/office/drawing/2014/main" id="{FEA895E3-4816-EF66-4CD3-47775F1327AD}"/>
              </a:ext>
            </a:extLst>
          </p:cNvPr>
          <p:cNvSpPr>
            <a:spLocks noGrp="1"/>
          </p:cNvSpPr>
          <p:nvPr>
            <p:ph type="body" sz="quarter" idx="59" hasCustomPrompt="1"/>
          </p:nvPr>
        </p:nvSpPr>
        <p:spPr>
          <a:xfrm>
            <a:off x="2343151"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5" name="Text Placeholder 49">
            <a:extLst>
              <a:ext uri="{FF2B5EF4-FFF2-40B4-BE49-F238E27FC236}">
                <a16:creationId xmlns:a16="http://schemas.microsoft.com/office/drawing/2014/main" id="{946F3A64-7928-DAB5-E43E-AFF7142F64D8}"/>
              </a:ext>
            </a:extLst>
          </p:cNvPr>
          <p:cNvSpPr>
            <a:spLocks noGrp="1"/>
          </p:cNvSpPr>
          <p:nvPr>
            <p:ph type="body" sz="quarter" idx="60" hasCustomPrompt="1"/>
          </p:nvPr>
        </p:nvSpPr>
        <p:spPr>
          <a:xfrm>
            <a:off x="2343150"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6" name="Text Placeholder 49">
            <a:extLst>
              <a:ext uri="{FF2B5EF4-FFF2-40B4-BE49-F238E27FC236}">
                <a16:creationId xmlns:a16="http://schemas.microsoft.com/office/drawing/2014/main" id="{E75FEA9F-9CB0-EDBC-7E30-93C6379D9713}"/>
              </a:ext>
            </a:extLst>
          </p:cNvPr>
          <p:cNvSpPr>
            <a:spLocks noGrp="1"/>
          </p:cNvSpPr>
          <p:nvPr>
            <p:ph type="body" sz="quarter" idx="61" hasCustomPrompt="1"/>
          </p:nvPr>
        </p:nvSpPr>
        <p:spPr>
          <a:xfrm>
            <a:off x="3968412" y="3812383"/>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7" name="Text Placeholder 49">
            <a:extLst>
              <a:ext uri="{FF2B5EF4-FFF2-40B4-BE49-F238E27FC236}">
                <a16:creationId xmlns:a16="http://schemas.microsoft.com/office/drawing/2014/main" id="{3DC9D6E2-89AF-DD1C-AE11-80DC1E935A2A}"/>
              </a:ext>
            </a:extLst>
          </p:cNvPr>
          <p:cNvSpPr>
            <a:spLocks noGrp="1"/>
          </p:cNvSpPr>
          <p:nvPr>
            <p:ph type="body" sz="quarter" idx="62" hasCustomPrompt="1"/>
          </p:nvPr>
        </p:nvSpPr>
        <p:spPr>
          <a:xfrm>
            <a:off x="3968412" y="3595746"/>
            <a:ext cx="1207177" cy="216637"/>
          </a:xfrm>
        </p:spPr>
        <p:txBody>
          <a:bodyPr>
            <a:normAutofit/>
          </a:bodyPr>
          <a:lstStyle>
            <a:lvl1pPr algn="ctr">
              <a:defRPr sz="900" b="1">
                <a:solidFill>
                  <a:schemeClr val="bg2"/>
                </a:solidFill>
              </a:defRPr>
            </a:lvl1pPr>
          </a:lstStyle>
          <a:p>
            <a:pPr lvl="0"/>
            <a:r>
              <a:rPr lang="en-US"/>
              <a:t>Lorem ipsum dolor</a:t>
            </a:r>
          </a:p>
        </p:txBody>
      </p:sp>
      <p:sp>
        <p:nvSpPr>
          <p:cNvPr id="98" name="Text Placeholder 49">
            <a:extLst>
              <a:ext uri="{FF2B5EF4-FFF2-40B4-BE49-F238E27FC236}">
                <a16:creationId xmlns:a16="http://schemas.microsoft.com/office/drawing/2014/main" id="{5C54C9DF-3E2B-781A-F728-B2CE7CE9C884}"/>
              </a:ext>
            </a:extLst>
          </p:cNvPr>
          <p:cNvSpPr>
            <a:spLocks noGrp="1"/>
          </p:cNvSpPr>
          <p:nvPr>
            <p:ph type="body" sz="quarter" idx="63" hasCustomPrompt="1"/>
          </p:nvPr>
        </p:nvSpPr>
        <p:spPr>
          <a:xfrm>
            <a:off x="5600700" y="3812383"/>
            <a:ext cx="129603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9" name="Text Placeholder 49">
            <a:extLst>
              <a:ext uri="{FF2B5EF4-FFF2-40B4-BE49-F238E27FC236}">
                <a16:creationId xmlns:a16="http://schemas.microsoft.com/office/drawing/2014/main" id="{088DFFBB-B45B-79DC-3D5E-5A4958852134}"/>
              </a:ext>
            </a:extLst>
          </p:cNvPr>
          <p:cNvSpPr>
            <a:spLocks noGrp="1"/>
          </p:cNvSpPr>
          <p:nvPr>
            <p:ph type="body" sz="quarter" idx="64" hasCustomPrompt="1"/>
          </p:nvPr>
        </p:nvSpPr>
        <p:spPr>
          <a:xfrm>
            <a:off x="5600700" y="3595746"/>
            <a:ext cx="1287950" cy="216637"/>
          </a:xfrm>
        </p:spPr>
        <p:txBody>
          <a:bodyPr>
            <a:normAutofit/>
          </a:bodyPr>
          <a:lstStyle>
            <a:lvl1pPr algn="ctr">
              <a:defRPr sz="900" b="1">
                <a:solidFill>
                  <a:schemeClr val="bg2"/>
                </a:solidFill>
              </a:defRPr>
            </a:lvl1pPr>
          </a:lstStyle>
          <a:p>
            <a:pPr lvl="0"/>
            <a:r>
              <a:rPr lang="en-US"/>
              <a:t>Lorem ipsum dolor</a:t>
            </a:r>
          </a:p>
        </p:txBody>
      </p:sp>
      <p:sp>
        <p:nvSpPr>
          <p:cNvPr id="100" name="Text Placeholder 49">
            <a:extLst>
              <a:ext uri="{FF2B5EF4-FFF2-40B4-BE49-F238E27FC236}">
                <a16:creationId xmlns:a16="http://schemas.microsoft.com/office/drawing/2014/main" id="{509A00C6-CE9A-383F-890C-2951A89CA7AA}"/>
              </a:ext>
            </a:extLst>
          </p:cNvPr>
          <p:cNvSpPr>
            <a:spLocks noGrp="1"/>
          </p:cNvSpPr>
          <p:nvPr>
            <p:ph type="body" sz="quarter" idx="65" hasCustomPrompt="1"/>
          </p:nvPr>
        </p:nvSpPr>
        <p:spPr>
          <a:xfrm>
            <a:off x="7243447" y="3816125"/>
            <a:ext cx="1214753" cy="798665"/>
          </a:xfrm>
        </p:spPr>
        <p:txBody>
          <a:bodyPr>
            <a:normAutofit/>
          </a:bodyPr>
          <a:lstStyle>
            <a:lvl1pPr algn="ctr">
              <a:defRPr sz="825">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101" name="Text Placeholder 49">
            <a:extLst>
              <a:ext uri="{FF2B5EF4-FFF2-40B4-BE49-F238E27FC236}">
                <a16:creationId xmlns:a16="http://schemas.microsoft.com/office/drawing/2014/main" id="{417DC428-C4EC-FA71-DA24-75B398646E38}"/>
              </a:ext>
            </a:extLst>
          </p:cNvPr>
          <p:cNvSpPr>
            <a:spLocks noGrp="1"/>
          </p:cNvSpPr>
          <p:nvPr>
            <p:ph type="body" sz="quarter" idx="66" hasCustomPrompt="1"/>
          </p:nvPr>
        </p:nvSpPr>
        <p:spPr>
          <a:xfrm>
            <a:off x="7243447" y="3599488"/>
            <a:ext cx="1207177" cy="216637"/>
          </a:xfrm>
        </p:spPr>
        <p:txBody>
          <a:bodyPr>
            <a:normAutofit/>
          </a:bodyPr>
          <a:lstStyle>
            <a:lvl1pPr algn="ctr">
              <a:defRPr sz="900" b="1">
                <a:solidFill>
                  <a:schemeClr val="bg2"/>
                </a:solidFill>
              </a:defRPr>
            </a:lvl1pPr>
          </a:lstStyle>
          <a:p>
            <a:pPr lvl="0"/>
            <a:r>
              <a:rPr lang="en-US"/>
              <a:t>Lorem ipsum dolor</a:t>
            </a:r>
          </a:p>
        </p:txBody>
      </p:sp>
    </p:spTree>
    <p:extLst>
      <p:ext uri="{BB962C8B-B14F-4D97-AF65-F5344CB8AC3E}">
        <p14:creationId xmlns:p14="http://schemas.microsoft.com/office/powerpoint/2010/main" val="134577286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Twelve point list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3" name="Group 2">
            <a:extLst>
              <a:ext uri="{FF2B5EF4-FFF2-40B4-BE49-F238E27FC236}">
                <a16:creationId xmlns:a16="http://schemas.microsoft.com/office/drawing/2014/main" id="{CF9646C0-3602-46E1-2765-83AFA453D325}"/>
              </a:ext>
            </a:extLst>
          </p:cNvPr>
          <p:cNvGrpSpPr/>
          <p:nvPr userDrawn="1"/>
        </p:nvGrpSpPr>
        <p:grpSpPr>
          <a:xfrm>
            <a:off x="610918" y="1436859"/>
            <a:ext cx="7968782" cy="3041777"/>
            <a:chOff x="814558" y="1915811"/>
            <a:chExt cx="10625042" cy="4055703"/>
          </a:xfrm>
        </p:grpSpPr>
        <p:grpSp>
          <p:nvGrpSpPr>
            <p:cNvPr id="9" name="Group 8">
              <a:extLst>
                <a:ext uri="{FF2B5EF4-FFF2-40B4-BE49-F238E27FC236}">
                  <a16:creationId xmlns:a16="http://schemas.microsoft.com/office/drawing/2014/main" id="{BE6E5C0A-5F32-D0E0-C9BB-755E787D07C6}"/>
                </a:ext>
              </a:extLst>
            </p:cNvPr>
            <p:cNvGrpSpPr/>
            <p:nvPr/>
          </p:nvGrpSpPr>
          <p:grpSpPr>
            <a:xfrm>
              <a:off x="814558" y="1915811"/>
              <a:ext cx="3495848" cy="4055703"/>
              <a:chOff x="4348076" y="1802462"/>
              <a:chExt cx="3495848" cy="4055703"/>
            </a:xfrm>
          </p:grpSpPr>
          <p:grpSp>
            <p:nvGrpSpPr>
              <p:cNvPr id="113" name="Graphic 4">
                <a:extLst>
                  <a:ext uri="{FF2B5EF4-FFF2-40B4-BE49-F238E27FC236}">
                    <a16:creationId xmlns:a16="http://schemas.microsoft.com/office/drawing/2014/main" id="{9B64837F-7403-52DD-6FD3-EEBE8D358B5B}"/>
                  </a:ext>
                </a:extLst>
              </p:cNvPr>
              <p:cNvGrpSpPr/>
              <p:nvPr/>
            </p:nvGrpSpPr>
            <p:grpSpPr>
              <a:xfrm>
                <a:off x="4348076" y="1802462"/>
                <a:ext cx="3495848" cy="921671"/>
                <a:chOff x="4348075" y="2969962"/>
                <a:chExt cx="3495848" cy="921671"/>
              </a:xfrm>
              <a:solidFill>
                <a:srgbClr val="FFA62B"/>
              </a:solidFill>
            </p:grpSpPr>
            <p:sp>
              <p:nvSpPr>
                <p:cNvPr id="115" name="Freeform 114">
                  <a:extLst>
                    <a:ext uri="{FF2B5EF4-FFF2-40B4-BE49-F238E27FC236}">
                      <a16:creationId xmlns:a16="http://schemas.microsoft.com/office/drawing/2014/main" id="{73C5A4B9-B62A-9AFF-F985-86AC585A1E9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16" name="Freeform 115">
                  <a:extLst>
                    <a:ext uri="{FF2B5EF4-FFF2-40B4-BE49-F238E27FC236}">
                      <a16:creationId xmlns:a16="http://schemas.microsoft.com/office/drawing/2014/main" id="{4409E76D-80C5-58FD-E4F8-49CBA887E798}"/>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01</a:t>
                  </a:r>
                </a:p>
              </p:txBody>
            </p:sp>
          </p:grpSp>
          <p:grpSp>
            <p:nvGrpSpPr>
              <p:cNvPr id="109" name="Graphic 4">
                <a:extLst>
                  <a:ext uri="{FF2B5EF4-FFF2-40B4-BE49-F238E27FC236}">
                    <a16:creationId xmlns:a16="http://schemas.microsoft.com/office/drawing/2014/main" id="{95FD6FD0-7601-3BC4-171B-AA9218EA0327}"/>
                  </a:ext>
                </a:extLst>
              </p:cNvPr>
              <p:cNvGrpSpPr/>
              <p:nvPr/>
            </p:nvGrpSpPr>
            <p:grpSpPr>
              <a:xfrm>
                <a:off x="4348076" y="2817336"/>
                <a:ext cx="3495848" cy="921671"/>
                <a:chOff x="4348075" y="2969962"/>
                <a:chExt cx="3495848" cy="921671"/>
              </a:xfrm>
              <a:solidFill>
                <a:srgbClr val="FFA62B"/>
              </a:solidFill>
            </p:grpSpPr>
            <p:sp>
              <p:nvSpPr>
                <p:cNvPr id="111" name="Freeform 110">
                  <a:extLst>
                    <a:ext uri="{FF2B5EF4-FFF2-40B4-BE49-F238E27FC236}">
                      <a16:creationId xmlns:a16="http://schemas.microsoft.com/office/drawing/2014/main" id="{3EC6290C-8F90-3B0E-9C49-81C5F428463D}"/>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12" name="Freeform 111">
                  <a:extLst>
                    <a:ext uri="{FF2B5EF4-FFF2-40B4-BE49-F238E27FC236}">
                      <a16:creationId xmlns:a16="http://schemas.microsoft.com/office/drawing/2014/main" id="{A4EBC319-8533-29F4-0002-7DA27D1A4F0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02</a:t>
                  </a:r>
                </a:p>
              </p:txBody>
            </p:sp>
          </p:grpSp>
          <p:grpSp>
            <p:nvGrpSpPr>
              <p:cNvPr id="105" name="Graphic 4">
                <a:extLst>
                  <a:ext uri="{FF2B5EF4-FFF2-40B4-BE49-F238E27FC236}">
                    <a16:creationId xmlns:a16="http://schemas.microsoft.com/office/drawing/2014/main" id="{79F2FD3D-8EE7-045F-AB86-9C9DCD529730}"/>
                  </a:ext>
                </a:extLst>
              </p:cNvPr>
              <p:cNvGrpSpPr/>
              <p:nvPr/>
            </p:nvGrpSpPr>
            <p:grpSpPr>
              <a:xfrm>
                <a:off x="4348076" y="3865564"/>
                <a:ext cx="3495848" cy="921671"/>
                <a:chOff x="4348075" y="2969962"/>
                <a:chExt cx="3495848" cy="921671"/>
              </a:xfrm>
              <a:solidFill>
                <a:srgbClr val="FFA62B"/>
              </a:solidFill>
            </p:grpSpPr>
            <p:sp>
              <p:nvSpPr>
                <p:cNvPr id="107" name="Freeform 106">
                  <a:extLst>
                    <a:ext uri="{FF2B5EF4-FFF2-40B4-BE49-F238E27FC236}">
                      <a16:creationId xmlns:a16="http://schemas.microsoft.com/office/drawing/2014/main" id="{FFDC72DF-4BE9-4525-6E5D-B43708CB167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08" name="Freeform 107">
                  <a:extLst>
                    <a:ext uri="{FF2B5EF4-FFF2-40B4-BE49-F238E27FC236}">
                      <a16:creationId xmlns:a16="http://schemas.microsoft.com/office/drawing/2014/main" id="{DFBAD041-64AE-C5F0-D6B2-2EC77C39AF16}"/>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03</a:t>
                  </a:r>
                </a:p>
              </p:txBody>
            </p:sp>
          </p:grpSp>
          <p:grpSp>
            <p:nvGrpSpPr>
              <p:cNvPr id="85" name="Graphic 4">
                <a:extLst>
                  <a:ext uri="{FF2B5EF4-FFF2-40B4-BE49-F238E27FC236}">
                    <a16:creationId xmlns:a16="http://schemas.microsoft.com/office/drawing/2014/main" id="{66C09110-9E91-06EB-E0A8-81BDD2B305D4}"/>
                  </a:ext>
                </a:extLst>
              </p:cNvPr>
              <p:cNvGrpSpPr/>
              <p:nvPr/>
            </p:nvGrpSpPr>
            <p:grpSpPr>
              <a:xfrm>
                <a:off x="4348076" y="4936494"/>
                <a:ext cx="3495848" cy="921671"/>
                <a:chOff x="4348075" y="2969962"/>
                <a:chExt cx="3495848" cy="921671"/>
              </a:xfrm>
              <a:solidFill>
                <a:srgbClr val="FFA62B"/>
              </a:solidFill>
            </p:grpSpPr>
            <p:sp>
              <p:nvSpPr>
                <p:cNvPr id="87" name="Freeform 86">
                  <a:extLst>
                    <a:ext uri="{FF2B5EF4-FFF2-40B4-BE49-F238E27FC236}">
                      <a16:creationId xmlns:a16="http://schemas.microsoft.com/office/drawing/2014/main" id="{E1BDA07A-0379-7E95-457D-08DDD8AD516C}"/>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sz="1200" dirty="0"/>
                </a:p>
              </p:txBody>
            </p:sp>
            <p:sp>
              <p:nvSpPr>
                <p:cNvPr id="104" name="Freeform 103">
                  <a:extLst>
                    <a:ext uri="{FF2B5EF4-FFF2-40B4-BE49-F238E27FC236}">
                      <a16:creationId xmlns:a16="http://schemas.microsoft.com/office/drawing/2014/main" id="{679037C8-5B45-64C9-CE2A-25EE3AC46D81}"/>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04</a:t>
                  </a:r>
                </a:p>
              </p:txBody>
            </p:sp>
          </p:grpSp>
        </p:grpSp>
        <p:grpSp>
          <p:nvGrpSpPr>
            <p:cNvPr id="20" name="Group 19">
              <a:extLst>
                <a:ext uri="{FF2B5EF4-FFF2-40B4-BE49-F238E27FC236}">
                  <a16:creationId xmlns:a16="http://schemas.microsoft.com/office/drawing/2014/main" id="{5AF06262-39CC-4449-09FE-6900A4C12EE7}"/>
                </a:ext>
              </a:extLst>
            </p:cNvPr>
            <p:cNvGrpSpPr/>
            <p:nvPr/>
          </p:nvGrpSpPr>
          <p:grpSpPr>
            <a:xfrm>
              <a:off x="4348076" y="1915811"/>
              <a:ext cx="3495848" cy="4055703"/>
              <a:chOff x="4348076" y="1802462"/>
              <a:chExt cx="3495848" cy="4055703"/>
            </a:xfrm>
            <a:solidFill>
              <a:schemeClr val="tx1"/>
            </a:solidFill>
          </p:grpSpPr>
          <p:grpSp>
            <p:nvGrpSpPr>
              <p:cNvPr id="74" name="Graphic 4">
                <a:extLst>
                  <a:ext uri="{FF2B5EF4-FFF2-40B4-BE49-F238E27FC236}">
                    <a16:creationId xmlns:a16="http://schemas.microsoft.com/office/drawing/2014/main" id="{27A68F01-E6D0-F851-2CF5-21B21EE66DCA}"/>
                  </a:ext>
                </a:extLst>
              </p:cNvPr>
              <p:cNvGrpSpPr/>
              <p:nvPr/>
            </p:nvGrpSpPr>
            <p:grpSpPr>
              <a:xfrm>
                <a:off x="4348076" y="1802462"/>
                <a:ext cx="3495848" cy="921671"/>
                <a:chOff x="4348075" y="2969962"/>
                <a:chExt cx="3495848" cy="921671"/>
              </a:xfrm>
              <a:grpFill/>
            </p:grpSpPr>
            <p:sp>
              <p:nvSpPr>
                <p:cNvPr id="76" name="Freeform 75">
                  <a:extLst>
                    <a:ext uri="{FF2B5EF4-FFF2-40B4-BE49-F238E27FC236}">
                      <a16:creationId xmlns:a16="http://schemas.microsoft.com/office/drawing/2014/main" id="{E60F0B80-18E8-A965-FA0E-B1001D5000AE}"/>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77" name="Freeform 76">
                  <a:extLst>
                    <a:ext uri="{FF2B5EF4-FFF2-40B4-BE49-F238E27FC236}">
                      <a16:creationId xmlns:a16="http://schemas.microsoft.com/office/drawing/2014/main" id="{37FEE1AB-9EEC-F1A0-CD0F-38DBB7DDDAB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05</a:t>
                  </a:r>
                </a:p>
              </p:txBody>
            </p:sp>
          </p:grpSp>
          <p:grpSp>
            <p:nvGrpSpPr>
              <p:cNvPr id="70" name="Graphic 4">
                <a:extLst>
                  <a:ext uri="{FF2B5EF4-FFF2-40B4-BE49-F238E27FC236}">
                    <a16:creationId xmlns:a16="http://schemas.microsoft.com/office/drawing/2014/main" id="{A8E27F96-9F99-92B7-6B49-44D736C2C388}"/>
                  </a:ext>
                </a:extLst>
              </p:cNvPr>
              <p:cNvGrpSpPr/>
              <p:nvPr/>
            </p:nvGrpSpPr>
            <p:grpSpPr>
              <a:xfrm>
                <a:off x="4348076" y="2817336"/>
                <a:ext cx="3495848" cy="921671"/>
                <a:chOff x="4348075" y="2969962"/>
                <a:chExt cx="3495848" cy="921671"/>
              </a:xfrm>
              <a:grpFill/>
            </p:grpSpPr>
            <p:sp>
              <p:nvSpPr>
                <p:cNvPr id="72" name="Freeform 71">
                  <a:extLst>
                    <a:ext uri="{FF2B5EF4-FFF2-40B4-BE49-F238E27FC236}">
                      <a16:creationId xmlns:a16="http://schemas.microsoft.com/office/drawing/2014/main" id="{7B64805A-9B6A-3258-4AA0-8EDD07724293}"/>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73" name="Freeform 72">
                  <a:extLst>
                    <a:ext uri="{FF2B5EF4-FFF2-40B4-BE49-F238E27FC236}">
                      <a16:creationId xmlns:a16="http://schemas.microsoft.com/office/drawing/2014/main" id="{4E3B64F5-AD5F-081D-C4A5-2C721A0F131B}"/>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06</a:t>
                  </a:r>
                </a:p>
              </p:txBody>
            </p:sp>
          </p:grpSp>
          <p:grpSp>
            <p:nvGrpSpPr>
              <p:cNvPr id="60" name="Graphic 4">
                <a:extLst>
                  <a:ext uri="{FF2B5EF4-FFF2-40B4-BE49-F238E27FC236}">
                    <a16:creationId xmlns:a16="http://schemas.microsoft.com/office/drawing/2014/main" id="{32469D5C-33DE-2554-51D1-D18017EBD643}"/>
                  </a:ext>
                </a:extLst>
              </p:cNvPr>
              <p:cNvGrpSpPr/>
              <p:nvPr/>
            </p:nvGrpSpPr>
            <p:grpSpPr>
              <a:xfrm>
                <a:off x="4348076" y="3865564"/>
                <a:ext cx="3495848" cy="921671"/>
                <a:chOff x="4348075" y="2969962"/>
                <a:chExt cx="3495848" cy="921671"/>
              </a:xfrm>
              <a:grpFill/>
            </p:grpSpPr>
            <p:sp>
              <p:nvSpPr>
                <p:cNvPr id="66" name="Freeform 65">
                  <a:extLst>
                    <a:ext uri="{FF2B5EF4-FFF2-40B4-BE49-F238E27FC236}">
                      <a16:creationId xmlns:a16="http://schemas.microsoft.com/office/drawing/2014/main" id="{0545D458-3AF7-3463-D10F-197D5923C9F7}"/>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67" name="Freeform 66">
                  <a:extLst>
                    <a:ext uri="{FF2B5EF4-FFF2-40B4-BE49-F238E27FC236}">
                      <a16:creationId xmlns:a16="http://schemas.microsoft.com/office/drawing/2014/main" id="{F287DBB0-8F96-13E1-3BA2-3D781B5FA2B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07</a:t>
                  </a:r>
                </a:p>
              </p:txBody>
            </p:sp>
          </p:grpSp>
          <p:grpSp>
            <p:nvGrpSpPr>
              <p:cNvPr id="55" name="Graphic 4">
                <a:extLst>
                  <a:ext uri="{FF2B5EF4-FFF2-40B4-BE49-F238E27FC236}">
                    <a16:creationId xmlns:a16="http://schemas.microsoft.com/office/drawing/2014/main" id="{9BDAA2B7-6FDC-5A5D-504C-216730117A34}"/>
                  </a:ext>
                </a:extLst>
              </p:cNvPr>
              <p:cNvGrpSpPr/>
              <p:nvPr/>
            </p:nvGrpSpPr>
            <p:grpSpPr>
              <a:xfrm>
                <a:off x="4348076" y="4936494"/>
                <a:ext cx="3495848" cy="921671"/>
                <a:chOff x="4348075" y="2969962"/>
                <a:chExt cx="3495848" cy="921671"/>
              </a:xfrm>
              <a:grpFill/>
            </p:grpSpPr>
            <p:sp>
              <p:nvSpPr>
                <p:cNvPr id="57" name="Freeform 56">
                  <a:extLst>
                    <a:ext uri="{FF2B5EF4-FFF2-40B4-BE49-F238E27FC236}">
                      <a16:creationId xmlns:a16="http://schemas.microsoft.com/office/drawing/2014/main" id="{2B1ADDA7-3A8A-2962-0884-8ED4C2E7B21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58" name="Freeform 57">
                  <a:extLst>
                    <a:ext uri="{FF2B5EF4-FFF2-40B4-BE49-F238E27FC236}">
                      <a16:creationId xmlns:a16="http://schemas.microsoft.com/office/drawing/2014/main" id="{D2057403-C6D1-C5C5-D5FF-708E634B771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048</a:t>
                  </a:r>
                </a:p>
              </p:txBody>
            </p:sp>
          </p:grpSp>
        </p:grpSp>
        <p:grpSp>
          <p:nvGrpSpPr>
            <p:cNvPr id="26" name="Group 25">
              <a:extLst>
                <a:ext uri="{FF2B5EF4-FFF2-40B4-BE49-F238E27FC236}">
                  <a16:creationId xmlns:a16="http://schemas.microsoft.com/office/drawing/2014/main" id="{B53B3AFA-6702-78A6-1EA2-173625520BC3}"/>
                </a:ext>
              </a:extLst>
            </p:cNvPr>
            <p:cNvGrpSpPr/>
            <p:nvPr/>
          </p:nvGrpSpPr>
          <p:grpSpPr>
            <a:xfrm>
              <a:off x="7943752" y="1915811"/>
              <a:ext cx="3495848" cy="4055703"/>
              <a:chOff x="4348076" y="1802462"/>
              <a:chExt cx="3495848" cy="4055703"/>
            </a:xfrm>
            <a:solidFill>
              <a:schemeClr val="tx1"/>
            </a:solidFill>
          </p:grpSpPr>
          <p:grpSp>
            <p:nvGrpSpPr>
              <p:cNvPr id="47" name="Graphic 4">
                <a:extLst>
                  <a:ext uri="{FF2B5EF4-FFF2-40B4-BE49-F238E27FC236}">
                    <a16:creationId xmlns:a16="http://schemas.microsoft.com/office/drawing/2014/main" id="{6DDF3521-B659-2092-D647-B2D534A9FEE7}"/>
                  </a:ext>
                </a:extLst>
              </p:cNvPr>
              <p:cNvGrpSpPr/>
              <p:nvPr/>
            </p:nvGrpSpPr>
            <p:grpSpPr>
              <a:xfrm>
                <a:off x="4348076" y="1802462"/>
                <a:ext cx="3495848" cy="921671"/>
                <a:chOff x="4348075" y="2969962"/>
                <a:chExt cx="3495848" cy="921671"/>
              </a:xfrm>
              <a:grpFill/>
            </p:grpSpPr>
            <p:sp>
              <p:nvSpPr>
                <p:cNvPr id="49" name="Freeform 48">
                  <a:extLst>
                    <a:ext uri="{FF2B5EF4-FFF2-40B4-BE49-F238E27FC236}">
                      <a16:creationId xmlns:a16="http://schemas.microsoft.com/office/drawing/2014/main" id="{FF1D27DB-F59F-F23C-8F8D-25493D213F7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50" name="Freeform 49">
                  <a:extLst>
                    <a:ext uri="{FF2B5EF4-FFF2-40B4-BE49-F238E27FC236}">
                      <a16:creationId xmlns:a16="http://schemas.microsoft.com/office/drawing/2014/main" id="{5491B46D-BBC0-A26F-53C7-E2580AEE7877}"/>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09</a:t>
                  </a:r>
                </a:p>
              </p:txBody>
            </p:sp>
          </p:grpSp>
          <p:grpSp>
            <p:nvGrpSpPr>
              <p:cNvPr id="43" name="Graphic 4">
                <a:extLst>
                  <a:ext uri="{FF2B5EF4-FFF2-40B4-BE49-F238E27FC236}">
                    <a16:creationId xmlns:a16="http://schemas.microsoft.com/office/drawing/2014/main" id="{63BA0543-7696-3F0F-957D-C1564FFF1EF1}"/>
                  </a:ext>
                </a:extLst>
              </p:cNvPr>
              <p:cNvGrpSpPr/>
              <p:nvPr/>
            </p:nvGrpSpPr>
            <p:grpSpPr>
              <a:xfrm>
                <a:off x="4348076" y="2817336"/>
                <a:ext cx="3495848" cy="921671"/>
                <a:chOff x="4348075" y="2969962"/>
                <a:chExt cx="3495848" cy="921671"/>
              </a:xfrm>
              <a:grpFill/>
            </p:grpSpPr>
            <p:sp>
              <p:nvSpPr>
                <p:cNvPr id="45" name="Freeform 44">
                  <a:extLst>
                    <a:ext uri="{FF2B5EF4-FFF2-40B4-BE49-F238E27FC236}">
                      <a16:creationId xmlns:a16="http://schemas.microsoft.com/office/drawing/2014/main" id="{B1B2B79D-CED2-69C3-FDA8-FBEDC9775F0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46" name="Freeform 45">
                  <a:extLst>
                    <a:ext uri="{FF2B5EF4-FFF2-40B4-BE49-F238E27FC236}">
                      <a16:creationId xmlns:a16="http://schemas.microsoft.com/office/drawing/2014/main" id="{60AAFD83-7FE1-C6E1-2B33-63BE80C3EA3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sz="1200" b="1" dirty="0">
                      <a:solidFill>
                        <a:schemeClr val="bg1"/>
                      </a:solidFill>
                    </a:rPr>
                    <a:t>10</a:t>
                  </a:r>
                </a:p>
              </p:txBody>
            </p:sp>
          </p:grpSp>
          <p:grpSp>
            <p:nvGrpSpPr>
              <p:cNvPr id="39" name="Graphic 4">
                <a:extLst>
                  <a:ext uri="{FF2B5EF4-FFF2-40B4-BE49-F238E27FC236}">
                    <a16:creationId xmlns:a16="http://schemas.microsoft.com/office/drawing/2014/main" id="{291DC17D-9AEC-BD5E-AD37-51ABD2ACAF1B}"/>
                  </a:ext>
                </a:extLst>
              </p:cNvPr>
              <p:cNvGrpSpPr/>
              <p:nvPr/>
            </p:nvGrpSpPr>
            <p:grpSpPr>
              <a:xfrm>
                <a:off x="4348076" y="3865564"/>
                <a:ext cx="3495848" cy="921671"/>
                <a:chOff x="4348075" y="2969962"/>
                <a:chExt cx="3495848" cy="921671"/>
              </a:xfrm>
              <a:grpFill/>
            </p:grpSpPr>
            <p:sp>
              <p:nvSpPr>
                <p:cNvPr id="41" name="Freeform 40">
                  <a:extLst>
                    <a:ext uri="{FF2B5EF4-FFF2-40B4-BE49-F238E27FC236}">
                      <a16:creationId xmlns:a16="http://schemas.microsoft.com/office/drawing/2014/main" id="{69767A64-B2EA-E165-9D0F-CC50B19CFAB2}"/>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42" name="Freeform 41">
                  <a:extLst>
                    <a:ext uri="{FF2B5EF4-FFF2-40B4-BE49-F238E27FC236}">
                      <a16:creationId xmlns:a16="http://schemas.microsoft.com/office/drawing/2014/main" id="{1A539BA4-34BD-4483-0BE6-7D1AE74DA7F0}"/>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sz="1200" b="1" dirty="0">
                      <a:solidFill>
                        <a:schemeClr val="bg1"/>
                      </a:solidFill>
                    </a:rPr>
                    <a:t>11</a:t>
                  </a:r>
                </a:p>
              </p:txBody>
            </p:sp>
          </p:grpSp>
          <p:grpSp>
            <p:nvGrpSpPr>
              <p:cNvPr id="35" name="Graphic 4">
                <a:extLst>
                  <a:ext uri="{FF2B5EF4-FFF2-40B4-BE49-F238E27FC236}">
                    <a16:creationId xmlns:a16="http://schemas.microsoft.com/office/drawing/2014/main" id="{4B673896-A2FE-72F6-ACF2-C9540CD542D6}"/>
                  </a:ext>
                </a:extLst>
              </p:cNvPr>
              <p:cNvGrpSpPr/>
              <p:nvPr/>
            </p:nvGrpSpPr>
            <p:grpSpPr>
              <a:xfrm>
                <a:off x="4348076" y="4936494"/>
                <a:ext cx="3495848" cy="921671"/>
                <a:chOff x="4348075" y="2969962"/>
                <a:chExt cx="3495848" cy="921671"/>
              </a:xfrm>
              <a:grpFill/>
            </p:grpSpPr>
            <p:sp>
              <p:nvSpPr>
                <p:cNvPr id="37" name="Freeform 36">
                  <a:extLst>
                    <a:ext uri="{FF2B5EF4-FFF2-40B4-BE49-F238E27FC236}">
                      <a16:creationId xmlns:a16="http://schemas.microsoft.com/office/drawing/2014/main" id="{5107B750-38E6-F433-6C9A-B103136AE82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sz="1200" dirty="0"/>
                </a:p>
              </p:txBody>
            </p:sp>
            <p:sp>
              <p:nvSpPr>
                <p:cNvPr id="38" name="Freeform 37">
                  <a:extLst>
                    <a:ext uri="{FF2B5EF4-FFF2-40B4-BE49-F238E27FC236}">
                      <a16:creationId xmlns:a16="http://schemas.microsoft.com/office/drawing/2014/main" id="{76D0E5DE-EBDC-AEB0-5C9A-359CB55B9F45}"/>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sz="1200" b="1" dirty="0">
                      <a:solidFill>
                        <a:schemeClr val="bg1"/>
                      </a:solidFill>
                    </a:rPr>
                    <a:t>12</a:t>
                  </a:r>
                </a:p>
              </p:txBody>
            </p:sp>
          </p:grpSp>
        </p:grpSp>
      </p:grpSp>
      <p:sp>
        <p:nvSpPr>
          <p:cNvPr id="117" name="Text Placeholder 49">
            <a:extLst>
              <a:ext uri="{FF2B5EF4-FFF2-40B4-BE49-F238E27FC236}">
                <a16:creationId xmlns:a16="http://schemas.microsoft.com/office/drawing/2014/main" id="{C057BBC4-1EE1-0C25-9353-3DCC875D5911}"/>
              </a:ext>
            </a:extLst>
          </p:cNvPr>
          <p:cNvSpPr>
            <a:spLocks noGrp="1"/>
          </p:cNvSpPr>
          <p:nvPr>
            <p:ph type="body" sz="quarter" idx="63" hasCustomPrompt="1"/>
          </p:nvPr>
        </p:nvSpPr>
        <p:spPr>
          <a:xfrm>
            <a:off x="1393508" y="1558908"/>
            <a:ext cx="1680687" cy="457200"/>
          </a:xfrm>
        </p:spPr>
        <p:txBody>
          <a:bodyPr>
            <a:normAutofit/>
          </a:bodyPr>
          <a:lstStyle>
            <a:lvl1pPr algn="l">
              <a:defRPr sz="750" b="0">
                <a:solidFill>
                  <a:schemeClr val="bg2"/>
                </a:solidFill>
              </a:defRPr>
            </a:lvl1pPr>
          </a:lstStyle>
          <a:p>
            <a:pPr lvl="0"/>
            <a:r>
              <a:rPr lang="en-US"/>
              <a:t>Lorem ipsum dolor</a:t>
            </a:r>
          </a:p>
        </p:txBody>
      </p:sp>
      <p:sp>
        <p:nvSpPr>
          <p:cNvPr id="118" name="Text Placeholder 49">
            <a:extLst>
              <a:ext uri="{FF2B5EF4-FFF2-40B4-BE49-F238E27FC236}">
                <a16:creationId xmlns:a16="http://schemas.microsoft.com/office/drawing/2014/main" id="{F9B98209-FC74-1F2A-2593-C48697BCAF96}"/>
              </a:ext>
            </a:extLst>
          </p:cNvPr>
          <p:cNvSpPr>
            <a:spLocks noGrp="1"/>
          </p:cNvSpPr>
          <p:nvPr>
            <p:ph type="body" sz="quarter" idx="64" hasCustomPrompt="1"/>
          </p:nvPr>
        </p:nvSpPr>
        <p:spPr>
          <a:xfrm>
            <a:off x="1393508" y="2315614"/>
            <a:ext cx="1665882" cy="516792"/>
          </a:xfrm>
        </p:spPr>
        <p:txBody>
          <a:bodyPr>
            <a:normAutofit/>
          </a:bodyPr>
          <a:lstStyle>
            <a:lvl1pPr algn="l">
              <a:defRPr sz="750" b="0">
                <a:solidFill>
                  <a:schemeClr val="bg2"/>
                </a:solidFill>
              </a:defRPr>
            </a:lvl1pPr>
          </a:lstStyle>
          <a:p>
            <a:pPr lvl="0"/>
            <a:r>
              <a:rPr lang="en-US"/>
              <a:t>Lorem ipsum dolor</a:t>
            </a:r>
          </a:p>
        </p:txBody>
      </p:sp>
      <p:sp>
        <p:nvSpPr>
          <p:cNvPr id="119" name="Text Placeholder 49">
            <a:extLst>
              <a:ext uri="{FF2B5EF4-FFF2-40B4-BE49-F238E27FC236}">
                <a16:creationId xmlns:a16="http://schemas.microsoft.com/office/drawing/2014/main" id="{E1FAEAC5-AD11-51A3-73AA-A286BCA59B17}"/>
              </a:ext>
            </a:extLst>
          </p:cNvPr>
          <p:cNvSpPr>
            <a:spLocks noGrp="1"/>
          </p:cNvSpPr>
          <p:nvPr>
            <p:ph type="body" sz="quarter" idx="67" hasCustomPrompt="1"/>
          </p:nvPr>
        </p:nvSpPr>
        <p:spPr>
          <a:xfrm>
            <a:off x="1393508" y="3096129"/>
            <a:ext cx="1680687" cy="503982"/>
          </a:xfrm>
        </p:spPr>
        <p:txBody>
          <a:bodyPr>
            <a:normAutofit/>
          </a:bodyPr>
          <a:lstStyle>
            <a:lvl1pPr algn="l">
              <a:defRPr sz="750" b="0">
                <a:solidFill>
                  <a:schemeClr val="bg2"/>
                </a:solidFill>
              </a:defRPr>
            </a:lvl1pPr>
          </a:lstStyle>
          <a:p>
            <a:pPr lvl="0"/>
            <a:r>
              <a:rPr lang="en-US"/>
              <a:t>Lorem ipsum dolor</a:t>
            </a:r>
          </a:p>
        </p:txBody>
      </p:sp>
      <p:sp>
        <p:nvSpPr>
          <p:cNvPr id="120" name="Text Placeholder 49">
            <a:extLst>
              <a:ext uri="{FF2B5EF4-FFF2-40B4-BE49-F238E27FC236}">
                <a16:creationId xmlns:a16="http://schemas.microsoft.com/office/drawing/2014/main" id="{5D206129-0206-0D54-F4D0-404BF8D838F1}"/>
              </a:ext>
            </a:extLst>
          </p:cNvPr>
          <p:cNvSpPr>
            <a:spLocks noGrp="1"/>
          </p:cNvSpPr>
          <p:nvPr>
            <p:ph type="body" sz="quarter" idx="68" hasCustomPrompt="1"/>
          </p:nvPr>
        </p:nvSpPr>
        <p:spPr>
          <a:xfrm>
            <a:off x="1393508"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1" name="Text Placeholder 49">
            <a:extLst>
              <a:ext uri="{FF2B5EF4-FFF2-40B4-BE49-F238E27FC236}">
                <a16:creationId xmlns:a16="http://schemas.microsoft.com/office/drawing/2014/main" id="{0AFF3613-00D8-F704-E0AA-E7A0317AAEDF}"/>
              </a:ext>
            </a:extLst>
          </p:cNvPr>
          <p:cNvSpPr>
            <a:spLocks noGrp="1"/>
          </p:cNvSpPr>
          <p:nvPr>
            <p:ph type="body" sz="quarter" idx="71" hasCustomPrompt="1"/>
          </p:nvPr>
        </p:nvSpPr>
        <p:spPr>
          <a:xfrm>
            <a:off x="4057650" y="1548803"/>
            <a:ext cx="1680687" cy="478833"/>
          </a:xfrm>
        </p:spPr>
        <p:txBody>
          <a:bodyPr>
            <a:normAutofit/>
          </a:bodyPr>
          <a:lstStyle>
            <a:lvl1pPr algn="l">
              <a:defRPr sz="750" b="0">
                <a:solidFill>
                  <a:schemeClr val="bg2"/>
                </a:solidFill>
              </a:defRPr>
            </a:lvl1pPr>
          </a:lstStyle>
          <a:p>
            <a:pPr lvl="0"/>
            <a:r>
              <a:rPr lang="en-US"/>
              <a:t>Lorem ipsum dolor</a:t>
            </a:r>
          </a:p>
        </p:txBody>
      </p:sp>
      <p:sp>
        <p:nvSpPr>
          <p:cNvPr id="122" name="Text Placeholder 49">
            <a:extLst>
              <a:ext uri="{FF2B5EF4-FFF2-40B4-BE49-F238E27FC236}">
                <a16:creationId xmlns:a16="http://schemas.microsoft.com/office/drawing/2014/main" id="{3ED8BC31-C671-A7C4-D47D-D984CC90D7A4}"/>
              </a:ext>
            </a:extLst>
          </p:cNvPr>
          <p:cNvSpPr>
            <a:spLocks noGrp="1"/>
          </p:cNvSpPr>
          <p:nvPr>
            <p:ph type="body" sz="quarter" idx="72" hasCustomPrompt="1"/>
          </p:nvPr>
        </p:nvSpPr>
        <p:spPr>
          <a:xfrm>
            <a:off x="4065053" y="2315613"/>
            <a:ext cx="1665882" cy="516793"/>
          </a:xfrm>
        </p:spPr>
        <p:txBody>
          <a:bodyPr>
            <a:normAutofit/>
          </a:bodyPr>
          <a:lstStyle>
            <a:lvl1pPr algn="l">
              <a:defRPr sz="750" b="0">
                <a:solidFill>
                  <a:schemeClr val="bg2"/>
                </a:solidFill>
              </a:defRPr>
            </a:lvl1pPr>
          </a:lstStyle>
          <a:p>
            <a:pPr lvl="0"/>
            <a:r>
              <a:rPr lang="en-US"/>
              <a:t>Lorem ipsum dolor</a:t>
            </a:r>
          </a:p>
        </p:txBody>
      </p:sp>
      <p:sp>
        <p:nvSpPr>
          <p:cNvPr id="123" name="Text Placeholder 49">
            <a:extLst>
              <a:ext uri="{FF2B5EF4-FFF2-40B4-BE49-F238E27FC236}">
                <a16:creationId xmlns:a16="http://schemas.microsoft.com/office/drawing/2014/main" id="{A91944CA-BD47-5C47-6295-ED70E74F2CD8}"/>
              </a:ext>
            </a:extLst>
          </p:cNvPr>
          <p:cNvSpPr>
            <a:spLocks noGrp="1"/>
          </p:cNvSpPr>
          <p:nvPr>
            <p:ph type="body" sz="quarter" idx="75" hasCustomPrompt="1"/>
          </p:nvPr>
        </p:nvSpPr>
        <p:spPr>
          <a:xfrm>
            <a:off x="4057650" y="3096129"/>
            <a:ext cx="1680687" cy="515510"/>
          </a:xfrm>
        </p:spPr>
        <p:txBody>
          <a:bodyPr>
            <a:normAutofit/>
          </a:bodyPr>
          <a:lstStyle>
            <a:lvl1pPr algn="l">
              <a:defRPr sz="750" b="0">
                <a:solidFill>
                  <a:schemeClr val="bg2"/>
                </a:solidFill>
              </a:defRPr>
            </a:lvl1pPr>
          </a:lstStyle>
          <a:p>
            <a:pPr lvl="0"/>
            <a:r>
              <a:rPr lang="en-US"/>
              <a:t>Lorem ipsum dolor</a:t>
            </a:r>
          </a:p>
        </p:txBody>
      </p:sp>
      <p:sp>
        <p:nvSpPr>
          <p:cNvPr id="124" name="Text Placeholder 49">
            <a:extLst>
              <a:ext uri="{FF2B5EF4-FFF2-40B4-BE49-F238E27FC236}">
                <a16:creationId xmlns:a16="http://schemas.microsoft.com/office/drawing/2014/main" id="{BFEFE215-55D7-CC87-B1B2-0A9CFB5AC54F}"/>
              </a:ext>
            </a:extLst>
          </p:cNvPr>
          <p:cNvSpPr>
            <a:spLocks noGrp="1"/>
          </p:cNvSpPr>
          <p:nvPr>
            <p:ph type="body" sz="quarter" idx="76" hasCustomPrompt="1"/>
          </p:nvPr>
        </p:nvSpPr>
        <p:spPr>
          <a:xfrm>
            <a:off x="4057650" y="3899327"/>
            <a:ext cx="1665882" cy="517082"/>
          </a:xfrm>
        </p:spPr>
        <p:txBody>
          <a:bodyPr>
            <a:normAutofit/>
          </a:bodyPr>
          <a:lstStyle>
            <a:lvl1pPr algn="l">
              <a:defRPr sz="750" b="0">
                <a:solidFill>
                  <a:schemeClr val="bg2"/>
                </a:solidFill>
              </a:defRPr>
            </a:lvl1pPr>
          </a:lstStyle>
          <a:p>
            <a:pPr lvl="0"/>
            <a:r>
              <a:rPr lang="en-US"/>
              <a:t>Lorem ipsum dolor</a:t>
            </a:r>
          </a:p>
        </p:txBody>
      </p:sp>
      <p:sp>
        <p:nvSpPr>
          <p:cNvPr id="125" name="Text Placeholder 49">
            <a:extLst>
              <a:ext uri="{FF2B5EF4-FFF2-40B4-BE49-F238E27FC236}">
                <a16:creationId xmlns:a16="http://schemas.microsoft.com/office/drawing/2014/main" id="{CC488BFD-C934-F774-1A44-302BA6DFE5D2}"/>
              </a:ext>
            </a:extLst>
          </p:cNvPr>
          <p:cNvSpPr>
            <a:spLocks noGrp="1"/>
          </p:cNvSpPr>
          <p:nvPr>
            <p:ph type="body" sz="quarter" idx="79" hasCustomPrompt="1"/>
          </p:nvPr>
        </p:nvSpPr>
        <p:spPr>
          <a:xfrm>
            <a:off x="6743700" y="1561233"/>
            <a:ext cx="1680687" cy="457200"/>
          </a:xfrm>
        </p:spPr>
        <p:txBody>
          <a:bodyPr>
            <a:normAutofit/>
          </a:bodyPr>
          <a:lstStyle>
            <a:lvl1pPr algn="l">
              <a:defRPr sz="750" b="0">
                <a:solidFill>
                  <a:schemeClr val="bg2"/>
                </a:solidFill>
              </a:defRPr>
            </a:lvl1pPr>
          </a:lstStyle>
          <a:p>
            <a:pPr lvl="0"/>
            <a:r>
              <a:rPr lang="en-US"/>
              <a:t>Lorem ipsum dolor</a:t>
            </a:r>
          </a:p>
        </p:txBody>
      </p:sp>
      <p:sp>
        <p:nvSpPr>
          <p:cNvPr id="126" name="Text Placeholder 49">
            <a:extLst>
              <a:ext uri="{FF2B5EF4-FFF2-40B4-BE49-F238E27FC236}">
                <a16:creationId xmlns:a16="http://schemas.microsoft.com/office/drawing/2014/main" id="{1A02924F-F396-DB49-D3CA-34221473DD5C}"/>
              </a:ext>
            </a:extLst>
          </p:cNvPr>
          <p:cNvSpPr>
            <a:spLocks noGrp="1"/>
          </p:cNvSpPr>
          <p:nvPr>
            <p:ph type="body" sz="quarter" idx="80" hasCustomPrompt="1"/>
          </p:nvPr>
        </p:nvSpPr>
        <p:spPr>
          <a:xfrm>
            <a:off x="6743700" y="2315614"/>
            <a:ext cx="1665882" cy="519117"/>
          </a:xfrm>
        </p:spPr>
        <p:txBody>
          <a:bodyPr>
            <a:normAutofit/>
          </a:bodyPr>
          <a:lstStyle>
            <a:lvl1pPr algn="l">
              <a:defRPr sz="750" b="0">
                <a:solidFill>
                  <a:schemeClr val="bg2"/>
                </a:solidFill>
              </a:defRPr>
            </a:lvl1pPr>
          </a:lstStyle>
          <a:p>
            <a:pPr lvl="0"/>
            <a:r>
              <a:rPr lang="en-US"/>
              <a:t>Lorem ipsum dolor</a:t>
            </a:r>
          </a:p>
        </p:txBody>
      </p:sp>
      <p:sp>
        <p:nvSpPr>
          <p:cNvPr id="127" name="Text Placeholder 49">
            <a:extLst>
              <a:ext uri="{FF2B5EF4-FFF2-40B4-BE49-F238E27FC236}">
                <a16:creationId xmlns:a16="http://schemas.microsoft.com/office/drawing/2014/main" id="{0A2F71EC-0175-29A6-E66F-D0D85B06DC68}"/>
              </a:ext>
            </a:extLst>
          </p:cNvPr>
          <p:cNvSpPr>
            <a:spLocks noGrp="1"/>
          </p:cNvSpPr>
          <p:nvPr>
            <p:ph type="body" sz="quarter" idx="83" hasCustomPrompt="1"/>
          </p:nvPr>
        </p:nvSpPr>
        <p:spPr>
          <a:xfrm>
            <a:off x="6743700" y="3096129"/>
            <a:ext cx="1680687" cy="506307"/>
          </a:xfrm>
        </p:spPr>
        <p:txBody>
          <a:bodyPr>
            <a:normAutofit/>
          </a:bodyPr>
          <a:lstStyle>
            <a:lvl1pPr algn="l">
              <a:defRPr sz="750" b="0">
                <a:solidFill>
                  <a:schemeClr val="bg2"/>
                </a:solidFill>
              </a:defRPr>
            </a:lvl1pPr>
          </a:lstStyle>
          <a:p>
            <a:pPr lvl="0"/>
            <a:r>
              <a:rPr lang="en-US"/>
              <a:t>Lorem ipsum dolor</a:t>
            </a:r>
          </a:p>
        </p:txBody>
      </p:sp>
      <p:sp>
        <p:nvSpPr>
          <p:cNvPr id="128" name="Text Placeholder 49">
            <a:extLst>
              <a:ext uri="{FF2B5EF4-FFF2-40B4-BE49-F238E27FC236}">
                <a16:creationId xmlns:a16="http://schemas.microsoft.com/office/drawing/2014/main" id="{B31A6296-9F57-C9F7-3AA4-539CA1C09AB7}"/>
              </a:ext>
            </a:extLst>
          </p:cNvPr>
          <p:cNvSpPr>
            <a:spLocks noGrp="1"/>
          </p:cNvSpPr>
          <p:nvPr>
            <p:ph type="body" sz="quarter" idx="84" hasCustomPrompt="1"/>
          </p:nvPr>
        </p:nvSpPr>
        <p:spPr>
          <a:xfrm>
            <a:off x="6743700" y="3899327"/>
            <a:ext cx="1665882" cy="519407"/>
          </a:xfrm>
        </p:spPr>
        <p:txBody>
          <a:bodyPr>
            <a:normAutofit/>
          </a:bodyPr>
          <a:lstStyle>
            <a:lvl1pPr algn="l">
              <a:defRPr sz="750" b="0">
                <a:solidFill>
                  <a:schemeClr val="bg2"/>
                </a:solidFill>
              </a:defRPr>
            </a:lvl1pPr>
          </a:lstStyle>
          <a:p>
            <a:pPr lvl="0"/>
            <a:r>
              <a:rPr lang="en-US"/>
              <a:t>Lorem ipsum dolor</a:t>
            </a:r>
          </a:p>
        </p:txBody>
      </p:sp>
    </p:spTree>
    <p:extLst>
      <p:ext uri="{BB962C8B-B14F-4D97-AF65-F5344CB8AC3E}">
        <p14:creationId xmlns:p14="http://schemas.microsoft.com/office/powerpoint/2010/main" val="168405464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Twelve point lis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grpSp>
        <p:nvGrpSpPr>
          <p:cNvPr id="28" name="Group 27">
            <a:extLst>
              <a:ext uri="{FF2B5EF4-FFF2-40B4-BE49-F238E27FC236}">
                <a16:creationId xmlns:a16="http://schemas.microsoft.com/office/drawing/2014/main" id="{76D6F666-A467-A7AE-18CA-F40CB03077F3}"/>
              </a:ext>
            </a:extLst>
          </p:cNvPr>
          <p:cNvGrpSpPr/>
          <p:nvPr/>
        </p:nvGrpSpPr>
        <p:grpSpPr>
          <a:xfrm>
            <a:off x="6042842" y="1485900"/>
            <a:ext cx="2551633" cy="740899"/>
            <a:chOff x="550863" y="1700213"/>
            <a:chExt cx="3534249" cy="1026214"/>
          </a:xfrm>
        </p:grpSpPr>
        <p:sp>
          <p:nvSpPr>
            <p:cNvPr id="89" name="Rectangle 88">
              <a:extLst>
                <a:ext uri="{FF2B5EF4-FFF2-40B4-BE49-F238E27FC236}">
                  <a16:creationId xmlns:a16="http://schemas.microsoft.com/office/drawing/2014/main" id="{8D03DB27-C85E-7D54-D16F-8ED53B569C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90" name="Card 89">
              <a:extLst>
                <a:ext uri="{FF2B5EF4-FFF2-40B4-BE49-F238E27FC236}">
                  <a16:creationId xmlns:a16="http://schemas.microsoft.com/office/drawing/2014/main" id="{BCDD9DA7-D9A1-F288-FC26-91D2A6D0F9D3}"/>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03</a:t>
              </a:r>
            </a:p>
          </p:txBody>
        </p:sp>
      </p:grpSp>
      <p:grpSp>
        <p:nvGrpSpPr>
          <p:cNvPr id="29" name="Group 28">
            <a:extLst>
              <a:ext uri="{FF2B5EF4-FFF2-40B4-BE49-F238E27FC236}">
                <a16:creationId xmlns:a16="http://schemas.microsoft.com/office/drawing/2014/main" id="{AC743589-AEC9-8AEF-D1EB-BE5C926E399F}"/>
              </a:ext>
            </a:extLst>
          </p:cNvPr>
          <p:cNvGrpSpPr/>
          <p:nvPr/>
        </p:nvGrpSpPr>
        <p:grpSpPr>
          <a:xfrm>
            <a:off x="3342887" y="1485900"/>
            <a:ext cx="2551633" cy="740899"/>
            <a:chOff x="550863" y="1700213"/>
            <a:chExt cx="3534249" cy="1026214"/>
          </a:xfrm>
        </p:grpSpPr>
        <p:sp>
          <p:nvSpPr>
            <p:cNvPr id="84" name="Rectangle 83">
              <a:extLst>
                <a:ext uri="{FF2B5EF4-FFF2-40B4-BE49-F238E27FC236}">
                  <a16:creationId xmlns:a16="http://schemas.microsoft.com/office/drawing/2014/main" id="{042C7B8A-963F-8D70-BC0C-03DB17EB045C}"/>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86" name="Card 85">
              <a:extLst>
                <a:ext uri="{FF2B5EF4-FFF2-40B4-BE49-F238E27FC236}">
                  <a16:creationId xmlns:a16="http://schemas.microsoft.com/office/drawing/2014/main" id="{5E40E996-431E-5461-AF75-B143A177383A}"/>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02</a:t>
              </a:r>
            </a:p>
          </p:txBody>
        </p:sp>
      </p:grpSp>
      <p:grpSp>
        <p:nvGrpSpPr>
          <p:cNvPr id="30" name="Group 29">
            <a:extLst>
              <a:ext uri="{FF2B5EF4-FFF2-40B4-BE49-F238E27FC236}">
                <a16:creationId xmlns:a16="http://schemas.microsoft.com/office/drawing/2014/main" id="{5F38F6A0-9DA5-3DF4-FFA0-A405D9A26BA3}"/>
              </a:ext>
            </a:extLst>
          </p:cNvPr>
          <p:cNvGrpSpPr/>
          <p:nvPr/>
        </p:nvGrpSpPr>
        <p:grpSpPr>
          <a:xfrm>
            <a:off x="642848" y="1485900"/>
            <a:ext cx="2551633" cy="740899"/>
            <a:chOff x="550863" y="1700213"/>
            <a:chExt cx="3534249" cy="1026214"/>
          </a:xfrm>
        </p:grpSpPr>
        <p:sp>
          <p:nvSpPr>
            <p:cNvPr id="82" name="Rectangle 81">
              <a:extLst>
                <a:ext uri="{FF2B5EF4-FFF2-40B4-BE49-F238E27FC236}">
                  <a16:creationId xmlns:a16="http://schemas.microsoft.com/office/drawing/2014/main" id="{654222EC-625C-53D8-5E8A-8D9DE605C1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83" name="Card 82">
              <a:extLst>
                <a:ext uri="{FF2B5EF4-FFF2-40B4-BE49-F238E27FC236}">
                  <a16:creationId xmlns:a16="http://schemas.microsoft.com/office/drawing/2014/main" id="{BF4F0515-2CDD-3C65-09E6-744948EF1D1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01</a:t>
              </a:r>
            </a:p>
          </p:txBody>
        </p:sp>
      </p:grpSp>
      <p:grpSp>
        <p:nvGrpSpPr>
          <p:cNvPr id="31" name="Group 30">
            <a:extLst>
              <a:ext uri="{FF2B5EF4-FFF2-40B4-BE49-F238E27FC236}">
                <a16:creationId xmlns:a16="http://schemas.microsoft.com/office/drawing/2014/main" id="{F6E43DCE-4D07-46EC-EA2F-750B5FE1B7B8}"/>
              </a:ext>
            </a:extLst>
          </p:cNvPr>
          <p:cNvGrpSpPr/>
          <p:nvPr/>
        </p:nvGrpSpPr>
        <p:grpSpPr>
          <a:xfrm>
            <a:off x="6042842" y="2291103"/>
            <a:ext cx="2551633" cy="740899"/>
            <a:chOff x="550863" y="1700213"/>
            <a:chExt cx="3534249" cy="1026214"/>
          </a:xfrm>
        </p:grpSpPr>
        <p:sp>
          <p:nvSpPr>
            <p:cNvPr id="80" name="Rectangle 79">
              <a:extLst>
                <a:ext uri="{FF2B5EF4-FFF2-40B4-BE49-F238E27FC236}">
                  <a16:creationId xmlns:a16="http://schemas.microsoft.com/office/drawing/2014/main" id="{A634121B-E3C9-4C70-13A1-C81808A6998B}"/>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81" name="Card 80">
              <a:extLst>
                <a:ext uri="{FF2B5EF4-FFF2-40B4-BE49-F238E27FC236}">
                  <a16:creationId xmlns:a16="http://schemas.microsoft.com/office/drawing/2014/main" id="{BC875F70-423F-5DB1-0354-F84D0596D64E}"/>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06</a:t>
              </a:r>
            </a:p>
          </p:txBody>
        </p:sp>
      </p:grpSp>
      <p:grpSp>
        <p:nvGrpSpPr>
          <p:cNvPr id="32" name="Group 31">
            <a:extLst>
              <a:ext uri="{FF2B5EF4-FFF2-40B4-BE49-F238E27FC236}">
                <a16:creationId xmlns:a16="http://schemas.microsoft.com/office/drawing/2014/main" id="{A64E5C0B-E9BC-FD4E-D982-A568C08618F8}"/>
              </a:ext>
            </a:extLst>
          </p:cNvPr>
          <p:cNvGrpSpPr/>
          <p:nvPr/>
        </p:nvGrpSpPr>
        <p:grpSpPr>
          <a:xfrm>
            <a:off x="3342887" y="2291103"/>
            <a:ext cx="2551633" cy="740899"/>
            <a:chOff x="550863" y="1700213"/>
            <a:chExt cx="3534249" cy="1026214"/>
          </a:xfrm>
        </p:grpSpPr>
        <p:sp>
          <p:nvSpPr>
            <p:cNvPr id="78" name="Rectangle 77">
              <a:extLst>
                <a:ext uri="{FF2B5EF4-FFF2-40B4-BE49-F238E27FC236}">
                  <a16:creationId xmlns:a16="http://schemas.microsoft.com/office/drawing/2014/main" id="{36BA59A9-0A4C-28F2-1302-FF751EF393F7}"/>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79" name="Card 78">
              <a:extLst>
                <a:ext uri="{FF2B5EF4-FFF2-40B4-BE49-F238E27FC236}">
                  <a16:creationId xmlns:a16="http://schemas.microsoft.com/office/drawing/2014/main" id="{B365C231-BFE2-4BD8-5E04-58A087F637AC}"/>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05</a:t>
              </a:r>
            </a:p>
          </p:txBody>
        </p:sp>
      </p:grpSp>
      <p:grpSp>
        <p:nvGrpSpPr>
          <p:cNvPr id="33" name="Group 32">
            <a:extLst>
              <a:ext uri="{FF2B5EF4-FFF2-40B4-BE49-F238E27FC236}">
                <a16:creationId xmlns:a16="http://schemas.microsoft.com/office/drawing/2014/main" id="{87615C5B-9DAE-510E-F38F-DF1C92FC0B20}"/>
              </a:ext>
            </a:extLst>
          </p:cNvPr>
          <p:cNvGrpSpPr/>
          <p:nvPr/>
        </p:nvGrpSpPr>
        <p:grpSpPr>
          <a:xfrm>
            <a:off x="642848" y="2291103"/>
            <a:ext cx="2551633" cy="740899"/>
            <a:chOff x="550863" y="1700213"/>
            <a:chExt cx="3534249" cy="1026214"/>
          </a:xfrm>
        </p:grpSpPr>
        <p:sp>
          <p:nvSpPr>
            <p:cNvPr id="71" name="Rectangle 70">
              <a:extLst>
                <a:ext uri="{FF2B5EF4-FFF2-40B4-BE49-F238E27FC236}">
                  <a16:creationId xmlns:a16="http://schemas.microsoft.com/office/drawing/2014/main" id="{E4BF8696-E682-16A7-2D46-0FE1D1C0197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75" name="Card 74">
              <a:extLst>
                <a:ext uri="{FF2B5EF4-FFF2-40B4-BE49-F238E27FC236}">
                  <a16:creationId xmlns:a16="http://schemas.microsoft.com/office/drawing/2014/main" id="{98F5CBCA-AAD6-C5A3-E14D-CF792C8F80E6}"/>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04</a:t>
              </a:r>
            </a:p>
          </p:txBody>
        </p:sp>
      </p:grpSp>
      <p:grpSp>
        <p:nvGrpSpPr>
          <p:cNvPr id="34" name="Group 33">
            <a:extLst>
              <a:ext uri="{FF2B5EF4-FFF2-40B4-BE49-F238E27FC236}">
                <a16:creationId xmlns:a16="http://schemas.microsoft.com/office/drawing/2014/main" id="{D034E8A1-3CD0-B0AF-12BE-2C4422D1F53D}"/>
              </a:ext>
            </a:extLst>
          </p:cNvPr>
          <p:cNvGrpSpPr/>
          <p:nvPr/>
        </p:nvGrpSpPr>
        <p:grpSpPr>
          <a:xfrm>
            <a:off x="6042842" y="3096306"/>
            <a:ext cx="2551633" cy="740899"/>
            <a:chOff x="550863" y="1700213"/>
            <a:chExt cx="3534249" cy="1026214"/>
          </a:xfrm>
        </p:grpSpPr>
        <p:sp>
          <p:nvSpPr>
            <p:cNvPr id="68" name="Rectangle 67">
              <a:extLst>
                <a:ext uri="{FF2B5EF4-FFF2-40B4-BE49-F238E27FC236}">
                  <a16:creationId xmlns:a16="http://schemas.microsoft.com/office/drawing/2014/main" id="{01BC83C9-6737-80E9-0B98-1CF5D8C1814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69" name="Card 68">
              <a:extLst>
                <a:ext uri="{FF2B5EF4-FFF2-40B4-BE49-F238E27FC236}">
                  <a16:creationId xmlns:a16="http://schemas.microsoft.com/office/drawing/2014/main" id="{F39AB39C-A135-367D-1619-99C47BF9CB2D}"/>
                </a:ext>
              </a:extLst>
            </p:cNvPr>
            <p:cNvSpPr/>
            <p:nvPr/>
          </p:nvSpPr>
          <p:spPr>
            <a:xfrm flipH="1">
              <a:off x="550863" y="1700213"/>
              <a:ext cx="1029892" cy="1026214"/>
            </a:xfrm>
            <a:prstGeom prst="flowChartPunchedCar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09</a:t>
              </a:r>
            </a:p>
          </p:txBody>
        </p:sp>
      </p:grpSp>
      <p:grpSp>
        <p:nvGrpSpPr>
          <p:cNvPr id="36" name="Group 35">
            <a:extLst>
              <a:ext uri="{FF2B5EF4-FFF2-40B4-BE49-F238E27FC236}">
                <a16:creationId xmlns:a16="http://schemas.microsoft.com/office/drawing/2014/main" id="{78A1A5C5-0CCA-12DD-9E45-75B3058A7233}"/>
              </a:ext>
            </a:extLst>
          </p:cNvPr>
          <p:cNvGrpSpPr/>
          <p:nvPr/>
        </p:nvGrpSpPr>
        <p:grpSpPr>
          <a:xfrm>
            <a:off x="3342887" y="3096306"/>
            <a:ext cx="2551633" cy="740899"/>
            <a:chOff x="550863" y="1700213"/>
            <a:chExt cx="3534249" cy="1026214"/>
          </a:xfrm>
        </p:grpSpPr>
        <p:sp>
          <p:nvSpPr>
            <p:cNvPr id="64" name="Rectangle 63">
              <a:extLst>
                <a:ext uri="{FF2B5EF4-FFF2-40B4-BE49-F238E27FC236}">
                  <a16:creationId xmlns:a16="http://schemas.microsoft.com/office/drawing/2014/main" id="{E94825F4-7AF9-0621-7524-4B7A4EEC0B1F}"/>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65" name="Card 64">
              <a:extLst>
                <a:ext uri="{FF2B5EF4-FFF2-40B4-BE49-F238E27FC236}">
                  <a16:creationId xmlns:a16="http://schemas.microsoft.com/office/drawing/2014/main" id="{71F5E690-1BEE-0337-E55F-E2CE69F13998}"/>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08</a:t>
              </a:r>
            </a:p>
          </p:txBody>
        </p:sp>
      </p:grpSp>
      <p:grpSp>
        <p:nvGrpSpPr>
          <p:cNvPr id="40" name="Group 39">
            <a:extLst>
              <a:ext uri="{FF2B5EF4-FFF2-40B4-BE49-F238E27FC236}">
                <a16:creationId xmlns:a16="http://schemas.microsoft.com/office/drawing/2014/main" id="{3051805C-FE4E-A448-4D56-88B3B2AE46AF}"/>
              </a:ext>
            </a:extLst>
          </p:cNvPr>
          <p:cNvGrpSpPr/>
          <p:nvPr/>
        </p:nvGrpSpPr>
        <p:grpSpPr>
          <a:xfrm>
            <a:off x="642848" y="3096306"/>
            <a:ext cx="2551633" cy="740899"/>
            <a:chOff x="550863" y="1700213"/>
            <a:chExt cx="3534249" cy="1026214"/>
          </a:xfrm>
        </p:grpSpPr>
        <p:sp>
          <p:nvSpPr>
            <p:cNvPr id="62" name="Rectangle 61">
              <a:extLst>
                <a:ext uri="{FF2B5EF4-FFF2-40B4-BE49-F238E27FC236}">
                  <a16:creationId xmlns:a16="http://schemas.microsoft.com/office/drawing/2014/main" id="{7886F8A3-2FFA-D0A2-4627-4C2A52463D14}"/>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63" name="Card 62">
              <a:extLst>
                <a:ext uri="{FF2B5EF4-FFF2-40B4-BE49-F238E27FC236}">
                  <a16:creationId xmlns:a16="http://schemas.microsoft.com/office/drawing/2014/main" id="{8D24B4B5-2408-B082-2C45-8EEFC03EB9A7}"/>
                </a:ext>
              </a:extLst>
            </p:cNvPr>
            <p:cNvSpPr/>
            <p:nvPr/>
          </p:nvSpPr>
          <p:spPr>
            <a:xfrm flipH="1">
              <a:off x="550863" y="1700213"/>
              <a:ext cx="1029892" cy="1026214"/>
            </a:xfrm>
            <a:prstGeom prst="flowChartPunchedCard">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07</a:t>
              </a:r>
            </a:p>
          </p:txBody>
        </p:sp>
      </p:grpSp>
      <p:grpSp>
        <p:nvGrpSpPr>
          <p:cNvPr id="44" name="Group 43">
            <a:extLst>
              <a:ext uri="{FF2B5EF4-FFF2-40B4-BE49-F238E27FC236}">
                <a16:creationId xmlns:a16="http://schemas.microsoft.com/office/drawing/2014/main" id="{ECA135B4-E018-1238-E900-83B0CCCEC3D6}"/>
              </a:ext>
            </a:extLst>
          </p:cNvPr>
          <p:cNvGrpSpPr/>
          <p:nvPr/>
        </p:nvGrpSpPr>
        <p:grpSpPr>
          <a:xfrm>
            <a:off x="6042842" y="3901509"/>
            <a:ext cx="2551633" cy="740899"/>
            <a:chOff x="550863" y="1700213"/>
            <a:chExt cx="3534249" cy="1026214"/>
          </a:xfrm>
        </p:grpSpPr>
        <p:sp>
          <p:nvSpPr>
            <p:cNvPr id="59" name="Rectangle 58">
              <a:extLst>
                <a:ext uri="{FF2B5EF4-FFF2-40B4-BE49-F238E27FC236}">
                  <a16:creationId xmlns:a16="http://schemas.microsoft.com/office/drawing/2014/main" id="{3B755E42-2712-CC52-7267-02677AF4D90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050" dirty="0">
                <a:solidFill>
                  <a:schemeClr val="bg1"/>
                </a:solidFill>
              </a:endParaRPr>
            </a:p>
          </p:txBody>
        </p:sp>
        <p:sp>
          <p:nvSpPr>
            <p:cNvPr id="61" name="Card 60">
              <a:extLst>
                <a:ext uri="{FF2B5EF4-FFF2-40B4-BE49-F238E27FC236}">
                  <a16:creationId xmlns:a16="http://schemas.microsoft.com/office/drawing/2014/main" id="{3ACB43F5-ED9A-31A8-1560-C3FA39FA4A05}"/>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12</a:t>
              </a:r>
            </a:p>
          </p:txBody>
        </p:sp>
      </p:grpSp>
      <p:grpSp>
        <p:nvGrpSpPr>
          <p:cNvPr id="48" name="Group 47">
            <a:extLst>
              <a:ext uri="{FF2B5EF4-FFF2-40B4-BE49-F238E27FC236}">
                <a16:creationId xmlns:a16="http://schemas.microsoft.com/office/drawing/2014/main" id="{CF63F93C-6333-E8CA-383F-45D16A25562D}"/>
              </a:ext>
            </a:extLst>
          </p:cNvPr>
          <p:cNvGrpSpPr/>
          <p:nvPr/>
        </p:nvGrpSpPr>
        <p:grpSpPr>
          <a:xfrm>
            <a:off x="3342887" y="3901509"/>
            <a:ext cx="2551633" cy="740899"/>
            <a:chOff x="550863" y="1700213"/>
            <a:chExt cx="3534249" cy="1026214"/>
          </a:xfrm>
        </p:grpSpPr>
        <p:sp>
          <p:nvSpPr>
            <p:cNvPr id="54" name="Rectangle 53">
              <a:extLst>
                <a:ext uri="{FF2B5EF4-FFF2-40B4-BE49-F238E27FC236}">
                  <a16:creationId xmlns:a16="http://schemas.microsoft.com/office/drawing/2014/main" id="{2AC40071-6C7C-8C12-745C-43BDDAE5525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56" name="Card 55">
              <a:extLst>
                <a:ext uri="{FF2B5EF4-FFF2-40B4-BE49-F238E27FC236}">
                  <a16:creationId xmlns:a16="http://schemas.microsoft.com/office/drawing/2014/main" id="{005EC7FD-7467-1974-8B02-98A21B4DAFFC}"/>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11</a:t>
              </a:r>
            </a:p>
          </p:txBody>
        </p:sp>
      </p:grpSp>
      <p:grpSp>
        <p:nvGrpSpPr>
          <p:cNvPr id="51" name="Group 50">
            <a:extLst>
              <a:ext uri="{FF2B5EF4-FFF2-40B4-BE49-F238E27FC236}">
                <a16:creationId xmlns:a16="http://schemas.microsoft.com/office/drawing/2014/main" id="{F45D6C95-449B-B313-70D1-5B4D7CAE1B5A}"/>
              </a:ext>
            </a:extLst>
          </p:cNvPr>
          <p:cNvGrpSpPr/>
          <p:nvPr/>
        </p:nvGrpSpPr>
        <p:grpSpPr>
          <a:xfrm>
            <a:off x="642848" y="3901509"/>
            <a:ext cx="2551633" cy="740899"/>
            <a:chOff x="550863" y="1700213"/>
            <a:chExt cx="3534249" cy="1026214"/>
          </a:xfrm>
        </p:grpSpPr>
        <p:sp>
          <p:nvSpPr>
            <p:cNvPr id="52" name="Rectangle 51">
              <a:extLst>
                <a:ext uri="{FF2B5EF4-FFF2-40B4-BE49-F238E27FC236}">
                  <a16:creationId xmlns:a16="http://schemas.microsoft.com/office/drawing/2014/main" id="{AFC6381A-4AF9-445D-654D-4B42A9260E9A}"/>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050" dirty="0">
                <a:solidFill>
                  <a:schemeClr val="bg1"/>
                </a:solidFill>
              </a:endParaRPr>
            </a:p>
          </p:txBody>
        </p:sp>
        <p:sp>
          <p:nvSpPr>
            <p:cNvPr id="53" name="Card 52">
              <a:extLst>
                <a:ext uri="{FF2B5EF4-FFF2-40B4-BE49-F238E27FC236}">
                  <a16:creationId xmlns:a16="http://schemas.microsoft.com/office/drawing/2014/main" id="{4118F3E4-D832-A0E7-AB1A-180A824508B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3000" dirty="0"/>
                <a:t>10</a:t>
              </a: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userDrawn="1">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userDrawn="1">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userDrawn="1">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97" name="Text Placeholder 49">
            <a:extLst>
              <a:ext uri="{FF2B5EF4-FFF2-40B4-BE49-F238E27FC236}">
                <a16:creationId xmlns:a16="http://schemas.microsoft.com/office/drawing/2014/main" id="{A0846D4A-734A-D940-AE2D-D99E97C1495C}"/>
              </a:ext>
            </a:extLst>
          </p:cNvPr>
          <p:cNvSpPr>
            <a:spLocks noGrp="1"/>
          </p:cNvSpPr>
          <p:nvPr userDrawn="1">
            <p:ph type="body" sz="quarter" idx="61" hasCustomPrompt="1"/>
          </p:nvPr>
        </p:nvSpPr>
        <p:spPr>
          <a:xfrm>
            <a:off x="1476296" y="2395588"/>
            <a:ext cx="1665882" cy="171450"/>
          </a:xfrm>
        </p:spPr>
        <p:txBody>
          <a:bodyPr>
            <a:normAutofit/>
          </a:bodyPr>
          <a:lstStyle>
            <a:lvl1pPr algn="l">
              <a:defRPr sz="900" b="1">
                <a:solidFill>
                  <a:schemeClr val="bg1"/>
                </a:solidFill>
              </a:defRPr>
            </a:lvl1pPr>
          </a:lstStyle>
          <a:p>
            <a:pPr lvl="0"/>
            <a:r>
              <a:rPr lang="en-US"/>
              <a:t>Lorem ipsum dolor</a:t>
            </a:r>
          </a:p>
        </p:txBody>
      </p:sp>
      <p:sp>
        <p:nvSpPr>
          <p:cNvPr id="98" name="Text Placeholder 49">
            <a:extLst>
              <a:ext uri="{FF2B5EF4-FFF2-40B4-BE49-F238E27FC236}">
                <a16:creationId xmlns:a16="http://schemas.microsoft.com/office/drawing/2014/main" id="{9BC44CB8-D6AE-AAAA-B95A-33E6DDFB900C}"/>
              </a:ext>
            </a:extLst>
          </p:cNvPr>
          <p:cNvSpPr>
            <a:spLocks noGrp="1"/>
          </p:cNvSpPr>
          <p:nvPr userDrawn="1">
            <p:ph type="body" sz="quarter" idx="62" hasCustomPrompt="1"/>
          </p:nvPr>
        </p:nvSpPr>
        <p:spPr>
          <a:xfrm>
            <a:off x="1476296" y="1576768"/>
            <a:ext cx="1680687" cy="137732"/>
          </a:xfrm>
        </p:spPr>
        <p:txBody>
          <a:bodyPr>
            <a:normAutofit/>
          </a:bodyPr>
          <a:lstStyle>
            <a:lvl1pPr algn="l">
              <a:defRPr sz="900" b="1">
                <a:solidFill>
                  <a:schemeClr val="bg1"/>
                </a:solidFill>
              </a:defRPr>
            </a:lvl1pPr>
          </a:lstStyle>
          <a:p>
            <a:pPr lvl="0"/>
            <a:r>
              <a:rPr lang="en-US"/>
              <a:t>Lorem ipsum dolor</a:t>
            </a:r>
          </a:p>
        </p:txBody>
      </p:sp>
      <p:sp>
        <p:nvSpPr>
          <p:cNvPr id="100" name="Text Placeholder 49">
            <a:extLst>
              <a:ext uri="{FF2B5EF4-FFF2-40B4-BE49-F238E27FC236}">
                <a16:creationId xmlns:a16="http://schemas.microsoft.com/office/drawing/2014/main" id="{1AF969BF-D5AB-E723-C77E-039D9510A1CE}"/>
              </a:ext>
            </a:extLst>
          </p:cNvPr>
          <p:cNvSpPr>
            <a:spLocks noGrp="1"/>
          </p:cNvSpPr>
          <p:nvPr userDrawn="1">
            <p:ph type="body" sz="quarter" idx="63" hasCustomPrompt="1"/>
          </p:nvPr>
        </p:nvSpPr>
        <p:spPr>
          <a:xfrm>
            <a:off x="1476296" y="1714500"/>
            <a:ext cx="1680687" cy="457200"/>
          </a:xfrm>
        </p:spPr>
        <p:txBody>
          <a:bodyPr>
            <a:normAutofit/>
          </a:bodyPr>
          <a:lstStyle>
            <a:lvl1pPr algn="l">
              <a:defRPr sz="750" b="0">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DCA7D340-9E33-47C7-8E5A-B7C43F8C6241}"/>
              </a:ext>
            </a:extLst>
          </p:cNvPr>
          <p:cNvSpPr>
            <a:spLocks noGrp="1"/>
          </p:cNvSpPr>
          <p:nvPr userDrawn="1">
            <p:ph type="body" sz="quarter" idx="64" hasCustomPrompt="1"/>
          </p:nvPr>
        </p:nvSpPr>
        <p:spPr>
          <a:xfrm>
            <a:off x="1476296" y="2582575"/>
            <a:ext cx="1665882" cy="405422"/>
          </a:xfrm>
        </p:spPr>
        <p:txBody>
          <a:bodyPr>
            <a:normAutofit/>
          </a:bodyPr>
          <a:lstStyle>
            <a:lvl1pPr algn="l">
              <a:defRPr sz="750" b="0">
                <a:solidFill>
                  <a:schemeClr val="bg1"/>
                </a:solidFill>
              </a:defRPr>
            </a:lvl1pPr>
          </a:lstStyle>
          <a:p>
            <a:pPr lvl="0"/>
            <a:r>
              <a:rPr lang="en-US"/>
              <a:t>Lorem ipsum dolor</a:t>
            </a:r>
          </a:p>
        </p:txBody>
      </p:sp>
      <p:sp>
        <p:nvSpPr>
          <p:cNvPr id="106" name="Text Placeholder 49">
            <a:extLst>
              <a:ext uri="{FF2B5EF4-FFF2-40B4-BE49-F238E27FC236}">
                <a16:creationId xmlns:a16="http://schemas.microsoft.com/office/drawing/2014/main" id="{6D9D88DC-3006-E78E-FF98-8C9F6A963160}"/>
              </a:ext>
            </a:extLst>
          </p:cNvPr>
          <p:cNvSpPr>
            <a:spLocks noGrp="1"/>
          </p:cNvSpPr>
          <p:nvPr>
            <p:ph type="body" sz="quarter" idx="65" hasCustomPrompt="1"/>
          </p:nvPr>
        </p:nvSpPr>
        <p:spPr>
          <a:xfrm>
            <a:off x="1476296" y="3979591"/>
            <a:ext cx="1665882" cy="171450"/>
          </a:xfrm>
        </p:spPr>
        <p:txBody>
          <a:bodyPr>
            <a:normAutofit/>
          </a:bodyPr>
          <a:lstStyle>
            <a:lvl1pPr algn="l">
              <a:defRPr sz="900" b="1">
                <a:solidFill>
                  <a:schemeClr val="bg1"/>
                </a:solidFill>
              </a:defRPr>
            </a:lvl1pPr>
          </a:lstStyle>
          <a:p>
            <a:pPr lvl="0"/>
            <a:r>
              <a:rPr lang="en-US"/>
              <a:t>Lorem ipsum dolor</a:t>
            </a:r>
          </a:p>
        </p:txBody>
      </p:sp>
      <p:sp>
        <p:nvSpPr>
          <p:cNvPr id="110" name="Text Placeholder 49">
            <a:extLst>
              <a:ext uri="{FF2B5EF4-FFF2-40B4-BE49-F238E27FC236}">
                <a16:creationId xmlns:a16="http://schemas.microsoft.com/office/drawing/2014/main" id="{6A6947C5-88FE-B0CA-BF96-051CB465EBF8}"/>
              </a:ext>
            </a:extLst>
          </p:cNvPr>
          <p:cNvSpPr>
            <a:spLocks noGrp="1"/>
          </p:cNvSpPr>
          <p:nvPr>
            <p:ph type="body" sz="quarter" idx="66" hasCustomPrompt="1"/>
          </p:nvPr>
        </p:nvSpPr>
        <p:spPr>
          <a:xfrm>
            <a:off x="1476296" y="3160771"/>
            <a:ext cx="1680687" cy="137732"/>
          </a:xfrm>
        </p:spPr>
        <p:txBody>
          <a:bodyPr>
            <a:normAutofit/>
          </a:bodyPr>
          <a:lstStyle>
            <a:lvl1pPr algn="l">
              <a:defRPr sz="900" b="1">
                <a:solidFill>
                  <a:schemeClr val="bg1"/>
                </a:solidFill>
              </a:defRPr>
            </a:lvl1pPr>
          </a:lstStyle>
          <a:p>
            <a:pPr lvl="0"/>
            <a:r>
              <a:rPr lang="en-US"/>
              <a:t>Lorem ipsum dolor</a:t>
            </a:r>
          </a:p>
        </p:txBody>
      </p:sp>
      <p:sp>
        <p:nvSpPr>
          <p:cNvPr id="114" name="Text Placeholder 49">
            <a:extLst>
              <a:ext uri="{FF2B5EF4-FFF2-40B4-BE49-F238E27FC236}">
                <a16:creationId xmlns:a16="http://schemas.microsoft.com/office/drawing/2014/main" id="{36614019-C7E5-6767-ECB4-1B212FCC1B0E}"/>
              </a:ext>
            </a:extLst>
          </p:cNvPr>
          <p:cNvSpPr>
            <a:spLocks noGrp="1"/>
          </p:cNvSpPr>
          <p:nvPr>
            <p:ph type="body" sz="quarter" idx="67" hasCustomPrompt="1"/>
          </p:nvPr>
        </p:nvSpPr>
        <p:spPr>
          <a:xfrm>
            <a:off x="1476296" y="3298503"/>
            <a:ext cx="1680687" cy="457200"/>
          </a:xfrm>
        </p:spPr>
        <p:txBody>
          <a:bodyPr>
            <a:normAutofit/>
          </a:bodyPr>
          <a:lstStyle>
            <a:lvl1pPr algn="l">
              <a:defRPr sz="750" b="0">
                <a:solidFill>
                  <a:schemeClr val="bg1"/>
                </a:solidFill>
              </a:defRPr>
            </a:lvl1pPr>
          </a:lstStyle>
          <a:p>
            <a:pPr lvl="0"/>
            <a:r>
              <a:rPr lang="en-US"/>
              <a:t>Lorem ipsum dolor</a:t>
            </a:r>
          </a:p>
        </p:txBody>
      </p:sp>
      <p:sp>
        <p:nvSpPr>
          <p:cNvPr id="117" name="Text Placeholder 49">
            <a:extLst>
              <a:ext uri="{FF2B5EF4-FFF2-40B4-BE49-F238E27FC236}">
                <a16:creationId xmlns:a16="http://schemas.microsoft.com/office/drawing/2014/main" id="{5DAF73CE-F7B8-E129-2F7F-ED8C0ECA96EF}"/>
              </a:ext>
            </a:extLst>
          </p:cNvPr>
          <p:cNvSpPr>
            <a:spLocks noGrp="1"/>
          </p:cNvSpPr>
          <p:nvPr>
            <p:ph type="body" sz="quarter" idx="68" hasCustomPrompt="1"/>
          </p:nvPr>
        </p:nvSpPr>
        <p:spPr>
          <a:xfrm>
            <a:off x="1476296" y="4166578"/>
            <a:ext cx="1665882" cy="405422"/>
          </a:xfrm>
        </p:spPr>
        <p:txBody>
          <a:bodyPr>
            <a:normAutofit/>
          </a:bodyPr>
          <a:lstStyle>
            <a:lvl1pPr algn="l">
              <a:defRPr sz="750" b="0">
                <a:solidFill>
                  <a:schemeClr val="bg1"/>
                </a:solidFill>
              </a:defRPr>
            </a:lvl1pPr>
          </a:lstStyle>
          <a:p>
            <a:pPr lvl="0"/>
            <a:r>
              <a:rPr lang="en-US"/>
              <a:t>Lorem ipsum dolor</a:t>
            </a:r>
          </a:p>
        </p:txBody>
      </p:sp>
      <p:sp>
        <p:nvSpPr>
          <p:cNvPr id="118" name="Text Placeholder 49">
            <a:extLst>
              <a:ext uri="{FF2B5EF4-FFF2-40B4-BE49-F238E27FC236}">
                <a16:creationId xmlns:a16="http://schemas.microsoft.com/office/drawing/2014/main" id="{8502D42A-629A-3DDB-20E3-6EAD5E658D14}"/>
              </a:ext>
            </a:extLst>
          </p:cNvPr>
          <p:cNvSpPr>
            <a:spLocks noGrp="1"/>
          </p:cNvSpPr>
          <p:nvPr>
            <p:ph type="body" sz="quarter" idx="69" hasCustomPrompt="1"/>
          </p:nvPr>
        </p:nvSpPr>
        <p:spPr>
          <a:xfrm>
            <a:off x="4208108" y="2407115"/>
            <a:ext cx="1665882" cy="171450"/>
          </a:xfrm>
        </p:spPr>
        <p:txBody>
          <a:bodyPr>
            <a:normAutofit/>
          </a:bodyPr>
          <a:lstStyle>
            <a:lvl1pPr algn="l">
              <a:defRPr sz="900" b="1">
                <a:solidFill>
                  <a:schemeClr val="bg1"/>
                </a:solidFill>
              </a:defRPr>
            </a:lvl1pPr>
          </a:lstStyle>
          <a:p>
            <a:pPr lvl="0"/>
            <a:r>
              <a:rPr lang="en-US"/>
              <a:t>Lorem ipsum dolor</a:t>
            </a:r>
          </a:p>
        </p:txBody>
      </p:sp>
      <p:sp>
        <p:nvSpPr>
          <p:cNvPr id="119" name="Text Placeholder 49">
            <a:extLst>
              <a:ext uri="{FF2B5EF4-FFF2-40B4-BE49-F238E27FC236}">
                <a16:creationId xmlns:a16="http://schemas.microsoft.com/office/drawing/2014/main" id="{29582379-C36A-9FC5-FE82-C8271F82FEE6}"/>
              </a:ext>
            </a:extLst>
          </p:cNvPr>
          <p:cNvSpPr>
            <a:spLocks noGrp="1"/>
          </p:cNvSpPr>
          <p:nvPr>
            <p:ph type="body" sz="quarter" idx="70" hasCustomPrompt="1"/>
          </p:nvPr>
        </p:nvSpPr>
        <p:spPr>
          <a:xfrm>
            <a:off x="4208107" y="1588296"/>
            <a:ext cx="1680687" cy="137732"/>
          </a:xfrm>
        </p:spPr>
        <p:txBody>
          <a:bodyPr>
            <a:normAutofit/>
          </a:bodyPr>
          <a:lstStyle>
            <a:lvl1pPr algn="l">
              <a:defRPr sz="900" b="1">
                <a:solidFill>
                  <a:schemeClr val="bg1"/>
                </a:solidFill>
              </a:defRPr>
            </a:lvl1pPr>
          </a:lstStyle>
          <a:p>
            <a:pPr lvl="0"/>
            <a:r>
              <a:rPr lang="en-US"/>
              <a:t>Lorem ipsum dolor</a:t>
            </a:r>
          </a:p>
        </p:txBody>
      </p:sp>
      <p:sp>
        <p:nvSpPr>
          <p:cNvPr id="120" name="Text Placeholder 49">
            <a:extLst>
              <a:ext uri="{FF2B5EF4-FFF2-40B4-BE49-F238E27FC236}">
                <a16:creationId xmlns:a16="http://schemas.microsoft.com/office/drawing/2014/main" id="{C55F56F7-5B47-20BE-EA46-5C7C99444F2E}"/>
              </a:ext>
            </a:extLst>
          </p:cNvPr>
          <p:cNvSpPr>
            <a:spLocks noGrp="1"/>
          </p:cNvSpPr>
          <p:nvPr>
            <p:ph type="body" sz="quarter" idx="71" hasCustomPrompt="1"/>
          </p:nvPr>
        </p:nvSpPr>
        <p:spPr>
          <a:xfrm>
            <a:off x="4208107" y="1726028"/>
            <a:ext cx="1680687" cy="457200"/>
          </a:xfrm>
        </p:spPr>
        <p:txBody>
          <a:bodyPr>
            <a:normAutofit/>
          </a:bodyPr>
          <a:lstStyle>
            <a:lvl1pPr algn="l">
              <a:defRPr sz="750" b="0">
                <a:solidFill>
                  <a:schemeClr val="bg1"/>
                </a:solidFill>
              </a:defRPr>
            </a:lvl1pPr>
          </a:lstStyle>
          <a:p>
            <a:pPr lvl="0"/>
            <a:r>
              <a:rPr lang="en-US"/>
              <a:t>Lorem ipsum dolor</a:t>
            </a:r>
          </a:p>
        </p:txBody>
      </p:sp>
      <p:sp>
        <p:nvSpPr>
          <p:cNvPr id="121" name="Text Placeholder 49">
            <a:extLst>
              <a:ext uri="{FF2B5EF4-FFF2-40B4-BE49-F238E27FC236}">
                <a16:creationId xmlns:a16="http://schemas.microsoft.com/office/drawing/2014/main" id="{09B653C1-F6A6-A6EC-6F8D-4EED05A76ECD}"/>
              </a:ext>
            </a:extLst>
          </p:cNvPr>
          <p:cNvSpPr>
            <a:spLocks noGrp="1"/>
          </p:cNvSpPr>
          <p:nvPr>
            <p:ph type="body" sz="quarter" idx="72" hasCustomPrompt="1"/>
          </p:nvPr>
        </p:nvSpPr>
        <p:spPr>
          <a:xfrm>
            <a:off x="4208108" y="2594103"/>
            <a:ext cx="1665882" cy="405422"/>
          </a:xfrm>
        </p:spPr>
        <p:txBody>
          <a:bodyPr>
            <a:normAutofit/>
          </a:bodyPr>
          <a:lstStyle>
            <a:lvl1pPr algn="l">
              <a:defRPr sz="750" b="0">
                <a:solidFill>
                  <a:schemeClr val="bg1"/>
                </a:solidFill>
              </a:defRPr>
            </a:lvl1pPr>
          </a:lstStyle>
          <a:p>
            <a:pPr lvl="0"/>
            <a:r>
              <a:rPr lang="en-US"/>
              <a:t>Lorem ipsum dolor</a:t>
            </a:r>
          </a:p>
        </p:txBody>
      </p:sp>
      <p:sp>
        <p:nvSpPr>
          <p:cNvPr id="122" name="Text Placeholder 49">
            <a:extLst>
              <a:ext uri="{FF2B5EF4-FFF2-40B4-BE49-F238E27FC236}">
                <a16:creationId xmlns:a16="http://schemas.microsoft.com/office/drawing/2014/main" id="{ED72D208-4BED-732A-AB00-A614585CA533}"/>
              </a:ext>
            </a:extLst>
          </p:cNvPr>
          <p:cNvSpPr>
            <a:spLocks noGrp="1"/>
          </p:cNvSpPr>
          <p:nvPr>
            <p:ph type="body" sz="quarter" idx="73" hasCustomPrompt="1"/>
          </p:nvPr>
        </p:nvSpPr>
        <p:spPr>
          <a:xfrm>
            <a:off x="4208108" y="3991118"/>
            <a:ext cx="1665882" cy="171450"/>
          </a:xfrm>
        </p:spPr>
        <p:txBody>
          <a:bodyPr>
            <a:normAutofit/>
          </a:bodyPr>
          <a:lstStyle>
            <a:lvl1pPr algn="l">
              <a:defRPr sz="900" b="1">
                <a:solidFill>
                  <a:schemeClr val="bg1"/>
                </a:solidFill>
              </a:defRPr>
            </a:lvl1pPr>
          </a:lstStyle>
          <a:p>
            <a:pPr lvl="0"/>
            <a:r>
              <a:rPr lang="en-US"/>
              <a:t>Lorem ipsum dolor</a:t>
            </a:r>
          </a:p>
        </p:txBody>
      </p:sp>
      <p:sp>
        <p:nvSpPr>
          <p:cNvPr id="123" name="Text Placeholder 49">
            <a:extLst>
              <a:ext uri="{FF2B5EF4-FFF2-40B4-BE49-F238E27FC236}">
                <a16:creationId xmlns:a16="http://schemas.microsoft.com/office/drawing/2014/main" id="{6EE829C5-A7CD-20B8-78D6-07C66D2BB8CA}"/>
              </a:ext>
            </a:extLst>
          </p:cNvPr>
          <p:cNvSpPr>
            <a:spLocks noGrp="1"/>
          </p:cNvSpPr>
          <p:nvPr>
            <p:ph type="body" sz="quarter" idx="74" hasCustomPrompt="1"/>
          </p:nvPr>
        </p:nvSpPr>
        <p:spPr>
          <a:xfrm>
            <a:off x="4208107" y="3172299"/>
            <a:ext cx="1680687" cy="137732"/>
          </a:xfrm>
        </p:spPr>
        <p:txBody>
          <a:bodyPr>
            <a:normAutofit/>
          </a:bodyPr>
          <a:lstStyle>
            <a:lvl1pPr algn="l">
              <a:defRPr sz="900" b="1">
                <a:solidFill>
                  <a:schemeClr val="bg1"/>
                </a:solidFill>
              </a:defRPr>
            </a:lvl1pPr>
          </a:lstStyle>
          <a:p>
            <a:pPr lvl="0"/>
            <a:r>
              <a:rPr lang="en-US"/>
              <a:t>Lorem ipsum dolor</a:t>
            </a:r>
          </a:p>
        </p:txBody>
      </p:sp>
      <p:sp>
        <p:nvSpPr>
          <p:cNvPr id="124" name="Text Placeholder 49">
            <a:extLst>
              <a:ext uri="{FF2B5EF4-FFF2-40B4-BE49-F238E27FC236}">
                <a16:creationId xmlns:a16="http://schemas.microsoft.com/office/drawing/2014/main" id="{094D516A-9E9A-4BB6-E0D7-648EEAD38047}"/>
              </a:ext>
            </a:extLst>
          </p:cNvPr>
          <p:cNvSpPr>
            <a:spLocks noGrp="1"/>
          </p:cNvSpPr>
          <p:nvPr>
            <p:ph type="body" sz="quarter" idx="75" hasCustomPrompt="1"/>
          </p:nvPr>
        </p:nvSpPr>
        <p:spPr>
          <a:xfrm>
            <a:off x="4208107" y="3310031"/>
            <a:ext cx="1680687" cy="457200"/>
          </a:xfrm>
        </p:spPr>
        <p:txBody>
          <a:bodyPr>
            <a:normAutofit/>
          </a:bodyPr>
          <a:lstStyle>
            <a:lvl1pPr algn="l">
              <a:defRPr sz="750" b="0">
                <a:solidFill>
                  <a:schemeClr val="bg1"/>
                </a:solidFill>
              </a:defRPr>
            </a:lvl1pPr>
          </a:lstStyle>
          <a:p>
            <a:pPr lvl="0"/>
            <a:r>
              <a:rPr lang="en-US"/>
              <a:t>Lorem ipsum dolor</a:t>
            </a:r>
          </a:p>
        </p:txBody>
      </p:sp>
      <p:sp>
        <p:nvSpPr>
          <p:cNvPr id="125" name="Text Placeholder 49">
            <a:extLst>
              <a:ext uri="{FF2B5EF4-FFF2-40B4-BE49-F238E27FC236}">
                <a16:creationId xmlns:a16="http://schemas.microsoft.com/office/drawing/2014/main" id="{899DD986-B509-4E3C-A750-7C3E30777F86}"/>
              </a:ext>
            </a:extLst>
          </p:cNvPr>
          <p:cNvSpPr>
            <a:spLocks noGrp="1"/>
          </p:cNvSpPr>
          <p:nvPr>
            <p:ph type="body" sz="quarter" idx="76" hasCustomPrompt="1"/>
          </p:nvPr>
        </p:nvSpPr>
        <p:spPr>
          <a:xfrm>
            <a:off x="4208108" y="4178106"/>
            <a:ext cx="1665882" cy="405422"/>
          </a:xfrm>
        </p:spPr>
        <p:txBody>
          <a:bodyPr>
            <a:normAutofit/>
          </a:bodyPr>
          <a:lstStyle>
            <a:lvl1pPr algn="l">
              <a:defRPr sz="750" b="0">
                <a:solidFill>
                  <a:schemeClr val="bg1"/>
                </a:solidFill>
              </a:defRPr>
            </a:lvl1pPr>
          </a:lstStyle>
          <a:p>
            <a:pPr lvl="0"/>
            <a:r>
              <a:rPr lang="en-US"/>
              <a:t>Lorem ipsum dolor</a:t>
            </a:r>
          </a:p>
        </p:txBody>
      </p:sp>
      <p:sp>
        <p:nvSpPr>
          <p:cNvPr id="126" name="Text Placeholder 49">
            <a:extLst>
              <a:ext uri="{FF2B5EF4-FFF2-40B4-BE49-F238E27FC236}">
                <a16:creationId xmlns:a16="http://schemas.microsoft.com/office/drawing/2014/main" id="{AD06DE4D-F4D2-477E-FC2D-BB1C968874B5}"/>
              </a:ext>
            </a:extLst>
          </p:cNvPr>
          <p:cNvSpPr>
            <a:spLocks noGrp="1"/>
          </p:cNvSpPr>
          <p:nvPr>
            <p:ph type="body" sz="quarter" idx="77" hasCustomPrompt="1"/>
          </p:nvPr>
        </p:nvSpPr>
        <p:spPr>
          <a:xfrm>
            <a:off x="6892930" y="2397913"/>
            <a:ext cx="1665882" cy="171450"/>
          </a:xfrm>
        </p:spPr>
        <p:txBody>
          <a:bodyPr>
            <a:normAutofit/>
          </a:bodyPr>
          <a:lstStyle>
            <a:lvl1pPr algn="l">
              <a:defRPr sz="900" b="1">
                <a:solidFill>
                  <a:schemeClr val="bg1"/>
                </a:solidFill>
              </a:defRPr>
            </a:lvl1pPr>
          </a:lstStyle>
          <a:p>
            <a:pPr lvl="0"/>
            <a:r>
              <a:rPr lang="en-US"/>
              <a:t>Lorem ipsum dolor</a:t>
            </a:r>
          </a:p>
        </p:txBody>
      </p:sp>
      <p:sp>
        <p:nvSpPr>
          <p:cNvPr id="127" name="Text Placeholder 49">
            <a:extLst>
              <a:ext uri="{FF2B5EF4-FFF2-40B4-BE49-F238E27FC236}">
                <a16:creationId xmlns:a16="http://schemas.microsoft.com/office/drawing/2014/main" id="{23F73482-968E-5EAB-C0A1-876FDE7D638D}"/>
              </a:ext>
            </a:extLst>
          </p:cNvPr>
          <p:cNvSpPr>
            <a:spLocks noGrp="1"/>
          </p:cNvSpPr>
          <p:nvPr>
            <p:ph type="body" sz="quarter" idx="78" hasCustomPrompt="1"/>
          </p:nvPr>
        </p:nvSpPr>
        <p:spPr>
          <a:xfrm>
            <a:off x="6892930" y="1579093"/>
            <a:ext cx="1680687" cy="137732"/>
          </a:xfrm>
        </p:spPr>
        <p:txBody>
          <a:bodyPr>
            <a:normAutofit/>
          </a:bodyPr>
          <a:lstStyle>
            <a:lvl1pPr algn="l">
              <a:defRPr sz="900" b="1">
                <a:solidFill>
                  <a:schemeClr val="bg1"/>
                </a:solidFill>
              </a:defRPr>
            </a:lvl1pPr>
          </a:lstStyle>
          <a:p>
            <a:pPr lvl="0"/>
            <a:r>
              <a:rPr lang="en-US"/>
              <a:t>Lorem ipsum dolor</a:t>
            </a:r>
          </a:p>
        </p:txBody>
      </p:sp>
      <p:sp>
        <p:nvSpPr>
          <p:cNvPr id="128" name="Text Placeholder 49">
            <a:extLst>
              <a:ext uri="{FF2B5EF4-FFF2-40B4-BE49-F238E27FC236}">
                <a16:creationId xmlns:a16="http://schemas.microsoft.com/office/drawing/2014/main" id="{142F0405-AC0D-66A0-8266-1EB3E03BD019}"/>
              </a:ext>
            </a:extLst>
          </p:cNvPr>
          <p:cNvSpPr>
            <a:spLocks noGrp="1"/>
          </p:cNvSpPr>
          <p:nvPr>
            <p:ph type="body" sz="quarter" idx="79" hasCustomPrompt="1"/>
          </p:nvPr>
        </p:nvSpPr>
        <p:spPr>
          <a:xfrm>
            <a:off x="6892930" y="1716825"/>
            <a:ext cx="1680687" cy="457200"/>
          </a:xfrm>
        </p:spPr>
        <p:txBody>
          <a:bodyPr>
            <a:normAutofit/>
          </a:bodyPr>
          <a:lstStyle>
            <a:lvl1pPr algn="l">
              <a:defRPr sz="750" b="0">
                <a:solidFill>
                  <a:schemeClr val="bg1"/>
                </a:solidFill>
              </a:defRPr>
            </a:lvl1pPr>
          </a:lstStyle>
          <a:p>
            <a:pPr lvl="0"/>
            <a:r>
              <a:rPr lang="en-US"/>
              <a:t>Lorem ipsum dolor</a:t>
            </a:r>
          </a:p>
        </p:txBody>
      </p:sp>
      <p:sp>
        <p:nvSpPr>
          <p:cNvPr id="129" name="Text Placeholder 49">
            <a:extLst>
              <a:ext uri="{FF2B5EF4-FFF2-40B4-BE49-F238E27FC236}">
                <a16:creationId xmlns:a16="http://schemas.microsoft.com/office/drawing/2014/main" id="{28799265-8F40-7A5F-A81C-0B75F30AD819}"/>
              </a:ext>
            </a:extLst>
          </p:cNvPr>
          <p:cNvSpPr>
            <a:spLocks noGrp="1"/>
          </p:cNvSpPr>
          <p:nvPr>
            <p:ph type="body" sz="quarter" idx="80" hasCustomPrompt="1"/>
          </p:nvPr>
        </p:nvSpPr>
        <p:spPr>
          <a:xfrm>
            <a:off x="6892930" y="2584900"/>
            <a:ext cx="1665882" cy="405422"/>
          </a:xfrm>
        </p:spPr>
        <p:txBody>
          <a:bodyPr>
            <a:normAutofit/>
          </a:bodyPr>
          <a:lstStyle>
            <a:lvl1pPr algn="l">
              <a:defRPr sz="750" b="0">
                <a:solidFill>
                  <a:schemeClr val="bg1"/>
                </a:solidFill>
              </a:defRPr>
            </a:lvl1pPr>
          </a:lstStyle>
          <a:p>
            <a:pPr lvl="0"/>
            <a:r>
              <a:rPr lang="en-US"/>
              <a:t>Lorem ipsum dolor</a:t>
            </a:r>
          </a:p>
        </p:txBody>
      </p:sp>
      <p:sp>
        <p:nvSpPr>
          <p:cNvPr id="130" name="Text Placeholder 49">
            <a:extLst>
              <a:ext uri="{FF2B5EF4-FFF2-40B4-BE49-F238E27FC236}">
                <a16:creationId xmlns:a16="http://schemas.microsoft.com/office/drawing/2014/main" id="{F5AA61F8-06E0-57B5-ACDE-131601419B79}"/>
              </a:ext>
            </a:extLst>
          </p:cNvPr>
          <p:cNvSpPr>
            <a:spLocks noGrp="1"/>
          </p:cNvSpPr>
          <p:nvPr>
            <p:ph type="body" sz="quarter" idx="81" hasCustomPrompt="1"/>
          </p:nvPr>
        </p:nvSpPr>
        <p:spPr>
          <a:xfrm>
            <a:off x="6892930" y="3981916"/>
            <a:ext cx="1665882" cy="171450"/>
          </a:xfrm>
        </p:spPr>
        <p:txBody>
          <a:bodyPr>
            <a:normAutofit/>
          </a:bodyPr>
          <a:lstStyle>
            <a:lvl1pPr algn="l">
              <a:defRPr sz="900" b="1">
                <a:solidFill>
                  <a:schemeClr val="bg1"/>
                </a:solidFill>
              </a:defRPr>
            </a:lvl1pPr>
          </a:lstStyle>
          <a:p>
            <a:pPr lvl="0"/>
            <a:r>
              <a:rPr lang="en-US"/>
              <a:t>Lorem ipsum dolor</a:t>
            </a:r>
          </a:p>
        </p:txBody>
      </p:sp>
      <p:sp>
        <p:nvSpPr>
          <p:cNvPr id="131" name="Text Placeholder 49">
            <a:extLst>
              <a:ext uri="{FF2B5EF4-FFF2-40B4-BE49-F238E27FC236}">
                <a16:creationId xmlns:a16="http://schemas.microsoft.com/office/drawing/2014/main" id="{EAE7DE52-8C83-B776-AE82-38337A5CD919}"/>
              </a:ext>
            </a:extLst>
          </p:cNvPr>
          <p:cNvSpPr>
            <a:spLocks noGrp="1"/>
          </p:cNvSpPr>
          <p:nvPr>
            <p:ph type="body" sz="quarter" idx="82" hasCustomPrompt="1"/>
          </p:nvPr>
        </p:nvSpPr>
        <p:spPr>
          <a:xfrm>
            <a:off x="6892930" y="3163096"/>
            <a:ext cx="1680687" cy="137732"/>
          </a:xfrm>
        </p:spPr>
        <p:txBody>
          <a:bodyPr>
            <a:normAutofit/>
          </a:bodyPr>
          <a:lstStyle>
            <a:lvl1pPr algn="l">
              <a:defRPr sz="900" b="1">
                <a:solidFill>
                  <a:schemeClr val="bg1"/>
                </a:solidFill>
              </a:defRPr>
            </a:lvl1pPr>
          </a:lstStyle>
          <a:p>
            <a:pPr lvl="0"/>
            <a:r>
              <a:rPr lang="en-US"/>
              <a:t>Lorem ipsum dolor</a:t>
            </a:r>
          </a:p>
        </p:txBody>
      </p:sp>
      <p:sp>
        <p:nvSpPr>
          <p:cNvPr id="132" name="Text Placeholder 49">
            <a:extLst>
              <a:ext uri="{FF2B5EF4-FFF2-40B4-BE49-F238E27FC236}">
                <a16:creationId xmlns:a16="http://schemas.microsoft.com/office/drawing/2014/main" id="{6606E151-B7C9-D95F-C443-77D163268346}"/>
              </a:ext>
            </a:extLst>
          </p:cNvPr>
          <p:cNvSpPr>
            <a:spLocks noGrp="1"/>
          </p:cNvSpPr>
          <p:nvPr>
            <p:ph type="body" sz="quarter" idx="83" hasCustomPrompt="1"/>
          </p:nvPr>
        </p:nvSpPr>
        <p:spPr>
          <a:xfrm>
            <a:off x="6892930" y="3300828"/>
            <a:ext cx="1680687" cy="457200"/>
          </a:xfrm>
        </p:spPr>
        <p:txBody>
          <a:bodyPr>
            <a:normAutofit/>
          </a:bodyPr>
          <a:lstStyle>
            <a:lvl1pPr algn="l">
              <a:defRPr sz="750" b="0">
                <a:solidFill>
                  <a:schemeClr val="bg1"/>
                </a:solidFill>
              </a:defRPr>
            </a:lvl1pPr>
          </a:lstStyle>
          <a:p>
            <a:pPr lvl="0"/>
            <a:r>
              <a:rPr lang="en-US"/>
              <a:t>Lorem ipsum dolor</a:t>
            </a:r>
          </a:p>
        </p:txBody>
      </p:sp>
      <p:sp>
        <p:nvSpPr>
          <p:cNvPr id="133" name="Text Placeholder 49">
            <a:extLst>
              <a:ext uri="{FF2B5EF4-FFF2-40B4-BE49-F238E27FC236}">
                <a16:creationId xmlns:a16="http://schemas.microsoft.com/office/drawing/2014/main" id="{ED9F8DB6-3091-2914-9595-C8D7A4DA6C7F}"/>
              </a:ext>
            </a:extLst>
          </p:cNvPr>
          <p:cNvSpPr>
            <a:spLocks noGrp="1"/>
          </p:cNvSpPr>
          <p:nvPr>
            <p:ph type="body" sz="quarter" idx="84" hasCustomPrompt="1"/>
          </p:nvPr>
        </p:nvSpPr>
        <p:spPr>
          <a:xfrm>
            <a:off x="6892930" y="4168903"/>
            <a:ext cx="1665882" cy="405422"/>
          </a:xfrm>
        </p:spPr>
        <p:txBody>
          <a:bodyPr>
            <a:normAutofit/>
          </a:bodyPr>
          <a:lstStyle>
            <a:lvl1pPr algn="l">
              <a:defRPr sz="750" b="0">
                <a:solidFill>
                  <a:schemeClr val="bg1"/>
                </a:solidFill>
              </a:defRPr>
            </a:lvl1pPr>
          </a:lstStyle>
          <a:p>
            <a:pPr lvl="0"/>
            <a:r>
              <a:rPr lang="en-US"/>
              <a:t>Lorem ipsum dolor</a:t>
            </a:r>
          </a:p>
        </p:txBody>
      </p:sp>
    </p:spTree>
    <p:extLst>
      <p:ext uri="{BB962C8B-B14F-4D97-AF65-F5344CB8AC3E}">
        <p14:creationId xmlns:p14="http://schemas.microsoft.com/office/powerpoint/2010/main" val="218827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3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Three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104912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5248059" y="2264458"/>
            <a:ext cx="3329204" cy="105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773234" y="3452494"/>
            <a:ext cx="280402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2309641"/>
            <a:ext cx="1930014" cy="81109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2039715"/>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41313" y="3492815"/>
            <a:ext cx="1930014" cy="1004582"/>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53350" y="3222890"/>
            <a:ext cx="1917977" cy="243033"/>
          </a:xfrm>
        </p:spPr>
        <p:txBody>
          <a:bodyPr>
            <a:normAutofit/>
          </a:bodyPr>
          <a:lstStyle>
            <a:lvl1pPr>
              <a:defRPr sz="1200" b="1">
                <a:solidFill>
                  <a:schemeClr val="tx1"/>
                </a:solidFill>
              </a:defRPr>
            </a:lvl1pPr>
          </a:lstStyle>
          <a:p>
            <a:pPr lvl="0"/>
            <a:r>
              <a:rPr lang="en-US"/>
              <a:t>Lorem ipsum dolor</a:t>
            </a:r>
          </a:p>
        </p:txBody>
      </p:sp>
      <p:grpSp>
        <p:nvGrpSpPr>
          <p:cNvPr id="21" name="Group 20">
            <a:extLst>
              <a:ext uri="{FF2B5EF4-FFF2-40B4-BE49-F238E27FC236}">
                <a16:creationId xmlns:a16="http://schemas.microsoft.com/office/drawing/2014/main" id="{F0E9E280-5B2D-32BB-DA85-43429610B0E0}"/>
              </a:ext>
            </a:extLst>
          </p:cNvPr>
          <p:cNvGrpSpPr/>
          <p:nvPr userDrawn="1"/>
        </p:nvGrpSpPr>
        <p:grpSpPr>
          <a:xfrm>
            <a:off x="2768805" y="681782"/>
            <a:ext cx="3515902" cy="3815615"/>
            <a:chOff x="5134015" y="480648"/>
            <a:chExt cx="3049805" cy="3497920"/>
          </a:xfrm>
        </p:grpSpPr>
        <p:sp>
          <p:nvSpPr>
            <p:cNvPr id="22" name="Freeform 21">
              <a:extLst>
                <a:ext uri="{FF2B5EF4-FFF2-40B4-BE49-F238E27FC236}">
                  <a16:creationId xmlns:a16="http://schemas.microsoft.com/office/drawing/2014/main" id="{30E3C9B8-C8F9-36BD-8C92-4A97E2304F90}"/>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3" name="Freeform 22">
              <a:extLst>
                <a:ext uri="{FF2B5EF4-FFF2-40B4-BE49-F238E27FC236}">
                  <a16:creationId xmlns:a16="http://schemas.microsoft.com/office/drawing/2014/main" id="{B2A54E4D-51B1-F5A9-1FC4-48A1AC833ADD}"/>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4" name="Freeform 23">
              <a:extLst>
                <a:ext uri="{FF2B5EF4-FFF2-40B4-BE49-F238E27FC236}">
                  <a16:creationId xmlns:a16="http://schemas.microsoft.com/office/drawing/2014/main" id="{20ED6DBF-3030-42AA-1A10-2B530DC7958E}"/>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Tree>
    <p:extLst>
      <p:ext uri="{BB962C8B-B14F-4D97-AF65-F5344CB8AC3E}">
        <p14:creationId xmlns:p14="http://schemas.microsoft.com/office/powerpoint/2010/main" val="376508227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Blue">
    <p:bg>
      <p:bgPr>
        <a:solidFill>
          <a:srgbClr val="009CDE"/>
        </a:solidFill>
        <a:effectLst/>
      </p:bgPr>
    </p:bg>
    <p:spTree>
      <p:nvGrpSpPr>
        <p:cNvPr id="1" name=""/>
        <p:cNvGrpSpPr/>
        <p:nvPr/>
      </p:nvGrpSpPr>
      <p:grpSpPr>
        <a:xfrm>
          <a:off x="0" y="0"/>
          <a:ext cx="0" cy="0"/>
          <a:chOff x="0" y="0"/>
          <a:chExt cx="0" cy="0"/>
        </a:xfrm>
      </p:grpSpPr>
      <p:pic>
        <p:nvPicPr>
          <p:cNvPr id="2" name="Logo">
            <a:extLst>
              <a:ext uri="{FF2B5EF4-FFF2-40B4-BE49-F238E27FC236}">
                <a16:creationId xmlns:a16="http://schemas.microsoft.com/office/drawing/2014/main" id="{1A2844F0-C6AD-56C8-EBE3-ADAAFB49AC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49540" y="209224"/>
            <a:ext cx="675000" cy="283929"/>
          </a:xfrm>
          <a:prstGeom prst="rect">
            <a:avLst/>
          </a:prstGeom>
        </p:spPr>
      </p:pic>
      <p:sp>
        <p:nvSpPr>
          <p:cNvPr id="5" name="PoP">
            <a:extLst>
              <a:ext uri="{FF2B5EF4-FFF2-40B4-BE49-F238E27FC236}">
                <a16:creationId xmlns:a16="http://schemas.microsoft.com/office/drawing/2014/main" id="{38944547-6E47-6086-504B-25DE7F63102C}"/>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Tree>
    <p:extLst>
      <p:ext uri="{BB962C8B-B14F-4D97-AF65-F5344CB8AC3E}">
        <p14:creationId xmlns:p14="http://schemas.microsoft.com/office/powerpoint/2010/main" val="3268567737"/>
      </p:ext>
    </p:extLst>
  </p:cSld>
  <p:clrMapOvr>
    <a:overrideClrMapping bg1="dk1" tx1="lt1" bg2="dk2" tx2="lt2" accent1="accent1" accent2="accent2" accent3="accent3" accent4="accent4" accent5="accent5" accent6="accent6" hlink="hlink" folHlink="folHlink"/>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userDrawn="1"/>
        </p:nvCxnSpPr>
        <p:spPr>
          <a:xfrm>
            <a:off x="5595937" y="3793555"/>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6548587" y="3563951"/>
            <a:ext cx="1917977" cy="243033"/>
          </a:xfrm>
        </p:spPr>
        <p:txBody>
          <a:bodyPr>
            <a:normAutofit/>
          </a:bodyPr>
          <a:lstStyle>
            <a:lvl1pPr>
              <a:defRPr sz="1200" b="1">
                <a:solidFill>
                  <a:schemeClr val="tx1"/>
                </a:solidFill>
              </a:defRPr>
            </a:lvl1pPr>
          </a:lstStyle>
          <a:p>
            <a:pPr lvl="0"/>
            <a:r>
              <a:rPr lang="en-US"/>
              <a:t>Lorem ipsum dolor</a:t>
            </a:r>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83283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flipV="1">
            <a:off x="5063570" y="1949744"/>
            <a:ext cx="3513693" cy="911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5595937" y="2858504"/>
            <a:ext cx="2976563"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6528243" y="1984426"/>
            <a:ext cx="1930014" cy="602269"/>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714500"/>
            <a:ext cx="1917977" cy="243033"/>
          </a:xfrm>
        </p:spPr>
        <p:txBody>
          <a:bodyPr>
            <a:normAutofit/>
          </a:bodyPr>
          <a:lstStyle>
            <a:lvl1pPr>
              <a:defRPr sz="12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6536550" y="2898826"/>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6548587" y="2628900"/>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grpSp>
        <p:nvGrpSpPr>
          <p:cNvPr id="3" name="Group 2">
            <a:extLst>
              <a:ext uri="{FF2B5EF4-FFF2-40B4-BE49-F238E27FC236}">
                <a16:creationId xmlns:a16="http://schemas.microsoft.com/office/drawing/2014/main" id="{12BD220D-68E4-AA53-DDAD-EF80DFB2208E}"/>
              </a:ext>
            </a:extLst>
          </p:cNvPr>
          <p:cNvGrpSpPr/>
          <p:nvPr userDrawn="1"/>
        </p:nvGrpSpPr>
        <p:grpSpPr>
          <a:xfrm>
            <a:off x="2660481" y="636062"/>
            <a:ext cx="3732551" cy="387137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grpSp>
      <p:sp>
        <p:nvSpPr>
          <p:cNvPr id="32" name="Text Placeholder 49">
            <a:extLst>
              <a:ext uri="{FF2B5EF4-FFF2-40B4-BE49-F238E27FC236}">
                <a16:creationId xmlns:a16="http://schemas.microsoft.com/office/drawing/2014/main" id="{025ACA80-5E3E-ECBA-0342-7354F2C2C8E3}"/>
              </a:ext>
            </a:extLst>
          </p:cNvPr>
          <p:cNvSpPr>
            <a:spLocks noGrp="1"/>
          </p:cNvSpPr>
          <p:nvPr>
            <p:ph type="body" sz="quarter" idx="22" hasCustomPrompt="1"/>
          </p:nvPr>
        </p:nvSpPr>
        <p:spPr>
          <a:xfrm>
            <a:off x="6536550" y="3833877"/>
            <a:ext cx="1930014" cy="649435"/>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Tree>
    <p:extLst>
      <p:ext uri="{BB962C8B-B14F-4D97-AF65-F5344CB8AC3E}">
        <p14:creationId xmlns:p14="http://schemas.microsoft.com/office/powerpoint/2010/main" val="413445854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5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11981" y="1666954"/>
            <a:ext cx="2564606" cy="830997"/>
          </a:xfrm>
        </p:spPr>
        <p:txBody>
          <a:bodyPr/>
          <a:lstStyle>
            <a:lvl1pPr>
              <a:lnSpc>
                <a:spcPct val="100000"/>
              </a:lnSpc>
              <a:spcBef>
                <a:spcPts val="450"/>
              </a:spcBef>
              <a:defRPr/>
            </a:lvl1pPr>
          </a:lstStyle>
          <a:p>
            <a:r>
              <a:rPr lang="en-US"/>
              <a:t>Five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11981"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6540705" y="86884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6552742" y="598916"/>
            <a:ext cx="1917977" cy="243033"/>
          </a:xfrm>
        </p:spPr>
        <p:txBody>
          <a:bodyPr>
            <a:normAutofit/>
          </a:bodyPr>
          <a:lstStyle>
            <a:lvl1pPr>
              <a:defRPr sz="12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4526837" y="826986"/>
            <a:ext cx="4050425" cy="996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4953846" y="1626070"/>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6540280" y="1402255"/>
            <a:ext cx="1917977" cy="243033"/>
          </a:xfrm>
        </p:spPr>
        <p:txBody>
          <a:bodyPr>
            <a:normAutofit/>
          </a:bodyPr>
          <a:lstStyle>
            <a:lvl1pPr>
              <a:defRPr sz="12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4239724" y="1300579"/>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4239724" y="2439674"/>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4239724" y="3658517"/>
            <a:ext cx="574064" cy="5914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2700" dirty="0"/>
              <a:t>03</a:t>
            </a:r>
          </a:p>
        </p:txBody>
      </p:sp>
      <p:sp>
        <p:nvSpPr>
          <p:cNvPr id="31" name="Text Placeholder 49">
            <a:extLst>
              <a:ext uri="{FF2B5EF4-FFF2-40B4-BE49-F238E27FC236}">
                <a16:creationId xmlns:a16="http://schemas.microsoft.com/office/drawing/2014/main" id="{C038B52C-CDF4-0DF2-3FA2-39E60F1AB1CD}"/>
              </a:ext>
            </a:extLst>
          </p:cNvPr>
          <p:cNvSpPr>
            <a:spLocks noGrp="1"/>
          </p:cNvSpPr>
          <p:nvPr>
            <p:ph type="body" sz="quarter" idx="22" hasCustomPrompt="1"/>
          </p:nvPr>
        </p:nvSpPr>
        <p:spPr>
          <a:xfrm>
            <a:off x="6540705" y="1643833"/>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2" name="Straight Connector 31">
            <a:extLst>
              <a:ext uri="{FF2B5EF4-FFF2-40B4-BE49-F238E27FC236}">
                <a16:creationId xmlns:a16="http://schemas.microsoft.com/office/drawing/2014/main" id="{D76E717A-73F7-8CA1-BE52-D0D8CDEC8C02}"/>
              </a:ext>
            </a:extLst>
          </p:cNvPr>
          <p:cNvCxnSpPr>
            <a:cxnSpLocks/>
          </p:cNvCxnSpPr>
          <p:nvPr userDrawn="1"/>
        </p:nvCxnSpPr>
        <p:spPr>
          <a:xfrm>
            <a:off x="4953846" y="23924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FCA0BE06-BEA7-32EE-7BA7-E3F599349ECD}"/>
              </a:ext>
            </a:extLst>
          </p:cNvPr>
          <p:cNvSpPr>
            <a:spLocks noGrp="1"/>
          </p:cNvSpPr>
          <p:nvPr>
            <p:ph type="body" sz="quarter" idx="23" hasCustomPrompt="1"/>
          </p:nvPr>
        </p:nvSpPr>
        <p:spPr>
          <a:xfrm>
            <a:off x="6540280" y="2168613"/>
            <a:ext cx="1917977"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C3AAD83A-0AAD-372A-A2E8-B58987F608C6}"/>
              </a:ext>
            </a:extLst>
          </p:cNvPr>
          <p:cNvSpPr>
            <a:spLocks noGrp="1"/>
          </p:cNvSpPr>
          <p:nvPr>
            <p:ph type="body" sz="quarter" idx="24" hasCustomPrompt="1"/>
          </p:nvPr>
        </p:nvSpPr>
        <p:spPr>
          <a:xfrm>
            <a:off x="6540705" y="24101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5" name="Straight Connector 34">
            <a:extLst>
              <a:ext uri="{FF2B5EF4-FFF2-40B4-BE49-F238E27FC236}">
                <a16:creationId xmlns:a16="http://schemas.microsoft.com/office/drawing/2014/main" id="{CA5675F7-255B-689D-EE6E-1CA53A798553}"/>
              </a:ext>
            </a:extLst>
          </p:cNvPr>
          <p:cNvCxnSpPr>
            <a:cxnSpLocks/>
          </p:cNvCxnSpPr>
          <p:nvPr userDrawn="1"/>
        </p:nvCxnSpPr>
        <p:spPr>
          <a:xfrm>
            <a:off x="4960595" y="3144529"/>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Placeholder 49">
            <a:extLst>
              <a:ext uri="{FF2B5EF4-FFF2-40B4-BE49-F238E27FC236}">
                <a16:creationId xmlns:a16="http://schemas.microsoft.com/office/drawing/2014/main" id="{C7D375DA-58D6-465B-C9E7-2D12D8A9ABC9}"/>
              </a:ext>
            </a:extLst>
          </p:cNvPr>
          <p:cNvSpPr>
            <a:spLocks noGrp="1"/>
          </p:cNvSpPr>
          <p:nvPr>
            <p:ph type="body" sz="quarter" idx="25" hasCustomPrompt="1"/>
          </p:nvPr>
        </p:nvSpPr>
        <p:spPr>
          <a:xfrm>
            <a:off x="6547030" y="2920713"/>
            <a:ext cx="1917977" cy="243033"/>
          </a:xfrm>
        </p:spPr>
        <p:txBody>
          <a:bodyPr>
            <a:normAutofit/>
          </a:bodyPr>
          <a:lstStyle>
            <a:lvl1pPr>
              <a:defRPr sz="1200" b="1">
                <a:solidFill>
                  <a:schemeClr val="tx1"/>
                </a:solidFill>
              </a:defRPr>
            </a:lvl1pPr>
          </a:lstStyle>
          <a:p>
            <a:pPr lvl="0"/>
            <a:r>
              <a:rPr lang="en-US"/>
              <a:t>Lorem ipsum dolor</a:t>
            </a:r>
          </a:p>
        </p:txBody>
      </p:sp>
      <p:sp>
        <p:nvSpPr>
          <p:cNvPr id="37" name="Text Placeholder 49">
            <a:extLst>
              <a:ext uri="{FF2B5EF4-FFF2-40B4-BE49-F238E27FC236}">
                <a16:creationId xmlns:a16="http://schemas.microsoft.com/office/drawing/2014/main" id="{400166FF-E8AA-E662-64FE-2BB3EE726E65}"/>
              </a:ext>
            </a:extLst>
          </p:cNvPr>
          <p:cNvSpPr>
            <a:spLocks noGrp="1"/>
          </p:cNvSpPr>
          <p:nvPr>
            <p:ph type="body" sz="quarter" idx="26" hasCustomPrompt="1"/>
          </p:nvPr>
        </p:nvSpPr>
        <p:spPr>
          <a:xfrm>
            <a:off x="6547454" y="3162292"/>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41" name="Straight Connector 40">
            <a:extLst>
              <a:ext uri="{FF2B5EF4-FFF2-40B4-BE49-F238E27FC236}">
                <a16:creationId xmlns:a16="http://schemas.microsoft.com/office/drawing/2014/main" id="{34E99D73-0487-A4F1-B5BB-8DD860DD3C82}"/>
              </a:ext>
            </a:extLst>
          </p:cNvPr>
          <p:cNvCxnSpPr>
            <a:cxnSpLocks/>
          </p:cNvCxnSpPr>
          <p:nvPr userDrawn="1"/>
        </p:nvCxnSpPr>
        <p:spPr>
          <a:xfrm>
            <a:off x="4960595" y="3920574"/>
            <a:ext cx="3623417" cy="114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 Placeholder 49">
            <a:extLst>
              <a:ext uri="{FF2B5EF4-FFF2-40B4-BE49-F238E27FC236}">
                <a16:creationId xmlns:a16="http://schemas.microsoft.com/office/drawing/2014/main" id="{E0275718-9D6E-9171-2E2B-FA2E7B591063}"/>
              </a:ext>
            </a:extLst>
          </p:cNvPr>
          <p:cNvSpPr>
            <a:spLocks noGrp="1"/>
          </p:cNvSpPr>
          <p:nvPr>
            <p:ph type="body" sz="quarter" idx="27" hasCustomPrompt="1"/>
          </p:nvPr>
        </p:nvSpPr>
        <p:spPr>
          <a:xfrm>
            <a:off x="6547030" y="3696758"/>
            <a:ext cx="1917977" cy="243033"/>
          </a:xfrm>
        </p:spPr>
        <p:txBody>
          <a:bodyPr>
            <a:normAutofit/>
          </a:bodyPr>
          <a:lstStyle>
            <a:lvl1pPr>
              <a:defRPr sz="1200" b="1">
                <a:solidFill>
                  <a:schemeClr val="tx1"/>
                </a:solidFill>
              </a:defRPr>
            </a:lvl1pPr>
          </a:lstStyle>
          <a:p>
            <a:pPr lvl="0"/>
            <a:r>
              <a:rPr lang="en-US"/>
              <a:t>Lorem ipsum dolor</a:t>
            </a:r>
          </a:p>
        </p:txBody>
      </p:sp>
      <p:sp>
        <p:nvSpPr>
          <p:cNvPr id="43" name="Text Placeholder 49">
            <a:extLst>
              <a:ext uri="{FF2B5EF4-FFF2-40B4-BE49-F238E27FC236}">
                <a16:creationId xmlns:a16="http://schemas.microsoft.com/office/drawing/2014/main" id="{FD7EE501-6566-05C5-DCC8-0890A7C9B161}"/>
              </a:ext>
            </a:extLst>
          </p:cNvPr>
          <p:cNvSpPr>
            <a:spLocks noGrp="1"/>
          </p:cNvSpPr>
          <p:nvPr>
            <p:ph type="body" sz="quarter" idx="28" hasCustomPrompt="1"/>
          </p:nvPr>
        </p:nvSpPr>
        <p:spPr>
          <a:xfrm>
            <a:off x="6547454" y="3938337"/>
            <a:ext cx="1930014"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grpSp>
        <p:nvGrpSpPr>
          <p:cNvPr id="3" name="Group 2">
            <a:extLst>
              <a:ext uri="{FF2B5EF4-FFF2-40B4-BE49-F238E27FC236}">
                <a16:creationId xmlns:a16="http://schemas.microsoft.com/office/drawing/2014/main" id="{ACBAA1EC-21F1-48CF-ADF3-C6FDF59A97BD}"/>
              </a:ext>
            </a:extLst>
          </p:cNvPr>
          <p:cNvGrpSpPr/>
          <p:nvPr userDrawn="1"/>
        </p:nvGrpSpPr>
        <p:grpSpPr>
          <a:xfrm>
            <a:off x="2664591" y="591742"/>
            <a:ext cx="3724330" cy="3905219"/>
            <a:chOff x="3552788" y="788988"/>
            <a:chExt cx="4965773" cy="5206959"/>
          </a:xfrm>
        </p:grpSpPr>
        <p:grpSp>
          <p:nvGrpSpPr>
            <p:cNvPr id="7" name="Group 6">
              <a:extLst>
                <a:ext uri="{FF2B5EF4-FFF2-40B4-BE49-F238E27FC236}">
                  <a16:creationId xmlns:a16="http://schemas.microsoft.com/office/drawing/2014/main" id="{F0A4FF41-EAEB-EFA1-0554-17C19206BF20}"/>
                </a:ext>
              </a:extLst>
            </p:cNvPr>
            <p:cNvGrpSpPr/>
            <p:nvPr/>
          </p:nvGrpSpPr>
          <p:grpSpPr>
            <a:xfrm>
              <a:off x="3552788" y="788988"/>
              <a:ext cx="4965773" cy="5206959"/>
              <a:chOff x="4176032" y="480648"/>
              <a:chExt cx="4965773" cy="5695352"/>
            </a:xfrm>
          </p:grpSpPr>
          <p:sp>
            <p:nvSpPr>
              <p:cNvPr id="20" name="Freeform 19">
                <a:extLst>
                  <a:ext uri="{FF2B5EF4-FFF2-40B4-BE49-F238E27FC236}">
                    <a16:creationId xmlns:a16="http://schemas.microsoft.com/office/drawing/2014/main" id="{B03D95C1-0FFD-74A4-4F28-3D17506FC37C}"/>
                  </a:ext>
                </a:extLst>
              </p:cNvPr>
              <p:cNvSpPr/>
              <p:nvPr/>
            </p:nvSpPr>
            <p:spPr>
              <a:xfrm>
                <a:off x="4176032" y="5199298"/>
                <a:ext cx="4965773" cy="976702"/>
              </a:xfrm>
              <a:custGeom>
                <a:avLst/>
                <a:gdLst>
                  <a:gd name="connsiteX0" fmla="*/ 0 w 4965773"/>
                  <a:gd name="connsiteY0" fmla="*/ 976702 h 976702"/>
                  <a:gd name="connsiteX1" fmla="*/ 2482958 w 4965773"/>
                  <a:gd name="connsiteY1" fmla="*/ 976702 h 976702"/>
                  <a:gd name="connsiteX2" fmla="*/ 4965773 w 4965773"/>
                  <a:gd name="connsiteY2" fmla="*/ 976702 h 976702"/>
                  <a:gd name="connsiteX3" fmla="*/ 4540035 w 4965773"/>
                  <a:gd name="connsiteY3" fmla="*/ 0 h 976702"/>
                  <a:gd name="connsiteX4" fmla="*/ 425739 w 4965773"/>
                  <a:gd name="connsiteY4" fmla="*/ 0 h 976702"/>
                  <a:gd name="connsiteX5" fmla="*/ 0 w 4965773"/>
                  <a:gd name="connsiteY5" fmla="*/ 976702 h 97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773" h="976702">
                    <a:moveTo>
                      <a:pt x="0" y="976702"/>
                    </a:moveTo>
                    <a:lnTo>
                      <a:pt x="2482958" y="976702"/>
                    </a:lnTo>
                    <a:lnTo>
                      <a:pt x="4965773" y="976702"/>
                    </a:lnTo>
                    <a:lnTo>
                      <a:pt x="4540035" y="0"/>
                    </a:lnTo>
                    <a:lnTo>
                      <a:pt x="425739" y="0"/>
                    </a:lnTo>
                    <a:lnTo>
                      <a:pt x="0" y="976702"/>
                    </a:lnTo>
                    <a:close/>
                  </a:path>
                </a:pathLst>
              </a:custGeom>
              <a:solidFill>
                <a:schemeClr val="tx2"/>
              </a:solidFill>
              <a:ln w="14179"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7240EDAE-C343-2C98-5779-F4B825733C2D}"/>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0BA9C11C-25B7-8E09-02AE-D5A50A46996B}"/>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5B69CE21-3415-9089-5D55-60C48C121AFB}"/>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30304CD6-C1CE-459C-2A79-770FC8173921}"/>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sz="1200" dirty="0"/>
              </a:p>
            </p:txBody>
          </p:sp>
        </p:grpSp>
        <p:sp>
          <p:nvSpPr>
            <p:cNvPr id="8" name="Rectangle 7">
              <a:extLst>
                <a:ext uri="{FF2B5EF4-FFF2-40B4-BE49-F238E27FC236}">
                  <a16:creationId xmlns:a16="http://schemas.microsoft.com/office/drawing/2014/main" id="{BD30A56E-DDA4-5A7C-D424-47E8E12BE0E9}"/>
                </a:ext>
              </a:extLst>
            </p:cNvPr>
            <p:cNvSpPr/>
            <p:nvPr/>
          </p:nvSpPr>
          <p:spPr>
            <a:xfrm>
              <a:off x="5652965" y="12344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01</a:t>
              </a:r>
            </a:p>
          </p:txBody>
        </p:sp>
        <p:sp>
          <p:nvSpPr>
            <p:cNvPr id="16" name="Rectangle 15">
              <a:extLst>
                <a:ext uri="{FF2B5EF4-FFF2-40B4-BE49-F238E27FC236}">
                  <a16:creationId xmlns:a16="http://schemas.microsoft.com/office/drawing/2014/main" id="{834093D4-D80B-C352-B740-E2515171D935}"/>
                </a:ext>
              </a:extLst>
            </p:cNvPr>
            <p:cNvSpPr/>
            <p:nvPr/>
          </p:nvSpPr>
          <p:spPr>
            <a:xfrm>
              <a:off x="5647272" y="2176331"/>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02</a:t>
              </a:r>
            </a:p>
          </p:txBody>
        </p:sp>
        <p:sp>
          <p:nvSpPr>
            <p:cNvPr id="17" name="Rectangle 16">
              <a:extLst>
                <a:ext uri="{FF2B5EF4-FFF2-40B4-BE49-F238E27FC236}">
                  <a16:creationId xmlns:a16="http://schemas.microsoft.com/office/drawing/2014/main" id="{63E0D5C1-0FE9-AF82-06B0-4B000DE62DA0}"/>
                </a:ext>
              </a:extLst>
            </p:cNvPr>
            <p:cNvSpPr/>
            <p:nvPr/>
          </p:nvSpPr>
          <p:spPr>
            <a:xfrm>
              <a:off x="5652965" y="3174926"/>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03</a:t>
              </a:r>
            </a:p>
          </p:txBody>
        </p:sp>
        <p:sp>
          <p:nvSpPr>
            <p:cNvPr id="18" name="Rectangle 17">
              <a:extLst>
                <a:ext uri="{FF2B5EF4-FFF2-40B4-BE49-F238E27FC236}">
                  <a16:creationId xmlns:a16="http://schemas.microsoft.com/office/drawing/2014/main" id="{6DAAA5B7-042D-F433-8967-F2331ABB53A3}"/>
                </a:ext>
              </a:extLst>
            </p:cNvPr>
            <p:cNvSpPr/>
            <p:nvPr/>
          </p:nvSpPr>
          <p:spPr>
            <a:xfrm>
              <a:off x="5652965" y="417606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04</a:t>
              </a:r>
            </a:p>
          </p:txBody>
        </p:sp>
        <p:sp>
          <p:nvSpPr>
            <p:cNvPr id="19" name="Rectangle 18">
              <a:extLst>
                <a:ext uri="{FF2B5EF4-FFF2-40B4-BE49-F238E27FC236}">
                  <a16:creationId xmlns:a16="http://schemas.microsoft.com/office/drawing/2014/main" id="{B03C2F7B-12AE-63B3-2968-AB54DFCE1747}"/>
                </a:ext>
              </a:extLst>
            </p:cNvPr>
            <p:cNvSpPr/>
            <p:nvPr/>
          </p:nvSpPr>
          <p:spPr>
            <a:xfrm>
              <a:off x="5647271" y="5155197"/>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700" dirty="0"/>
                <a:t>05</a:t>
              </a:r>
            </a:p>
          </p:txBody>
        </p:sp>
      </p:grpSp>
    </p:spTree>
    <p:extLst>
      <p:ext uri="{BB962C8B-B14F-4D97-AF65-F5344CB8AC3E}">
        <p14:creationId xmlns:p14="http://schemas.microsoft.com/office/powerpoint/2010/main" val="38596889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2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2C4D491A-769A-F89B-EE63-2A2EBE41078E}"/>
              </a:ext>
            </a:extLst>
          </p:cNvPr>
          <p:cNvSpPr/>
          <p:nvPr userDrawn="1"/>
        </p:nvSpPr>
        <p:spPr>
          <a:xfrm>
            <a:off x="1" y="2571750"/>
            <a:ext cx="4128719" cy="1349976"/>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7" name="Pentagon 6">
            <a:extLst>
              <a:ext uri="{FF2B5EF4-FFF2-40B4-BE49-F238E27FC236}">
                <a16:creationId xmlns:a16="http://schemas.microsoft.com/office/drawing/2014/main" id="{F904EBCD-5000-5E7B-3096-12B5F54FDDFF}"/>
              </a:ext>
            </a:extLst>
          </p:cNvPr>
          <p:cNvSpPr/>
          <p:nvPr userDrawn="1"/>
        </p:nvSpPr>
        <p:spPr>
          <a:xfrm>
            <a:off x="4" y="1002042"/>
            <a:ext cx="2717225" cy="1349978"/>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272483"/>
            <a:ext cx="931070" cy="784917"/>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436030"/>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3087851"/>
            <a:ext cx="2008582"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3097001"/>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241291781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3 growth arrow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21" name="Pentagon 20">
            <a:extLst>
              <a:ext uri="{FF2B5EF4-FFF2-40B4-BE49-F238E27FC236}">
                <a16:creationId xmlns:a16="http://schemas.microsoft.com/office/drawing/2014/main" id="{E9B8161E-55FF-59EF-8426-D02B618E8F40}"/>
              </a:ext>
            </a:extLst>
          </p:cNvPr>
          <p:cNvSpPr/>
          <p:nvPr userDrawn="1"/>
        </p:nvSpPr>
        <p:spPr>
          <a:xfrm>
            <a:off x="0" y="3291738"/>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2" name="Pentagon 21">
            <a:extLst>
              <a:ext uri="{FF2B5EF4-FFF2-40B4-BE49-F238E27FC236}">
                <a16:creationId xmlns:a16="http://schemas.microsoft.com/office/drawing/2014/main" id="{8439090B-068F-B8A0-C490-6708B1121595}"/>
              </a:ext>
            </a:extLst>
          </p:cNvPr>
          <p:cNvSpPr/>
          <p:nvPr userDrawn="1"/>
        </p:nvSpPr>
        <p:spPr>
          <a:xfrm>
            <a:off x="-17923" y="2131194"/>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23" name="Pentagon 22">
            <a:extLst>
              <a:ext uri="{FF2B5EF4-FFF2-40B4-BE49-F238E27FC236}">
                <a16:creationId xmlns:a16="http://schemas.microsoft.com/office/drawing/2014/main" id="{3CD8E347-B89D-E70C-AA54-0B2427E44B4E}"/>
              </a:ext>
            </a:extLst>
          </p:cNvPr>
          <p:cNvSpPr/>
          <p:nvPr userDrawn="1"/>
        </p:nvSpPr>
        <p:spPr>
          <a:xfrm>
            <a:off x="4" y="964120"/>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1161053"/>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1170204"/>
            <a:ext cx="931070" cy="473922"/>
          </a:xfrm>
        </p:spPr>
        <p:txBody>
          <a:bodyPr>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233478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2343940"/>
            <a:ext cx="931070" cy="473922"/>
          </a:xfrm>
        </p:spPr>
        <p:txBody>
          <a:bodyPr>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3509109"/>
            <a:ext cx="931070" cy="473922"/>
          </a:xfrm>
        </p:spPr>
        <p:txBody>
          <a:bodyPr>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3518260"/>
            <a:ext cx="931070" cy="473922"/>
          </a:xfrm>
        </p:spPr>
        <p:txBody>
          <a:bodyPr>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40951382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4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56511504-8EC8-0DC9-FC78-C9A6F5A4FA4A}"/>
              </a:ext>
            </a:extLst>
          </p:cNvPr>
          <p:cNvSpPr/>
          <p:nvPr userDrawn="1"/>
        </p:nvSpPr>
        <p:spPr>
          <a:xfrm>
            <a:off x="0" y="2649406"/>
            <a:ext cx="3839934" cy="88764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7" name="Pentagon 6">
            <a:extLst>
              <a:ext uri="{FF2B5EF4-FFF2-40B4-BE49-F238E27FC236}">
                <a16:creationId xmlns:a16="http://schemas.microsoft.com/office/drawing/2014/main" id="{6A09ED0C-4091-74E0-1BB2-255B777C0EBF}"/>
              </a:ext>
            </a:extLst>
          </p:cNvPr>
          <p:cNvSpPr/>
          <p:nvPr userDrawn="1"/>
        </p:nvSpPr>
        <p:spPr>
          <a:xfrm>
            <a:off x="-17923" y="1623859"/>
            <a:ext cx="4203932" cy="88764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8" name="Pentagon 7">
            <a:extLst>
              <a:ext uri="{FF2B5EF4-FFF2-40B4-BE49-F238E27FC236}">
                <a16:creationId xmlns:a16="http://schemas.microsoft.com/office/drawing/2014/main" id="{810AEB3C-4165-18FA-AE5F-17BBDC7ED101}"/>
              </a:ext>
            </a:extLst>
          </p:cNvPr>
          <p:cNvSpPr/>
          <p:nvPr userDrawn="1"/>
        </p:nvSpPr>
        <p:spPr>
          <a:xfrm>
            <a:off x="4" y="591784"/>
            <a:ext cx="2717225" cy="887642"/>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sp>
        <p:nvSpPr>
          <p:cNvPr id="16" name="Pentagon 15">
            <a:extLst>
              <a:ext uri="{FF2B5EF4-FFF2-40B4-BE49-F238E27FC236}">
                <a16:creationId xmlns:a16="http://schemas.microsoft.com/office/drawing/2014/main" id="{63F074CA-4C3A-DBB0-C79C-777593D53747}"/>
              </a:ext>
            </a:extLst>
          </p:cNvPr>
          <p:cNvSpPr/>
          <p:nvPr userDrawn="1"/>
        </p:nvSpPr>
        <p:spPr>
          <a:xfrm>
            <a:off x="-17924" y="3674952"/>
            <a:ext cx="2735152" cy="887642"/>
          </a:xfrm>
          <a:prstGeom prst="homePlate">
            <a:avLst>
              <a:gd name="adj" fmla="val 3095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endParaRPr lang="en-US" sz="1050" dirty="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5086351" y="2057400"/>
            <a:ext cx="2564606" cy="415499"/>
          </a:xfrm>
        </p:spPr>
        <p:txBody>
          <a:bodyPr/>
          <a:lstStyle>
            <a:lvl1pPr>
              <a:lnSpc>
                <a:spcPct val="100000"/>
              </a:lnSpc>
              <a:spcBef>
                <a:spcPts val="45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5086350" y="2532241"/>
            <a:ext cx="2564607" cy="289322"/>
          </a:xfrm>
        </p:spPr>
        <p:txBody>
          <a:bodyPr/>
          <a:lstStyle>
            <a:lvl1pPr>
              <a:defRPr sz="15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611980" y="774227"/>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1689493" y="783378"/>
            <a:ext cx="931070" cy="473922"/>
          </a:xfrm>
        </p:spPr>
        <p:txBody>
          <a:bodyPr anchor="ctr" anchorCtr="0">
            <a:noAutofit/>
          </a:bodyPr>
          <a:lstStyle>
            <a:lvl1pPr>
              <a:defRPr sz="24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611980" y="1828800"/>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2971800" y="1837951"/>
            <a:ext cx="931070" cy="473922"/>
          </a:xfrm>
        </p:spPr>
        <p:txBody>
          <a:bodyPr anchor="ctr" anchorCtr="0">
            <a:noAutofit/>
          </a:bodyPr>
          <a:lstStyle>
            <a:lvl1pPr>
              <a:defRPr sz="24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611980" y="2867344"/>
            <a:ext cx="18454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2612398" y="2876495"/>
            <a:ext cx="931070" cy="473922"/>
          </a:xfrm>
        </p:spPr>
        <p:txBody>
          <a:bodyPr anchor="ctr" anchorCtr="0">
            <a:noAutofit/>
          </a:bodyPr>
          <a:lstStyle>
            <a:lvl1pPr>
              <a:defRPr sz="2400" b="1">
                <a:solidFill>
                  <a:schemeClr val="bg1"/>
                </a:solidFill>
              </a:defRPr>
            </a:lvl1pPr>
          </a:lstStyle>
          <a:p>
            <a:pPr lvl="0"/>
            <a:r>
              <a:rPr lang="en-US"/>
              <a:t>XX%</a:t>
            </a:r>
          </a:p>
        </p:txBody>
      </p:sp>
      <p:sp>
        <p:nvSpPr>
          <p:cNvPr id="17" name="Text Placeholder 49">
            <a:extLst>
              <a:ext uri="{FF2B5EF4-FFF2-40B4-BE49-F238E27FC236}">
                <a16:creationId xmlns:a16="http://schemas.microsoft.com/office/drawing/2014/main" id="{F442A0A4-4DF3-F67D-2AC3-3C23C11942E9}"/>
              </a:ext>
            </a:extLst>
          </p:cNvPr>
          <p:cNvSpPr>
            <a:spLocks noGrp="1"/>
          </p:cNvSpPr>
          <p:nvPr>
            <p:ph type="body" sz="quarter" idx="23" hasCustomPrompt="1"/>
          </p:nvPr>
        </p:nvSpPr>
        <p:spPr>
          <a:xfrm>
            <a:off x="588229" y="3869150"/>
            <a:ext cx="931070" cy="473922"/>
          </a:xfrm>
        </p:spPr>
        <p:txBody>
          <a:bodyPr anchor="ctr" anchorCtr="0">
            <a:normAutofit/>
          </a:bodyPr>
          <a:lstStyle>
            <a:lvl1pPr>
              <a:defRPr sz="1200" b="0">
                <a:solidFill>
                  <a:schemeClr val="bg1"/>
                </a:solidFill>
              </a:defRPr>
            </a:lvl1pPr>
          </a:lstStyle>
          <a:p>
            <a:pPr lvl="0"/>
            <a:r>
              <a:rPr lang="en-US"/>
              <a:t>Lorem ipsum dolor sit </a:t>
            </a:r>
            <a:r>
              <a:rPr lang="en-US" err="1"/>
              <a:t>amet</a:t>
            </a:r>
            <a:endParaRPr lang="en-US"/>
          </a:p>
        </p:txBody>
      </p:sp>
      <p:sp>
        <p:nvSpPr>
          <p:cNvPr id="18" name="Text Placeholder 49">
            <a:extLst>
              <a:ext uri="{FF2B5EF4-FFF2-40B4-BE49-F238E27FC236}">
                <a16:creationId xmlns:a16="http://schemas.microsoft.com/office/drawing/2014/main" id="{4D8DEB2D-3825-6D62-81C5-A74882195ADC}"/>
              </a:ext>
            </a:extLst>
          </p:cNvPr>
          <p:cNvSpPr>
            <a:spLocks noGrp="1"/>
          </p:cNvSpPr>
          <p:nvPr>
            <p:ph type="body" sz="quarter" idx="24" hasCustomPrompt="1"/>
          </p:nvPr>
        </p:nvSpPr>
        <p:spPr>
          <a:xfrm>
            <a:off x="1665742" y="3878300"/>
            <a:ext cx="931070" cy="473922"/>
          </a:xfrm>
        </p:spPr>
        <p:txBody>
          <a:bodyPr anchor="ctr" anchorCtr="0">
            <a:noAutofit/>
          </a:bodyPr>
          <a:lstStyle>
            <a:lvl1pPr>
              <a:defRPr sz="2400" b="1">
                <a:solidFill>
                  <a:schemeClr val="bg1"/>
                </a:solidFill>
              </a:defRPr>
            </a:lvl1pPr>
          </a:lstStyle>
          <a:p>
            <a:pPr lvl="0"/>
            <a:r>
              <a:rPr lang="en-US"/>
              <a:t>XX%</a:t>
            </a:r>
          </a:p>
        </p:txBody>
      </p:sp>
    </p:spTree>
    <p:extLst>
      <p:ext uri="{BB962C8B-B14F-4D97-AF65-F5344CB8AC3E}">
        <p14:creationId xmlns:p14="http://schemas.microsoft.com/office/powerpoint/2010/main" val="141473482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610919" y="532453"/>
            <a:ext cx="7966344" cy="415499"/>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extLst>
              <p:ext uri="{D42A27DB-BD31-4B8C-83A1-F6EECF244321}">
                <p14:modId xmlns:p14="http://schemas.microsoft.com/office/powerpoint/2010/main" val="1452646480"/>
              </p:ext>
            </p:extLst>
          </p:nvPr>
        </p:nvGraphicFramePr>
        <p:xfrm>
          <a:off x="610919" y="123322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tx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extLst>
              <p:ext uri="{D42A27DB-BD31-4B8C-83A1-F6EECF244321}">
                <p14:modId xmlns:p14="http://schemas.microsoft.com/office/powerpoint/2010/main" val="583703132"/>
              </p:ext>
            </p:extLst>
          </p:nvPr>
        </p:nvGraphicFramePr>
        <p:xfrm>
          <a:off x="610919" y="2604872"/>
          <a:ext cx="7966344" cy="1271856"/>
        </p:xfrm>
        <a:graphic>
          <a:graphicData uri="http://schemas.openxmlformats.org/drawingml/2006/table">
            <a:tbl>
              <a:tblPr firstRow="1" bandRow="1">
                <a:tableStyleId>{5C22544A-7EE6-4342-B048-85BDC9FD1C3A}</a:tableStyleId>
              </a:tblPr>
              <a:tblGrid>
                <a:gridCol w="1991586">
                  <a:extLst>
                    <a:ext uri="{9D8B030D-6E8A-4147-A177-3AD203B41FA5}">
                      <a16:colId xmlns:a16="http://schemas.microsoft.com/office/drawing/2014/main" val="2472414018"/>
                    </a:ext>
                  </a:extLst>
                </a:gridCol>
                <a:gridCol w="1991586">
                  <a:extLst>
                    <a:ext uri="{9D8B030D-6E8A-4147-A177-3AD203B41FA5}">
                      <a16:colId xmlns:a16="http://schemas.microsoft.com/office/drawing/2014/main" val="25349484"/>
                    </a:ext>
                  </a:extLst>
                </a:gridCol>
                <a:gridCol w="1991586">
                  <a:extLst>
                    <a:ext uri="{9D8B030D-6E8A-4147-A177-3AD203B41FA5}">
                      <a16:colId xmlns:a16="http://schemas.microsoft.com/office/drawing/2014/main" val="3751807957"/>
                    </a:ext>
                  </a:extLst>
                </a:gridCol>
                <a:gridCol w="1991586">
                  <a:extLst>
                    <a:ext uri="{9D8B030D-6E8A-4147-A177-3AD203B41FA5}">
                      <a16:colId xmlns:a16="http://schemas.microsoft.com/office/drawing/2014/main" val="147687791"/>
                    </a:ext>
                  </a:extLst>
                </a:gridCol>
              </a:tblGrid>
              <a:tr h="317964">
                <a:tc>
                  <a:txBody>
                    <a:bodyPr/>
                    <a:lstStyle/>
                    <a:p>
                      <a:pPr algn="ctr"/>
                      <a:endParaRPr lang="en-US" sz="1000" dirty="0">
                        <a:solidFill>
                          <a:schemeClr val="bg1"/>
                        </a:solidFill>
                      </a:endParaRPr>
                    </a:p>
                  </a:txBody>
                  <a:tcPr marL="81000" marR="81000" marT="34290" marB="34290" anchor="ctr">
                    <a:noFill/>
                  </a:tcPr>
                </a:tc>
                <a:tc>
                  <a:txBody>
                    <a:bodyPr/>
                    <a:lstStyle/>
                    <a:p>
                      <a:pPr algn="ctr"/>
                      <a:r>
                        <a:rPr lang="en-US" sz="1000" dirty="0">
                          <a:solidFill>
                            <a:schemeClr val="bg1"/>
                          </a:solidFill>
                        </a:rPr>
                        <a:t>One</a:t>
                      </a:r>
                    </a:p>
                  </a:txBody>
                  <a:tcPr marL="81000" marR="81000" marT="34290" marB="34290" anchor="ctr">
                    <a:solidFill>
                      <a:schemeClr val="tx1"/>
                    </a:solidFill>
                  </a:tcPr>
                </a:tc>
                <a:tc>
                  <a:txBody>
                    <a:bodyPr/>
                    <a:lstStyle/>
                    <a:p>
                      <a:pPr algn="ctr"/>
                      <a:r>
                        <a:rPr lang="en-US" sz="1000" dirty="0">
                          <a:solidFill>
                            <a:schemeClr val="bg1"/>
                          </a:solidFill>
                        </a:rPr>
                        <a:t>Two</a:t>
                      </a:r>
                    </a:p>
                  </a:txBody>
                  <a:tcPr marL="81000" marR="81000" marT="34290" marB="34290" anchor="ctr">
                    <a:solidFill>
                      <a:schemeClr val="tx1"/>
                    </a:solidFill>
                  </a:tcPr>
                </a:tc>
                <a:tc>
                  <a:txBody>
                    <a:bodyPr/>
                    <a:lstStyle/>
                    <a:p>
                      <a:pPr algn="ctr"/>
                      <a:r>
                        <a:rPr lang="en-US" sz="1000" dirty="0">
                          <a:solidFill>
                            <a:schemeClr val="bg1"/>
                          </a:solidFill>
                        </a:rPr>
                        <a:t>Three</a:t>
                      </a:r>
                    </a:p>
                  </a:txBody>
                  <a:tcPr marL="81000" marR="81000" marT="34290" marB="34290" anchor="ctr">
                    <a:solidFill>
                      <a:schemeClr val="tx1"/>
                    </a:solidFill>
                  </a:tcPr>
                </a:tc>
                <a:extLst>
                  <a:ext uri="{0D108BD9-81ED-4DB2-BD59-A6C34878D82A}">
                    <a16:rowId xmlns:a16="http://schemas.microsoft.com/office/drawing/2014/main" val="2423271603"/>
                  </a:ext>
                </a:extLst>
              </a:tr>
              <a:tr h="317964">
                <a:tc>
                  <a:txBody>
                    <a:bodyPr/>
                    <a:lstStyle/>
                    <a:p>
                      <a:pPr algn="ctr"/>
                      <a:r>
                        <a:rPr lang="en-US" sz="1400" b="1" dirty="0">
                          <a:solidFill>
                            <a:schemeClr val="bg1"/>
                          </a:solidFill>
                        </a:rPr>
                        <a:t>2020 – 2021</a:t>
                      </a:r>
                    </a:p>
                  </a:txBody>
                  <a:tcPr marL="81000" marR="81000" marT="34290" marB="3429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13</a:t>
                      </a:r>
                    </a:p>
                  </a:txBody>
                  <a:tcPr marL="81000" marR="81000" marT="34290" marB="3429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15</a:t>
                      </a:r>
                    </a:p>
                  </a:txBody>
                  <a:tcPr marL="81000" marR="81000" marT="34290" marB="3429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317964">
                <a:tc>
                  <a:txBody>
                    <a:bodyPr/>
                    <a:lstStyle/>
                    <a:p>
                      <a:pPr algn="ctr"/>
                      <a:r>
                        <a:rPr lang="en-US" sz="1400" b="1" dirty="0">
                          <a:solidFill>
                            <a:schemeClr val="bg1"/>
                          </a:solidFill>
                        </a:rPr>
                        <a:t>2021 – 2022</a:t>
                      </a:r>
                    </a:p>
                  </a:txBody>
                  <a:tcPr marL="81000" marR="81000" marT="34290" marB="3429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200" dirty="0">
                          <a:solidFill>
                            <a:schemeClr val="bg2"/>
                          </a:solidFill>
                        </a:rPr>
                        <a:t>12</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14</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317964">
                <a:tc>
                  <a:txBody>
                    <a:bodyPr/>
                    <a:lstStyle/>
                    <a:p>
                      <a:pPr algn="ctr"/>
                      <a:r>
                        <a:rPr lang="en-US" sz="1400" b="1" dirty="0">
                          <a:solidFill>
                            <a:schemeClr val="bg1"/>
                          </a:solidFill>
                        </a:rPr>
                        <a:t>2023 – 2023</a:t>
                      </a:r>
                    </a:p>
                  </a:txBody>
                  <a:tcPr marL="81000" marR="81000" marT="34290" marB="3429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200" dirty="0">
                          <a:solidFill>
                            <a:schemeClr val="bg2"/>
                          </a:solidFill>
                        </a:rPr>
                        <a:t>11</a:t>
                      </a:r>
                    </a:p>
                  </a:txBody>
                  <a:tcPr marL="81000" marR="81000" marT="34290" marB="3429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12</a:t>
                      </a:r>
                    </a:p>
                  </a:txBody>
                  <a:tcPr marL="81000" marR="8100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200" dirty="0">
                          <a:solidFill>
                            <a:schemeClr val="bg2"/>
                          </a:solidFill>
                        </a:rPr>
                        <a:t>13</a:t>
                      </a:r>
                    </a:p>
                  </a:txBody>
                  <a:tcPr marL="81000" marR="81000" marT="34290" marB="3429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146203273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611982" y="1131774"/>
            <a:ext cx="7965281" cy="3026506"/>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sz="1200" dirty="0"/>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5784325" y="2393689"/>
            <a:ext cx="2612611"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5796363" y="2123762"/>
            <a:ext cx="2596316" cy="243033"/>
          </a:xfrm>
        </p:spPr>
        <p:txBody>
          <a:bodyPr>
            <a:normAutofit/>
          </a:bodyPr>
          <a:lstStyle>
            <a:lvl1pPr algn="r">
              <a:defRPr sz="12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735027" y="2393689"/>
            <a:ext cx="2808273"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747064" y="2123762"/>
            <a:ext cx="2790758" cy="243033"/>
          </a:xfrm>
        </p:spPr>
        <p:txBody>
          <a:bodyPr>
            <a:normAutofit/>
          </a:bodyPr>
          <a:lstStyle>
            <a:lvl1pPr>
              <a:defRPr sz="12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3062238" y="4499026"/>
            <a:ext cx="3094189"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3077870" y="4229100"/>
            <a:ext cx="3074890"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49297022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Four points squar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 name="Group 2">
            <a:extLst>
              <a:ext uri="{FF2B5EF4-FFF2-40B4-BE49-F238E27FC236}">
                <a16:creationId xmlns:a16="http://schemas.microsoft.com/office/drawing/2014/main" id="{1AE2DD51-A795-973A-AC7F-EFCDC6608A8C}"/>
              </a:ext>
            </a:extLst>
          </p:cNvPr>
          <p:cNvGrpSpPr/>
          <p:nvPr userDrawn="1"/>
        </p:nvGrpSpPr>
        <p:grpSpPr>
          <a:xfrm>
            <a:off x="611982" y="1788742"/>
            <a:ext cx="7965281" cy="2548787"/>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endParaRPr lang="en-US" sz="1200" dirty="0"/>
              </a:p>
            </p:txBody>
          </p:sp>
        </p:grpSp>
      </p:grpSp>
      <p:sp>
        <p:nvSpPr>
          <p:cNvPr id="32" name="Text Placeholder 49">
            <a:extLst>
              <a:ext uri="{FF2B5EF4-FFF2-40B4-BE49-F238E27FC236}">
                <a16:creationId xmlns:a16="http://schemas.microsoft.com/office/drawing/2014/main" id="{B4850302-0C99-D13D-470D-EBE3AC98FF6E}"/>
              </a:ext>
            </a:extLst>
          </p:cNvPr>
          <p:cNvSpPr>
            <a:spLocks noGrp="1"/>
          </p:cNvSpPr>
          <p:nvPr>
            <p:ph type="body" sz="quarter" idx="16" hasCustomPrompt="1"/>
          </p:nvPr>
        </p:nvSpPr>
        <p:spPr>
          <a:xfrm>
            <a:off x="735942" y="3107260"/>
            <a:ext cx="2750208" cy="431738"/>
          </a:xfrm>
        </p:spPr>
        <p:txBody>
          <a:bodyPr>
            <a:normAutofit/>
          </a:bodyPr>
          <a:lstStyle>
            <a:lvl1pP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747979" y="2837333"/>
            <a:ext cx="2733055" cy="243033"/>
          </a:xfrm>
        </p:spPr>
        <p:txBody>
          <a:bodyPr>
            <a:normAutofit/>
          </a:bodyPr>
          <a:lstStyle>
            <a:lvl1pPr>
              <a:defRPr sz="12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FA1D00CF-0464-CAB6-96A1-CABD54C32C72}"/>
              </a:ext>
            </a:extLst>
          </p:cNvPr>
          <p:cNvSpPr>
            <a:spLocks noGrp="1"/>
          </p:cNvSpPr>
          <p:nvPr>
            <p:ph type="body" sz="quarter" idx="18" hasCustomPrompt="1"/>
          </p:nvPr>
        </p:nvSpPr>
        <p:spPr>
          <a:xfrm>
            <a:off x="5565784" y="3115858"/>
            <a:ext cx="2892416"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5583823" y="2845931"/>
            <a:ext cx="2874377" cy="243033"/>
          </a:xfrm>
        </p:spPr>
        <p:txBody>
          <a:bodyPr>
            <a:normAutofit/>
          </a:bodyPr>
          <a:lstStyle>
            <a:lvl1pPr algn="r">
              <a:defRPr sz="1200" b="1">
                <a:solidFill>
                  <a:schemeClr val="tx1"/>
                </a:solidFill>
              </a:defRPr>
            </a:lvl1pPr>
          </a:lstStyle>
          <a:p>
            <a:pPr lvl="0"/>
            <a:r>
              <a:rPr lang="en-US"/>
              <a:t>Lorem ipsum dolor</a:t>
            </a:r>
          </a:p>
        </p:txBody>
      </p:sp>
      <p:sp>
        <p:nvSpPr>
          <p:cNvPr id="38" name="Text Placeholder 49">
            <a:extLst>
              <a:ext uri="{FF2B5EF4-FFF2-40B4-BE49-F238E27FC236}">
                <a16:creationId xmlns:a16="http://schemas.microsoft.com/office/drawing/2014/main" id="{3379FA56-F9BB-1C52-9F69-1A679289DE8C}"/>
              </a:ext>
            </a:extLst>
          </p:cNvPr>
          <p:cNvSpPr>
            <a:spLocks noGrp="1"/>
          </p:cNvSpPr>
          <p:nvPr>
            <p:ph type="body" sz="quarter" idx="22" hasCustomPrompt="1"/>
          </p:nvPr>
        </p:nvSpPr>
        <p:spPr>
          <a:xfrm>
            <a:off x="3390818" y="4669093"/>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3405623" y="4399167"/>
            <a:ext cx="2407421" cy="243033"/>
          </a:xfrm>
        </p:spPr>
        <p:txBody>
          <a:bodyPr>
            <a:normAutofit/>
          </a:bodyPr>
          <a:lstStyle>
            <a:lvl1pPr algn="ctr">
              <a:defRPr sz="1200" b="1">
                <a:solidFill>
                  <a:schemeClr val="tx1"/>
                </a:solidFill>
              </a:defRPr>
            </a:lvl1pPr>
          </a:lstStyle>
          <a:p>
            <a:pPr lvl="0"/>
            <a:r>
              <a:rPr lang="en-US"/>
              <a:t>Lorem ipsum dolor</a:t>
            </a:r>
          </a:p>
        </p:txBody>
      </p:sp>
      <p:sp>
        <p:nvSpPr>
          <p:cNvPr id="40" name="Text Placeholder 49">
            <a:extLst>
              <a:ext uri="{FF2B5EF4-FFF2-40B4-BE49-F238E27FC236}">
                <a16:creationId xmlns:a16="http://schemas.microsoft.com/office/drawing/2014/main" id="{5C03CC93-71B2-E514-7B40-9680BA6773C1}"/>
              </a:ext>
            </a:extLst>
          </p:cNvPr>
          <p:cNvSpPr>
            <a:spLocks noGrp="1"/>
          </p:cNvSpPr>
          <p:nvPr>
            <p:ph type="body" sz="quarter" idx="24" hasCustomPrompt="1"/>
          </p:nvPr>
        </p:nvSpPr>
        <p:spPr>
          <a:xfrm>
            <a:off x="3353437" y="1416706"/>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3368242" y="1146780"/>
            <a:ext cx="2407421" cy="2430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99174297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Five point pen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2" name="Group 31">
            <a:extLst>
              <a:ext uri="{FF2B5EF4-FFF2-40B4-BE49-F238E27FC236}">
                <a16:creationId xmlns:a16="http://schemas.microsoft.com/office/drawing/2014/main" id="{9982F7E7-70CA-4BF5-148B-AFC9AE54CA0D}"/>
              </a:ext>
            </a:extLst>
          </p:cNvPr>
          <p:cNvGrpSpPr/>
          <p:nvPr userDrawn="1"/>
        </p:nvGrpSpPr>
        <p:grpSpPr>
          <a:xfrm>
            <a:off x="611982" y="1729848"/>
            <a:ext cx="7965281" cy="2352684"/>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endParaRPr lang="en-US" sz="1200" dirty="0"/>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endParaRPr lang="en-US" sz="1200" dirty="0"/>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endParaRPr lang="en-US" sz="1200" dirty="0"/>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endParaRPr lang="en-US" sz="1200" dirty="0"/>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endParaRPr lang="en-US" sz="1200" dirty="0"/>
              </a:p>
            </p:txBody>
          </p:sp>
        </p:grpSp>
      </p:grpSp>
      <p:sp>
        <p:nvSpPr>
          <p:cNvPr id="54" name="Text Placeholder 49">
            <a:extLst>
              <a:ext uri="{FF2B5EF4-FFF2-40B4-BE49-F238E27FC236}">
                <a16:creationId xmlns:a16="http://schemas.microsoft.com/office/drawing/2014/main" id="{532F64A1-F43F-E9BE-0F42-6A4D85B40F6A}"/>
              </a:ext>
            </a:extLst>
          </p:cNvPr>
          <p:cNvSpPr>
            <a:spLocks noGrp="1"/>
          </p:cNvSpPr>
          <p:nvPr>
            <p:ph type="body" sz="quarter" idx="22" hasCustomPrompt="1"/>
          </p:nvPr>
        </p:nvSpPr>
        <p:spPr>
          <a:xfrm>
            <a:off x="3423168" y="4360044"/>
            <a:ext cx="2422531"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3437974" y="4143408"/>
            <a:ext cx="2407421" cy="211873"/>
          </a:xfrm>
        </p:spPr>
        <p:txBody>
          <a:bodyPr>
            <a:normAutofit/>
          </a:bodyPr>
          <a:lstStyle>
            <a:lvl1pPr algn="ctr">
              <a:defRPr sz="1050" b="1">
                <a:solidFill>
                  <a:schemeClr val="tx1"/>
                </a:solidFill>
              </a:defRPr>
            </a:lvl1pPr>
          </a:lstStyle>
          <a:p>
            <a:pPr lvl="0"/>
            <a:r>
              <a:rPr lang="en-US"/>
              <a:t>Lorem ipsum dolor</a:t>
            </a:r>
          </a:p>
        </p:txBody>
      </p:sp>
      <p:sp>
        <p:nvSpPr>
          <p:cNvPr id="56" name="Text Placeholder 49">
            <a:extLst>
              <a:ext uri="{FF2B5EF4-FFF2-40B4-BE49-F238E27FC236}">
                <a16:creationId xmlns:a16="http://schemas.microsoft.com/office/drawing/2014/main" id="{ECFFC5DD-C6CB-ED91-56FA-B1ACD30CED7D}"/>
              </a:ext>
            </a:extLst>
          </p:cNvPr>
          <p:cNvSpPr>
            <a:spLocks noGrp="1"/>
          </p:cNvSpPr>
          <p:nvPr>
            <p:ph type="body" sz="quarter" idx="24" hasCustomPrompt="1"/>
          </p:nvPr>
        </p:nvSpPr>
        <p:spPr>
          <a:xfrm>
            <a:off x="716448" y="2163173"/>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731252" y="1946537"/>
            <a:ext cx="2775086" cy="211873"/>
          </a:xfrm>
        </p:spPr>
        <p:txBody>
          <a:bodyPr>
            <a:normAutofit/>
          </a:bodyPr>
          <a:lstStyle>
            <a:lvl1pPr algn="l">
              <a:defRPr sz="1050" b="1">
                <a:solidFill>
                  <a:schemeClr val="tx1"/>
                </a:solidFill>
              </a:defRPr>
            </a:lvl1pPr>
          </a:lstStyle>
          <a:p>
            <a:pPr lvl="0"/>
            <a:r>
              <a:rPr lang="en-US"/>
              <a:t>Lorem ipsum dolor</a:t>
            </a:r>
          </a:p>
        </p:txBody>
      </p:sp>
      <p:sp>
        <p:nvSpPr>
          <p:cNvPr id="58" name="Text Placeholder 49">
            <a:extLst>
              <a:ext uri="{FF2B5EF4-FFF2-40B4-BE49-F238E27FC236}">
                <a16:creationId xmlns:a16="http://schemas.microsoft.com/office/drawing/2014/main" id="{769CCF7F-C436-2007-87D8-9E4E6858A46B}"/>
              </a:ext>
            </a:extLst>
          </p:cNvPr>
          <p:cNvSpPr>
            <a:spLocks noGrp="1"/>
          </p:cNvSpPr>
          <p:nvPr>
            <p:ph type="body" sz="quarter" idx="26" hasCustomPrompt="1"/>
          </p:nvPr>
        </p:nvSpPr>
        <p:spPr>
          <a:xfrm>
            <a:off x="685481" y="325544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700285" y="3038804"/>
            <a:ext cx="2775086" cy="211873"/>
          </a:xfrm>
        </p:spPr>
        <p:txBody>
          <a:bodyPr>
            <a:normAutofit/>
          </a:bodyPr>
          <a:lstStyle>
            <a:lvl1pPr algn="l">
              <a:defRPr sz="1050" b="1">
                <a:solidFill>
                  <a:schemeClr val="tx1"/>
                </a:solidFill>
              </a:defRPr>
            </a:lvl1pPr>
          </a:lstStyle>
          <a:p>
            <a:pPr lvl="0"/>
            <a:r>
              <a:rPr lang="en-US"/>
              <a:t>Lorem ipsum dolor</a:t>
            </a:r>
          </a:p>
        </p:txBody>
      </p:sp>
      <p:sp>
        <p:nvSpPr>
          <p:cNvPr id="60" name="Text Placeholder 49">
            <a:extLst>
              <a:ext uri="{FF2B5EF4-FFF2-40B4-BE49-F238E27FC236}">
                <a16:creationId xmlns:a16="http://schemas.microsoft.com/office/drawing/2014/main" id="{68466F2D-FA7E-2713-A9EC-D79ED84E16B7}"/>
              </a:ext>
            </a:extLst>
          </p:cNvPr>
          <p:cNvSpPr>
            <a:spLocks noGrp="1"/>
          </p:cNvSpPr>
          <p:nvPr>
            <p:ph type="body" sz="quarter" idx="28" hasCustomPrompt="1"/>
          </p:nvPr>
        </p:nvSpPr>
        <p:spPr>
          <a:xfrm>
            <a:off x="5681001" y="217876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5695805" y="1962123"/>
            <a:ext cx="2775086" cy="211873"/>
          </a:xfrm>
        </p:spPr>
        <p:txBody>
          <a:bodyPr>
            <a:normAutofit/>
          </a:bodyPr>
          <a:lstStyle>
            <a:lvl1pPr algn="r">
              <a:defRPr sz="1050" b="1">
                <a:solidFill>
                  <a:schemeClr val="tx1"/>
                </a:solidFill>
              </a:defRPr>
            </a:lvl1pPr>
          </a:lstStyle>
          <a:p>
            <a:pPr lvl="0"/>
            <a:r>
              <a:rPr lang="en-US"/>
              <a:t>Lorem ipsum dolor</a:t>
            </a:r>
          </a:p>
        </p:txBody>
      </p:sp>
      <p:sp>
        <p:nvSpPr>
          <p:cNvPr id="62" name="Text Placeholder 49">
            <a:extLst>
              <a:ext uri="{FF2B5EF4-FFF2-40B4-BE49-F238E27FC236}">
                <a16:creationId xmlns:a16="http://schemas.microsoft.com/office/drawing/2014/main" id="{66436E01-F4EA-B217-B2DE-BCF47E57E716}"/>
              </a:ext>
            </a:extLst>
          </p:cNvPr>
          <p:cNvSpPr>
            <a:spLocks noGrp="1"/>
          </p:cNvSpPr>
          <p:nvPr>
            <p:ph type="body" sz="quarter" idx="30" hasCustomPrompt="1"/>
          </p:nvPr>
        </p:nvSpPr>
        <p:spPr>
          <a:xfrm>
            <a:off x="5650034" y="327102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5664838" y="3054390"/>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67622453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Six point hex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817" y="1423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49" name="Group 48">
            <a:extLst>
              <a:ext uri="{FF2B5EF4-FFF2-40B4-BE49-F238E27FC236}">
                <a16:creationId xmlns:a16="http://schemas.microsoft.com/office/drawing/2014/main" id="{5C5DA5BD-5C15-9FA7-6A21-DE4BCDEEBCC7}"/>
              </a:ext>
            </a:extLst>
          </p:cNvPr>
          <p:cNvGrpSpPr/>
          <p:nvPr/>
        </p:nvGrpSpPr>
        <p:grpSpPr>
          <a:xfrm>
            <a:off x="4394110" y="1371601"/>
            <a:ext cx="2521040" cy="2213798"/>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sz="1200" dirty="0"/>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sz="1200" dirty="0"/>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sz="1200" dirty="0"/>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sz="1200" dirty="0"/>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sz="1200" dirty="0"/>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sz="1200" dirty="0"/>
            </a:p>
          </p:txBody>
        </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1632962" y="246104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1632961" y="2244273"/>
            <a:ext cx="2775086" cy="211873"/>
          </a:xfrm>
        </p:spPr>
        <p:txBody>
          <a:bodyPr>
            <a:normAutofit/>
          </a:bodyPr>
          <a:lstStyle>
            <a:lvl1pPr algn="r">
              <a:defRPr sz="105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1662348" y="358926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1601995" y="3336539"/>
            <a:ext cx="2775086" cy="211873"/>
          </a:xfrm>
        </p:spPr>
        <p:txBody>
          <a:bodyPr>
            <a:normAutofit/>
          </a:bodyPr>
          <a:lstStyle>
            <a:lvl1pPr algn="r">
              <a:defRPr sz="105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6584163" y="2503400"/>
            <a:ext cx="2502688"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6597514" y="2259859"/>
            <a:ext cx="2775086" cy="211873"/>
          </a:xfrm>
        </p:spPr>
        <p:txBody>
          <a:bodyPr>
            <a:normAutofit/>
          </a:bodyPr>
          <a:lstStyle>
            <a:lvl1pPr algn="l">
              <a:defRPr sz="105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6515100" y="3589260"/>
            <a:ext cx="2571751"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6566548" y="3352126"/>
            <a:ext cx="2775086" cy="211873"/>
          </a:xfrm>
        </p:spPr>
        <p:txBody>
          <a:bodyPr>
            <a:normAutofit/>
          </a:bodyPr>
          <a:lstStyle>
            <a:lvl1pPr algn="l">
              <a:defRPr sz="105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4078832" y="4317148"/>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123500" y="4114800"/>
            <a:ext cx="2775086" cy="211873"/>
          </a:xfrm>
        </p:spPr>
        <p:txBody>
          <a:bodyPr>
            <a:normAutofit/>
          </a:bodyPr>
          <a:lstStyle>
            <a:lvl1pPr algn="ctr">
              <a:defRPr sz="105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4112009" y="1481328"/>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070173"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8440760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Light grey">
    <p:bg>
      <p:bgRef idx="1001">
        <a:schemeClr val="bg2"/>
      </p:bgRef>
    </p:bg>
    <p:spTree>
      <p:nvGrpSpPr>
        <p:cNvPr id="1" name=""/>
        <p:cNvGrpSpPr/>
        <p:nvPr/>
      </p:nvGrpSpPr>
      <p:grpSpPr>
        <a:xfrm>
          <a:off x="0" y="0"/>
          <a:ext cx="0" cy="0"/>
          <a:chOff x="0" y="0"/>
          <a:chExt cx="0" cy="0"/>
        </a:xfrm>
      </p:grpSpPr>
      <p:sp>
        <p:nvSpPr>
          <p:cNvPr id="2" name="PoP">
            <a:extLst>
              <a:ext uri="{FF2B5EF4-FFF2-40B4-BE49-F238E27FC236}">
                <a16:creationId xmlns:a16="http://schemas.microsoft.com/office/drawing/2014/main" id="{F19C7962-6067-2B78-942F-0DD0ECAB1188}"/>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pic>
        <p:nvPicPr>
          <p:cNvPr id="3" name="Logo">
            <a:extLst>
              <a:ext uri="{FF2B5EF4-FFF2-40B4-BE49-F238E27FC236}">
                <a16:creationId xmlns:a16="http://schemas.microsoft.com/office/drawing/2014/main" id="{5383F5CB-CF9D-5992-F111-BDBC77774F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49540" y="209224"/>
            <a:ext cx="675000" cy="283834"/>
          </a:xfrm>
          <a:prstGeom prst="rect">
            <a:avLst/>
          </a:prstGeom>
        </p:spPr>
      </p:pic>
    </p:spTree>
    <p:extLst>
      <p:ext uri="{BB962C8B-B14F-4D97-AF65-F5344CB8AC3E}">
        <p14:creationId xmlns:p14="http://schemas.microsoft.com/office/powerpoint/2010/main" val="3349738582"/>
      </p:ext>
    </p:extLst>
  </p:cSld>
  <p:clrMapOvr>
    <a:overrideClrMapping bg1="lt1" tx1="dk1" bg2="lt2" tx2="dk2" accent1="accent1" accent2="accent2" accent3="accent3" accent4="accent4" accent5="accent5" accent6="accent6" hlink="hlink" folHlink="folHlink"/>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Seven point hep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Seven points - heptagon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cxnSp>
        <p:nvCxnSpPr>
          <p:cNvPr id="3" name="Straight Connector 2">
            <a:extLst>
              <a:ext uri="{FF2B5EF4-FFF2-40B4-BE49-F238E27FC236}">
                <a16:creationId xmlns:a16="http://schemas.microsoft.com/office/drawing/2014/main" id="{349A2487-DBCA-454C-558B-E11C24991FA8}"/>
              </a:ext>
            </a:extLst>
          </p:cNvPr>
          <p:cNvCxnSpPr>
            <a:cxnSpLocks/>
          </p:cNvCxnSpPr>
          <p:nvPr userDrawn="1"/>
        </p:nvCxnSpPr>
        <p:spPr>
          <a:xfrm>
            <a:off x="5246596" y="2659844"/>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2BC4742-1624-94E2-E274-4B95E1AD9895}"/>
              </a:ext>
            </a:extLst>
          </p:cNvPr>
          <p:cNvCxnSpPr>
            <a:cxnSpLocks/>
          </p:cNvCxnSpPr>
          <p:nvPr userDrawn="1"/>
        </p:nvCxnSpPr>
        <p:spPr>
          <a:xfrm flipH="1">
            <a:off x="611982" y="2649321"/>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1AF4952-9541-057A-47CD-9045D7C1125B}"/>
              </a:ext>
            </a:extLst>
          </p:cNvPr>
          <p:cNvCxnSpPr>
            <a:cxnSpLocks/>
          </p:cNvCxnSpPr>
          <p:nvPr userDrawn="1"/>
        </p:nvCxnSpPr>
        <p:spPr>
          <a:xfrm>
            <a:off x="5246596" y="1788139"/>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204FF09-ADAF-8C0D-64ED-A54BEB062C95}"/>
              </a:ext>
            </a:extLst>
          </p:cNvPr>
          <p:cNvCxnSpPr>
            <a:cxnSpLocks/>
          </p:cNvCxnSpPr>
          <p:nvPr userDrawn="1"/>
        </p:nvCxnSpPr>
        <p:spPr>
          <a:xfrm flipH="1">
            <a:off x="611982" y="1777616"/>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CFC468F-D1F3-DCBB-5F7E-6EA12B99EB62}"/>
              </a:ext>
            </a:extLst>
          </p:cNvPr>
          <p:cNvCxnSpPr>
            <a:cxnSpLocks/>
          </p:cNvCxnSpPr>
          <p:nvPr userDrawn="1"/>
        </p:nvCxnSpPr>
        <p:spPr>
          <a:xfrm>
            <a:off x="5246596" y="3635906"/>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EA21A10-890F-3FCF-DC8F-A34CB366675C}"/>
              </a:ext>
            </a:extLst>
          </p:cNvPr>
          <p:cNvCxnSpPr>
            <a:cxnSpLocks/>
          </p:cNvCxnSpPr>
          <p:nvPr userDrawn="1"/>
        </p:nvCxnSpPr>
        <p:spPr>
          <a:xfrm flipH="1">
            <a:off x="611982" y="362538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7E16F2-17F0-54B1-2611-BEDD72A1F5FE}"/>
              </a:ext>
            </a:extLst>
          </p:cNvPr>
          <p:cNvCxnSpPr>
            <a:cxnSpLocks/>
          </p:cNvCxnSpPr>
          <p:nvPr/>
        </p:nvCxnSpPr>
        <p:spPr>
          <a:xfrm>
            <a:off x="4609334" y="3502289"/>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023B16CF-61F0-D78A-F639-95BAA8063806}"/>
              </a:ext>
            </a:extLst>
          </p:cNvPr>
          <p:cNvGrpSpPr/>
          <p:nvPr userDrawn="1"/>
        </p:nvGrpSpPr>
        <p:grpSpPr>
          <a:xfrm>
            <a:off x="3295854" y="1479674"/>
            <a:ext cx="2596471" cy="2532161"/>
            <a:chOff x="7157927" y="2080000"/>
            <a:chExt cx="2622286" cy="2557336"/>
          </a:xfrm>
        </p:grpSpPr>
        <p:sp>
          <p:nvSpPr>
            <p:cNvPr id="65" name="Freeform 64">
              <a:extLst>
                <a:ext uri="{FF2B5EF4-FFF2-40B4-BE49-F238E27FC236}">
                  <a16:creationId xmlns:a16="http://schemas.microsoft.com/office/drawing/2014/main" id="{2A6F1CD8-1BAA-C0BB-0829-2582D8585A1D}"/>
                </a:ext>
              </a:extLst>
            </p:cNvPr>
            <p:cNvSpPr/>
            <p:nvPr/>
          </p:nvSpPr>
          <p:spPr>
            <a:xfrm>
              <a:off x="8511808" y="2080000"/>
              <a:ext cx="975293" cy="967644"/>
            </a:xfrm>
            <a:custGeom>
              <a:avLst/>
              <a:gdLst>
                <a:gd name="connsiteX0" fmla="*/ 165074 w 546470"/>
                <a:gd name="connsiteY0" fmla="*/ 542185 h 542184"/>
                <a:gd name="connsiteX1" fmla="*/ 546470 w 546470"/>
                <a:gd name="connsiteY1" fmla="*/ 263225 h 542184"/>
                <a:gd name="connsiteX2" fmla="*/ 0 w 546470"/>
                <a:gd name="connsiteY2" fmla="*/ 0 h 542184"/>
                <a:gd name="connsiteX3" fmla="*/ 0 w 546470"/>
                <a:gd name="connsiteY3" fmla="*/ 462672 h 542184"/>
                <a:gd name="connsiteX4" fmla="*/ 165074 w 546470"/>
                <a:gd name="connsiteY4" fmla="*/ 542185 h 542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70" h="542184">
                  <a:moveTo>
                    <a:pt x="165074" y="542185"/>
                  </a:moveTo>
                  <a:lnTo>
                    <a:pt x="546470" y="263225"/>
                  </a:lnTo>
                  <a:lnTo>
                    <a:pt x="0" y="0"/>
                  </a:lnTo>
                  <a:lnTo>
                    <a:pt x="0" y="462672"/>
                  </a:lnTo>
                  <a:lnTo>
                    <a:pt x="165074" y="542185"/>
                  </a:lnTo>
                  <a:close/>
                </a:path>
              </a:pathLst>
            </a:custGeom>
            <a:solidFill>
              <a:schemeClr val="accent4"/>
            </a:solidFill>
            <a:ln w="6992" cap="flat">
              <a:noFill/>
              <a:prstDash val="solid"/>
              <a:miter/>
            </a:ln>
          </p:spPr>
          <p:txBody>
            <a:bodyPr rtlCol="0" anchor="ctr"/>
            <a:lstStyle/>
            <a:p>
              <a:endParaRPr lang="en-GB" sz="1200" dirty="0"/>
            </a:p>
          </p:txBody>
        </p:sp>
        <p:sp>
          <p:nvSpPr>
            <p:cNvPr id="66" name="Freeform 65">
              <a:extLst>
                <a:ext uri="{FF2B5EF4-FFF2-40B4-BE49-F238E27FC236}">
                  <a16:creationId xmlns:a16="http://schemas.microsoft.com/office/drawing/2014/main" id="{103DEB1F-8001-599C-019E-55C2AD4646DC}"/>
                </a:ext>
              </a:extLst>
            </p:cNvPr>
            <p:cNvSpPr/>
            <p:nvPr/>
          </p:nvSpPr>
          <p:spPr>
            <a:xfrm>
              <a:off x="7177891" y="3520170"/>
              <a:ext cx="1050286" cy="1079472"/>
            </a:xfrm>
            <a:custGeom>
              <a:avLst/>
              <a:gdLst>
                <a:gd name="connsiteX0" fmla="*/ 475085 w 588490"/>
                <a:gd name="connsiteY0" fmla="*/ 0 h 604843"/>
                <a:gd name="connsiteX1" fmla="*/ 0 w 588490"/>
                <a:gd name="connsiteY1" fmla="*/ 131682 h 604843"/>
                <a:gd name="connsiteX2" fmla="*/ 377272 w 588490"/>
                <a:gd name="connsiteY2" fmla="*/ 604844 h 604843"/>
                <a:gd name="connsiteX3" fmla="*/ 588490 w 588490"/>
                <a:gd name="connsiteY3" fmla="*/ 142242 h 604843"/>
                <a:gd name="connsiteX4" fmla="*/ 475085 w 588490"/>
                <a:gd name="connsiteY4" fmla="*/ 0 h 60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90" h="604843">
                  <a:moveTo>
                    <a:pt x="475085" y="0"/>
                  </a:moveTo>
                  <a:lnTo>
                    <a:pt x="0" y="131682"/>
                  </a:lnTo>
                  <a:lnTo>
                    <a:pt x="377272" y="604844"/>
                  </a:lnTo>
                  <a:lnTo>
                    <a:pt x="588490" y="142242"/>
                  </a:lnTo>
                  <a:lnTo>
                    <a:pt x="475085" y="0"/>
                  </a:lnTo>
                  <a:close/>
                </a:path>
              </a:pathLst>
            </a:custGeom>
            <a:solidFill>
              <a:schemeClr val="accent6"/>
            </a:solidFill>
            <a:ln w="6992" cap="flat">
              <a:noFill/>
              <a:prstDash val="solid"/>
              <a:miter/>
            </a:ln>
          </p:spPr>
          <p:txBody>
            <a:bodyPr rtlCol="0" anchor="ctr"/>
            <a:lstStyle/>
            <a:p>
              <a:endParaRPr lang="en-GB" sz="1200" dirty="0"/>
            </a:p>
          </p:txBody>
        </p:sp>
        <p:sp>
          <p:nvSpPr>
            <p:cNvPr id="67" name="Freeform 66">
              <a:extLst>
                <a:ext uri="{FF2B5EF4-FFF2-40B4-BE49-F238E27FC236}">
                  <a16:creationId xmlns:a16="http://schemas.microsoft.com/office/drawing/2014/main" id="{CA2D056E-E06A-F09E-2654-EBDD04533020}"/>
                </a:ext>
              </a:extLst>
            </p:cNvPr>
            <p:cNvSpPr/>
            <p:nvPr/>
          </p:nvSpPr>
          <p:spPr>
            <a:xfrm>
              <a:off x="7157927" y="2615680"/>
              <a:ext cx="920638" cy="1057131"/>
            </a:xfrm>
            <a:custGeom>
              <a:avLst/>
              <a:gdLst>
                <a:gd name="connsiteX0" fmla="*/ 515847 w 515846"/>
                <a:gd name="connsiteY0" fmla="*/ 278470 h 592325"/>
                <a:gd name="connsiteX1" fmla="*/ 135149 w 515846"/>
                <a:gd name="connsiteY1" fmla="*/ 0 h 592325"/>
                <a:gd name="connsiteX2" fmla="*/ 0 w 515846"/>
                <a:gd name="connsiteY2" fmla="*/ 592326 h 592325"/>
                <a:gd name="connsiteX3" fmla="*/ 474246 w 515846"/>
                <a:gd name="connsiteY3" fmla="*/ 460853 h 592325"/>
                <a:gd name="connsiteX4" fmla="*/ 515847 w 515846"/>
                <a:gd name="connsiteY4" fmla="*/ 278470 h 5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46" h="592325">
                  <a:moveTo>
                    <a:pt x="515847" y="278470"/>
                  </a:moveTo>
                  <a:lnTo>
                    <a:pt x="135149" y="0"/>
                  </a:lnTo>
                  <a:lnTo>
                    <a:pt x="0" y="592326"/>
                  </a:lnTo>
                  <a:lnTo>
                    <a:pt x="474246" y="460853"/>
                  </a:lnTo>
                  <a:lnTo>
                    <a:pt x="515847" y="278470"/>
                  </a:lnTo>
                  <a:close/>
                </a:path>
              </a:pathLst>
            </a:custGeom>
            <a:solidFill>
              <a:schemeClr val="tx2"/>
            </a:solidFill>
            <a:ln w="6992" cap="flat">
              <a:noFill/>
              <a:prstDash val="solid"/>
              <a:miter/>
            </a:ln>
          </p:spPr>
          <p:txBody>
            <a:bodyPr rtlCol="0" anchor="ctr"/>
            <a:lstStyle/>
            <a:p>
              <a:endParaRPr lang="en-GB" sz="1200" dirty="0"/>
            </a:p>
          </p:txBody>
        </p:sp>
        <p:sp>
          <p:nvSpPr>
            <p:cNvPr id="68" name="Freeform 67">
              <a:extLst>
                <a:ext uri="{FF2B5EF4-FFF2-40B4-BE49-F238E27FC236}">
                  <a16:creationId xmlns:a16="http://schemas.microsoft.com/office/drawing/2014/main" id="{641BC662-DB0C-1919-9B35-096EFCD28B43}"/>
                </a:ext>
              </a:extLst>
            </p:cNvPr>
            <p:cNvSpPr/>
            <p:nvPr/>
          </p:nvSpPr>
          <p:spPr>
            <a:xfrm>
              <a:off x="7452285" y="2080000"/>
              <a:ext cx="974793" cy="967394"/>
            </a:xfrm>
            <a:custGeom>
              <a:avLst/>
              <a:gdLst>
                <a:gd name="connsiteX0" fmla="*/ 546191 w 546190"/>
                <a:gd name="connsiteY0" fmla="*/ 462672 h 542044"/>
                <a:gd name="connsiteX1" fmla="*/ 546191 w 546190"/>
                <a:gd name="connsiteY1" fmla="*/ 0 h 542044"/>
                <a:gd name="connsiteX2" fmla="*/ 0 w 546190"/>
                <a:gd name="connsiteY2" fmla="*/ 263085 h 542044"/>
                <a:gd name="connsiteX3" fmla="*/ 381397 w 546190"/>
                <a:gd name="connsiteY3" fmla="*/ 542045 h 542044"/>
                <a:gd name="connsiteX4" fmla="*/ 546191 w 546190"/>
                <a:gd name="connsiteY4" fmla="*/ 462672 h 542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90" h="542044">
                  <a:moveTo>
                    <a:pt x="546191" y="462672"/>
                  </a:moveTo>
                  <a:lnTo>
                    <a:pt x="546191" y="0"/>
                  </a:lnTo>
                  <a:lnTo>
                    <a:pt x="0" y="263085"/>
                  </a:lnTo>
                  <a:lnTo>
                    <a:pt x="381397" y="542045"/>
                  </a:lnTo>
                  <a:lnTo>
                    <a:pt x="546191" y="462672"/>
                  </a:lnTo>
                  <a:close/>
                </a:path>
              </a:pathLst>
            </a:custGeom>
            <a:solidFill>
              <a:schemeClr val="accent1"/>
            </a:solidFill>
            <a:ln w="6992" cap="flat">
              <a:noFill/>
              <a:prstDash val="solid"/>
              <a:miter/>
            </a:ln>
          </p:spPr>
          <p:txBody>
            <a:bodyPr rtlCol="0" anchor="ctr"/>
            <a:lstStyle/>
            <a:p>
              <a:endParaRPr lang="en-GB" sz="1200" dirty="0"/>
            </a:p>
          </p:txBody>
        </p:sp>
        <p:sp>
          <p:nvSpPr>
            <p:cNvPr id="69" name="Freeform 68">
              <a:extLst>
                <a:ext uri="{FF2B5EF4-FFF2-40B4-BE49-F238E27FC236}">
                  <a16:creationId xmlns:a16="http://schemas.microsoft.com/office/drawing/2014/main" id="{F1B945D9-01F1-AC30-D1A1-3221F669682F}"/>
                </a:ext>
              </a:extLst>
            </p:cNvPr>
            <p:cNvSpPr/>
            <p:nvPr/>
          </p:nvSpPr>
          <p:spPr>
            <a:xfrm>
              <a:off x="8712581" y="3517425"/>
              <a:ext cx="1050661" cy="1079847"/>
            </a:xfrm>
            <a:custGeom>
              <a:avLst/>
              <a:gdLst>
                <a:gd name="connsiteX0" fmla="*/ 113615 w 588700"/>
                <a:gd name="connsiteY0" fmla="*/ 0 h 605053"/>
                <a:gd name="connsiteX1" fmla="*/ 0 w 588700"/>
                <a:gd name="connsiteY1" fmla="*/ 142452 h 605053"/>
                <a:gd name="connsiteX2" fmla="*/ 211219 w 588700"/>
                <a:gd name="connsiteY2" fmla="*/ 605054 h 605053"/>
                <a:gd name="connsiteX3" fmla="*/ 588700 w 588700"/>
                <a:gd name="connsiteY3" fmla="*/ 131613 h 605053"/>
                <a:gd name="connsiteX4" fmla="*/ 113615 w 588700"/>
                <a:gd name="connsiteY4" fmla="*/ 0 h 605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00" h="605053">
                  <a:moveTo>
                    <a:pt x="113615" y="0"/>
                  </a:moveTo>
                  <a:lnTo>
                    <a:pt x="0" y="142452"/>
                  </a:lnTo>
                  <a:lnTo>
                    <a:pt x="211219" y="605054"/>
                  </a:lnTo>
                  <a:lnTo>
                    <a:pt x="588700" y="131613"/>
                  </a:lnTo>
                  <a:lnTo>
                    <a:pt x="113615" y="0"/>
                  </a:lnTo>
                  <a:close/>
                </a:path>
              </a:pathLst>
            </a:custGeom>
            <a:solidFill>
              <a:srgbClr val="8BC385"/>
            </a:solidFill>
            <a:ln w="6992" cap="flat">
              <a:noFill/>
              <a:prstDash val="solid"/>
              <a:miter/>
            </a:ln>
          </p:spPr>
          <p:txBody>
            <a:bodyPr rtlCol="0" anchor="ctr"/>
            <a:lstStyle/>
            <a:p>
              <a:endParaRPr lang="en-GB" sz="1200" dirty="0"/>
            </a:p>
          </p:txBody>
        </p:sp>
        <p:sp>
          <p:nvSpPr>
            <p:cNvPr id="70" name="Freeform 69">
              <a:extLst>
                <a:ext uri="{FF2B5EF4-FFF2-40B4-BE49-F238E27FC236}">
                  <a16:creationId xmlns:a16="http://schemas.microsoft.com/office/drawing/2014/main" id="{6EF56AF7-C74C-C98C-FAAD-DFB1DD79DB45}"/>
                </a:ext>
              </a:extLst>
            </p:cNvPr>
            <p:cNvSpPr/>
            <p:nvPr/>
          </p:nvSpPr>
          <p:spPr>
            <a:xfrm>
              <a:off x="8860448" y="2616178"/>
              <a:ext cx="919765" cy="1053014"/>
            </a:xfrm>
            <a:custGeom>
              <a:avLst/>
              <a:gdLst>
                <a:gd name="connsiteX0" fmla="*/ 41111 w 515357"/>
                <a:gd name="connsiteY0" fmla="*/ 458546 h 590018"/>
                <a:gd name="connsiteX1" fmla="*/ 515357 w 515357"/>
                <a:gd name="connsiteY1" fmla="*/ 590018 h 590018"/>
                <a:gd name="connsiteX2" fmla="*/ 380697 w 515357"/>
                <a:gd name="connsiteY2" fmla="*/ 0 h 590018"/>
                <a:gd name="connsiteX3" fmla="*/ 0 w 515357"/>
                <a:gd name="connsiteY3" fmla="*/ 278400 h 590018"/>
                <a:gd name="connsiteX4" fmla="*/ 41111 w 515357"/>
                <a:gd name="connsiteY4" fmla="*/ 458546 h 59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57" h="590018">
                  <a:moveTo>
                    <a:pt x="41111" y="458546"/>
                  </a:moveTo>
                  <a:lnTo>
                    <a:pt x="515357" y="590018"/>
                  </a:lnTo>
                  <a:lnTo>
                    <a:pt x="380697" y="0"/>
                  </a:lnTo>
                  <a:lnTo>
                    <a:pt x="0" y="278400"/>
                  </a:lnTo>
                  <a:lnTo>
                    <a:pt x="41111" y="458546"/>
                  </a:lnTo>
                  <a:close/>
                </a:path>
              </a:pathLst>
            </a:custGeom>
            <a:solidFill>
              <a:schemeClr val="bg2"/>
            </a:solidFill>
            <a:ln w="6992" cap="flat">
              <a:noFill/>
              <a:prstDash val="solid"/>
              <a:miter/>
            </a:ln>
          </p:spPr>
          <p:txBody>
            <a:bodyPr rtlCol="0" anchor="ctr"/>
            <a:lstStyle/>
            <a:p>
              <a:endParaRPr lang="en-GB" sz="1200" dirty="0"/>
            </a:p>
          </p:txBody>
        </p:sp>
        <p:sp>
          <p:nvSpPr>
            <p:cNvPr id="71" name="Freeform 70">
              <a:extLst>
                <a:ext uri="{FF2B5EF4-FFF2-40B4-BE49-F238E27FC236}">
                  <a16:creationId xmlns:a16="http://schemas.microsoft.com/office/drawing/2014/main" id="{EF54BFB1-3031-43A3-42E8-1D448E2DD656}"/>
                </a:ext>
              </a:extLst>
            </p:cNvPr>
            <p:cNvSpPr/>
            <p:nvPr/>
          </p:nvSpPr>
          <p:spPr>
            <a:xfrm>
              <a:off x="7927205" y="3811600"/>
              <a:ext cx="1087471" cy="825736"/>
            </a:xfrm>
            <a:custGeom>
              <a:avLst/>
              <a:gdLst>
                <a:gd name="connsiteX0" fmla="*/ 211219 w 609325"/>
                <a:gd name="connsiteY0" fmla="*/ 0 h 462671"/>
                <a:gd name="connsiteX1" fmla="*/ 0 w 609325"/>
                <a:gd name="connsiteY1" fmla="*/ 462672 h 462671"/>
                <a:gd name="connsiteX2" fmla="*/ 609326 w 609325"/>
                <a:gd name="connsiteY2" fmla="*/ 462672 h 462671"/>
                <a:gd name="connsiteX3" fmla="*/ 398037 w 609325"/>
                <a:gd name="connsiteY3" fmla="*/ 0 h 462671"/>
                <a:gd name="connsiteX4" fmla="*/ 211219 w 609325"/>
                <a:gd name="connsiteY4" fmla="*/ 0 h 46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325" h="462671">
                  <a:moveTo>
                    <a:pt x="211219" y="0"/>
                  </a:moveTo>
                  <a:lnTo>
                    <a:pt x="0" y="462672"/>
                  </a:lnTo>
                  <a:lnTo>
                    <a:pt x="609326" y="462672"/>
                  </a:lnTo>
                  <a:lnTo>
                    <a:pt x="398037" y="0"/>
                  </a:lnTo>
                  <a:lnTo>
                    <a:pt x="211219" y="0"/>
                  </a:lnTo>
                  <a:close/>
                </a:path>
              </a:pathLst>
            </a:custGeom>
            <a:solidFill>
              <a:schemeClr val="accent5"/>
            </a:solidFill>
            <a:ln w="6992" cap="flat">
              <a:noFill/>
              <a:prstDash val="solid"/>
              <a:miter/>
            </a:ln>
          </p:spPr>
          <p:txBody>
            <a:bodyPr rtlCol="0" anchor="ctr"/>
            <a:lstStyle/>
            <a:p>
              <a:endParaRPr lang="en-GB" sz="1200" dirty="0"/>
            </a:p>
          </p:txBody>
        </p:sp>
      </p:grpSp>
      <p:sp>
        <p:nvSpPr>
          <p:cNvPr id="72" name="Text Placeholder 49">
            <a:extLst>
              <a:ext uri="{FF2B5EF4-FFF2-40B4-BE49-F238E27FC236}">
                <a16:creationId xmlns:a16="http://schemas.microsoft.com/office/drawing/2014/main" id="{B56DD148-99E1-467F-C77E-EEA17B1C3287}"/>
              </a:ext>
            </a:extLst>
          </p:cNvPr>
          <p:cNvSpPr>
            <a:spLocks noGrp="1"/>
          </p:cNvSpPr>
          <p:nvPr>
            <p:ph type="body" sz="quarter" idx="30" hasCustomPrompt="1"/>
          </p:nvPr>
        </p:nvSpPr>
        <p:spPr>
          <a:xfrm>
            <a:off x="5656861" y="363375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3" name="Text Placeholder 49">
            <a:extLst>
              <a:ext uri="{FF2B5EF4-FFF2-40B4-BE49-F238E27FC236}">
                <a16:creationId xmlns:a16="http://schemas.microsoft.com/office/drawing/2014/main" id="{59902B88-01F1-152A-1CD0-AA1CA568D140}"/>
              </a:ext>
            </a:extLst>
          </p:cNvPr>
          <p:cNvSpPr>
            <a:spLocks noGrp="1"/>
          </p:cNvSpPr>
          <p:nvPr>
            <p:ph type="body" sz="quarter" idx="31" hasCustomPrompt="1"/>
          </p:nvPr>
        </p:nvSpPr>
        <p:spPr>
          <a:xfrm>
            <a:off x="5671666" y="3417114"/>
            <a:ext cx="2775086" cy="211873"/>
          </a:xfrm>
        </p:spPr>
        <p:txBody>
          <a:bodyPr>
            <a:normAutofit/>
          </a:bodyPr>
          <a:lstStyle>
            <a:lvl1pPr algn="r">
              <a:defRPr sz="1050" b="1">
                <a:solidFill>
                  <a:schemeClr val="tx1"/>
                </a:solidFill>
              </a:defRPr>
            </a:lvl1pPr>
          </a:lstStyle>
          <a:p>
            <a:pPr lvl="0"/>
            <a:r>
              <a:rPr lang="en-US"/>
              <a:t>Lorem ipsum dolor</a:t>
            </a:r>
          </a:p>
        </p:txBody>
      </p:sp>
      <p:sp>
        <p:nvSpPr>
          <p:cNvPr id="74" name="Text Placeholder 49">
            <a:extLst>
              <a:ext uri="{FF2B5EF4-FFF2-40B4-BE49-F238E27FC236}">
                <a16:creationId xmlns:a16="http://schemas.microsoft.com/office/drawing/2014/main" id="{9AC0D4CD-DC15-36FD-426B-64A1D4390A50}"/>
              </a:ext>
            </a:extLst>
          </p:cNvPr>
          <p:cNvSpPr>
            <a:spLocks noGrp="1"/>
          </p:cNvSpPr>
          <p:nvPr>
            <p:ph type="body" sz="quarter" idx="32" hasCustomPrompt="1"/>
          </p:nvPr>
        </p:nvSpPr>
        <p:spPr>
          <a:xfrm>
            <a:off x="5656861" y="2656107"/>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5" name="Text Placeholder 49">
            <a:extLst>
              <a:ext uri="{FF2B5EF4-FFF2-40B4-BE49-F238E27FC236}">
                <a16:creationId xmlns:a16="http://schemas.microsoft.com/office/drawing/2014/main" id="{00A419F7-05DB-2DD8-8F15-98D50D5AD7A7}"/>
              </a:ext>
            </a:extLst>
          </p:cNvPr>
          <p:cNvSpPr>
            <a:spLocks noGrp="1"/>
          </p:cNvSpPr>
          <p:nvPr>
            <p:ph type="body" sz="quarter" idx="33" hasCustomPrompt="1"/>
          </p:nvPr>
        </p:nvSpPr>
        <p:spPr>
          <a:xfrm>
            <a:off x="5671666" y="2439471"/>
            <a:ext cx="2775086" cy="211873"/>
          </a:xfrm>
        </p:spPr>
        <p:txBody>
          <a:bodyPr>
            <a:normAutofit/>
          </a:bodyPr>
          <a:lstStyle>
            <a:lvl1pPr algn="r">
              <a:defRPr sz="1050" b="1">
                <a:solidFill>
                  <a:schemeClr val="tx1"/>
                </a:solidFill>
              </a:defRPr>
            </a:lvl1pPr>
          </a:lstStyle>
          <a:p>
            <a:pPr lvl="0"/>
            <a:r>
              <a:rPr lang="en-US"/>
              <a:t>Lorem ipsum dolor</a:t>
            </a:r>
          </a:p>
        </p:txBody>
      </p:sp>
      <p:sp>
        <p:nvSpPr>
          <p:cNvPr id="76" name="Text Placeholder 49">
            <a:extLst>
              <a:ext uri="{FF2B5EF4-FFF2-40B4-BE49-F238E27FC236}">
                <a16:creationId xmlns:a16="http://schemas.microsoft.com/office/drawing/2014/main" id="{7B211A0F-F9AE-A248-6CB4-A7C51BFF9991}"/>
              </a:ext>
            </a:extLst>
          </p:cNvPr>
          <p:cNvSpPr>
            <a:spLocks noGrp="1"/>
          </p:cNvSpPr>
          <p:nvPr>
            <p:ph type="body" sz="quarter" idx="34" hasCustomPrompt="1"/>
          </p:nvPr>
        </p:nvSpPr>
        <p:spPr>
          <a:xfrm>
            <a:off x="5654249" y="1803909"/>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7" name="Text Placeholder 49">
            <a:extLst>
              <a:ext uri="{FF2B5EF4-FFF2-40B4-BE49-F238E27FC236}">
                <a16:creationId xmlns:a16="http://schemas.microsoft.com/office/drawing/2014/main" id="{37D351D6-42A8-8A15-0894-CE3521428D4E}"/>
              </a:ext>
            </a:extLst>
          </p:cNvPr>
          <p:cNvSpPr>
            <a:spLocks noGrp="1"/>
          </p:cNvSpPr>
          <p:nvPr>
            <p:ph type="body" sz="quarter" idx="35" hasCustomPrompt="1"/>
          </p:nvPr>
        </p:nvSpPr>
        <p:spPr>
          <a:xfrm>
            <a:off x="5669053" y="1587273"/>
            <a:ext cx="2775086" cy="211873"/>
          </a:xfrm>
        </p:spPr>
        <p:txBody>
          <a:bodyPr>
            <a:normAutofit/>
          </a:bodyPr>
          <a:lstStyle>
            <a:lvl1pPr algn="r">
              <a:defRPr sz="1050" b="1">
                <a:solidFill>
                  <a:schemeClr val="tx1"/>
                </a:solidFill>
              </a:defRPr>
            </a:lvl1pPr>
          </a:lstStyle>
          <a:p>
            <a:pPr lvl="0"/>
            <a:r>
              <a:rPr lang="en-US"/>
              <a:t>Lorem ipsum dolor</a:t>
            </a:r>
          </a:p>
        </p:txBody>
      </p:sp>
      <p:sp>
        <p:nvSpPr>
          <p:cNvPr id="78" name="Text Placeholder 49">
            <a:extLst>
              <a:ext uri="{FF2B5EF4-FFF2-40B4-BE49-F238E27FC236}">
                <a16:creationId xmlns:a16="http://schemas.microsoft.com/office/drawing/2014/main" id="{37B19D1B-135F-C4F5-A6F0-9477254395A8}"/>
              </a:ext>
            </a:extLst>
          </p:cNvPr>
          <p:cNvSpPr>
            <a:spLocks noGrp="1"/>
          </p:cNvSpPr>
          <p:nvPr>
            <p:ph type="body" sz="quarter" idx="36" hasCustomPrompt="1"/>
          </p:nvPr>
        </p:nvSpPr>
        <p:spPr>
          <a:xfrm>
            <a:off x="714994" y="363375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9" name="Text Placeholder 49">
            <a:extLst>
              <a:ext uri="{FF2B5EF4-FFF2-40B4-BE49-F238E27FC236}">
                <a16:creationId xmlns:a16="http://schemas.microsoft.com/office/drawing/2014/main" id="{B7D1C3AC-9FDF-0CDD-38C8-3D79C321727A}"/>
              </a:ext>
            </a:extLst>
          </p:cNvPr>
          <p:cNvSpPr>
            <a:spLocks noGrp="1"/>
          </p:cNvSpPr>
          <p:nvPr>
            <p:ph type="body" sz="quarter" idx="37" hasCustomPrompt="1"/>
          </p:nvPr>
        </p:nvSpPr>
        <p:spPr>
          <a:xfrm>
            <a:off x="729799" y="3417114"/>
            <a:ext cx="2775086" cy="211873"/>
          </a:xfrm>
        </p:spPr>
        <p:txBody>
          <a:bodyPr>
            <a:normAutofit/>
          </a:bodyPr>
          <a:lstStyle>
            <a:lvl1pPr algn="l">
              <a:defRPr sz="1050" b="1">
                <a:solidFill>
                  <a:schemeClr val="tx1"/>
                </a:solidFill>
              </a:defRPr>
            </a:lvl1pPr>
          </a:lstStyle>
          <a:p>
            <a:pPr lvl="0"/>
            <a:r>
              <a:rPr lang="en-US"/>
              <a:t>Lorem ipsum dolor</a:t>
            </a:r>
          </a:p>
        </p:txBody>
      </p:sp>
      <p:sp>
        <p:nvSpPr>
          <p:cNvPr id="80" name="Text Placeholder 49">
            <a:extLst>
              <a:ext uri="{FF2B5EF4-FFF2-40B4-BE49-F238E27FC236}">
                <a16:creationId xmlns:a16="http://schemas.microsoft.com/office/drawing/2014/main" id="{9C673682-1090-2897-5941-F0D8D0955357}"/>
              </a:ext>
            </a:extLst>
          </p:cNvPr>
          <p:cNvSpPr>
            <a:spLocks noGrp="1"/>
          </p:cNvSpPr>
          <p:nvPr>
            <p:ph type="body" sz="quarter" idx="38" hasCustomPrompt="1"/>
          </p:nvPr>
        </p:nvSpPr>
        <p:spPr>
          <a:xfrm>
            <a:off x="714994" y="2656107"/>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1" name="Text Placeholder 49">
            <a:extLst>
              <a:ext uri="{FF2B5EF4-FFF2-40B4-BE49-F238E27FC236}">
                <a16:creationId xmlns:a16="http://schemas.microsoft.com/office/drawing/2014/main" id="{12985641-DB2A-61A3-3323-D6122EB9E719}"/>
              </a:ext>
            </a:extLst>
          </p:cNvPr>
          <p:cNvSpPr>
            <a:spLocks noGrp="1"/>
          </p:cNvSpPr>
          <p:nvPr>
            <p:ph type="body" sz="quarter" idx="39" hasCustomPrompt="1"/>
          </p:nvPr>
        </p:nvSpPr>
        <p:spPr>
          <a:xfrm>
            <a:off x="729799" y="2439471"/>
            <a:ext cx="2775086" cy="211873"/>
          </a:xfrm>
        </p:spPr>
        <p:txBody>
          <a:bodyPr>
            <a:normAutofit/>
          </a:bodyPr>
          <a:lstStyle>
            <a:lvl1pPr algn="l">
              <a:defRPr sz="1050" b="1">
                <a:solidFill>
                  <a:schemeClr val="tx1"/>
                </a:solidFill>
              </a:defRPr>
            </a:lvl1pPr>
          </a:lstStyle>
          <a:p>
            <a:pPr lvl="0"/>
            <a:r>
              <a:rPr lang="en-US"/>
              <a:t>Lorem ipsum dolor</a:t>
            </a:r>
          </a:p>
        </p:txBody>
      </p:sp>
      <p:sp>
        <p:nvSpPr>
          <p:cNvPr id="82" name="Text Placeholder 49">
            <a:extLst>
              <a:ext uri="{FF2B5EF4-FFF2-40B4-BE49-F238E27FC236}">
                <a16:creationId xmlns:a16="http://schemas.microsoft.com/office/drawing/2014/main" id="{A018B9EC-EEF4-C6B3-A1BE-779C51459651}"/>
              </a:ext>
            </a:extLst>
          </p:cNvPr>
          <p:cNvSpPr>
            <a:spLocks noGrp="1"/>
          </p:cNvSpPr>
          <p:nvPr>
            <p:ph type="body" sz="quarter" idx="40" hasCustomPrompt="1"/>
          </p:nvPr>
        </p:nvSpPr>
        <p:spPr>
          <a:xfrm>
            <a:off x="712382" y="1803909"/>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51737313-F4C3-F70A-523B-3D59DDC8D1AF}"/>
              </a:ext>
            </a:extLst>
          </p:cNvPr>
          <p:cNvSpPr>
            <a:spLocks noGrp="1"/>
          </p:cNvSpPr>
          <p:nvPr>
            <p:ph type="body" sz="quarter" idx="41" hasCustomPrompt="1"/>
          </p:nvPr>
        </p:nvSpPr>
        <p:spPr>
          <a:xfrm>
            <a:off x="727186" y="1587273"/>
            <a:ext cx="2775086" cy="211873"/>
          </a:xfrm>
        </p:spPr>
        <p:txBody>
          <a:bodyPr>
            <a:normAutofit/>
          </a:bodyPr>
          <a:lstStyle>
            <a:lvl1pPr algn="l">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E2814225-0143-C5C2-84E6-4BAF0504B5CB}"/>
              </a:ext>
            </a:extLst>
          </p:cNvPr>
          <p:cNvSpPr>
            <a:spLocks noGrp="1"/>
          </p:cNvSpPr>
          <p:nvPr>
            <p:ph type="body" sz="quarter" idx="42" hasCustomPrompt="1"/>
          </p:nvPr>
        </p:nvSpPr>
        <p:spPr>
          <a:xfrm>
            <a:off x="3240156" y="459746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D671E37F-8E9D-BFBF-3B42-164829C2658E}"/>
              </a:ext>
            </a:extLst>
          </p:cNvPr>
          <p:cNvSpPr>
            <a:spLocks noGrp="1"/>
          </p:cNvSpPr>
          <p:nvPr>
            <p:ph type="body" sz="quarter" idx="43" hasCustomPrompt="1"/>
          </p:nvPr>
        </p:nvSpPr>
        <p:spPr>
          <a:xfrm>
            <a:off x="3254960" y="4380826"/>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94258099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Eight point octo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Eight points - </a:t>
            </a:r>
            <a:r>
              <a:rPr lang="en-US" err="1"/>
              <a:t>octogon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grpSp>
        <p:nvGrpSpPr>
          <p:cNvPr id="32" name="Group 31">
            <a:extLst>
              <a:ext uri="{FF2B5EF4-FFF2-40B4-BE49-F238E27FC236}">
                <a16:creationId xmlns:a16="http://schemas.microsoft.com/office/drawing/2014/main" id="{2C7C0640-FD08-BAA0-0238-ECB4401CB7B8}"/>
              </a:ext>
            </a:extLst>
          </p:cNvPr>
          <p:cNvGrpSpPr/>
          <p:nvPr userDrawn="1"/>
        </p:nvGrpSpPr>
        <p:grpSpPr>
          <a:xfrm>
            <a:off x="611982" y="1630217"/>
            <a:ext cx="7965281" cy="2742668"/>
            <a:chOff x="815975" y="1685350"/>
            <a:chExt cx="10620375" cy="3656890"/>
          </a:xfrm>
        </p:grpSpPr>
        <p:cxnSp>
          <p:nvCxnSpPr>
            <p:cNvPr id="79" name="Straight Connector 78">
              <a:extLst>
                <a:ext uri="{FF2B5EF4-FFF2-40B4-BE49-F238E27FC236}">
                  <a16:creationId xmlns:a16="http://schemas.microsoft.com/office/drawing/2014/main" id="{74F885BC-07E2-7E2D-0D3E-D9ABCAD6AD4F}"/>
                </a:ext>
              </a:extLst>
            </p:cNvPr>
            <p:cNvCxnSpPr>
              <a:cxnSpLocks/>
            </p:cNvCxnSpPr>
            <p:nvPr/>
          </p:nvCxnSpPr>
          <p:spPr>
            <a:xfrm flipV="1">
              <a:off x="6108285" y="1685350"/>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D831F97C-0251-B25D-EC1A-9FF05B9CE38F}"/>
                </a:ext>
              </a:extLst>
            </p:cNvPr>
            <p:cNvGrpSpPr/>
            <p:nvPr/>
          </p:nvGrpSpPr>
          <p:grpSpPr>
            <a:xfrm>
              <a:off x="815975" y="2386279"/>
              <a:ext cx="10620375" cy="2477720"/>
              <a:chOff x="815975" y="2386279"/>
              <a:chExt cx="10620375" cy="2477720"/>
            </a:xfrm>
          </p:grpSpPr>
          <p:cxnSp>
            <p:nvCxnSpPr>
              <p:cNvPr id="48" name="Straight Connector 47">
                <a:extLst>
                  <a:ext uri="{FF2B5EF4-FFF2-40B4-BE49-F238E27FC236}">
                    <a16:creationId xmlns:a16="http://schemas.microsoft.com/office/drawing/2014/main" id="{0A742BB4-4CF6-E2D3-AEF2-87D19004C559}"/>
                  </a:ext>
                </a:extLst>
              </p:cNvPr>
              <p:cNvCxnSpPr>
                <a:cxnSpLocks/>
              </p:cNvCxnSpPr>
              <p:nvPr/>
            </p:nvCxnSpPr>
            <p:spPr>
              <a:xfrm>
                <a:off x="6995461" y="356258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73F8AB8-34F2-CFC0-1A39-46137EFCFF90}"/>
                  </a:ext>
                </a:extLst>
              </p:cNvPr>
              <p:cNvCxnSpPr>
                <a:cxnSpLocks/>
              </p:cNvCxnSpPr>
              <p:nvPr/>
            </p:nvCxnSpPr>
            <p:spPr>
              <a:xfrm flipH="1">
                <a:off x="815975" y="354855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53EBAF6-F49F-156D-A9DF-83D1B607F3BE}"/>
                  </a:ext>
                </a:extLst>
              </p:cNvPr>
              <p:cNvCxnSpPr>
                <a:cxnSpLocks/>
              </p:cNvCxnSpPr>
              <p:nvPr/>
            </p:nvCxnSpPr>
            <p:spPr>
              <a:xfrm>
                <a:off x="6995461" y="24003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04B8745-F3D1-4C9F-E273-5CA070BE71C4}"/>
                  </a:ext>
                </a:extLst>
              </p:cNvPr>
              <p:cNvCxnSpPr>
                <a:cxnSpLocks/>
              </p:cNvCxnSpPr>
              <p:nvPr/>
            </p:nvCxnSpPr>
            <p:spPr>
              <a:xfrm flipH="1">
                <a:off x="815975" y="23862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5A44EB6-47BD-09E4-2B4C-95106C242093}"/>
                  </a:ext>
                </a:extLst>
              </p:cNvPr>
              <p:cNvCxnSpPr>
                <a:cxnSpLocks/>
              </p:cNvCxnSpPr>
              <p:nvPr/>
            </p:nvCxnSpPr>
            <p:spPr>
              <a:xfrm>
                <a:off x="6995461" y="48639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74B9C96-7D3D-7545-E658-ACA76A49C4D7}"/>
                  </a:ext>
                </a:extLst>
              </p:cNvPr>
              <p:cNvCxnSpPr>
                <a:cxnSpLocks/>
              </p:cNvCxnSpPr>
              <p:nvPr/>
            </p:nvCxnSpPr>
            <p:spPr>
              <a:xfrm flipH="1">
                <a:off x="815975" y="48499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D6D81F84-ED62-C783-A6D9-31792C6A1473}"/>
                </a:ext>
              </a:extLst>
            </p:cNvPr>
            <p:cNvCxnSpPr>
              <a:cxnSpLocks/>
            </p:cNvCxnSpPr>
            <p:nvPr/>
          </p:nvCxnSpPr>
          <p:spPr>
            <a:xfrm>
              <a:off x="6085210" y="4246850"/>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6" name="Content Placeholder 7">
              <a:extLst>
                <a:ext uri="{FF2B5EF4-FFF2-40B4-BE49-F238E27FC236}">
                  <a16:creationId xmlns:a16="http://schemas.microsoft.com/office/drawing/2014/main" id="{DC6C5EA2-1AF2-3EAE-579D-32B2CDFD234D}"/>
                </a:ext>
              </a:extLst>
            </p:cNvPr>
            <p:cNvGrpSpPr/>
            <p:nvPr/>
          </p:nvGrpSpPr>
          <p:grpSpPr>
            <a:xfrm>
              <a:off x="4437958" y="1861432"/>
              <a:ext cx="3316083" cy="3316811"/>
              <a:chOff x="2745890" y="3360439"/>
              <a:chExt cx="1421969" cy="1422281"/>
            </a:xfrm>
            <a:solidFill>
              <a:schemeClr val="bg2"/>
            </a:solidFill>
          </p:grpSpPr>
          <p:sp>
            <p:nvSpPr>
              <p:cNvPr id="37" name="Freeform 36">
                <a:extLst>
                  <a:ext uri="{FF2B5EF4-FFF2-40B4-BE49-F238E27FC236}">
                    <a16:creationId xmlns:a16="http://schemas.microsoft.com/office/drawing/2014/main" id="{D1713B52-DAAE-196E-EE62-44190D6C9FE1}"/>
                  </a:ext>
                </a:extLst>
              </p:cNvPr>
              <p:cNvSpPr/>
              <p:nvPr/>
            </p:nvSpPr>
            <p:spPr>
              <a:xfrm>
                <a:off x="2763440" y="3377992"/>
                <a:ext cx="562621" cy="562674"/>
              </a:xfrm>
              <a:custGeom>
                <a:avLst/>
                <a:gdLst>
                  <a:gd name="connsiteX0" fmla="*/ 562621 w 562621"/>
                  <a:gd name="connsiteY0" fmla="*/ 437566 h 562674"/>
                  <a:gd name="connsiteX1" fmla="*/ 381397 w 562621"/>
                  <a:gd name="connsiteY1" fmla="*/ 0 h 562674"/>
                  <a:gd name="connsiteX2" fmla="*/ 0 w 562621"/>
                  <a:gd name="connsiteY2" fmla="*/ 381480 h 562674"/>
                  <a:gd name="connsiteX3" fmla="*/ 437470 w 562621"/>
                  <a:gd name="connsiteY3" fmla="*/ 562675 h 562674"/>
                  <a:gd name="connsiteX4" fmla="*/ 562621 w 562621"/>
                  <a:gd name="connsiteY4" fmla="*/ 437566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674">
                    <a:moveTo>
                      <a:pt x="562621" y="437566"/>
                    </a:moveTo>
                    <a:lnTo>
                      <a:pt x="381397" y="0"/>
                    </a:lnTo>
                    <a:lnTo>
                      <a:pt x="0" y="381480"/>
                    </a:lnTo>
                    <a:lnTo>
                      <a:pt x="437470" y="562675"/>
                    </a:lnTo>
                    <a:lnTo>
                      <a:pt x="562621" y="437566"/>
                    </a:lnTo>
                    <a:close/>
                  </a:path>
                </a:pathLst>
              </a:custGeom>
              <a:solidFill>
                <a:schemeClr val="accent6"/>
              </a:solidFill>
              <a:ln w="6992" cap="flat">
                <a:noFill/>
                <a:prstDash val="solid"/>
                <a:miter/>
              </a:ln>
            </p:spPr>
            <p:txBody>
              <a:bodyPr rtlCol="0" anchor="ctr"/>
              <a:lstStyle/>
              <a:p>
                <a:endParaRPr lang="en-GB" sz="1200" dirty="0"/>
              </a:p>
            </p:txBody>
          </p:sp>
          <p:sp>
            <p:nvSpPr>
              <p:cNvPr id="38" name="Freeform 37">
                <a:extLst>
                  <a:ext uri="{FF2B5EF4-FFF2-40B4-BE49-F238E27FC236}">
                    <a16:creationId xmlns:a16="http://schemas.microsoft.com/office/drawing/2014/main" id="{9CDD3511-5C13-FBCD-7178-771AEA793173}"/>
                  </a:ext>
                </a:extLst>
              </p:cNvPr>
              <p:cNvSpPr/>
              <p:nvPr/>
            </p:nvSpPr>
            <p:spPr>
              <a:xfrm>
                <a:off x="3730390" y="3801851"/>
                <a:ext cx="437470" cy="539457"/>
              </a:xfrm>
              <a:custGeom>
                <a:avLst/>
                <a:gdLst>
                  <a:gd name="connsiteX0" fmla="*/ 0 w 437470"/>
                  <a:gd name="connsiteY0" fmla="*/ 358193 h 539457"/>
                  <a:gd name="connsiteX1" fmla="*/ 437470 w 437470"/>
                  <a:gd name="connsiteY1" fmla="*/ 539457 h 539457"/>
                  <a:gd name="connsiteX2" fmla="*/ 437470 w 437470"/>
                  <a:gd name="connsiteY2" fmla="*/ 0 h 539457"/>
                  <a:gd name="connsiteX3" fmla="*/ 0 w 437470"/>
                  <a:gd name="connsiteY3" fmla="*/ 181194 h 539457"/>
                  <a:gd name="connsiteX4" fmla="*/ 0 w 437470"/>
                  <a:gd name="connsiteY4" fmla="*/ 358193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0" y="358193"/>
                    </a:moveTo>
                    <a:lnTo>
                      <a:pt x="437470" y="539457"/>
                    </a:lnTo>
                    <a:lnTo>
                      <a:pt x="437470" y="0"/>
                    </a:lnTo>
                    <a:lnTo>
                      <a:pt x="0" y="181194"/>
                    </a:lnTo>
                    <a:lnTo>
                      <a:pt x="0" y="358193"/>
                    </a:lnTo>
                    <a:close/>
                  </a:path>
                </a:pathLst>
              </a:custGeom>
              <a:solidFill>
                <a:schemeClr val="accent5"/>
              </a:solidFill>
              <a:ln w="6992" cap="flat">
                <a:noFill/>
                <a:prstDash val="solid"/>
                <a:miter/>
              </a:ln>
            </p:spPr>
            <p:txBody>
              <a:bodyPr rtlCol="0" anchor="ctr"/>
              <a:lstStyle/>
              <a:p>
                <a:endParaRPr lang="en-GB" sz="1200" dirty="0"/>
              </a:p>
            </p:txBody>
          </p:sp>
          <p:sp>
            <p:nvSpPr>
              <p:cNvPr id="39" name="Freeform 38">
                <a:extLst>
                  <a:ext uri="{FF2B5EF4-FFF2-40B4-BE49-F238E27FC236}">
                    <a16:creationId xmlns:a16="http://schemas.microsoft.com/office/drawing/2014/main" id="{FB2802A2-7940-DD5D-FCAA-CFCFABCDEE5C}"/>
                  </a:ext>
                </a:extLst>
              </p:cNvPr>
              <p:cNvSpPr/>
              <p:nvPr/>
            </p:nvSpPr>
            <p:spPr>
              <a:xfrm>
                <a:off x="3187206" y="3360439"/>
                <a:ext cx="539338" cy="437565"/>
              </a:xfrm>
              <a:custGeom>
                <a:avLst/>
                <a:gdLst>
                  <a:gd name="connsiteX0" fmla="*/ 358114 w 539338"/>
                  <a:gd name="connsiteY0" fmla="*/ 437566 h 437565"/>
                  <a:gd name="connsiteX1" fmla="*/ 539339 w 539338"/>
                  <a:gd name="connsiteY1" fmla="*/ 0 h 437565"/>
                  <a:gd name="connsiteX2" fmla="*/ 0 w 539338"/>
                  <a:gd name="connsiteY2" fmla="*/ 0 h 437565"/>
                  <a:gd name="connsiteX3" fmla="*/ 181225 w 539338"/>
                  <a:gd name="connsiteY3" fmla="*/ 437566 h 437565"/>
                  <a:gd name="connsiteX4" fmla="*/ 358114 w 539338"/>
                  <a:gd name="connsiteY4" fmla="*/ 437566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358114" y="437566"/>
                    </a:moveTo>
                    <a:lnTo>
                      <a:pt x="539339" y="0"/>
                    </a:lnTo>
                    <a:lnTo>
                      <a:pt x="0" y="0"/>
                    </a:lnTo>
                    <a:lnTo>
                      <a:pt x="181225" y="437566"/>
                    </a:lnTo>
                    <a:lnTo>
                      <a:pt x="358114" y="437566"/>
                    </a:lnTo>
                    <a:close/>
                  </a:path>
                </a:pathLst>
              </a:custGeom>
              <a:solidFill>
                <a:schemeClr val="tx2"/>
              </a:solidFill>
              <a:ln w="6992" cap="flat">
                <a:noFill/>
                <a:prstDash val="solid"/>
                <a:miter/>
              </a:ln>
            </p:spPr>
            <p:txBody>
              <a:bodyPr rtlCol="0" anchor="ctr"/>
              <a:lstStyle/>
              <a:p>
                <a:endParaRPr lang="en-GB" sz="1200" dirty="0"/>
              </a:p>
            </p:txBody>
          </p:sp>
          <p:sp>
            <p:nvSpPr>
              <p:cNvPr id="40" name="Freeform 39">
                <a:extLst>
                  <a:ext uri="{FF2B5EF4-FFF2-40B4-BE49-F238E27FC236}">
                    <a16:creationId xmlns:a16="http://schemas.microsoft.com/office/drawing/2014/main" id="{8C8B093A-A94C-271D-AAD1-16E576842D80}"/>
                  </a:ext>
                </a:extLst>
              </p:cNvPr>
              <p:cNvSpPr/>
              <p:nvPr/>
            </p:nvSpPr>
            <p:spPr>
              <a:xfrm>
                <a:off x="3587760" y="3377992"/>
                <a:ext cx="562551" cy="562674"/>
              </a:xfrm>
              <a:custGeom>
                <a:avLst/>
                <a:gdLst>
                  <a:gd name="connsiteX0" fmla="*/ 125081 w 562551"/>
                  <a:gd name="connsiteY0" fmla="*/ 562675 h 562674"/>
                  <a:gd name="connsiteX1" fmla="*/ 562551 w 562551"/>
                  <a:gd name="connsiteY1" fmla="*/ 381480 h 562674"/>
                  <a:gd name="connsiteX2" fmla="*/ 181155 w 562551"/>
                  <a:gd name="connsiteY2" fmla="*/ 0 h 562674"/>
                  <a:gd name="connsiteX3" fmla="*/ 0 w 562551"/>
                  <a:gd name="connsiteY3" fmla="*/ 437566 h 562674"/>
                  <a:gd name="connsiteX4" fmla="*/ 125081 w 562551"/>
                  <a:gd name="connsiteY4" fmla="*/ 562675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674">
                    <a:moveTo>
                      <a:pt x="125081" y="562675"/>
                    </a:moveTo>
                    <a:lnTo>
                      <a:pt x="562551" y="381480"/>
                    </a:lnTo>
                    <a:lnTo>
                      <a:pt x="181155" y="0"/>
                    </a:lnTo>
                    <a:lnTo>
                      <a:pt x="0" y="437566"/>
                    </a:lnTo>
                    <a:lnTo>
                      <a:pt x="125081" y="562675"/>
                    </a:lnTo>
                    <a:close/>
                  </a:path>
                </a:pathLst>
              </a:custGeom>
              <a:solidFill>
                <a:srgbClr val="66C3EB"/>
              </a:solidFill>
              <a:ln w="6992" cap="flat">
                <a:noFill/>
                <a:prstDash val="solid"/>
                <a:miter/>
              </a:ln>
            </p:spPr>
            <p:txBody>
              <a:bodyPr rtlCol="0" anchor="ctr"/>
              <a:lstStyle/>
              <a:p>
                <a:endParaRPr lang="en-GB" sz="1200" dirty="0"/>
              </a:p>
            </p:txBody>
          </p:sp>
          <p:sp>
            <p:nvSpPr>
              <p:cNvPr id="41" name="Freeform 40">
                <a:extLst>
                  <a:ext uri="{FF2B5EF4-FFF2-40B4-BE49-F238E27FC236}">
                    <a16:creationId xmlns:a16="http://schemas.microsoft.com/office/drawing/2014/main" id="{1560EC26-B6D0-E076-276C-17681272E948}"/>
                  </a:ext>
                </a:extLst>
              </p:cNvPr>
              <p:cNvSpPr/>
              <p:nvPr/>
            </p:nvSpPr>
            <p:spPr>
              <a:xfrm>
                <a:off x="2745890" y="3801851"/>
                <a:ext cx="437470" cy="539457"/>
              </a:xfrm>
              <a:custGeom>
                <a:avLst/>
                <a:gdLst>
                  <a:gd name="connsiteX0" fmla="*/ 437470 w 437470"/>
                  <a:gd name="connsiteY0" fmla="*/ 181194 h 539457"/>
                  <a:gd name="connsiteX1" fmla="*/ 0 w 437470"/>
                  <a:gd name="connsiteY1" fmla="*/ 0 h 539457"/>
                  <a:gd name="connsiteX2" fmla="*/ 0 w 437470"/>
                  <a:gd name="connsiteY2" fmla="*/ 539457 h 539457"/>
                  <a:gd name="connsiteX3" fmla="*/ 437470 w 437470"/>
                  <a:gd name="connsiteY3" fmla="*/ 358193 h 539457"/>
                  <a:gd name="connsiteX4" fmla="*/ 437470 w 437470"/>
                  <a:gd name="connsiteY4" fmla="*/ 181194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437470" y="181194"/>
                    </a:moveTo>
                    <a:lnTo>
                      <a:pt x="0" y="0"/>
                    </a:lnTo>
                    <a:lnTo>
                      <a:pt x="0" y="539457"/>
                    </a:lnTo>
                    <a:lnTo>
                      <a:pt x="437470" y="358193"/>
                    </a:lnTo>
                    <a:lnTo>
                      <a:pt x="437470" y="181194"/>
                    </a:lnTo>
                    <a:close/>
                  </a:path>
                </a:pathLst>
              </a:custGeom>
              <a:solidFill>
                <a:schemeClr val="accent4"/>
              </a:solidFill>
              <a:ln w="6992" cap="flat">
                <a:noFill/>
                <a:prstDash val="solid"/>
                <a:miter/>
              </a:ln>
            </p:spPr>
            <p:txBody>
              <a:bodyPr rtlCol="0" anchor="ctr"/>
              <a:lstStyle/>
              <a:p>
                <a:endParaRPr lang="en-GB" sz="1200" dirty="0"/>
              </a:p>
            </p:txBody>
          </p:sp>
          <p:sp>
            <p:nvSpPr>
              <p:cNvPr id="42" name="Freeform 41">
                <a:extLst>
                  <a:ext uri="{FF2B5EF4-FFF2-40B4-BE49-F238E27FC236}">
                    <a16:creationId xmlns:a16="http://schemas.microsoft.com/office/drawing/2014/main" id="{0CBAD68E-3DBC-0DAD-B7D3-86AE23A57051}"/>
                  </a:ext>
                </a:extLst>
              </p:cNvPr>
              <p:cNvSpPr/>
              <p:nvPr/>
            </p:nvSpPr>
            <p:spPr>
              <a:xfrm>
                <a:off x="3187206" y="4345155"/>
                <a:ext cx="539338" cy="437565"/>
              </a:xfrm>
              <a:custGeom>
                <a:avLst/>
                <a:gdLst>
                  <a:gd name="connsiteX0" fmla="*/ 181225 w 539338"/>
                  <a:gd name="connsiteY0" fmla="*/ 0 h 437565"/>
                  <a:gd name="connsiteX1" fmla="*/ 0 w 539338"/>
                  <a:gd name="connsiteY1" fmla="*/ 437566 h 437565"/>
                  <a:gd name="connsiteX2" fmla="*/ 539339 w 539338"/>
                  <a:gd name="connsiteY2" fmla="*/ 437566 h 437565"/>
                  <a:gd name="connsiteX3" fmla="*/ 358114 w 539338"/>
                  <a:gd name="connsiteY3" fmla="*/ 0 h 437565"/>
                  <a:gd name="connsiteX4" fmla="*/ 181225 w 539338"/>
                  <a:gd name="connsiteY4" fmla="*/ 0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181225" y="0"/>
                    </a:moveTo>
                    <a:lnTo>
                      <a:pt x="0" y="437566"/>
                    </a:lnTo>
                    <a:lnTo>
                      <a:pt x="539339" y="437566"/>
                    </a:lnTo>
                    <a:lnTo>
                      <a:pt x="358114" y="0"/>
                    </a:lnTo>
                    <a:lnTo>
                      <a:pt x="181225" y="0"/>
                    </a:lnTo>
                    <a:close/>
                  </a:path>
                </a:pathLst>
              </a:custGeom>
              <a:grpFill/>
              <a:ln w="6992" cap="flat">
                <a:noFill/>
                <a:prstDash val="solid"/>
                <a:miter/>
              </a:ln>
            </p:spPr>
            <p:txBody>
              <a:bodyPr rtlCol="0" anchor="ctr"/>
              <a:lstStyle/>
              <a:p>
                <a:endParaRPr lang="en-GB" sz="1200" dirty="0"/>
              </a:p>
            </p:txBody>
          </p:sp>
          <p:sp>
            <p:nvSpPr>
              <p:cNvPr id="43" name="Freeform 42">
                <a:extLst>
                  <a:ext uri="{FF2B5EF4-FFF2-40B4-BE49-F238E27FC236}">
                    <a16:creationId xmlns:a16="http://schemas.microsoft.com/office/drawing/2014/main" id="{30E138EB-B85F-ADCC-D56F-5DA2B493D32A}"/>
                  </a:ext>
                </a:extLst>
              </p:cNvPr>
              <p:cNvSpPr/>
              <p:nvPr/>
            </p:nvSpPr>
            <p:spPr>
              <a:xfrm>
                <a:off x="3587760" y="4202423"/>
                <a:ext cx="562551" cy="562744"/>
              </a:xfrm>
              <a:custGeom>
                <a:avLst/>
                <a:gdLst>
                  <a:gd name="connsiteX0" fmla="*/ 0 w 562551"/>
                  <a:gd name="connsiteY0" fmla="*/ 125179 h 562744"/>
                  <a:gd name="connsiteX1" fmla="*/ 181155 w 562551"/>
                  <a:gd name="connsiteY1" fmla="*/ 562745 h 562744"/>
                  <a:gd name="connsiteX2" fmla="*/ 562551 w 562551"/>
                  <a:gd name="connsiteY2" fmla="*/ 181264 h 562744"/>
                  <a:gd name="connsiteX3" fmla="*/ 125081 w 562551"/>
                  <a:gd name="connsiteY3" fmla="*/ 0 h 562744"/>
                  <a:gd name="connsiteX4" fmla="*/ 0 w 562551"/>
                  <a:gd name="connsiteY4" fmla="*/ 125179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744">
                    <a:moveTo>
                      <a:pt x="0" y="125179"/>
                    </a:moveTo>
                    <a:lnTo>
                      <a:pt x="181155" y="562745"/>
                    </a:lnTo>
                    <a:lnTo>
                      <a:pt x="562551" y="181264"/>
                    </a:lnTo>
                    <a:lnTo>
                      <a:pt x="125081" y="0"/>
                    </a:lnTo>
                    <a:lnTo>
                      <a:pt x="0" y="125179"/>
                    </a:lnTo>
                    <a:close/>
                  </a:path>
                </a:pathLst>
              </a:custGeom>
              <a:solidFill>
                <a:schemeClr val="accent1"/>
              </a:solidFill>
              <a:ln w="6992" cap="flat">
                <a:noFill/>
                <a:prstDash val="solid"/>
                <a:miter/>
              </a:ln>
            </p:spPr>
            <p:txBody>
              <a:bodyPr rtlCol="0" anchor="ctr"/>
              <a:lstStyle/>
              <a:p>
                <a:endParaRPr lang="en-GB" sz="1200" dirty="0"/>
              </a:p>
            </p:txBody>
          </p:sp>
          <p:sp>
            <p:nvSpPr>
              <p:cNvPr id="44" name="Freeform 43">
                <a:extLst>
                  <a:ext uri="{FF2B5EF4-FFF2-40B4-BE49-F238E27FC236}">
                    <a16:creationId xmlns:a16="http://schemas.microsoft.com/office/drawing/2014/main" id="{4A5C43AE-69DC-2FAE-D6B3-FA21D03BFBB6}"/>
                  </a:ext>
                </a:extLst>
              </p:cNvPr>
              <p:cNvSpPr/>
              <p:nvPr/>
            </p:nvSpPr>
            <p:spPr>
              <a:xfrm>
                <a:off x="2763440" y="4202423"/>
                <a:ext cx="562621" cy="562744"/>
              </a:xfrm>
              <a:custGeom>
                <a:avLst/>
                <a:gdLst>
                  <a:gd name="connsiteX0" fmla="*/ 437470 w 562621"/>
                  <a:gd name="connsiteY0" fmla="*/ 0 h 562744"/>
                  <a:gd name="connsiteX1" fmla="*/ 0 w 562621"/>
                  <a:gd name="connsiteY1" fmla="*/ 181264 h 562744"/>
                  <a:gd name="connsiteX2" fmla="*/ 381397 w 562621"/>
                  <a:gd name="connsiteY2" fmla="*/ 562745 h 562744"/>
                  <a:gd name="connsiteX3" fmla="*/ 562621 w 562621"/>
                  <a:gd name="connsiteY3" fmla="*/ 125179 h 562744"/>
                  <a:gd name="connsiteX4" fmla="*/ 437470 w 562621"/>
                  <a:gd name="connsiteY4" fmla="*/ 0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744">
                    <a:moveTo>
                      <a:pt x="437470" y="0"/>
                    </a:moveTo>
                    <a:lnTo>
                      <a:pt x="0" y="181264"/>
                    </a:lnTo>
                    <a:lnTo>
                      <a:pt x="381397" y="562745"/>
                    </a:lnTo>
                    <a:lnTo>
                      <a:pt x="562621" y="125179"/>
                    </a:lnTo>
                    <a:lnTo>
                      <a:pt x="437470" y="0"/>
                    </a:lnTo>
                    <a:close/>
                  </a:path>
                </a:pathLst>
              </a:custGeom>
              <a:solidFill>
                <a:srgbClr val="8BC385"/>
              </a:solidFill>
              <a:ln w="6992" cap="flat">
                <a:noFill/>
                <a:prstDash val="solid"/>
                <a:miter/>
              </a:ln>
            </p:spPr>
            <p:txBody>
              <a:bodyPr rtlCol="0" anchor="ctr"/>
              <a:lstStyle/>
              <a:p>
                <a:endParaRPr lang="en-GB" sz="1200" dirty="0"/>
              </a:p>
            </p:txBody>
          </p:sp>
        </p:grpSp>
      </p:grpSp>
      <p:sp>
        <p:nvSpPr>
          <p:cNvPr id="119" name="Text Placeholder 49">
            <a:extLst>
              <a:ext uri="{FF2B5EF4-FFF2-40B4-BE49-F238E27FC236}">
                <a16:creationId xmlns:a16="http://schemas.microsoft.com/office/drawing/2014/main" id="{85145F70-9B5F-0CA0-88E9-F3E37D4C2D68}"/>
              </a:ext>
            </a:extLst>
          </p:cNvPr>
          <p:cNvSpPr>
            <a:spLocks noGrp="1"/>
          </p:cNvSpPr>
          <p:nvPr>
            <p:ph type="body" sz="quarter" idx="30" hasCustomPrompt="1"/>
          </p:nvPr>
        </p:nvSpPr>
        <p:spPr>
          <a:xfrm>
            <a:off x="5656861" y="402596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0" name="Text Placeholder 49">
            <a:extLst>
              <a:ext uri="{FF2B5EF4-FFF2-40B4-BE49-F238E27FC236}">
                <a16:creationId xmlns:a16="http://schemas.microsoft.com/office/drawing/2014/main" id="{67DD4038-1D97-3443-98F3-6EE5120D056C}"/>
              </a:ext>
            </a:extLst>
          </p:cNvPr>
          <p:cNvSpPr>
            <a:spLocks noGrp="1"/>
          </p:cNvSpPr>
          <p:nvPr>
            <p:ph type="body" sz="quarter" idx="31" hasCustomPrompt="1"/>
          </p:nvPr>
        </p:nvSpPr>
        <p:spPr>
          <a:xfrm>
            <a:off x="5671666" y="3809326"/>
            <a:ext cx="2775086" cy="211873"/>
          </a:xfrm>
        </p:spPr>
        <p:txBody>
          <a:bodyPr>
            <a:normAutofit/>
          </a:bodyPr>
          <a:lstStyle>
            <a:lvl1pPr algn="r">
              <a:defRPr sz="1050" b="1">
                <a:solidFill>
                  <a:schemeClr val="tx1"/>
                </a:solidFill>
              </a:defRPr>
            </a:lvl1pPr>
          </a:lstStyle>
          <a:p>
            <a:pPr lvl="0"/>
            <a:r>
              <a:rPr lang="en-US"/>
              <a:t>Lorem ipsum dolor</a:t>
            </a:r>
          </a:p>
        </p:txBody>
      </p:sp>
      <p:sp>
        <p:nvSpPr>
          <p:cNvPr id="121" name="Text Placeholder 49">
            <a:extLst>
              <a:ext uri="{FF2B5EF4-FFF2-40B4-BE49-F238E27FC236}">
                <a16:creationId xmlns:a16="http://schemas.microsoft.com/office/drawing/2014/main" id="{F235488A-4725-7AC8-4CCE-FA0D0BD044AF}"/>
              </a:ext>
            </a:extLst>
          </p:cNvPr>
          <p:cNvSpPr>
            <a:spLocks noGrp="1"/>
          </p:cNvSpPr>
          <p:nvPr>
            <p:ph type="body" sz="quarter" idx="32" hasCustomPrompt="1"/>
          </p:nvPr>
        </p:nvSpPr>
        <p:spPr>
          <a:xfrm>
            <a:off x="5656861" y="3048320"/>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2" name="Text Placeholder 49">
            <a:extLst>
              <a:ext uri="{FF2B5EF4-FFF2-40B4-BE49-F238E27FC236}">
                <a16:creationId xmlns:a16="http://schemas.microsoft.com/office/drawing/2014/main" id="{3AEDD39F-3128-998C-02AE-F2569E8ACADA}"/>
              </a:ext>
            </a:extLst>
          </p:cNvPr>
          <p:cNvSpPr>
            <a:spLocks noGrp="1"/>
          </p:cNvSpPr>
          <p:nvPr>
            <p:ph type="body" sz="quarter" idx="33" hasCustomPrompt="1"/>
          </p:nvPr>
        </p:nvSpPr>
        <p:spPr>
          <a:xfrm>
            <a:off x="5671666" y="2831684"/>
            <a:ext cx="2775086" cy="211873"/>
          </a:xfrm>
        </p:spPr>
        <p:txBody>
          <a:bodyPr>
            <a:normAutofit/>
          </a:bodyPr>
          <a:lstStyle>
            <a:lvl1pPr algn="r">
              <a:defRPr sz="1050" b="1">
                <a:solidFill>
                  <a:schemeClr val="tx1"/>
                </a:solidFill>
              </a:defRPr>
            </a:lvl1pPr>
          </a:lstStyle>
          <a:p>
            <a:pPr lvl="0"/>
            <a:r>
              <a:rPr lang="en-US"/>
              <a:t>Lorem ipsum dolor</a:t>
            </a:r>
          </a:p>
        </p:txBody>
      </p:sp>
      <p:sp>
        <p:nvSpPr>
          <p:cNvPr id="123" name="Text Placeholder 49">
            <a:extLst>
              <a:ext uri="{FF2B5EF4-FFF2-40B4-BE49-F238E27FC236}">
                <a16:creationId xmlns:a16="http://schemas.microsoft.com/office/drawing/2014/main" id="{A7D3A178-CDD3-CA9A-70E8-D9824BACE681}"/>
              </a:ext>
            </a:extLst>
          </p:cNvPr>
          <p:cNvSpPr>
            <a:spLocks noGrp="1"/>
          </p:cNvSpPr>
          <p:nvPr>
            <p:ph type="body" sz="quarter" idx="34" hasCustomPrompt="1"/>
          </p:nvPr>
        </p:nvSpPr>
        <p:spPr>
          <a:xfrm>
            <a:off x="5654249" y="219612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4" name="Text Placeholder 49">
            <a:extLst>
              <a:ext uri="{FF2B5EF4-FFF2-40B4-BE49-F238E27FC236}">
                <a16:creationId xmlns:a16="http://schemas.microsoft.com/office/drawing/2014/main" id="{65F50024-37DB-AAC0-9A84-CD8EC4932608}"/>
              </a:ext>
            </a:extLst>
          </p:cNvPr>
          <p:cNvSpPr>
            <a:spLocks noGrp="1"/>
          </p:cNvSpPr>
          <p:nvPr>
            <p:ph type="body" sz="quarter" idx="35" hasCustomPrompt="1"/>
          </p:nvPr>
        </p:nvSpPr>
        <p:spPr>
          <a:xfrm>
            <a:off x="5669053" y="1979486"/>
            <a:ext cx="2775086" cy="211873"/>
          </a:xfrm>
        </p:spPr>
        <p:txBody>
          <a:bodyPr>
            <a:normAutofit/>
          </a:bodyPr>
          <a:lstStyle>
            <a:lvl1pPr algn="r">
              <a:defRPr sz="1050" b="1">
                <a:solidFill>
                  <a:schemeClr val="tx1"/>
                </a:solidFill>
              </a:defRPr>
            </a:lvl1pPr>
          </a:lstStyle>
          <a:p>
            <a:pPr lvl="0"/>
            <a:r>
              <a:rPr lang="en-US"/>
              <a:t>Lorem ipsum dolor</a:t>
            </a:r>
          </a:p>
        </p:txBody>
      </p:sp>
      <p:sp>
        <p:nvSpPr>
          <p:cNvPr id="125" name="Text Placeholder 49">
            <a:extLst>
              <a:ext uri="{FF2B5EF4-FFF2-40B4-BE49-F238E27FC236}">
                <a16:creationId xmlns:a16="http://schemas.microsoft.com/office/drawing/2014/main" id="{FD51DCB3-168E-6A65-D35B-0AB3FD575207}"/>
              </a:ext>
            </a:extLst>
          </p:cNvPr>
          <p:cNvSpPr>
            <a:spLocks noGrp="1"/>
          </p:cNvSpPr>
          <p:nvPr>
            <p:ph type="body" sz="quarter" idx="36" hasCustomPrompt="1"/>
          </p:nvPr>
        </p:nvSpPr>
        <p:spPr>
          <a:xfrm>
            <a:off x="714994" y="402596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6" name="Text Placeholder 49">
            <a:extLst>
              <a:ext uri="{FF2B5EF4-FFF2-40B4-BE49-F238E27FC236}">
                <a16:creationId xmlns:a16="http://schemas.microsoft.com/office/drawing/2014/main" id="{F576DD64-212C-17EE-BB02-C8D1B29B93F3}"/>
              </a:ext>
            </a:extLst>
          </p:cNvPr>
          <p:cNvSpPr>
            <a:spLocks noGrp="1"/>
          </p:cNvSpPr>
          <p:nvPr>
            <p:ph type="body" sz="quarter" idx="37" hasCustomPrompt="1"/>
          </p:nvPr>
        </p:nvSpPr>
        <p:spPr>
          <a:xfrm>
            <a:off x="729799" y="3809326"/>
            <a:ext cx="2775086" cy="211873"/>
          </a:xfrm>
        </p:spPr>
        <p:txBody>
          <a:bodyPr>
            <a:normAutofit/>
          </a:bodyPr>
          <a:lstStyle>
            <a:lvl1pPr algn="l">
              <a:defRPr sz="1050" b="1">
                <a:solidFill>
                  <a:schemeClr val="tx1"/>
                </a:solidFill>
              </a:defRPr>
            </a:lvl1pPr>
          </a:lstStyle>
          <a:p>
            <a:pPr lvl="0"/>
            <a:r>
              <a:rPr lang="en-US"/>
              <a:t>Lorem ipsum dolor</a:t>
            </a:r>
          </a:p>
        </p:txBody>
      </p:sp>
      <p:sp>
        <p:nvSpPr>
          <p:cNvPr id="127" name="Text Placeholder 49">
            <a:extLst>
              <a:ext uri="{FF2B5EF4-FFF2-40B4-BE49-F238E27FC236}">
                <a16:creationId xmlns:a16="http://schemas.microsoft.com/office/drawing/2014/main" id="{1673091D-BA74-4EEB-2B71-A57866E016BB}"/>
              </a:ext>
            </a:extLst>
          </p:cNvPr>
          <p:cNvSpPr>
            <a:spLocks noGrp="1"/>
          </p:cNvSpPr>
          <p:nvPr>
            <p:ph type="body" sz="quarter" idx="38" hasCustomPrompt="1"/>
          </p:nvPr>
        </p:nvSpPr>
        <p:spPr>
          <a:xfrm>
            <a:off x="714994" y="3048320"/>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8" name="Text Placeholder 49">
            <a:extLst>
              <a:ext uri="{FF2B5EF4-FFF2-40B4-BE49-F238E27FC236}">
                <a16:creationId xmlns:a16="http://schemas.microsoft.com/office/drawing/2014/main" id="{CD8B11C3-A56D-830C-B9B6-3F8E4F4DEDE9}"/>
              </a:ext>
            </a:extLst>
          </p:cNvPr>
          <p:cNvSpPr>
            <a:spLocks noGrp="1"/>
          </p:cNvSpPr>
          <p:nvPr>
            <p:ph type="body" sz="quarter" idx="39" hasCustomPrompt="1"/>
          </p:nvPr>
        </p:nvSpPr>
        <p:spPr>
          <a:xfrm>
            <a:off x="729799" y="2831684"/>
            <a:ext cx="2775086" cy="211873"/>
          </a:xfrm>
        </p:spPr>
        <p:txBody>
          <a:bodyPr>
            <a:normAutofit/>
          </a:bodyPr>
          <a:lstStyle>
            <a:lvl1pPr algn="l">
              <a:defRPr sz="1050" b="1">
                <a:solidFill>
                  <a:schemeClr val="tx1"/>
                </a:solidFill>
              </a:defRPr>
            </a:lvl1pPr>
          </a:lstStyle>
          <a:p>
            <a:pPr lvl="0"/>
            <a:r>
              <a:rPr lang="en-US"/>
              <a:t>Lorem ipsum dolor</a:t>
            </a:r>
          </a:p>
        </p:txBody>
      </p:sp>
      <p:sp>
        <p:nvSpPr>
          <p:cNvPr id="129" name="Text Placeholder 49">
            <a:extLst>
              <a:ext uri="{FF2B5EF4-FFF2-40B4-BE49-F238E27FC236}">
                <a16:creationId xmlns:a16="http://schemas.microsoft.com/office/drawing/2014/main" id="{24705172-DAD0-453F-0B17-AE788DA4BEEC}"/>
              </a:ext>
            </a:extLst>
          </p:cNvPr>
          <p:cNvSpPr>
            <a:spLocks noGrp="1"/>
          </p:cNvSpPr>
          <p:nvPr>
            <p:ph type="body" sz="quarter" idx="40" hasCustomPrompt="1"/>
          </p:nvPr>
        </p:nvSpPr>
        <p:spPr>
          <a:xfrm>
            <a:off x="712382" y="219612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0" name="Text Placeholder 49">
            <a:extLst>
              <a:ext uri="{FF2B5EF4-FFF2-40B4-BE49-F238E27FC236}">
                <a16:creationId xmlns:a16="http://schemas.microsoft.com/office/drawing/2014/main" id="{E1733428-3347-A6A3-6E90-E089A869134A}"/>
              </a:ext>
            </a:extLst>
          </p:cNvPr>
          <p:cNvSpPr>
            <a:spLocks noGrp="1"/>
          </p:cNvSpPr>
          <p:nvPr>
            <p:ph type="body" sz="quarter" idx="41" hasCustomPrompt="1"/>
          </p:nvPr>
        </p:nvSpPr>
        <p:spPr>
          <a:xfrm>
            <a:off x="727186" y="1979486"/>
            <a:ext cx="2775086" cy="211873"/>
          </a:xfrm>
        </p:spPr>
        <p:txBody>
          <a:bodyPr>
            <a:normAutofit/>
          </a:bodyPr>
          <a:lstStyle>
            <a:lvl1pPr algn="l">
              <a:defRPr sz="1050" b="1">
                <a:solidFill>
                  <a:schemeClr val="tx1"/>
                </a:solidFill>
              </a:defRPr>
            </a:lvl1pPr>
          </a:lstStyle>
          <a:p>
            <a:pPr lvl="0"/>
            <a:r>
              <a:rPr lang="en-US"/>
              <a:t>Lorem ipsum dolor</a:t>
            </a:r>
          </a:p>
        </p:txBody>
      </p:sp>
      <p:sp>
        <p:nvSpPr>
          <p:cNvPr id="131" name="Text Placeholder 49">
            <a:extLst>
              <a:ext uri="{FF2B5EF4-FFF2-40B4-BE49-F238E27FC236}">
                <a16:creationId xmlns:a16="http://schemas.microsoft.com/office/drawing/2014/main" id="{779ECE54-18C7-5B56-BED4-7F47520E5285}"/>
              </a:ext>
            </a:extLst>
          </p:cNvPr>
          <p:cNvSpPr>
            <a:spLocks noGrp="1"/>
          </p:cNvSpPr>
          <p:nvPr>
            <p:ph type="body" sz="quarter" idx="42" hasCustomPrompt="1"/>
          </p:nvPr>
        </p:nvSpPr>
        <p:spPr>
          <a:xfrm>
            <a:off x="3240156" y="4654612"/>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2" name="Text Placeholder 49">
            <a:extLst>
              <a:ext uri="{FF2B5EF4-FFF2-40B4-BE49-F238E27FC236}">
                <a16:creationId xmlns:a16="http://schemas.microsoft.com/office/drawing/2014/main" id="{E44A73AC-8DD9-088B-D330-E680C6C320AF}"/>
              </a:ext>
            </a:extLst>
          </p:cNvPr>
          <p:cNvSpPr>
            <a:spLocks noGrp="1"/>
          </p:cNvSpPr>
          <p:nvPr>
            <p:ph type="body" sz="quarter" idx="43" hasCustomPrompt="1"/>
          </p:nvPr>
        </p:nvSpPr>
        <p:spPr>
          <a:xfrm>
            <a:off x="3254960" y="4437976"/>
            <a:ext cx="2775086" cy="211873"/>
          </a:xfrm>
        </p:spPr>
        <p:txBody>
          <a:bodyPr>
            <a:normAutofit/>
          </a:bodyPr>
          <a:lstStyle>
            <a:lvl1pPr algn="ctr">
              <a:defRPr sz="1050" b="1">
                <a:solidFill>
                  <a:schemeClr val="tx1"/>
                </a:solidFill>
              </a:defRPr>
            </a:lvl1pPr>
          </a:lstStyle>
          <a:p>
            <a:pPr lvl="0"/>
            <a:r>
              <a:rPr lang="en-US"/>
              <a:t>Lorem ipsum dolor</a:t>
            </a:r>
          </a:p>
        </p:txBody>
      </p:sp>
      <p:sp>
        <p:nvSpPr>
          <p:cNvPr id="133" name="Text Placeholder 49">
            <a:extLst>
              <a:ext uri="{FF2B5EF4-FFF2-40B4-BE49-F238E27FC236}">
                <a16:creationId xmlns:a16="http://schemas.microsoft.com/office/drawing/2014/main" id="{CA3C92A7-3D46-C715-2D6C-8FBFA98A69F1}"/>
              </a:ext>
            </a:extLst>
          </p:cNvPr>
          <p:cNvSpPr>
            <a:spLocks noGrp="1"/>
          </p:cNvSpPr>
          <p:nvPr>
            <p:ph type="body" sz="quarter" idx="44" hasCustomPrompt="1"/>
          </p:nvPr>
        </p:nvSpPr>
        <p:spPr>
          <a:xfrm>
            <a:off x="3237543" y="1325926"/>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4" name="Text Placeholder 49">
            <a:extLst>
              <a:ext uri="{FF2B5EF4-FFF2-40B4-BE49-F238E27FC236}">
                <a16:creationId xmlns:a16="http://schemas.microsoft.com/office/drawing/2014/main" id="{F43AF11B-B2B5-2248-4186-DC4065A4299D}"/>
              </a:ext>
            </a:extLst>
          </p:cNvPr>
          <p:cNvSpPr>
            <a:spLocks noGrp="1"/>
          </p:cNvSpPr>
          <p:nvPr>
            <p:ph type="body" sz="quarter" idx="45" hasCustomPrompt="1"/>
          </p:nvPr>
        </p:nvSpPr>
        <p:spPr>
          <a:xfrm>
            <a:off x="3252348" y="110929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26229770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Nine point non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Nine points - nonagon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cxnSp>
        <p:nvCxnSpPr>
          <p:cNvPr id="32" name="Straight Connector 31">
            <a:extLst>
              <a:ext uri="{FF2B5EF4-FFF2-40B4-BE49-F238E27FC236}">
                <a16:creationId xmlns:a16="http://schemas.microsoft.com/office/drawing/2014/main" id="{A342991C-CBF1-2909-42DB-45332DB751B7}"/>
              </a:ext>
            </a:extLst>
          </p:cNvPr>
          <p:cNvCxnSpPr>
            <a:cxnSpLocks/>
          </p:cNvCxnSpPr>
          <p:nvPr userDrawn="1"/>
        </p:nvCxnSpPr>
        <p:spPr>
          <a:xfrm>
            <a:off x="4973928" y="1620236"/>
            <a:ext cx="360333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E45F91-5EC7-82FD-FDE5-18E7907992AD}"/>
              </a:ext>
            </a:extLst>
          </p:cNvPr>
          <p:cNvCxnSpPr>
            <a:cxnSpLocks/>
          </p:cNvCxnSpPr>
          <p:nvPr userDrawn="1"/>
        </p:nvCxnSpPr>
        <p:spPr>
          <a:xfrm flipH="1">
            <a:off x="611982" y="1609712"/>
            <a:ext cx="36376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F8AB7AE-98E8-FE5D-99B3-ADF17E9C6D4B}"/>
              </a:ext>
            </a:extLst>
          </p:cNvPr>
          <p:cNvCxnSpPr>
            <a:cxnSpLocks/>
          </p:cNvCxnSpPr>
          <p:nvPr userDrawn="1"/>
        </p:nvCxnSpPr>
        <p:spPr>
          <a:xfrm>
            <a:off x="5246596" y="2883012"/>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5BFF921-CB86-5879-77D1-8771182BFD5A}"/>
              </a:ext>
            </a:extLst>
          </p:cNvPr>
          <p:cNvCxnSpPr>
            <a:cxnSpLocks/>
          </p:cNvCxnSpPr>
          <p:nvPr userDrawn="1"/>
        </p:nvCxnSpPr>
        <p:spPr>
          <a:xfrm flipH="1">
            <a:off x="611982" y="2872489"/>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FAE2D7-1852-9101-F0BC-4562FF2816FE}"/>
              </a:ext>
            </a:extLst>
          </p:cNvPr>
          <p:cNvCxnSpPr>
            <a:cxnSpLocks/>
          </p:cNvCxnSpPr>
          <p:nvPr userDrawn="1"/>
        </p:nvCxnSpPr>
        <p:spPr>
          <a:xfrm>
            <a:off x="5246596" y="2250225"/>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C21B3F9-0F2A-9570-BB2B-0E56FB312D4D}"/>
              </a:ext>
            </a:extLst>
          </p:cNvPr>
          <p:cNvCxnSpPr>
            <a:cxnSpLocks/>
          </p:cNvCxnSpPr>
          <p:nvPr userDrawn="1"/>
        </p:nvCxnSpPr>
        <p:spPr>
          <a:xfrm flipH="1">
            <a:off x="611982" y="2239702"/>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3B2175E-DD49-ECA9-01D6-C6C9619466F8}"/>
              </a:ext>
            </a:extLst>
          </p:cNvPr>
          <p:cNvCxnSpPr>
            <a:cxnSpLocks/>
          </p:cNvCxnSpPr>
          <p:nvPr userDrawn="1"/>
        </p:nvCxnSpPr>
        <p:spPr>
          <a:xfrm>
            <a:off x="5246596" y="3555203"/>
            <a:ext cx="333066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EE3F9DC-54FB-37D7-8E2E-D2418BD59BFF}"/>
              </a:ext>
            </a:extLst>
          </p:cNvPr>
          <p:cNvCxnSpPr>
            <a:cxnSpLocks/>
          </p:cNvCxnSpPr>
          <p:nvPr userDrawn="1"/>
        </p:nvCxnSpPr>
        <p:spPr>
          <a:xfrm flipH="1">
            <a:off x="611982" y="3544680"/>
            <a:ext cx="3330755"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AC4AA87-B5E0-BF0B-B962-9A444AA1A021}"/>
              </a:ext>
            </a:extLst>
          </p:cNvPr>
          <p:cNvCxnSpPr>
            <a:cxnSpLocks/>
          </p:cNvCxnSpPr>
          <p:nvPr userDrawn="1"/>
        </p:nvCxnSpPr>
        <p:spPr>
          <a:xfrm>
            <a:off x="4594091" y="3291738"/>
            <a:ext cx="0" cy="82154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55" name="Content Placeholder 7">
            <a:extLst>
              <a:ext uri="{FF2B5EF4-FFF2-40B4-BE49-F238E27FC236}">
                <a16:creationId xmlns:a16="http://schemas.microsoft.com/office/drawing/2014/main" id="{9196FEF9-9255-849D-60AB-FFA1FF27D7B9}"/>
              </a:ext>
            </a:extLst>
          </p:cNvPr>
          <p:cNvGrpSpPr/>
          <p:nvPr userDrawn="1"/>
        </p:nvGrpSpPr>
        <p:grpSpPr>
          <a:xfrm>
            <a:off x="3364271" y="1444549"/>
            <a:ext cx="2481715" cy="2444987"/>
            <a:chOff x="4472208" y="3364355"/>
            <a:chExt cx="1438819" cy="1417526"/>
          </a:xfrm>
          <a:solidFill>
            <a:schemeClr val="bg2"/>
          </a:solidFill>
        </p:grpSpPr>
        <p:sp>
          <p:nvSpPr>
            <p:cNvPr id="56" name="Freeform 55">
              <a:extLst>
                <a:ext uri="{FF2B5EF4-FFF2-40B4-BE49-F238E27FC236}">
                  <a16:creationId xmlns:a16="http://schemas.microsoft.com/office/drawing/2014/main" id="{1AD587DA-16A9-A1BB-3195-6194DE587353}"/>
                </a:ext>
              </a:extLst>
            </p:cNvPr>
            <p:cNvSpPr/>
            <p:nvPr/>
          </p:nvSpPr>
          <p:spPr>
            <a:xfrm>
              <a:off x="4743905" y="3364355"/>
              <a:ext cx="426073" cy="494910"/>
            </a:xfrm>
            <a:custGeom>
              <a:avLst/>
              <a:gdLst>
                <a:gd name="connsiteX0" fmla="*/ 426074 w 426073"/>
                <a:gd name="connsiteY0" fmla="*/ 443580 h 494910"/>
                <a:gd name="connsiteX1" fmla="*/ 426074 w 426073"/>
                <a:gd name="connsiteY1" fmla="*/ 0 h 494910"/>
                <a:gd name="connsiteX2" fmla="*/ 0 w 426073"/>
                <a:gd name="connsiteY2" fmla="*/ 155110 h 494910"/>
                <a:gd name="connsiteX3" fmla="*/ 285051 w 426073"/>
                <a:gd name="connsiteY3" fmla="*/ 494910 h 494910"/>
                <a:gd name="connsiteX4" fmla="*/ 426074 w 426073"/>
                <a:gd name="connsiteY4" fmla="*/ 44358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73" h="494910">
                  <a:moveTo>
                    <a:pt x="426074" y="443580"/>
                  </a:moveTo>
                  <a:lnTo>
                    <a:pt x="426074" y="0"/>
                  </a:lnTo>
                  <a:lnTo>
                    <a:pt x="0" y="155110"/>
                  </a:lnTo>
                  <a:lnTo>
                    <a:pt x="285051" y="494910"/>
                  </a:lnTo>
                  <a:lnTo>
                    <a:pt x="426074" y="443580"/>
                  </a:lnTo>
                  <a:close/>
                </a:path>
              </a:pathLst>
            </a:custGeom>
            <a:solidFill>
              <a:schemeClr val="tx2"/>
            </a:solidFill>
            <a:ln w="6992" cap="flat">
              <a:noFill/>
              <a:prstDash val="solid"/>
              <a:miter/>
            </a:ln>
          </p:spPr>
          <p:txBody>
            <a:bodyPr rtlCol="0" anchor="ctr"/>
            <a:lstStyle/>
            <a:p>
              <a:endParaRPr lang="en-GB" sz="1200" dirty="0"/>
            </a:p>
          </p:txBody>
        </p:sp>
        <p:sp>
          <p:nvSpPr>
            <p:cNvPr id="57" name="Freeform 56">
              <a:extLst>
                <a:ext uri="{FF2B5EF4-FFF2-40B4-BE49-F238E27FC236}">
                  <a16:creationId xmlns:a16="http://schemas.microsoft.com/office/drawing/2014/main" id="{DD1EFABE-173A-FD63-765F-7DB11EA7DD5B}"/>
                </a:ext>
              </a:extLst>
            </p:cNvPr>
            <p:cNvSpPr/>
            <p:nvPr/>
          </p:nvSpPr>
          <p:spPr>
            <a:xfrm>
              <a:off x="4963164" y="4338301"/>
              <a:ext cx="454110" cy="443580"/>
            </a:xfrm>
            <a:custGeom>
              <a:avLst/>
              <a:gdLst>
                <a:gd name="connsiteX0" fmla="*/ 161438 w 454110"/>
                <a:gd name="connsiteY0" fmla="*/ 0 h 443580"/>
                <a:gd name="connsiteX1" fmla="*/ 0 w 454110"/>
                <a:gd name="connsiteY1" fmla="*/ 443580 h 443580"/>
                <a:gd name="connsiteX2" fmla="*/ 454110 w 454110"/>
                <a:gd name="connsiteY2" fmla="*/ 443580 h 443580"/>
                <a:gd name="connsiteX3" fmla="*/ 292672 w 454110"/>
                <a:gd name="connsiteY3" fmla="*/ 0 h 443580"/>
                <a:gd name="connsiteX4" fmla="*/ 161438 w 454110"/>
                <a:gd name="connsiteY4" fmla="*/ 0 h 44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110" h="443580">
                  <a:moveTo>
                    <a:pt x="161438" y="0"/>
                  </a:moveTo>
                  <a:lnTo>
                    <a:pt x="0" y="443580"/>
                  </a:lnTo>
                  <a:lnTo>
                    <a:pt x="454110" y="443580"/>
                  </a:lnTo>
                  <a:lnTo>
                    <a:pt x="292672" y="0"/>
                  </a:lnTo>
                  <a:lnTo>
                    <a:pt x="161438" y="0"/>
                  </a:lnTo>
                  <a:close/>
                </a:path>
              </a:pathLst>
            </a:custGeom>
            <a:solidFill>
              <a:schemeClr val="accent1"/>
            </a:solidFill>
            <a:ln w="6992" cap="flat">
              <a:noFill/>
              <a:prstDash val="solid"/>
              <a:miter/>
            </a:ln>
          </p:spPr>
          <p:txBody>
            <a:bodyPr rtlCol="0" anchor="ctr"/>
            <a:lstStyle/>
            <a:p>
              <a:endParaRPr lang="en-GB" sz="1200" dirty="0"/>
            </a:p>
          </p:txBody>
        </p:sp>
        <p:sp>
          <p:nvSpPr>
            <p:cNvPr id="58" name="Freeform 57">
              <a:extLst>
                <a:ext uri="{FF2B5EF4-FFF2-40B4-BE49-F238E27FC236}">
                  <a16:creationId xmlns:a16="http://schemas.microsoft.com/office/drawing/2014/main" id="{0D80F7FA-8B98-FDFA-3517-AABDDD9D5831}"/>
                </a:ext>
              </a:extLst>
            </p:cNvPr>
            <p:cNvSpPr/>
            <p:nvPr/>
          </p:nvSpPr>
          <p:spPr>
            <a:xfrm>
              <a:off x="5215844" y="3365195"/>
              <a:ext cx="426143" cy="494910"/>
            </a:xfrm>
            <a:custGeom>
              <a:avLst/>
              <a:gdLst>
                <a:gd name="connsiteX0" fmla="*/ 141092 w 426143"/>
                <a:gd name="connsiteY0" fmla="*/ 494910 h 494910"/>
                <a:gd name="connsiteX1" fmla="*/ 426144 w 426143"/>
                <a:gd name="connsiteY1" fmla="*/ 155110 h 494910"/>
                <a:gd name="connsiteX2" fmla="*/ 0 w 426143"/>
                <a:gd name="connsiteY2" fmla="*/ 0 h 494910"/>
                <a:gd name="connsiteX3" fmla="*/ 0 w 426143"/>
                <a:gd name="connsiteY3" fmla="*/ 443580 h 494910"/>
                <a:gd name="connsiteX4" fmla="*/ 141092 w 426143"/>
                <a:gd name="connsiteY4" fmla="*/ 49491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143" h="494910">
                  <a:moveTo>
                    <a:pt x="141092" y="494910"/>
                  </a:moveTo>
                  <a:lnTo>
                    <a:pt x="426144" y="155110"/>
                  </a:lnTo>
                  <a:lnTo>
                    <a:pt x="0" y="0"/>
                  </a:lnTo>
                  <a:lnTo>
                    <a:pt x="0" y="443580"/>
                  </a:lnTo>
                  <a:lnTo>
                    <a:pt x="141092" y="494910"/>
                  </a:lnTo>
                  <a:close/>
                </a:path>
              </a:pathLst>
            </a:custGeom>
            <a:solidFill>
              <a:schemeClr val="accent4"/>
            </a:solidFill>
            <a:ln w="6992" cap="flat">
              <a:noFill/>
              <a:prstDash val="solid"/>
              <a:miter/>
            </a:ln>
          </p:spPr>
          <p:txBody>
            <a:bodyPr rtlCol="0" anchor="ctr"/>
            <a:lstStyle/>
            <a:p>
              <a:endParaRPr lang="en-GB" sz="1200" dirty="0"/>
            </a:p>
          </p:txBody>
        </p:sp>
        <p:sp>
          <p:nvSpPr>
            <p:cNvPr id="72" name="Freeform 71">
              <a:extLst>
                <a:ext uri="{FF2B5EF4-FFF2-40B4-BE49-F238E27FC236}">
                  <a16:creationId xmlns:a16="http://schemas.microsoft.com/office/drawing/2014/main" id="{38A64B4F-4ED0-4502-3E60-CB88C6F242CD}"/>
                </a:ext>
              </a:extLst>
            </p:cNvPr>
            <p:cNvSpPr/>
            <p:nvPr/>
          </p:nvSpPr>
          <p:spPr>
            <a:xfrm>
              <a:off x="5433915" y="3988640"/>
              <a:ext cx="477112" cy="447146"/>
            </a:xfrm>
            <a:custGeom>
              <a:avLst/>
              <a:gdLst>
                <a:gd name="connsiteX0" fmla="*/ 0 w 477112"/>
                <a:gd name="connsiteY0" fmla="*/ 217209 h 447146"/>
                <a:gd name="connsiteX1" fmla="*/ 398247 w 477112"/>
                <a:gd name="connsiteY1" fmla="*/ 447147 h 447146"/>
                <a:gd name="connsiteX2" fmla="*/ 477113 w 477112"/>
                <a:gd name="connsiteY2" fmla="*/ 0 h 447146"/>
                <a:gd name="connsiteX3" fmla="*/ 24261 w 477112"/>
                <a:gd name="connsiteY3" fmla="*/ 79863 h 447146"/>
                <a:gd name="connsiteX4" fmla="*/ 0 w 477112"/>
                <a:gd name="connsiteY4" fmla="*/ 217209 h 44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12" h="447146">
                  <a:moveTo>
                    <a:pt x="0" y="217209"/>
                  </a:moveTo>
                  <a:lnTo>
                    <a:pt x="398247" y="447147"/>
                  </a:lnTo>
                  <a:lnTo>
                    <a:pt x="477113" y="0"/>
                  </a:lnTo>
                  <a:lnTo>
                    <a:pt x="24261" y="79863"/>
                  </a:lnTo>
                  <a:lnTo>
                    <a:pt x="0" y="217209"/>
                  </a:lnTo>
                  <a:close/>
                </a:path>
              </a:pathLst>
            </a:custGeom>
            <a:solidFill>
              <a:srgbClr val="8BC385"/>
            </a:solidFill>
            <a:ln w="6992" cap="flat">
              <a:noFill/>
              <a:prstDash val="solid"/>
              <a:miter/>
            </a:ln>
          </p:spPr>
          <p:txBody>
            <a:bodyPr rtlCol="0" anchor="ctr"/>
            <a:lstStyle/>
            <a:p>
              <a:endParaRPr lang="en-GB" sz="1200" dirty="0"/>
            </a:p>
          </p:txBody>
        </p:sp>
        <p:sp>
          <p:nvSpPr>
            <p:cNvPr id="73" name="Freeform 72">
              <a:extLst>
                <a:ext uri="{FF2B5EF4-FFF2-40B4-BE49-F238E27FC236}">
                  <a16:creationId xmlns:a16="http://schemas.microsoft.com/office/drawing/2014/main" id="{657E34F9-F40E-DBE2-830A-98033D0E0B6C}"/>
                </a:ext>
              </a:extLst>
            </p:cNvPr>
            <p:cNvSpPr/>
            <p:nvPr/>
          </p:nvSpPr>
          <p:spPr>
            <a:xfrm>
              <a:off x="4572819" y="4238858"/>
              <a:ext cx="507945" cy="526170"/>
            </a:xfrm>
            <a:custGeom>
              <a:avLst/>
              <a:gdLst>
                <a:gd name="connsiteX0" fmla="*/ 405727 w 507945"/>
                <a:gd name="connsiteY0" fmla="*/ 0 h 526170"/>
                <a:gd name="connsiteX1" fmla="*/ 0 w 507945"/>
                <a:gd name="connsiteY1" fmla="*/ 234343 h 526170"/>
                <a:gd name="connsiteX2" fmla="*/ 347697 w 507945"/>
                <a:gd name="connsiteY2" fmla="*/ 526170 h 526170"/>
                <a:gd name="connsiteX3" fmla="*/ 507946 w 507945"/>
                <a:gd name="connsiteY3" fmla="*/ 85807 h 526170"/>
                <a:gd name="connsiteX4" fmla="*/ 405727 w 507945"/>
                <a:gd name="connsiteY4" fmla="*/ 0 h 526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945" h="526170">
                  <a:moveTo>
                    <a:pt x="405727" y="0"/>
                  </a:moveTo>
                  <a:lnTo>
                    <a:pt x="0" y="234343"/>
                  </a:lnTo>
                  <a:lnTo>
                    <a:pt x="347697" y="526170"/>
                  </a:lnTo>
                  <a:lnTo>
                    <a:pt x="507946" y="85807"/>
                  </a:lnTo>
                  <a:lnTo>
                    <a:pt x="405727" y="0"/>
                  </a:lnTo>
                  <a:close/>
                </a:path>
              </a:pathLst>
            </a:custGeom>
            <a:solidFill>
              <a:srgbClr val="B2D7AE"/>
            </a:solidFill>
            <a:ln w="6992" cap="flat">
              <a:noFill/>
              <a:prstDash val="solid"/>
              <a:miter/>
            </a:ln>
          </p:spPr>
          <p:txBody>
            <a:bodyPr rtlCol="0" anchor="ctr"/>
            <a:lstStyle/>
            <a:p>
              <a:endParaRPr lang="en-GB" sz="1200" dirty="0"/>
            </a:p>
          </p:txBody>
        </p:sp>
        <p:sp>
          <p:nvSpPr>
            <p:cNvPr id="74" name="Freeform 73">
              <a:extLst>
                <a:ext uri="{FF2B5EF4-FFF2-40B4-BE49-F238E27FC236}">
                  <a16:creationId xmlns:a16="http://schemas.microsoft.com/office/drawing/2014/main" id="{B47B1838-53D0-B9D5-EC06-0DFB1847C3C6}"/>
                </a:ext>
              </a:extLst>
            </p:cNvPr>
            <p:cNvSpPr/>
            <p:nvPr/>
          </p:nvSpPr>
          <p:spPr>
            <a:xfrm>
              <a:off x="4472208" y="3985983"/>
              <a:ext cx="476972" cy="446797"/>
            </a:xfrm>
            <a:custGeom>
              <a:avLst/>
              <a:gdLst>
                <a:gd name="connsiteX0" fmla="*/ 452852 w 476972"/>
                <a:gd name="connsiteY0" fmla="*/ 79863 h 446797"/>
                <a:gd name="connsiteX1" fmla="*/ 0 w 476972"/>
                <a:gd name="connsiteY1" fmla="*/ 0 h 446797"/>
                <a:gd name="connsiteX2" fmla="*/ 78796 w 476972"/>
                <a:gd name="connsiteY2" fmla="*/ 446797 h 446797"/>
                <a:gd name="connsiteX3" fmla="*/ 476973 w 476972"/>
                <a:gd name="connsiteY3" fmla="*/ 216860 h 446797"/>
                <a:gd name="connsiteX4" fmla="*/ 452852 w 476972"/>
                <a:gd name="connsiteY4" fmla="*/ 79863 h 44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72" h="446797">
                  <a:moveTo>
                    <a:pt x="452852" y="79863"/>
                  </a:moveTo>
                  <a:lnTo>
                    <a:pt x="0" y="0"/>
                  </a:lnTo>
                  <a:lnTo>
                    <a:pt x="78796" y="446797"/>
                  </a:lnTo>
                  <a:lnTo>
                    <a:pt x="476973" y="216860"/>
                  </a:lnTo>
                  <a:lnTo>
                    <a:pt x="452852" y="79863"/>
                  </a:lnTo>
                  <a:close/>
                </a:path>
              </a:pathLst>
            </a:custGeom>
            <a:solidFill>
              <a:srgbClr val="66C3EB"/>
            </a:solidFill>
            <a:ln w="6992" cap="flat">
              <a:noFill/>
              <a:prstDash val="solid"/>
              <a:miter/>
            </a:ln>
          </p:spPr>
          <p:txBody>
            <a:bodyPr rtlCol="0" anchor="ctr"/>
            <a:lstStyle/>
            <a:p>
              <a:endParaRPr lang="en-GB" sz="1200" dirty="0"/>
            </a:p>
          </p:txBody>
        </p:sp>
        <p:sp>
          <p:nvSpPr>
            <p:cNvPr id="75" name="Freeform 74">
              <a:extLst>
                <a:ext uri="{FF2B5EF4-FFF2-40B4-BE49-F238E27FC236}">
                  <a16:creationId xmlns:a16="http://schemas.microsoft.com/office/drawing/2014/main" id="{2D21B6E3-3D67-6FE5-2ED9-A5F40E5E3839}"/>
                </a:ext>
              </a:extLst>
            </p:cNvPr>
            <p:cNvSpPr/>
            <p:nvPr/>
          </p:nvSpPr>
          <p:spPr>
            <a:xfrm>
              <a:off x="4481367" y="3548207"/>
              <a:ext cx="515986" cy="470923"/>
            </a:xfrm>
            <a:custGeom>
              <a:avLst/>
              <a:gdLst>
                <a:gd name="connsiteX0" fmla="*/ 515987 w 515986"/>
                <a:gd name="connsiteY0" fmla="*/ 344696 h 470923"/>
                <a:gd name="connsiteX1" fmla="*/ 226740 w 515986"/>
                <a:gd name="connsiteY1" fmla="*/ 0 h 470923"/>
                <a:gd name="connsiteX2" fmla="*/ 0 w 515986"/>
                <a:gd name="connsiteY2" fmla="*/ 392809 h 470923"/>
                <a:gd name="connsiteX3" fmla="*/ 443133 w 515986"/>
                <a:gd name="connsiteY3" fmla="*/ 470924 h 470923"/>
                <a:gd name="connsiteX4" fmla="*/ 515987 w 515986"/>
                <a:gd name="connsiteY4" fmla="*/ 344696 h 470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86" h="470923">
                  <a:moveTo>
                    <a:pt x="515987" y="344696"/>
                  </a:moveTo>
                  <a:lnTo>
                    <a:pt x="226740" y="0"/>
                  </a:lnTo>
                  <a:lnTo>
                    <a:pt x="0" y="392809"/>
                  </a:lnTo>
                  <a:lnTo>
                    <a:pt x="443133" y="470924"/>
                  </a:lnTo>
                  <a:lnTo>
                    <a:pt x="515987" y="344696"/>
                  </a:lnTo>
                  <a:close/>
                </a:path>
              </a:pathLst>
            </a:custGeom>
            <a:solidFill>
              <a:schemeClr val="accent5"/>
            </a:solidFill>
            <a:ln w="6992" cap="flat">
              <a:noFill/>
              <a:prstDash val="solid"/>
              <a:miter/>
            </a:ln>
          </p:spPr>
          <p:txBody>
            <a:bodyPr rtlCol="0" anchor="ctr"/>
            <a:lstStyle/>
            <a:p>
              <a:endParaRPr lang="en-GB" sz="1200" dirty="0"/>
            </a:p>
          </p:txBody>
        </p:sp>
        <p:sp>
          <p:nvSpPr>
            <p:cNvPr id="76" name="Freeform 75">
              <a:extLst>
                <a:ext uri="{FF2B5EF4-FFF2-40B4-BE49-F238E27FC236}">
                  <a16:creationId xmlns:a16="http://schemas.microsoft.com/office/drawing/2014/main" id="{6853A39E-4801-3C93-E635-008BEAD47D41}"/>
                </a:ext>
              </a:extLst>
            </p:cNvPr>
            <p:cNvSpPr/>
            <p:nvPr/>
          </p:nvSpPr>
          <p:spPr>
            <a:xfrm>
              <a:off x="5387560" y="3550305"/>
              <a:ext cx="516056" cy="471133"/>
            </a:xfrm>
            <a:custGeom>
              <a:avLst/>
              <a:gdLst>
                <a:gd name="connsiteX0" fmla="*/ 72993 w 516056"/>
                <a:gd name="connsiteY0" fmla="*/ 471133 h 471133"/>
                <a:gd name="connsiteX1" fmla="*/ 516057 w 516056"/>
                <a:gd name="connsiteY1" fmla="*/ 393019 h 471133"/>
                <a:gd name="connsiteX2" fmla="*/ 289176 w 516056"/>
                <a:gd name="connsiteY2" fmla="*/ 0 h 471133"/>
                <a:gd name="connsiteX3" fmla="*/ 0 w 516056"/>
                <a:gd name="connsiteY3" fmla="*/ 344696 h 471133"/>
                <a:gd name="connsiteX4" fmla="*/ 72993 w 516056"/>
                <a:gd name="connsiteY4" fmla="*/ 471133 h 47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056" h="471133">
                  <a:moveTo>
                    <a:pt x="72993" y="471133"/>
                  </a:moveTo>
                  <a:lnTo>
                    <a:pt x="516057" y="393019"/>
                  </a:lnTo>
                  <a:lnTo>
                    <a:pt x="289176" y="0"/>
                  </a:lnTo>
                  <a:lnTo>
                    <a:pt x="0" y="344696"/>
                  </a:lnTo>
                  <a:lnTo>
                    <a:pt x="72993" y="471133"/>
                  </a:lnTo>
                  <a:close/>
                </a:path>
              </a:pathLst>
            </a:custGeom>
            <a:grpFill/>
            <a:ln w="6992" cap="flat">
              <a:noFill/>
              <a:prstDash val="solid"/>
              <a:miter/>
            </a:ln>
          </p:spPr>
          <p:txBody>
            <a:bodyPr rtlCol="0" anchor="ctr"/>
            <a:lstStyle/>
            <a:p>
              <a:endParaRPr lang="en-GB" sz="1200" dirty="0"/>
            </a:p>
          </p:txBody>
        </p:sp>
        <p:sp>
          <p:nvSpPr>
            <p:cNvPr id="77" name="Freeform 76">
              <a:extLst>
                <a:ext uri="{FF2B5EF4-FFF2-40B4-BE49-F238E27FC236}">
                  <a16:creationId xmlns:a16="http://schemas.microsoft.com/office/drawing/2014/main" id="{7AD1A003-1AC2-6214-4218-88C2D98323A2}"/>
                </a:ext>
              </a:extLst>
            </p:cNvPr>
            <p:cNvSpPr/>
            <p:nvPr/>
          </p:nvSpPr>
          <p:spPr>
            <a:xfrm>
              <a:off x="5300444" y="4240816"/>
              <a:ext cx="508155" cy="526310"/>
            </a:xfrm>
            <a:custGeom>
              <a:avLst/>
              <a:gdLst>
                <a:gd name="connsiteX0" fmla="*/ 0 w 508155"/>
                <a:gd name="connsiteY0" fmla="*/ 85947 h 526310"/>
                <a:gd name="connsiteX1" fmla="*/ 160249 w 508155"/>
                <a:gd name="connsiteY1" fmla="*/ 526310 h 526310"/>
                <a:gd name="connsiteX2" fmla="*/ 508156 w 508155"/>
                <a:gd name="connsiteY2" fmla="*/ 234343 h 526310"/>
                <a:gd name="connsiteX3" fmla="*/ 102358 w 508155"/>
                <a:gd name="connsiteY3" fmla="*/ 0 h 526310"/>
                <a:gd name="connsiteX4" fmla="*/ 0 w 508155"/>
                <a:gd name="connsiteY4" fmla="*/ 85947 h 52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55" h="526310">
                  <a:moveTo>
                    <a:pt x="0" y="85947"/>
                  </a:moveTo>
                  <a:lnTo>
                    <a:pt x="160249" y="526310"/>
                  </a:lnTo>
                  <a:lnTo>
                    <a:pt x="508156" y="234343"/>
                  </a:lnTo>
                  <a:lnTo>
                    <a:pt x="102358" y="0"/>
                  </a:lnTo>
                  <a:lnTo>
                    <a:pt x="0" y="85947"/>
                  </a:lnTo>
                  <a:close/>
                </a:path>
              </a:pathLst>
            </a:custGeom>
            <a:solidFill>
              <a:schemeClr val="accent6"/>
            </a:solidFill>
            <a:ln w="6992" cap="flat">
              <a:noFill/>
              <a:prstDash val="solid"/>
              <a:miter/>
            </a:ln>
          </p:spPr>
          <p:txBody>
            <a:bodyPr rtlCol="0" anchor="ctr"/>
            <a:lstStyle/>
            <a:p>
              <a:endParaRPr lang="en-GB" sz="1200" dirty="0"/>
            </a:p>
          </p:txBody>
        </p:sp>
      </p:grpSp>
      <p:sp>
        <p:nvSpPr>
          <p:cNvPr id="82" name="Text Placeholder 49">
            <a:extLst>
              <a:ext uri="{FF2B5EF4-FFF2-40B4-BE49-F238E27FC236}">
                <a16:creationId xmlns:a16="http://schemas.microsoft.com/office/drawing/2014/main" id="{D64B084B-EB9E-C4EE-6D51-1FD7E000FB74}"/>
              </a:ext>
            </a:extLst>
          </p:cNvPr>
          <p:cNvSpPr>
            <a:spLocks noGrp="1"/>
          </p:cNvSpPr>
          <p:nvPr>
            <p:ph type="body" sz="quarter" idx="42" hasCustomPrompt="1"/>
          </p:nvPr>
        </p:nvSpPr>
        <p:spPr>
          <a:xfrm>
            <a:off x="3191743" y="4381753"/>
            <a:ext cx="2792503" cy="431738"/>
          </a:xfrm>
        </p:spPr>
        <p:txBody>
          <a:bodyPr>
            <a:normAutofit/>
          </a:bodyPr>
          <a:lstStyle>
            <a:lvl1pPr algn="ct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0C915E70-527B-2AB2-C329-FA9644031B6C}"/>
              </a:ext>
            </a:extLst>
          </p:cNvPr>
          <p:cNvSpPr>
            <a:spLocks noGrp="1"/>
          </p:cNvSpPr>
          <p:nvPr>
            <p:ph type="body" sz="quarter" idx="43" hasCustomPrompt="1"/>
          </p:nvPr>
        </p:nvSpPr>
        <p:spPr>
          <a:xfrm>
            <a:off x="3206548" y="4165116"/>
            <a:ext cx="2775086" cy="211873"/>
          </a:xfrm>
        </p:spPr>
        <p:txBody>
          <a:bodyPr>
            <a:normAutofit/>
          </a:bodyPr>
          <a:lstStyle>
            <a:lvl1pPr algn="ctr">
              <a:defRPr sz="105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B7A09BF4-6950-69B1-FB99-D389462E5C02}"/>
              </a:ext>
            </a:extLst>
          </p:cNvPr>
          <p:cNvSpPr>
            <a:spLocks noGrp="1"/>
          </p:cNvSpPr>
          <p:nvPr>
            <p:ph type="body" sz="quarter" idx="30" hasCustomPrompt="1"/>
          </p:nvPr>
        </p:nvSpPr>
        <p:spPr>
          <a:xfrm>
            <a:off x="5656861" y="3543301"/>
            <a:ext cx="2792503" cy="329129"/>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11FA15C5-97F8-1D45-BB15-B5A38E53BED3}"/>
              </a:ext>
            </a:extLst>
          </p:cNvPr>
          <p:cNvSpPr>
            <a:spLocks noGrp="1"/>
          </p:cNvSpPr>
          <p:nvPr>
            <p:ph type="body" sz="quarter" idx="31" hasCustomPrompt="1"/>
          </p:nvPr>
        </p:nvSpPr>
        <p:spPr>
          <a:xfrm>
            <a:off x="5671666" y="3331428"/>
            <a:ext cx="2775086" cy="211873"/>
          </a:xfrm>
        </p:spPr>
        <p:txBody>
          <a:bodyPr>
            <a:normAutofit/>
          </a:bodyPr>
          <a:lstStyle>
            <a:lvl1pPr algn="r">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7200DE18-6B0A-5801-B166-EF0D6DCDCF57}"/>
              </a:ext>
            </a:extLst>
          </p:cNvPr>
          <p:cNvSpPr>
            <a:spLocks noGrp="1"/>
          </p:cNvSpPr>
          <p:nvPr>
            <p:ph type="body" sz="quarter" idx="32" hasCustomPrompt="1"/>
          </p:nvPr>
        </p:nvSpPr>
        <p:spPr>
          <a:xfrm>
            <a:off x="5656861" y="2902687"/>
            <a:ext cx="2792503" cy="299885"/>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7" name="Text Placeholder 49">
            <a:extLst>
              <a:ext uri="{FF2B5EF4-FFF2-40B4-BE49-F238E27FC236}">
                <a16:creationId xmlns:a16="http://schemas.microsoft.com/office/drawing/2014/main" id="{0EC0D076-98B0-EEB6-0464-83EADADE0BE9}"/>
              </a:ext>
            </a:extLst>
          </p:cNvPr>
          <p:cNvSpPr>
            <a:spLocks noGrp="1"/>
          </p:cNvSpPr>
          <p:nvPr>
            <p:ph type="body" sz="quarter" idx="33" hasCustomPrompt="1"/>
          </p:nvPr>
        </p:nvSpPr>
        <p:spPr>
          <a:xfrm>
            <a:off x="5671666" y="2686050"/>
            <a:ext cx="2775086" cy="211873"/>
          </a:xfrm>
        </p:spPr>
        <p:txBody>
          <a:bodyPr>
            <a:normAutofit/>
          </a:bodyPr>
          <a:lstStyle>
            <a:lvl1pPr algn="r">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7912418-3BAA-B594-BE9F-2B5D14A5B0AB}"/>
              </a:ext>
            </a:extLst>
          </p:cNvPr>
          <p:cNvSpPr>
            <a:spLocks noGrp="1"/>
          </p:cNvSpPr>
          <p:nvPr>
            <p:ph type="body" sz="quarter" idx="34" hasCustomPrompt="1"/>
          </p:nvPr>
        </p:nvSpPr>
        <p:spPr>
          <a:xfrm>
            <a:off x="5654249" y="2253272"/>
            <a:ext cx="2792503" cy="431738"/>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C6A60CD-410C-E829-0813-DCBE42115D41}"/>
              </a:ext>
            </a:extLst>
          </p:cNvPr>
          <p:cNvSpPr>
            <a:spLocks noGrp="1"/>
          </p:cNvSpPr>
          <p:nvPr>
            <p:ph type="body" sz="quarter" idx="35" hasCustomPrompt="1"/>
          </p:nvPr>
        </p:nvSpPr>
        <p:spPr>
          <a:xfrm>
            <a:off x="5669053" y="2036636"/>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606A7EAF-BDC9-443B-774A-206223D2FD0F}"/>
              </a:ext>
            </a:extLst>
          </p:cNvPr>
          <p:cNvSpPr>
            <a:spLocks noGrp="1"/>
          </p:cNvSpPr>
          <p:nvPr>
            <p:ph type="body" sz="quarter" idx="36" hasCustomPrompt="1"/>
          </p:nvPr>
        </p:nvSpPr>
        <p:spPr>
          <a:xfrm>
            <a:off x="714994" y="3531337"/>
            <a:ext cx="2792503" cy="329129"/>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4C0AB5AA-5146-0A00-2E37-91CEB47768BA}"/>
              </a:ext>
            </a:extLst>
          </p:cNvPr>
          <p:cNvSpPr>
            <a:spLocks noGrp="1"/>
          </p:cNvSpPr>
          <p:nvPr>
            <p:ph type="body" sz="quarter" idx="37" hasCustomPrompt="1"/>
          </p:nvPr>
        </p:nvSpPr>
        <p:spPr>
          <a:xfrm>
            <a:off x="729799" y="3314700"/>
            <a:ext cx="2775086" cy="211873"/>
          </a:xfrm>
        </p:spPr>
        <p:txBody>
          <a:bodyPr>
            <a:normAutofit/>
          </a:bodyPr>
          <a:lstStyle>
            <a:lvl1pPr algn="l">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5ED40823-424C-C564-F3A7-99CAF47B026F}"/>
              </a:ext>
            </a:extLst>
          </p:cNvPr>
          <p:cNvSpPr>
            <a:spLocks noGrp="1"/>
          </p:cNvSpPr>
          <p:nvPr>
            <p:ph type="body" sz="quarter" idx="38" hasCustomPrompt="1"/>
          </p:nvPr>
        </p:nvSpPr>
        <p:spPr>
          <a:xfrm>
            <a:off x="714994" y="2902687"/>
            <a:ext cx="2792503" cy="291670"/>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89F421E3-AAAF-E438-F281-9BADFC4FCC24}"/>
              </a:ext>
            </a:extLst>
          </p:cNvPr>
          <p:cNvSpPr>
            <a:spLocks noGrp="1"/>
          </p:cNvSpPr>
          <p:nvPr>
            <p:ph type="body" sz="quarter" idx="39" hasCustomPrompt="1"/>
          </p:nvPr>
        </p:nvSpPr>
        <p:spPr>
          <a:xfrm>
            <a:off x="729799" y="2686050"/>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0ED5A0C1-96D3-9EE5-138B-F766C9690C37}"/>
              </a:ext>
            </a:extLst>
          </p:cNvPr>
          <p:cNvSpPr>
            <a:spLocks noGrp="1"/>
          </p:cNvSpPr>
          <p:nvPr>
            <p:ph type="body" sz="quarter" idx="40" hasCustomPrompt="1"/>
          </p:nvPr>
        </p:nvSpPr>
        <p:spPr>
          <a:xfrm>
            <a:off x="712382" y="2253272"/>
            <a:ext cx="2792503" cy="431738"/>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D13DF6C5-450A-D74B-B862-3A7F08507244}"/>
              </a:ext>
            </a:extLst>
          </p:cNvPr>
          <p:cNvSpPr>
            <a:spLocks noGrp="1"/>
          </p:cNvSpPr>
          <p:nvPr>
            <p:ph type="body" sz="quarter" idx="41" hasCustomPrompt="1"/>
          </p:nvPr>
        </p:nvSpPr>
        <p:spPr>
          <a:xfrm>
            <a:off x="727186" y="2036636"/>
            <a:ext cx="2775086" cy="211873"/>
          </a:xfrm>
        </p:spPr>
        <p:txBody>
          <a:bodyPr>
            <a:normAutofit/>
          </a:bodyPr>
          <a:lstStyle>
            <a:lvl1pPr algn="l">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B0A1D91E-6F11-6EC1-FC1E-8050A9762F2E}"/>
              </a:ext>
            </a:extLst>
          </p:cNvPr>
          <p:cNvSpPr>
            <a:spLocks noGrp="1"/>
          </p:cNvSpPr>
          <p:nvPr>
            <p:ph type="body" sz="quarter" idx="44" hasCustomPrompt="1"/>
          </p:nvPr>
        </p:nvSpPr>
        <p:spPr>
          <a:xfrm>
            <a:off x="5669054" y="1638679"/>
            <a:ext cx="2792503" cy="339152"/>
          </a:xfrm>
        </p:spPr>
        <p:txBody>
          <a:bodyPr>
            <a:normAutofit/>
          </a:bodyPr>
          <a:lstStyle>
            <a:lvl1pPr algn="r">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7" name="Text Placeholder 49">
            <a:extLst>
              <a:ext uri="{FF2B5EF4-FFF2-40B4-BE49-F238E27FC236}">
                <a16:creationId xmlns:a16="http://schemas.microsoft.com/office/drawing/2014/main" id="{39DC607D-9F3F-8EC7-4105-17F449F87D94}"/>
              </a:ext>
            </a:extLst>
          </p:cNvPr>
          <p:cNvSpPr>
            <a:spLocks noGrp="1"/>
          </p:cNvSpPr>
          <p:nvPr>
            <p:ph type="body" sz="quarter" idx="45" hasCustomPrompt="1"/>
          </p:nvPr>
        </p:nvSpPr>
        <p:spPr>
          <a:xfrm>
            <a:off x="5683858" y="1422041"/>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8BD4C518-88B0-DC06-8DED-A09B16909563}"/>
              </a:ext>
            </a:extLst>
          </p:cNvPr>
          <p:cNvSpPr>
            <a:spLocks noGrp="1"/>
          </p:cNvSpPr>
          <p:nvPr>
            <p:ph type="body" sz="quarter" idx="46" hasCustomPrompt="1"/>
          </p:nvPr>
        </p:nvSpPr>
        <p:spPr>
          <a:xfrm>
            <a:off x="727187" y="1638678"/>
            <a:ext cx="2792503" cy="293803"/>
          </a:xfrm>
        </p:spPr>
        <p:txBody>
          <a:bodyPr>
            <a:normAutofit/>
          </a:bodyPr>
          <a:lstStyle>
            <a:lvl1pPr algn="l">
              <a:defRPr sz="9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9" name="Text Placeholder 49">
            <a:extLst>
              <a:ext uri="{FF2B5EF4-FFF2-40B4-BE49-F238E27FC236}">
                <a16:creationId xmlns:a16="http://schemas.microsoft.com/office/drawing/2014/main" id="{05822F8E-1160-C4A7-2E86-3DA6FDBD048A}"/>
              </a:ext>
            </a:extLst>
          </p:cNvPr>
          <p:cNvSpPr>
            <a:spLocks noGrp="1"/>
          </p:cNvSpPr>
          <p:nvPr>
            <p:ph type="body" sz="quarter" idx="47" hasCustomPrompt="1"/>
          </p:nvPr>
        </p:nvSpPr>
        <p:spPr>
          <a:xfrm>
            <a:off x="741991" y="1422041"/>
            <a:ext cx="2775086" cy="211873"/>
          </a:xfrm>
        </p:spPr>
        <p:txBody>
          <a:bodyPr>
            <a:normAutofit/>
          </a:bodyPr>
          <a:lstStyle>
            <a:lvl1pPr algn="l">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163104499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Ten point 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Ten points - 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10" name="Group 9">
            <a:extLst>
              <a:ext uri="{FF2B5EF4-FFF2-40B4-BE49-F238E27FC236}">
                <a16:creationId xmlns:a16="http://schemas.microsoft.com/office/drawing/2014/main" id="{E3170512-149A-D4D5-5E0C-97A44A053741}"/>
              </a:ext>
            </a:extLst>
          </p:cNvPr>
          <p:cNvGrpSpPr/>
          <p:nvPr userDrawn="1"/>
        </p:nvGrpSpPr>
        <p:grpSpPr>
          <a:xfrm>
            <a:off x="611982" y="1485900"/>
            <a:ext cx="7965281" cy="3236692"/>
            <a:chOff x="815975" y="1758106"/>
            <a:chExt cx="10620375" cy="4315589"/>
          </a:xfrm>
        </p:grpSpPr>
        <p:cxnSp>
          <p:nvCxnSpPr>
            <p:cNvPr id="84" name="Straight Connector 83">
              <a:extLst>
                <a:ext uri="{FF2B5EF4-FFF2-40B4-BE49-F238E27FC236}">
                  <a16:creationId xmlns:a16="http://schemas.microsoft.com/office/drawing/2014/main" id="{E5331291-98E3-7D4F-E32F-031AF48159CE}"/>
                </a:ext>
              </a:extLst>
            </p:cNvPr>
            <p:cNvCxnSpPr>
              <a:cxnSpLocks/>
            </p:cNvCxnSpPr>
            <p:nvPr/>
          </p:nvCxnSpPr>
          <p:spPr>
            <a:xfrm flipV="1">
              <a:off x="6132569" y="175810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230932-05C9-ED4E-9584-F23447F49698}"/>
                </a:ext>
              </a:extLst>
            </p:cNvPr>
            <p:cNvCxnSpPr>
              <a:cxnSpLocks/>
            </p:cNvCxnSpPr>
            <p:nvPr/>
          </p:nvCxnSpPr>
          <p:spPr>
            <a:xfrm>
              <a:off x="6631904" y="25890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619380-E496-8BD9-230B-99FCC7523897}"/>
                </a:ext>
              </a:extLst>
            </p:cNvPr>
            <p:cNvCxnSpPr>
              <a:cxnSpLocks/>
            </p:cNvCxnSpPr>
            <p:nvPr/>
          </p:nvCxnSpPr>
          <p:spPr>
            <a:xfrm flipH="1">
              <a:off x="815975" y="25749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8938FFE-5D9D-F936-BF2B-568D6F6B5E1A}"/>
                </a:ext>
              </a:extLst>
            </p:cNvPr>
            <p:cNvCxnSpPr>
              <a:cxnSpLocks/>
            </p:cNvCxnSpPr>
            <p:nvPr/>
          </p:nvCxnSpPr>
          <p:spPr>
            <a:xfrm>
              <a:off x="6995461" y="432027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44027A-1E3A-1FC4-215C-A3874CD5AB8D}"/>
                </a:ext>
              </a:extLst>
            </p:cNvPr>
            <p:cNvCxnSpPr>
              <a:cxnSpLocks/>
            </p:cNvCxnSpPr>
            <p:nvPr/>
          </p:nvCxnSpPr>
          <p:spPr>
            <a:xfrm flipH="1">
              <a:off x="815975" y="430624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DEA02A4-95AD-2C09-8DF2-DF6CCB812D96}"/>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87CD107-10D7-DE67-5A43-97AC3D76A050}"/>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E507E4E-F8EA-304D-84A8-E4D371677BC9}"/>
                </a:ext>
              </a:extLst>
            </p:cNvPr>
            <p:cNvCxnSpPr>
              <a:cxnSpLocks/>
            </p:cNvCxnSpPr>
            <p:nvPr/>
          </p:nvCxnSpPr>
          <p:spPr>
            <a:xfrm>
              <a:off x="6995461" y="528896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B2C5F5A-C803-42FB-B347-9AF6A22D381D}"/>
                </a:ext>
              </a:extLst>
            </p:cNvPr>
            <p:cNvCxnSpPr>
              <a:cxnSpLocks/>
            </p:cNvCxnSpPr>
            <p:nvPr/>
          </p:nvCxnSpPr>
          <p:spPr>
            <a:xfrm flipH="1">
              <a:off x="815975" y="527493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B3FF93-FD2E-BF36-D431-8925EFFE1373}"/>
                </a:ext>
              </a:extLst>
            </p:cNvPr>
            <p:cNvCxnSpPr>
              <a:cxnSpLocks/>
            </p:cNvCxnSpPr>
            <p:nvPr/>
          </p:nvCxnSpPr>
          <p:spPr>
            <a:xfrm>
              <a:off x="6125454" y="4978305"/>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0496373-8968-936C-FC1B-43DF5260210D}"/>
                </a:ext>
              </a:extLst>
            </p:cNvPr>
            <p:cNvGrpSpPr/>
            <p:nvPr/>
          </p:nvGrpSpPr>
          <p:grpSpPr>
            <a:xfrm>
              <a:off x="4087766" y="1918988"/>
              <a:ext cx="4080234" cy="3920433"/>
              <a:chOff x="6180767" y="3313445"/>
              <a:chExt cx="1473777" cy="1416057"/>
            </a:xfrm>
          </p:grpSpPr>
          <p:sp>
            <p:nvSpPr>
              <p:cNvPr id="64" name="Freeform 63">
                <a:extLst>
                  <a:ext uri="{FF2B5EF4-FFF2-40B4-BE49-F238E27FC236}">
                    <a16:creationId xmlns:a16="http://schemas.microsoft.com/office/drawing/2014/main" id="{92C7A649-37D3-C9DF-07CC-EC9DDA6BDFA0}"/>
                  </a:ext>
                </a:extLst>
              </p:cNvPr>
              <p:cNvSpPr/>
              <p:nvPr/>
            </p:nvSpPr>
            <p:spPr>
              <a:xfrm>
                <a:off x="7025922" y="4204381"/>
                <a:ext cx="474455" cy="510924"/>
              </a:xfrm>
              <a:custGeom>
                <a:avLst/>
                <a:gdLst>
                  <a:gd name="connsiteX0" fmla="*/ 0 w 474455"/>
                  <a:gd name="connsiteY0" fmla="*/ 75946 h 510924"/>
                  <a:gd name="connsiteX1" fmla="*/ 141302 w 474455"/>
                  <a:gd name="connsiteY1" fmla="*/ 510925 h 510924"/>
                  <a:gd name="connsiteX2" fmla="*/ 474456 w 474455"/>
                  <a:gd name="connsiteY2" fmla="*/ 268820 h 510924"/>
                  <a:gd name="connsiteX3" fmla="*/ 104526 w 474455"/>
                  <a:gd name="connsiteY3" fmla="*/ 0 h 510924"/>
                  <a:gd name="connsiteX4" fmla="*/ 0 w 474455"/>
                  <a:gd name="connsiteY4" fmla="*/ 75946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0" y="75946"/>
                    </a:moveTo>
                    <a:lnTo>
                      <a:pt x="141302" y="510925"/>
                    </a:lnTo>
                    <a:lnTo>
                      <a:pt x="474456" y="268820"/>
                    </a:lnTo>
                    <a:lnTo>
                      <a:pt x="104526" y="0"/>
                    </a:lnTo>
                    <a:lnTo>
                      <a:pt x="0" y="75946"/>
                    </a:lnTo>
                    <a:close/>
                  </a:path>
                </a:pathLst>
              </a:custGeom>
              <a:solidFill>
                <a:srgbClr val="66C3EB"/>
              </a:solidFill>
              <a:ln w="6992" cap="flat">
                <a:noFill/>
                <a:prstDash val="solid"/>
                <a:miter/>
              </a:ln>
            </p:spPr>
            <p:txBody>
              <a:bodyPr rtlCol="0" anchor="ctr"/>
              <a:lstStyle/>
              <a:p>
                <a:endParaRPr lang="en-GB" sz="1050" dirty="0"/>
              </a:p>
            </p:txBody>
          </p:sp>
          <p:sp>
            <p:nvSpPr>
              <p:cNvPr id="65" name="Freeform 64">
                <a:extLst>
                  <a:ext uri="{FF2B5EF4-FFF2-40B4-BE49-F238E27FC236}">
                    <a16:creationId xmlns:a16="http://schemas.microsoft.com/office/drawing/2014/main" id="{0AE14F2D-E487-02B7-0BA9-9A3D0FD15A4A}"/>
                  </a:ext>
                </a:extLst>
              </p:cNvPr>
              <p:cNvSpPr/>
              <p:nvPr/>
            </p:nvSpPr>
            <p:spPr>
              <a:xfrm>
                <a:off x="6180767" y="3606880"/>
                <a:ext cx="497178" cy="391690"/>
              </a:xfrm>
              <a:custGeom>
                <a:avLst/>
                <a:gdLst>
                  <a:gd name="connsiteX0" fmla="*/ 497179 w 497178"/>
                  <a:gd name="connsiteY0" fmla="*/ 268820 h 391690"/>
                  <a:gd name="connsiteX1" fmla="*/ 127249 w 497178"/>
                  <a:gd name="connsiteY1" fmla="*/ 0 h 391690"/>
                  <a:gd name="connsiteX2" fmla="*/ 0 w 497178"/>
                  <a:gd name="connsiteY2" fmla="*/ 391690 h 391690"/>
                  <a:gd name="connsiteX3" fmla="*/ 457257 w 497178"/>
                  <a:gd name="connsiteY3" fmla="*/ 391690 h 391690"/>
                  <a:gd name="connsiteX4" fmla="*/ 497179 w 497178"/>
                  <a:gd name="connsiteY4" fmla="*/ 268820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497179" y="268820"/>
                    </a:moveTo>
                    <a:lnTo>
                      <a:pt x="127249" y="0"/>
                    </a:lnTo>
                    <a:lnTo>
                      <a:pt x="0" y="391690"/>
                    </a:lnTo>
                    <a:lnTo>
                      <a:pt x="457257" y="391690"/>
                    </a:lnTo>
                    <a:lnTo>
                      <a:pt x="497179" y="268820"/>
                    </a:lnTo>
                    <a:close/>
                  </a:path>
                </a:pathLst>
              </a:custGeom>
              <a:solidFill>
                <a:srgbClr val="8BC385"/>
              </a:solidFill>
              <a:ln w="6992" cap="flat">
                <a:noFill/>
                <a:prstDash val="solid"/>
                <a:miter/>
              </a:ln>
            </p:spPr>
            <p:txBody>
              <a:bodyPr rtlCol="0" anchor="ctr"/>
              <a:lstStyle/>
              <a:p>
                <a:endParaRPr lang="en-GB" sz="1050" dirty="0"/>
              </a:p>
            </p:txBody>
          </p:sp>
          <p:sp>
            <p:nvSpPr>
              <p:cNvPr id="66" name="Freeform 65">
                <a:extLst>
                  <a:ext uri="{FF2B5EF4-FFF2-40B4-BE49-F238E27FC236}">
                    <a16:creationId xmlns:a16="http://schemas.microsoft.com/office/drawing/2014/main" id="{B48AE4A4-BD52-2D3F-C662-96689334F60D}"/>
                  </a:ext>
                </a:extLst>
              </p:cNvPr>
              <p:cNvSpPr/>
              <p:nvPr/>
            </p:nvSpPr>
            <p:spPr>
              <a:xfrm>
                <a:off x="6335074" y="4204451"/>
                <a:ext cx="474455" cy="510924"/>
              </a:xfrm>
              <a:custGeom>
                <a:avLst/>
                <a:gdLst>
                  <a:gd name="connsiteX0" fmla="*/ 369930 w 474455"/>
                  <a:gd name="connsiteY0" fmla="*/ 0 h 510924"/>
                  <a:gd name="connsiteX1" fmla="*/ 0 w 474455"/>
                  <a:gd name="connsiteY1" fmla="*/ 268820 h 510924"/>
                  <a:gd name="connsiteX2" fmla="*/ 333154 w 474455"/>
                  <a:gd name="connsiteY2" fmla="*/ 510925 h 510924"/>
                  <a:gd name="connsiteX3" fmla="*/ 474456 w 474455"/>
                  <a:gd name="connsiteY3" fmla="*/ 75946 h 510924"/>
                  <a:gd name="connsiteX4" fmla="*/ 369930 w 474455"/>
                  <a:gd name="connsiteY4" fmla="*/ 0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369930" y="0"/>
                    </a:moveTo>
                    <a:lnTo>
                      <a:pt x="0" y="268820"/>
                    </a:lnTo>
                    <a:lnTo>
                      <a:pt x="333154" y="510925"/>
                    </a:lnTo>
                    <a:lnTo>
                      <a:pt x="474456" y="75946"/>
                    </a:lnTo>
                    <a:lnTo>
                      <a:pt x="369930" y="0"/>
                    </a:lnTo>
                    <a:close/>
                  </a:path>
                </a:pathLst>
              </a:custGeom>
              <a:solidFill>
                <a:schemeClr val="accent6"/>
              </a:solidFill>
              <a:ln w="6992" cap="flat">
                <a:noFill/>
                <a:prstDash val="solid"/>
                <a:miter/>
              </a:ln>
            </p:spPr>
            <p:txBody>
              <a:bodyPr rtlCol="0" anchor="ctr"/>
              <a:lstStyle/>
              <a:p>
                <a:endParaRPr lang="en-GB" sz="1050" dirty="0"/>
              </a:p>
            </p:txBody>
          </p:sp>
          <p:sp>
            <p:nvSpPr>
              <p:cNvPr id="67" name="Freeform 66">
                <a:extLst>
                  <a:ext uri="{FF2B5EF4-FFF2-40B4-BE49-F238E27FC236}">
                    <a16:creationId xmlns:a16="http://schemas.microsoft.com/office/drawing/2014/main" id="{4BD52D89-D59A-CD5A-250A-BB07BAFA5D32}"/>
                  </a:ext>
                </a:extLst>
              </p:cNvPr>
              <p:cNvSpPr/>
              <p:nvPr/>
            </p:nvSpPr>
            <p:spPr>
              <a:xfrm>
                <a:off x="6334934" y="3327641"/>
                <a:ext cx="474455" cy="510924"/>
              </a:xfrm>
              <a:custGeom>
                <a:avLst/>
                <a:gdLst>
                  <a:gd name="connsiteX0" fmla="*/ 474456 w 474455"/>
                  <a:gd name="connsiteY0" fmla="*/ 434978 h 510924"/>
                  <a:gd name="connsiteX1" fmla="*/ 333154 w 474455"/>
                  <a:gd name="connsiteY1" fmla="*/ 0 h 510924"/>
                  <a:gd name="connsiteX2" fmla="*/ 0 w 474455"/>
                  <a:gd name="connsiteY2" fmla="*/ 242105 h 510924"/>
                  <a:gd name="connsiteX3" fmla="*/ 369930 w 474455"/>
                  <a:gd name="connsiteY3" fmla="*/ 510925 h 510924"/>
                  <a:gd name="connsiteX4" fmla="*/ 474456 w 474455"/>
                  <a:gd name="connsiteY4" fmla="*/ 434978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474456" y="434978"/>
                    </a:moveTo>
                    <a:lnTo>
                      <a:pt x="333154" y="0"/>
                    </a:lnTo>
                    <a:lnTo>
                      <a:pt x="0" y="242105"/>
                    </a:lnTo>
                    <a:lnTo>
                      <a:pt x="369930" y="510925"/>
                    </a:lnTo>
                    <a:lnTo>
                      <a:pt x="474456" y="434978"/>
                    </a:lnTo>
                    <a:close/>
                  </a:path>
                </a:pathLst>
              </a:custGeom>
              <a:solidFill>
                <a:schemeClr val="accent5"/>
              </a:solidFill>
              <a:ln w="6992" cap="flat">
                <a:noFill/>
                <a:prstDash val="solid"/>
                <a:miter/>
              </a:ln>
            </p:spPr>
            <p:txBody>
              <a:bodyPr rtlCol="0" anchor="ctr"/>
              <a:lstStyle/>
              <a:p>
                <a:endParaRPr lang="en-GB" sz="1050" dirty="0"/>
              </a:p>
            </p:txBody>
          </p:sp>
          <p:sp>
            <p:nvSpPr>
              <p:cNvPr id="68" name="Freeform 67">
                <a:extLst>
                  <a:ext uri="{FF2B5EF4-FFF2-40B4-BE49-F238E27FC236}">
                    <a16:creationId xmlns:a16="http://schemas.microsoft.com/office/drawing/2014/main" id="{2C740016-BB3D-675E-350B-A9CBF2DE6F65}"/>
                  </a:ext>
                </a:extLst>
              </p:cNvPr>
              <p:cNvSpPr/>
              <p:nvPr/>
            </p:nvSpPr>
            <p:spPr>
              <a:xfrm>
                <a:off x="6711716" y="3313445"/>
                <a:ext cx="411810" cy="434978"/>
              </a:xfrm>
              <a:custGeom>
                <a:avLst/>
                <a:gdLst>
                  <a:gd name="connsiteX0" fmla="*/ 270508 w 411810"/>
                  <a:gd name="connsiteY0" fmla="*/ 434978 h 434978"/>
                  <a:gd name="connsiteX1" fmla="*/ 411811 w 411810"/>
                  <a:gd name="connsiteY1" fmla="*/ 0 h 434978"/>
                  <a:gd name="connsiteX2" fmla="*/ 0 w 411810"/>
                  <a:gd name="connsiteY2" fmla="*/ 0 h 434978"/>
                  <a:gd name="connsiteX3" fmla="*/ 141302 w 411810"/>
                  <a:gd name="connsiteY3" fmla="*/ 434978 h 434978"/>
                  <a:gd name="connsiteX4" fmla="*/ 270508 w 411810"/>
                  <a:gd name="connsiteY4" fmla="*/ 434978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10" h="434978">
                    <a:moveTo>
                      <a:pt x="270508" y="434978"/>
                    </a:moveTo>
                    <a:lnTo>
                      <a:pt x="411811" y="0"/>
                    </a:lnTo>
                    <a:lnTo>
                      <a:pt x="0" y="0"/>
                    </a:lnTo>
                    <a:lnTo>
                      <a:pt x="141302" y="434978"/>
                    </a:lnTo>
                    <a:lnTo>
                      <a:pt x="270508" y="434978"/>
                    </a:lnTo>
                    <a:close/>
                  </a:path>
                </a:pathLst>
              </a:custGeom>
              <a:solidFill>
                <a:schemeClr val="accent4"/>
              </a:solidFill>
              <a:ln w="6992" cap="flat">
                <a:noFill/>
                <a:prstDash val="solid"/>
                <a:miter/>
              </a:ln>
            </p:spPr>
            <p:txBody>
              <a:bodyPr rtlCol="0" anchor="ctr"/>
              <a:lstStyle/>
              <a:p>
                <a:endParaRPr lang="en-GB" sz="1050" dirty="0"/>
              </a:p>
            </p:txBody>
          </p:sp>
          <p:sp>
            <p:nvSpPr>
              <p:cNvPr id="69" name="Freeform 68">
                <a:extLst>
                  <a:ext uri="{FF2B5EF4-FFF2-40B4-BE49-F238E27FC236}">
                    <a16:creationId xmlns:a16="http://schemas.microsoft.com/office/drawing/2014/main" id="{0744935B-D2E7-F36B-6187-DE2265A10D87}"/>
                  </a:ext>
                </a:extLst>
              </p:cNvPr>
              <p:cNvSpPr/>
              <p:nvPr/>
            </p:nvSpPr>
            <p:spPr>
              <a:xfrm>
                <a:off x="7157366" y="4044376"/>
                <a:ext cx="497178" cy="391690"/>
              </a:xfrm>
              <a:custGeom>
                <a:avLst/>
                <a:gdLst>
                  <a:gd name="connsiteX0" fmla="*/ 0 w 497178"/>
                  <a:gd name="connsiteY0" fmla="*/ 122871 h 391690"/>
                  <a:gd name="connsiteX1" fmla="*/ 369930 w 497178"/>
                  <a:gd name="connsiteY1" fmla="*/ 391690 h 391690"/>
                  <a:gd name="connsiteX2" fmla="*/ 497179 w 497178"/>
                  <a:gd name="connsiteY2" fmla="*/ 0 h 391690"/>
                  <a:gd name="connsiteX3" fmla="*/ 39923 w 497178"/>
                  <a:gd name="connsiteY3" fmla="*/ 0 h 391690"/>
                  <a:gd name="connsiteX4" fmla="*/ 0 w 497178"/>
                  <a:gd name="connsiteY4" fmla="*/ 122871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0" y="122871"/>
                    </a:moveTo>
                    <a:lnTo>
                      <a:pt x="369930" y="391690"/>
                    </a:lnTo>
                    <a:lnTo>
                      <a:pt x="497179" y="0"/>
                    </a:lnTo>
                    <a:lnTo>
                      <a:pt x="39923" y="0"/>
                    </a:lnTo>
                    <a:lnTo>
                      <a:pt x="0" y="122871"/>
                    </a:lnTo>
                    <a:close/>
                  </a:path>
                </a:pathLst>
              </a:custGeom>
              <a:solidFill>
                <a:schemeClr val="bg2"/>
              </a:solidFill>
              <a:ln w="6992" cap="flat">
                <a:noFill/>
                <a:prstDash val="solid"/>
                <a:miter/>
              </a:ln>
            </p:spPr>
            <p:txBody>
              <a:bodyPr rtlCol="0" anchor="ctr"/>
              <a:lstStyle/>
              <a:p>
                <a:endParaRPr lang="en-GB" sz="1050" dirty="0"/>
              </a:p>
            </p:txBody>
          </p:sp>
          <p:sp>
            <p:nvSpPr>
              <p:cNvPr id="70" name="Freeform 69">
                <a:extLst>
                  <a:ext uri="{FF2B5EF4-FFF2-40B4-BE49-F238E27FC236}">
                    <a16:creationId xmlns:a16="http://schemas.microsoft.com/office/drawing/2014/main" id="{EFF5E4E0-0522-D37B-37EB-DD333EFEAABD}"/>
                  </a:ext>
                </a:extLst>
              </p:cNvPr>
              <p:cNvSpPr/>
              <p:nvPr/>
            </p:nvSpPr>
            <p:spPr>
              <a:xfrm>
                <a:off x="7157366" y="3606740"/>
                <a:ext cx="497178" cy="391760"/>
              </a:xfrm>
              <a:custGeom>
                <a:avLst/>
                <a:gdLst>
                  <a:gd name="connsiteX0" fmla="*/ 39923 w 497178"/>
                  <a:gd name="connsiteY0" fmla="*/ 391760 h 391760"/>
                  <a:gd name="connsiteX1" fmla="*/ 497179 w 497178"/>
                  <a:gd name="connsiteY1" fmla="*/ 391760 h 391760"/>
                  <a:gd name="connsiteX2" fmla="*/ 369930 w 497178"/>
                  <a:gd name="connsiteY2" fmla="*/ 0 h 391760"/>
                  <a:gd name="connsiteX3" fmla="*/ 0 w 497178"/>
                  <a:gd name="connsiteY3" fmla="*/ 268819 h 391760"/>
                  <a:gd name="connsiteX4" fmla="*/ 39923 w 497178"/>
                  <a:gd name="connsiteY4" fmla="*/ 39176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39923" y="391760"/>
                    </a:moveTo>
                    <a:lnTo>
                      <a:pt x="497179" y="391760"/>
                    </a:lnTo>
                    <a:lnTo>
                      <a:pt x="369930" y="0"/>
                    </a:lnTo>
                    <a:lnTo>
                      <a:pt x="0" y="268819"/>
                    </a:lnTo>
                    <a:lnTo>
                      <a:pt x="39923" y="391760"/>
                    </a:lnTo>
                    <a:close/>
                  </a:path>
                </a:pathLst>
              </a:custGeom>
              <a:solidFill>
                <a:schemeClr val="accent1"/>
              </a:solidFill>
              <a:ln w="6992" cap="flat">
                <a:noFill/>
                <a:prstDash val="solid"/>
                <a:miter/>
              </a:ln>
            </p:spPr>
            <p:txBody>
              <a:bodyPr rtlCol="0" anchor="ctr"/>
              <a:lstStyle/>
              <a:p>
                <a:endParaRPr lang="en-GB" sz="1050" dirty="0"/>
              </a:p>
            </p:txBody>
          </p:sp>
          <p:sp>
            <p:nvSpPr>
              <p:cNvPr id="71" name="Freeform 70">
                <a:extLst>
                  <a:ext uri="{FF2B5EF4-FFF2-40B4-BE49-F238E27FC236}">
                    <a16:creationId xmlns:a16="http://schemas.microsoft.com/office/drawing/2014/main" id="{5EDEA924-723C-51CF-7A6E-BF00C940DA8A}"/>
                  </a:ext>
                </a:extLst>
              </p:cNvPr>
              <p:cNvSpPr/>
              <p:nvPr/>
            </p:nvSpPr>
            <p:spPr>
              <a:xfrm>
                <a:off x="6180837" y="4044446"/>
                <a:ext cx="497178" cy="391760"/>
              </a:xfrm>
              <a:custGeom>
                <a:avLst/>
                <a:gdLst>
                  <a:gd name="connsiteX0" fmla="*/ 457256 w 497178"/>
                  <a:gd name="connsiteY0" fmla="*/ 0 h 391760"/>
                  <a:gd name="connsiteX1" fmla="*/ 0 w 497178"/>
                  <a:gd name="connsiteY1" fmla="*/ 0 h 391760"/>
                  <a:gd name="connsiteX2" fmla="*/ 127249 w 497178"/>
                  <a:gd name="connsiteY2" fmla="*/ 391760 h 391760"/>
                  <a:gd name="connsiteX3" fmla="*/ 497179 w 497178"/>
                  <a:gd name="connsiteY3" fmla="*/ 122941 h 391760"/>
                  <a:gd name="connsiteX4" fmla="*/ 457256 w 497178"/>
                  <a:gd name="connsiteY4" fmla="*/ 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457256" y="0"/>
                    </a:moveTo>
                    <a:lnTo>
                      <a:pt x="0" y="0"/>
                    </a:lnTo>
                    <a:lnTo>
                      <a:pt x="127249" y="391760"/>
                    </a:lnTo>
                    <a:lnTo>
                      <a:pt x="497179" y="122941"/>
                    </a:lnTo>
                    <a:lnTo>
                      <a:pt x="457256" y="0"/>
                    </a:lnTo>
                    <a:close/>
                  </a:path>
                </a:pathLst>
              </a:custGeom>
              <a:solidFill>
                <a:srgbClr val="98D7F1"/>
              </a:solidFill>
              <a:ln w="6992" cap="flat">
                <a:noFill/>
                <a:prstDash val="solid"/>
                <a:miter/>
              </a:ln>
            </p:spPr>
            <p:txBody>
              <a:bodyPr rtlCol="0" anchor="ctr"/>
              <a:lstStyle/>
              <a:p>
                <a:endParaRPr lang="en-GB" sz="1050" dirty="0"/>
              </a:p>
            </p:txBody>
          </p:sp>
          <p:sp>
            <p:nvSpPr>
              <p:cNvPr id="82" name="Freeform 81">
                <a:extLst>
                  <a:ext uri="{FF2B5EF4-FFF2-40B4-BE49-F238E27FC236}">
                    <a16:creationId xmlns:a16="http://schemas.microsoft.com/office/drawing/2014/main" id="{C1B441DF-B735-B0BF-A00D-416D65502F59}"/>
                  </a:ext>
                </a:extLst>
              </p:cNvPr>
              <p:cNvSpPr/>
              <p:nvPr/>
            </p:nvSpPr>
            <p:spPr>
              <a:xfrm>
                <a:off x="7025852" y="3327571"/>
                <a:ext cx="474455" cy="510924"/>
              </a:xfrm>
              <a:custGeom>
                <a:avLst/>
                <a:gdLst>
                  <a:gd name="connsiteX0" fmla="*/ 104526 w 474455"/>
                  <a:gd name="connsiteY0" fmla="*/ 510925 h 510924"/>
                  <a:gd name="connsiteX1" fmla="*/ 474456 w 474455"/>
                  <a:gd name="connsiteY1" fmla="*/ 242105 h 510924"/>
                  <a:gd name="connsiteX2" fmla="*/ 141302 w 474455"/>
                  <a:gd name="connsiteY2" fmla="*/ 0 h 510924"/>
                  <a:gd name="connsiteX3" fmla="*/ 0 w 474455"/>
                  <a:gd name="connsiteY3" fmla="*/ 434978 h 510924"/>
                  <a:gd name="connsiteX4" fmla="*/ 104526 w 474455"/>
                  <a:gd name="connsiteY4" fmla="*/ 510925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104526" y="510925"/>
                    </a:moveTo>
                    <a:lnTo>
                      <a:pt x="474456" y="242105"/>
                    </a:lnTo>
                    <a:lnTo>
                      <a:pt x="141302" y="0"/>
                    </a:lnTo>
                    <a:lnTo>
                      <a:pt x="0" y="434978"/>
                    </a:lnTo>
                    <a:lnTo>
                      <a:pt x="104526" y="510925"/>
                    </a:lnTo>
                    <a:close/>
                  </a:path>
                </a:pathLst>
              </a:custGeom>
              <a:solidFill>
                <a:srgbClr val="B2D7AE"/>
              </a:solidFill>
              <a:ln w="6992" cap="flat">
                <a:noFill/>
                <a:prstDash val="solid"/>
                <a:miter/>
              </a:ln>
            </p:spPr>
            <p:txBody>
              <a:bodyPr rtlCol="0" anchor="ctr"/>
              <a:lstStyle/>
              <a:p>
                <a:endParaRPr lang="en-GB" sz="1050" dirty="0"/>
              </a:p>
            </p:txBody>
          </p:sp>
          <p:sp>
            <p:nvSpPr>
              <p:cNvPr id="83" name="Freeform 82">
                <a:extLst>
                  <a:ext uri="{FF2B5EF4-FFF2-40B4-BE49-F238E27FC236}">
                    <a16:creationId xmlns:a16="http://schemas.microsoft.com/office/drawing/2014/main" id="{BF77877C-BE9B-586A-0DEB-3DCB93EE0D19}"/>
                  </a:ext>
                </a:extLst>
              </p:cNvPr>
              <p:cNvSpPr/>
              <p:nvPr/>
            </p:nvSpPr>
            <p:spPr>
              <a:xfrm>
                <a:off x="6711856" y="4294524"/>
                <a:ext cx="411740" cy="434978"/>
              </a:xfrm>
              <a:custGeom>
                <a:avLst/>
                <a:gdLst>
                  <a:gd name="connsiteX0" fmla="*/ 141302 w 411740"/>
                  <a:gd name="connsiteY0" fmla="*/ 0 h 434978"/>
                  <a:gd name="connsiteX1" fmla="*/ 0 w 411740"/>
                  <a:gd name="connsiteY1" fmla="*/ 434978 h 434978"/>
                  <a:gd name="connsiteX2" fmla="*/ 411740 w 411740"/>
                  <a:gd name="connsiteY2" fmla="*/ 434978 h 434978"/>
                  <a:gd name="connsiteX3" fmla="*/ 270438 w 411740"/>
                  <a:gd name="connsiteY3" fmla="*/ 0 h 434978"/>
                  <a:gd name="connsiteX4" fmla="*/ 141302 w 411740"/>
                  <a:gd name="connsiteY4" fmla="*/ 0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740" h="434978">
                    <a:moveTo>
                      <a:pt x="141302" y="0"/>
                    </a:moveTo>
                    <a:lnTo>
                      <a:pt x="0" y="434978"/>
                    </a:lnTo>
                    <a:lnTo>
                      <a:pt x="411740" y="434978"/>
                    </a:lnTo>
                    <a:lnTo>
                      <a:pt x="270438" y="0"/>
                    </a:lnTo>
                    <a:lnTo>
                      <a:pt x="141302" y="0"/>
                    </a:lnTo>
                    <a:close/>
                  </a:path>
                </a:pathLst>
              </a:custGeom>
              <a:solidFill>
                <a:schemeClr val="tx2"/>
              </a:solidFill>
              <a:ln w="6992" cap="flat">
                <a:noFill/>
                <a:prstDash val="solid"/>
                <a:miter/>
              </a:ln>
            </p:spPr>
            <p:txBody>
              <a:bodyPr rtlCol="0" anchor="ctr"/>
              <a:lstStyle/>
              <a:p>
                <a:endParaRPr lang="en-GB" sz="1050" dirty="0"/>
              </a:p>
            </p:txBody>
          </p:sp>
        </p:grpSp>
      </p:grpSp>
      <p:sp>
        <p:nvSpPr>
          <p:cNvPr id="87" name="Text Placeholder 49">
            <a:extLst>
              <a:ext uri="{FF2B5EF4-FFF2-40B4-BE49-F238E27FC236}">
                <a16:creationId xmlns:a16="http://schemas.microsoft.com/office/drawing/2014/main" id="{4CEA4CB6-39B5-C389-2AC9-1A20773171C4}"/>
              </a:ext>
            </a:extLst>
          </p:cNvPr>
          <p:cNvSpPr>
            <a:spLocks noGrp="1"/>
          </p:cNvSpPr>
          <p:nvPr>
            <p:ph type="body" sz="quarter" idx="37" hasCustomPrompt="1"/>
          </p:nvPr>
        </p:nvSpPr>
        <p:spPr>
          <a:xfrm>
            <a:off x="729799" y="3937591"/>
            <a:ext cx="2775086" cy="211873"/>
          </a:xfrm>
        </p:spPr>
        <p:txBody>
          <a:bodyPr>
            <a:normAutofit/>
          </a:bodyPr>
          <a:lstStyle>
            <a:lvl1pPr algn="l">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53F41ADC-3A98-14A2-58C0-53F8B0C5BFE0}"/>
              </a:ext>
            </a:extLst>
          </p:cNvPr>
          <p:cNvSpPr>
            <a:spLocks noGrp="1"/>
          </p:cNvSpPr>
          <p:nvPr>
            <p:ph type="body" sz="quarter" idx="39" hasCustomPrompt="1"/>
          </p:nvPr>
        </p:nvSpPr>
        <p:spPr>
          <a:xfrm>
            <a:off x="729799" y="3220982"/>
            <a:ext cx="2775086" cy="211873"/>
          </a:xfrm>
        </p:spPr>
        <p:txBody>
          <a:bodyPr>
            <a:normAutofit/>
          </a:bodyPr>
          <a:lstStyle>
            <a:lvl1pPr algn="l">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5B0153FC-AC53-3F53-0F98-54BB70B6D92E}"/>
              </a:ext>
            </a:extLst>
          </p:cNvPr>
          <p:cNvSpPr>
            <a:spLocks noGrp="1"/>
          </p:cNvSpPr>
          <p:nvPr>
            <p:ph type="body" sz="quarter" idx="41" hasCustomPrompt="1"/>
          </p:nvPr>
        </p:nvSpPr>
        <p:spPr>
          <a:xfrm>
            <a:off x="727186" y="2545361"/>
            <a:ext cx="2775086" cy="211873"/>
          </a:xfrm>
        </p:spPr>
        <p:txBody>
          <a:bodyPr>
            <a:normAutofit/>
          </a:bodyPr>
          <a:lstStyle>
            <a:lvl1pPr algn="l">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95102B20-7028-826A-D72E-C368357BA60B}"/>
              </a:ext>
            </a:extLst>
          </p:cNvPr>
          <p:cNvSpPr>
            <a:spLocks noGrp="1"/>
          </p:cNvSpPr>
          <p:nvPr>
            <p:ph type="body" sz="quarter" idx="47" hasCustomPrompt="1"/>
          </p:nvPr>
        </p:nvSpPr>
        <p:spPr>
          <a:xfrm>
            <a:off x="741991" y="1921504"/>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BA42A653-B113-08EB-FED3-878AA6092FE2}"/>
              </a:ext>
            </a:extLst>
          </p:cNvPr>
          <p:cNvSpPr>
            <a:spLocks noGrp="1"/>
          </p:cNvSpPr>
          <p:nvPr>
            <p:ph type="body" sz="quarter" idx="48" hasCustomPrompt="1"/>
          </p:nvPr>
        </p:nvSpPr>
        <p:spPr>
          <a:xfrm>
            <a:off x="5674895" y="3922134"/>
            <a:ext cx="2775086" cy="211873"/>
          </a:xfrm>
        </p:spPr>
        <p:txBody>
          <a:bodyPr>
            <a:normAutofit/>
          </a:bodyPr>
          <a:lstStyle>
            <a:lvl1pPr algn="r">
              <a:defRPr sz="1050" b="1">
                <a:solidFill>
                  <a:schemeClr val="tx1"/>
                </a:solidFill>
              </a:defRPr>
            </a:lvl1pPr>
          </a:lstStyle>
          <a:p>
            <a:pPr lvl="0"/>
            <a:r>
              <a:rPr lang="en-US"/>
              <a:t>Lorem ipsum dolor</a:t>
            </a:r>
          </a:p>
        </p:txBody>
      </p:sp>
      <p:sp>
        <p:nvSpPr>
          <p:cNvPr id="95" name="Text Placeholder 49">
            <a:extLst>
              <a:ext uri="{FF2B5EF4-FFF2-40B4-BE49-F238E27FC236}">
                <a16:creationId xmlns:a16="http://schemas.microsoft.com/office/drawing/2014/main" id="{10ECA53E-1950-95FC-05F7-724D732F77EC}"/>
              </a:ext>
            </a:extLst>
          </p:cNvPr>
          <p:cNvSpPr>
            <a:spLocks noGrp="1"/>
          </p:cNvSpPr>
          <p:nvPr>
            <p:ph type="body" sz="quarter" idx="49" hasCustomPrompt="1"/>
          </p:nvPr>
        </p:nvSpPr>
        <p:spPr>
          <a:xfrm>
            <a:off x="5674895" y="3205524"/>
            <a:ext cx="2775086" cy="211873"/>
          </a:xfrm>
        </p:spPr>
        <p:txBody>
          <a:bodyPr>
            <a:normAutofit/>
          </a:bodyPr>
          <a:lstStyle>
            <a:lvl1pPr algn="r">
              <a:defRPr sz="105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E836F00A-C201-874F-334F-A2050676A403}"/>
              </a:ext>
            </a:extLst>
          </p:cNvPr>
          <p:cNvSpPr>
            <a:spLocks noGrp="1"/>
          </p:cNvSpPr>
          <p:nvPr>
            <p:ph type="body" sz="quarter" idx="50" hasCustomPrompt="1"/>
          </p:nvPr>
        </p:nvSpPr>
        <p:spPr>
          <a:xfrm>
            <a:off x="5672283" y="2529903"/>
            <a:ext cx="2775086" cy="211873"/>
          </a:xfrm>
        </p:spPr>
        <p:txBody>
          <a:bodyPr>
            <a:normAutofit/>
          </a:bodyPr>
          <a:lstStyle>
            <a:lvl1pPr algn="r">
              <a:defRPr sz="1050" b="1">
                <a:solidFill>
                  <a:schemeClr val="tx1"/>
                </a:solidFill>
              </a:defRPr>
            </a:lvl1pPr>
          </a:lstStyle>
          <a:p>
            <a:pPr lvl="0"/>
            <a:r>
              <a:rPr lang="en-US"/>
              <a:t>Lorem ipsum dolor</a:t>
            </a:r>
          </a:p>
        </p:txBody>
      </p:sp>
      <p:sp>
        <p:nvSpPr>
          <p:cNvPr id="97" name="Text Placeholder 49">
            <a:extLst>
              <a:ext uri="{FF2B5EF4-FFF2-40B4-BE49-F238E27FC236}">
                <a16:creationId xmlns:a16="http://schemas.microsoft.com/office/drawing/2014/main" id="{458F1A48-F907-4C04-8C6D-878670F65E1C}"/>
              </a:ext>
            </a:extLst>
          </p:cNvPr>
          <p:cNvSpPr>
            <a:spLocks noGrp="1"/>
          </p:cNvSpPr>
          <p:nvPr>
            <p:ph type="body" sz="quarter" idx="51" hasCustomPrompt="1"/>
          </p:nvPr>
        </p:nvSpPr>
        <p:spPr>
          <a:xfrm>
            <a:off x="5687088" y="1906047"/>
            <a:ext cx="2775086" cy="211873"/>
          </a:xfrm>
        </p:spPr>
        <p:txBody>
          <a:bodyPr>
            <a:normAutofit/>
          </a:bodyPr>
          <a:lstStyle>
            <a:lvl1pPr algn="r">
              <a:defRPr sz="105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9A7D9A57-A81F-03BC-8708-043A49F1D9B6}"/>
              </a:ext>
            </a:extLst>
          </p:cNvPr>
          <p:cNvSpPr>
            <a:spLocks noGrp="1"/>
          </p:cNvSpPr>
          <p:nvPr>
            <p:ph type="body" sz="quarter" idx="52" hasCustomPrompt="1"/>
          </p:nvPr>
        </p:nvSpPr>
        <p:spPr>
          <a:xfrm>
            <a:off x="3211884" y="4760178"/>
            <a:ext cx="2775086" cy="211873"/>
          </a:xfrm>
        </p:spPr>
        <p:txBody>
          <a:bodyPr>
            <a:normAutofit/>
          </a:bodyPr>
          <a:lstStyle>
            <a:lvl1pPr algn="ctr">
              <a:defRPr sz="1050" b="1">
                <a:solidFill>
                  <a:schemeClr val="tx1"/>
                </a:solidFill>
              </a:defRPr>
            </a:lvl1pPr>
          </a:lstStyle>
          <a:p>
            <a:pPr lvl="0"/>
            <a:r>
              <a:rPr lang="en-US"/>
              <a:t>Lorem ipsum dolor</a:t>
            </a:r>
          </a:p>
        </p:txBody>
      </p:sp>
      <p:sp>
        <p:nvSpPr>
          <p:cNvPr id="99" name="Text Placeholder 49">
            <a:extLst>
              <a:ext uri="{FF2B5EF4-FFF2-40B4-BE49-F238E27FC236}">
                <a16:creationId xmlns:a16="http://schemas.microsoft.com/office/drawing/2014/main" id="{84A70597-8BD5-998B-5F3C-28750C1C6F95}"/>
              </a:ext>
            </a:extLst>
          </p:cNvPr>
          <p:cNvSpPr>
            <a:spLocks noGrp="1"/>
          </p:cNvSpPr>
          <p:nvPr>
            <p:ph type="body" sz="quarter" idx="53" hasCustomPrompt="1"/>
          </p:nvPr>
        </p:nvSpPr>
        <p:spPr>
          <a:xfrm>
            <a:off x="3211884" y="1257300"/>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95703345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Eleven point hen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Eleven points - hendecagon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9" name="Group 8">
            <a:extLst>
              <a:ext uri="{FF2B5EF4-FFF2-40B4-BE49-F238E27FC236}">
                <a16:creationId xmlns:a16="http://schemas.microsoft.com/office/drawing/2014/main" id="{0B9329C3-385F-6DE4-9D7A-F6B7FDE5A59E}"/>
              </a:ext>
            </a:extLst>
          </p:cNvPr>
          <p:cNvGrpSpPr/>
          <p:nvPr userDrawn="1"/>
        </p:nvGrpSpPr>
        <p:grpSpPr>
          <a:xfrm>
            <a:off x="611982" y="1713302"/>
            <a:ext cx="7965281" cy="2945631"/>
            <a:chOff x="815975" y="2096857"/>
            <a:chExt cx="10620375" cy="3927508"/>
          </a:xfrm>
        </p:grpSpPr>
        <p:grpSp>
          <p:nvGrpSpPr>
            <p:cNvPr id="20" name="Group 19">
              <a:extLst>
                <a:ext uri="{FF2B5EF4-FFF2-40B4-BE49-F238E27FC236}">
                  <a16:creationId xmlns:a16="http://schemas.microsoft.com/office/drawing/2014/main" id="{A3F99BCE-4195-3DE0-570C-9212BE7069DC}"/>
                </a:ext>
              </a:extLst>
            </p:cNvPr>
            <p:cNvGrpSpPr/>
            <p:nvPr/>
          </p:nvGrpSpPr>
          <p:grpSpPr>
            <a:xfrm>
              <a:off x="815975" y="2825780"/>
              <a:ext cx="10620375" cy="3198585"/>
              <a:chOff x="815975" y="2574983"/>
              <a:chExt cx="10620375" cy="3198585"/>
            </a:xfrm>
          </p:grpSpPr>
          <p:cxnSp>
            <p:nvCxnSpPr>
              <p:cNvPr id="36" name="Straight Connector 35">
                <a:extLst>
                  <a:ext uri="{FF2B5EF4-FFF2-40B4-BE49-F238E27FC236}">
                    <a16:creationId xmlns:a16="http://schemas.microsoft.com/office/drawing/2014/main" id="{35725136-E531-CF68-2245-76FCFD17CFF1}"/>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7305714-22EB-B508-7336-FBD759FA36E9}"/>
                  </a:ext>
                </a:extLst>
              </p:cNvPr>
              <p:cNvCxnSpPr>
                <a:cxnSpLocks/>
              </p:cNvCxnSpPr>
              <p:nvPr/>
            </p:nvCxnSpPr>
            <p:spPr>
              <a:xfrm flipH="1">
                <a:off x="815975" y="257498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17F464-A4F4-E811-614B-381880DC57E0}"/>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4CDDA61-9ED6-17E5-0ABC-DC6F28944D43}"/>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F33F366-EE85-25C2-7175-1D37C222BED5}"/>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EE515EC-05D7-5AB4-4AD1-98665FA95517}"/>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BF9F3AB-135C-43F1-4A80-12D8F290AF8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2179E8B-A1A2-1709-48FA-2AAE015BDB0B}"/>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3F0939-1353-DE8B-DBD4-51A8000013BA}"/>
                  </a:ext>
                </a:extLst>
              </p:cNvPr>
              <p:cNvCxnSpPr>
                <a:cxnSpLocks/>
              </p:cNvCxnSpPr>
              <p:nvPr/>
            </p:nvCxnSpPr>
            <p:spPr>
              <a:xfrm>
                <a:off x="6125454" y="467817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2" name="Straight Connector 31">
              <a:extLst>
                <a:ext uri="{FF2B5EF4-FFF2-40B4-BE49-F238E27FC236}">
                  <a16:creationId xmlns:a16="http://schemas.microsoft.com/office/drawing/2014/main" id="{670B4507-DE7C-53B3-A195-D8B3C8B6403A}"/>
                </a:ext>
              </a:extLst>
            </p:cNvPr>
            <p:cNvCxnSpPr>
              <a:cxnSpLocks/>
            </p:cNvCxnSpPr>
            <p:nvPr/>
          </p:nvCxnSpPr>
          <p:spPr>
            <a:xfrm>
              <a:off x="6370957" y="2110888"/>
              <a:ext cx="5065393"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B996F0-0A67-54B3-475E-48CACFBB59D8}"/>
                </a:ext>
              </a:extLst>
            </p:cNvPr>
            <p:cNvCxnSpPr>
              <a:cxnSpLocks/>
            </p:cNvCxnSpPr>
            <p:nvPr/>
          </p:nvCxnSpPr>
          <p:spPr>
            <a:xfrm flipH="1">
              <a:off x="815975" y="2096857"/>
              <a:ext cx="500518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54" name="Slide Number Placeholder 4">
            <a:extLst>
              <a:ext uri="{FF2B5EF4-FFF2-40B4-BE49-F238E27FC236}">
                <a16:creationId xmlns:a16="http://schemas.microsoft.com/office/drawing/2014/main" id="{211E56FB-75B8-9EB0-B00C-C34828929A35}"/>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750" dirty="0"/>
              <a:t>RSM | </a:t>
            </a:r>
            <a:fld id="{D3664AF6-26E3-4378-990F-C4F4E21208D6}" type="slidenum">
              <a:rPr sz="750" smtClean="0"/>
              <a:pPr/>
              <a:t>‹#›</a:t>
            </a:fld>
            <a:endParaRPr sz="750" dirty="0"/>
          </a:p>
        </p:txBody>
      </p:sp>
      <p:grpSp>
        <p:nvGrpSpPr>
          <p:cNvPr id="55" name="Content Placeholder 7">
            <a:extLst>
              <a:ext uri="{FF2B5EF4-FFF2-40B4-BE49-F238E27FC236}">
                <a16:creationId xmlns:a16="http://schemas.microsoft.com/office/drawing/2014/main" id="{B7DDEE96-6F16-4C81-B60C-A3F57283D258}"/>
              </a:ext>
            </a:extLst>
          </p:cNvPr>
          <p:cNvGrpSpPr/>
          <p:nvPr userDrawn="1"/>
        </p:nvGrpSpPr>
        <p:grpSpPr>
          <a:xfrm>
            <a:off x="3163699" y="1569014"/>
            <a:ext cx="2823230" cy="2795111"/>
            <a:chOff x="8133966" y="3342746"/>
            <a:chExt cx="1449516" cy="1435079"/>
          </a:xfrm>
          <a:solidFill>
            <a:schemeClr val="bg2"/>
          </a:solidFill>
        </p:grpSpPr>
        <p:sp>
          <p:nvSpPr>
            <p:cNvPr id="56" name="Freeform 55">
              <a:extLst>
                <a:ext uri="{FF2B5EF4-FFF2-40B4-BE49-F238E27FC236}">
                  <a16:creationId xmlns:a16="http://schemas.microsoft.com/office/drawing/2014/main" id="{DFE7BD5F-17A4-61C3-24F2-330DF3048C14}"/>
                </a:ext>
              </a:extLst>
            </p:cNvPr>
            <p:cNvSpPr/>
            <p:nvPr/>
          </p:nvSpPr>
          <p:spPr>
            <a:xfrm>
              <a:off x="8883124" y="3343655"/>
              <a:ext cx="352801" cy="465748"/>
            </a:xfrm>
            <a:custGeom>
              <a:avLst/>
              <a:gdLst>
                <a:gd name="connsiteX0" fmla="*/ 115713 w 352801"/>
                <a:gd name="connsiteY0" fmla="*/ 465749 h 465748"/>
                <a:gd name="connsiteX1" fmla="*/ 352801 w 352801"/>
                <a:gd name="connsiteY1" fmla="*/ 103570 h 465748"/>
                <a:gd name="connsiteX2" fmla="*/ 0 w 352801"/>
                <a:gd name="connsiteY2" fmla="*/ 0 h 465748"/>
                <a:gd name="connsiteX3" fmla="*/ 0 w 352801"/>
                <a:gd name="connsiteY3" fmla="*/ 431762 h 465748"/>
                <a:gd name="connsiteX4" fmla="*/ 115713 w 352801"/>
                <a:gd name="connsiteY4" fmla="*/ 465749 h 46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1" h="465748">
                  <a:moveTo>
                    <a:pt x="115713" y="465749"/>
                  </a:moveTo>
                  <a:lnTo>
                    <a:pt x="352801" y="103570"/>
                  </a:lnTo>
                  <a:lnTo>
                    <a:pt x="0" y="0"/>
                  </a:lnTo>
                  <a:lnTo>
                    <a:pt x="0" y="431762"/>
                  </a:lnTo>
                  <a:lnTo>
                    <a:pt x="115713" y="465749"/>
                  </a:lnTo>
                  <a:close/>
                </a:path>
              </a:pathLst>
            </a:custGeom>
            <a:solidFill>
              <a:schemeClr val="tx2"/>
            </a:solidFill>
            <a:ln w="6992" cap="flat">
              <a:noFill/>
              <a:prstDash val="solid"/>
              <a:miter/>
            </a:ln>
          </p:spPr>
          <p:txBody>
            <a:bodyPr rtlCol="0" anchor="ctr"/>
            <a:lstStyle/>
            <a:p>
              <a:endParaRPr lang="en-GB" sz="1200" dirty="0"/>
            </a:p>
          </p:txBody>
        </p:sp>
        <p:sp>
          <p:nvSpPr>
            <p:cNvPr id="57" name="Freeform 56">
              <a:extLst>
                <a:ext uri="{FF2B5EF4-FFF2-40B4-BE49-F238E27FC236}">
                  <a16:creationId xmlns:a16="http://schemas.microsoft.com/office/drawing/2014/main" id="{05CCD716-645E-E843-2EC4-788C8B4658F5}"/>
                </a:ext>
              </a:extLst>
            </p:cNvPr>
            <p:cNvSpPr/>
            <p:nvPr/>
          </p:nvSpPr>
          <p:spPr>
            <a:xfrm>
              <a:off x="8486346" y="3342746"/>
              <a:ext cx="350913" cy="465189"/>
            </a:xfrm>
            <a:custGeom>
              <a:avLst/>
              <a:gdLst>
                <a:gd name="connsiteX0" fmla="*/ 350913 w 350913"/>
                <a:gd name="connsiteY0" fmla="*/ 431762 h 465189"/>
                <a:gd name="connsiteX1" fmla="*/ 350913 w 350913"/>
                <a:gd name="connsiteY1" fmla="*/ 0 h 465189"/>
                <a:gd name="connsiteX2" fmla="*/ 0 w 350913"/>
                <a:gd name="connsiteY2" fmla="*/ 103010 h 465189"/>
                <a:gd name="connsiteX3" fmla="*/ 237088 w 350913"/>
                <a:gd name="connsiteY3" fmla="*/ 465189 h 465189"/>
                <a:gd name="connsiteX4" fmla="*/ 350913 w 350913"/>
                <a:gd name="connsiteY4" fmla="*/ 431762 h 46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13" h="465189">
                  <a:moveTo>
                    <a:pt x="350913" y="431762"/>
                  </a:moveTo>
                  <a:lnTo>
                    <a:pt x="350913" y="0"/>
                  </a:lnTo>
                  <a:lnTo>
                    <a:pt x="0" y="103010"/>
                  </a:lnTo>
                  <a:lnTo>
                    <a:pt x="237088" y="465189"/>
                  </a:lnTo>
                  <a:lnTo>
                    <a:pt x="350913" y="431762"/>
                  </a:lnTo>
                  <a:close/>
                </a:path>
              </a:pathLst>
            </a:custGeom>
            <a:solidFill>
              <a:schemeClr val="accent4"/>
            </a:solidFill>
            <a:ln w="6992" cap="flat">
              <a:noFill/>
              <a:prstDash val="solid"/>
              <a:miter/>
            </a:ln>
          </p:spPr>
          <p:txBody>
            <a:bodyPr rtlCol="0" anchor="ctr"/>
            <a:lstStyle/>
            <a:p>
              <a:endParaRPr lang="en-GB" sz="1200" dirty="0"/>
            </a:p>
          </p:txBody>
        </p:sp>
        <p:sp>
          <p:nvSpPr>
            <p:cNvPr id="58" name="Freeform 57">
              <a:extLst>
                <a:ext uri="{FF2B5EF4-FFF2-40B4-BE49-F238E27FC236}">
                  <a16:creationId xmlns:a16="http://schemas.microsoft.com/office/drawing/2014/main" id="{F697B21A-2805-3000-DC26-619577E0F036}"/>
                </a:ext>
              </a:extLst>
            </p:cNvPr>
            <p:cNvSpPr/>
            <p:nvPr/>
          </p:nvSpPr>
          <p:spPr>
            <a:xfrm>
              <a:off x="9036172" y="3473380"/>
              <a:ext cx="477462" cy="451272"/>
            </a:xfrm>
            <a:custGeom>
              <a:avLst/>
              <a:gdLst>
                <a:gd name="connsiteX0" fmla="*/ 76769 w 477462"/>
                <a:gd name="connsiteY0" fmla="*/ 451273 h 451272"/>
                <a:gd name="connsiteX1" fmla="*/ 477463 w 477462"/>
                <a:gd name="connsiteY1" fmla="*/ 276932 h 451272"/>
                <a:gd name="connsiteX2" fmla="*/ 237508 w 477462"/>
                <a:gd name="connsiteY2" fmla="*/ 0 h 451272"/>
                <a:gd name="connsiteX3" fmla="*/ 0 w 477462"/>
                <a:gd name="connsiteY3" fmla="*/ 362669 h 451272"/>
                <a:gd name="connsiteX4" fmla="*/ 76769 w 477462"/>
                <a:gd name="connsiteY4" fmla="*/ 451273 h 45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62" h="451272">
                  <a:moveTo>
                    <a:pt x="76769" y="451273"/>
                  </a:moveTo>
                  <a:lnTo>
                    <a:pt x="477463" y="276932"/>
                  </a:lnTo>
                  <a:lnTo>
                    <a:pt x="237508" y="0"/>
                  </a:lnTo>
                  <a:lnTo>
                    <a:pt x="0" y="362669"/>
                  </a:lnTo>
                  <a:lnTo>
                    <a:pt x="76769" y="451273"/>
                  </a:lnTo>
                  <a:close/>
                </a:path>
              </a:pathLst>
            </a:custGeom>
            <a:solidFill>
              <a:schemeClr val="bg2"/>
            </a:solidFill>
            <a:ln w="6992" cap="flat">
              <a:noFill/>
              <a:prstDash val="solid"/>
              <a:miter/>
            </a:ln>
          </p:spPr>
          <p:txBody>
            <a:bodyPr rtlCol="0" anchor="ctr"/>
            <a:lstStyle/>
            <a:p>
              <a:endParaRPr lang="en-GB" sz="1200" dirty="0"/>
            </a:p>
          </p:txBody>
        </p:sp>
        <p:sp>
          <p:nvSpPr>
            <p:cNvPr id="72" name="Freeform 71">
              <a:extLst>
                <a:ext uri="{FF2B5EF4-FFF2-40B4-BE49-F238E27FC236}">
                  <a16:creationId xmlns:a16="http://schemas.microsoft.com/office/drawing/2014/main" id="{0370945A-738D-6B46-EDC0-D14B3996D134}"/>
                </a:ext>
              </a:extLst>
            </p:cNvPr>
            <p:cNvSpPr/>
            <p:nvPr/>
          </p:nvSpPr>
          <p:spPr>
            <a:xfrm>
              <a:off x="8203113" y="3469463"/>
              <a:ext cx="481377" cy="455818"/>
            </a:xfrm>
            <a:custGeom>
              <a:avLst/>
              <a:gdLst>
                <a:gd name="connsiteX0" fmla="*/ 481378 w 481377"/>
                <a:gd name="connsiteY0" fmla="*/ 362669 h 455818"/>
                <a:gd name="connsiteX1" fmla="*/ 243869 w 481377"/>
                <a:gd name="connsiteY1" fmla="*/ 0 h 455818"/>
                <a:gd name="connsiteX2" fmla="*/ 0 w 481377"/>
                <a:gd name="connsiteY2" fmla="*/ 281477 h 455818"/>
                <a:gd name="connsiteX3" fmla="*/ 400623 w 481377"/>
                <a:gd name="connsiteY3" fmla="*/ 455818 h 455818"/>
                <a:gd name="connsiteX4" fmla="*/ 481378 w 481377"/>
                <a:gd name="connsiteY4" fmla="*/ 362669 h 45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77" h="455818">
                  <a:moveTo>
                    <a:pt x="481378" y="362669"/>
                  </a:moveTo>
                  <a:lnTo>
                    <a:pt x="243869" y="0"/>
                  </a:lnTo>
                  <a:lnTo>
                    <a:pt x="0" y="281477"/>
                  </a:lnTo>
                  <a:lnTo>
                    <a:pt x="400623" y="455818"/>
                  </a:lnTo>
                  <a:lnTo>
                    <a:pt x="481378" y="362669"/>
                  </a:lnTo>
                  <a:close/>
                </a:path>
              </a:pathLst>
            </a:custGeom>
            <a:solidFill>
              <a:srgbClr val="8BC385"/>
            </a:solidFill>
            <a:ln w="6992" cap="flat">
              <a:noFill/>
              <a:prstDash val="solid"/>
              <a:miter/>
            </a:ln>
          </p:spPr>
          <p:txBody>
            <a:bodyPr rtlCol="0" anchor="ctr"/>
            <a:lstStyle/>
            <a:p>
              <a:endParaRPr lang="en-GB" sz="1200" dirty="0"/>
            </a:p>
          </p:txBody>
        </p:sp>
        <p:sp>
          <p:nvSpPr>
            <p:cNvPr id="73" name="Freeform 72">
              <a:extLst>
                <a:ext uri="{FF2B5EF4-FFF2-40B4-BE49-F238E27FC236}">
                  <a16:creationId xmlns:a16="http://schemas.microsoft.com/office/drawing/2014/main" id="{2BFBE72C-5077-0BC1-8153-7946669C806D}"/>
                </a:ext>
              </a:extLst>
            </p:cNvPr>
            <p:cNvSpPr/>
            <p:nvPr/>
          </p:nvSpPr>
          <p:spPr>
            <a:xfrm>
              <a:off x="9130560" y="3792620"/>
              <a:ext cx="452921" cy="362878"/>
            </a:xfrm>
            <a:custGeom>
              <a:avLst/>
              <a:gdLst>
                <a:gd name="connsiteX0" fmla="*/ 16850 w 452921"/>
                <a:gd name="connsiteY0" fmla="*/ 291687 h 362878"/>
                <a:gd name="connsiteX1" fmla="*/ 452922 w 452921"/>
                <a:gd name="connsiteY1" fmla="*/ 362878 h 362878"/>
                <a:gd name="connsiteX2" fmla="*/ 400764 w 452921"/>
                <a:gd name="connsiteY2" fmla="*/ 0 h 362878"/>
                <a:gd name="connsiteX3" fmla="*/ 0 w 452921"/>
                <a:gd name="connsiteY3" fmla="*/ 174411 h 362878"/>
                <a:gd name="connsiteX4" fmla="*/ 16850 w 452921"/>
                <a:gd name="connsiteY4" fmla="*/ 291687 h 36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1" h="362878">
                  <a:moveTo>
                    <a:pt x="16850" y="291687"/>
                  </a:moveTo>
                  <a:lnTo>
                    <a:pt x="452922" y="362878"/>
                  </a:lnTo>
                  <a:lnTo>
                    <a:pt x="400764" y="0"/>
                  </a:lnTo>
                  <a:lnTo>
                    <a:pt x="0" y="174411"/>
                  </a:lnTo>
                  <a:lnTo>
                    <a:pt x="16850" y="291687"/>
                  </a:lnTo>
                  <a:close/>
                </a:path>
              </a:pathLst>
            </a:custGeom>
            <a:solidFill>
              <a:schemeClr val="tx1"/>
            </a:solidFill>
            <a:ln w="6992" cap="flat">
              <a:noFill/>
              <a:prstDash val="solid"/>
              <a:miter/>
            </a:ln>
          </p:spPr>
          <p:txBody>
            <a:bodyPr rtlCol="0" anchor="ctr"/>
            <a:lstStyle/>
            <a:p>
              <a:endParaRPr lang="en-GB" sz="1200" dirty="0"/>
            </a:p>
          </p:txBody>
        </p:sp>
        <p:sp>
          <p:nvSpPr>
            <p:cNvPr id="74" name="Freeform 73">
              <a:extLst>
                <a:ext uri="{FF2B5EF4-FFF2-40B4-BE49-F238E27FC236}">
                  <a16:creationId xmlns:a16="http://schemas.microsoft.com/office/drawing/2014/main" id="{0A9FFCD8-F1E2-3094-1152-88B873CBBE5C}"/>
                </a:ext>
              </a:extLst>
            </p:cNvPr>
            <p:cNvSpPr/>
            <p:nvPr/>
          </p:nvSpPr>
          <p:spPr>
            <a:xfrm>
              <a:off x="8962900" y="4267390"/>
              <a:ext cx="433484" cy="499036"/>
            </a:xfrm>
            <a:custGeom>
              <a:avLst/>
              <a:gdLst>
                <a:gd name="connsiteX0" fmla="*/ 0 w 433484"/>
                <a:gd name="connsiteY0" fmla="*/ 64967 h 499036"/>
                <a:gd name="connsiteX1" fmla="*/ 120537 w 433484"/>
                <a:gd name="connsiteY1" fmla="*/ 499036 h 499036"/>
                <a:gd name="connsiteX2" fmla="*/ 433485 w 433484"/>
                <a:gd name="connsiteY2" fmla="*/ 297911 h 499036"/>
                <a:gd name="connsiteX3" fmla="*/ 101100 w 433484"/>
                <a:gd name="connsiteY3" fmla="*/ 0 h 499036"/>
                <a:gd name="connsiteX4" fmla="*/ 0 w 433484"/>
                <a:gd name="connsiteY4" fmla="*/ 64967 h 499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4" h="499036">
                  <a:moveTo>
                    <a:pt x="0" y="64967"/>
                  </a:moveTo>
                  <a:lnTo>
                    <a:pt x="120537" y="499036"/>
                  </a:lnTo>
                  <a:lnTo>
                    <a:pt x="433485" y="297911"/>
                  </a:lnTo>
                  <a:lnTo>
                    <a:pt x="101100" y="0"/>
                  </a:lnTo>
                  <a:lnTo>
                    <a:pt x="0" y="64967"/>
                  </a:lnTo>
                  <a:close/>
                </a:path>
              </a:pathLst>
            </a:custGeom>
            <a:solidFill>
              <a:schemeClr val="accent5"/>
            </a:solidFill>
            <a:ln w="6992" cap="flat">
              <a:noFill/>
              <a:prstDash val="solid"/>
              <a:miter/>
            </a:ln>
          </p:spPr>
          <p:txBody>
            <a:bodyPr rtlCol="0" anchor="ctr"/>
            <a:lstStyle/>
            <a:p>
              <a:endParaRPr lang="en-GB" sz="1200" dirty="0"/>
            </a:p>
          </p:txBody>
        </p:sp>
        <p:sp>
          <p:nvSpPr>
            <p:cNvPr id="75" name="Freeform 74">
              <a:extLst>
                <a:ext uri="{FF2B5EF4-FFF2-40B4-BE49-F238E27FC236}">
                  <a16:creationId xmlns:a16="http://schemas.microsoft.com/office/drawing/2014/main" id="{063B7A7F-0D77-0B6F-9E84-7813875597CA}"/>
                </a:ext>
              </a:extLst>
            </p:cNvPr>
            <p:cNvSpPr/>
            <p:nvPr/>
          </p:nvSpPr>
          <p:spPr>
            <a:xfrm>
              <a:off x="8674493" y="4345994"/>
              <a:ext cx="364476" cy="431831"/>
            </a:xfrm>
            <a:custGeom>
              <a:avLst/>
              <a:gdLst>
                <a:gd name="connsiteX0" fmla="*/ 119908 w 364476"/>
                <a:gd name="connsiteY0" fmla="*/ 0 h 431831"/>
                <a:gd name="connsiteX1" fmla="*/ 0 w 364476"/>
                <a:gd name="connsiteY1" fmla="*/ 431832 h 431831"/>
                <a:gd name="connsiteX2" fmla="*/ 364477 w 364476"/>
                <a:gd name="connsiteY2" fmla="*/ 431832 h 431831"/>
                <a:gd name="connsiteX3" fmla="*/ 244569 w 364476"/>
                <a:gd name="connsiteY3" fmla="*/ 0 h 431831"/>
                <a:gd name="connsiteX4" fmla="*/ 119908 w 364476"/>
                <a:gd name="connsiteY4" fmla="*/ 0 h 4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76" h="431831">
                  <a:moveTo>
                    <a:pt x="119908" y="0"/>
                  </a:moveTo>
                  <a:lnTo>
                    <a:pt x="0" y="431832"/>
                  </a:lnTo>
                  <a:lnTo>
                    <a:pt x="364477" y="431832"/>
                  </a:lnTo>
                  <a:lnTo>
                    <a:pt x="244569" y="0"/>
                  </a:lnTo>
                  <a:lnTo>
                    <a:pt x="119908" y="0"/>
                  </a:lnTo>
                  <a:close/>
                </a:path>
              </a:pathLst>
            </a:custGeom>
            <a:solidFill>
              <a:srgbClr val="009CDE"/>
            </a:solidFill>
            <a:ln w="6992" cap="flat">
              <a:noFill/>
              <a:prstDash val="solid"/>
              <a:miter/>
            </a:ln>
          </p:spPr>
          <p:txBody>
            <a:bodyPr rtlCol="0" anchor="ctr"/>
            <a:lstStyle/>
            <a:p>
              <a:endParaRPr lang="en-GB" sz="1200" dirty="0"/>
            </a:p>
          </p:txBody>
        </p:sp>
        <p:sp>
          <p:nvSpPr>
            <p:cNvPr id="76" name="Freeform 75">
              <a:extLst>
                <a:ext uri="{FF2B5EF4-FFF2-40B4-BE49-F238E27FC236}">
                  <a16:creationId xmlns:a16="http://schemas.microsoft.com/office/drawing/2014/main" id="{D1FF5A6E-5D19-F668-3969-641977355DC2}"/>
                </a:ext>
              </a:extLst>
            </p:cNvPr>
            <p:cNvSpPr/>
            <p:nvPr/>
          </p:nvSpPr>
          <p:spPr>
            <a:xfrm>
              <a:off x="8141096" y="4128225"/>
              <a:ext cx="484734" cy="404278"/>
            </a:xfrm>
            <a:custGeom>
              <a:avLst/>
              <a:gdLst>
                <a:gd name="connsiteX0" fmla="*/ 436352 w 484734"/>
                <a:gd name="connsiteY0" fmla="*/ 0 h 404278"/>
                <a:gd name="connsiteX1" fmla="*/ 0 w 484734"/>
                <a:gd name="connsiteY1" fmla="*/ 71261 h 404278"/>
                <a:gd name="connsiteX2" fmla="*/ 152069 w 484734"/>
                <a:gd name="connsiteY2" fmla="*/ 404278 h 404278"/>
                <a:gd name="connsiteX3" fmla="*/ 484734 w 484734"/>
                <a:gd name="connsiteY3" fmla="*/ 106017 h 404278"/>
                <a:gd name="connsiteX4" fmla="*/ 436352 w 484734"/>
                <a:gd name="connsiteY4" fmla="*/ 0 h 4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34" h="404278">
                  <a:moveTo>
                    <a:pt x="436352" y="0"/>
                  </a:moveTo>
                  <a:lnTo>
                    <a:pt x="0" y="71261"/>
                  </a:lnTo>
                  <a:lnTo>
                    <a:pt x="152069" y="404278"/>
                  </a:lnTo>
                  <a:lnTo>
                    <a:pt x="484734" y="106017"/>
                  </a:lnTo>
                  <a:lnTo>
                    <a:pt x="436352" y="0"/>
                  </a:lnTo>
                  <a:close/>
                </a:path>
              </a:pathLst>
            </a:custGeom>
            <a:solidFill>
              <a:srgbClr val="66C3EB"/>
            </a:solidFill>
            <a:ln w="6992" cap="flat">
              <a:noFill/>
              <a:prstDash val="solid"/>
              <a:miter/>
            </a:ln>
          </p:spPr>
          <p:txBody>
            <a:bodyPr rtlCol="0" anchor="ctr"/>
            <a:lstStyle/>
            <a:p>
              <a:endParaRPr lang="en-GB" sz="1200" dirty="0"/>
            </a:p>
          </p:txBody>
        </p:sp>
        <p:sp>
          <p:nvSpPr>
            <p:cNvPr id="77" name="Freeform 76">
              <a:extLst>
                <a:ext uri="{FF2B5EF4-FFF2-40B4-BE49-F238E27FC236}">
                  <a16:creationId xmlns:a16="http://schemas.microsoft.com/office/drawing/2014/main" id="{0C00AB37-72C3-EE72-4B00-B1C8518D3DB7}"/>
                </a:ext>
              </a:extLst>
            </p:cNvPr>
            <p:cNvSpPr/>
            <p:nvPr/>
          </p:nvSpPr>
          <p:spPr>
            <a:xfrm>
              <a:off x="8323440" y="4268999"/>
              <a:ext cx="427751" cy="495399"/>
            </a:xfrm>
            <a:custGeom>
              <a:avLst/>
              <a:gdLst>
                <a:gd name="connsiteX0" fmla="*/ 332385 w 427751"/>
                <a:gd name="connsiteY0" fmla="*/ 0 h 495399"/>
                <a:gd name="connsiteX1" fmla="*/ 0 w 427751"/>
                <a:gd name="connsiteY1" fmla="*/ 297911 h 495399"/>
                <a:gd name="connsiteX2" fmla="*/ 307144 w 427751"/>
                <a:gd name="connsiteY2" fmla="*/ 495400 h 495399"/>
                <a:gd name="connsiteX3" fmla="*/ 427751 w 427751"/>
                <a:gd name="connsiteY3" fmla="*/ 61331 h 495399"/>
                <a:gd name="connsiteX4" fmla="*/ 332385 w 427751"/>
                <a:gd name="connsiteY4" fmla="*/ 0 h 49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751" h="495399">
                  <a:moveTo>
                    <a:pt x="332385" y="0"/>
                  </a:moveTo>
                  <a:lnTo>
                    <a:pt x="0" y="297911"/>
                  </a:lnTo>
                  <a:lnTo>
                    <a:pt x="307144" y="495400"/>
                  </a:lnTo>
                  <a:lnTo>
                    <a:pt x="427751" y="61331"/>
                  </a:lnTo>
                  <a:lnTo>
                    <a:pt x="332385" y="0"/>
                  </a:lnTo>
                  <a:close/>
                </a:path>
              </a:pathLst>
            </a:custGeom>
            <a:solidFill>
              <a:srgbClr val="B2D7AE"/>
            </a:solidFill>
            <a:ln w="6992" cap="flat">
              <a:noFill/>
              <a:prstDash val="solid"/>
              <a:miter/>
            </a:ln>
          </p:spPr>
          <p:txBody>
            <a:bodyPr rtlCol="0" anchor="ctr"/>
            <a:lstStyle/>
            <a:p>
              <a:endParaRPr lang="en-GB" sz="1200" dirty="0"/>
            </a:p>
          </p:txBody>
        </p:sp>
        <p:sp>
          <p:nvSpPr>
            <p:cNvPr id="78" name="Freeform 77">
              <a:extLst>
                <a:ext uri="{FF2B5EF4-FFF2-40B4-BE49-F238E27FC236}">
                  <a16:creationId xmlns:a16="http://schemas.microsoft.com/office/drawing/2014/main" id="{144FA1BB-6542-4F83-F41D-E375789455A4}"/>
                </a:ext>
              </a:extLst>
            </p:cNvPr>
            <p:cNvSpPr/>
            <p:nvPr/>
          </p:nvSpPr>
          <p:spPr>
            <a:xfrm>
              <a:off x="8133966" y="3793460"/>
              <a:ext cx="452641" cy="360710"/>
            </a:xfrm>
            <a:custGeom>
              <a:avLst/>
              <a:gdLst>
                <a:gd name="connsiteX0" fmla="*/ 452642 w 452641"/>
                <a:gd name="connsiteY0" fmla="*/ 174411 h 360710"/>
                <a:gd name="connsiteX1" fmla="*/ 51808 w 452641"/>
                <a:gd name="connsiteY1" fmla="*/ 0 h 360710"/>
                <a:gd name="connsiteX2" fmla="*/ 0 w 452641"/>
                <a:gd name="connsiteY2" fmla="*/ 360710 h 360710"/>
                <a:gd name="connsiteX3" fmla="*/ 436072 w 452641"/>
                <a:gd name="connsiteY3" fmla="*/ 289519 h 360710"/>
                <a:gd name="connsiteX4" fmla="*/ 452642 w 452641"/>
                <a:gd name="connsiteY4" fmla="*/ 174411 h 360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41" h="360710">
                  <a:moveTo>
                    <a:pt x="452642" y="174411"/>
                  </a:moveTo>
                  <a:lnTo>
                    <a:pt x="51808" y="0"/>
                  </a:lnTo>
                  <a:lnTo>
                    <a:pt x="0" y="360710"/>
                  </a:lnTo>
                  <a:lnTo>
                    <a:pt x="436072" y="289519"/>
                  </a:lnTo>
                  <a:lnTo>
                    <a:pt x="452642" y="174411"/>
                  </a:lnTo>
                  <a:close/>
                </a:path>
              </a:pathLst>
            </a:custGeom>
            <a:solidFill>
              <a:srgbClr val="34A798"/>
            </a:solidFill>
            <a:ln w="6992" cap="flat">
              <a:noFill/>
              <a:prstDash val="solid"/>
              <a:miter/>
            </a:ln>
          </p:spPr>
          <p:txBody>
            <a:bodyPr rtlCol="0" anchor="ctr"/>
            <a:lstStyle/>
            <a:p>
              <a:endParaRPr lang="en-GB" sz="1200" dirty="0"/>
            </a:p>
          </p:txBody>
        </p:sp>
        <p:sp>
          <p:nvSpPr>
            <p:cNvPr id="79" name="Freeform 78">
              <a:extLst>
                <a:ext uri="{FF2B5EF4-FFF2-40B4-BE49-F238E27FC236}">
                  <a16:creationId xmlns:a16="http://schemas.microsoft.com/office/drawing/2014/main" id="{04464898-F0D2-042F-5C31-B41BFA2E71D6}"/>
                </a:ext>
              </a:extLst>
            </p:cNvPr>
            <p:cNvSpPr/>
            <p:nvPr/>
          </p:nvSpPr>
          <p:spPr>
            <a:xfrm>
              <a:off x="9092666" y="4129484"/>
              <a:ext cx="482915" cy="400222"/>
            </a:xfrm>
            <a:custGeom>
              <a:avLst/>
              <a:gdLst>
                <a:gd name="connsiteX0" fmla="*/ 46564 w 482915"/>
                <a:gd name="connsiteY0" fmla="*/ 0 h 400222"/>
                <a:gd name="connsiteX1" fmla="*/ 0 w 482915"/>
                <a:gd name="connsiteY1" fmla="*/ 102031 h 400222"/>
                <a:gd name="connsiteX2" fmla="*/ 332734 w 482915"/>
                <a:gd name="connsiteY2" fmla="*/ 400222 h 400222"/>
                <a:gd name="connsiteX3" fmla="*/ 482916 w 482915"/>
                <a:gd name="connsiteY3" fmla="*/ 71261 h 400222"/>
                <a:gd name="connsiteX4" fmla="*/ 46564 w 482915"/>
                <a:gd name="connsiteY4" fmla="*/ 0 h 40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15" h="400222">
                  <a:moveTo>
                    <a:pt x="46564" y="0"/>
                  </a:moveTo>
                  <a:lnTo>
                    <a:pt x="0" y="102031"/>
                  </a:lnTo>
                  <a:lnTo>
                    <a:pt x="332734" y="400222"/>
                  </a:lnTo>
                  <a:lnTo>
                    <a:pt x="482916" y="71261"/>
                  </a:lnTo>
                  <a:lnTo>
                    <a:pt x="46564" y="0"/>
                  </a:lnTo>
                  <a:close/>
                </a:path>
              </a:pathLst>
            </a:custGeom>
            <a:solidFill>
              <a:srgbClr val="98D7F1"/>
            </a:solidFill>
            <a:ln w="6992" cap="flat">
              <a:noFill/>
              <a:prstDash val="solid"/>
              <a:miter/>
            </a:ln>
          </p:spPr>
          <p:txBody>
            <a:bodyPr rtlCol="0" anchor="ctr"/>
            <a:lstStyle/>
            <a:p>
              <a:endParaRPr lang="en-GB" sz="1200" dirty="0"/>
            </a:p>
          </p:txBody>
        </p:sp>
      </p:grpSp>
      <p:sp>
        <p:nvSpPr>
          <p:cNvPr id="80" name="Text Placeholder 49">
            <a:extLst>
              <a:ext uri="{FF2B5EF4-FFF2-40B4-BE49-F238E27FC236}">
                <a16:creationId xmlns:a16="http://schemas.microsoft.com/office/drawing/2014/main" id="{2E3ABBD5-F15B-F62C-AB07-2EDBA6F27F26}"/>
              </a:ext>
            </a:extLst>
          </p:cNvPr>
          <p:cNvSpPr>
            <a:spLocks noGrp="1"/>
          </p:cNvSpPr>
          <p:nvPr>
            <p:ph type="body" sz="quarter" idx="37" hasCustomPrompt="1"/>
          </p:nvPr>
        </p:nvSpPr>
        <p:spPr>
          <a:xfrm>
            <a:off x="729799" y="3880441"/>
            <a:ext cx="2775086" cy="211873"/>
          </a:xfrm>
        </p:spPr>
        <p:txBody>
          <a:bodyPr>
            <a:normAutofit/>
          </a:bodyPr>
          <a:lstStyle>
            <a:lvl1pPr algn="l">
              <a:defRPr sz="105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9BEFD52F-1194-D68A-B4DE-880B499CD958}"/>
              </a:ext>
            </a:extLst>
          </p:cNvPr>
          <p:cNvSpPr>
            <a:spLocks noGrp="1"/>
          </p:cNvSpPr>
          <p:nvPr>
            <p:ph type="body" sz="quarter" idx="39" hasCustomPrompt="1"/>
          </p:nvPr>
        </p:nvSpPr>
        <p:spPr>
          <a:xfrm>
            <a:off x="729799" y="3273008"/>
            <a:ext cx="2775086" cy="211873"/>
          </a:xfrm>
        </p:spPr>
        <p:txBody>
          <a:bodyPr>
            <a:normAutofit/>
          </a:bodyPr>
          <a:lstStyle>
            <a:lvl1pPr algn="l">
              <a:defRPr sz="105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B39AA180-5DAC-569A-BAF8-993DA77E396C}"/>
              </a:ext>
            </a:extLst>
          </p:cNvPr>
          <p:cNvSpPr>
            <a:spLocks noGrp="1"/>
          </p:cNvSpPr>
          <p:nvPr>
            <p:ph type="body" sz="quarter" idx="41" hasCustomPrompt="1"/>
          </p:nvPr>
        </p:nvSpPr>
        <p:spPr>
          <a:xfrm>
            <a:off x="727186" y="2702778"/>
            <a:ext cx="2775086" cy="211873"/>
          </a:xfrm>
        </p:spPr>
        <p:txBody>
          <a:bodyPr>
            <a:normAutofit/>
          </a:bodyPr>
          <a:lstStyle>
            <a:lvl1pPr algn="l">
              <a:defRPr sz="105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960CCFD6-A2D8-297D-305F-1FC5DCDAF44B}"/>
              </a:ext>
            </a:extLst>
          </p:cNvPr>
          <p:cNvSpPr>
            <a:spLocks noGrp="1"/>
          </p:cNvSpPr>
          <p:nvPr>
            <p:ph type="body" sz="quarter" idx="47" hasCustomPrompt="1"/>
          </p:nvPr>
        </p:nvSpPr>
        <p:spPr>
          <a:xfrm>
            <a:off x="741991" y="2074128"/>
            <a:ext cx="2775086" cy="211873"/>
          </a:xfrm>
        </p:spPr>
        <p:txBody>
          <a:bodyPr>
            <a:normAutofit/>
          </a:bodyPr>
          <a:lstStyle>
            <a:lvl1pPr algn="l">
              <a:defRPr sz="105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9DD4528-120E-6977-DA86-B38CE387C9B4}"/>
              </a:ext>
            </a:extLst>
          </p:cNvPr>
          <p:cNvSpPr>
            <a:spLocks noGrp="1"/>
          </p:cNvSpPr>
          <p:nvPr>
            <p:ph type="body" sz="quarter" idx="48" hasCustomPrompt="1"/>
          </p:nvPr>
        </p:nvSpPr>
        <p:spPr>
          <a:xfrm>
            <a:off x="5674895" y="3864984"/>
            <a:ext cx="2775086" cy="211873"/>
          </a:xfrm>
        </p:spPr>
        <p:txBody>
          <a:bodyPr>
            <a:normAutofit/>
          </a:bodyPr>
          <a:lstStyle>
            <a:lvl1pPr algn="r">
              <a:defRPr sz="105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6FC00BB6-227D-B96E-6179-CFC5A145BA82}"/>
              </a:ext>
            </a:extLst>
          </p:cNvPr>
          <p:cNvSpPr>
            <a:spLocks noGrp="1"/>
          </p:cNvSpPr>
          <p:nvPr>
            <p:ph type="body" sz="quarter" idx="49" hasCustomPrompt="1"/>
          </p:nvPr>
        </p:nvSpPr>
        <p:spPr>
          <a:xfrm>
            <a:off x="5674895" y="3257550"/>
            <a:ext cx="2775086" cy="211873"/>
          </a:xfrm>
        </p:spPr>
        <p:txBody>
          <a:bodyPr>
            <a:normAutofit/>
          </a:bodyPr>
          <a:lstStyle>
            <a:lvl1pPr algn="r">
              <a:defRPr sz="105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0B50E3C4-604A-FF1A-AFE4-4B927A83FD67}"/>
              </a:ext>
            </a:extLst>
          </p:cNvPr>
          <p:cNvSpPr>
            <a:spLocks noGrp="1"/>
          </p:cNvSpPr>
          <p:nvPr>
            <p:ph type="body" sz="quarter" idx="50" hasCustomPrompt="1"/>
          </p:nvPr>
        </p:nvSpPr>
        <p:spPr>
          <a:xfrm>
            <a:off x="5672283" y="2702778"/>
            <a:ext cx="2775086" cy="211873"/>
          </a:xfrm>
        </p:spPr>
        <p:txBody>
          <a:bodyPr>
            <a:normAutofit/>
          </a:bodyPr>
          <a:lstStyle>
            <a:lvl1pPr algn="r">
              <a:defRPr sz="105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447EDD5D-67B0-31C7-1636-60766567CEB7}"/>
              </a:ext>
            </a:extLst>
          </p:cNvPr>
          <p:cNvSpPr>
            <a:spLocks noGrp="1"/>
          </p:cNvSpPr>
          <p:nvPr>
            <p:ph type="body" sz="quarter" idx="51" hasCustomPrompt="1"/>
          </p:nvPr>
        </p:nvSpPr>
        <p:spPr>
          <a:xfrm>
            <a:off x="5687088" y="2074128"/>
            <a:ext cx="2775086" cy="211873"/>
          </a:xfrm>
        </p:spPr>
        <p:txBody>
          <a:bodyPr>
            <a:normAutofit/>
          </a:bodyPr>
          <a:lstStyle>
            <a:lvl1pPr algn="r">
              <a:defRPr sz="105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69573B6D-9BA0-CB54-79B8-28238787C0ED}"/>
              </a:ext>
            </a:extLst>
          </p:cNvPr>
          <p:cNvSpPr>
            <a:spLocks noGrp="1"/>
          </p:cNvSpPr>
          <p:nvPr>
            <p:ph type="body" sz="quarter" idx="52" hasCustomPrompt="1"/>
          </p:nvPr>
        </p:nvSpPr>
        <p:spPr>
          <a:xfrm>
            <a:off x="3211884" y="4703028"/>
            <a:ext cx="2775086" cy="211873"/>
          </a:xfrm>
        </p:spPr>
        <p:txBody>
          <a:bodyPr>
            <a:normAutofit/>
          </a:bodyPr>
          <a:lstStyle>
            <a:lvl1pPr algn="ctr">
              <a:defRPr sz="105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35E1ECFB-6EE9-B188-30ED-20CBEF1CF8F0}"/>
              </a:ext>
            </a:extLst>
          </p:cNvPr>
          <p:cNvSpPr>
            <a:spLocks noGrp="1"/>
          </p:cNvSpPr>
          <p:nvPr>
            <p:ph type="body" sz="quarter" idx="53" hasCustomPrompt="1"/>
          </p:nvPr>
        </p:nvSpPr>
        <p:spPr>
          <a:xfrm>
            <a:off x="727186" y="1527887"/>
            <a:ext cx="2775086" cy="211873"/>
          </a:xfrm>
        </p:spPr>
        <p:txBody>
          <a:bodyPr>
            <a:normAutofit/>
          </a:bodyPr>
          <a:lstStyle>
            <a:lvl1pPr algn="l">
              <a:defRPr sz="105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C784EE01-C5C7-092D-FB37-8863D1A6945D}"/>
              </a:ext>
            </a:extLst>
          </p:cNvPr>
          <p:cNvSpPr>
            <a:spLocks noGrp="1"/>
          </p:cNvSpPr>
          <p:nvPr>
            <p:ph type="body" sz="quarter" idx="54" hasCustomPrompt="1"/>
          </p:nvPr>
        </p:nvSpPr>
        <p:spPr>
          <a:xfrm>
            <a:off x="5672283" y="1527887"/>
            <a:ext cx="2775086" cy="211873"/>
          </a:xfrm>
        </p:spPr>
        <p:txBody>
          <a:bodyPr>
            <a:normAutofit/>
          </a:bodyPr>
          <a:lstStyle>
            <a:lvl1pPr algn="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306634038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Twelve point do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Twelve points - dodecagon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8147327" y="231790"/>
            <a:ext cx="683885" cy="287030"/>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0" name="Text Placeholder 49">
            <a:extLst>
              <a:ext uri="{FF2B5EF4-FFF2-40B4-BE49-F238E27FC236}">
                <a16:creationId xmlns:a16="http://schemas.microsoft.com/office/drawing/2014/main" id="{D156CD91-6374-D90A-5F93-40FDDEB59E99}"/>
              </a:ext>
            </a:extLst>
          </p:cNvPr>
          <p:cNvSpPr>
            <a:spLocks noGrp="1"/>
          </p:cNvSpPr>
          <p:nvPr>
            <p:ph type="body" sz="quarter" idx="37" hasCustomPrompt="1"/>
          </p:nvPr>
        </p:nvSpPr>
        <p:spPr>
          <a:xfrm>
            <a:off x="729799" y="4011567"/>
            <a:ext cx="2775086" cy="211873"/>
          </a:xfrm>
        </p:spPr>
        <p:txBody>
          <a:bodyPr>
            <a:normAutofit/>
          </a:bodyPr>
          <a:lstStyle>
            <a:lvl1pPr algn="l">
              <a:defRPr sz="1050" b="1">
                <a:solidFill>
                  <a:schemeClr val="tx1"/>
                </a:solidFill>
              </a:defRPr>
            </a:lvl1pPr>
          </a:lstStyle>
          <a:p>
            <a:pPr lvl="0"/>
            <a:r>
              <a:rPr lang="en-US"/>
              <a:t>Lorem ipsum dolor</a:t>
            </a:r>
          </a:p>
        </p:txBody>
      </p:sp>
      <p:sp>
        <p:nvSpPr>
          <p:cNvPr id="16" name="Text Placeholder 49">
            <a:extLst>
              <a:ext uri="{FF2B5EF4-FFF2-40B4-BE49-F238E27FC236}">
                <a16:creationId xmlns:a16="http://schemas.microsoft.com/office/drawing/2014/main" id="{F69BC0FF-1234-14F3-0579-E28B9BA874D8}"/>
              </a:ext>
            </a:extLst>
          </p:cNvPr>
          <p:cNvSpPr>
            <a:spLocks noGrp="1"/>
          </p:cNvSpPr>
          <p:nvPr>
            <p:ph type="body" sz="quarter" idx="39" hasCustomPrompt="1"/>
          </p:nvPr>
        </p:nvSpPr>
        <p:spPr>
          <a:xfrm>
            <a:off x="729799" y="3404133"/>
            <a:ext cx="2775086" cy="211873"/>
          </a:xfrm>
        </p:spPr>
        <p:txBody>
          <a:bodyPr>
            <a:normAutofit/>
          </a:bodyPr>
          <a:lstStyle>
            <a:lvl1pPr algn="l">
              <a:defRPr sz="1050" b="1">
                <a:solidFill>
                  <a:schemeClr val="tx1"/>
                </a:solidFill>
              </a:defRPr>
            </a:lvl1pPr>
          </a:lstStyle>
          <a:p>
            <a:pPr lvl="0"/>
            <a:r>
              <a:rPr lang="en-US"/>
              <a:t>Lorem ipsum dolor</a:t>
            </a:r>
          </a:p>
        </p:txBody>
      </p:sp>
      <p:sp>
        <p:nvSpPr>
          <p:cNvPr id="17" name="Text Placeholder 49">
            <a:extLst>
              <a:ext uri="{FF2B5EF4-FFF2-40B4-BE49-F238E27FC236}">
                <a16:creationId xmlns:a16="http://schemas.microsoft.com/office/drawing/2014/main" id="{DFAF05AD-BCB3-AAD4-E021-733F16010FC6}"/>
              </a:ext>
            </a:extLst>
          </p:cNvPr>
          <p:cNvSpPr>
            <a:spLocks noGrp="1"/>
          </p:cNvSpPr>
          <p:nvPr>
            <p:ph type="body" sz="quarter" idx="41" hasCustomPrompt="1"/>
          </p:nvPr>
        </p:nvSpPr>
        <p:spPr>
          <a:xfrm>
            <a:off x="727186" y="2833903"/>
            <a:ext cx="2775086" cy="211873"/>
          </a:xfrm>
        </p:spPr>
        <p:txBody>
          <a:bodyPr>
            <a:normAutofit/>
          </a:bodyPr>
          <a:lstStyle>
            <a:lvl1pPr algn="l">
              <a:defRPr sz="1050" b="1">
                <a:solidFill>
                  <a:schemeClr val="tx1"/>
                </a:solidFill>
              </a:defRPr>
            </a:lvl1pPr>
          </a:lstStyle>
          <a:p>
            <a:pPr lvl="0"/>
            <a:r>
              <a:rPr lang="en-US"/>
              <a:t>Lorem ipsum dolor</a:t>
            </a:r>
          </a:p>
        </p:txBody>
      </p:sp>
      <p:sp>
        <p:nvSpPr>
          <p:cNvPr id="18" name="Text Placeholder 49">
            <a:extLst>
              <a:ext uri="{FF2B5EF4-FFF2-40B4-BE49-F238E27FC236}">
                <a16:creationId xmlns:a16="http://schemas.microsoft.com/office/drawing/2014/main" id="{B8B80074-91B0-B220-D188-0CB152E5051C}"/>
              </a:ext>
            </a:extLst>
          </p:cNvPr>
          <p:cNvSpPr>
            <a:spLocks noGrp="1"/>
          </p:cNvSpPr>
          <p:nvPr>
            <p:ph type="body" sz="quarter" idx="47" hasCustomPrompt="1"/>
          </p:nvPr>
        </p:nvSpPr>
        <p:spPr>
          <a:xfrm>
            <a:off x="741991" y="2205253"/>
            <a:ext cx="2775086" cy="211873"/>
          </a:xfrm>
        </p:spPr>
        <p:txBody>
          <a:bodyPr>
            <a:normAutofit/>
          </a:bodyPr>
          <a:lstStyle>
            <a:lvl1pPr algn="l">
              <a:defRPr sz="1050" b="1">
                <a:solidFill>
                  <a:schemeClr val="tx1"/>
                </a:solidFill>
              </a:defRPr>
            </a:lvl1pPr>
          </a:lstStyle>
          <a:p>
            <a:pPr lvl="0"/>
            <a:r>
              <a:rPr lang="en-US"/>
              <a:t>Lorem ipsum dolor</a:t>
            </a:r>
          </a:p>
        </p:txBody>
      </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5674895" y="3996109"/>
            <a:ext cx="2775086" cy="211873"/>
          </a:xfrm>
        </p:spPr>
        <p:txBody>
          <a:bodyPr>
            <a:normAutofit/>
          </a:bodyPr>
          <a:lstStyle>
            <a:lvl1pPr algn="r">
              <a:defRPr sz="1050" b="1">
                <a:solidFill>
                  <a:schemeClr val="tx1"/>
                </a:solidFill>
              </a:defRPr>
            </a:lvl1pPr>
          </a:lstStyle>
          <a:p>
            <a:pPr lvl="0"/>
            <a:r>
              <a:rPr lang="en-US"/>
              <a:t>Lorem ipsum dolor</a:t>
            </a:r>
          </a:p>
        </p:txBody>
      </p:sp>
      <p:sp>
        <p:nvSpPr>
          <p:cNvPr id="21" name="Text Placeholder 49">
            <a:extLst>
              <a:ext uri="{FF2B5EF4-FFF2-40B4-BE49-F238E27FC236}">
                <a16:creationId xmlns:a16="http://schemas.microsoft.com/office/drawing/2014/main" id="{07455197-95E1-24DA-03C0-2B3E4F5EE31F}"/>
              </a:ext>
            </a:extLst>
          </p:cNvPr>
          <p:cNvSpPr>
            <a:spLocks noGrp="1"/>
          </p:cNvSpPr>
          <p:nvPr>
            <p:ph type="body" sz="quarter" idx="49" hasCustomPrompt="1"/>
          </p:nvPr>
        </p:nvSpPr>
        <p:spPr>
          <a:xfrm>
            <a:off x="5674895" y="3388676"/>
            <a:ext cx="2775086" cy="211873"/>
          </a:xfrm>
        </p:spPr>
        <p:txBody>
          <a:bodyPr>
            <a:normAutofit/>
          </a:bodyPr>
          <a:lstStyle>
            <a:lvl1pPr algn="r">
              <a:defRPr sz="1050" b="1">
                <a:solidFill>
                  <a:schemeClr val="tx1"/>
                </a:solidFill>
              </a:defRPr>
            </a:lvl1pPr>
          </a:lstStyle>
          <a:p>
            <a:pPr lvl="0"/>
            <a:r>
              <a:rPr lang="en-US"/>
              <a:t>Lorem ipsum dolor</a:t>
            </a:r>
          </a:p>
        </p:txBody>
      </p:sp>
      <p:sp>
        <p:nvSpPr>
          <p:cNvPr id="22" name="Text Placeholder 49">
            <a:extLst>
              <a:ext uri="{FF2B5EF4-FFF2-40B4-BE49-F238E27FC236}">
                <a16:creationId xmlns:a16="http://schemas.microsoft.com/office/drawing/2014/main" id="{BB34F1D8-B948-6421-7956-BE401CDCFE99}"/>
              </a:ext>
            </a:extLst>
          </p:cNvPr>
          <p:cNvSpPr>
            <a:spLocks noGrp="1"/>
          </p:cNvSpPr>
          <p:nvPr>
            <p:ph type="body" sz="quarter" idx="50" hasCustomPrompt="1"/>
          </p:nvPr>
        </p:nvSpPr>
        <p:spPr>
          <a:xfrm>
            <a:off x="5672283" y="2833903"/>
            <a:ext cx="2775086" cy="211873"/>
          </a:xfrm>
        </p:spPr>
        <p:txBody>
          <a:bodyPr>
            <a:normAutofit/>
          </a:bodyPr>
          <a:lstStyle>
            <a:lvl1pPr algn="r">
              <a:defRPr sz="1050" b="1">
                <a:solidFill>
                  <a:schemeClr val="tx1"/>
                </a:solidFill>
              </a:defRPr>
            </a:lvl1pPr>
          </a:lstStyle>
          <a:p>
            <a:pPr lvl="0"/>
            <a:r>
              <a:rPr lang="en-US"/>
              <a:t>Lorem ipsum dolor</a:t>
            </a:r>
          </a:p>
        </p:txBody>
      </p:sp>
      <p:sp>
        <p:nvSpPr>
          <p:cNvPr id="23" name="Text Placeholder 49">
            <a:extLst>
              <a:ext uri="{FF2B5EF4-FFF2-40B4-BE49-F238E27FC236}">
                <a16:creationId xmlns:a16="http://schemas.microsoft.com/office/drawing/2014/main" id="{C5AAB399-0D92-78D1-8BB9-3DEBD81146AC}"/>
              </a:ext>
            </a:extLst>
          </p:cNvPr>
          <p:cNvSpPr>
            <a:spLocks noGrp="1"/>
          </p:cNvSpPr>
          <p:nvPr>
            <p:ph type="body" sz="quarter" idx="51" hasCustomPrompt="1"/>
          </p:nvPr>
        </p:nvSpPr>
        <p:spPr>
          <a:xfrm>
            <a:off x="5687088" y="2205253"/>
            <a:ext cx="2775086" cy="211873"/>
          </a:xfrm>
        </p:spPr>
        <p:txBody>
          <a:bodyPr>
            <a:normAutofit/>
          </a:bodyPr>
          <a:lstStyle>
            <a:lvl1pPr algn="r">
              <a:defRPr sz="105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B1CD8054-E3B0-04C0-DD71-85C436DCF617}"/>
              </a:ext>
            </a:extLst>
          </p:cNvPr>
          <p:cNvSpPr>
            <a:spLocks noGrp="1"/>
          </p:cNvSpPr>
          <p:nvPr>
            <p:ph type="body" sz="quarter" idx="53" hasCustomPrompt="1"/>
          </p:nvPr>
        </p:nvSpPr>
        <p:spPr>
          <a:xfrm>
            <a:off x="727186" y="1659012"/>
            <a:ext cx="2775086" cy="211873"/>
          </a:xfrm>
        </p:spPr>
        <p:txBody>
          <a:bodyPr>
            <a:normAutofit/>
          </a:bodyPr>
          <a:lstStyle>
            <a:lvl1pPr algn="l">
              <a:defRPr sz="1050" b="1">
                <a:solidFill>
                  <a:schemeClr val="tx1"/>
                </a:solidFill>
              </a:defRPr>
            </a:lvl1pPr>
          </a:lstStyle>
          <a:p>
            <a:pPr lvl="0"/>
            <a:r>
              <a:rPr lang="en-US"/>
              <a:t>Lorem ipsum dolor</a:t>
            </a:r>
          </a:p>
        </p:txBody>
      </p:sp>
      <p:sp>
        <p:nvSpPr>
          <p:cNvPr id="25" name="Text Placeholder 49">
            <a:extLst>
              <a:ext uri="{FF2B5EF4-FFF2-40B4-BE49-F238E27FC236}">
                <a16:creationId xmlns:a16="http://schemas.microsoft.com/office/drawing/2014/main" id="{045DA7DB-94FC-0A42-5AC0-3CDD6B6F9F2E}"/>
              </a:ext>
            </a:extLst>
          </p:cNvPr>
          <p:cNvSpPr>
            <a:spLocks noGrp="1"/>
          </p:cNvSpPr>
          <p:nvPr>
            <p:ph type="body" sz="quarter" idx="54" hasCustomPrompt="1"/>
          </p:nvPr>
        </p:nvSpPr>
        <p:spPr>
          <a:xfrm>
            <a:off x="5672283" y="1659012"/>
            <a:ext cx="2775086" cy="211873"/>
          </a:xfrm>
        </p:spPr>
        <p:txBody>
          <a:bodyPr>
            <a:normAutofit/>
          </a:bodyPr>
          <a:lstStyle>
            <a:lvl1pPr algn="r">
              <a:defRPr sz="1050" b="1">
                <a:solidFill>
                  <a:schemeClr val="tx1"/>
                </a:solidFill>
              </a:defRPr>
            </a:lvl1pPr>
          </a:lstStyle>
          <a:p>
            <a:pPr lvl="0"/>
            <a:r>
              <a:rPr lang="en-US"/>
              <a:t>Lorem ipsum dolor</a:t>
            </a:r>
          </a:p>
        </p:txBody>
      </p:sp>
      <p:cxnSp>
        <p:nvCxnSpPr>
          <p:cNvPr id="27" name="Straight Connector 26">
            <a:extLst>
              <a:ext uri="{FF2B5EF4-FFF2-40B4-BE49-F238E27FC236}">
                <a16:creationId xmlns:a16="http://schemas.microsoft.com/office/drawing/2014/main" id="{A66CDBB8-44CC-2416-B1D1-93A92839C188}"/>
              </a:ext>
            </a:extLst>
          </p:cNvPr>
          <p:cNvCxnSpPr>
            <a:cxnSpLocks/>
          </p:cNvCxnSpPr>
          <p:nvPr/>
        </p:nvCxnSpPr>
        <p:spPr>
          <a:xfrm flipV="1">
            <a:off x="4599427" y="1455792"/>
            <a:ext cx="0" cy="635508"/>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D0B0953-4F9B-FB63-AF08-F1F94AEC460A}"/>
              </a:ext>
            </a:extLst>
          </p:cNvPr>
          <p:cNvGrpSpPr/>
          <p:nvPr userDrawn="1"/>
        </p:nvGrpSpPr>
        <p:grpSpPr>
          <a:xfrm>
            <a:off x="639085" y="1875594"/>
            <a:ext cx="7965281" cy="2837219"/>
            <a:chOff x="815975" y="2096857"/>
            <a:chExt cx="10620375" cy="3782958"/>
          </a:xfrm>
        </p:grpSpPr>
        <p:grpSp>
          <p:nvGrpSpPr>
            <p:cNvPr id="30" name="Group 29">
              <a:extLst>
                <a:ext uri="{FF2B5EF4-FFF2-40B4-BE49-F238E27FC236}">
                  <a16:creationId xmlns:a16="http://schemas.microsoft.com/office/drawing/2014/main" id="{1C02B392-F1B1-DA0C-FB7F-FE306A5E41A8}"/>
                </a:ext>
              </a:extLst>
            </p:cNvPr>
            <p:cNvGrpSpPr/>
            <p:nvPr/>
          </p:nvGrpSpPr>
          <p:grpSpPr>
            <a:xfrm>
              <a:off x="815975" y="2825780"/>
              <a:ext cx="10620375" cy="3054035"/>
              <a:chOff x="815975" y="2574983"/>
              <a:chExt cx="10620375" cy="3054035"/>
            </a:xfrm>
          </p:grpSpPr>
          <p:cxnSp>
            <p:nvCxnSpPr>
              <p:cNvPr id="62" name="Straight Connector 61">
                <a:extLst>
                  <a:ext uri="{FF2B5EF4-FFF2-40B4-BE49-F238E27FC236}">
                    <a16:creationId xmlns:a16="http://schemas.microsoft.com/office/drawing/2014/main" id="{3D8D065C-0FCB-35F3-0581-B7EF47E6DA05}"/>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4FBF671-CC5A-FBE3-F455-94F0684ED7CA}"/>
                  </a:ext>
                </a:extLst>
              </p:cNvPr>
              <p:cNvCxnSpPr>
                <a:cxnSpLocks/>
              </p:cNvCxnSpPr>
              <p:nvPr/>
            </p:nvCxnSpPr>
            <p:spPr>
              <a:xfrm flipH="1">
                <a:off x="815975" y="2574983"/>
                <a:ext cx="4140044"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1FE20F1-CF27-8DDE-348E-73AA4DE16244}"/>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67AC4BB-4540-BAD9-9CE8-2D7B0C758E52}"/>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3C6A1AE-6472-C36C-F6E3-A0B871CB24A1}"/>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F280C08-48AA-D71F-3620-41E7F9FF7463}"/>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D3397A-CEEA-CBE4-1A5B-B2D1AD7065C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BAA3708-1339-E19D-DFB3-B46D0570407D}"/>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3C023D1-8DDC-71EE-CC51-4A5C0FFAF95B}"/>
                  </a:ext>
                </a:extLst>
              </p:cNvPr>
              <p:cNvCxnSpPr>
                <a:cxnSpLocks/>
              </p:cNvCxnSpPr>
              <p:nvPr/>
            </p:nvCxnSpPr>
            <p:spPr>
              <a:xfrm>
                <a:off x="6125454" y="453362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5F01B235-8CDF-B193-065A-4BFCA27599D7}"/>
                </a:ext>
              </a:extLst>
            </p:cNvPr>
            <p:cNvCxnSpPr>
              <a:cxnSpLocks/>
            </p:cNvCxnSpPr>
            <p:nvPr/>
          </p:nvCxnSpPr>
          <p:spPr>
            <a:xfrm>
              <a:off x="6663223" y="2110888"/>
              <a:ext cx="477312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78BCD33-A73A-1A78-D6FE-C457C14ED60A}"/>
                </a:ext>
              </a:extLst>
            </p:cNvPr>
            <p:cNvCxnSpPr>
              <a:cxnSpLocks/>
            </p:cNvCxnSpPr>
            <p:nvPr/>
          </p:nvCxnSpPr>
          <p:spPr>
            <a:xfrm flipH="1">
              <a:off x="815975" y="2096857"/>
              <a:ext cx="4745030"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8396936" y="4759397"/>
            <a:ext cx="450321" cy="115416"/>
          </a:xfrm>
        </p:spPr>
        <p:txBody>
          <a:bodyPr/>
          <a:lstStyle/>
          <a:p>
            <a:r>
              <a:rPr lang="en-GB" dirty="0"/>
              <a:t>RSM | </a:t>
            </a:r>
            <a:fld id="{D3664AF6-26E3-4378-990F-C4F4E21208D6}" type="slidenum">
              <a:rPr smtClean="0"/>
              <a:pPr/>
              <a:t>‹#›</a:t>
            </a:fld>
            <a:endParaRPr dirty="0"/>
          </a:p>
        </p:txBody>
      </p:sp>
      <p:grpSp>
        <p:nvGrpSpPr>
          <p:cNvPr id="89" name="Content Placeholder 7">
            <a:extLst>
              <a:ext uri="{FF2B5EF4-FFF2-40B4-BE49-F238E27FC236}">
                <a16:creationId xmlns:a16="http://schemas.microsoft.com/office/drawing/2014/main" id="{D745F268-A575-0E4A-F5EE-7C007937E908}"/>
              </a:ext>
            </a:extLst>
          </p:cNvPr>
          <p:cNvGrpSpPr/>
          <p:nvPr userDrawn="1"/>
        </p:nvGrpSpPr>
        <p:grpSpPr>
          <a:xfrm>
            <a:off x="3197164" y="1667192"/>
            <a:ext cx="2776937" cy="2804328"/>
            <a:chOff x="9990329" y="3345264"/>
            <a:chExt cx="1443013" cy="1457247"/>
          </a:xfrm>
          <a:solidFill>
            <a:schemeClr val="bg2"/>
          </a:solidFill>
        </p:grpSpPr>
        <p:sp>
          <p:nvSpPr>
            <p:cNvPr id="90" name="Freeform 89">
              <a:extLst>
                <a:ext uri="{FF2B5EF4-FFF2-40B4-BE49-F238E27FC236}">
                  <a16:creationId xmlns:a16="http://schemas.microsoft.com/office/drawing/2014/main" id="{F0720E33-FC47-E0D6-54F3-C1AC4A32DE8C}"/>
                </a:ext>
              </a:extLst>
            </p:cNvPr>
            <p:cNvSpPr/>
            <p:nvPr/>
          </p:nvSpPr>
          <p:spPr>
            <a:xfrm>
              <a:off x="10925816" y="3561914"/>
              <a:ext cx="493613" cy="413159"/>
            </a:xfrm>
            <a:custGeom>
              <a:avLst/>
              <a:gdLst>
                <a:gd name="connsiteX0" fmla="*/ 47684 w 493613"/>
                <a:gd name="connsiteY0" fmla="*/ 413160 h 413159"/>
                <a:gd name="connsiteX1" fmla="*/ 493613 w 493613"/>
                <a:gd name="connsiteY1" fmla="*/ 292457 h 413159"/>
                <a:gd name="connsiteX2" fmla="*/ 326442 w 493613"/>
                <a:gd name="connsiteY2" fmla="*/ 0 h 413159"/>
                <a:gd name="connsiteX3" fmla="*/ 0 w 493613"/>
                <a:gd name="connsiteY3" fmla="*/ 329661 h 413159"/>
                <a:gd name="connsiteX4" fmla="*/ 47684 w 493613"/>
                <a:gd name="connsiteY4" fmla="*/ 413160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159">
                  <a:moveTo>
                    <a:pt x="47684" y="413160"/>
                  </a:moveTo>
                  <a:lnTo>
                    <a:pt x="493613" y="292457"/>
                  </a:lnTo>
                  <a:lnTo>
                    <a:pt x="326442" y="0"/>
                  </a:lnTo>
                  <a:lnTo>
                    <a:pt x="0" y="329661"/>
                  </a:lnTo>
                  <a:lnTo>
                    <a:pt x="47684" y="413160"/>
                  </a:lnTo>
                  <a:close/>
                </a:path>
              </a:pathLst>
            </a:custGeom>
            <a:solidFill>
              <a:srgbClr val="66C3EB"/>
            </a:solidFill>
            <a:ln w="3496" cap="flat">
              <a:noFill/>
              <a:prstDash val="solid"/>
              <a:miter/>
            </a:ln>
          </p:spPr>
          <p:txBody>
            <a:bodyPr rtlCol="0" anchor="ctr"/>
            <a:lstStyle/>
            <a:p>
              <a:endParaRPr lang="en-GB" sz="1200" dirty="0"/>
            </a:p>
          </p:txBody>
        </p:sp>
        <p:sp>
          <p:nvSpPr>
            <p:cNvPr id="91" name="Freeform 90">
              <a:extLst>
                <a:ext uri="{FF2B5EF4-FFF2-40B4-BE49-F238E27FC236}">
                  <a16:creationId xmlns:a16="http://schemas.microsoft.com/office/drawing/2014/main" id="{E57908D6-A91F-8CE4-0FB1-D2B6C14A467F}"/>
                </a:ext>
              </a:extLst>
            </p:cNvPr>
            <p:cNvSpPr/>
            <p:nvPr/>
          </p:nvSpPr>
          <p:spPr>
            <a:xfrm>
              <a:off x="10987413" y="3903393"/>
              <a:ext cx="445929" cy="337702"/>
            </a:xfrm>
            <a:custGeom>
              <a:avLst/>
              <a:gdLst>
                <a:gd name="connsiteX0" fmla="*/ 0 w 445929"/>
                <a:gd name="connsiteY0" fmla="*/ 217070 h 337702"/>
                <a:gd name="connsiteX1" fmla="*/ 445929 w 445929"/>
                <a:gd name="connsiteY1" fmla="*/ 337703 h 337702"/>
                <a:gd name="connsiteX2" fmla="*/ 445929 w 445929"/>
                <a:gd name="connsiteY2" fmla="*/ 0 h 337702"/>
                <a:gd name="connsiteX3" fmla="*/ 0 w 445929"/>
                <a:gd name="connsiteY3" fmla="*/ 120703 h 337702"/>
                <a:gd name="connsiteX4" fmla="*/ 0 w 445929"/>
                <a:gd name="connsiteY4" fmla="*/ 217070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0" y="217070"/>
                  </a:moveTo>
                  <a:lnTo>
                    <a:pt x="445929" y="337703"/>
                  </a:lnTo>
                  <a:lnTo>
                    <a:pt x="445929" y="0"/>
                  </a:lnTo>
                  <a:lnTo>
                    <a:pt x="0" y="120703"/>
                  </a:lnTo>
                  <a:lnTo>
                    <a:pt x="0" y="217070"/>
                  </a:lnTo>
                  <a:close/>
                </a:path>
              </a:pathLst>
            </a:custGeom>
            <a:solidFill>
              <a:srgbClr val="34A798"/>
            </a:solidFill>
            <a:ln w="3496" cap="flat">
              <a:noFill/>
              <a:prstDash val="solid"/>
              <a:miter/>
            </a:ln>
          </p:spPr>
          <p:txBody>
            <a:bodyPr rtlCol="0" anchor="ctr"/>
            <a:lstStyle/>
            <a:p>
              <a:endParaRPr lang="en-GB" sz="1200" dirty="0"/>
            </a:p>
          </p:txBody>
        </p:sp>
        <p:sp>
          <p:nvSpPr>
            <p:cNvPr id="92" name="Freeform 91">
              <a:extLst>
                <a:ext uri="{FF2B5EF4-FFF2-40B4-BE49-F238E27FC236}">
                  <a16:creationId xmlns:a16="http://schemas.microsoft.com/office/drawing/2014/main" id="{62DDB9F2-B7B1-CF8C-33FB-08B54DCE1FE3}"/>
                </a:ext>
              </a:extLst>
            </p:cNvPr>
            <p:cNvSpPr/>
            <p:nvPr/>
          </p:nvSpPr>
          <p:spPr>
            <a:xfrm>
              <a:off x="10806888" y="3357642"/>
              <a:ext cx="409083" cy="498546"/>
            </a:xfrm>
            <a:custGeom>
              <a:avLst/>
              <a:gdLst>
                <a:gd name="connsiteX0" fmla="*/ 82642 w 409083"/>
                <a:gd name="connsiteY0" fmla="*/ 498547 h 498546"/>
                <a:gd name="connsiteX1" fmla="*/ 409084 w 409083"/>
                <a:gd name="connsiteY1" fmla="*/ 168886 h 498546"/>
                <a:gd name="connsiteX2" fmla="*/ 119489 w 409083"/>
                <a:gd name="connsiteY2" fmla="*/ 0 h 498546"/>
                <a:gd name="connsiteX3" fmla="*/ 0 w 409083"/>
                <a:gd name="connsiteY3" fmla="*/ 450364 h 498546"/>
                <a:gd name="connsiteX4" fmla="*/ 82642 w 409083"/>
                <a:gd name="connsiteY4" fmla="*/ 498547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82642" y="498547"/>
                  </a:moveTo>
                  <a:lnTo>
                    <a:pt x="409084" y="168886"/>
                  </a:lnTo>
                  <a:lnTo>
                    <a:pt x="119489" y="0"/>
                  </a:lnTo>
                  <a:lnTo>
                    <a:pt x="0" y="450364"/>
                  </a:lnTo>
                  <a:lnTo>
                    <a:pt x="82642" y="498547"/>
                  </a:lnTo>
                  <a:close/>
                </a:path>
              </a:pathLst>
            </a:custGeom>
            <a:solidFill>
              <a:srgbClr val="85CAC1"/>
            </a:solidFill>
            <a:ln w="3496" cap="flat">
              <a:noFill/>
              <a:prstDash val="solid"/>
              <a:miter/>
            </a:ln>
          </p:spPr>
          <p:txBody>
            <a:bodyPr rtlCol="0" anchor="ctr"/>
            <a:lstStyle/>
            <a:p>
              <a:endParaRPr lang="en-GB" sz="1200" dirty="0"/>
            </a:p>
          </p:txBody>
        </p:sp>
        <p:sp>
          <p:nvSpPr>
            <p:cNvPr id="93" name="Freeform 92">
              <a:extLst>
                <a:ext uri="{FF2B5EF4-FFF2-40B4-BE49-F238E27FC236}">
                  <a16:creationId xmlns:a16="http://schemas.microsoft.com/office/drawing/2014/main" id="{0B61CE9B-020E-B0C4-ADBD-CC1B306C4745}"/>
                </a:ext>
              </a:extLst>
            </p:cNvPr>
            <p:cNvSpPr/>
            <p:nvPr/>
          </p:nvSpPr>
          <p:spPr>
            <a:xfrm>
              <a:off x="10204903" y="3359320"/>
              <a:ext cx="409083" cy="498476"/>
            </a:xfrm>
            <a:custGeom>
              <a:avLst/>
              <a:gdLst>
                <a:gd name="connsiteX0" fmla="*/ 409084 w 409083"/>
                <a:gd name="connsiteY0" fmla="*/ 450294 h 498476"/>
                <a:gd name="connsiteX1" fmla="*/ 289596 w 409083"/>
                <a:gd name="connsiteY1" fmla="*/ 0 h 498476"/>
                <a:gd name="connsiteX2" fmla="*/ 0 w 409083"/>
                <a:gd name="connsiteY2" fmla="*/ 168816 h 498476"/>
                <a:gd name="connsiteX3" fmla="*/ 326442 w 409083"/>
                <a:gd name="connsiteY3" fmla="*/ 498477 h 498476"/>
                <a:gd name="connsiteX4" fmla="*/ 409084 w 409083"/>
                <a:gd name="connsiteY4" fmla="*/ 450294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409084" y="450294"/>
                  </a:moveTo>
                  <a:lnTo>
                    <a:pt x="289596" y="0"/>
                  </a:lnTo>
                  <a:lnTo>
                    <a:pt x="0" y="168816"/>
                  </a:lnTo>
                  <a:lnTo>
                    <a:pt x="326442" y="498477"/>
                  </a:lnTo>
                  <a:lnTo>
                    <a:pt x="409084" y="450294"/>
                  </a:lnTo>
                  <a:close/>
                </a:path>
              </a:pathLst>
            </a:custGeom>
            <a:solidFill>
              <a:schemeClr val="accent4"/>
            </a:solidFill>
            <a:ln w="3496" cap="flat">
              <a:noFill/>
              <a:prstDash val="solid"/>
              <a:miter/>
            </a:ln>
          </p:spPr>
          <p:txBody>
            <a:bodyPr rtlCol="0" anchor="ctr"/>
            <a:lstStyle/>
            <a:p>
              <a:endParaRPr lang="en-GB" sz="1200" dirty="0"/>
            </a:p>
          </p:txBody>
        </p:sp>
        <p:sp>
          <p:nvSpPr>
            <p:cNvPr id="94" name="Freeform 93">
              <a:extLst>
                <a:ext uri="{FF2B5EF4-FFF2-40B4-BE49-F238E27FC236}">
                  <a16:creationId xmlns:a16="http://schemas.microsoft.com/office/drawing/2014/main" id="{88476980-2408-0C88-5E9F-1D714B7ABE79}"/>
                </a:ext>
              </a:extLst>
            </p:cNvPr>
            <p:cNvSpPr/>
            <p:nvPr/>
          </p:nvSpPr>
          <p:spPr>
            <a:xfrm>
              <a:off x="10543021" y="3345264"/>
              <a:ext cx="334413" cy="450363"/>
            </a:xfrm>
            <a:custGeom>
              <a:avLst/>
              <a:gdLst>
                <a:gd name="connsiteX0" fmla="*/ 214924 w 334413"/>
                <a:gd name="connsiteY0" fmla="*/ 450364 h 450363"/>
                <a:gd name="connsiteX1" fmla="*/ 334413 w 334413"/>
                <a:gd name="connsiteY1" fmla="*/ 0 h 450363"/>
                <a:gd name="connsiteX2" fmla="*/ 0 w 334413"/>
                <a:gd name="connsiteY2" fmla="*/ 0 h 450363"/>
                <a:gd name="connsiteX3" fmla="*/ 119488 w 334413"/>
                <a:gd name="connsiteY3" fmla="*/ 450364 h 450363"/>
                <a:gd name="connsiteX4" fmla="*/ 214924 w 334413"/>
                <a:gd name="connsiteY4" fmla="*/ 450364 h 45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363">
                  <a:moveTo>
                    <a:pt x="214924" y="450364"/>
                  </a:moveTo>
                  <a:lnTo>
                    <a:pt x="334413" y="0"/>
                  </a:lnTo>
                  <a:lnTo>
                    <a:pt x="0" y="0"/>
                  </a:lnTo>
                  <a:lnTo>
                    <a:pt x="119488" y="450364"/>
                  </a:lnTo>
                  <a:lnTo>
                    <a:pt x="214924" y="450364"/>
                  </a:lnTo>
                  <a:close/>
                </a:path>
              </a:pathLst>
            </a:custGeom>
            <a:solidFill>
              <a:srgbClr val="98D7F1"/>
            </a:solidFill>
            <a:ln w="3496" cap="flat">
              <a:noFill/>
              <a:prstDash val="solid"/>
              <a:miter/>
            </a:ln>
          </p:spPr>
          <p:txBody>
            <a:bodyPr rtlCol="0" anchor="ctr"/>
            <a:lstStyle/>
            <a:p>
              <a:endParaRPr lang="en-GB" sz="1200" dirty="0"/>
            </a:p>
          </p:txBody>
        </p:sp>
        <p:sp>
          <p:nvSpPr>
            <p:cNvPr id="95" name="Freeform 94">
              <a:extLst>
                <a:ext uri="{FF2B5EF4-FFF2-40B4-BE49-F238E27FC236}">
                  <a16:creationId xmlns:a16="http://schemas.microsoft.com/office/drawing/2014/main" id="{A83059D5-C569-2E97-F5B3-52090FA2861B}"/>
                </a:ext>
              </a:extLst>
            </p:cNvPr>
            <p:cNvSpPr/>
            <p:nvPr/>
          </p:nvSpPr>
          <p:spPr>
            <a:xfrm>
              <a:off x="10927424" y="4169905"/>
              <a:ext cx="493683" cy="413089"/>
            </a:xfrm>
            <a:custGeom>
              <a:avLst/>
              <a:gdLst>
                <a:gd name="connsiteX0" fmla="*/ 47754 w 493683"/>
                <a:gd name="connsiteY0" fmla="*/ 0 h 413089"/>
                <a:gd name="connsiteX1" fmla="*/ 0 w 493683"/>
                <a:gd name="connsiteY1" fmla="*/ 83429 h 413089"/>
                <a:gd name="connsiteX2" fmla="*/ 326442 w 493683"/>
                <a:gd name="connsiteY2" fmla="*/ 413090 h 413089"/>
                <a:gd name="connsiteX3" fmla="*/ 493683 w 493683"/>
                <a:gd name="connsiteY3" fmla="*/ 120633 h 413089"/>
                <a:gd name="connsiteX4" fmla="*/ 47754 w 49368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089">
                  <a:moveTo>
                    <a:pt x="47754" y="0"/>
                  </a:moveTo>
                  <a:lnTo>
                    <a:pt x="0" y="83429"/>
                  </a:lnTo>
                  <a:lnTo>
                    <a:pt x="326442" y="413090"/>
                  </a:lnTo>
                  <a:lnTo>
                    <a:pt x="493683" y="120633"/>
                  </a:lnTo>
                  <a:lnTo>
                    <a:pt x="47754" y="0"/>
                  </a:lnTo>
                  <a:close/>
                </a:path>
              </a:pathLst>
            </a:custGeom>
            <a:solidFill>
              <a:srgbClr val="B2D7AE"/>
            </a:solidFill>
            <a:ln w="3496" cap="flat">
              <a:noFill/>
              <a:prstDash val="solid"/>
              <a:miter/>
            </a:ln>
          </p:spPr>
          <p:txBody>
            <a:bodyPr rtlCol="0" anchor="ctr"/>
            <a:lstStyle/>
            <a:p>
              <a:endParaRPr lang="en-GB" sz="1200" dirty="0"/>
            </a:p>
          </p:txBody>
        </p:sp>
        <p:sp>
          <p:nvSpPr>
            <p:cNvPr id="96" name="Freeform 95">
              <a:extLst>
                <a:ext uri="{FF2B5EF4-FFF2-40B4-BE49-F238E27FC236}">
                  <a16:creationId xmlns:a16="http://schemas.microsoft.com/office/drawing/2014/main" id="{1777B87E-9931-527C-E3C2-B4CA972DFE65}"/>
                </a:ext>
              </a:extLst>
            </p:cNvPr>
            <p:cNvSpPr/>
            <p:nvPr/>
          </p:nvSpPr>
          <p:spPr>
            <a:xfrm>
              <a:off x="10809684" y="4289978"/>
              <a:ext cx="409083" cy="498546"/>
            </a:xfrm>
            <a:custGeom>
              <a:avLst/>
              <a:gdLst>
                <a:gd name="connsiteX0" fmla="*/ 0 w 409083"/>
                <a:gd name="connsiteY0" fmla="*/ 48183 h 498546"/>
                <a:gd name="connsiteX1" fmla="*/ 119488 w 409083"/>
                <a:gd name="connsiteY1" fmla="*/ 498547 h 498546"/>
                <a:gd name="connsiteX2" fmla="*/ 409084 w 409083"/>
                <a:gd name="connsiteY2" fmla="*/ 329661 h 498546"/>
                <a:gd name="connsiteX3" fmla="*/ 82641 w 409083"/>
                <a:gd name="connsiteY3" fmla="*/ 0 h 498546"/>
                <a:gd name="connsiteX4" fmla="*/ 0 w 409083"/>
                <a:gd name="connsiteY4" fmla="*/ 48183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0" y="48183"/>
                  </a:moveTo>
                  <a:lnTo>
                    <a:pt x="119488" y="498547"/>
                  </a:lnTo>
                  <a:lnTo>
                    <a:pt x="409084" y="329661"/>
                  </a:lnTo>
                  <a:lnTo>
                    <a:pt x="82641" y="0"/>
                  </a:lnTo>
                  <a:lnTo>
                    <a:pt x="0" y="48183"/>
                  </a:lnTo>
                  <a:close/>
                </a:path>
              </a:pathLst>
            </a:custGeom>
            <a:grpFill/>
            <a:ln w="3496" cap="flat">
              <a:noFill/>
              <a:prstDash val="solid"/>
              <a:miter/>
            </a:ln>
          </p:spPr>
          <p:txBody>
            <a:bodyPr rtlCol="0" anchor="ctr"/>
            <a:lstStyle/>
            <a:p>
              <a:endParaRPr lang="en-GB" sz="1200" dirty="0"/>
            </a:p>
          </p:txBody>
        </p:sp>
        <p:sp>
          <p:nvSpPr>
            <p:cNvPr id="97" name="Freeform 96">
              <a:extLst>
                <a:ext uri="{FF2B5EF4-FFF2-40B4-BE49-F238E27FC236}">
                  <a16:creationId xmlns:a16="http://schemas.microsoft.com/office/drawing/2014/main" id="{613D6D2D-2666-7231-1C9A-F29E123857F3}"/>
                </a:ext>
              </a:extLst>
            </p:cNvPr>
            <p:cNvSpPr/>
            <p:nvPr/>
          </p:nvSpPr>
          <p:spPr>
            <a:xfrm>
              <a:off x="10207700" y="4291657"/>
              <a:ext cx="409083" cy="498476"/>
            </a:xfrm>
            <a:custGeom>
              <a:avLst/>
              <a:gdLst>
                <a:gd name="connsiteX0" fmla="*/ 326442 w 409083"/>
                <a:gd name="connsiteY0" fmla="*/ 0 h 498476"/>
                <a:gd name="connsiteX1" fmla="*/ 0 w 409083"/>
                <a:gd name="connsiteY1" fmla="*/ 329661 h 498476"/>
                <a:gd name="connsiteX2" fmla="*/ 289595 w 409083"/>
                <a:gd name="connsiteY2" fmla="*/ 498477 h 498476"/>
                <a:gd name="connsiteX3" fmla="*/ 409084 w 409083"/>
                <a:gd name="connsiteY3" fmla="*/ 48183 h 498476"/>
                <a:gd name="connsiteX4" fmla="*/ 326442 w 409083"/>
                <a:gd name="connsiteY4" fmla="*/ 0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326442" y="0"/>
                  </a:moveTo>
                  <a:lnTo>
                    <a:pt x="0" y="329661"/>
                  </a:lnTo>
                  <a:lnTo>
                    <a:pt x="289595" y="498477"/>
                  </a:lnTo>
                  <a:lnTo>
                    <a:pt x="409084" y="48183"/>
                  </a:lnTo>
                  <a:lnTo>
                    <a:pt x="326442" y="0"/>
                  </a:lnTo>
                  <a:close/>
                </a:path>
              </a:pathLst>
            </a:custGeom>
            <a:solidFill>
              <a:schemeClr val="accent1"/>
            </a:solidFill>
            <a:ln w="3496" cap="flat">
              <a:noFill/>
              <a:prstDash val="solid"/>
              <a:miter/>
            </a:ln>
          </p:spPr>
          <p:txBody>
            <a:bodyPr rtlCol="0" anchor="ctr"/>
            <a:lstStyle/>
            <a:p>
              <a:endParaRPr lang="en-GB" sz="1200" dirty="0"/>
            </a:p>
          </p:txBody>
        </p:sp>
        <p:sp>
          <p:nvSpPr>
            <p:cNvPr id="98" name="Freeform 97">
              <a:extLst>
                <a:ext uri="{FF2B5EF4-FFF2-40B4-BE49-F238E27FC236}">
                  <a16:creationId xmlns:a16="http://schemas.microsoft.com/office/drawing/2014/main" id="{1C0A9D61-1BCA-6494-CB8D-01705E339C4E}"/>
                </a:ext>
              </a:extLst>
            </p:cNvPr>
            <p:cNvSpPr/>
            <p:nvPr/>
          </p:nvSpPr>
          <p:spPr>
            <a:xfrm>
              <a:off x="10546237" y="4352218"/>
              <a:ext cx="334413" cy="450293"/>
            </a:xfrm>
            <a:custGeom>
              <a:avLst/>
              <a:gdLst>
                <a:gd name="connsiteX0" fmla="*/ 119559 w 334413"/>
                <a:gd name="connsiteY0" fmla="*/ 0 h 450293"/>
                <a:gd name="connsiteX1" fmla="*/ 0 w 334413"/>
                <a:gd name="connsiteY1" fmla="*/ 450294 h 450293"/>
                <a:gd name="connsiteX2" fmla="*/ 334413 w 334413"/>
                <a:gd name="connsiteY2" fmla="*/ 450294 h 450293"/>
                <a:gd name="connsiteX3" fmla="*/ 214925 w 334413"/>
                <a:gd name="connsiteY3" fmla="*/ 0 h 450293"/>
                <a:gd name="connsiteX4" fmla="*/ 119559 w 334413"/>
                <a:gd name="connsiteY4" fmla="*/ 0 h 45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293">
                  <a:moveTo>
                    <a:pt x="119559" y="0"/>
                  </a:moveTo>
                  <a:lnTo>
                    <a:pt x="0" y="450294"/>
                  </a:lnTo>
                  <a:lnTo>
                    <a:pt x="334413" y="450294"/>
                  </a:lnTo>
                  <a:lnTo>
                    <a:pt x="214925" y="0"/>
                  </a:lnTo>
                  <a:lnTo>
                    <a:pt x="119559" y="0"/>
                  </a:lnTo>
                  <a:close/>
                </a:path>
              </a:pathLst>
            </a:custGeom>
            <a:solidFill>
              <a:srgbClr val="8BC385"/>
            </a:solidFill>
            <a:ln w="3496" cap="flat">
              <a:noFill/>
              <a:prstDash val="solid"/>
              <a:miter/>
            </a:ln>
          </p:spPr>
          <p:txBody>
            <a:bodyPr rtlCol="0" anchor="ctr"/>
            <a:lstStyle/>
            <a:p>
              <a:endParaRPr lang="en-GB" sz="1200" dirty="0"/>
            </a:p>
          </p:txBody>
        </p:sp>
        <p:sp>
          <p:nvSpPr>
            <p:cNvPr id="99" name="Freeform 98">
              <a:extLst>
                <a:ext uri="{FF2B5EF4-FFF2-40B4-BE49-F238E27FC236}">
                  <a16:creationId xmlns:a16="http://schemas.microsoft.com/office/drawing/2014/main" id="{85C70811-3EA8-D96E-7DEB-EF1FF65F9DF9}"/>
                </a:ext>
              </a:extLst>
            </p:cNvPr>
            <p:cNvSpPr/>
            <p:nvPr/>
          </p:nvSpPr>
          <p:spPr>
            <a:xfrm>
              <a:off x="10002564" y="3564781"/>
              <a:ext cx="493683" cy="413159"/>
            </a:xfrm>
            <a:custGeom>
              <a:avLst/>
              <a:gdLst>
                <a:gd name="connsiteX0" fmla="*/ 493683 w 493683"/>
                <a:gd name="connsiteY0" fmla="*/ 329661 h 413159"/>
                <a:gd name="connsiteX1" fmla="*/ 167241 w 493683"/>
                <a:gd name="connsiteY1" fmla="*/ 0 h 413159"/>
                <a:gd name="connsiteX2" fmla="*/ 0 w 493683"/>
                <a:gd name="connsiteY2" fmla="*/ 292457 h 413159"/>
                <a:gd name="connsiteX3" fmla="*/ 445929 w 493683"/>
                <a:gd name="connsiteY3" fmla="*/ 413160 h 413159"/>
                <a:gd name="connsiteX4" fmla="*/ 493683 w 493683"/>
                <a:gd name="connsiteY4" fmla="*/ 329661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159">
                  <a:moveTo>
                    <a:pt x="493683" y="329661"/>
                  </a:moveTo>
                  <a:lnTo>
                    <a:pt x="167241" y="0"/>
                  </a:lnTo>
                  <a:lnTo>
                    <a:pt x="0" y="292457"/>
                  </a:lnTo>
                  <a:lnTo>
                    <a:pt x="445929" y="413160"/>
                  </a:lnTo>
                  <a:lnTo>
                    <a:pt x="493683" y="329661"/>
                  </a:lnTo>
                  <a:close/>
                </a:path>
              </a:pathLst>
            </a:custGeom>
            <a:solidFill>
              <a:schemeClr val="tx2"/>
            </a:solidFill>
            <a:ln w="3496" cap="flat">
              <a:noFill/>
              <a:prstDash val="solid"/>
              <a:miter/>
            </a:ln>
          </p:spPr>
          <p:txBody>
            <a:bodyPr rtlCol="0" anchor="ctr"/>
            <a:lstStyle/>
            <a:p>
              <a:endParaRPr lang="en-GB" sz="1200" dirty="0"/>
            </a:p>
          </p:txBody>
        </p:sp>
        <p:sp>
          <p:nvSpPr>
            <p:cNvPr id="100" name="Freeform 99">
              <a:extLst>
                <a:ext uri="{FF2B5EF4-FFF2-40B4-BE49-F238E27FC236}">
                  <a16:creationId xmlns:a16="http://schemas.microsoft.com/office/drawing/2014/main" id="{87419034-0AE7-F5E0-9D6F-39FD82D0F4EA}"/>
                </a:ext>
              </a:extLst>
            </p:cNvPr>
            <p:cNvSpPr/>
            <p:nvPr/>
          </p:nvSpPr>
          <p:spPr>
            <a:xfrm>
              <a:off x="10004242" y="4172772"/>
              <a:ext cx="493613" cy="413089"/>
            </a:xfrm>
            <a:custGeom>
              <a:avLst/>
              <a:gdLst>
                <a:gd name="connsiteX0" fmla="*/ 445929 w 493613"/>
                <a:gd name="connsiteY0" fmla="*/ 0 h 413089"/>
                <a:gd name="connsiteX1" fmla="*/ 0 w 493613"/>
                <a:gd name="connsiteY1" fmla="*/ 120633 h 413089"/>
                <a:gd name="connsiteX2" fmla="*/ 167171 w 493613"/>
                <a:gd name="connsiteY2" fmla="*/ 413090 h 413089"/>
                <a:gd name="connsiteX3" fmla="*/ 493613 w 493613"/>
                <a:gd name="connsiteY3" fmla="*/ 83429 h 413089"/>
                <a:gd name="connsiteX4" fmla="*/ 445929 w 49361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089">
                  <a:moveTo>
                    <a:pt x="445929" y="0"/>
                  </a:moveTo>
                  <a:lnTo>
                    <a:pt x="0" y="120633"/>
                  </a:lnTo>
                  <a:lnTo>
                    <a:pt x="167171" y="413090"/>
                  </a:lnTo>
                  <a:lnTo>
                    <a:pt x="493613" y="83429"/>
                  </a:lnTo>
                  <a:lnTo>
                    <a:pt x="445929" y="0"/>
                  </a:lnTo>
                  <a:close/>
                </a:path>
              </a:pathLst>
            </a:custGeom>
            <a:solidFill>
              <a:schemeClr val="accent5"/>
            </a:solidFill>
            <a:ln w="3496" cap="flat">
              <a:noFill/>
              <a:prstDash val="solid"/>
              <a:miter/>
            </a:ln>
          </p:spPr>
          <p:txBody>
            <a:bodyPr rtlCol="0" anchor="ctr"/>
            <a:lstStyle/>
            <a:p>
              <a:endParaRPr lang="en-GB" sz="1200" dirty="0"/>
            </a:p>
          </p:txBody>
        </p:sp>
        <p:sp>
          <p:nvSpPr>
            <p:cNvPr id="101" name="Freeform 100">
              <a:extLst>
                <a:ext uri="{FF2B5EF4-FFF2-40B4-BE49-F238E27FC236}">
                  <a16:creationId xmlns:a16="http://schemas.microsoft.com/office/drawing/2014/main" id="{49CD8DB2-A3DD-F9D3-5A25-72DF373C2B41}"/>
                </a:ext>
              </a:extLst>
            </p:cNvPr>
            <p:cNvSpPr/>
            <p:nvPr/>
          </p:nvSpPr>
          <p:spPr>
            <a:xfrm>
              <a:off x="9990329" y="3906680"/>
              <a:ext cx="445929" cy="337702"/>
            </a:xfrm>
            <a:custGeom>
              <a:avLst/>
              <a:gdLst>
                <a:gd name="connsiteX0" fmla="*/ 445929 w 445929"/>
                <a:gd name="connsiteY0" fmla="*/ 120703 h 337702"/>
                <a:gd name="connsiteX1" fmla="*/ 0 w 445929"/>
                <a:gd name="connsiteY1" fmla="*/ 0 h 337702"/>
                <a:gd name="connsiteX2" fmla="*/ 0 w 445929"/>
                <a:gd name="connsiteY2" fmla="*/ 337703 h 337702"/>
                <a:gd name="connsiteX3" fmla="*/ 445929 w 445929"/>
                <a:gd name="connsiteY3" fmla="*/ 217070 h 337702"/>
                <a:gd name="connsiteX4" fmla="*/ 445929 w 445929"/>
                <a:gd name="connsiteY4" fmla="*/ 120703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445929" y="120703"/>
                  </a:moveTo>
                  <a:lnTo>
                    <a:pt x="0" y="0"/>
                  </a:lnTo>
                  <a:lnTo>
                    <a:pt x="0" y="337703"/>
                  </a:lnTo>
                  <a:lnTo>
                    <a:pt x="445929" y="217070"/>
                  </a:lnTo>
                  <a:lnTo>
                    <a:pt x="445929" y="120703"/>
                  </a:lnTo>
                  <a:close/>
                </a:path>
              </a:pathLst>
            </a:custGeom>
            <a:solidFill>
              <a:schemeClr val="tx1"/>
            </a:solidFill>
            <a:ln w="3496" cap="flat">
              <a:noFill/>
              <a:prstDash val="solid"/>
              <a:miter/>
            </a:ln>
          </p:spPr>
          <p:txBody>
            <a:bodyPr rtlCol="0" anchor="ctr"/>
            <a:lstStyle/>
            <a:p>
              <a:endParaRPr lang="en-GB" sz="1200" dirty="0"/>
            </a:p>
          </p:txBody>
        </p:sp>
      </p:grpSp>
      <p:sp>
        <p:nvSpPr>
          <p:cNvPr id="102" name="Text Placeholder 49">
            <a:extLst>
              <a:ext uri="{FF2B5EF4-FFF2-40B4-BE49-F238E27FC236}">
                <a16:creationId xmlns:a16="http://schemas.microsoft.com/office/drawing/2014/main" id="{68187FFF-53D4-B3CD-AE26-F98B188DDE71}"/>
              </a:ext>
            </a:extLst>
          </p:cNvPr>
          <p:cNvSpPr>
            <a:spLocks noGrp="1"/>
          </p:cNvSpPr>
          <p:nvPr>
            <p:ph type="body" sz="quarter" idx="55" hasCustomPrompt="1"/>
          </p:nvPr>
        </p:nvSpPr>
        <p:spPr>
          <a:xfrm>
            <a:off x="3220709" y="1228560"/>
            <a:ext cx="2775086" cy="211873"/>
          </a:xfrm>
        </p:spPr>
        <p:txBody>
          <a:bodyPr>
            <a:normAutofit/>
          </a:bodyPr>
          <a:lstStyle>
            <a:lvl1pPr algn="ctr">
              <a:defRPr sz="1050" b="1">
                <a:solidFill>
                  <a:schemeClr val="tx1"/>
                </a:solidFill>
              </a:defRPr>
            </a:lvl1pPr>
          </a:lstStyle>
          <a:p>
            <a:pPr lvl="0"/>
            <a:r>
              <a:rPr lang="en-US"/>
              <a:t>Lorem ipsum dolor</a:t>
            </a:r>
          </a:p>
        </p:txBody>
      </p:sp>
      <p:sp>
        <p:nvSpPr>
          <p:cNvPr id="103" name="Text Placeholder 49">
            <a:extLst>
              <a:ext uri="{FF2B5EF4-FFF2-40B4-BE49-F238E27FC236}">
                <a16:creationId xmlns:a16="http://schemas.microsoft.com/office/drawing/2014/main" id="{F1557057-D161-B67C-02C4-6FA58AC62E6D}"/>
              </a:ext>
            </a:extLst>
          </p:cNvPr>
          <p:cNvSpPr>
            <a:spLocks noGrp="1"/>
          </p:cNvSpPr>
          <p:nvPr>
            <p:ph type="body" sz="quarter" idx="56" hasCustomPrompt="1"/>
          </p:nvPr>
        </p:nvSpPr>
        <p:spPr>
          <a:xfrm>
            <a:off x="3233650" y="4760178"/>
            <a:ext cx="2775086" cy="211873"/>
          </a:xfrm>
        </p:spPr>
        <p:txBody>
          <a:bodyPr>
            <a:normAutofit/>
          </a:bodyPr>
          <a:lstStyle>
            <a:lvl1pPr algn="ctr">
              <a:defRPr sz="1050" b="1">
                <a:solidFill>
                  <a:schemeClr val="tx1"/>
                </a:solidFill>
              </a:defRPr>
            </a:lvl1pPr>
          </a:lstStyle>
          <a:p>
            <a:pPr lvl="0"/>
            <a:r>
              <a:rPr lang="en-US"/>
              <a:t>Lorem ipsum dolor</a:t>
            </a:r>
          </a:p>
        </p:txBody>
      </p:sp>
    </p:spTree>
    <p:extLst>
      <p:ext uri="{BB962C8B-B14F-4D97-AF65-F5344CB8AC3E}">
        <p14:creationId xmlns:p14="http://schemas.microsoft.com/office/powerpoint/2010/main" val="228704646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1765225409"/>
      </p:ext>
    </p:extLst>
  </p:cSld>
  <p:clrMapOvr>
    <a:masterClrMapping/>
  </p:clrMapOvr>
  <p:extLst>
    <p:ext uri="{DCECCB84-F9BA-43D5-87BE-67443E8EF086}">
      <p15:sldGuideLst xmlns:p15="http://schemas.microsoft.com/office/powerpoint/2012/main"/>
    </p:ext>
  </p:extLst>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7" name="Text Placeholder 4"/>
          <p:cNvSpPr>
            <a:spLocks noGrp="1"/>
          </p:cNvSpPr>
          <p:nvPr>
            <p:ph type="body" sz="quarter" idx="10" hasCustomPrompt="1"/>
          </p:nvPr>
        </p:nvSpPr>
        <p:spPr>
          <a:xfrm>
            <a:off x="629269" y="1943040"/>
            <a:ext cx="7794975" cy="761747"/>
          </a:xfrm>
          <a:prstGeom prst="rect">
            <a:avLst/>
          </a:prstGeom>
        </p:spPr>
        <p:txBody>
          <a:bodyPr wrap="square" anchor="ctr">
            <a:spAutoFit/>
          </a:bodyPr>
          <a:lstStyle>
            <a:lvl1pPr>
              <a:defRPr sz="495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701331" y="488157"/>
            <a:ext cx="924509" cy="388742"/>
          </a:xfrm>
          <a:prstGeom prst="rect">
            <a:avLst/>
          </a:prstGeom>
        </p:spPr>
      </p:pic>
    </p:spTree>
    <p:extLst>
      <p:ext uri="{BB962C8B-B14F-4D97-AF65-F5344CB8AC3E}">
        <p14:creationId xmlns:p14="http://schemas.microsoft.com/office/powerpoint/2010/main" val="1716554061"/>
      </p:ext>
    </p:extLst>
  </p:cSld>
  <p:clrMapOvr>
    <a:masterClrMapping/>
  </p:clrMapOvr>
  <p:extLst>
    <p:ext uri="{DCECCB84-F9BA-43D5-87BE-67443E8EF086}">
      <p15:sldGuideLst xmlns:p15="http://schemas.microsoft.com/office/powerpoint/2012/main"/>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611982" y="3596481"/>
            <a:ext cx="8013859" cy="110808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450"/>
              </a:spcAft>
            </a:pPr>
            <a:r>
              <a:rPr lang="en-US" sz="600" dirty="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450"/>
              </a:spcAft>
            </a:pPr>
            <a:r>
              <a:rPr lang="en-US" sz="600" dirty="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685800" rtl="0" eaLnBrk="1" fontAlgn="auto" latinLnBrk="0" hangingPunct="1">
              <a:lnSpc>
                <a:spcPct val="100000"/>
              </a:lnSpc>
              <a:spcBef>
                <a:spcPts val="0"/>
              </a:spcBef>
              <a:spcAft>
                <a:spcPts val="450"/>
              </a:spcAft>
              <a:buClrTx/>
              <a:buSzTx/>
              <a:buFontTx/>
              <a:buNone/>
              <a:tabLst/>
              <a:defRPr/>
            </a:pPr>
            <a:r>
              <a:rPr lang="en-US" sz="600" kern="1200" dirty="0">
                <a:solidFill>
                  <a:schemeClr val="bg1"/>
                </a:solidFill>
                <a:effectLst/>
                <a:latin typeface="+mn-lt"/>
                <a:ea typeface="+mn-ea"/>
                <a:cs typeface="+mn-cs"/>
              </a:rPr>
              <a:t>RSM, the RSM logo and </a:t>
            </a:r>
            <a:r>
              <a:rPr lang="en-US" sz="600" i="1" kern="1200" dirty="0">
                <a:solidFill>
                  <a:schemeClr val="bg1"/>
                </a:solidFill>
                <a:effectLst/>
                <a:latin typeface="+mn-lt"/>
                <a:ea typeface="+mn-ea"/>
                <a:cs typeface="+mn-cs"/>
              </a:rPr>
              <a:t>the power of being understood </a:t>
            </a:r>
            <a:r>
              <a:rPr lang="en-US" sz="600" kern="1200" dirty="0">
                <a:solidFill>
                  <a:schemeClr val="bg1"/>
                </a:solidFill>
                <a:effectLst/>
                <a:latin typeface="+mn-lt"/>
                <a:ea typeface="+mn-ea"/>
                <a:cs typeface="+mn-cs"/>
              </a:rPr>
              <a:t>are registered trademarks of RSM International Association</a:t>
            </a:r>
            <a:r>
              <a:rPr lang="en-US" sz="600" dirty="0">
                <a:solidFill>
                  <a:schemeClr val="bg1"/>
                </a:solidFill>
                <a:latin typeface="Arial" panose="020B0604020202020204" pitchFamily="34" charset="0"/>
                <a:cs typeface="Arial" panose="020B0604020202020204" pitchFamily="34" charset="0"/>
              </a:rPr>
              <a:t>. </a:t>
            </a:r>
          </a:p>
          <a:p>
            <a:pPr>
              <a:spcAft>
                <a:spcPts val="450"/>
              </a:spcAft>
            </a:pPr>
            <a:r>
              <a:rPr lang="en-US" sz="600" dirty="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01331" y="488157"/>
            <a:ext cx="924509" cy="38874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522068" y="2841746"/>
            <a:ext cx="2388217" cy="488199"/>
          </a:xfrm>
          <a:prstGeom prst="rect">
            <a:avLst/>
          </a:prstGeom>
        </p:spPr>
      </p:pic>
    </p:spTree>
    <p:extLst>
      <p:ext uri="{BB962C8B-B14F-4D97-AF65-F5344CB8AC3E}">
        <p14:creationId xmlns:p14="http://schemas.microsoft.com/office/powerpoint/2010/main" val="270742599"/>
      </p:ext>
    </p:extLst>
  </p:cSld>
  <p:clrMapOvr>
    <a:masterClrMapping/>
  </p:clrMapOvr>
  <p:extLst>
    <p:ext uri="{DCECCB84-F9BA-43D5-87BE-67443E8EF086}">
      <p15:sldGuideLst xmlns:p15="http://schemas.microsoft.com/office/powerpoint/2012/main"/>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37181403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Create Layout 4">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grpSp>
        <p:nvGrpSpPr>
          <p:cNvPr id="3" name="Graphic Boxes"/>
          <p:cNvGrpSpPr/>
          <p:nvPr/>
        </p:nvGrpSpPr>
        <p:grpSpPr>
          <a:xfrm>
            <a:off x="0" y="968399"/>
            <a:ext cx="942306" cy="3506400"/>
            <a:chOff x="0" y="915988"/>
            <a:chExt cx="942306" cy="3527970"/>
          </a:xfrm>
        </p:grpSpPr>
        <p:sp>
          <p:nvSpPr>
            <p:cNvPr id="4" name="Green Box"/>
            <p:cNvSpPr/>
            <p:nvPr/>
          </p:nvSpPr>
          <p:spPr>
            <a:xfrm>
              <a:off x="0" y="915988"/>
              <a:ext cx="251520" cy="35279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Blue Box"/>
            <p:cNvSpPr/>
            <p:nvPr/>
          </p:nvSpPr>
          <p:spPr>
            <a:xfrm>
              <a:off x="316279" y="915988"/>
              <a:ext cx="626027" cy="35279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Content Placeholder 1"/>
          <p:cNvSpPr>
            <a:spLocks noGrp="1"/>
          </p:cNvSpPr>
          <p:nvPr>
            <p:ph idx="31" hasCustomPrompt="1"/>
            <p:custDataLst>
              <p:tags r:id="rId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2"/>
          <p:cNvSpPr>
            <a:spLocks noGrp="1"/>
          </p:cNvSpPr>
          <p:nvPr>
            <p:ph idx="11" hasCustomPrompt="1"/>
            <p:custDataLst>
              <p:tags r:id="rId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3"/>
          <p:cNvSpPr>
            <a:spLocks noGrp="1"/>
          </p:cNvSpPr>
          <p:nvPr>
            <p:ph idx="12" hasCustomPrompt="1"/>
            <p:custDataLst>
              <p:tags r:id="rId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4"/>
          <p:cNvSpPr>
            <a:spLocks noGrp="1"/>
          </p:cNvSpPr>
          <p:nvPr>
            <p:ph idx="13" hasCustomPrompt="1"/>
            <p:custDataLst>
              <p:tags r:id="rId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5"/>
          <p:cNvSpPr>
            <a:spLocks noGrp="1"/>
          </p:cNvSpPr>
          <p:nvPr>
            <p:ph idx="14" hasCustomPrompt="1"/>
            <p:custDataLst>
              <p:tags r:id="rId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6"/>
          <p:cNvSpPr>
            <a:spLocks noGrp="1"/>
          </p:cNvSpPr>
          <p:nvPr>
            <p:ph idx="15" hasCustomPrompt="1"/>
            <p:custDataLst>
              <p:tags r:id="rId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7"/>
          <p:cNvSpPr>
            <a:spLocks noGrp="1"/>
          </p:cNvSpPr>
          <p:nvPr>
            <p:ph idx="16" hasCustomPrompt="1"/>
            <p:custDataLst>
              <p:tags r:id="rId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8"/>
          <p:cNvSpPr>
            <a:spLocks noGrp="1"/>
          </p:cNvSpPr>
          <p:nvPr>
            <p:ph idx="17" hasCustomPrompt="1"/>
            <p:custDataLst>
              <p:tags r:id="rId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9"/>
          <p:cNvSpPr>
            <a:spLocks noGrp="1"/>
          </p:cNvSpPr>
          <p:nvPr>
            <p:ph idx="18" hasCustomPrompt="1"/>
            <p:custDataLst>
              <p:tags r:id="rId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0"/>
          <p:cNvSpPr>
            <a:spLocks noGrp="1"/>
          </p:cNvSpPr>
          <p:nvPr>
            <p:ph idx="19" hasCustomPrompt="1"/>
            <p:custDataLst>
              <p:tags r:id="rId10"/>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1"/>
          <p:cNvSpPr>
            <a:spLocks noGrp="1"/>
          </p:cNvSpPr>
          <p:nvPr>
            <p:ph idx="20" hasCustomPrompt="1"/>
            <p:custDataLst>
              <p:tags r:id="rId11"/>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2"/>
          <p:cNvSpPr>
            <a:spLocks noGrp="1"/>
          </p:cNvSpPr>
          <p:nvPr>
            <p:ph idx="21" hasCustomPrompt="1"/>
            <p:custDataLst>
              <p:tags r:id="rId12"/>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3"/>
          <p:cNvSpPr>
            <a:spLocks noGrp="1"/>
          </p:cNvSpPr>
          <p:nvPr>
            <p:ph idx="22" hasCustomPrompt="1"/>
            <p:custDataLst>
              <p:tags r:id="rId13"/>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4"/>
          <p:cNvSpPr>
            <a:spLocks noGrp="1"/>
          </p:cNvSpPr>
          <p:nvPr>
            <p:ph idx="23" hasCustomPrompt="1"/>
            <p:custDataLst>
              <p:tags r:id="rId14"/>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5"/>
          <p:cNvSpPr>
            <a:spLocks noGrp="1"/>
          </p:cNvSpPr>
          <p:nvPr>
            <p:ph idx="24" hasCustomPrompt="1"/>
            <p:custDataLst>
              <p:tags r:id="rId15"/>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6"/>
          <p:cNvSpPr>
            <a:spLocks noGrp="1"/>
          </p:cNvSpPr>
          <p:nvPr>
            <p:ph idx="25" hasCustomPrompt="1"/>
            <p:custDataLst>
              <p:tags r:id="rId16"/>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7"/>
          <p:cNvSpPr>
            <a:spLocks noGrp="1"/>
          </p:cNvSpPr>
          <p:nvPr>
            <p:ph idx="26" hasCustomPrompt="1"/>
            <p:custDataLst>
              <p:tags r:id="rId17"/>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8"/>
          <p:cNvSpPr>
            <a:spLocks noGrp="1"/>
          </p:cNvSpPr>
          <p:nvPr>
            <p:ph idx="27" hasCustomPrompt="1"/>
            <p:custDataLst>
              <p:tags r:id="rId18"/>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Content Placeholder 19"/>
          <p:cNvSpPr>
            <a:spLocks noGrp="1"/>
          </p:cNvSpPr>
          <p:nvPr>
            <p:ph idx="28" hasCustomPrompt="1"/>
            <p:custDataLst>
              <p:tags r:id="rId19"/>
            </p:custDataLst>
          </p:nvPr>
        </p:nvSpPr>
        <p:spPr>
          <a:xfrm>
            <a:off x="9388524" y="472922"/>
            <a:ext cx="360000" cy="27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20"/>
          <p:cNvSpPr>
            <a:spLocks noGrp="1"/>
          </p:cNvSpPr>
          <p:nvPr>
            <p:ph idx="32" hasCustomPrompt="1"/>
            <p:custDataLst>
              <p:tags r:id="rId20"/>
            </p:custDataLst>
          </p:nvPr>
        </p:nvSpPr>
        <p:spPr>
          <a:xfrm>
            <a:off x="1298222" y="968399"/>
            <a:ext cx="7669565" cy="3506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847337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Section Divider blue PoP">
    <p:bg>
      <p:bgRef idx="1001">
        <a:schemeClr val="bg2"/>
      </p:bgRef>
    </p:bg>
    <p:spTree>
      <p:nvGrpSpPr>
        <p:cNvPr id="1" name=""/>
        <p:cNvGrpSpPr/>
        <p:nvPr/>
      </p:nvGrpSpPr>
      <p:grpSpPr>
        <a:xfrm>
          <a:off x="0" y="0"/>
          <a:ext cx="0" cy="0"/>
          <a:chOff x="0" y="0"/>
          <a:chExt cx="0" cy="0"/>
        </a:xfrm>
      </p:grpSpPr>
      <p:sp>
        <p:nvSpPr>
          <p:cNvPr id="6" name="PoP">
            <a:extLst>
              <a:ext uri="{FF2B5EF4-FFF2-40B4-BE49-F238E27FC236}">
                <a16:creationId xmlns:a16="http://schemas.microsoft.com/office/drawing/2014/main" id="{1959936E-3E0B-E12E-F24B-8A18D051934D}"/>
              </a:ext>
            </a:extLst>
          </p:cNvPr>
          <p:cNvSpPr/>
          <p:nvPr>
            <p:custDataLst>
              <p:tags r:id="rId1"/>
            </p:custDataLst>
          </p:nvPr>
        </p:nvSpPr>
        <p:spPr>
          <a:xfrm>
            <a:off x="-900" y="0"/>
            <a:ext cx="9144900" cy="5143500"/>
          </a:xfrm>
          <a:custGeom>
            <a:avLst/>
            <a:gdLst>
              <a:gd name="connsiteX0" fmla="*/ 1148287 w 12193200"/>
              <a:gd name="connsiteY0" fmla="*/ 2128273 h 6858000"/>
              <a:gd name="connsiteX1" fmla="*/ 1148287 w 12193200"/>
              <a:gd name="connsiteY1" fmla="*/ 2364952 h 6858000"/>
              <a:gd name="connsiteX2" fmla="*/ 1249720 w 12193200"/>
              <a:gd name="connsiteY2" fmla="*/ 2364952 h 6858000"/>
              <a:gd name="connsiteX3" fmla="*/ 1249720 w 12193200"/>
              <a:gd name="connsiteY3" fmla="*/ 2128273 h 6858000"/>
              <a:gd name="connsiteX4" fmla="*/ 2959359 w 12193200"/>
              <a:gd name="connsiteY4" fmla="*/ 1419521 h 6858000"/>
              <a:gd name="connsiteX5" fmla="*/ 2959359 w 12193200"/>
              <a:gd name="connsiteY5" fmla="*/ 1656317 h 6858000"/>
              <a:gd name="connsiteX6" fmla="*/ 3060792 w 12193200"/>
              <a:gd name="connsiteY6" fmla="*/ 1656317 h 6858000"/>
              <a:gd name="connsiteX7" fmla="*/ 3060792 w 12193200"/>
              <a:gd name="connsiteY7" fmla="*/ 1419521 h 6858000"/>
              <a:gd name="connsiteX8" fmla="*/ 1694416 w 12193200"/>
              <a:gd name="connsiteY8" fmla="*/ 1418235 h 6858000"/>
              <a:gd name="connsiteX9" fmla="*/ 1874821 w 12193200"/>
              <a:gd name="connsiteY9" fmla="*/ 1418235 h 6858000"/>
              <a:gd name="connsiteX10" fmla="*/ 1874821 w 12193200"/>
              <a:gd name="connsiteY10" fmla="*/ 1655031 h 6858000"/>
              <a:gd name="connsiteX11" fmla="*/ 1694416 w 12193200"/>
              <a:gd name="connsiteY11" fmla="*/ 1655031 h 6858000"/>
              <a:gd name="connsiteX12" fmla="*/ 3397151 w 12193200"/>
              <a:gd name="connsiteY12" fmla="*/ 1181438 h 6858000"/>
              <a:gd name="connsiteX13" fmla="*/ 3397151 w 12193200"/>
              <a:gd name="connsiteY13" fmla="*/ 1181672 h 6858000"/>
              <a:gd name="connsiteX14" fmla="*/ 3396917 w 12193200"/>
              <a:gd name="connsiteY14" fmla="*/ 1182023 h 6858000"/>
              <a:gd name="connsiteX15" fmla="*/ 3396917 w 12193200"/>
              <a:gd name="connsiteY15" fmla="*/ 1419521 h 6858000"/>
              <a:gd name="connsiteX16" fmla="*/ 3497532 w 12193200"/>
              <a:gd name="connsiteY16" fmla="*/ 1419521 h 6858000"/>
              <a:gd name="connsiteX17" fmla="*/ 3497532 w 12193200"/>
              <a:gd name="connsiteY17" fmla="*/ 1181438 h 6858000"/>
              <a:gd name="connsiteX18" fmla="*/ 3997448 w 12193200"/>
              <a:gd name="connsiteY18" fmla="*/ 1181320 h 6858000"/>
              <a:gd name="connsiteX19" fmla="*/ 3997448 w 12193200"/>
              <a:gd name="connsiteY19" fmla="*/ 1418117 h 6858000"/>
              <a:gd name="connsiteX20" fmla="*/ 4177853 w 12193200"/>
              <a:gd name="connsiteY20" fmla="*/ 1418117 h 6858000"/>
              <a:gd name="connsiteX21" fmla="*/ 4177853 w 12193200"/>
              <a:gd name="connsiteY21" fmla="*/ 1181320 h 6858000"/>
              <a:gd name="connsiteX22" fmla="*/ 5869826 w 12193200"/>
              <a:gd name="connsiteY22" fmla="*/ 470580 h 6858000"/>
              <a:gd name="connsiteX23" fmla="*/ 5869826 w 12193200"/>
              <a:gd name="connsiteY23" fmla="*/ 707377 h 6858000"/>
              <a:gd name="connsiteX24" fmla="*/ 5971259 w 12193200"/>
              <a:gd name="connsiteY24" fmla="*/ 707377 h 6858000"/>
              <a:gd name="connsiteX25" fmla="*/ 5971259 w 12193200"/>
              <a:gd name="connsiteY25" fmla="*/ 470580 h 6858000"/>
              <a:gd name="connsiteX26" fmla="*/ 4750308 w 12193200"/>
              <a:gd name="connsiteY26" fmla="*/ 234369 h 6858000"/>
              <a:gd name="connsiteX27" fmla="*/ 5201320 w 12193200"/>
              <a:gd name="connsiteY27" fmla="*/ 234369 h 6858000"/>
              <a:gd name="connsiteX28" fmla="*/ 5201320 w 12193200"/>
              <a:gd name="connsiteY28" fmla="*/ 471165 h 6858000"/>
              <a:gd name="connsiteX29" fmla="*/ 4750308 w 12193200"/>
              <a:gd name="connsiteY29" fmla="*/ 471165 h 6858000"/>
              <a:gd name="connsiteX30" fmla="*/ 4468468 w 12193200"/>
              <a:gd name="connsiteY30" fmla="*/ 234369 h 6858000"/>
              <a:gd name="connsiteX31" fmla="*/ 4648874 w 12193200"/>
              <a:gd name="connsiteY31" fmla="*/ 234369 h 6858000"/>
              <a:gd name="connsiteX32" fmla="*/ 4648874 w 12193200"/>
              <a:gd name="connsiteY32" fmla="*/ 471165 h 6858000"/>
              <a:gd name="connsiteX33" fmla="*/ 4468468 w 12193200"/>
              <a:gd name="connsiteY33" fmla="*/ 471165 h 6858000"/>
              <a:gd name="connsiteX34" fmla="*/ 6042859 w 12193200"/>
              <a:gd name="connsiteY34" fmla="*/ 0 h 6858000"/>
              <a:gd name="connsiteX35" fmla="*/ 7423510 w 12193200"/>
              <a:gd name="connsiteY35" fmla="*/ 0 h 6858000"/>
              <a:gd name="connsiteX36" fmla="*/ 7423510 w 12193200"/>
              <a:gd name="connsiteY36" fmla="*/ 234369 h 6858000"/>
              <a:gd name="connsiteX37" fmla="*/ 7524943 w 12193200"/>
              <a:gd name="connsiteY37" fmla="*/ 234369 h 6858000"/>
              <a:gd name="connsiteX38" fmla="*/ 7524943 w 12193200"/>
              <a:gd name="connsiteY38" fmla="*/ 0 h 6858000"/>
              <a:gd name="connsiteX39" fmla="*/ 12193200 w 12193200"/>
              <a:gd name="connsiteY39" fmla="*/ 0 h 6858000"/>
              <a:gd name="connsiteX40" fmla="*/ 12193200 w 12193200"/>
              <a:gd name="connsiteY40" fmla="*/ 6858000 h 6858000"/>
              <a:gd name="connsiteX41" fmla="*/ 0 w 12193200"/>
              <a:gd name="connsiteY41" fmla="*/ 6858000 h 6858000"/>
              <a:gd name="connsiteX42" fmla="*/ 0 w 12193200"/>
              <a:gd name="connsiteY42" fmla="*/ 2364601 h 6858000"/>
              <a:gd name="connsiteX43" fmla="*/ 133594 w 12193200"/>
              <a:gd name="connsiteY43" fmla="*/ 2364601 h 6858000"/>
              <a:gd name="connsiteX44" fmla="*/ 133594 w 12193200"/>
              <a:gd name="connsiteY44" fmla="*/ 2127805 h 6858000"/>
              <a:gd name="connsiteX45" fmla="*/ 231284 w 12193200"/>
              <a:gd name="connsiteY45" fmla="*/ 2127805 h 6858000"/>
              <a:gd name="connsiteX46" fmla="*/ 231284 w 12193200"/>
              <a:gd name="connsiteY46" fmla="*/ 2364601 h 6858000"/>
              <a:gd name="connsiteX47" fmla="*/ 415668 w 12193200"/>
              <a:gd name="connsiteY47" fmla="*/ 2364601 h 6858000"/>
              <a:gd name="connsiteX48" fmla="*/ 415668 w 12193200"/>
              <a:gd name="connsiteY48" fmla="*/ 2601046 h 6858000"/>
              <a:gd name="connsiteX49" fmla="*/ 517102 w 12193200"/>
              <a:gd name="connsiteY49" fmla="*/ 2601046 h 6858000"/>
              <a:gd name="connsiteX50" fmla="*/ 517102 w 12193200"/>
              <a:gd name="connsiteY50" fmla="*/ 2364601 h 6858000"/>
              <a:gd name="connsiteX51" fmla="*/ 697507 w 12193200"/>
              <a:gd name="connsiteY51" fmla="*/ 2364601 h 6858000"/>
              <a:gd name="connsiteX52" fmla="*/ 697507 w 12193200"/>
              <a:gd name="connsiteY52" fmla="*/ 2127921 h 6858000"/>
              <a:gd name="connsiteX53" fmla="*/ 517102 w 12193200"/>
              <a:gd name="connsiteY53" fmla="*/ 2127921 h 6858000"/>
              <a:gd name="connsiteX54" fmla="*/ 517102 w 12193200"/>
              <a:gd name="connsiteY54" fmla="*/ 1891125 h 6858000"/>
              <a:gd name="connsiteX55" fmla="*/ 1353611 w 12193200"/>
              <a:gd name="connsiteY55" fmla="*/ 1891125 h 6858000"/>
              <a:gd name="connsiteX56" fmla="*/ 1353611 w 12193200"/>
              <a:gd name="connsiteY56" fmla="*/ 1655031 h 6858000"/>
              <a:gd name="connsiteX57" fmla="*/ 1694416 w 12193200"/>
              <a:gd name="connsiteY57" fmla="*/ 1655031 h 6858000"/>
              <a:gd name="connsiteX58" fmla="*/ 1694416 w 12193200"/>
              <a:gd name="connsiteY58" fmla="*/ 1891360 h 6858000"/>
              <a:gd name="connsiteX59" fmla="*/ 1976255 w 12193200"/>
              <a:gd name="connsiteY59" fmla="*/ 1891360 h 6858000"/>
              <a:gd name="connsiteX60" fmla="*/ 1976255 w 12193200"/>
              <a:gd name="connsiteY60" fmla="*/ 1418235 h 6858000"/>
              <a:gd name="connsiteX61" fmla="*/ 2427268 w 12193200"/>
              <a:gd name="connsiteY61" fmla="*/ 1418235 h 6858000"/>
              <a:gd name="connsiteX62" fmla="*/ 2523204 w 12193200"/>
              <a:gd name="connsiteY62" fmla="*/ 1418235 h 6858000"/>
              <a:gd name="connsiteX63" fmla="*/ 2523204 w 12193200"/>
              <a:gd name="connsiteY63" fmla="*/ 1180970 h 6858000"/>
              <a:gd name="connsiteX64" fmla="*/ 2940171 w 12193200"/>
              <a:gd name="connsiteY64" fmla="*/ 1180970 h 6858000"/>
              <a:gd name="connsiteX65" fmla="*/ 2940171 w 12193200"/>
              <a:gd name="connsiteY65" fmla="*/ 944174 h 6858000"/>
              <a:gd name="connsiteX66" fmla="*/ 3126426 w 12193200"/>
              <a:gd name="connsiteY66" fmla="*/ 944174 h 6858000"/>
              <a:gd name="connsiteX67" fmla="*/ 3126426 w 12193200"/>
              <a:gd name="connsiteY67" fmla="*/ 706909 h 6858000"/>
              <a:gd name="connsiteX68" fmla="*/ 3227977 w 12193200"/>
              <a:gd name="connsiteY68" fmla="*/ 706909 h 6858000"/>
              <a:gd name="connsiteX69" fmla="*/ 3227977 w 12193200"/>
              <a:gd name="connsiteY69" fmla="*/ 944174 h 6858000"/>
              <a:gd name="connsiteX70" fmla="*/ 3677938 w 12193200"/>
              <a:gd name="connsiteY70" fmla="*/ 944174 h 6858000"/>
              <a:gd name="connsiteX71" fmla="*/ 3677938 w 12193200"/>
              <a:gd name="connsiteY71" fmla="*/ 1180970 h 6858000"/>
              <a:gd name="connsiteX72" fmla="*/ 3778553 w 12193200"/>
              <a:gd name="connsiteY72" fmla="*/ 1180970 h 6858000"/>
              <a:gd name="connsiteX73" fmla="*/ 3778553 w 12193200"/>
              <a:gd name="connsiteY73" fmla="*/ 944174 h 6858000"/>
              <a:gd name="connsiteX74" fmla="*/ 3987855 w 12193200"/>
              <a:gd name="connsiteY74" fmla="*/ 944174 h 6858000"/>
              <a:gd name="connsiteX75" fmla="*/ 3987855 w 12193200"/>
              <a:gd name="connsiteY75" fmla="*/ 706909 h 6858000"/>
              <a:gd name="connsiteX76" fmla="*/ 4569902 w 12193200"/>
              <a:gd name="connsiteY76" fmla="*/ 706909 h 6858000"/>
              <a:gd name="connsiteX77" fmla="*/ 4569902 w 12193200"/>
              <a:gd name="connsiteY77" fmla="*/ 944174 h 6858000"/>
              <a:gd name="connsiteX78" fmla="*/ 5039400 w 12193200"/>
              <a:gd name="connsiteY78" fmla="*/ 944174 h 6858000"/>
              <a:gd name="connsiteX79" fmla="*/ 5039400 w 12193200"/>
              <a:gd name="connsiteY79" fmla="*/ 707377 h 6858000"/>
              <a:gd name="connsiteX80" fmla="*/ 5496262 w 12193200"/>
              <a:gd name="connsiteY80" fmla="*/ 707377 h 6858000"/>
              <a:gd name="connsiteX81" fmla="*/ 5496262 w 12193200"/>
              <a:gd name="connsiteY81" fmla="*/ 470580 h 6858000"/>
              <a:gd name="connsiteX82" fmla="*/ 5302755 w 12193200"/>
              <a:gd name="connsiteY82" fmla="*/ 470580 h 6858000"/>
              <a:gd name="connsiteX83" fmla="*/ 5302755 w 12193200"/>
              <a:gd name="connsiteY83" fmla="*/ 233784 h 6858000"/>
              <a:gd name="connsiteX84" fmla="*/ 6042859 w 12193200"/>
              <a:gd name="connsiteY84" fmla="*/ 2337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93200" h="6858000">
                <a:moveTo>
                  <a:pt x="1148287" y="2128273"/>
                </a:moveTo>
                <a:lnTo>
                  <a:pt x="1148287" y="2364952"/>
                </a:lnTo>
                <a:lnTo>
                  <a:pt x="1249720" y="2364952"/>
                </a:lnTo>
                <a:lnTo>
                  <a:pt x="1249720" y="2128273"/>
                </a:lnTo>
                <a:close/>
                <a:moveTo>
                  <a:pt x="2959359" y="1419521"/>
                </a:moveTo>
                <a:lnTo>
                  <a:pt x="2959359" y="1656317"/>
                </a:lnTo>
                <a:lnTo>
                  <a:pt x="3060792" y="1656317"/>
                </a:lnTo>
                <a:lnTo>
                  <a:pt x="3060792" y="1419521"/>
                </a:lnTo>
                <a:close/>
                <a:moveTo>
                  <a:pt x="1694416" y="1418235"/>
                </a:moveTo>
                <a:lnTo>
                  <a:pt x="1874821" y="1418235"/>
                </a:lnTo>
                <a:lnTo>
                  <a:pt x="1874821" y="1655031"/>
                </a:lnTo>
                <a:lnTo>
                  <a:pt x="1694416" y="1655031"/>
                </a:lnTo>
                <a:close/>
                <a:moveTo>
                  <a:pt x="3397151" y="1181438"/>
                </a:moveTo>
                <a:lnTo>
                  <a:pt x="3397151" y="1181672"/>
                </a:lnTo>
                <a:cubicBezTo>
                  <a:pt x="3397151" y="1181672"/>
                  <a:pt x="3396917" y="1182023"/>
                  <a:pt x="3396917" y="1182023"/>
                </a:cubicBezTo>
                <a:lnTo>
                  <a:pt x="3396917" y="1419521"/>
                </a:lnTo>
                <a:lnTo>
                  <a:pt x="3497532" y="1419521"/>
                </a:lnTo>
                <a:lnTo>
                  <a:pt x="3497532" y="1181438"/>
                </a:lnTo>
                <a:close/>
                <a:moveTo>
                  <a:pt x="3997448" y="1181320"/>
                </a:moveTo>
                <a:lnTo>
                  <a:pt x="3997448" y="1418117"/>
                </a:lnTo>
                <a:lnTo>
                  <a:pt x="4177853" y="1418117"/>
                </a:lnTo>
                <a:lnTo>
                  <a:pt x="4177853" y="1181320"/>
                </a:lnTo>
                <a:close/>
                <a:moveTo>
                  <a:pt x="5869826" y="470580"/>
                </a:moveTo>
                <a:lnTo>
                  <a:pt x="5869826" y="707377"/>
                </a:lnTo>
                <a:lnTo>
                  <a:pt x="5971259" y="707377"/>
                </a:lnTo>
                <a:lnTo>
                  <a:pt x="5971259" y="470580"/>
                </a:lnTo>
                <a:close/>
                <a:moveTo>
                  <a:pt x="4750308" y="234369"/>
                </a:moveTo>
                <a:lnTo>
                  <a:pt x="5201320" y="234369"/>
                </a:lnTo>
                <a:lnTo>
                  <a:pt x="5201320" y="471165"/>
                </a:lnTo>
                <a:lnTo>
                  <a:pt x="4750308" y="471165"/>
                </a:lnTo>
                <a:close/>
                <a:moveTo>
                  <a:pt x="4468468" y="234369"/>
                </a:moveTo>
                <a:lnTo>
                  <a:pt x="4648874" y="234369"/>
                </a:lnTo>
                <a:lnTo>
                  <a:pt x="4648874" y="471165"/>
                </a:lnTo>
                <a:lnTo>
                  <a:pt x="4468468" y="471165"/>
                </a:lnTo>
                <a:close/>
                <a:moveTo>
                  <a:pt x="6042859" y="0"/>
                </a:moveTo>
                <a:lnTo>
                  <a:pt x="7423510" y="0"/>
                </a:lnTo>
                <a:lnTo>
                  <a:pt x="7423510" y="234369"/>
                </a:lnTo>
                <a:lnTo>
                  <a:pt x="7524943" y="234369"/>
                </a:lnTo>
                <a:lnTo>
                  <a:pt x="7524943" y="0"/>
                </a:lnTo>
                <a:lnTo>
                  <a:pt x="12193200" y="0"/>
                </a:lnTo>
                <a:lnTo>
                  <a:pt x="12193200" y="6858000"/>
                </a:lnTo>
                <a:lnTo>
                  <a:pt x="0" y="6858000"/>
                </a:lnTo>
                <a:lnTo>
                  <a:pt x="0" y="2364601"/>
                </a:lnTo>
                <a:lnTo>
                  <a:pt x="133594" y="2364601"/>
                </a:lnTo>
                <a:lnTo>
                  <a:pt x="133594" y="2127805"/>
                </a:lnTo>
                <a:lnTo>
                  <a:pt x="231284" y="2127805"/>
                </a:lnTo>
                <a:lnTo>
                  <a:pt x="231284" y="2364601"/>
                </a:lnTo>
                <a:lnTo>
                  <a:pt x="415668" y="2364601"/>
                </a:lnTo>
                <a:lnTo>
                  <a:pt x="415668" y="2601046"/>
                </a:lnTo>
                <a:lnTo>
                  <a:pt x="517102" y="2601046"/>
                </a:lnTo>
                <a:lnTo>
                  <a:pt x="517102" y="2364601"/>
                </a:lnTo>
                <a:lnTo>
                  <a:pt x="697507" y="2364601"/>
                </a:lnTo>
                <a:lnTo>
                  <a:pt x="697507" y="2127921"/>
                </a:lnTo>
                <a:lnTo>
                  <a:pt x="517102" y="2127921"/>
                </a:lnTo>
                <a:lnTo>
                  <a:pt x="517102" y="1891125"/>
                </a:lnTo>
                <a:lnTo>
                  <a:pt x="1353611" y="1891125"/>
                </a:lnTo>
                <a:lnTo>
                  <a:pt x="1353611" y="1655031"/>
                </a:lnTo>
                <a:lnTo>
                  <a:pt x="1694416" y="1655031"/>
                </a:lnTo>
                <a:lnTo>
                  <a:pt x="1694416" y="1891360"/>
                </a:lnTo>
                <a:lnTo>
                  <a:pt x="1976255" y="1891360"/>
                </a:lnTo>
                <a:lnTo>
                  <a:pt x="1976255" y="1418235"/>
                </a:lnTo>
                <a:cubicBezTo>
                  <a:pt x="1976255" y="1418235"/>
                  <a:pt x="2427268" y="1418235"/>
                  <a:pt x="2427268" y="1418235"/>
                </a:cubicBezTo>
                <a:lnTo>
                  <a:pt x="2523204" y="1418235"/>
                </a:lnTo>
                <a:lnTo>
                  <a:pt x="2523204" y="1180970"/>
                </a:lnTo>
                <a:lnTo>
                  <a:pt x="2940171" y="1180970"/>
                </a:lnTo>
                <a:lnTo>
                  <a:pt x="2940171" y="944174"/>
                </a:lnTo>
                <a:lnTo>
                  <a:pt x="3126426" y="944174"/>
                </a:lnTo>
                <a:lnTo>
                  <a:pt x="3126426" y="706909"/>
                </a:lnTo>
                <a:lnTo>
                  <a:pt x="3227977" y="706909"/>
                </a:lnTo>
                <a:lnTo>
                  <a:pt x="3227977" y="944174"/>
                </a:lnTo>
                <a:lnTo>
                  <a:pt x="3677938" y="944174"/>
                </a:lnTo>
                <a:lnTo>
                  <a:pt x="3677938" y="1180970"/>
                </a:lnTo>
                <a:lnTo>
                  <a:pt x="3778553" y="1180970"/>
                </a:lnTo>
                <a:lnTo>
                  <a:pt x="3778553" y="944174"/>
                </a:lnTo>
                <a:lnTo>
                  <a:pt x="3987855" y="944174"/>
                </a:lnTo>
                <a:lnTo>
                  <a:pt x="3987855" y="706909"/>
                </a:lnTo>
                <a:lnTo>
                  <a:pt x="4569902" y="706909"/>
                </a:lnTo>
                <a:lnTo>
                  <a:pt x="4569902" y="944174"/>
                </a:lnTo>
                <a:lnTo>
                  <a:pt x="5039400" y="944174"/>
                </a:lnTo>
                <a:lnTo>
                  <a:pt x="5039400" y="707377"/>
                </a:lnTo>
                <a:lnTo>
                  <a:pt x="5496262" y="707377"/>
                </a:lnTo>
                <a:lnTo>
                  <a:pt x="5496262" y="470580"/>
                </a:lnTo>
                <a:lnTo>
                  <a:pt x="5302755" y="470580"/>
                </a:lnTo>
                <a:lnTo>
                  <a:pt x="5302755" y="233784"/>
                </a:lnTo>
                <a:lnTo>
                  <a:pt x="6042859" y="233784"/>
                </a:ln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200" dirty="0"/>
          </a:p>
        </p:txBody>
      </p:sp>
      <p:sp>
        <p:nvSpPr>
          <p:cNvPr id="3" name="Text Placeholder 2">
            <a:extLst>
              <a:ext uri="{FF2B5EF4-FFF2-40B4-BE49-F238E27FC236}">
                <a16:creationId xmlns:a16="http://schemas.microsoft.com/office/drawing/2014/main" id="{61B2ABDA-DDAF-9A77-BDC2-22003E3AAD92}"/>
              </a:ext>
            </a:extLst>
          </p:cNvPr>
          <p:cNvSpPr>
            <a:spLocks noGrp="1"/>
          </p:cNvSpPr>
          <p:nvPr>
            <p:ph type="body" idx="1"/>
          </p:nvPr>
        </p:nvSpPr>
        <p:spPr>
          <a:xfrm>
            <a:off x="1939529" y="2841754"/>
            <a:ext cx="3239690" cy="1192641"/>
          </a:xfrm>
        </p:spPr>
        <p:txBody>
          <a:bodyPr/>
          <a:lstStyle>
            <a:lvl1pPr marL="0" indent="0">
              <a:buNone/>
              <a:defRPr sz="21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2" name="Section Title">
            <a:extLst>
              <a:ext uri="{FF2B5EF4-FFF2-40B4-BE49-F238E27FC236}">
                <a16:creationId xmlns:a16="http://schemas.microsoft.com/office/drawing/2014/main" id="{2251077D-1245-F768-6D1A-DF5DA28DC78D}"/>
              </a:ext>
            </a:extLst>
          </p:cNvPr>
          <p:cNvSpPr>
            <a:spLocks noGrp="1"/>
          </p:cNvSpPr>
          <p:nvPr>
            <p:ph type="title"/>
          </p:nvPr>
        </p:nvSpPr>
        <p:spPr>
          <a:xfrm>
            <a:off x="1939529" y="1822499"/>
            <a:ext cx="3239690" cy="945000"/>
          </a:xfrm>
        </p:spPr>
        <p:txBody>
          <a:bodyPr anchor="t" anchorCtr="0"/>
          <a:lstStyle>
            <a:lvl1pPr>
              <a:defRPr sz="3000">
                <a:solidFill>
                  <a:schemeClr val="tx1"/>
                </a:solidFill>
              </a:defRPr>
            </a:lvl1pPr>
          </a:lstStyle>
          <a:p>
            <a:r>
              <a:rPr lang="en-US"/>
              <a:t>Click to edit Master title style</a:t>
            </a:r>
            <a:endParaRPr lang="en-GB"/>
          </a:p>
        </p:txBody>
      </p:sp>
      <p:pic>
        <p:nvPicPr>
          <p:cNvPr id="8" name="Logo">
            <a:extLst>
              <a:ext uri="{FF2B5EF4-FFF2-40B4-BE49-F238E27FC236}">
                <a16:creationId xmlns:a16="http://schemas.microsoft.com/office/drawing/2014/main" id="{405ED556-94E1-A715-9091-DBEEB77B26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28541" y="513160"/>
            <a:ext cx="924316" cy="388800"/>
          </a:xfrm>
          <a:prstGeom prst="rect">
            <a:avLst/>
          </a:prstGeom>
        </p:spPr>
      </p:pic>
    </p:spTree>
    <p:extLst>
      <p:ext uri="{BB962C8B-B14F-4D97-AF65-F5344CB8AC3E}">
        <p14:creationId xmlns:p14="http://schemas.microsoft.com/office/powerpoint/2010/main" val="1663932610"/>
      </p:ext>
    </p:extLst>
  </p:cSld>
  <p:clrMapOvr>
    <a:overrideClrMapping bg1="dk1" tx1="lt1" bg2="dk2" tx2="lt2" accent1="accent1" accent2="accent2" accent3="accent3" accent4="accent4" accent5="accent5" accent6="accent6" hlink="hlink" folHlink="folHlink"/>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381000" y="595223"/>
            <a:ext cx="8134350" cy="40593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381000" y="4654551"/>
            <a:ext cx="2057400" cy="115416"/>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222781101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97792F-65E0-2F0E-A986-40F6AD8B1DD2}"/>
              </a:ext>
            </a:extLst>
          </p:cNvPr>
          <p:cNvSpPr>
            <a:spLocks noGrp="1"/>
          </p:cNvSpPr>
          <p:nvPr>
            <p:ph type="title"/>
          </p:nvPr>
        </p:nvSpPr>
        <p:spPr/>
        <p:txBody>
          <a:body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86C65AE3-0C2B-E01A-62AC-907E10AF193E}"/>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409007550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42261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cSld name="Chart Layout_No tex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1875">
                <a:solidFill>
                  <a:schemeClr val="tx1"/>
                </a:solidFill>
                <a:latin typeface="Arial Black" panose="020B0A04020102020204" pitchFamily="34" charset="0"/>
              </a:defRPr>
            </a:lvl1pPr>
          </a:lstStyle>
          <a:p>
            <a:r>
              <a:rPr lang="en-US"/>
              <a:t>Click to edit Master title style</a:t>
            </a:r>
          </a:p>
        </p:txBody>
      </p:sp>
      <p:sp>
        <p:nvSpPr>
          <p:cNvPr id="3" name="Slide Number Placeholder 2"/>
          <p:cNvSpPr>
            <a:spLocks noGrp="1"/>
          </p:cNvSpPr>
          <p:nvPr>
            <p:ph type="sldNum" sz="quarter" idx="10"/>
          </p:nvPr>
        </p:nvSpPr>
        <p:spPr>
          <a:xfrm>
            <a:off x="381000" y="4632723"/>
            <a:ext cx="2057400" cy="115416"/>
          </a:xfrm>
          <a:prstGeom prst="rect">
            <a:avLst/>
          </a:prstGeom>
        </p:spPr>
        <p:txBody>
          <a:bodyPr/>
          <a:lstStyle/>
          <a:p>
            <a:fld id="{330EA680-D336-4FF7-8B7A-9848BB0A1C32}" type="slidenum">
              <a:rPr lang="en-US" smtClean="0"/>
              <a:t>‹#›</a:t>
            </a:fld>
            <a:endParaRPr lang="en-US" dirty="0"/>
          </a:p>
        </p:txBody>
      </p:sp>
    </p:spTree>
    <p:extLst>
      <p:ext uri="{BB962C8B-B14F-4D97-AF65-F5344CB8AC3E}">
        <p14:creationId xmlns:p14="http://schemas.microsoft.com/office/powerpoint/2010/main" val="28087896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userDrawn="1">
  <p:cSld name="3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Content Placeholder 2"/>
          <p:cNvSpPr>
            <a:spLocks noGrp="1"/>
          </p:cNvSpPr>
          <p:nvPr>
            <p:ph idx="1"/>
          </p:nvPr>
        </p:nvSpPr>
        <p:spPr>
          <a:xfrm>
            <a:off x="412007" y="1451402"/>
            <a:ext cx="8319987" cy="3281236"/>
          </a:xfrm>
          <a:prstGeom prst="rect">
            <a:avLst/>
          </a:prstGeom>
        </p:spPr>
        <p:txBody>
          <a:bodyPr>
            <a:normAutofit/>
          </a:bodyPr>
          <a:lstStyle>
            <a:lvl1pPr>
              <a:defRPr sz="1050"/>
            </a:lvl1pPr>
            <a:lvl2pPr>
              <a:defRPr sz="1050"/>
            </a:lvl2pPr>
            <a:lvl3pPr>
              <a:defRPr sz="105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hasCustomPrompt="1"/>
          </p:nvPr>
        </p:nvSpPr>
        <p:spPr>
          <a:xfrm>
            <a:off x="412008" y="914400"/>
            <a:ext cx="8319986" cy="493126"/>
          </a:xfrm>
          <a:prstGeom prst="rect">
            <a:avLst/>
          </a:prstGeom>
        </p:spPr>
        <p:txBody>
          <a:bodyPr>
            <a:noAutofit/>
          </a:bodyPr>
          <a:lstStyle>
            <a:lvl1pPr marL="0" indent="0">
              <a:buNone/>
              <a:defRPr sz="1200" baseline="0"/>
            </a:lvl1pPr>
          </a:lstStyle>
          <a:p>
            <a:pPr lvl="0"/>
            <a:r>
              <a:rPr lang="en-US"/>
              <a:t>Insert Executive Summary Tag</a:t>
            </a:r>
          </a:p>
        </p:txBody>
      </p:sp>
      <p:sp>
        <p:nvSpPr>
          <p:cNvPr id="6" name="Slide Number Placeholder 7"/>
          <p:cNvSpPr>
            <a:spLocks noGrp="1"/>
          </p:cNvSpPr>
          <p:nvPr>
            <p:ph type="sldNum" sz="quarter" idx="4"/>
          </p:nvPr>
        </p:nvSpPr>
        <p:spPr>
          <a:xfrm>
            <a:off x="-91532" y="4855617"/>
            <a:ext cx="503538" cy="115416"/>
          </a:xfrm>
          <a:prstGeom prst="rect">
            <a:avLst/>
          </a:prstGeom>
        </p:spPr>
        <p:txBody>
          <a:bodyPr/>
          <a:lstStyle/>
          <a:p>
            <a:fld id="{936A99BC-3C9D-4DF8-8B8C-E1FD2BDF0AD4}" type="slidenum">
              <a:rPr lang="en-US" smtClean="0"/>
              <a:pPr/>
              <a:t>‹#›</a:t>
            </a:fld>
            <a:endParaRPr lang="en-US" dirty="0"/>
          </a:p>
        </p:txBody>
      </p:sp>
    </p:spTree>
    <p:extLst>
      <p:ext uri="{BB962C8B-B14F-4D97-AF65-F5344CB8AC3E}">
        <p14:creationId xmlns:p14="http://schemas.microsoft.com/office/powerpoint/2010/main" val="236138802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2737" y="17944"/>
            <a:ext cx="9141263" cy="5129264"/>
          </a:xfrm>
          <a:prstGeom prst="rect">
            <a:avLst/>
          </a:prstGeom>
        </p:spPr>
      </p:pic>
      <p:sp>
        <p:nvSpPr>
          <p:cNvPr id="5" name="TextBox 4">
            <a:extLst>
              <a:ext uri="{FF2B5EF4-FFF2-40B4-BE49-F238E27FC236}">
                <a16:creationId xmlns:a16="http://schemas.microsoft.com/office/drawing/2014/main" id="{19D4CECB-6E06-5689-010C-AE7B8B93A83D}"/>
              </a:ext>
            </a:extLst>
          </p:cNvPr>
          <p:cNvSpPr txBox="1">
            <a:spLocks/>
          </p:cNvSpPr>
          <p:nvPr userDrawn="1"/>
        </p:nvSpPr>
        <p:spPr>
          <a:xfrm>
            <a:off x="8306753" y="4801232"/>
            <a:ext cx="450321" cy="115416"/>
          </a:xfrm>
          <a:prstGeom prst="rect">
            <a:avLst/>
          </a:prstGeom>
          <a:noFill/>
        </p:spPr>
        <p:txBody>
          <a:bodyPr wrap="non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750" dirty="0">
                <a:solidFill>
                  <a:schemeClr val="bg2"/>
                </a:solidFill>
              </a:rPr>
              <a:t>RSM | </a:t>
            </a:r>
            <a:fld id="{49435FB2-2907-4A1B-9AF4-7FDB3101C2DF}" type="slidenum">
              <a:rPr lang="en-GB" sz="750" smtClean="0">
                <a:solidFill>
                  <a:schemeClr val="bg2"/>
                </a:solidFill>
              </a:rPr>
              <a:pPr marL="0" marR="0" lvl="0" indent="0" algn="ctr" defTabSz="685800" rtl="0" eaLnBrk="1" fontAlgn="auto" latinLnBrk="0" hangingPunct="1">
                <a:lnSpc>
                  <a:spcPct val="100000"/>
                </a:lnSpc>
                <a:spcBef>
                  <a:spcPts val="0"/>
                </a:spcBef>
                <a:spcAft>
                  <a:spcPts val="0"/>
                </a:spcAft>
                <a:buClrTx/>
                <a:buSzTx/>
                <a:buFontTx/>
                <a:buNone/>
                <a:tabLst/>
                <a:defRPr/>
              </a:pPr>
              <a:t>‹#›</a:t>
            </a:fld>
            <a:endParaRPr lang="en-US" sz="750" dirty="0">
              <a:solidFill>
                <a:schemeClr val="bg2"/>
              </a:solidFill>
            </a:endParaRPr>
          </a:p>
        </p:txBody>
      </p:sp>
      <p:grpSp>
        <p:nvGrpSpPr>
          <p:cNvPr id="22" name="Group 21">
            <a:extLst>
              <a:ext uri="{FF2B5EF4-FFF2-40B4-BE49-F238E27FC236}">
                <a16:creationId xmlns:a16="http://schemas.microsoft.com/office/drawing/2014/main" id="{CAA8C909-8301-331F-5E42-13BA5E035969}"/>
              </a:ext>
            </a:extLst>
          </p:cNvPr>
          <p:cNvGrpSpPr>
            <a:grpSpLocks/>
          </p:cNvGrpSpPr>
          <p:nvPr userDrawn="1"/>
        </p:nvGrpSpPr>
        <p:grpSpPr>
          <a:xfrm>
            <a:off x="1" y="1"/>
            <a:ext cx="9144000" cy="1251522"/>
            <a:chOff x="-279760" y="2057399"/>
            <a:chExt cx="15544800" cy="2128225"/>
          </a:xfrm>
        </p:grpSpPr>
        <p:sp>
          <p:nvSpPr>
            <p:cNvPr id="3" name="Rectangle 2">
              <a:extLst>
                <a:ext uri="{FF2B5EF4-FFF2-40B4-BE49-F238E27FC236}">
                  <a16:creationId xmlns:a16="http://schemas.microsoft.com/office/drawing/2014/main" id="{81B2D75E-0836-7C06-9B17-8C4E6426BB7F}"/>
                </a:ext>
              </a:extLst>
            </p:cNvPr>
            <p:cNvSpPr/>
            <p:nvPr userDrawn="1"/>
          </p:nvSpPr>
          <p:spPr>
            <a:xfrm>
              <a:off x="-279760" y="2057399"/>
              <a:ext cx="15544800" cy="2128225"/>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14" dirty="0"/>
            </a:p>
          </p:txBody>
        </p:sp>
        <p:pic>
          <p:nvPicPr>
            <p:cNvPr id="9" name="Picture 8">
              <a:extLst>
                <a:ext uri="{FF2B5EF4-FFF2-40B4-BE49-F238E27FC236}">
                  <a16:creationId xmlns:a16="http://schemas.microsoft.com/office/drawing/2014/main" id="{7225CC88-6439-007E-2999-1049B45AB3EE}"/>
                </a:ext>
              </a:extLst>
            </p:cNvPr>
            <p:cNvPicPr>
              <a:picLocks noChangeAspect="1"/>
            </p:cNvPicPr>
            <p:nvPr userDrawn="1"/>
          </p:nvPicPr>
          <p:blipFill>
            <a:blip r:embed="rId4" cstate="screen">
              <a:biLevel thresh="25000"/>
              <a:alphaModFix amt="50000"/>
              <a:extLst>
                <a:ext uri="{28A0092B-C50C-407E-A947-70E740481C1C}">
                  <a14:useLocalDpi xmlns:a14="http://schemas.microsoft.com/office/drawing/2010/main"/>
                </a:ext>
              </a:extLst>
            </a:blip>
            <a:srcRect/>
            <a:stretch/>
          </p:blipFill>
          <p:spPr>
            <a:xfrm rot="16200000">
              <a:off x="-757979" y="3015629"/>
              <a:ext cx="1777707" cy="211765"/>
            </a:xfrm>
            <a:prstGeom prst="rect">
              <a:avLst/>
            </a:prstGeom>
          </p:spPr>
        </p:pic>
        <p:pic>
          <p:nvPicPr>
            <p:cNvPr id="10" name="Picture 9">
              <a:extLst>
                <a:ext uri="{FF2B5EF4-FFF2-40B4-BE49-F238E27FC236}">
                  <a16:creationId xmlns:a16="http://schemas.microsoft.com/office/drawing/2014/main" id="{77239D8C-35EE-B96B-696D-18332DE5493B}"/>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1531478" y="2365237"/>
              <a:ext cx="1215975" cy="511310"/>
            </a:xfrm>
            <a:prstGeom prst="rect">
              <a:avLst/>
            </a:prstGeom>
          </p:spPr>
        </p:pic>
      </p:grpSp>
      <p:pic>
        <p:nvPicPr>
          <p:cNvPr id="8" name="Picture 7">
            <a:extLst>
              <a:ext uri="{FF2B5EF4-FFF2-40B4-BE49-F238E27FC236}">
                <a16:creationId xmlns:a16="http://schemas.microsoft.com/office/drawing/2014/main" id="{A4ECA7DC-70FD-D5D6-F64B-E994D7807F42}"/>
              </a:ext>
            </a:extLst>
          </p:cNvPr>
          <p:cNvPicPr>
            <a:picLocks noChangeAspect="1"/>
          </p:cNvPicPr>
          <p:nvPr userDrawn="1"/>
        </p:nvPicPr>
        <p:blipFill rotWithShape="1">
          <a:blip r:embed="rId6"/>
          <a:srcRect t="24" b="24"/>
          <a:stretch/>
        </p:blipFill>
        <p:spPr>
          <a:xfrm>
            <a:off x="6170918" y="2"/>
            <a:ext cx="2973083" cy="1251522"/>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Tree>
    <p:extLst>
      <p:ext uri="{BB962C8B-B14F-4D97-AF65-F5344CB8AC3E}">
        <p14:creationId xmlns:p14="http://schemas.microsoft.com/office/powerpoint/2010/main" val="300730662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Blank Slide - 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354198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29B1CA-DFF6-EE28-AD23-953778A73A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CE89B7E-752E-39AD-C717-3AB9BCBE3D7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F5A6FF0-AD0F-D76D-2F31-226F317FA01F}"/>
              </a:ext>
            </a:extLst>
          </p:cNvPr>
          <p:cNvSpPr>
            <a:spLocks noGrp="1"/>
          </p:cNvSpPr>
          <p:nvPr>
            <p:ph type="sldNum" sz="quarter" idx="10"/>
          </p:nvPr>
        </p:nvSpPr>
        <p:spPr/>
        <p:txBody>
          <a:body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369771775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1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
        <p:nvSpPr>
          <p:cNvPr id="18" name="TextBox 17">
            <a:extLst>
              <a:ext uri="{FF2B5EF4-FFF2-40B4-BE49-F238E27FC236}">
                <a16:creationId xmlns:a16="http://schemas.microsoft.com/office/drawing/2014/main" id="{1F20BCC4-398C-FD64-61E5-4628B030D8EC}"/>
              </a:ext>
            </a:extLst>
          </p:cNvPr>
          <p:cNvSpPr txBox="1"/>
          <p:nvPr userDrawn="1"/>
        </p:nvSpPr>
        <p:spPr>
          <a:xfrm>
            <a:off x="8294746" y="4727046"/>
            <a:ext cx="566620" cy="323165"/>
          </a:xfrm>
          <a:prstGeom prst="rect">
            <a:avLst/>
          </a:prstGeom>
          <a:noFill/>
        </p:spPr>
        <p:txBody>
          <a:bodyPr wrap="square" rtlCol="0">
            <a:spAutoFit/>
          </a:bodyPr>
          <a:lstStyle/>
          <a:p>
            <a:pPr algn="r"/>
            <a:r>
              <a:rPr lang="en-GB" sz="750" dirty="0">
                <a:solidFill>
                  <a:srgbClr val="828487"/>
                </a:solidFill>
                <a:latin typeface="Arial" panose="020B0604020202020204" pitchFamily="34" charset="0"/>
                <a:cs typeface="Arial" panose="020B0604020202020204" pitchFamily="34" charset="0"/>
              </a:rPr>
              <a:t>RSM | </a:t>
            </a:r>
            <a:fld id="{EA5BBDB1-CF63-6741-B5D2-787EE3AB4D80}" type="slidenum">
              <a:rPr lang="en-GB" sz="750" smtClean="0">
                <a:solidFill>
                  <a:srgbClr val="828487"/>
                </a:solidFill>
                <a:latin typeface="Arial" panose="020B0604020202020204" pitchFamily="34" charset="0"/>
                <a:cs typeface="Arial" panose="020B0604020202020204" pitchFamily="34" charset="0"/>
              </a:rPr>
              <a:pPr algn="r"/>
              <a:t>‹#›</a:t>
            </a:fld>
            <a:endParaRPr lang="en-US" sz="750" dirty="0">
              <a:solidFill>
                <a:srgbClr val="828487"/>
              </a:solidFill>
              <a:latin typeface="Arial" panose="020B0604020202020204" pitchFamily="34" charset="0"/>
              <a:cs typeface="Arial" panose="020B0604020202020204" pitchFamily="34" charset="0"/>
            </a:endParaRPr>
          </a:p>
        </p:txBody>
      </p:sp>
      <p:sp>
        <p:nvSpPr>
          <p:cNvPr id="20" name="Title 16">
            <a:extLst>
              <a:ext uri="{FF2B5EF4-FFF2-40B4-BE49-F238E27FC236}">
                <a16:creationId xmlns:a16="http://schemas.microsoft.com/office/drawing/2014/main" id="{7D18601F-9BFC-BC9E-4418-574D42C0BB48}"/>
              </a:ext>
            </a:extLst>
          </p:cNvPr>
          <p:cNvSpPr>
            <a:spLocks noGrp="1"/>
          </p:cNvSpPr>
          <p:nvPr>
            <p:ph type="title"/>
          </p:nvPr>
        </p:nvSpPr>
        <p:spPr>
          <a:xfrm>
            <a:off x="399110" y="478039"/>
            <a:ext cx="5346859" cy="373949"/>
          </a:xfrm>
          <a:prstGeom prst="rect">
            <a:avLst/>
          </a:prstGeom>
        </p:spPr>
        <p:txBody>
          <a:bodyPr>
            <a:noAutofit/>
          </a:bodyPr>
          <a:lstStyle>
            <a:lvl1pPr>
              <a:defRPr sz="2250">
                <a:solidFill>
                  <a:srgbClr val="009CDE"/>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16442245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Section Divider green PoP">
    <p:bg>
      <p:bgRef idx="1001">
        <a:schemeClr val="bg2"/>
      </p:bgRef>
    </p:bg>
    <p:spTree>
      <p:nvGrpSpPr>
        <p:cNvPr id="1" name=""/>
        <p:cNvGrpSpPr/>
        <p:nvPr/>
      </p:nvGrpSpPr>
      <p:grpSpPr>
        <a:xfrm>
          <a:off x="0" y="0"/>
          <a:ext cx="0" cy="0"/>
          <a:chOff x="0" y="0"/>
          <a:chExt cx="0" cy="0"/>
        </a:xfrm>
      </p:grpSpPr>
      <p:sp>
        <p:nvSpPr>
          <p:cNvPr id="6" name="PoP">
            <a:extLst>
              <a:ext uri="{FF2B5EF4-FFF2-40B4-BE49-F238E27FC236}">
                <a16:creationId xmlns:a16="http://schemas.microsoft.com/office/drawing/2014/main" id="{3C85F80A-028E-C256-4277-46CD9C05A03F}"/>
              </a:ext>
            </a:extLst>
          </p:cNvPr>
          <p:cNvSpPr/>
          <p:nvPr>
            <p:custDataLst>
              <p:tags r:id="rId1"/>
            </p:custDataLst>
          </p:nvPr>
        </p:nvSpPr>
        <p:spPr>
          <a:xfrm>
            <a:off x="-900" y="0"/>
            <a:ext cx="9144900" cy="5143500"/>
          </a:xfrm>
          <a:custGeom>
            <a:avLst/>
            <a:gdLst>
              <a:gd name="connsiteX0" fmla="*/ 1148287 w 12193200"/>
              <a:gd name="connsiteY0" fmla="*/ 2128273 h 6858000"/>
              <a:gd name="connsiteX1" fmla="*/ 1148287 w 12193200"/>
              <a:gd name="connsiteY1" fmla="*/ 2364952 h 6858000"/>
              <a:gd name="connsiteX2" fmla="*/ 1249720 w 12193200"/>
              <a:gd name="connsiteY2" fmla="*/ 2364952 h 6858000"/>
              <a:gd name="connsiteX3" fmla="*/ 1249720 w 12193200"/>
              <a:gd name="connsiteY3" fmla="*/ 2128273 h 6858000"/>
              <a:gd name="connsiteX4" fmla="*/ 2959359 w 12193200"/>
              <a:gd name="connsiteY4" fmla="*/ 1419521 h 6858000"/>
              <a:gd name="connsiteX5" fmla="*/ 2959359 w 12193200"/>
              <a:gd name="connsiteY5" fmla="*/ 1656317 h 6858000"/>
              <a:gd name="connsiteX6" fmla="*/ 3060792 w 12193200"/>
              <a:gd name="connsiteY6" fmla="*/ 1656317 h 6858000"/>
              <a:gd name="connsiteX7" fmla="*/ 3060792 w 12193200"/>
              <a:gd name="connsiteY7" fmla="*/ 1419521 h 6858000"/>
              <a:gd name="connsiteX8" fmla="*/ 1694416 w 12193200"/>
              <a:gd name="connsiteY8" fmla="*/ 1418235 h 6858000"/>
              <a:gd name="connsiteX9" fmla="*/ 1874821 w 12193200"/>
              <a:gd name="connsiteY9" fmla="*/ 1418235 h 6858000"/>
              <a:gd name="connsiteX10" fmla="*/ 1874821 w 12193200"/>
              <a:gd name="connsiteY10" fmla="*/ 1655031 h 6858000"/>
              <a:gd name="connsiteX11" fmla="*/ 1694416 w 12193200"/>
              <a:gd name="connsiteY11" fmla="*/ 1655031 h 6858000"/>
              <a:gd name="connsiteX12" fmla="*/ 3397151 w 12193200"/>
              <a:gd name="connsiteY12" fmla="*/ 1181438 h 6858000"/>
              <a:gd name="connsiteX13" fmla="*/ 3397151 w 12193200"/>
              <a:gd name="connsiteY13" fmla="*/ 1181672 h 6858000"/>
              <a:gd name="connsiteX14" fmla="*/ 3396917 w 12193200"/>
              <a:gd name="connsiteY14" fmla="*/ 1182023 h 6858000"/>
              <a:gd name="connsiteX15" fmla="*/ 3396917 w 12193200"/>
              <a:gd name="connsiteY15" fmla="*/ 1419521 h 6858000"/>
              <a:gd name="connsiteX16" fmla="*/ 3497532 w 12193200"/>
              <a:gd name="connsiteY16" fmla="*/ 1419521 h 6858000"/>
              <a:gd name="connsiteX17" fmla="*/ 3497532 w 12193200"/>
              <a:gd name="connsiteY17" fmla="*/ 1181438 h 6858000"/>
              <a:gd name="connsiteX18" fmla="*/ 3997448 w 12193200"/>
              <a:gd name="connsiteY18" fmla="*/ 1181320 h 6858000"/>
              <a:gd name="connsiteX19" fmla="*/ 3997448 w 12193200"/>
              <a:gd name="connsiteY19" fmla="*/ 1418117 h 6858000"/>
              <a:gd name="connsiteX20" fmla="*/ 4177853 w 12193200"/>
              <a:gd name="connsiteY20" fmla="*/ 1418117 h 6858000"/>
              <a:gd name="connsiteX21" fmla="*/ 4177853 w 12193200"/>
              <a:gd name="connsiteY21" fmla="*/ 1181320 h 6858000"/>
              <a:gd name="connsiteX22" fmla="*/ 5869826 w 12193200"/>
              <a:gd name="connsiteY22" fmla="*/ 470580 h 6858000"/>
              <a:gd name="connsiteX23" fmla="*/ 5869826 w 12193200"/>
              <a:gd name="connsiteY23" fmla="*/ 707377 h 6858000"/>
              <a:gd name="connsiteX24" fmla="*/ 5971259 w 12193200"/>
              <a:gd name="connsiteY24" fmla="*/ 707377 h 6858000"/>
              <a:gd name="connsiteX25" fmla="*/ 5971259 w 12193200"/>
              <a:gd name="connsiteY25" fmla="*/ 470580 h 6858000"/>
              <a:gd name="connsiteX26" fmla="*/ 4750308 w 12193200"/>
              <a:gd name="connsiteY26" fmla="*/ 234369 h 6858000"/>
              <a:gd name="connsiteX27" fmla="*/ 5201320 w 12193200"/>
              <a:gd name="connsiteY27" fmla="*/ 234369 h 6858000"/>
              <a:gd name="connsiteX28" fmla="*/ 5201320 w 12193200"/>
              <a:gd name="connsiteY28" fmla="*/ 471165 h 6858000"/>
              <a:gd name="connsiteX29" fmla="*/ 4750308 w 12193200"/>
              <a:gd name="connsiteY29" fmla="*/ 471165 h 6858000"/>
              <a:gd name="connsiteX30" fmla="*/ 4468468 w 12193200"/>
              <a:gd name="connsiteY30" fmla="*/ 234369 h 6858000"/>
              <a:gd name="connsiteX31" fmla="*/ 4648874 w 12193200"/>
              <a:gd name="connsiteY31" fmla="*/ 234369 h 6858000"/>
              <a:gd name="connsiteX32" fmla="*/ 4648874 w 12193200"/>
              <a:gd name="connsiteY32" fmla="*/ 471165 h 6858000"/>
              <a:gd name="connsiteX33" fmla="*/ 4468468 w 12193200"/>
              <a:gd name="connsiteY33" fmla="*/ 471165 h 6858000"/>
              <a:gd name="connsiteX34" fmla="*/ 6042859 w 12193200"/>
              <a:gd name="connsiteY34" fmla="*/ 0 h 6858000"/>
              <a:gd name="connsiteX35" fmla="*/ 7423510 w 12193200"/>
              <a:gd name="connsiteY35" fmla="*/ 0 h 6858000"/>
              <a:gd name="connsiteX36" fmla="*/ 7423510 w 12193200"/>
              <a:gd name="connsiteY36" fmla="*/ 234369 h 6858000"/>
              <a:gd name="connsiteX37" fmla="*/ 7524943 w 12193200"/>
              <a:gd name="connsiteY37" fmla="*/ 234369 h 6858000"/>
              <a:gd name="connsiteX38" fmla="*/ 7524943 w 12193200"/>
              <a:gd name="connsiteY38" fmla="*/ 0 h 6858000"/>
              <a:gd name="connsiteX39" fmla="*/ 12193200 w 12193200"/>
              <a:gd name="connsiteY39" fmla="*/ 0 h 6858000"/>
              <a:gd name="connsiteX40" fmla="*/ 12193200 w 12193200"/>
              <a:gd name="connsiteY40" fmla="*/ 6858000 h 6858000"/>
              <a:gd name="connsiteX41" fmla="*/ 0 w 12193200"/>
              <a:gd name="connsiteY41" fmla="*/ 6858000 h 6858000"/>
              <a:gd name="connsiteX42" fmla="*/ 0 w 12193200"/>
              <a:gd name="connsiteY42" fmla="*/ 2364601 h 6858000"/>
              <a:gd name="connsiteX43" fmla="*/ 133594 w 12193200"/>
              <a:gd name="connsiteY43" fmla="*/ 2364601 h 6858000"/>
              <a:gd name="connsiteX44" fmla="*/ 133594 w 12193200"/>
              <a:gd name="connsiteY44" fmla="*/ 2127805 h 6858000"/>
              <a:gd name="connsiteX45" fmla="*/ 231284 w 12193200"/>
              <a:gd name="connsiteY45" fmla="*/ 2127805 h 6858000"/>
              <a:gd name="connsiteX46" fmla="*/ 231284 w 12193200"/>
              <a:gd name="connsiteY46" fmla="*/ 2364601 h 6858000"/>
              <a:gd name="connsiteX47" fmla="*/ 415668 w 12193200"/>
              <a:gd name="connsiteY47" fmla="*/ 2364601 h 6858000"/>
              <a:gd name="connsiteX48" fmla="*/ 415668 w 12193200"/>
              <a:gd name="connsiteY48" fmla="*/ 2601046 h 6858000"/>
              <a:gd name="connsiteX49" fmla="*/ 517102 w 12193200"/>
              <a:gd name="connsiteY49" fmla="*/ 2601046 h 6858000"/>
              <a:gd name="connsiteX50" fmla="*/ 517102 w 12193200"/>
              <a:gd name="connsiteY50" fmla="*/ 2364601 h 6858000"/>
              <a:gd name="connsiteX51" fmla="*/ 697507 w 12193200"/>
              <a:gd name="connsiteY51" fmla="*/ 2364601 h 6858000"/>
              <a:gd name="connsiteX52" fmla="*/ 697507 w 12193200"/>
              <a:gd name="connsiteY52" fmla="*/ 2127921 h 6858000"/>
              <a:gd name="connsiteX53" fmla="*/ 517102 w 12193200"/>
              <a:gd name="connsiteY53" fmla="*/ 2127921 h 6858000"/>
              <a:gd name="connsiteX54" fmla="*/ 517102 w 12193200"/>
              <a:gd name="connsiteY54" fmla="*/ 1891125 h 6858000"/>
              <a:gd name="connsiteX55" fmla="*/ 1353611 w 12193200"/>
              <a:gd name="connsiteY55" fmla="*/ 1891125 h 6858000"/>
              <a:gd name="connsiteX56" fmla="*/ 1353611 w 12193200"/>
              <a:gd name="connsiteY56" fmla="*/ 1655031 h 6858000"/>
              <a:gd name="connsiteX57" fmla="*/ 1694416 w 12193200"/>
              <a:gd name="connsiteY57" fmla="*/ 1655031 h 6858000"/>
              <a:gd name="connsiteX58" fmla="*/ 1694416 w 12193200"/>
              <a:gd name="connsiteY58" fmla="*/ 1891360 h 6858000"/>
              <a:gd name="connsiteX59" fmla="*/ 1976255 w 12193200"/>
              <a:gd name="connsiteY59" fmla="*/ 1891360 h 6858000"/>
              <a:gd name="connsiteX60" fmla="*/ 1976255 w 12193200"/>
              <a:gd name="connsiteY60" fmla="*/ 1418235 h 6858000"/>
              <a:gd name="connsiteX61" fmla="*/ 2427268 w 12193200"/>
              <a:gd name="connsiteY61" fmla="*/ 1418235 h 6858000"/>
              <a:gd name="connsiteX62" fmla="*/ 2523204 w 12193200"/>
              <a:gd name="connsiteY62" fmla="*/ 1418235 h 6858000"/>
              <a:gd name="connsiteX63" fmla="*/ 2523204 w 12193200"/>
              <a:gd name="connsiteY63" fmla="*/ 1180970 h 6858000"/>
              <a:gd name="connsiteX64" fmla="*/ 2940171 w 12193200"/>
              <a:gd name="connsiteY64" fmla="*/ 1180970 h 6858000"/>
              <a:gd name="connsiteX65" fmla="*/ 2940171 w 12193200"/>
              <a:gd name="connsiteY65" fmla="*/ 944174 h 6858000"/>
              <a:gd name="connsiteX66" fmla="*/ 3126426 w 12193200"/>
              <a:gd name="connsiteY66" fmla="*/ 944174 h 6858000"/>
              <a:gd name="connsiteX67" fmla="*/ 3126426 w 12193200"/>
              <a:gd name="connsiteY67" fmla="*/ 706909 h 6858000"/>
              <a:gd name="connsiteX68" fmla="*/ 3227977 w 12193200"/>
              <a:gd name="connsiteY68" fmla="*/ 706909 h 6858000"/>
              <a:gd name="connsiteX69" fmla="*/ 3227977 w 12193200"/>
              <a:gd name="connsiteY69" fmla="*/ 944174 h 6858000"/>
              <a:gd name="connsiteX70" fmla="*/ 3677938 w 12193200"/>
              <a:gd name="connsiteY70" fmla="*/ 944174 h 6858000"/>
              <a:gd name="connsiteX71" fmla="*/ 3677938 w 12193200"/>
              <a:gd name="connsiteY71" fmla="*/ 1180970 h 6858000"/>
              <a:gd name="connsiteX72" fmla="*/ 3778553 w 12193200"/>
              <a:gd name="connsiteY72" fmla="*/ 1180970 h 6858000"/>
              <a:gd name="connsiteX73" fmla="*/ 3778553 w 12193200"/>
              <a:gd name="connsiteY73" fmla="*/ 944174 h 6858000"/>
              <a:gd name="connsiteX74" fmla="*/ 3987855 w 12193200"/>
              <a:gd name="connsiteY74" fmla="*/ 944174 h 6858000"/>
              <a:gd name="connsiteX75" fmla="*/ 3987855 w 12193200"/>
              <a:gd name="connsiteY75" fmla="*/ 706909 h 6858000"/>
              <a:gd name="connsiteX76" fmla="*/ 4569902 w 12193200"/>
              <a:gd name="connsiteY76" fmla="*/ 706909 h 6858000"/>
              <a:gd name="connsiteX77" fmla="*/ 4569902 w 12193200"/>
              <a:gd name="connsiteY77" fmla="*/ 944174 h 6858000"/>
              <a:gd name="connsiteX78" fmla="*/ 5039400 w 12193200"/>
              <a:gd name="connsiteY78" fmla="*/ 944174 h 6858000"/>
              <a:gd name="connsiteX79" fmla="*/ 5039400 w 12193200"/>
              <a:gd name="connsiteY79" fmla="*/ 707377 h 6858000"/>
              <a:gd name="connsiteX80" fmla="*/ 5496262 w 12193200"/>
              <a:gd name="connsiteY80" fmla="*/ 707377 h 6858000"/>
              <a:gd name="connsiteX81" fmla="*/ 5496262 w 12193200"/>
              <a:gd name="connsiteY81" fmla="*/ 470580 h 6858000"/>
              <a:gd name="connsiteX82" fmla="*/ 5302755 w 12193200"/>
              <a:gd name="connsiteY82" fmla="*/ 470580 h 6858000"/>
              <a:gd name="connsiteX83" fmla="*/ 5302755 w 12193200"/>
              <a:gd name="connsiteY83" fmla="*/ 233784 h 6858000"/>
              <a:gd name="connsiteX84" fmla="*/ 6042859 w 12193200"/>
              <a:gd name="connsiteY84" fmla="*/ 2337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93200" h="6858000">
                <a:moveTo>
                  <a:pt x="1148287" y="2128273"/>
                </a:moveTo>
                <a:lnTo>
                  <a:pt x="1148287" y="2364952"/>
                </a:lnTo>
                <a:lnTo>
                  <a:pt x="1249720" y="2364952"/>
                </a:lnTo>
                <a:lnTo>
                  <a:pt x="1249720" y="2128273"/>
                </a:lnTo>
                <a:close/>
                <a:moveTo>
                  <a:pt x="2959359" y="1419521"/>
                </a:moveTo>
                <a:lnTo>
                  <a:pt x="2959359" y="1656317"/>
                </a:lnTo>
                <a:lnTo>
                  <a:pt x="3060792" y="1656317"/>
                </a:lnTo>
                <a:lnTo>
                  <a:pt x="3060792" y="1419521"/>
                </a:lnTo>
                <a:close/>
                <a:moveTo>
                  <a:pt x="1694416" y="1418235"/>
                </a:moveTo>
                <a:lnTo>
                  <a:pt x="1874821" y="1418235"/>
                </a:lnTo>
                <a:lnTo>
                  <a:pt x="1874821" y="1655031"/>
                </a:lnTo>
                <a:lnTo>
                  <a:pt x="1694416" y="1655031"/>
                </a:lnTo>
                <a:close/>
                <a:moveTo>
                  <a:pt x="3397151" y="1181438"/>
                </a:moveTo>
                <a:lnTo>
                  <a:pt x="3397151" y="1181672"/>
                </a:lnTo>
                <a:cubicBezTo>
                  <a:pt x="3397151" y="1181672"/>
                  <a:pt x="3396917" y="1182023"/>
                  <a:pt x="3396917" y="1182023"/>
                </a:cubicBezTo>
                <a:lnTo>
                  <a:pt x="3396917" y="1419521"/>
                </a:lnTo>
                <a:lnTo>
                  <a:pt x="3497532" y="1419521"/>
                </a:lnTo>
                <a:lnTo>
                  <a:pt x="3497532" y="1181438"/>
                </a:lnTo>
                <a:close/>
                <a:moveTo>
                  <a:pt x="3997448" y="1181320"/>
                </a:moveTo>
                <a:lnTo>
                  <a:pt x="3997448" y="1418117"/>
                </a:lnTo>
                <a:lnTo>
                  <a:pt x="4177853" y="1418117"/>
                </a:lnTo>
                <a:lnTo>
                  <a:pt x="4177853" y="1181320"/>
                </a:lnTo>
                <a:close/>
                <a:moveTo>
                  <a:pt x="5869826" y="470580"/>
                </a:moveTo>
                <a:lnTo>
                  <a:pt x="5869826" y="707377"/>
                </a:lnTo>
                <a:lnTo>
                  <a:pt x="5971259" y="707377"/>
                </a:lnTo>
                <a:lnTo>
                  <a:pt x="5971259" y="470580"/>
                </a:lnTo>
                <a:close/>
                <a:moveTo>
                  <a:pt x="4750308" y="234369"/>
                </a:moveTo>
                <a:lnTo>
                  <a:pt x="5201320" y="234369"/>
                </a:lnTo>
                <a:lnTo>
                  <a:pt x="5201320" y="471165"/>
                </a:lnTo>
                <a:lnTo>
                  <a:pt x="4750308" y="471165"/>
                </a:lnTo>
                <a:close/>
                <a:moveTo>
                  <a:pt x="4468468" y="234369"/>
                </a:moveTo>
                <a:lnTo>
                  <a:pt x="4648874" y="234369"/>
                </a:lnTo>
                <a:lnTo>
                  <a:pt x="4648874" y="471165"/>
                </a:lnTo>
                <a:lnTo>
                  <a:pt x="4468468" y="471165"/>
                </a:lnTo>
                <a:close/>
                <a:moveTo>
                  <a:pt x="6042859" y="0"/>
                </a:moveTo>
                <a:lnTo>
                  <a:pt x="7423510" y="0"/>
                </a:lnTo>
                <a:lnTo>
                  <a:pt x="7423510" y="234369"/>
                </a:lnTo>
                <a:lnTo>
                  <a:pt x="7524943" y="234369"/>
                </a:lnTo>
                <a:lnTo>
                  <a:pt x="7524943" y="0"/>
                </a:lnTo>
                <a:lnTo>
                  <a:pt x="12193200" y="0"/>
                </a:lnTo>
                <a:lnTo>
                  <a:pt x="12193200" y="6858000"/>
                </a:lnTo>
                <a:lnTo>
                  <a:pt x="0" y="6858000"/>
                </a:lnTo>
                <a:lnTo>
                  <a:pt x="0" y="2364601"/>
                </a:lnTo>
                <a:lnTo>
                  <a:pt x="133594" y="2364601"/>
                </a:lnTo>
                <a:lnTo>
                  <a:pt x="133594" y="2127805"/>
                </a:lnTo>
                <a:lnTo>
                  <a:pt x="231284" y="2127805"/>
                </a:lnTo>
                <a:lnTo>
                  <a:pt x="231284" y="2364601"/>
                </a:lnTo>
                <a:lnTo>
                  <a:pt x="415668" y="2364601"/>
                </a:lnTo>
                <a:lnTo>
                  <a:pt x="415668" y="2601046"/>
                </a:lnTo>
                <a:lnTo>
                  <a:pt x="517102" y="2601046"/>
                </a:lnTo>
                <a:lnTo>
                  <a:pt x="517102" y="2364601"/>
                </a:lnTo>
                <a:lnTo>
                  <a:pt x="697507" y="2364601"/>
                </a:lnTo>
                <a:lnTo>
                  <a:pt x="697507" y="2127921"/>
                </a:lnTo>
                <a:lnTo>
                  <a:pt x="517102" y="2127921"/>
                </a:lnTo>
                <a:lnTo>
                  <a:pt x="517102" y="1891125"/>
                </a:lnTo>
                <a:lnTo>
                  <a:pt x="1353611" y="1891125"/>
                </a:lnTo>
                <a:lnTo>
                  <a:pt x="1353611" y="1655031"/>
                </a:lnTo>
                <a:lnTo>
                  <a:pt x="1694416" y="1655031"/>
                </a:lnTo>
                <a:lnTo>
                  <a:pt x="1694416" y="1891360"/>
                </a:lnTo>
                <a:lnTo>
                  <a:pt x="1976255" y="1891360"/>
                </a:lnTo>
                <a:lnTo>
                  <a:pt x="1976255" y="1418235"/>
                </a:lnTo>
                <a:cubicBezTo>
                  <a:pt x="1976255" y="1418235"/>
                  <a:pt x="2427268" y="1418235"/>
                  <a:pt x="2427268" y="1418235"/>
                </a:cubicBezTo>
                <a:lnTo>
                  <a:pt x="2523204" y="1418235"/>
                </a:lnTo>
                <a:lnTo>
                  <a:pt x="2523204" y="1180970"/>
                </a:lnTo>
                <a:lnTo>
                  <a:pt x="2940171" y="1180970"/>
                </a:lnTo>
                <a:lnTo>
                  <a:pt x="2940171" y="944174"/>
                </a:lnTo>
                <a:lnTo>
                  <a:pt x="3126426" y="944174"/>
                </a:lnTo>
                <a:lnTo>
                  <a:pt x="3126426" y="706909"/>
                </a:lnTo>
                <a:lnTo>
                  <a:pt x="3227977" y="706909"/>
                </a:lnTo>
                <a:lnTo>
                  <a:pt x="3227977" y="944174"/>
                </a:lnTo>
                <a:lnTo>
                  <a:pt x="3677938" y="944174"/>
                </a:lnTo>
                <a:lnTo>
                  <a:pt x="3677938" y="1180970"/>
                </a:lnTo>
                <a:lnTo>
                  <a:pt x="3778553" y="1180970"/>
                </a:lnTo>
                <a:lnTo>
                  <a:pt x="3778553" y="944174"/>
                </a:lnTo>
                <a:lnTo>
                  <a:pt x="3987855" y="944174"/>
                </a:lnTo>
                <a:lnTo>
                  <a:pt x="3987855" y="706909"/>
                </a:lnTo>
                <a:lnTo>
                  <a:pt x="4569902" y="706909"/>
                </a:lnTo>
                <a:lnTo>
                  <a:pt x="4569902" y="944174"/>
                </a:lnTo>
                <a:lnTo>
                  <a:pt x="5039400" y="944174"/>
                </a:lnTo>
                <a:lnTo>
                  <a:pt x="5039400" y="707377"/>
                </a:lnTo>
                <a:lnTo>
                  <a:pt x="5496262" y="707377"/>
                </a:lnTo>
                <a:lnTo>
                  <a:pt x="5496262" y="470580"/>
                </a:lnTo>
                <a:lnTo>
                  <a:pt x="5302755" y="470580"/>
                </a:lnTo>
                <a:lnTo>
                  <a:pt x="5302755" y="233784"/>
                </a:lnTo>
                <a:lnTo>
                  <a:pt x="6042859" y="233784"/>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200" dirty="0"/>
          </a:p>
        </p:txBody>
      </p:sp>
      <p:sp>
        <p:nvSpPr>
          <p:cNvPr id="3" name="Text Placeholder 2">
            <a:extLst>
              <a:ext uri="{FF2B5EF4-FFF2-40B4-BE49-F238E27FC236}">
                <a16:creationId xmlns:a16="http://schemas.microsoft.com/office/drawing/2014/main" id="{61B2ABDA-DDAF-9A77-BDC2-22003E3AAD92}"/>
              </a:ext>
            </a:extLst>
          </p:cNvPr>
          <p:cNvSpPr>
            <a:spLocks noGrp="1"/>
          </p:cNvSpPr>
          <p:nvPr>
            <p:ph type="body" idx="1"/>
          </p:nvPr>
        </p:nvSpPr>
        <p:spPr>
          <a:xfrm>
            <a:off x="1939529" y="2841754"/>
            <a:ext cx="3239690" cy="1192641"/>
          </a:xfrm>
        </p:spPr>
        <p:txBody>
          <a:bodyPr/>
          <a:lstStyle>
            <a:lvl1pPr marL="0" indent="0">
              <a:buNone/>
              <a:defRPr sz="21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2" name="Section Title">
            <a:extLst>
              <a:ext uri="{FF2B5EF4-FFF2-40B4-BE49-F238E27FC236}">
                <a16:creationId xmlns:a16="http://schemas.microsoft.com/office/drawing/2014/main" id="{2251077D-1245-F768-6D1A-DF5DA28DC78D}"/>
              </a:ext>
            </a:extLst>
          </p:cNvPr>
          <p:cNvSpPr>
            <a:spLocks noGrp="1"/>
          </p:cNvSpPr>
          <p:nvPr>
            <p:ph type="title"/>
          </p:nvPr>
        </p:nvSpPr>
        <p:spPr>
          <a:xfrm>
            <a:off x="1939529" y="1822499"/>
            <a:ext cx="3239690" cy="945000"/>
          </a:xfrm>
        </p:spPr>
        <p:txBody>
          <a:bodyPr anchor="t" anchorCtr="0"/>
          <a:lstStyle>
            <a:lvl1pPr>
              <a:defRPr sz="3000">
                <a:solidFill>
                  <a:schemeClr val="tx1"/>
                </a:solidFill>
              </a:defRPr>
            </a:lvl1pPr>
          </a:lstStyle>
          <a:p>
            <a:r>
              <a:rPr lang="en-US"/>
              <a:t>Click to edit Master title style</a:t>
            </a:r>
            <a:endParaRPr lang="en-GB"/>
          </a:p>
        </p:txBody>
      </p:sp>
      <p:pic>
        <p:nvPicPr>
          <p:cNvPr id="4" name="Logo">
            <a:extLst>
              <a:ext uri="{FF2B5EF4-FFF2-40B4-BE49-F238E27FC236}">
                <a16:creationId xmlns:a16="http://schemas.microsoft.com/office/drawing/2014/main" id="{8E8AD914-0C21-90CD-ED7A-DD6881D6C8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28541" y="513160"/>
            <a:ext cx="924316" cy="388800"/>
          </a:xfrm>
          <a:prstGeom prst="rect">
            <a:avLst/>
          </a:prstGeom>
        </p:spPr>
      </p:pic>
    </p:spTree>
    <p:extLst>
      <p:ext uri="{BB962C8B-B14F-4D97-AF65-F5344CB8AC3E}">
        <p14:creationId xmlns:p14="http://schemas.microsoft.com/office/powerpoint/2010/main" val="2502123133"/>
      </p:ext>
    </p:extLst>
  </p:cSld>
  <p:clrMapOvr>
    <a:overrideClrMapping bg1="dk1" tx1="lt1" bg2="dk2" tx2="lt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p:cSld name="Divider with message container">
    <p:bg>
      <p:bgRef idx="1001">
        <a:schemeClr val="bg2"/>
      </p:bgRef>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BF2C6C35-F716-BA99-3DF4-BED7E07AAA5F}"/>
              </a:ext>
            </a:extLst>
          </p:cNvPr>
          <p:cNvSpPr>
            <a:spLocks noGrp="1"/>
          </p:cNvSpPr>
          <p:nvPr>
            <p:ph type="title"/>
          </p:nvPr>
        </p:nvSpPr>
        <p:spPr>
          <a:xfrm>
            <a:off x="1938600" y="1822500"/>
            <a:ext cx="3240000" cy="1286845"/>
          </a:xfrm>
          <a:solidFill>
            <a:srgbClr val="3F9C35"/>
          </a:solidFill>
        </p:spPr>
        <p:txBody>
          <a:bodyPr lIns="180000" tIns="180000" rIns="180000" bIns="180000"/>
          <a:lstStyle>
            <a:lvl1pPr>
              <a:defRPr sz="3000">
                <a:solidFill>
                  <a:schemeClr val="tx1"/>
                </a:solidFill>
              </a:defRPr>
            </a:lvl1pPr>
          </a:lstStyle>
          <a:p>
            <a:r>
              <a:rPr lang="en-US"/>
              <a:t>Click to edit Master title style</a:t>
            </a:r>
            <a:endParaRPr lang="en-GB"/>
          </a:p>
        </p:txBody>
      </p:sp>
    </p:spTree>
    <p:extLst>
      <p:ext uri="{BB962C8B-B14F-4D97-AF65-F5344CB8AC3E}">
        <p14:creationId xmlns:p14="http://schemas.microsoft.com/office/powerpoint/2010/main" val="344066784"/>
      </p:ext>
    </p:extLst>
  </p:cSld>
  <p:clrMapOvr>
    <a:overrideClrMapping bg1="dk1" tx1="lt1" bg2="dk2" tx2="lt2" accent1="accent1" accent2="accent2" accent3="accent3" accent4="accent4" accent5="accent5" accent6="accent6" hlink="hlink" folHlink="folHlink"/>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Agenda">
    <p:bg>
      <p:bgPr>
        <a:solidFill>
          <a:srgbClr val="FFFFFF"/>
        </a:solidFill>
        <a:effectLst/>
      </p:bgPr>
    </p:bg>
    <p:spTree>
      <p:nvGrpSpPr>
        <p:cNvPr id="1" name=""/>
        <p:cNvGrpSpPr/>
        <p:nvPr/>
      </p:nvGrpSpPr>
      <p:grpSpPr>
        <a:xfrm>
          <a:off x="0" y="0"/>
          <a:ext cx="0" cy="0"/>
          <a:chOff x="0" y="0"/>
          <a:chExt cx="0" cy="0"/>
        </a:xfrm>
      </p:grpSpPr>
      <p:sp>
        <p:nvSpPr>
          <p:cNvPr id="6" name="PoP">
            <a:extLst>
              <a:ext uri="{FF2B5EF4-FFF2-40B4-BE49-F238E27FC236}">
                <a16:creationId xmlns:a16="http://schemas.microsoft.com/office/drawing/2014/main" id="{6A260666-167B-4F5E-1C62-BA6D1533D711}"/>
              </a:ext>
            </a:extLst>
          </p:cNvPr>
          <p:cNvSpPr/>
          <p:nvPr>
            <p:custDataLst>
              <p:tags r:id="rId1"/>
            </p:custDataLst>
          </p:nvPr>
        </p:nvSpPr>
        <p:spPr>
          <a:xfrm>
            <a:off x="-900" y="0"/>
            <a:ext cx="9144900" cy="5143500"/>
          </a:xfrm>
          <a:custGeom>
            <a:avLst/>
            <a:gdLst>
              <a:gd name="connsiteX0" fmla="*/ 1148287 w 12193200"/>
              <a:gd name="connsiteY0" fmla="*/ 2128273 h 6858000"/>
              <a:gd name="connsiteX1" fmla="*/ 1148287 w 12193200"/>
              <a:gd name="connsiteY1" fmla="*/ 2364952 h 6858000"/>
              <a:gd name="connsiteX2" fmla="*/ 1249720 w 12193200"/>
              <a:gd name="connsiteY2" fmla="*/ 2364952 h 6858000"/>
              <a:gd name="connsiteX3" fmla="*/ 1249720 w 12193200"/>
              <a:gd name="connsiteY3" fmla="*/ 2128273 h 6858000"/>
              <a:gd name="connsiteX4" fmla="*/ 2959359 w 12193200"/>
              <a:gd name="connsiteY4" fmla="*/ 1419521 h 6858000"/>
              <a:gd name="connsiteX5" fmla="*/ 2959359 w 12193200"/>
              <a:gd name="connsiteY5" fmla="*/ 1656317 h 6858000"/>
              <a:gd name="connsiteX6" fmla="*/ 3060792 w 12193200"/>
              <a:gd name="connsiteY6" fmla="*/ 1656317 h 6858000"/>
              <a:gd name="connsiteX7" fmla="*/ 3060792 w 12193200"/>
              <a:gd name="connsiteY7" fmla="*/ 1419521 h 6858000"/>
              <a:gd name="connsiteX8" fmla="*/ 1694416 w 12193200"/>
              <a:gd name="connsiteY8" fmla="*/ 1418235 h 6858000"/>
              <a:gd name="connsiteX9" fmla="*/ 1874821 w 12193200"/>
              <a:gd name="connsiteY9" fmla="*/ 1418235 h 6858000"/>
              <a:gd name="connsiteX10" fmla="*/ 1874821 w 12193200"/>
              <a:gd name="connsiteY10" fmla="*/ 1655031 h 6858000"/>
              <a:gd name="connsiteX11" fmla="*/ 1694416 w 12193200"/>
              <a:gd name="connsiteY11" fmla="*/ 1655031 h 6858000"/>
              <a:gd name="connsiteX12" fmla="*/ 3397151 w 12193200"/>
              <a:gd name="connsiteY12" fmla="*/ 1181438 h 6858000"/>
              <a:gd name="connsiteX13" fmla="*/ 3397151 w 12193200"/>
              <a:gd name="connsiteY13" fmla="*/ 1181672 h 6858000"/>
              <a:gd name="connsiteX14" fmla="*/ 3396917 w 12193200"/>
              <a:gd name="connsiteY14" fmla="*/ 1182023 h 6858000"/>
              <a:gd name="connsiteX15" fmla="*/ 3396917 w 12193200"/>
              <a:gd name="connsiteY15" fmla="*/ 1419521 h 6858000"/>
              <a:gd name="connsiteX16" fmla="*/ 3497532 w 12193200"/>
              <a:gd name="connsiteY16" fmla="*/ 1419521 h 6858000"/>
              <a:gd name="connsiteX17" fmla="*/ 3497532 w 12193200"/>
              <a:gd name="connsiteY17" fmla="*/ 1181438 h 6858000"/>
              <a:gd name="connsiteX18" fmla="*/ 3997448 w 12193200"/>
              <a:gd name="connsiteY18" fmla="*/ 1181320 h 6858000"/>
              <a:gd name="connsiteX19" fmla="*/ 3997448 w 12193200"/>
              <a:gd name="connsiteY19" fmla="*/ 1418117 h 6858000"/>
              <a:gd name="connsiteX20" fmla="*/ 4177853 w 12193200"/>
              <a:gd name="connsiteY20" fmla="*/ 1418117 h 6858000"/>
              <a:gd name="connsiteX21" fmla="*/ 4177853 w 12193200"/>
              <a:gd name="connsiteY21" fmla="*/ 1181320 h 6858000"/>
              <a:gd name="connsiteX22" fmla="*/ 5869826 w 12193200"/>
              <a:gd name="connsiteY22" fmla="*/ 470580 h 6858000"/>
              <a:gd name="connsiteX23" fmla="*/ 5869826 w 12193200"/>
              <a:gd name="connsiteY23" fmla="*/ 707377 h 6858000"/>
              <a:gd name="connsiteX24" fmla="*/ 5971259 w 12193200"/>
              <a:gd name="connsiteY24" fmla="*/ 707377 h 6858000"/>
              <a:gd name="connsiteX25" fmla="*/ 5971259 w 12193200"/>
              <a:gd name="connsiteY25" fmla="*/ 470580 h 6858000"/>
              <a:gd name="connsiteX26" fmla="*/ 4750308 w 12193200"/>
              <a:gd name="connsiteY26" fmla="*/ 234369 h 6858000"/>
              <a:gd name="connsiteX27" fmla="*/ 5201320 w 12193200"/>
              <a:gd name="connsiteY27" fmla="*/ 234369 h 6858000"/>
              <a:gd name="connsiteX28" fmla="*/ 5201320 w 12193200"/>
              <a:gd name="connsiteY28" fmla="*/ 471165 h 6858000"/>
              <a:gd name="connsiteX29" fmla="*/ 4750308 w 12193200"/>
              <a:gd name="connsiteY29" fmla="*/ 471165 h 6858000"/>
              <a:gd name="connsiteX30" fmla="*/ 4468468 w 12193200"/>
              <a:gd name="connsiteY30" fmla="*/ 234369 h 6858000"/>
              <a:gd name="connsiteX31" fmla="*/ 4648874 w 12193200"/>
              <a:gd name="connsiteY31" fmla="*/ 234369 h 6858000"/>
              <a:gd name="connsiteX32" fmla="*/ 4648874 w 12193200"/>
              <a:gd name="connsiteY32" fmla="*/ 471165 h 6858000"/>
              <a:gd name="connsiteX33" fmla="*/ 4468468 w 12193200"/>
              <a:gd name="connsiteY33" fmla="*/ 471165 h 6858000"/>
              <a:gd name="connsiteX34" fmla="*/ 6042859 w 12193200"/>
              <a:gd name="connsiteY34" fmla="*/ 0 h 6858000"/>
              <a:gd name="connsiteX35" fmla="*/ 7423510 w 12193200"/>
              <a:gd name="connsiteY35" fmla="*/ 0 h 6858000"/>
              <a:gd name="connsiteX36" fmla="*/ 7423510 w 12193200"/>
              <a:gd name="connsiteY36" fmla="*/ 234369 h 6858000"/>
              <a:gd name="connsiteX37" fmla="*/ 7524943 w 12193200"/>
              <a:gd name="connsiteY37" fmla="*/ 234369 h 6858000"/>
              <a:gd name="connsiteX38" fmla="*/ 7524943 w 12193200"/>
              <a:gd name="connsiteY38" fmla="*/ 0 h 6858000"/>
              <a:gd name="connsiteX39" fmla="*/ 12193200 w 12193200"/>
              <a:gd name="connsiteY39" fmla="*/ 0 h 6858000"/>
              <a:gd name="connsiteX40" fmla="*/ 12193200 w 12193200"/>
              <a:gd name="connsiteY40" fmla="*/ 6858000 h 6858000"/>
              <a:gd name="connsiteX41" fmla="*/ 0 w 12193200"/>
              <a:gd name="connsiteY41" fmla="*/ 6858000 h 6858000"/>
              <a:gd name="connsiteX42" fmla="*/ 0 w 12193200"/>
              <a:gd name="connsiteY42" fmla="*/ 2364601 h 6858000"/>
              <a:gd name="connsiteX43" fmla="*/ 133594 w 12193200"/>
              <a:gd name="connsiteY43" fmla="*/ 2364601 h 6858000"/>
              <a:gd name="connsiteX44" fmla="*/ 133594 w 12193200"/>
              <a:gd name="connsiteY44" fmla="*/ 2127805 h 6858000"/>
              <a:gd name="connsiteX45" fmla="*/ 231284 w 12193200"/>
              <a:gd name="connsiteY45" fmla="*/ 2127805 h 6858000"/>
              <a:gd name="connsiteX46" fmla="*/ 231284 w 12193200"/>
              <a:gd name="connsiteY46" fmla="*/ 2364601 h 6858000"/>
              <a:gd name="connsiteX47" fmla="*/ 415668 w 12193200"/>
              <a:gd name="connsiteY47" fmla="*/ 2364601 h 6858000"/>
              <a:gd name="connsiteX48" fmla="*/ 415668 w 12193200"/>
              <a:gd name="connsiteY48" fmla="*/ 2601046 h 6858000"/>
              <a:gd name="connsiteX49" fmla="*/ 517102 w 12193200"/>
              <a:gd name="connsiteY49" fmla="*/ 2601046 h 6858000"/>
              <a:gd name="connsiteX50" fmla="*/ 517102 w 12193200"/>
              <a:gd name="connsiteY50" fmla="*/ 2364601 h 6858000"/>
              <a:gd name="connsiteX51" fmla="*/ 697507 w 12193200"/>
              <a:gd name="connsiteY51" fmla="*/ 2364601 h 6858000"/>
              <a:gd name="connsiteX52" fmla="*/ 697507 w 12193200"/>
              <a:gd name="connsiteY52" fmla="*/ 2127921 h 6858000"/>
              <a:gd name="connsiteX53" fmla="*/ 517102 w 12193200"/>
              <a:gd name="connsiteY53" fmla="*/ 2127921 h 6858000"/>
              <a:gd name="connsiteX54" fmla="*/ 517102 w 12193200"/>
              <a:gd name="connsiteY54" fmla="*/ 1891125 h 6858000"/>
              <a:gd name="connsiteX55" fmla="*/ 1353611 w 12193200"/>
              <a:gd name="connsiteY55" fmla="*/ 1891125 h 6858000"/>
              <a:gd name="connsiteX56" fmla="*/ 1353611 w 12193200"/>
              <a:gd name="connsiteY56" fmla="*/ 1655031 h 6858000"/>
              <a:gd name="connsiteX57" fmla="*/ 1694416 w 12193200"/>
              <a:gd name="connsiteY57" fmla="*/ 1655031 h 6858000"/>
              <a:gd name="connsiteX58" fmla="*/ 1694416 w 12193200"/>
              <a:gd name="connsiteY58" fmla="*/ 1891360 h 6858000"/>
              <a:gd name="connsiteX59" fmla="*/ 1976255 w 12193200"/>
              <a:gd name="connsiteY59" fmla="*/ 1891360 h 6858000"/>
              <a:gd name="connsiteX60" fmla="*/ 1976255 w 12193200"/>
              <a:gd name="connsiteY60" fmla="*/ 1418235 h 6858000"/>
              <a:gd name="connsiteX61" fmla="*/ 2427268 w 12193200"/>
              <a:gd name="connsiteY61" fmla="*/ 1418235 h 6858000"/>
              <a:gd name="connsiteX62" fmla="*/ 2523204 w 12193200"/>
              <a:gd name="connsiteY62" fmla="*/ 1418235 h 6858000"/>
              <a:gd name="connsiteX63" fmla="*/ 2523204 w 12193200"/>
              <a:gd name="connsiteY63" fmla="*/ 1180970 h 6858000"/>
              <a:gd name="connsiteX64" fmla="*/ 2940171 w 12193200"/>
              <a:gd name="connsiteY64" fmla="*/ 1180970 h 6858000"/>
              <a:gd name="connsiteX65" fmla="*/ 2940171 w 12193200"/>
              <a:gd name="connsiteY65" fmla="*/ 944174 h 6858000"/>
              <a:gd name="connsiteX66" fmla="*/ 3126426 w 12193200"/>
              <a:gd name="connsiteY66" fmla="*/ 944174 h 6858000"/>
              <a:gd name="connsiteX67" fmla="*/ 3126426 w 12193200"/>
              <a:gd name="connsiteY67" fmla="*/ 706909 h 6858000"/>
              <a:gd name="connsiteX68" fmla="*/ 3227977 w 12193200"/>
              <a:gd name="connsiteY68" fmla="*/ 706909 h 6858000"/>
              <a:gd name="connsiteX69" fmla="*/ 3227977 w 12193200"/>
              <a:gd name="connsiteY69" fmla="*/ 944174 h 6858000"/>
              <a:gd name="connsiteX70" fmla="*/ 3677938 w 12193200"/>
              <a:gd name="connsiteY70" fmla="*/ 944174 h 6858000"/>
              <a:gd name="connsiteX71" fmla="*/ 3677938 w 12193200"/>
              <a:gd name="connsiteY71" fmla="*/ 1180970 h 6858000"/>
              <a:gd name="connsiteX72" fmla="*/ 3778553 w 12193200"/>
              <a:gd name="connsiteY72" fmla="*/ 1180970 h 6858000"/>
              <a:gd name="connsiteX73" fmla="*/ 3778553 w 12193200"/>
              <a:gd name="connsiteY73" fmla="*/ 944174 h 6858000"/>
              <a:gd name="connsiteX74" fmla="*/ 3987855 w 12193200"/>
              <a:gd name="connsiteY74" fmla="*/ 944174 h 6858000"/>
              <a:gd name="connsiteX75" fmla="*/ 3987855 w 12193200"/>
              <a:gd name="connsiteY75" fmla="*/ 706909 h 6858000"/>
              <a:gd name="connsiteX76" fmla="*/ 4569902 w 12193200"/>
              <a:gd name="connsiteY76" fmla="*/ 706909 h 6858000"/>
              <a:gd name="connsiteX77" fmla="*/ 4569902 w 12193200"/>
              <a:gd name="connsiteY77" fmla="*/ 944174 h 6858000"/>
              <a:gd name="connsiteX78" fmla="*/ 5039400 w 12193200"/>
              <a:gd name="connsiteY78" fmla="*/ 944174 h 6858000"/>
              <a:gd name="connsiteX79" fmla="*/ 5039400 w 12193200"/>
              <a:gd name="connsiteY79" fmla="*/ 707377 h 6858000"/>
              <a:gd name="connsiteX80" fmla="*/ 5496262 w 12193200"/>
              <a:gd name="connsiteY80" fmla="*/ 707377 h 6858000"/>
              <a:gd name="connsiteX81" fmla="*/ 5496262 w 12193200"/>
              <a:gd name="connsiteY81" fmla="*/ 470580 h 6858000"/>
              <a:gd name="connsiteX82" fmla="*/ 5302755 w 12193200"/>
              <a:gd name="connsiteY82" fmla="*/ 470580 h 6858000"/>
              <a:gd name="connsiteX83" fmla="*/ 5302755 w 12193200"/>
              <a:gd name="connsiteY83" fmla="*/ 233784 h 6858000"/>
              <a:gd name="connsiteX84" fmla="*/ 6042859 w 12193200"/>
              <a:gd name="connsiteY84" fmla="*/ 2337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93200" h="6858000">
                <a:moveTo>
                  <a:pt x="1148287" y="2128273"/>
                </a:moveTo>
                <a:lnTo>
                  <a:pt x="1148287" y="2364952"/>
                </a:lnTo>
                <a:lnTo>
                  <a:pt x="1249720" y="2364952"/>
                </a:lnTo>
                <a:lnTo>
                  <a:pt x="1249720" y="2128273"/>
                </a:lnTo>
                <a:close/>
                <a:moveTo>
                  <a:pt x="2959359" y="1419521"/>
                </a:moveTo>
                <a:lnTo>
                  <a:pt x="2959359" y="1656317"/>
                </a:lnTo>
                <a:lnTo>
                  <a:pt x="3060792" y="1656317"/>
                </a:lnTo>
                <a:lnTo>
                  <a:pt x="3060792" y="1419521"/>
                </a:lnTo>
                <a:close/>
                <a:moveTo>
                  <a:pt x="1694416" y="1418235"/>
                </a:moveTo>
                <a:lnTo>
                  <a:pt x="1874821" y="1418235"/>
                </a:lnTo>
                <a:lnTo>
                  <a:pt x="1874821" y="1655031"/>
                </a:lnTo>
                <a:lnTo>
                  <a:pt x="1694416" y="1655031"/>
                </a:lnTo>
                <a:close/>
                <a:moveTo>
                  <a:pt x="3397151" y="1181438"/>
                </a:moveTo>
                <a:lnTo>
                  <a:pt x="3397151" y="1181672"/>
                </a:lnTo>
                <a:cubicBezTo>
                  <a:pt x="3397151" y="1181672"/>
                  <a:pt x="3396917" y="1182023"/>
                  <a:pt x="3396917" y="1182023"/>
                </a:cubicBezTo>
                <a:lnTo>
                  <a:pt x="3396917" y="1419521"/>
                </a:lnTo>
                <a:lnTo>
                  <a:pt x="3497532" y="1419521"/>
                </a:lnTo>
                <a:lnTo>
                  <a:pt x="3497532" y="1181438"/>
                </a:lnTo>
                <a:close/>
                <a:moveTo>
                  <a:pt x="3997448" y="1181320"/>
                </a:moveTo>
                <a:lnTo>
                  <a:pt x="3997448" y="1418117"/>
                </a:lnTo>
                <a:lnTo>
                  <a:pt x="4177853" y="1418117"/>
                </a:lnTo>
                <a:lnTo>
                  <a:pt x="4177853" y="1181320"/>
                </a:lnTo>
                <a:close/>
                <a:moveTo>
                  <a:pt x="5869826" y="470580"/>
                </a:moveTo>
                <a:lnTo>
                  <a:pt x="5869826" y="707377"/>
                </a:lnTo>
                <a:lnTo>
                  <a:pt x="5971259" y="707377"/>
                </a:lnTo>
                <a:lnTo>
                  <a:pt x="5971259" y="470580"/>
                </a:lnTo>
                <a:close/>
                <a:moveTo>
                  <a:pt x="4750308" y="234369"/>
                </a:moveTo>
                <a:lnTo>
                  <a:pt x="5201320" y="234369"/>
                </a:lnTo>
                <a:lnTo>
                  <a:pt x="5201320" y="471165"/>
                </a:lnTo>
                <a:lnTo>
                  <a:pt x="4750308" y="471165"/>
                </a:lnTo>
                <a:close/>
                <a:moveTo>
                  <a:pt x="4468468" y="234369"/>
                </a:moveTo>
                <a:lnTo>
                  <a:pt x="4648874" y="234369"/>
                </a:lnTo>
                <a:lnTo>
                  <a:pt x="4648874" y="471165"/>
                </a:lnTo>
                <a:lnTo>
                  <a:pt x="4468468" y="471165"/>
                </a:lnTo>
                <a:close/>
                <a:moveTo>
                  <a:pt x="6042859" y="0"/>
                </a:moveTo>
                <a:lnTo>
                  <a:pt x="7423510" y="0"/>
                </a:lnTo>
                <a:lnTo>
                  <a:pt x="7423510" y="234369"/>
                </a:lnTo>
                <a:lnTo>
                  <a:pt x="7524943" y="234369"/>
                </a:lnTo>
                <a:lnTo>
                  <a:pt x="7524943" y="0"/>
                </a:lnTo>
                <a:lnTo>
                  <a:pt x="12193200" y="0"/>
                </a:lnTo>
                <a:lnTo>
                  <a:pt x="12193200" y="6858000"/>
                </a:lnTo>
                <a:lnTo>
                  <a:pt x="0" y="6858000"/>
                </a:lnTo>
                <a:lnTo>
                  <a:pt x="0" y="2364601"/>
                </a:lnTo>
                <a:lnTo>
                  <a:pt x="133594" y="2364601"/>
                </a:lnTo>
                <a:lnTo>
                  <a:pt x="133594" y="2127805"/>
                </a:lnTo>
                <a:lnTo>
                  <a:pt x="231284" y="2127805"/>
                </a:lnTo>
                <a:lnTo>
                  <a:pt x="231284" y="2364601"/>
                </a:lnTo>
                <a:lnTo>
                  <a:pt x="415668" y="2364601"/>
                </a:lnTo>
                <a:lnTo>
                  <a:pt x="415668" y="2601046"/>
                </a:lnTo>
                <a:lnTo>
                  <a:pt x="517102" y="2601046"/>
                </a:lnTo>
                <a:lnTo>
                  <a:pt x="517102" y="2364601"/>
                </a:lnTo>
                <a:lnTo>
                  <a:pt x="697507" y="2364601"/>
                </a:lnTo>
                <a:lnTo>
                  <a:pt x="697507" y="2127921"/>
                </a:lnTo>
                <a:lnTo>
                  <a:pt x="517102" y="2127921"/>
                </a:lnTo>
                <a:lnTo>
                  <a:pt x="517102" y="1891125"/>
                </a:lnTo>
                <a:lnTo>
                  <a:pt x="1353611" y="1891125"/>
                </a:lnTo>
                <a:lnTo>
                  <a:pt x="1353611" y="1655031"/>
                </a:lnTo>
                <a:lnTo>
                  <a:pt x="1694416" y="1655031"/>
                </a:lnTo>
                <a:lnTo>
                  <a:pt x="1694416" y="1891360"/>
                </a:lnTo>
                <a:lnTo>
                  <a:pt x="1976255" y="1891360"/>
                </a:lnTo>
                <a:lnTo>
                  <a:pt x="1976255" y="1418235"/>
                </a:lnTo>
                <a:cubicBezTo>
                  <a:pt x="1976255" y="1418235"/>
                  <a:pt x="2427268" y="1418235"/>
                  <a:pt x="2427268" y="1418235"/>
                </a:cubicBezTo>
                <a:lnTo>
                  <a:pt x="2523204" y="1418235"/>
                </a:lnTo>
                <a:lnTo>
                  <a:pt x="2523204" y="1180970"/>
                </a:lnTo>
                <a:lnTo>
                  <a:pt x="2940171" y="1180970"/>
                </a:lnTo>
                <a:lnTo>
                  <a:pt x="2940171" y="944174"/>
                </a:lnTo>
                <a:lnTo>
                  <a:pt x="3126426" y="944174"/>
                </a:lnTo>
                <a:lnTo>
                  <a:pt x="3126426" y="706909"/>
                </a:lnTo>
                <a:lnTo>
                  <a:pt x="3227977" y="706909"/>
                </a:lnTo>
                <a:lnTo>
                  <a:pt x="3227977" y="944174"/>
                </a:lnTo>
                <a:lnTo>
                  <a:pt x="3677938" y="944174"/>
                </a:lnTo>
                <a:lnTo>
                  <a:pt x="3677938" y="1180970"/>
                </a:lnTo>
                <a:lnTo>
                  <a:pt x="3778553" y="1180970"/>
                </a:lnTo>
                <a:lnTo>
                  <a:pt x="3778553" y="944174"/>
                </a:lnTo>
                <a:lnTo>
                  <a:pt x="3987855" y="944174"/>
                </a:lnTo>
                <a:lnTo>
                  <a:pt x="3987855" y="706909"/>
                </a:lnTo>
                <a:lnTo>
                  <a:pt x="4569902" y="706909"/>
                </a:lnTo>
                <a:lnTo>
                  <a:pt x="4569902" y="944174"/>
                </a:lnTo>
                <a:lnTo>
                  <a:pt x="5039400" y="944174"/>
                </a:lnTo>
                <a:lnTo>
                  <a:pt x="5039400" y="707377"/>
                </a:lnTo>
                <a:lnTo>
                  <a:pt x="5496262" y="707377"/>
                </a:lnTo>
                <a:lnTo>
                  <a:pt x="5496262" y="470580"/>
                </a:lnTo>
                <a:lnTo>
                  <a:pt x="5302755" y="470580"/>
                </a:lnTo>
                <a:lnTo>
                  <a:pt x="5302755" y="233784"/>
                </a:lnTo>
                <a:lnTo>
                  <a:pt x="6042859" y="233784"/>
                </a:lnTo>
                <a:close/>
              </a:path>
            </a:pathLst>
          </a:custGeom>
          <a:solidFill>
            <a:srgbClr val="00153D"/>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200" dirty="0"/>
          </a:p>
        </p:txBody>
      </p:sp>
      <p:sp>
        <p:nvSpPr>
          <p:cNvPr id="2" name="Title 1">
            <a:extLst>
              <a:ext uri="{FF2B5EF4-FFF2-40B4-BE49-F238E27FC236}">
                <a16:creationId xmlns:a16="http://schemas.microsoft.com/office/drawing/2014/main" id="{38338FB2-C183-D6B7-9264-764B51F4094F}"/>
              </a:ext>
            </a:extLst>
          </p:cNvPr>
          <p:cNvSpPr>
            <a:spLocks noGrp="1"/>
          </p:cNvSpPr>
          <p:nvPr>
            <p:ph type="title"/>
          </p:nvPr>
        </p:nvSpPr>
        <p:spPr>
          <a:xfrm>
            <a:off x="3982500" y="877500"/>
            <a:ext cx="4590000" cy="415499"/>
          </a:xfrm>
        </p:spPr>
        <p:txBody>
          <a:bodyPr/>
          <a:lstStyle>
            <a:lvl1pPr>
              <a:defRPr>
                <a:solidFill>
                  <a:schemeClr val="tx1"/>
                </a:solidFill>
              </a:defRPr>
            </a:lvl1pPr>
          </a:lstStyle>
          <a:p>
            <a:r>
              <a:rPr lang="en-US"/>
              <a:t>Click to edit Master title style</a:t>
            </a:r>
            <a:endParaRPr lang="en-GB"/>
          </a:p>
        </p:txBody>
      </p:sp>
      <p:pic>
        <p:nvPicPr>
          <p:cNvPr id="4" name="Logo">
            <a:extLst>
              <a:ext uri="{FF2B5EF4-FFF2-40B4-BE49-F238E27FC236}">
                <a16:creationId xmlns:a16="http://schemas.microsoft.com/office/drawing/2014/main" id="{FB6DC4FA-7505-2CC7-2D58-B7400C88BFB8}"/>
              </a:ext>
            </a:extLst>
          </p:cNvPr>
          <p:cNvPicPr>
            <a:picLocks/>
          </p:cNvPicPr>
          <p:nvPr>
            <p:custDataLst>
              <p:tags r:id="rId2"/>
            </p:custDataLst>
          </p:nvPr>
        </p:nvPicPr>
        <p:blipFill rotWithShape="1">
          <a:blip r:embed="rId4">
            <a:extLst>
              <a:ext uri="{96DAC541-7B7A-43D3-8B79-37D633B846F1}">
                <asvg:svgBlip xmlns:asvg="http://schemas.microsoft.com/office/drawing/2016/SVG/main" r:embed="rId5"/>
              </a:ext>
            </a:extLst>
          </a:blip>
          <a:srcRect t="80" b="80"/>
          <a:stretch/>
        </p:blipFill>
        <p:spPr bwMode="black">
          <a:xfrm>
            <a:off x="8149540" y="209224"/>
            <a:ext cx="675000" cy="283834"/>
          </a:xfrm>
          <a:prstGeom prst="rect">
            <a:avLst/>
          </a:prstGeom>
        </p:spPr>
      </p:pic>
    </p:spTree>
    <p:extLst>
      <p:ext uri="{BB962C8B-B14F-4D97-AF65-F5344CB8AC3E}">
        <p14:creationId xmlns:p14="http://schemas.microsoft.com/office/powerpoint/2010/main" val="1778763126"/>
      </p:ext>
    </p:extLst>
  </p:cSld>
  <p:clrMapOvr>
    <a:overrideClrMapping bg1="dk1" tx1="lt1" bg2="dk2" tx2="lt2" accent1="accent1" accent2="accent2" accent3="accent3" accent4="accent4" accent5="accent5" accent6="accent6" hlink="hlink" folHlink="folHlink"/>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Agenda 2 column">
    <p:bg>
      <p:bgRef idx="1001">
        <a:schemeClr val="bg2"/>
      </p:bgRef>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70649393-5D04-B828-1511-35BF1AD53638}"/>
              </a:ext>
            </a:extLst>
          </p:cNvPr>
          <p:cNvSpPr>
            <a:spLocks noGrp="1"/>
          </p:cNvSpPr>
          <p:nvPr>
            <p:ph type="title"/>
          </p:nvPr>
        </p:nvSpPr>
        <p:spPr/>
        <p:txBody>
          <a:bodyPr/>
          <a:lstStyle>
            <a:lvl1pPr>
              <a:defRPr>
                <a:solidFill>
                  <a:schemeClr val="tx1"/>
                </a:solidFill>
              </a:defRPr>
            </a:lvl1pPr>
          </a:lstStyle>
          <a:p>
            <a:r>
              <a:rPr lang="en-US"/>
              <a:t>Click to edit Master title style</a:t>
            </a:r>
            <a:endParaRPr lang="en-GB"/>
          </a:p>
        </p:txBody>
      </p:sp>
      <p:pic>
        <p:nvPicPr>
          <p:cNvPr id="3" name="Logo">
            <a:extLst>
              <a:ext uri="{FF2B5EF4-FFF2-40B4-BE49-F238E27FC236}">
                <a16:creationId xmlns:a16="http://schemas.microsoft.com/office/drawing/2014/main" id="{67B04317-F9B6-6F87-C265-5DAB4002DA06}"/>
              </a:ext>
            </a:extLst>
          </p:cNvPr>
          <p:cNvPicPr>
            <a:picLocks/>
          </p:cNvPicPr>
          <p:nvPr>
            <p:custDataLst>
              <p:tags r:id="rId1"/>
            </p:custDataLst>
          </p:nvPr>
        </p:nvPicPr>
        <p:blipFill rotWithShape="1">
          <a:blip r:embed="rId3">
            <a:extLst>
              <a:ext uri="{96DAC541-7B7A-43D3-8B79-37D633B846F1}">
                <asvg:svgBlip xmlns:asvg="http://schemas.microsoft.com/office/drawing/2016/SVG/main" r:embed="rId4"/>
              </a:ext>
            </a:extLst>
          </a:blip>
          <a:srcRect t="80" b="80"/>
          <a:stretch/>
        </p:blipFill>
        <p:spPr bwMode="black">
          <a:xfrm>
            <a:off x="8149540" y="209224"/>
            <a:ext cx="675000" cy="288920"/>
          </a:xfrm>
          <a:prstGeom prst="rect">
            <a:avLst/>
          </a:prstGeom>
        </p:spPr>
      </p:pic>
      <p:sp>
        <p:nvSpPr>
          <p:cNvPr id="2" name="Slide Number Placeholder 1">
            <a:extLst>
              <a:ext uri="{FF2B5EF4-FFF2-40B4-BE49-F238E27FC236}">
                <a16:creationId xmlns:a16="http://schemas.microsoft.com/office/drawing/2014/main" id="{7BF51731-8937-2351-EAC9-34B52DFDA39E}"/>
              </a:ext>
            </a:extLst>
          </p:cNvPr>
          <p:cNvSpPr>
            <a:spLocks noGrp="1"/>
          </p:cNvSpPr>
          <p:nvPr>
            <p:ph type="sldNum" sz="quarter" idx="10"/>
          </p:nvPr>
        </p:nvSpPr>
        <p:spPr/>
        <p:txBody>
          <a:bodyPr/>
          <a:lstStyle/>
          <a:p>
            <a:fld id="{6686A102-957E-47D3-A22D-E8508A8052D6}" type="slidenum">
              <a:rPr lang="en-GB" smtClean="0"/>
              <a:pPr/>
              <a:t>‹#›</a:t>
            </a:fld>
            <a:endParaRPr lang="en-GB" dirty="0"/>
          </a:p>
        </p:txBody>
      </p:sp>
    </p:spTree>
    <p:extLst>
      <p:ext uri="{BB962C8B-B14F-4D97-AF65-F5344CB8AC3E}">
        <p14:creationId xmlns:p14="http://schemas.microsoft.com/office/powerpoint/2010/main" val="3939860860"/>
      </p:ext>
    </p:extLst>
  </p:cSld>
  <p:clrMapOvr>
    <a:overrideClrMapping bg1="dk1" tx1="lt1" bg2="dk2" tx2="lt2" accent1="accent1" accent2="accent2" accent3="accent3" accent4="accent4" accent5="accent5" accent6="accent6" hlink="hlink" folHlink="folHlink"/>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p:cSld name="Introduction slide">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8D93F-7746-7B38-F6CB-3BBB191843CC}"/>
              </a:ext>
            </a:extLst>
          </p:cNvPr>
          <p:cNvSpPr>
            <a:spLocks noGrp="1"/>
          </p:cNvSpPr>
          <p:nvPr>
            <p:ph type="title"/>
          </p:nvPr>
        </p:nvSpPr>
        <p:spPr>
          <a:xfrm>
            <a:off x="3307500" y="877500"/>
            <a:ext cx="5247085" cy="415499"/>
          </a:xfrm>
        </p:spPr>
        <p:txBody>
          <a:bodyPr/>
          <a:lstStyle/>
          <a:p>
            <a:r>
              <a:rPr lang="en-US"/>
              <a:t>Click to edit Master title style</a:t>
            </a:r>
            <a:endParaRPr lang="en-GB"/>
          </a:p>
        </p:txBody>
      </p:sp>
      <p:sp>
        <p:nvSpPr>
          <p:cNvPr id="8" name="Text Placeholder 7">
            <a:extLst>
              <a:ext uri="{FF2B5EF4-FFF2-40B4-BE49-F238E27FC236}">
                <a16:creationId xmlns:a16="http://schemas.microsoft.com/office/drawing/2014/main" id="{EC47CF2A-56C1-F154-8DD1-03D084665FE9}"/>
              </a:ext>
            </a:extLst>
          </p:cNvPr>
          <p:cNvSpPr>
            <a:spLocks noGrp="1"/>
          </p:cNvSpPr>
          <p:nvPr>
            <p:ph type="body" sz="quarter" idx="25"/>
          </p:nvPr>
        </p:nvSpPr>
        <p:spPr>
          <a:xfrm>
            <a:off x="3307557" y="1423988"/>
            <a:ext cx="5247085" cy="2565797"/>
          </a:xfrm>
        </p:spPr>
        <p:txBody>
          <a:bodyPr numCol="1"/>
          <a:lstStyle>
            <a:lvl1pPr>
              <a:defRPr sz="1200">
                <a:solidFill>
                  <a:schemeClr val="tx1"/>
                </a:solidFill>
              </a:defRPr>
            </a:lvl1pPr>
            <a:lvl2pPr>
              <a:buClr>
                <a:schemeClr val="tx1"/>
              </a:buClr>
              <a:defRPr sz="1200">
                <a:solidFill>
                  <a:schemeClr val="tx1"/>
                </a:solidFill>
              </a:defRPr>
            </a:lvl2pPr>
            <a:lvl3pPr>
              <a:defRPr sz="1200">
                <a:solidFill>
                  <a:schemeClr val="tx1"/>
                </a:solidFill>
              </a:defRPr>
            </a:lvl3pPr>
            <a:lvl4pPr>
              <a:defRPr sz="1200">
                <a:solidFill>
                  <a:schemeClr val="tx1"/>
                </a:solidFill>
              </a:defRPr>
            </a:lvl4pPr>
            <a:lvl5pPr>
              <a:defRPr sz="1200">
                <a:solidFill>
                  <a:schemeClr val="tx1"/>
                </a:solidFill>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Logo">
            <a:extLst>
              <a:ext uri="{FF2B5EF4-FFF2-40B4-BE49-F238E27FC236}">
                <a16:creationId xmlns:a16="http://schemas.microsoft.com/office/drawing/2014/main" id="{A7FBDCB7-2FDD-A3CA-BD6D-50A482160603}"/>
              </a:ext>
            </a:extLst>
          </p:cNvPr>
          <p:cNvPicPr>
            <a:picLocks/>
          </p:cNvPicPr>
          <p:nvPr>
            <p:custDataLst>
              <p:tags r:id="rId1"/>
            </p:custDataLst>
          </p:nvPr>
        </p:nvPicPr>
        <p:blipFill rotWithShape="1">
          <a:blip r:embed="rId3">
            <a:extLst>
              <a:ext uri="{96DAC541-7B7A-43D3-8B79-37D633B846F1}">
                <asvg:svgBlip xmlns:asvg="http://schemas.microsoft.com/office/drawing/2016/SVG/main" r:embed="rId4"/>
              </a:ext>
            </a:extLst>
          </a:blip>
          <a:srcRect t="80" b="80"/>
          <a:stretch/>
        </p:blipFill>
        <p:spPr bwMode="black">
          <a:xfrm>
            <a:off x="8149540" y="209224"/>
            <a:ext cx="675000" cy="288920"/>
          </a:xfrm>
          <a:prstGeom prst="rect">
            <a:avLst/>
          </a:prstGeom>
        </p:spPr>
      </p:pic>
    </p:spTree>
    <p:extLst>
      <p:ext uri="{BB962C8B-B14F-4D97-AF65-F5344CB8AC3E}">
        <p14:creationId xmlns:p14="http://schemas.microsoft.com/office/powerpoint/2010/main" val="194762706"/>
      </p:ext>
    </p:extLst>
  </p:cSld>
  <p:clrMapOvr>
    <a:overrideClrMapping bg1="dk1" tx1="lt1" bg2="dk2" tx2="lt2" accent1="accent1" accent2="accent2" accent3="accent3" accent4="accent4" accent5="accent5" accent6="accent6" hlink="hlink" folHlink="folHlink"/>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 Introduction slide 2">
    <p:bg>
      <p:bgRef idx="1001">
        <a:schemeClr val="bg2"/>
      </p:bgRef>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C47CF2A-56C1-F154-8DD1-03D084665FE9}"/>
              </a:ext>
            </a:extLst>
          </p:cNvPr>
          <p:cNvSpPr>
            <a:spLocks noGrp="1"/>
          </p:cNvSpPr>
          <p:nvPr>
            <p:ph type="body" sz="quarter" idx="25"/>
          </p:nvPr>
        </p:nvSpPr>
        <p:spPr>
          <a:xfrm>
            <a:off x="3964782" y="1944000"/>
            <a:ext cx="4589860" cy="761400"/>
          </a:xfrm>
        </p:spPr>
        <p:txBody>
          <a:bodyPr numCol="1" anchor="ctr" anchorCtr="0">
            <a:noAutofit/>
          </a:bodyPr>
          <a:lstStyle>
            <a:lvl1pPr>
              <a:defRPr sz="4500">
                <a:solidFill>
                  <a:schemeClr val="tx1"/>
                </a:solidFill>
              </a:defRPr>
            </a:lvl1pPr>
            <a:lvl2pPr>
              <a:buClr>
                <a:schemeClr val="tx1"/>
              </a:buClr>
              <a:defRPr sz="4500">
                <a:solidFill>
                  <a:schemeClr val="tx1"/>
                </a:solidFill>
              </a:defRPr>
            </a:lvl2pPr>
            <a:lvl3pPr>
              <a:defRPr sz="4500">
                <a:solidFill>
                  <a:schemeClr val="tx1"/>
                </a:solidFill>
              </a:defRPr>
            </a:lvl3pPr>
            <a:lvl4pPr>
              <a:defRPr sz="4500">
                <a:solidFill>
                  <a:schemeClr val="tx1"/>
                </a:solidFill>
              </a:defRPr>
            </a:lvl4pPr>
            <a:lvl5pPr>
              <a:defRPr sz="4500">
                <a:solidFill>
                  <a:schemeClr val="tx1"/>
                </a:solidFill>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Logo">
            <a:extLst>
              <a:ext uri="{FF2B5EF4-FFF2-40B4-BE49-F238E27FC236}">
                <a16:creationId xmlns:a16="http://schemas.microsoft.com/office/drawing/2014/main" id="{A7FBDCB7-2FDD-A3CA-BD6D-50A482160603}"/>
              </a:ext>
            </a:extLst>
          </p:cNvPr>
          <p:cNvPicPr>
            <a:picLocks/>
          </p:cNvPicPr>
          <p:nvPr>
            <p:custDataLst>
              <p:tags r:id="rId1"/>
            </p:custDataLst>
          </p:nvPr>
        </p:nvPicPr>
        <p:blipFill rotWithShape="1">
          <a:blip r:embed="rId3">
            <a:extLst>
              <a:ext uri="{96DAC541-7B7A-43D3-8B79-37D633B846F1}">
                <asvg:svgBlip xmlns:asvg="http://schemas.microsoft.com/office/drawing/2016/SVG/main" r:embed="rId4"/>
              </a:ext>
            </a:extLst>
          </a:blip>
          <a:srcRect t="80" b="80"/>
          <a:stretch/>
        </p:blipFill>
        <p:spPr bwMode="black">
          <a:xfrm>
            <a:off x="8149540" y="209224"/>
            <a:ext cx="675000" cy="288920"/>
          </a:xfrm>
          <a:prstGeom prst="rect">
            <a:avLst/>
          </a:prstGeom>
        </p:spPr>
      </p:pic>
    </p:spTree>
    <p:extLst>
      <p:ext uri="{BB962C8B-B14F-4D97-AF65-F5344CB8AC3E}">
        <p14:creationId xmlns:p14="http://schemas.microsoft.com/office/powerpoint/2010/main" val="1441358451"/>
      </p:ext>
    </p:extLst>
  </p:cSld>
  <p:clrMapOvr>
    <a:overrideClrMapping bg1="dk1" tx1="lt1" bg2="dk2" tx2="lt2" accent1="accent1" accent2="accent2" accent3="accent3" accent4="accent4" accent5="accent5" accent6="accent6" hlink="hlink" folHlink="folHlink"/>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F121D6-28C3-188B-B05C-8C9C12577239}"/>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E777D4EA-6A18-7C68-D50C-B6C55258B8F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a:extLst>
              <a:ext uri="{FF2B5EF4-FFF2-40B4-BE49-F238E27FC236}">
                <a16:creationId xmlns:a16="http://schemas.microsoft.com/office/drawing/2014/main" id="{7F01C4D1-D39C-68C5-3163-C54A39F0A412}"/>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276262680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2F101B-7377-DB9B-D995-1FBA7C2022CB}"/>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25DE1403-9C3D-5E3E-BAD8-8F2816C1EA3C}"/>
              </a:ext>
            </a:extLst>
          </p:cNvPr>
          <p:cNvSpPr>
            <a:spLocks noGrp="1"/>
          </p:cNvSpPr>
          <p:nvPr>
            <p:ph sz="half" idx="1"/>
          </p:nvPr>
        </p:nvSpPr>
        <p:spPr>
          <a:xfrm>
            <a:off x="589360" y="1423987"/>
            <a:ext cx="3914775" cy="32396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12001550-8496-84A3-0440-94C51AFF3FE2}"/>
              </a:ext>
            </a:extLst>
          </p:cNvPr>
          <p:cNvSpPr>
            <a:spLocks noGrp="1"/>
          </p:cNvSpPr>
          <p:nvPr>
            <p:ph sz="half" idx="2"/>
          </p:nvPr>
        </p:nvSpPr>
        <p:spPr>
          <a:xfrm>
            <a:off x="4639866" y="1423987"/>
            <a:ext cx="3914775" cy="32396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a:extLst>
              <a:ext uri="{FF2B5EF4-FFF2-40B4-BE49-F238E27FC236}">
                <a16:creationId xmlns:a16="http://schemas.microsoft.com/office/drawing/2014/main" id="{1E3A6D44-08BF-C861-B641-5146D9459313}"/>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354138324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18643208-BB47-68E5-7F6B-0F916B6269A3}"/>
              </a:ext>
            </a:extLst>
          </p:cNvPr>
          <p:cNvSpPr>
            <a:spLocks noGrp="1"/>
          </p:cNvSpPr>
          <p:nvPr>
            <p:ph type="title"/>
          </p:nvPr>
        </p:nvSpPr>
        <p:spPr>
          <a:xfrm>
            <a:off x="589360" y="521100"/>
            <a:ext cx="7965281" cy="415499"/>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9D9F6D4-037F-1A4F-4163-D691618F048E}"/>
              </a:ext>
            </a:extLst>
          </p:cNvPr>
          <p:cNvSpPr>
            <a:spLocks noGrp="1"/>
          </p:cNvSpPr>
          <p:nvPr>
            <p:ph type="body" idx="1"/>
          </p:nvPr>
        </p:nvSpPr>
        <p:spPr>
          <a:xfrm>
            <a:off x="589360" y="1423988"/>
            <a:ext cx="3914775" cy="286200"/>
          </a:xfrm>
        </p:spPr>
        <p:txBody>
          <a:bodyPr anchor="t" anchorCtr="0"/>
          <a:lstStyle>
            <a:lvl1pPr marL="0" indent="0">
              <a:buNone/>
              <a:defRPr sz="1500" b="1">
                <a:solidFill>
                  <a:schemeClr val="accent1"/>
                </a:solidFill>
              </a:defRPr>
            </a:lvl1pPr>
            <a:lvl2pPr marL="0" indent="0">
              <a:buNone/>
              <a:defRPr sz="1500" b="1">
                <a:solidFill>
                  <a:schemeClr val="accent2"/>
                </a:solidFill>
              </a:defRPr>
            </a:lvl2pPr>
            <a:lvl3pPr marL="0" indent="0">
              <a:buNone/>
              <a:defRPr sz="1500" b="1">
                <a:solidFill>
                  <a:schemeClr val="accent2"/>
                </a:solidFill>
              </a:defRPr>
            </a:lvl3pPr>
            <a:lvl4pPr marL="0" indent="0">
              <a:buNone/>
              <a:defRPr sz="1500" b="1">
                <a:solidFill>
                  <a:schemeClr val="accent2"/>
                </a:solidFill>
              </a:defRPr>
            </a:lvl4pPr>
            <a:lvl5pPr marL="0" indent="0">
              <a:buNone/>
              <a:defRPr sz="1500" b="1">
                <a:solidFill>
                  <a:schemeClr val="accent2"/>
                </a:solidFill>
              </a:defRPr>
            </a:lvl5pPr>
            <a:lvl6pPr marL="0" indent="0">
              <a:buNone/>
              <a:defRPr sz="1500" b="1">
                <a:solidFill>
                  <a:schemeClr val="accent2"/>
                </a:solidFill>
              </a:defRPr>
            </a:lvl6pPr>
            <a:lvl7pPr marL="0" indent="0">
              <a:buNone/>
              <a:defRPr sz="1500" b="1">
                <a:solidFill>
                  <a:schemeClr val="accent2"/>
                </a:solidFill>
              </a:defRPr>
            </a:lvl7pPr>
            <a:lvl8pPr marL="0" indent="0">
              <a:buNone/>
              <a:defRPr sz="1500" b="1">
                <a:solidFill>
                  <a:schemeClr val="accent2"/>
                </a:solidFill>
              </a:defRPr>
            </a:lvl8pPr>
            <a:lvl9pPr marL="0" indent="0">
              <a:buNone/>
              <a:defRPr sz="1500" b="1">
                <a:solidFill>
                  <a:schemeClr val="accent2"/>
                </a:solidFill>
              </a:defRPr>
            </a:lvl9pPr>
          </a:lstStyle>
          <a:p>
            <a:pPr lvl="0"/>
            <a:r>
              <a:rPr lang="en-US"/>
              <a:t>Click to edit Master text styles</a:t>
            </a:r>
          </a:p>
        </p:txBody>
      </p:sp>
      <p:sp>
        <p:nvSpPr>
          <p:cNvPr id="4" name="Content Placeholder 3">
            <a:extLst>
              <a:ext uri="{FF2B5EF4-FFF2-40B4-BE49-F238E27FC236}">
                <a16:creationId xmlns:a16="http://schemas.microsoft.com/office/drawing/2014/main" id="{C54A003B-4BED-813B-ECDA-6F525B485A1A}"/>
              </a:ext>
            </a:extLst>
          </p:cNvPr>
          <p:cNvSpPr>
            <a:spLocks noGrp="1"/>
          </p:cNvSpPr>
          <p:nvPr>
            <p:ph sz="half" idx="2"/>
          </p:nvPr>
        </p:nvSpPr>
        <p:spPr>
          <a:xfrm>
            <a:off x="589360" y="1710188"/>
            <a:ext cx="3914775" cy="29534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BEFCF32B-215B-684B-A1C6-1732962020B4}"/>
              </a:ext>
            </a:extLst>
          </p:cNvPr>
          <p:cNvSpPr>
            <a:spLocks noGrp="1"/>
          </p:cNvSpPr>
          <p:nvPr>
            <p:ph type="body" sz="quarter" idx="3"/>
          </p:nvPr>
        </p:nvSpPr>
        <p:spPr>
          <a:xfrm>
            <a:off x="4639866" y="1423988"/>
            <a:ext cx="3914775" cy="286200"/>
          </a:xfrm>
        </p:spPr>
        <p:txBody>
          <a:bodyPr anchor="t" anchorCtr="0"/>
          <a:lstStyle>
            <a:lvl1pPr marL="0" indent="0">
              <a:buNone/>
              <a:defRPr sz="1500" b="1">
                <a:solidFill>
                  <a:schemeClr val="accent1"/>
                </a:solidFill>
              </a:defRPr>
            </a:lvl1pPr>
            <a:lvl2pPr marL="0" indent="0">
              <a:buNone/>
              <a:defRPr sz="1500" b="1">
                <a:solidFill>
                  <a:schemeClr val="accent2"/>
                </a:solidFill>
              </a:defRPr>
            </a:lvl2pPr>
            <a:lvl3pPr marL="0" indent="0">
              <a:buNone/>
              <a:defRPr sz="1500" b="1">
                <a:solidFill>
                  <a:schemeClr val="accent2"/>
                </a:solidFill>
              </a:defRPr>
            </a:lvl3pPr>
            <a:lvl4pPr marL="0" indent="0">
              <a:buNone/>
              <a:defRPr sz="1500" b="1">
                <a:solidFill>
                  <a:schemeClr val="accent2"/>
                </a:solidFill>
              </a:defRPr>
            </a:lvl4pPr>
            <a:lvl5pPr marL="0" indent="0">
              <a:buNone/>
              <a:defRPr sz="1500" b="1">
                <a:solidFill>
                  <a:schemeClr val="accent2"/>
                </a:solidFill>
              </a:defRPr>
            </a:lvl5pPr>
            <a:lvl6pPr marL="0" indent="0">
              <a:buNone/>
              <a:defRPr sz="1500" b="1">
                <a:solidFill>
                  <a:schemeClr val="accent2"/>
                </a:solidFill>
              </a:defRPr>
            </a:lvl6pPr>
            <a:lvl7pPr marL="0" indent="0">
              <a:buNone/>
              <a:defRPr sz="1500" b="1">
                <a:solidFill>
                  <a:schemeClr val="accent2"/>
                </a:solidFill>
              </a:defRPr>
            </a:lvl7pPr>
            <a:lvl8pPr marL="0" indent="0">
              <a:buNone/>
              <a:defRPr sz="1500" b="1">
                <a:solidFill>
                  <a:schemeClr val="accent2"/>
                </a:solidFill>
              </a:defRPr>
            </a:lvl8pPr>
            <a:lvl9pPr marL="0" indent="0">
              <a:buNone/>
              <a:defRPr sz="1500" b="1">
                <a:solidFill>
                  <a:schemeClr val="accent2"/>
                </a:solidFill>
              </a:defRPr>
            </a:lvl9pPr>
          </a:lstStyle>
          <a:p>
            <a:pPr lvl="0"/>
            <a:r>
              <a:rPr lang="en-US"/>
              <a:t>Click to edit Master text styles</a:t>
            </a:r>
          </a:p>
        </p:txBody>
      </p:sp>
      <p:sp>
        <p:nvSpPr>
          <p:cNvPr id="6" name="Content Placeholder 5">
            <a:extLst>
              <a:ext uri="{FF2B5EF4-FFF2-40B4-BE49-F238E27FC236}">
                <a16:creationId xmlns:a16="http://schemas.microsoft.com/office/drawing/2014/main" id="{1724BB1C-35F4-76AB-34BD-883F4C92F9B4}"/>
              </a:ext>
            </a:extLst>
          </p:cNvPr>
          <p:cNvSpPr>
            <a:spLocks noGrp="1"/>
          </p:cNvSpPr>
          <p:nvPr>
            <p:ph sz="quarter" idx="4"/>
          </p:nvPr>
        </p:nvSpPr>
        <p:spPr>
          <a:xfrm>
            <a:off x="4639866" y="1710188"/>
            <a:ext cx="3914775" cy="295349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Slide Number Placeholder 8">
            <a:extLst>
              <a:ext uri="{FF2B5EF4-FFF2-40B4-BE49-F238E27FC236}">
                <a16:creationId xmlns:a16="http://schemas.microsoft.com/office/drawing/2014/main" id="{D4286FB3-827A-BAC0-BC90-7E5565AB6241}"/>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42703145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Create Layout 5">
    <p:spTree>
      <p:nvGrpSpPr>
        <p:cNvPr id="1" name=""/>
        <p:cNvGrpSpPr/>
        <p:nvPr/>
      </p:nvGrpSpPr>
      <p:grpSpPr>
        <a:xfrm>
          <a:off x="0" y="0"/>
          <a:ext cx="0" cy="0"/>
          <a:chOff x="0" y="0"/>
          <a:chExt cx="0" cy="0"/>
        </a:xfrm>
      </p:grpSpPr>
      <p:sp>
        <p:nvSpPr>
          <p:cNvPr id="21" name="Rectangle 20"/>
          <p:cNvSpPr/>
          <p:nvPr/>
        </p:nvSpPr>
        <p:spPr>
          <a:xfrm>
            <a:off x="0" y="968399"/>
            <a:ext cx="503040" cy="350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p:cNvSpPr/>
          <p:nvPr/>
        </p:nvSpPr>
        <p:spPr>
          <a:xfrm>
            <a:off x="611560" y="968399"/>
            <a:ext cx="1080120" cy="350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 Placeholder 5"/>
          <p:cNvSpPr>
            <a:spLocks noGrp="1"/>
          </p:cNvSpPr>
          <p:nvPr>
            <p:ph type="body" sz="quarter" idx="14" hasCustomPrompt="1"/>
          </p:nvPr>
        </p:nvSpPr>
        <p:spPr>
          <a:xfrm>
            <a:off x="1915200" y="968400"/>
            <a:ext cx="7045200" cy="331200"/>
          </a:xfrm>
          <a:prstGeom prst="rect">
            <a:avLst/>
          </a:prstGeom>
        </p:spPr>
        <p:txBody>
          <a:bodyPr>
            <a:noAutofit/>
          </a:bodyPr>
          <a:lstStyle>
            <a:lvl1pPr marL="0" indent="0">
              <a:lnSpc>
                <a:spcPct val="90000"/>
              </a:lnSpc>
              <a:spcAft>
                <a:spcPts val="0"/>
              </a:spcAft>
              <a:buNone/>
              <a:defRPr sz="2400"/>
            </a:lvl1pPr>
          </a:lstStyle>
          <a:p>
            <a:pPr lvl="0"/>
            <a:r>
              <a:rPr lang="en-US"/>
              <a:t>Click to edit subheading – 24pt</a:t>
            </a:r>
          </a:p>
        </p:txBody>
      </p:sp>
      <p:sp>
        <p:nvSpPr>
          <p:cNvPr id="34" name="Content Placeholder 2"/>
          <p:cNvSpPr>
            <a:spLocks noGrp="1"/>
          </p:cNvSpPr>
          <p:nvPr>
            <p:ph sz="quarter" idx="16" hasCustomPrompt="1"/>
          </p:nvPr>
        </p:nvSpPr>
        <p:spPr>
          <a:xfrm>
            <a:off x="1915200" y="1360799"/>
            <a:ext cx="7045200" cy="3119125"/>
          </a:xfrm>
          <a:prstGeom prst="rect">
            <a:avLst/>
          </a:prstGeom>
        </p:spPr>
        <p:txBody>
          <a:bodyPr>
            <a:normAutofit/>
          </a:bodyPr>
          <a:lstStyle>
            <a:lvl1pPr>
              <a:spcAft>
                <a:spcPts val="300"/>
              </a:spcAft>
              <a:defRPr sz="1600"/>
            </a:lvl1pPr>
            <a:lvl2pPr>
              <a:spcAft>
                <a:spcPts val="300"/>
              </a:spcAft>
              <a:defRPr sz="1600"/>
            </a:lvl2pPr>
            <a:lvl3pPr>
              <a:spcAft>
                <a:spcPts val="300"/>
              </a:spcAft>
              <a:defRPr sz="1600"/>
            </a:lvl3pPr>
            <a:lvl4pPr>
              <a:spcAft>
                <a:spcPts val="300"/>
              </a:spcAft>
              <a:defRPr sz="1600"/>
            </a:lvl4pPr>
            <a:lvl5pPr>
              <a:spcAft>
                <a:spcPts val="300"/>
              </a:spcAft>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41193552"/>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97792F-65E0-2F0E-A986-40F6AD8B1DD2}"/>
              </a:ext>
            </a:extLst>
          </p:cNvPr>
          <p:cNvSpPr>
            <a:spLocks noGrp="1"/>
          </p:cNvSpPr>
          <p:nvPr>
            <p:ph type="title"/>
          </p:nvPr>
        </p:nvSpPr>
        <p:spPr/>
        <p:txBody>
          <a:body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86C65AE3-0C2B-E01A-62AC-907E10AF193E}"/>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58776037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2943975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p:cSld name="Photo and text layout 1">
    <p:spTree>
      <p:nvGrpSpPr>
        <p:cNvPr id="1" name=""/>
        <p:cNvGrpSpPr/>
        <p:nvPr/>
      </p:nvGrpSpPr>
      <p:grpSpPr>
        <a:xfrm>
          <a:off x="0" y="0"/>
          <a:ext cx="0" cy="0"/>
          <a:chOff x="0" y="0"/>
          <a:chExt cx="0" cy="0"/>
        </a:xfrm>
      </p:grpSpPr>
      <p:sp>
        <p:nvSpPr>
          <p:cNvPr id="5" name="PoP">
            <a:extLst>
              <a:ext uri="{FF2B5EF4-FFF2-40B4-BE49-F238E27FC236}">
                <a16:creationId xmlns:a16="http://schemas.microsoft.com/office/drawing/2014/main" id="{E72A0725-2CBB-4371-CBB1-F4914932FA20}"/>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
        <p:nvSpPr>
          <p:cNvPr id="4" name="Title Placeholder 13">
            <a:extLst>
              <a:ext uri="{FF2B5EF4-FFF2-40B4-BE49-F238E27FC236}">
                <a16:creationId xmlns:a16="http://schemas.microsoft.com/office/drawing/2014/main" id="{F9FB6AB4-BD52-E671-219E-770825A0F405}"/>
              </a:ext>
            </a:extLst>
          </p:cNvPr>
          <p:cNvSpPr>
            <a:spLocks noGrp="1"/>
          </p:cNvSpPr>
          <p:nvPr>
            <p:ph type="title"/>
          </p:nvPr>
        </p:nvSpPr>
        <p:spPr>
          <a:xfrm>
            <a:off x="4167007" y="532453"/>
            <a:ext cx="4374008"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Click to edit Master title style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4167006" y="1491769"/>
            <a:ext cx="438763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4167006" y="1177443"/>
            <a:ext cx="4374009" cy="286200"/>
          </a:xfrm>
        </p:spPr>
        <p:txBody>
          <a:bodyPr/>
          <a:lstStyle>
            <a:lvl1pPr>
              <a:defRPr sz="1500" b="1">
                <a:solidFill>
                  <a:schemeClr val="accent1"/>
                </a:solidFill>
              </a:defRPr>
            </a:lvl1pPr>
          </a:lstStyle>
          <a:p>
            <a:pPr lvl="0"/>
            <a:r>
              <a:rPr lang="en-GB"/>
              <a:t>Heading</a:t>
            </a:r>
          </a:p>
        </p:txBody>
      </p:sp>
      <p:pic>
        <p:nvPicPr>
          <p:cNvPr id="10" name="RSM Logo" descr="Z:\RSM International\1 Design\2015\Brand\Guidelines\Logos\Logos-03.png">
            <a:extLst>
              <a:ext uri="{FF2B5EF4-FFF2-40B4-BE49-F238E27FC236}">
                <a16:creationId xmlns:a16="http://schemas.microsoft.com/office/drawing/2014/main" id="{DE2EC352-60A3-667C-AA8D-255C0CBDA4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8149540" y="209224"/>
            <a:ext cx="675000" cy="2889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237907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Pull-out slide">
    <p:bg>
      <p:bgRef idx="1001">
        <a:schemeClr val="bg1"/>
      </p:bgRef>
    </p:bg>
    <p:spTree>
      <p:nvGrpSpPr>
        <p:cNvPr id="1" name=""/>
        <p:cNvGrpSpPr/>
        <p:nvPr/>
      </p:nvGrpSpPr>
      <p:grpSpPr>
        <a:xfrm>
          <a:off x="0" y="0"/>
          <a:ext cx="0" cy="0"/>
          <a:chOff x="0" y="0"/>
          <a:chExt cx="0" cy="0"/>
        </a:xfrm>
      </p:grpSpPr>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634977" y="602987"/>
            <a:ext cx="3891780" cy="3761302"/>
          </a:xfrm>
          <a:prstGeom prst="rect">
            <a:avLst/>
          </a:prstGeom>
          <a:solidFill>
            <a:srgbClr val="00153D"/>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Tree>
    <p:extLst>
      <p:ext uri="{BB962C8B-B14F-4D97-AF65-F5344CB8AC3E}">
        <p14:creationId xmlns:p14="http://schemas.microsoft.com/office/powerpoint/2010/main" val="1764965055"/>
      </p:ext>
    </p:extLst>
  </p:cSld>
  <p:clrMapOvr>
    <a:overrideClrMapping bg1="lt1" tx1="dk1" bg2="lt2" tx2="dk2" accent1="accent1" accent2="accent2" accent3="accent3" accent4="accent4" accent5="accent5" accent6="accent6" hlink="hlink" folHlink="folHlink"/>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p:cSld name="Photo and text layout 2">
    <p:spTree>
      <p:nvGrpSpPr>
        <p:cNvPr id="1" name=""/>
        <p:cNvGrpSpPr/>
        <p:nvPr/>
      </p:nvGrpSpPr>
      <p:grpSpPr>
        <a:xfrm>
          <a:off x="0" y="0"/>
          <a:ext cx="0" cy="0"/>
          <a:chOff x="0" y="0"/>
          <a:chExt cx="0" cy="0"/>
        </a:xfrm>
      </p:grpSpPr>
      <p:sp>
        <p:nvSpPr>
          <p:cNvPr id="5" name="PoP">
            <a:extLst>
              <a:ext uri="{FF2B5EF4-FFF2-40B4-BE49-F238E27FC236}">
                <a16:creationId xmlns:a16="http://schemas.microsoft.com/office/drawing/2014/main" id="{FA165846-B585-46D5-D508-A8A1B0901C2E}"/>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92903" y="532453"/>
            <a:ext cx="4423994"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92904" y="1491769"/>
            <a:ext cx="4423995" cy="3150479"/>
          </a:xfrm>
          <a:prstGeom prst="rect">
            <a:avLst/>
          </a:prstGeom>
        </p:spPr>
        <p:txBody>
          <a:bodyPr vert="horz" lIns="0" tIns="0" rIns="0" bIns="0" rtlCol="0">
            <a:noAutofit/>
          </a:bodyPr>
          <a:lstStyle>
            <a:lvl1pPr>
              <a:defRPr sz="1200">
                <a:solidFill>
                  <a:schemeClr val="accent4"/>
                </a:solidFill>
              </a:defRPr>
            </a:lvl1pPr>
            <a:lvl2pPr>
              <a:defRPr sz="1200">
                <a:solidFill>
                  <a:schemeClr val="accent4"/>
                </a:solidFill>
              </a:defRPr>
            </a:lvl2pPr>
            <a:lvl3pPr>
              <a:defRPr sz="120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92904" y="1177443"/>
            <a:ext cx="4423994" cy="286200"/>
          </a:xfrm>
        </p:spPr>
        <p:txBody>
          <a:bodyPr/>
          <a:lstStyle>
            <a:lvl1pPr>
              <a:defRPr sz="1500" b="1">
                <a:solidFill>
                  <a:schemeClr val="accent1"/>
                </a:solidFill>
              </a:defRPr>
            </a:lvl1pPr>
          </a:lstStyle>
          <a:p>
            <a:pPr lvl="0"/>
            <a:r>
              <a:rPr lang="en-GB"/>
              <a:t>Heading</a:t>
            </a:r>
          </a:p>
        </p:txBody>
      </p:sp>
      <p:pic>
        <p:nvPicPr>
          <p:cNvPr id="2" name="Logo">
            <a:extLst>
              <a:ext uri="{FF2B5EF4-FFF2-40B4-BE49-F238E27FC236}">
                <a16:creationId xmlns:a16="http://schemas.microsoft.com/office/drawing/2014/main" id="{F7B07BBC-7544-CDAC-500B-46274A684C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49540" y="209224"/>
            <a:ext cx="675000" cy="283834"/>
          </a:xfrm>
          <a:prstGeom prst="rect">
            <a:avLst/>
          </a:prstGeom>
        </p:spPr>
      </p:pic>
    </p:spTree>
    <p:extLst>
      <p:ext uri="{BB962C8B-B14F-4D97-AF65-F5344CB8AC3E}">
        <p14:creationId xmlns:p14="http://schemas.microsoft.com/office/powerpoint/2010/main" val="244065299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p:cSld name="Stats and text">
    <p:spTree>
      <p:nvGrpSpPr>
        <p:cNvPr id="1" name=""/>
        <p:cNvGrpSpPr/>
        <p:nvPr/>
      </p:nvGrpSpPr>
      <p:grpSpPr>
        <a:xfrm>
          <a:off x="0" y="0"/>
          <a:ext cx="0" cy="0"/>
          <a:chOff x="0" y="0"/>
          <a:chExt cx="0" cy="0"/>
        </a:xfrm>
      </p:grpSpPr>
      <p:sp>
        <p:nvSpPr>
          <p:cNvPr id="5" name="PoP">
            <a:extLst>
              <a:ext uri="{FF2B5EF4-FFF2-40B4-BE49-F238E27FC236}">
                <a16:creationId xmlns:a16="http://schemas.microsoft.com/office/drawing/2014/main" id="{FA165846-B585-46D5-D508-A8A1B0901C2E}"/>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
        <p:nvSpPr>
          <p:cNvPr id="4" name="Title Placeholder 13">
            <a:extLst>
              <a:ext uri="{FF2B5EF4-FFF2-40B4-BE49-F238E27FC236}">
                <a16:creationId xmlns:a16="http://schemas.microsoft.com/office/drawing/2014/main" id="{F9FB6AB4-BD52-E671-219E-770825A0F405}"/>
              </a:ext>
            </a:extLst>
          </p:cNvPr>
          <p:cNvSpPr>
            <a:spLocks noGrp="1"/>
          </p:cNvSpPr>
          <p:nvPr>
            <p:ph type="title"/>
          </p:nvPr>
        </p:nvSpPr>
        <p:spPr>
          <a:xfrm>
            <a:off x="592904" y="532453"/>
            <a:ext cx="3186000" cy="830997"/>
          </a:xfrm>
          <a:prstGeom prst="rect">
            <a:avLst/>
          </a:prstGeom>
        </p:spPr>
        <p:txBody>
          <a:bodyPr vert="horz" wrap="square" lIns="0" tIns="0" rIns="0" bIns="0" rtlCol="0" anchor="t" anchorCtr="0">
            <a:spAutoFit/>
          </a:bodyPr>
          <a:lstStyle>
            <a:lvl1pPr>
              <a:defRPr>
                <a:solidFill>
                  <a:schemeClr val="tx1"/>
                </a:solidFill>
              </a:defRPr>
            </a:lvl1pPr>
          </a:lstStyle>
          <a:p>
            <a:r>
              <a:rPr lang="en-US"/>
              <a:t>Click to edit Master title style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92904" y="1185863"/>
            <a:ext cx="3186000" cy="3477816"/>
          </a:xfrm>
          <a:prstGeom prst="rect">
            <a:avLst/>
          </a:prstGeom>
        </p:spPr>
        <p:txBody>
          <a:bodyPr vert="horz" lIns="0" tIns="0" rIns="0" bIns="0" rtlCol="0">
            <a:noAutofit/>
          </a:bodyPr>
          <a:lstStyle>
            <a:lvl1pPr>
              <a:defRPr sz="1200">
                <a:solidFill>
                  <a:schemeClr val="tx1"/>
                </a:solidFill>
              </a:defRPr>
            </a:lvl1pPr>
            <a:lvl2pPr>
              <a:defRPr sz="1200">
                <a:solidFill>
                  <a:schemeClr val="tx1"/>
                </a:solidFill>
              </a:defRPr>
            </a:lvl2pPr>
            <a:lvl3pPr>
              <a:defRPr sz="1200">
                <a:solidFill>
                  <a:schemeClr val="tx1"/>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pic>
        <p:nvPicPr>
          <p:cNvPr id="3" name="Picture 2">
            <a:extLst>
              <a:ext uri="{FF2B5EF4-FFF2-40B4-BE49-F238E27FC236}">
                <a16:creationId xmlns:a16="http://schemas.microsoft.com/office/drawing/2014/main" id="{D2A7B840-4F82-BDDC-A11B-B6CD67596E87}"/>
              </a:ext>
            </a:extLst>
          </p:cNvPr>
          <p:cNvPicPr>
            <a:picLocks noChangeAspect="1"/>
          </p:cNvPicPr>
          <p:nvPr/>
        </p:nvPicPr>
        <p:blipFill>
          <a:blip r:embed="rId4"/>
          <a:stretch>
            <a:fillRect/>
          </a:stretch>
        </p:blipFill>
        <p:spPr>
          <a:xfrm>
            <a:off x="4436999" y="984972"/>
            <a:ext cx="4201676" cy="1810516"/>
          </a:xfrm>
          <a:prstGeom prst="rect">
            <a:avLst/>
          </a:prstGeom>
        </p:spPr>
      </p:pic>
      <p:sp>
        <p:nvSpPr>
          <p:cNvPr id="6" name="PoP">
            <a:extLst>
              <a:ext uri="{FF2B5EF4-FFF2-40B4-BE49-F238E27FC236}">
                <a16:creationId xmlns:a16="http://schemas.microsoft.com/office/drawing/2014/main" id="{96A03582-5354-9A3C-9FFD-48C6F8D7E52B}"/>
              </a:ext>
            </a:extLst>
          </p:cNvPr>
          <p:cNvSpPr>
            <a:spLocks noChangeAspect="1"/>
          </p:cNvSpPr>
          <p:nvPr>
            <p:custDataLst>
              <p:tags r:id="rId2"/>
            </p:custDataLst>
          </p:nvPr>
        </p:nvSpPr>
        <p:spPr>
          <a:xfrm>
            <a:off x="3621913" y="2844136"/>
            <a:ext cx="5522087" cy="2299364"/>
          </a:xfrm>
          <a:custGeom>
            <a:avLst/>
            <a:gdLst>
              <a:gd name="connsiteX0" fmla="*/ 281839 w 7362782"/>
              <a:gd name="connsiteY0" fmla="*/ 2602189 h 3065819"/>
              <a:gd name="connsiteX1" fmla="*/ 732852 w 7362782"/>
              <a:gd name="connsiteY1" fmla="*/ 2602189 h 3065819"/>
              <a:gd name="connsiteX2" fmla="*/ 732852 w 7362782"/>
              <a:gd name="connsiteY2" fmla="*/ 2838984 h 3065819"/>
              <a:gd name="connsiteX3" fmla="*/ 281839 w 7362782"/>
              <a:gd name="connsiteY3" fmla="*/ 2838984 h 3065819"/>
              <a:gd name="connsiteX4" fmla="*/ 0 w 7362782"/>
              <a:gd name="connsiteY4" fmla="*/ 2602189 h 3065819"/>
              <a:gd name="connsiteX5" fmla="*/ 180406 w 7362782"/>
              <a:gd name="connsiteY5" fmla="*/ 2602189 h 3065819"/>
              <a:gd name="connsiteX6" fmla="*/ 180406 w 7362782"/>
              <a:gd name="connsiteY6" fmla="*/ 2838984 h 3065819"/>
              <a:gd name="connsiteX7" fmla="*/ 0 w 7362782"/>
              <a:gd name="connsiteY7" fmla="*/ 2838984 h 3065819"/>
              <a:gd name="connsiteX8" fmla="*/ 2955042 w 7362782"/>
              <a:gd name="connsiteY8" fmla="*/ 2365392 h 3065819"/>
              <a:gd name="connsiteX9" fmla="*/ 2955042 w 7362782"/>
              <a:gd name="connsiteY9" fmla="*/ 2602189 h 3065819"/>
              <a:gd name="connsiteX10" fmla="*/ 3056475 w 7362782"/>
              <a:gd name="connsiteY10" fmla="*/ 2602189 h 3065819"/>
              <a:gd name="connsiteX11" fmla="*/ 3056475 w 7362782"/>
              <a:gd name="connsiteY11" fmla="*/ 2365392 h 3065819"/>
              <a:gd name="connsiteX12" fmla="*/ 3181893 w 7362782"/>
              <a:gd name="connsiteY12" fmla="*/ 2128596 h 3065819"/>
              <a:gd name="connsiteX13" fmla="*/ 3181893 w 7362782"/>
              <a:gd name="connsiteY13" fmla="*/ 2365392 h 3065819"/>
              <a:gd name="connsiteX14" fmla="*/ 3362299 w 7362782"/>
              <a:gd name="connsiteY14" fmla="*/ 2365392 h 3065819"/>
              <a:gd name="connsiteX15" fmla="*/ 3362299 w 7362782"/>
              <a:gd name="connsiteY15" fmla="*/ 2128596 h 3065819"/>
              <a:gd name="connsiteX16" fmla="*/ 4682463 w 7362782"/>
              <a:gd name="connsiteY16" fmla="*/ 1657343 h 3065819"/>
              <a:gd name="connsiteX17" fmla="*/ 4682463 w 7362782"/>
              <a:gd name="connsiteY17" fmla="*/ 1891916 h 3065819"/>
              <a:gd name="connsiteX18" fmla="*/ 4846956 w 7362782"/>
              <a:gd name="connsiteY18" fmla="*/ 1891916 h 3065819"/>
              <a:gd name="connsiteX19" fmla="*/ 4846956 w 7362782"/>
              <a:gd name="connsiteY19" fmla="*/ 1657343 h 3065819"/>
              <a:gd name="connsiteX20" fmla="*/ 4207934 w 7362782"/>
              <a:gd name="connsiteY20" fmla="*/ 1420546 h 3065819"/>
              <a:gd name="connsiteX21" fmla="*/ 4207934 w 7362782"/>
              <a:gd name="connsiteY21" fmla="*/ 1655119 h 3065819"/>
              <a:gd name="connsiteX22" fmla="*/ 4309367 w 7362782"/>
              <a:gd name="connsiteY22" fmla="*/ 1655119 h 3065819"/>
              <a:gd name="connsiteX23" fmla="*/ 4309367 w 7362782"/>
              <a:gd name="connsiteY23" fmla="*/ 1420546 h 3065819"/>
              <a:gd name="connsiteX24" fmla="*/ 3475081 w 7362782"/>
              <a:gd name="connsiteY24" fmla="*/ 1420546 h 3065819"/>
              <a:gd name="connsiteX25" fmla="*/ 3655487 w 7362782"/>
              <a:gd name="connsiteY25" fmla="*/ 1420546 h 3065819"/>
              <a:gd name="connsiteX26" fmla="*/ 3655487 w 7362782"/>
              <a:gd name="connsiteY26" fmla="*/ 1657343 h 3065819"/>
              <a:gd name="connsiteX27" fmla="*/ 3475081 w 7362782"/>
              <a:gd name="connsiteY27" fmla="*/ 1657343 h 3065819"/>
              <a:gd name="connsiteX28" fmla="*/ 6673471 w 7362782"/>
              <a:gd name="connsiteY28" fmla="*/ 710273 h 3065819"/>
              <a:gd name="connsiteX29" fmla="*/ 6673471 w 7362782"/>
              <a:gd name="connsiteY29" fmla="*/ 946952 h 3065819"/>
              <a:gd name="connsiteX30" fmla="*/ 6774906 w 7362782"/>
              <a:gd name="connsiteY30" fmla="*/ 946952 h 3065819"/>
              <a:gd name="connsiteX31" fmla="*/ 6774906 w 7362782"/>
              <a:gd name="connsiteY31" fmla="*/ 710273 h 3065819"/>
              <a:gd name="connsiteX32" fmla="*/ 5968230 w 7362782"/>
              <a:gd name="connsiteY32" fmla="*/ 710273 h 3065819"/>
              <a:gd name="connsiteX33" fmla="*/ 5968230 w 7362782"/>
              <a:gd name="connsiteY33" fmla="*/ 946952 h 3065819"/>
              <a:gd name="connsiteX34" fmla="*/ 6069664 w 7362782"/>
              <a:gd name="connsiteY34" fmla="*/ 946952 h 3065819"/>
              <a:gd name="connsiteX35" fmla="*/ 6069664 w 7362782"/>
              <a:gd name="connsiteY35" fmla="*/ 710273 h 3065819"/>
              <a:gd name="connsiteX36" fmla="*/ 7083302 w 7362782"/>
              <a:gd name="connsiteY36" fmla="*/ 236913 h 3065819"/>
              <a:gd name="connsiteX37" fmla="*/ 7083302 w 7362782"/>
              <a:gd name="connsiteY37" fmla="*/ 473593 h 3065819"/>
              <a:gd name="connsiteX38" fmla="*/ 7184736 w 7362782"/>
              <a:gd name="connsiteY38" fmla="*/ 473593 h 3065819"/>
              <a:gd name="connsiteX39" fmla="*/ 7184736 w 7362782"/>
              <a:gd name="connsiteY39" fmla="*/ 236913 h 3065819"/>
              <a:gd name="connsiteX40" fmla="*/ 6451885 w 7362782"/>
              <a:gd name="connsiteY40" fmla="*/ 0 h 3065819"/>
              <a:gd name="connsiteX41" fmla="*/ 7362782 w 7362782"/>
              <a:gd name="connsiteY41" fmla="*/ 0 h 3065819"/>
              <a:gd name="connsiteX42" fmla="*/ 7362782 w 7362782"/>
              <a:gd name="connsiteY42" fmla="*/ 3065819 h 3065819"/>
              <a:gd name="connsiteX43" fmla="*/ 1502792 w 7362782"/>
              <a:gd name="connsiteY43" fmla="*/ 3065819 h 3065819"/>
              <a:gd name="connsiteX44" fmla="*/ 1502792 w 7362782"/>
              <a:gd name="connsiteY44" fmla="*/ 2838399 h 3065819"/>
              <a:gd name="connsiteX45" fmla="*/ 1401357 w 7362782"/>
              <a:gd name="connsiteY45" fmla="*/ 2838399 h 3065819"/>
              <a:gd name="connsiteX46" fmla="*/ 1401357 w 7362782"/>
              <a:gd name="connsiteY46" fmla="*/ 3065819 h 3065819"/>
              <a:gd name="connsiteX47" fmla="*/ 1027795 w 7362782"/>
              <a:gd name="connsiteY47" fmla="*/ 3065819 h 3065819"/>
              <a:gd name="connsiteX48" fmla="*/ 1027795 w 7362782"/>
              <a:gd name="connsiteY48" fmla="*/ 2838399 h 3065819"/>
              <a:gd name="connsiteX49" fmla="*/ 834287 w 7362782"/>
              <a:gd name="connsiteY49" fmla="*/ 2838399 h 3065819"/>
              <a:gd name="connsiteX50" fmla="*/ 834287 w 7362782"/>
              <a:gd name="connsiteY50" fmla="*/ 2601604 h 3065819"/>
              <a:gd name="connsiteX51" fmla="*/ 1574392 w 7362782"/>
              <a:gd name="connsiteY51" fmla="*/ 2601604 h 3065819"/>
              <a:gd name="connsiteX52" fmla="*/ 1574392 w 7362782"/>
              <a:gd name="connsiteY52" fmla="*/ 2364807 h 3065819"/>
              <a:gd name="connsiteX53" fmla="*/ 2025404 w 7362782"/>
              <a:gd name="connsiteY53" fmla="*/ 2364807 h 3065819"/>
              <a:gd name="connsiteX54" fmla="*/ 2025404 w 7362782"/>
              <a:gd name="connsiteY54" fmla="*/ 2128010 h 3065819"/>
              <a:gd name="connsiteX55" fmla="*/ 2477237 w 7362782"/>
              <a:gd name="connsiteY55" fmla="*/ 2128010 h 3065819"/>
              <a:gd name="connsiteX56" fmla="*/ 2477237 w 7362782"/>
              <a:gd name="connsiteY56" fmla="*/ 2364807 h 3065819"/>
              <a:gd name="connsiteX57" fmla="*/ 2769488 w 7362782"/>
              <a:gd name="connsiteY57" fmla="*/ 2364807 h 3065819"/>
              <a:gd name="connsiteX58" fmla="*/ 2769488 w 7362782"/>
              <a:gd name="connsiteY58" fmla="*/ 1891916 h 3065819"/>
              <a:gd name="connsiteX59" fmla="*/ 2949894 w 7362782"/>
              <a:gd name="connsiteY59" fmla="*/ 1891916 h 3065819"/>
              <a:gd name="connsiteX60" fmla="*/ 2949894 w 7362782"/>
              <a:gd name="connsiteY60" fmla="*/ 2128712 h 3065819"/>
              <a:gd name="connsiteX61" fmla="*/ 3051327 w 7362782"/>
              <a:gd name="connsiteY61" fmla="*/ 2128712 h 3065819"/>
              <a:gd name="connsiteX62" fmla="*/ 3051327 w 7362782"/>
              <a:gd name="connsiteY62" fmla="*/ 1891916 h 3065819"/>
              <a:gd name="connsiteX63" fmla="*/ 3502341 w 7362782"/>
              <a:gd name="connsiteY63" fmla="*/ 1891916 h 3065819"/>
              <a:gd name="connsiteX64" fmla="*/ 3502341 w 7362782"/>
              <a:gd name="connsiteY64" fmla="*/ 2128712 h 3065819"/>
              <a:gd name="connsiteX65" fmla="*/ 3603775 w 7362782"/>
              <a:gd name="connsiteY65" fmla="*/ 2128712 h 3065819"/>
              <a:gd name="connsiteX66" fmla="*/ 3603775 w 7362782"/>
              <a:gd name="connsiteY66" fmla="*/ 1891916 h 3065819"/>
              <a:gd name="connsiteX67" fmla="*/ 3872159 w 7362782"/>
              <a:gd name="connsiteY67" fmla="*/ 1891916 h 3065819"/>
              <a:gd name="connsiteX68" fmla="*/ 3872159 w 7362782"/>
              <a:gd name="connsiteY68" fmla="*/ 1657343 h 3065819"/>
              <a:gd name="connsiteX69" fmla="*/ 3757037 w 7362782"/>
              <a:gd name="connsiteY69" fmla="*/ 1657343 h 3065819"/>
              <a:gd name="connsiteX70" fmla="*/ 3757037 w 7362782"/>
              <a:gd name="connsiteY70" fmla="*/ 1420546 h 3065819"/>
              <a:gd name="connsiteX71" fmla="*/ 3989154 w 7362782"/>
              <a:gd name="connsiteY71" fmla="*/ 1420546 h 3065819"/>
              <a:gd name="connsiteX72" fmla="*/ 3989154 w 7362782"/>
              <a:gd name="connsiteY72" fmla="*/ 1183750 h 3065819"/>
              <a:gd name="connsiteX73" fmla="*/ 4090588 w 7362782"/>
              <a:gd name="connsiteY73" fmla="*/ 1183750 h 3065819"/>
              <a:gd name="connsiteX74" fmla="*/ 4090588 w 7362782"/>
              <a:gd name="connsiteY74" fmla="*/ 1420546 h 3065819"/>
              <a:gd name="connsiteX75" fmla="*/ 4207349 w 7362782"/>
              <a:gd name="connsiteY75" fmla="*/ 1420546 h 3065819"/>
              <a:gd name="connsiteX76" fmla="*/ 4207349 w 7362782"/>
              <a:gd name="connsiteY76" fmla="*/ 1183750 h 3065819"/>
              <a:gd name="connsiteX77" fmla="*/ 4658361 w 7362782"/>
              <a:gd name="connsiteY77" fmla="*/ 1183750 h 3065819"/>
              <a:gd name="connsiteX78" fmla="*/ 4658361 w 7362782"/>
              <a:gd name="connsiteY78" fmla="*/ 1420546 h 3065819"/>
              <a:gd name="connsiteX79" fmla="*/ 5026776 w 7362782"/>
              <a:gd name="connsiteY79" fmla="*/ 1420546 h 3065819"/>
              <a:gd name="connsiteX80" fmla="*/ 5026776 w 7362782"/>
              <a:gd name="connsiteY80" fmla="*/ 1183750 h 3065819"/>
              <a:gd name="connsiteX81" fmla="*/ 4847074 w 7362782"/>
              <a:gd name="connsiteY81" fmla="*/ 1183750 h 3065819"/>
              <a:gd name="connsiteX82" fmla="*/ 4847074 w 7362782"/>
              <a:gd name="connsiteY82" fmla="*/ 946952 h 3065819"/>
              <a:gd name="connsiteX83" fmla="*/ 5517334 w 7362782"/>
              <a:gd name="connsiteY83" fmla="*/ 946952 h 3065819"/>
              <a:gd name="connsiteX84" fmla="*/ 5517334 w 7362782"/>
              <a:gd name="connsiteY84" fmla="*/ 710156 h 3065819"/>
              <a:gd name="connsiteX85" fmla="*/ 5899555 w 7362782"/>
              <a:gd name="connsiteY85" fmla="*/ 710156 h 3065819"/>
              <a:gd name="connsiteX86" fmla="*/ 5899555 w 7362782"/>
              <a:gd name="connsiteY86" fmla="*/ 473477 h 3065819"/>
              <a:gd name="connsiteX87" fmla="*/ 6068495 w 7362782"/>
              <a:gd name="connsiteY87" fmla="*/ 473477 h 3065819"/>
              <a:gd name="connsiteX88" fmla="*/ 6068495 w 7362782"/>
              <a:gd name="connsiteY88" fmla="*/ 236680 h 3065819"/>
              <a:gd name="connsiteX89" fmla="*/ 6166184 w 7362782"/>
              <a:gd name="connsiteY89" fmla="*/ 236680 h 3065819"/>
              <a:gd name="connsiteX90" fmla="*/ 6166184 w 7362782"/>
              <a:gd name="connsiteY90" fmla="*/ 473477 h 3065819"/>
              <a:gd name="connsiteX91" fmla="*/ 6350567 w 7362782"/>
              <a:gd name="connsiteY91" fmla="*/ 473477 h 3065819"/>
              <a:gd name="connsiteX92" fmla="*/ 6350567 w 7362782"/>
              <a:gd name="connsiteY92" fmla="*/ 710156 h 3065819"/>
              <a:gd name="connsiteX93" fmla="*/ 6452001 w 7362782"/>
              <a:gd name="connsiteY93" fmla="*/ 710156 h 3065819"/>
              <a:gd name="connsiteX94" fmla="*/ 6452001 w 7362782"/>
              <a:gd name="connsiteY94" fmla="*/ 473477 h 3065819"/>
              <a:gd name="connsiteX95" fmla="*/ 6632290 w 7362782"/>
              <a:gd name="connsiteY95" fmla="*/ 473477 h 3065819"/>
              <a:gd name="connsiteX96" fmla="*/ 6632290 w 7362782"/>
              <a:gd name="connsiteY96" fmla="*/ 236797 h 3065819"/>
              <a:gd name="connsiteX97" fmla="*/ 6451885 w 7362782"/>
              <a:gd name="connsiteY97" fmla="*/ 236797 h 306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362782" h="3065819">
                <a:moveTo>
                  <a:pt x="281839" y="2602189"/>
                </a:moveTo>
                <a:lnTo>
                  <a:pt x="732852" y="2602189"/>
                </a:lnTo>
                <a:lnTo>
                  <a:pt x="732852" y="2838984"/>
                </a:lnTo>
                <a:lnTo>
                  <a:pt x="281839" y="2838984"/>
                </a:lnTo>
                <a:close/>
                <a:moveTo>
                  <a:pt x="0" y="2602189"/>
                </a:moveTo>
                <a:lnTo>
                  <a:pt x="180406" y="2602189"/>
                </a:lnTo>
                <a:lnTo>
                  <a:pt x="180406" y="2838984"/>
                </a:lnTo>
                <a:lnTo>
                  <a:pt x="0" y="2838984"/>
                </a:lnTo>
                <a:close/>
                <a:moveTo>
                  <a:pt x="2955042" y="2365392"/>
                </a:moveTo>
                <a:lnTo>
                  <a:pt x="2955042" y="2602189"/>
                </a:lnTo>
                <a:lnTo>
                  <a:pt x="3056475" y="2602189"/>
                </a:lnTo>
                <a:lnTo>
                  <a:pt x="3056475" y="2365392"/>
                </a:lnTo>
                <a:close/>
                <a:moveTo>
                  <a:pt x="3181893" y="2128596"/>
                </a:moveTo>
                <a:lnTo>
                  <a:pt x="3181893" y="2365392"/>
                </a:lnTo>
                <a:lnTo>
                  <a:pt x="3362299" y="2365392"/>
                </a:lnTo>
                <a:lnTo>
                  <a:pt x="3362299" y="2128596"/>
                </a:lnTo>
                <a:close/>
                <a:moveTo>
                  <a:pt x="4682463" y="1657343"/>
                </a:moveTo>
                <a:lnTo>
                  <a:pt x="4682463" y="1891916"/>
                </a:lnTo>
                <a:lnTo>
                  <a:pt x="4846956" y="1891916"/>
                </a:lnTo>
                <a:lnTo>
                  <a:pt x="4846956" y="1657343"/>
                </a:lnTo>
                <a:close/>
                <a:moveTo>
                  <a:pt x="4207934" y="1420546"/>
                </a:moveTo>
                <a:lnTo>
                  <a:pt x="4207934" y="1655119"/>
                </a:lnTo>
                <a:lnTo>
                  <a:pt x="4309367" y="1655119"/>
                </a:lnTo>
                <a:lnTo>
                  <a:pt x="4309367" y="1420546"/>
                </a:lnTo>
                <a:close/>
                <a:moveTo>
                  <a:pt x="3475081" y="1420546"/>
                </a:moveTo>
                <a:lnTo>
                  <a:pt x="3655487" y="1420546"/>
                </a:lnTo>
                <a:lnTo>
                  <a:pt x="3655487" y="1657343"/>
                </a:lnTo>
                <a:lnTo>
                  <a:pt x="3475081" y="1657343"/>
                </a:lnTo>
                <a:close/>
                <a:moveTo>
                  <a:pt x="6673471" y="710273"/>
                </a:moveTo>
                <a:lnTo>
                  <a:pt x="6673471" y="946952"/>
                </a:lnTo>
                <a:lnTo>
                  <a:pt x="6774906" y="946952"/>
                </a:lnTo>
                <a:lnTo>
                  <a:pt x="6774906" y="710273"/>
                </a:lnTo>
                <a:close/>
                <a:moveTo>
                  <a:pt x="5968230" y="710273"/>
                </a:moveTo>
                <a:lnTo>
                  <a:pt x="5968230" y="946952"/>
                </a:lnTo>
                <a:lnTo>
                  <a:pt x="6069664" y="946952"/>
                </a:lnTo>
                <a:lnTo>
                  <a:pt x="6069664" y="710273"/>
                </a:lnTo>
                <a:close/>
                <a:moveTo>
                  <a:pt x="7083302" y="236913"/>
                </a:moveTo>
                <a:lnTo>
                  <a:pt x="7083302" y="473593"/>
                </a:lnTo>
                <a:lnTo>
                  <a:pt x="7184736" y="473593"/>
                </a:lnTo>
                <a:lnTo>
                  <a:pt x="7184736" y="236913"/>
                </a:lnTo>
                <a:close/>
                <a:moveTo>
                  <a:pt x="6451885" y="0"/>
                </a:moveTo>
                <a:lnTo>
                  <a:pt x="7362782" y="0"/>
                </a:lnTo>
                <a:lnTo>
                  <a:pt x="7362782" y="3065819"/>
                </a:lnTo>
                <a:lnTo>
                  <a:pt x="1502792" y="3065819"/>
                </a:lnTo>
                <a:lnTo>
                  <a:pt x="1502792" y="2838399"/>
                </a:lnTo>
                <a:lnTo>
                  <a:pt x="1401357" y="2838399"/>
                </a:lnTo>
                <a:lnTo>
                  <a:pt x="1401357" y="3065819"/>
                </a:lnTo>
                <a:lnTo>
                  <a:pt x="1027795" y="3065819"/>
                </a:lnTo>
                <a:lnTo>
                  <a:pt x="1027795" y="2838399"/>
                </a:lnTo>
                <a:lnTo>
                  <a:pt x="834287" y="2838399"/>
                </a:lnTo>
                <a:lnTo>
                  <a:pt x="834287" y="2601604"/>
                </a:lnTo>
                <a:lnTo>
                  <a:pt x="1574392" y="2601604"/>
                </a:lnTo>
                <a:lnTo>
                  <a:pt x="1574392" y="2364807"/>
                </a:lnTo>
                <a:lnTo>
                  <a:pt x="2025404" y="2364807"/>
                </a:lnTo>
                <a:lnTo>
                  <a:pt x="2025404" y="2128010"/>
                </a:lnTo>
                <a:lnTo>
                  <a:pt x="2477237" y="2128010"/>
                </a:lnTo>
                <a:lnTo>
                  <a:pt x="2477237" y="2364807"/>
                </a:lnTo>
                <a:lnTo>
                  <a:pt x="2769488" y="2364807"/>
                </a:lnTo>
                <a:lnTo>
                  <a:pt x="2769488" y="1891916"/>
                </a:lnTo>
                <a:lnTo>
                  <a:pt x="2949894" y="1891916"/>
                </a:lnTo>
                <a:lnTo>
                  <a:pt x="2949894" y="2128712"/>
                </a:lnTo>
                <a:lnTo>
                  <a:pt x="3051327" y="2128712"/>
                </a:lnTo>
                <a:lnTo>
                  <a:pt x="3051327" y="1891916"/>
                </a:lnTo>
                <a:lnTo>
                  <a:pt x="3502341" y="1891916"/>
                </a:lnTo>
                <a:lnTo>
                  <a:pt x="3502341" y="2128712"/>
                </a:lnTo>
                <a:lnTo>
                  <a:pt x="3603775" y="2128712"/>
                </a:lnTo>
                <a:lnTo>
                  <a:pt x="3603775" y="1891916"/>
                </a:lnTo>
                <a:lnTo>
                  <a:pt x="3872159" y="1891916"/>
                </a:lnTo>
                <a:lnTo>
                  <a:pt x="3872159" y="1657343"/>
                </a:lnTo>
                <a:lnTo>
                  <a:pt x="3757037" y="1657343"/>
                </a:lnTo>
                <a:lnTo>
                  <a:pt x="3757037" y="1420546"/>
                </a:lnTo>
                <a:lnTo>
                  <a:pt x="3989154" y="1420546"/>
                </a:lnTo>
                <a:lnTo>
                  <a:pt x="3989154" y="1183750"/>
                </a:lnTo>
                <a:lnTo>
                  <a:pt x="4090588" y="1183750"/>
                </a:lnTo>
                <a:lnTo>
                  <a:pt x="4090588" y="1420546"/>
                </a:lnTo>
                <a:lnTo>
                  <a:pt x="4207349" y="1420546"/>
                </a:lnTo>
                <a:lnTo>
                  <a:pt x="4207349" y="1183750"/>
                </a:lnTo>
                <a:lnTo>
                  <a:pt x="4658361" y="1183750"/>
                </a:lnTo>
                <a:lnTo>
                  <a:pt x="4658361" y="1420546"/>
                </a:lnTo>
                <a:lnTo>
                  <a:pt x="5026776" y="1420546"/>
                </a:lnTo>
                <a:lnTo>
                  <a:pt x="5026776" y="1183750"/>
                </a:lnTo>
                <a:lnTo>
                  <a:pt x="4847074" y="1183750"/>
                </a:lnTo>
                <a:lnTo>
                  <a:pt x="4847074" y="946952"/>
                </a:lnTo>
                <a:lnTo>
                  <a:pt x="5517334" y="946952"/>
                </a:lnTo>
                <a:lnTo>
                  <a:pt x="5517334" y="710156"/>
                </a:lnTo>
                <a:lnTo>
                  <a:pt x="5899555" y="710156"/>
                </a:lnTo>
                <a:lnTo>
                  <a:pt x="5899555" y="473477"/>
                </a:lnTo>
                <a:lnTo>
                  <a:pt x="6068495" y="473477"/>
                </a:lnTo>
                <a:lnTo>
                  <a:pt x="6068495" y="236680"/>
                </a:lnTo>
                <a:lnTo>
                  <a:pt x="6166184" y="236680"/>
                </a:lnTo>
                <a:lnTo>
                  <a:pt x="6166184" y="473477"/>
                </a:lnTo>
                <a:lnTo>
                  <a:pt x="6350567" y="473477"/>
                </a:lnTo>
                <a:lnTo>
                  <a:pt x="6350567" y="710156"/>
                </a:lnTo>
                <a:lnTo>
                  <a:pt x="6452001" y="710156"/>
                </a:lnTo>
                <a:lnTo>
                  <a:pt x="6452001" y="473477"/>
                </a:lnTo>
                <a:lnTo>
                  <a:pt x="6632290" y="473477"/>
                </a:lnTo>
                <a:lnTo>
                  <a:pt x="6632290" y="236797"/>
                </a:lnTo>
                <a:lnTo>
                  <a:pt x="6451885" y="236797"/>
                </a:lnTo>
                <a:close/>
              </a:path>
            </a:pathLst>
          </a:custGeom>
          <a:solidFill>
            <a:srgbClr val="009CDE"/>
          </a:solidFill>
          <a:ln w="0" cap="flat">
            <a:noFill/>
            <a:prstDash val="solid"/>
            <a:miter/>
          </a:ln>
        </p:spPr>
        <p:txBody>
          <a:bodyPr rtlCol="0" anchor="ctr"/>
          <a:lstStyle/>
          <a:p>
            <a:endParaRPr lang="en-GB" sz="1200" dirty="0"/>
          </a:p>
        </p:txBody>
      </p:sp>
      <p:pic>
        <p:nvPicPr>
          <p:cNvPr id="2" name="Logo">
            <a:extLst>
              <a:ext uri="{FF2B5EF4-FFF2-40B4-BE49-F238E27FC236}">
                <a16:creationId xmlns:a16="http://schemas.microsoft.com/office/drawing/2014/main" id="{7B0398FD-91E4-1109-9ECC-48683FFCBC9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49540" y="209224"/>
            <a:ext cx="675000" cy="283834"/>
          </a:xfrm>
          <a:prstGeom prst="rect">
            <a:avLst/>
          </a:prstGeom>
        </p:spPr>
      </p:pic>
    </p:spTree>
    <p:extLst>
      <p:ext uri="{BB962C8B-B14F-4D97-AF65-F5344CB8AC3E}">
        <p14:creationId xmlns:p14="http://schemas.microsoft.com/office/powerpoint/2010/main" val="1931392873"/>
      </p:ext>
    </p:extLst>
  </p:cSld>
  <p:clrMapOvr>
    <a:masterClrMapping/>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p:cSld name="Stats and text dark">
    <p:bg>
      <p:bgRef idx="1001">
        <a:schemeClr val="bg2"/>
      </p:bgRef>
    </p:bg>
    <p:spTree>
      <p:nvGrpSpPr>
        <p:cNvPr id="1" name=""/>
        <p:cNvGrpSpPr/>
        <p:nvPr/>
      </p:nvGrpSpPr>
      <p:grpSpPr>
        <a:xfrm>
          <a:off x="0" y="0"/>
          <a:ext cx="0" cy="0"/>
          <a:chOff x="0" y="0"/>
          <a:chExt cx="0" cy="0"/>
        </a:xfrm>
      </p:grpSpPr>
      <p:sp>
        <p:nvSpPr>
          <p:cNvPr id="5" name="PoP">
            <a:extLst>
              <a:ext uri="{FF2B5EF4-FFF2-40B4-BE49-F238E27FC236}">
                <a16:creationId xmlns:a16="http://schemas.microsoft.com/office/drawing/2014/main" id="{FA165846-B585-46D5-D508-A8A1B0901C2E}"/>
              </a:ext>
            </a:extLst>
          </p:cNvPr>
          <p:cNvSpPr>
            <a:spLocks noChangeAspect="1"/>
          </p:cNvSpPr>
          <p:nvPr>
            <p:custDataLst>
              <p:tags r:id="rId1"/>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
        <p:nvSpPr>
          <p:cNvPr id="4" name="Title Placeholder 13">
            <a:extLst>
              <a:ext uri="{FF2B5EF4-FFF2-40B4-BE49-F238E27FC236}">
                <a16:creationId xmlns:a16="http://schemas.microsoft.com/office/drawing/2014/main" id="{F9FB6AB4-BD52-E671-219E-770825A0F405}"/>
              </a:ext>
            </a:extLst>
          </p:cNvPr>
          <p:cNvSpPr>
            <a:spLocks noGrp="1"/>
          </p:cNvSpPr>
          <p:nvPr>
            <p:ph type="title"/>
          </p:nvPr>
        </p:nvSpPr>
        <p:spPr>
          <a:xfrm>
            <a:off x="592904" y="532453"/>
            <a:ext cx="3186000" cy="830997"/>
          </a:xfrm>
          <a:prstGeom prst="rect">
            <a:avLst/>
          </a:prstGeom>
        </p:spPr>
        <p:txBody>
          <a:bodyPr vert="horz" wrap="square" lIns="0" tIns="0" rIns="0" bIns="0" rtlCol="0" anchor="t" anchorCtr="0">
            <a:spAutoFit/>
          </a:bodyPr>
          <a:lstStyle>
            <a:lvl1pPr>
              <a:defRPr>
                <a:solidFill>
                  <a:schemeClr val="tx1"/>
                </a:solidFill>
              </a:defRPr>
            </a:lvl1pPr>
          </a:lstStyle>
          <a:p>
            <a:r>
              <a:rPr lang="en-US"/>
              <a:t>Click to edit Master title style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92904" y="1185863"/>
            <a:ext cx="3186000" cy="3477816"/>
          </a:xfrm>
          <a:prstGeom prst="rect">
            <a:avLst/>
          </a:prstGeom>
        </p:spPr>
        <p:txBody>
          <a:bodyPr vert="horz" lIns="0" tIns="0" rIns="0" bIns="0" rtlCol="0">
            <a:noAutofit/>
          </a:bodyPr>
          <a:lstStyle>
            <a:lvl1pPr>
              <a:defRPr sz="1200">
                <a:solidFill>
                  <a:schemeClr val="tx1"/>
                </a:solidFill>
              </a:defRPr>
            </a:lvl1pPr>
            <a:lvl2pPr>
              <a:defRPr sz="1200">
                <a:solidFill>
                  <a:schemeClr val="tx1"/>
                </a:solidFill>
              </a:defRPr>
            </a:lvl2pPr>
            <a:lvl3pPr>
              <a:defRPr sz="1200">
                <a:solidFill>
                  <a:schemeClr val="tx1"/>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p:txBody>
      </p:sp>
      <p:pic>
        <p:nvPicPr>
          <p:cNvPr id="2" name="Logo">
            <a:extLst>
              <a:ext uri="{FF2B5EF4-FFF2-40B4-BE49-F238E27FC236}">
                <a16:creationId xmlns:a16="http://schemas.microsoft.com/office/drawing/2014/main" id="{D5BDB948-D14F-3A39-1D46-7E3EA41BCD69}"/>
              </a:ext>
            </a:extLst>
          </p:cNvPr>
          <p:cNvPicPr>
            <a:picLocks/>
          </p:cNvPicPr>
          <p:nvPr>
            <p:custDataLst>
              <p:tags r:id="rId2"/>
            </p:custDataLst>
          </p:nvPr>
        </p:nvPicPr>
        <p:blipFill rotWithShape="1">
          <a:blip r:embed="rId6">
            <a:extLst>
              <a:ext uri="{96DAC541-7B7A-43D3-8B79-37D633B846F1}">
                <asvg:svgBlip xmlns:asvg="http://schemas.microsoft.com/office/drawing/2016/SVG/main" r:embed="rId7"/>
              </a:ext>
            </a:extLst>
          </a:blip>
          <a:srcRect t="80" b="80"/>
          <a:stretch/>
        </p:blipFill>
        <p:spPr bwMode="black">
          <a:xfrm>
            <a:off x="8149540" y="209224"/>
            <a:ext cx="675000" cy="288920"/>
          </a:xfrm>
          <a:prstGeom prst="rect">
            <a:avLst/>
          </a:prstGeom>
        </p:spPr>
      </p:pic>
      <p:sp>
        <p:nvSpPr>
          <p:cNvPr id="6" name="PoP">
            <a:extLst>
              <a:ext uri="{FF2B5EF4-FFF2-40B4-BE49-F238E27FC236}">
                <a16:creationId xmlns:a16="http://schemas.microsoft.com/office/drawing/2014/main" id="{E6256794-8038-6DA2-3037-A2BE826EE45A}"/>
              </a:ext>
            </a:extLst>
          </p:cNvPr>
          <p:cNvSpPr>
            <a:spLocks noChangeAspect="1"/>
          </p:cNvSpPr>
          <p:nvPr>
            <p:custDataLst>
              <p:tags r:id="rId3"/>
            </p:custDataLst>
          </p:nvPr>
        </p:nvSpPr>
        <p:spPr>
          <a:xfrm>
            <a:off x="3621913" y="2844136"/>
            <a:ext cx="5522087" cy="2299364"/>
          </a:xfrm>
          <a:custGeom>
            <a:avLst/>
            <a:gdLst>
              <a:gd name="connsiteX0" fmla="*/ 281839 w 7362782"/>
              <a:gd name="connsiteY0" fmla="*/ 2602189 h 3065819"/>
              <a:gd name="connsiteX1" fmla="*/ 732852 w 7362782"/>
              <a:gd name="connsiteY1" fmla="*/ 2602189 h 3065819"/>
              <a:gd name="connsiteX2" fmla="*/ 732852 w 7362782"/>
              <a:gd name="connsiteY2" fmla="*/ 2838984 h 3065819"/>
              <a:gd name="connsiteX3" fmla="*/ 281839 w 7362782"/>
              <a:gd name="connsiteY3" fmla="*/ 2838984 h 3065819"/>
              <a:gd name="connsiteX4" fmla="*/ 0 w 7362782"/>
              <a:gd name="connsiteY4" fmla="*/ 2602189 h 3065819"/>
              <a:gd name="connsiteX5" fmla="*/ 180406 w 7362782"/>
              <a:gd name="connsiteY5" fmla="*/ 2602189 h 3065819"/>
              <a:gd name="connsiteX6" fmla="*/ 180406 w 7362782"/>
              <a:gd name="connsiteY6" fmla="*/ 2838984 h 3065819"/>
              <a:gd name="connsiteX7" fmla="*/ 0 w 7362782"/>
              <a:gd name="connsiteY7" fmla="*/ 2838984 h 3065819"/>
              <a:gd name="connsiteX8" fmla="*/ 2955042 w 7362782"/>
              <a:gd name="connsiteY8" fmla="*/ 2365392 h 3065819"/>
              <a:gd name="connsiteX9" fmla="*/ 2955042 w 7362782"/>
              <a:gd name="connsiteY9" fmla="*/ 2602189 h 3065819"/>
              <a:gd name="connsiteX10" fmla="*/ 3056475 w 7362782"/>
              <a:gd name="connsiteY10" fmla="*/ 2602189 h 3065819"/>
              <a:gd name="connsiteX11" fmla="*/ 3056475 w 7362782"/>
              <a:gd name="connsiteY11" fmla="*/ 2365392 h 3065819"/>
              <a:gd name="connsiteX12" fmla="*/ 3181893 w 7362782"/>
              <a:gd name="connsiteY12" fmla="*/ 2128596 h 3065819"/>
              <a:gd name="connsiteX13" fmla="*/ 3181893 w 7362782"/>
              <a:gd name="connsiteY13" fmla="*/ 2365392 h 3065819"/>
              <a:gd name="connsiteX14" fmla="*/ 3362299 w 7362782"/>
              <a:gd name="connsiteY14" fmla="*/ 2365392 h 3065819"/>
              <a:gd name="connsiteX15" fmla="*/ 3362299 w 7362782"/>
              <a:gd name="connsiteY15" fmla="*/ 2128596 h 3065819"/>
              <a:gd name="connsiteX16" fmla="*/ 4682463 w 7362782"/>
              <a:gd name="connsiteY16" fmla="*/ 1657343 h 3065819"/>
              <a:gd name="connsiteX17" fmla="*/ 4682463 w 7362782"/>
              <a:gd name="connsiteY17" fmla="*/ 1891916 h 3065819"/>
              <a:gd name="connsiteX18" fmla="*/ 4846956 w 7362782"/>
              <a:gd name="connsiteY18" fmla="*/ 1891916 h 3065819"/>
              <a:gd name="connsiteX19" fmla="*/ 4846956 w 7362782"/>
              <a:gd name="connsiteY19" fmla="*/ 1657343 h 3065819"/>
              <a:gd name="connsiteX20" fmla="*/ 4207934 w 7362782"/>
              <a:gd name="connsiteY20" fmla="*/ 1420546 h 3065819"/>
              <a:gd name="connsiteX21" fmla="*/ 4207934 w 7362782"/>
              <a:gd name="connsiteY21" fmla="*/ 1655119 h 3065819"/>
              <a:gd name="connsiteX22" fmla="*/ 4309367 w 7362782"/>
              <a:gd name="connsiteY22" fmla="*/ 1655119 h 3065819"/>
              <a:gd name="connsiteX23" fmla="*/ 4309367 w 7362782"/>
              <a:gd name="connsiteY23" fmla="*/ 1420546 h 3065819"/>
              <a:gd name="connsiteX24" fmla="*/ 3475081 w 7362782"/>
              <a:gd name="connsiteY24" fmla="*/ 1420546 h 3065819"/>
              <a:gd name="connsiteX25" fmla="*/ 3655487 w 7362782"/>
              <a:gd name="connsiteY25" fmla="*/ 1420546 h 3065819"/>
              <a:gd name="connsiteX26" fmla="*/ 3655487 w 7362782"/>
              <a:gd name="connsiteY26" fmla="*/ 1657343 h 3065819"/>
              <a:gd name="connsiteX27" fmla="*/ 3475081 w 7362782"/>
              <a:gd name="connsiteY27" fmla="*/ 1657343 h 3065819"/>
              <a:gd name="connsiteX28" fmla="*/ 6673471 w 7362782"/>
              <a:gd name="connsiteY28" fmla="*/ 710273 h 3065819"/>
              <a:gd name="connsiteX29" fmla="*/ 6673471 w 7362782"/>
              <a:gd name="connsiteY29" fmla="*/ 946952 h 3065819"/>
              <a:gd name="connsiteX30" fmla="*/ 6774906 w 7362782"/>
              <a:gd name="connsiteY30" fmla="*/ 946952 h 3065819"/>
              <a:gd name="connsiteX31" fmla="*/ 6774906 w 7362782"/>
              <a:gd name="connsiteY31" fmla="*/ 710273 h 3065819"/>
              <a:gd name="connsiteX32" fmla="*/ 5968230 w 7362782"/>
              <a:gd name="connsiteY32" fmla="*/ 710273 h 3065819"/>
              <a:gd name="connsiteX33" fmla="*/ 5968230 w 7362782"/>
              <a:gd name="connsiteY33" fmla="*/ 946952 h 3065819"/>
              <a:gd name="connsiteX34" fmla="*/ 6069664 w 7362782"/>
              <a:gd name="connsiteY34" fmla="*/ 946952 h 3065819"/>
              <a:gd name="connsiteX35" fmla="*/ 6069664 w 7362782"/>
              <a:gd name="connsiteY35" fmla="*/ 710273 h 3065819"/>
              <a:gd name="connsiteX36" fmla="*/ 7083302 w 7362782"/>
              <a:gd name="connsiteY36" fmla="*/ 236913 h 3065819"/>
              <a:gd name="connsiteX37" fmla="*/ 7083302 w 7362782"/>
              <a:gd name="connsiteY37" fmla="*/ 473593 h 3065819"/>
              <a:gd name="connsiteX38" fmla="*/ 7184736 w 7362782"/>
              <a:gd name="connsiteY38" fmla="*/ 473593 h 3065819"/>
              <a:gd name="connsiteX39" fmla="*/ 7184736 w 7362782"/>
              <a:gd name="connsiteY39" fmla="*/ 236913 h 3065819"/>
              <a:gd name="connsiteX40" fmla="*/ 6451885 w 7362782"/>
              <a:gd name="connsiteY40" fmla="*/ 0 h 3065819"/>
              <a:gd name="connsiteX41" fmla="*/ 7362782 w 7362782"/>
              <a:gd name="connsiteY41" fmla="*/ 0 h 3065819"/>
              <a:gd name="connsiteX42" fmla="*/ 7362782 w 7362782"/>
              <a:gd name="connsiteY42" fmla="*/ 3065819 h 3065819"/>
              <a:gd name="connsiteX43" fmla="*/ 1502792 w 7362782"/>
              <a:gd name="connsiteY43" fmla="*/ 3065819 h 3065819"/>
              <a:gd name="connsiteX44" fmla="*/ 1502792 w 7362782"/>
              <a:gd name="connsiteY44" fmla="*/ 2838399 h 3065819"/>
              <a:gd name="connsiteX45" fmla="*/ 1401357 w 7362782"/>
              <a:gd name="connsiteY45" fmla="*/ 2838399 h 3065819"/>
              <a:gd name="connsiteX46" fmla="*/ 1401357 w 7362782"/>
              <a:gd name="connsiteY46" fmla="*/ 3065819 h 3065819"/>
              <a:gd name="connsiteX47" fmla="*/ 1027795 w 7362782"/>
              <a:gd name="connsiteY47" fmla="*/ 3065819 h 3065819"/>
              <a:gd name="connsiteX48" fmla="*/ 1027795 w 7362782"/>
              <a:gd name="connsiteY48" fmla="*/ 2838399 h 3065819"/>
              <a:gd name="connsiteX49" fmla="*/ 834287 w 7362782"/>
              <a:gd name="connsiteY49" fmla="*/ 2838399 h 3065819"/>
              <a:gd name="connsiteX50" fmla="*/ 834287 w 7362782"/>
              <a:gd name="connsiteY50" fmla="*/ 2601604 h 3065819"/>
              <a:gd name="connsiteX51" fmla="*/ 1574392 w 7362782"/>
              <a:gd name="connsiteY51" fmla="*/ 2601604 h 3065819"/>
              <a:gd name="connsiteX52" fmla="*/ 1574392 w 7362782"/>
              <a:gd name="connsiteY52" fmla="*/ 2364807 h 3065819"/>
              <a:gd name="connsiteX53" fmla="*/ 2025404 w 7362782"/>
              <a:gd name="connsiteY53" fmla="*/ 2364807 h 3065819"/>
              <a:gd name="connsiteX54" fmla="*/ 2025404 w 7362782"/>
              <a:gd name="connsiteY54" fmla="*/ 2128010 h 3065819"/>
              <a:gd name="connsiteX55" fmla="*/ 2477237 w 7362782"/>
              <a:gd name="connsiteY55" fmla="*/ 2128010 h 3065819"/>
              <a:gd name="connsiteX56" fmla="*/ 2477237 w 7362782"/>
              <a:gd name="connsiteY56" fmla="*/ 2364807 h 3065819"/>
              <a:gd name="connsiteX57" fmla="*/ 2769488 w 7362782"/>
              <a:gd name="connsiteY57" fmla="*/ 2364807 h 3065819"/>
              <a:gd name="connsiteX58" fmla="*/ 2769488 w 7362782"/>
              <a:gd name="connsiteY58" fmla="*/ 1891916 h 3065819"/>
              <a:gd name="connsiteX59" fmla="*/ 2949894 w 7362782"/>
              <a:gd name="connsiteY59" fmla="*/ 1891916 h 3065819"/>
              <a:gd name="connsiteX60" fmla="*/ 2949894 w 7362782"/>
              <a:gd name="connsiteY60" fmla="*/ 2128712 h 3065819"/>
              <a:gd name="connsiteX61" fmla="*/ 3051327 w 7362782"/>
              <a:gd name="connsiteY61" fmla="*/ 2128712 h 3065819"/>
              <a:gd name="connsiteX62" fmla="*/ 3051327 w 7362782"/>
              <a:gd name="connsiteY62" fmla="*/ 1891916 h 3065819"/>
              <a:gd name="connsiteX63" fmla="*/ 3502341 w 7362782"/>
              <a:gd name="connsiteY63" fmla="*/ 1891916 h 3065819"/>
              <a:gd name="connsiteX64" fmla="*/ 3502341 w 7362782"/>
              <a:gd name="connsiteY64" fmla="*/ 2128712 h 3065819"/>
              <a:gd name="connsiteX65" fmla="*/ 3603775 w 7362782"/>
              <a:gd name="connsiteY65" fmla="*/ 2128712 h 3065819"/>
              <a:gd name="connsiteX66" fmla="*/ 3603775 w 7362782"/>
              <a:gd name="connsiteY66" fmla="*/ 1891916 h 3065819"/>
              <a:gd name="connsiteX67" fmla="*/ 3872159 w 7362782"/>
              <a:gd name="connsiteY67" fmla="*/ 1891916 h 3065819"/>
              <a:gd name="connsiteX68" fmla="*/ 3872159 w 7362782"/>
              <a:gd name="connsiteY68" fmla="*/ 1657343 h 3065819"/>
              <a:gd name="connsiteX69" fmla="*/ 3757037 w 7362782"/>
              <a:gd name="connsiteY69" fmla="*/ 1657343 h 3065819"/>
              <a:gd name="connsiteX70" fmla="*/ 3757037 w 7362782"/>
              <a:gd name="connsiteY70" fmla="*/ 1420546 h 3065819"/>
              <a:gd name="connsiteX71" fmla="*/ 3989154 w 7362782"/>
              <a:gd name="connsiteY71" fmla="*/ 1420546 h 3065819"/>
              <a:gd name="connsiteX72" fmla="*/ 3989154 w 7362782"/>
              <a:gd name="connsiteY72" fmla="*/ 1183750 h 3065819"/>
              <a:gd name="connsiteX73" fmla="*/ 4090588 w 7362782"/>
              <a:gd name="connsiteY73" fmla="*/ 1183750 h 3065819"/>
              <a:gd name="connsiteX74" fmla="*/ 4090588 w 7362782"/>
              <a:gd name="connsiteY74" fmla="*/ 1420546 h 3065819"/>
              <a:gd name="connsiteX75" fmla="*/ 4207349 w 7362782"/>
              <a:gd name="connsiteY75" fmla="*/ 1420546 h 3065819"/>
              <a:gd name="connsiteX76" fmla="*/ 4207349 w 7362782"/>
              <a:gd name="connsiteY76" fmla="*/ 1183750 h 3065819"/>
              <a:gd name="connsiteX77" fmla="*/ 4658361 w 7362782"/>
              <a:gd name="connsiteY77" fmla="*/ 1183750 h 3065819"/>
              <a:gd name="connsiteX78" fmla="*/ 4658361 w 7362782"/>
              <a:gd name="connsiteY78" fmla="*/ 1420546 h 3065819"/>
              <a:gd name="connsiteX79" fmla="*/ 5026776 w 7362782"/>
              <a:gd name="connsiteY79" fmla="*/ 1420546 h 3065819"/>
              <a:gd name="connsiteX80" fmla="*/ 5026776 w 7362782"/>
              <a:gd name="connsiteY80" fmla="*/ 1183750 h 3065819"/>
              <a:gd name="connsiteX81" fmla="*/ 4847074 w 7362782"/>
              <a:gd name="connsiteY81" fmla="*/ 1183750 h 3065819"/>
              <a:gd name="connsiteX82" fmla="*/ 4847074 w 7362782"/>
              <a:gd name="connsiteY82" fmla="*/ 946952 h 3065819"/>
              <a:gd name="connsiteX83" fmla="*/ 5517334 w 7362782"/>
              <a:gd name="connsiteY83" fmla="*/ 946952 h 3065819"/>
              <a:gd name="connsiteX84" fmla="*/ 5517334 w 7362782"/>
              <a:gd name="connsiteY84" fmla="*/ 710156 h 3065819"/>
              <a:gd name="connsiteX85" fmla="*/ 5899555 w 7362782"/>
              <a:gd name="connsiteY85" fmla="*/ 710156 h 3065819"/>
              <a:gd name="connsiteX86" fmla="*/ 5899555 w 7362782"/>
              <a:gd name="connsiteY86" fmla="*/ 473477 h 3065819"/>
              <a:gd name="connsiteX87" fmla="*/ 6068495 w 7362782"/>
              <a:gd name="connsiteY87" fmla="*/ 473477 h 3065819"/>
              <a:gd name="connsiteX88" fmla="*/ 6068495 w 7362782"/>
              <a:gd name="connsiteY88" fmla="*/ 236680 h 3065819"/>
              <a:gd name="connsiteX89" fmla="*/ 6166184 w 7362782"/>
              <a:gd name="connsiteY89" fmla="*/ 236680 h 3065819"/>
              <a:gd name="connsiteX90" fmla="*/ 6166184 w 7362782"/>
              <a:gd name="connsiteY90" fmla="*/ 473477 h 3065819"/>
              <a:gd name="connsiteX91" fmla="*/ 6350567 w 7362782"/>
              <a:gd name="connsiteY91" fmla="*/ 473477 h 3065819"/>
              <a:gd name="connsiteX92" fmla="*/ 6350567 w 7362782"/>
              <a:gd name="connsiteY92" fmla="*/ 710156 h 3065819"/>
              <a:gd name="connsiteX93" fmla="*/ 6452001 w 7362782"/>
              <a:gd name="connsiteY93" fmla="*/ 710156 h 3065819"/>
              <a:gd name="connsiteX94" fmla="*/ 6452001 w 7362782"/>
              <a:gd name="connsiteY94" fmla="*/ 473477 h 3065819"/>
              <a:gd name="connsiteX95" fmla="*/ 6632290 w 7362782"/>
              <a:gd name="connsiteY95" fmla="*/ 473477 h 3065819"/>
              <a:gd name="connsiteX96" fmla="*/ 6632290 w 7362782"/>
              <a:gd name="connsiteY96" fmla="*/ 236797 h 3065819"/>
              <a:gd name="connsiteX97" fmla="*/ 6451885 w 7362782"/>
              <a:gd name="connsiteY97" fmla="*/ 236797 h 306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362782" h="3065819">
                <a:moveTo>
                  <a:pt x="281839" y="2602189"/>
                </a:moveTo>
                <a:lnTo>
                  <a:pt x="732852" y="2602189"/>
                </a:lnTo>
                <a:lnTo>
                  <a:pt x="732852" y="2838984"/>
                </a:lnTo>
                <a:lnTo>
                  <a:pt x="281839" y="2838984"/>
                </a:lnTo>
                <a:close/>
                <a:moveTo>
                  <a:pt x="0" y="2602189"/>
                </a:moveTo>
                <a:lnTo>
                  <a:pt x="180406" y="2602189"/>
                </a:lnTo>
                <a:lnTo>
                  <a:pt x="180406" y="2838984"/>
                </a:lnTo>
                <a:lnTo>
                  <a:pt x="0" y="2838984"/>
                </a:lnTo>
                <a:close/>
                <a:moveTo>
                  <a:pt x="2955042" y="2365392"/>
                </a:moveTo>
                <a:lnTo>
                  <a:pt x="2955042" y="2602189"/>
                </a:lnTo>
                <a:lnTo>
                  <a:pt x="3056475" y="2602189"/>
                </a:lnTo>
                <a:lnTo>
                  <a:pt x="3056475" y="2365392"/>
                </a:lnTo>
                <a:close/>
                <a:moveTo>
                  <a:pt x="3181893" y="2128596"/>
                </a:moveTo>
                <a:lnTo>
                  <a:pt x="3181893" y="2365392"/>
                </a:lnTo>
                <a:lnTo>
                  <a:pt x="3362299" y="2365392"/>
                </a:lnTo>
                <a:lnTo>
                  <a:pt x="3362299" y="2128596"/>
                </a:lnTo>
                <a:close/>
                <a:moveTo>
                  <a:pt x="4682463" y="1657343"/>
                </a:moveTo>
                <a:lnTo>
                  <a:pt x="4682463" y="1891916"/>
                </a:lnTo>
                <a:lnTo>
                  <a:pt x="4846956" y="1891916"/>
                </a:lnTo>
                <a:lnTo>
                  <a:pt x="4846956" y="1657343"/>
                </a:lnTo>
                <a:close/>
                <a:moveTo>
                  <a:pt x="4207934" y="1420546"/>
                </a:moveTo>
                <a:lnTo>
                  <a:pt x="4207934" y="1655119"/>
                </a:lnTo>
                <a:lnTo>
                  <a:pt x="4309367" y="1655119"/>
                </a:lnTo>
                <a:lnTo>
                  <a:pt x="4309367" y="1420546"/>
                </a:lnTo>
                <a:close/>
                <a:moveTo>
                  <a:pt x="3475081" y="1420546"/>
                </a:moveTo>
                <a:lnTo>
                  <a:pt x="3655487" y="1420546"/>
                </a:lnTo>
                <a:lnTo>
                  <a:pt x="3655487" y="1657343"/>
                </a:lnTo>
                <a:lnTo>
                  <a:pt x="3475081" y="1657343"/>
                </a:lnTo>
                <a:close/>
                <a:moveTo>
                  <a:pt x="6673471" y="710273"/>
                </a:moveTo>
                <a:lnTo>
                  <a:pt x="6673471" y="946952"/>
                </a:lnTo>
                <a:lnTo>
                  <a:pt x="6774906" y="946952"/>
                </a:lnTo>
                <a:lnTo>
                  <a:pt x="6774906" y="710273"/>
                </a:lnTo>
                <a:close/>
                <a:moveTo>
                  <a:pt x="5968230" y="710273"/>
                </a:moveTo>
                <a:lnTo>
                  <a:pt x="5968230" y="946952"/>
                </a:lnTo>
                <a:lnTo>
                  <a:pt x="6069664" y="946952"/>
                </a:lnTo>
                <a:lnTo>
                  <a:pt x="6069664" y="710273"/>
                </a:lnTo>
                <a:close/>
                <a:moveTo>
                  <a:pt x="7083302" y="236913"/>
                </a:moveTo>
                <a:lnTo>
                  <a:pt x="7083302" y="473593"/>
                </a:lnTo>
                <a:lnTo>
                  <a:pt x="7184736" y="473593"/>
                </a:lnTo>
                <a:lnTo>
                  <a:pt x="7184736" y="236913"/>
                </a:lnTo>
                <a:close/>
                <a:moveTo>
                  <a:pt x="6451885" y="0"/>
                </a:moveTo>
                <a:lnTo>
                  <a:pt x="7362782" y="0"/>
                </a:lnTo>
                <a:lnTo>
                  <a:pt x="7362782" y="3065819"/>
                </a:lnTo>
                <a:lnTo>
                  <a:pt x="1502792" y="3065819"/>
                </a:lnTo>
                <a:lnTo>
                  <a:pt x="1502792" y="2838399"/>
                </a:lnTo>
                <a:lnTo>
                  <a:pt x="1401357" y="2838399"/>
                </a:lnTo>
                <a:lnTo>
                  <a:pt x="1401357" y="3065819"/>
                </a:lnTo>
                <a:lnTo>
                  <a:pt x="1027795" y="3065819"/>
                </a:lnTo>
                <a:lnTo>
                  <a:pt x="1027795" y="2838399"/>
                </a:lnTo>
                <a:lnTo>
                  <a:pt x="834287" y="2838399"/>
                </a:lnTo>
                <a:lnTo>
                  <a:pt x="834287" y="2601604"/>
                </a:lnTo>
                <a:lnTo>
                  <a:pt x="1574392" y="2601604"/>
                </a:lnTo>
                <a:lnTo>
                  <a:pt x="1574392" y="2364807"/>
                </a:lnTo>
                <a:lnTo>
                  <a:pt x="2025404" y="2364807"/>
                </a:lnTo>
                <a:lnTo>
                  <a:pt x="2025404" y="2128010"/>
                </a:lnTo>
                <a:lnTo>
                  <a:pt x="2477237" y="2128010"/>
                </a:lnTo>
                <a:lnTo>
                  <a:pt x="2477237" y="2364807"/>
                </a:lnTo>
                <a:lnTo>
                  <a:pt x="2769488" y="2364807"/>
                </a:lnTo>
                <a:lnTo>
                  <a:pt x="2769488" y="1891916"/>
                </a:lnTo>
                <a:lnTo>
                  <a:pt x="2949894" y="1891916"/>
                </a:lnTo>
                <a:lnTo>
                  <a:pt x="2949894" y="2128712"/>
                </a:lnTo>
                <a:lnTo>
                  <a:pt x="3051327" y="2128712"/>
                </a:lnTo>
                <a:lnTo>
                  <a:pt x="3051327" y="1891916"/>
                </a:lnTo>
                <a:lnTo>
                  <a:pt x="3502341" y="1891916"/>
                </a:lnTo>
                <a:lnTo>
                  <a:pt x="3502341" y="2128712"/>
                </a:lnTo>
                <a:lnTo>
                  <a:pt x="3603775" y="2128712"/>
                </a:lnTo>
                <a:lnTo>
                  <a:pt x="3603775" y="1891916"/>
                </a:lnTo>
                <a:lnTo>
                  <a:pt x="3872159" y="1891916"/>
                </a:lnTo>
                <a:lnTo>
                  <a:pt x="3872159" y="1657343"/>
                </a:lnTo>
                <a:lnTo>
                  <a:pt x="3757037" y="1657343"/>
                </a:lnTo>
                <a:lnTo>
                  <a:pt x="3757037" y="1420546"/>
                </a:lnTo>
                <a:lnTo>
                  <a:pt x="3989154" y="1420546"/>
                </a:lnTo>
                <a:lnTo>
                  <a:pt x="3989154" y="1183750"/>
                </a:lnTo>
                <a:lnTo>
                  <a:pt x="4090588" y="1183750"/>
                </a:lnTo>
                <a:lnTo>
                  <a:pt x="4090588" y="1420546"/>
                </a:lnTo>
                <a:lnTo>
                  <a:pt x="4207349" y="1420546"/>
                </a:lnTo>
                <a:lnTo>
                  <a:pt x="4207349" y="1183750"/>
                </a:lnTo>
                <a:lnTo>
                  <a:pt x="4658361" y="1183750"/>
                </a:lnTo>
                <a:lnTo>
                  <a:pt x="4658361" y="1420546"/>
                </a:lnTo>
                <a:lnTo>
                  <a:pt x="5026776" y="1420546"/>
                </a:lnTo>
                <a:lnTo>
                  <a:pt x="5026776" y="1183750"/>
                </a:lnTo>
                <a:lnTo>
                  <a:pt x="4847074" y="1183750"/>
                </a:lnTo>
                <a:lnTo>
                  <a:pt x="4847074" y="946952"/>
                </a:lnTo>
                <a:lnTo>
                  <a:pt x="5517334" y="946952"/>
                </a:lnTo>
                <a:lnTo>
                  <a:pt x="5517334" y="710156"/>
                </a:lnTo>
                <a:lnTo>
                  <a:pt x="5899555" y="710156"/>
                </a:lnTo>
                <a:lnTo>
                  <a:pt x="5899555" y="473477"/>
                </a:lnTo>
                <a:lnTo>
                  <a:pt x="6068495" y="473477"/>
                </a:lnTo>
                <a:lnTo>
                  <a:pt x="6068495" y="236680"/>
                </a:lnTo>
                <a:lnTo>
                  <a:pt x="6166184" y="236680"/>
                </a:lnTo>
                <a:lnTo>
                  <a:pt x="6166184" y="473477"/>
                </a:lnTo>
                <a:lnTo>
                  <a:pt x="6350567" y="473477"/>
                </a:lnTo>
                <a:lnTo>
                  <a:pt x="6350567" y="710156"/>
                </a:lnTo>
                <a:lnTo>
                  <a:pt x="6452001" y="710156"/>
                </a:lnTo>
                <a:lnTo>
                  <a:pt x="6452001" y="473477"/>
                </a:lnTo>
                <a:lnTo>
                  <a:pt x="6632290" y="473477"/>
                </a:lnTo>
                <a:lnTo>
                  <a:pt x="6632290" y="236797"/>
                </a:lnTo>
                <a:lnTo>
                  <a:pt x="6451885" y="236797"/>
                </a:lnTo>
                <a:close/>
              </a:path>
            </a:pathLst>
          </a:custGeom>
          <a:solidFill>
            <a:srgbClr val="009CDE"/>
          </a:solidFill>
          <a:ln w="0" cap="flat">
            <a:noFill/>
            <a:prstDash val="solid"/>
            <a:miter/>
          </a:ln>
        </p:spPr>
        <p:txBody>
          <a:bodyPr rtlCol="0" anchor="ctr"/>
          <a:lstStyle/>
          <a:p>
            <a:endParaRPr lang="en-GB" sz="1200" dirty="0"/>
          </a:p>
        </p:txBody>
      </p:sp>
      <p:pic>
        <p:nvPicPr>
          <p:cNvPr id="9" name="Picture 8">
            <a:extLst>
              <a:ext uri="{FF2B5EF4-FFF2-40B4-BE49-F238E27FC236}">
                <a16:creationId xmlns:a16="http://schemas.microsoft.com/office/drawing/2014/main" id="{A1647CCA-2921-F01F-A7AA-6D67F5F33A21}"/>
              </a:ext>
            </a:extLst>
          </p:cNvPr>
          <p:cNvPicPr>
            <a:picLocks noChangeAspect="1"/>
          </p:cNvPicPr>
          <p:nvPr>
            <p:custDataLst>
              <p:tags r:id="rId4"/>
            </p:custDataLst>
          </p:nvPr>
        </p:nvPicPr>
        <p:blipFill>
          <a:blip r:embed="rId8"/>
          <a:stretch>
            <a:fillRect/>
          </a:stretch>
        </p:blipFill>
        <p:spPr>
          <a:xfrm>
            <a:off x="4436999" y="984972"/>
            <a:ext cx="4201676" cy="1675642"/>
          </a:xfrm>
          <a:prstGeom prst="rect">
            <a:avLst/>
          </a:prstGeom>
        </p:spPr>
      </p:pic>
    </p:spTree>
    <p:extLst>
      <p:ext uri="{BB962C8B-B14F-4D97-AF65-F5344CB8AC3E}">
        <p14:creationId xmlns:p14="http://schemas.microsoft.com/office/powerpoint/2010/main" val="3700740769"/>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0EE8C3-CAC5-6D7D-737C-C1FF54D61453}"/>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FB676995-7283-373F-7C21-5BA3F1B7FA2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a:extLst>
              <a:ext uri="{FF2B5EF4-FFF2-40B4-BE49-F238E27FC236}">
                <a16:creationId xmlns:a16="http://schemas.microsoft.com/office/drawing/2014/main" id="{7997EE4A-D5D3-9C22-E81A-0BDCEC633496}"/>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162926927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F5AE9C9-21B7-5594-1683-919090BEE943}"/>
              </a:ext>
            </a:extLst>
          </p:cNvPr>
          <p:cNvSpPr>
            <a:spLocks noGrp="1"/>
          </p:cNvSpPr>
          <p:nvPr>
            <p:ph type="title" orient="vert"/>
          </p:nvPr>
        </p:nvSpPr>
        <p:spPr>
          <a:xfrm>
            <a:off x="7723644" y="411726"/>
            <a:ext cx="830997" cy="4251952"/>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99709DA0-877F-2DB6-3393-B09F0C22E4D6}"/>
              </a:ext>
            </a:extLst>
          </p:cNvPr>
          <p:cNvSpPr>
            <a:spLocks noGrp="1"/>
          </p:cNvSpPr>
          <p:nvPr>
            <p:ph type="body" orient="vert" idx="1"/>
          </p:nvPr>
        </p:nvSpPr>
        <p:spPr>
          <a:xfrm>
            <a:off x="589360" y="411726"/>
            <a:ext cx="6074569" cy="425195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a:extLst>
              <a:ext uri="{FF2B5EF4-FFF2-40B4-BE49-F238E27FC236}">
                <a16:creationId xmlns:a16="http://schemas.microsoft.com/office/drawing/2014/main" id="{90CA9267-7E18-DEBB-BCB1-7905ECDE0D7E}"/>
              </a:ext>
            </a:extLst>
          </p:cNvPr>
          <p:cNvSpPr>
            <a:spLocks noGrp="1"/>
          </p:cNvSpPr>
          <p:nvPr>
            <p:ph type="sldNum" sz="quarter" idx="12"/>
          </p:nvPr>
        </p:nvSpPr>
        <p:spPr/>
        <p:txBody>
          <a:bodyPr/>
          <a:lstStyle/>
          <a:p>
            <a:fld id="{6686A102-957E-47D3-A22D-E8508A8052D6}" type="slidenum">
              <a:rPr lang="en-GB" smtClean="0"/>
              <a:t>‹#›</a:t>
            </a:fld>
            <a:endParaRPr lang="en-GB" dirty="0"/>
          </a:p>
        </p:txBody>
      </p:sp>
    </p:spTree>
    <p:extLst>
      <p:ext uri="{BB962C8B-B14F-4D97-AF65-F5344CB8AC3E}">
        <p14:creationId xmlns:p14="http://schemas.microsoft.com/office/powerpoint/2010/main" val="236364969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Back cover">
    <p:bg>
      <p:bgRef idx="1001">
        <a:schemeClr val="bg2"/>
      </p:bgRef>
    </p:bg>
    <p:spTree>
      <p:nvGrpSpPr>
        <p:cNvPr id="1" name=""/>
        <p:cNvGrpSpPr/>
        <p:nvPr/>
      </p:nvGrpSpPr>
      <p:grpSpPr>
        <a:xfrm>
          <a:off x="0" y="0"/>
          <a:ext cx="0" cy="0"/>
          <a:chOff x="0" y="0"/>
          <a:chExt cx="0" cy="0"/>
        </a:xfrm>
      </p:grpSpPr>
      <p:pic>
        <p:nvPicPr>
          <p:cNvPr id="2" name="Logo">
            <a:extLst>
              <a:ext uri="{FF2B5EF4-FFF2-40B4-BE49-F238E27FC236}">
                <a16:creationId xmlns:a16="http://schemas.microsoft.com/office/drawing/2014/main" id="{121154CE-E443-F989-D157-4232E4E73F64}"/>
              </a:ext>
            </a:extLst>
          </p:cNvPr>
          <p:cNvPicPr>
            <a:picLocks/>
          </p:cNvPicPr>
          <p:nvPr>
            <p:custDataLst>
              <p:tags r:id="rId1"/>
            </p:custDataLst>
          </p:nvPr>
        </p:nvPicPr>
        <p:blipFill rotWithShape="1">
          <a:blip r:embed="rId3">
            <a:extLst>
              <a:ext uri="{96DAC541-7B7A-43D3-8B79-37D633B846F1}">
                <asvg:svgBlip xmlns:asvg="http://schemas.microsoft.com/office/drawing/2016/SVG/main" r:embed="rId4"/>
              </a:ext>
            </a:extLst>
          </a:blip>
          <a:srcRect t="80" b="80"/>
          <a:stretch/>
        </p:blipFill>
        <p:spPr>
          <a:xfrm>
            <a:off x="7628541" y="513160"/>
            <a:ext cx="926100" cy="388800"/>
          </a:xfrm>
          <a:prstGeom prst="rect">
            <a:avLst/>
          </a:prstGeom>
        </p:spPr>
      </p:pic>
    </p:spTree>
    <p:extLst>
      <p:ext uri="{BB962C8B-B14F-4D97-AF65-F5344CB8AC3E}">
        <p14:creationId xmlns:p14="http://schemas.microsoft.com/office/powerpoint/2010/main" val="501018774"/>
      </p:ext>
    </p:extLst>
  </p:cSld>
  <p:clrMapOvr>
    <a:overrideClrMapping bg1="dk1" tx1="lt1" bg2="dk2" tx2="lt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Content Slide 1">
    <p:spTree>
      <p:nvGrpSpPr>
        <p:cNvPr id="1" name=""/>
        <p:cNvGrpSpPr/>
        <p:nvPr/>
      </p:nvGrpSpPr>
      <p:grpSpPr>
        <a:xfrm>
          <a:off x="0" y="0"/>
          <a:ext cx="0" cy="0"/>
          <a:chOff x="0" y="0"/>
          <a:chExt cx="0" cy="0"/>
        </a:xfrm>
      </p:grpSpPr>
      <p:sp>
        <p:nvSpPr>
          <p:cNvPr id="5" name="Rectangle 4"/>
          <p:cNvSpPr/>
          <p:nvPr/>
        </p:nvSpPr>
        <p:spPr>
          <a:xfrm>
            <a:off x="3347864" y="968400"/>
            <a:ext cx="144016" cy="350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 Placeholder 5"/>
          <p:cNvSpPr>
            <a:spLocks noGrp="1"/>
          </p:cNvSpPr>
          <p:nvPr>
            <p:ph type="body" sz="quarter" idx="14" hasCustomPrompt="1"/>
          </p:nvPr>
        </p:nvSpPr>
        <p:spPr>
          <a:xfrm>
            <a:off x="3995722" y="968400"/>
            <a:ext cx="4968893" cy="331200"/>
          </a:xfrm>
          <a:prstGeom prst="rect">
            <a:avLst/>
          </a:prstGeom>
        </p:spPr>
        <p:txBody>
          <a:bodyPr>
            <a:noAutofit/>
          </a:bodyPr>
          <a:lstStyle>
            <a:lvl1pPr marL="0" indent="0">
              <a:lnSpc>
                <a:spcPct val="90000"/>
              </a:lnSpc>
              <a:spcAft>
                <a:spcPts val="0"/>
              </a:spcAft>
              <a:buNone/>
              <a:defRPr sz="2400">
                <a:solidFill>
                  <a:schemeClr val="accent2"/>
                </a:solidFill>
              </a:defRPr>
            </a:lvl1pPr>
          </a:lstStyle>
          <a:p>
            <a:pPr lvl="0"/>
            <a:r>
              <a:rPr lang="en-US"/>
              <a:t>Click to edit subheading – 24pt</a:t>
            </a:r>
          </a:p>
        </p:txBody>
      </p:sp>
      <p:sp>
        <p:nvSpPr>
          <p:cNvPr id="27" name="Content Placeholder 2"/>
          <p:cNvSpPr>
            <a:spLocks noGrp="1"/>
          </p:cNvSpPr>
          <p:nvPr>
            <p:ph sz="quarter" idx="16" hasCustomPrompt="1"/>
          </p:nvPr>
        </p:nvSpPr>
        <p:spPr>
          <a:xfrm>
            <a:off x="3995937" y="1360799"/>
            <a:ext cx="4968677" cy="3119125"/>
          </a:xfrm>
          <a:prstGeom prst="rect">
            <a:avLst/>
          </a:prstGeom>
        </p:spPr>
        <p:txBody>
          <a:bodyPr>
            <a:normAutofit/>
          </a:bodyPr>
          <a:lstStyle>
            <a:lvl1pPr>
              <a:defRPr sz="1600"/>
            </a:lvl1pPr>
            <a:lvl2pPr>
              <a:defRPr sz="1600"/>
            </a:lvl2pPr>
            <a:lvl3pPr>
              <a:defRPr sz="1600"/>
            </a:lvl3pPr>
            <a:lvl4pPr>
              <a:defRPr sz="1600"/>
            </a:lvl4pPr>
            <a:lvl5pP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Rectangle 11"/>
          <p:cNvSpPr/>
          <p:nvPr/>
        </p:nvSpPr>
        <p:spPr>
          <a:xfrm>
            <a:off x="3563888" y="968400"/>
            <a:ext cx="288032" cy="350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Picture Placeholder 2"/>
          <p:cNvSpPr>
            <a:spLocks noGrp="1"/>
          </p:cNvSpPr>
          <p:nvPr>
            <p:ph type="pic" sz="quarter" idx="17"/>
          </p:nvPr>
        </p:nvSpPr>
        <p:spPr>
          <a:xfrm>
            <a:off x="0" y="968400"/>
            <a:ext cx="3275856" cy="3506400"/>
          </a:xfrm>
          <a:prstGeom prst="rect">
            <a:avLst/>
          </a:prstGeom>
        </p:spPr>
        <p:txBody>
          <a:bodyPr/>
          <a:lstStyle/>
          <a:p>
            <a:r>
              <a:rPr lang="en-US" dirty="0"/>
              <a:t>Click icon to add picture</a:t>
            </a: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2485937444"/>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99110" y="545516"/>
            <a:ext cx="9141263" cy="51292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10919" y="532453"/>
            <a:ext cx="7966344" cy="415499"/>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Tree>
    <p:extLst>
      <p:ext uri="{BB962C8B-B14F-4D97-AF65-F5344CB8AC3E}">
        <p14:creationId xmlns:p14="http://schemas.microsoft.com/office/powerpoint/2010/main" val="43327772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20100"/>
            <a:ext cx="9141263" cy="5129264"/>
          </a:xfrm>
          <a:prstGeom prst="rect">
            <a:avLst/>
          </a:prstGeom>
        </p:spPr>
      </p:pic>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8147327" y="231790"/>
            <a:ext cx="683885" cy="287030"/>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11277451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780268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737" y="14236"/>
            <a:ext cx="9141263" cy="5129264"/>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611981" y="532453"/>
            <a:ext cx="7965282" cy="415499"/>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611981" y="1410892"/>
            <a:ext cx="7965282" cy="3231356"/>
          </a:xfrm>
          <a:prstGeom prst="rect">
            <a:avLst/>
          </a:prstGeom>
        </p:spPr>
        <p:txBody>
          <a:bodyPr vert="horz" lIns="0" tIns="0" rIns="0" bIns="0" rtlCol="0">
            <a:normAutofit/>
          </a:bodyPr>
          <a:lstStyle>
            <a:lvl1pPr>
              <a:defRPr sz="1050">
                <a:solidFill>
                  <a:schemeClr val="accent4"/>
                </a:solidFill>
              </a:defRPr>
            </a:lvl1pPr>
            <a:lvl2pPr>
              <a:defRPr sz="1050">
                <a:solidFill>
                  <a:schemeClr val="accent4"/>
                </a:solidFill>
              </a:defRPr>
            </a:lvl2pPr>
            <a:lvl3pPr>
              <a:defRPr sz="1050">
                <a:solidFill>
                  <a:schemeClr val="accent4"/>
                </a:solidFill>
              </a:defRPr>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610919" y="1006078"/>
            <a:ext cx="7966344" cy="247755"/>
          </a:xfrm>
        </p:spPr>
        <p:txBody>
          <a:bodyPr rIns="0"/>
          <a:lstStyle>
            <a:lvl1pPr>
              <a:spcBef>
                <a:spcPts val="0"/>
              </a:spcBef>
              <a:defRPr sz="15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grpSp>
        <p:nvGrpSpPr>
          <p:cNvPr id="3" name="Group 2">
            <a:extLst>
              <a:ext uri="{FF2B5EF4-FFF2-40B4-BE49-F238E27FC236}">
                <a16:creationId xmlns:a16="http://schemas.microsoft.com/office/drawing/2014/main" id="{EA3A1B29-CC56-5B56-9ADA-82F65D00ACC8}"/>
              </a:ext>
            </a:extLst>
          </p:cNvPr>
          <p:cNvGrpSpPr/>
          <p:nvPr/>
        </p:nvGrpSpPr>
        <p:grpSpPr>
          <a:xfrm>
            <a:off x="8147327" y="231790"/>
            <a:ext cx="683885" cy="287030"/>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sz="1200" dirty="0"/>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29122611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9140618" cy="51435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613172" y="493174"/>
            <a:ext cx="3913585" cy="143609"/>
          </a:xfrm>
        </p:spPr>
        <p:txBody>
          <a:bodyPr/>
          <a:lstStyle>
            <a:lvl1pPr>
              <a:defRPr sz="75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613172" y="786900"/>
            <a:ext cx="3913585" cy="830997"/>
          </a:xfrm>
          <a:noFill/>
        </p:spPr>
        <p:txBody>
          <a:bodyPr lIns="0" tIns="0" rIns="900000" bIns="0" anchor="t" anchorCtr="0"/>
          <a:lstStyle>
            <a:lvl1pPr algn="l">
              <a:lnSpc>
                <a:spcPct val="100000"/>
              </a:lnSpc>
              <a:spcBef>
                <a:spcPts val="0"/>
              </a:spcBef>
              <a:spcAft>
                <a:spcPts val="0"/>
              </a:spcAft>
              <a:defRPr sz="27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613173" y="1616745"/>
            <a:ext cx="3913584" cy="536764"/>
          </a:xfrm>
        </p:spPr>
        <p:txBody>
          <a:bodyPr/>
          <a:lstStyle>
            <a:lvl1pPr>
              <a:defRPr sz="15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611982" y="2206504"/>
            <a:ext cx="3913585" cy="275248"/>
          </a:xfrm>
        </p:spPr>
        <p:txBody>
          <a:bodyPr/>
          <a:lstStyle>
            <a:lvl1pPr>
              <a:defRPr sz="12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7640349" y="515962"/>
            <a:ext cx="926227" cy="388742"/>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dirty="0"/>
              <a:t>Click icon to add picture</a:t>
            </a:r>
            <a:endParaRPr lang="en-GB" dirty="0"/>
          </a:p>
        </p:txBody>
      </p:sp>
    </p:spTree>
    <p:extLst>
      <p:ext uri="{BB962C8B-B14F-4D97-AF65-F5344CB8AC3E}">
        <p14:creationId xmlns:p14="http://schemas.microsoft.com/office/powerpoint/2010/main" val="402078477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005"/>
            <a:ext cx="9143998" cy="514149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927496"/>
            <a:ext cx="9140618" cy="4216004"/>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dirty="0"/>
              <a:t>Click icon to add picture</a:t>
            </a:r>
            <a:endParaRPr lang="en-GB" dirty="0"/>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1"/>
            <a:ext cx="585900" cy="161583"/>
          </a:xfrm>
          <a:prstGeom prst="rect">
            <a:avLst/>
          </a:prstGeom>
          <a:noFill/>
        </p:spPr>
        <p:txBody>
          <a:bodyPr wrap="square" lIns="0" tIns="0" rIns="0" bIns="0" rtlCol="0">
            <a:spAutoFit/>
          </a:bodyPr>
          <a:lstStyle/>
          <a:p>
            <a:r>
              <a:rPr lang="en-GB" sz="1050" dirty="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184450"/>
            <a:ext cx="550800" cy="184100"/>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GB" sz="1050" dirty="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497644"/>
            <a:ext cx="4995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4662488" y="3533902"/>
            <a:ext cx="3914775" cy="1009846"/>
          </a:xfrm>
          <a:solidFill>
            <a:schemeClr val="accent1"/>
          </a:solidFill>
        </p:spPr>
        <p:txBody>
          <a:bodyPr lIns="180000" tIns="180000" rIns="180000" bIns="180000" anchor="ctr" anchorCtr="0"/>
          <a:lstStyle>
            <a:lvl1pPr algn="l">
              <a:lnSpc>
                <a:spcPct val="100000"/>
              </a:lnSpc>
              <a:spcBef>
                <a:spcPts val="0"/>
              </a:spcBef>
              <a:spcAft>
                <a:spcPts val="0"/>
              </a:spcAft>
              <a:defRPr sz="21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7640349" y="515962"/>
            <a:ext cx="926227" cy="388742"/>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339221" y="1260078"/>
            <a:ext cx="1698164" cy="205195"/>
          </a:xfrm>
          <a:prstGeom prst="rect">
            <a:avLst/>
          </a:prstGeom>
        </p:spPr>
      </p:pic>
    </p:spTree>
    <p:extLst>
      <p:ext uri="{BB962C8B-B14F-4D97-AF65-F5344CB8AC3E}">
        <p14:creationId xmlns:p14="http://schemas.microsoft.com/office/powerpoint/2010/main" val="2506225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9426" y="0"/>
            <a:ext cx="9163426" cy="5152972"/>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7640349" y="515962"/>
            <a:ext cx="926227" cy="388742"/>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424811469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9144000" cy="51435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1962044" y="2823070"/>
            <a:ext cx="3239691" cy="738664"/>
          </a:xfrm>
        </p:spPr>
        <p:txBody>
          <a:bodyPr/>
          <a:lstStyle>
            <a:lvl1pPr>
              <a:spcBef>
                <a:spcPts val="0"/>
              </a:spcBef>
              <a:defRPr sz="21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1962044" y="1806763"/>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6056975" y="-713195"/>
            <a:ext cx="3087025" cy="58499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Mix and match color only divider slides</a:t>
            </a:r>
          </a:p>
          <a:p>
            <a:pPr marL="0" indent="0" algn="l">
              <a:buFont typeface="+mj-lt"/>
              <a:buNone/>
            </a:pPr>
            <a:endParaRPr lang="en-US" sz="1350" b="0" dirty="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7640349" y="515962"/>
            <a:ext cx="926227" cy="388742"/>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2731864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096"/>
            <a:ext cx="9144000" cy="5144596"/>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dirty="0"/>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1962044" y="2256755"/>
            <a:ext cx="3239690" cy="923330"/>
          </a:xfrm>
          <a:prstGeom prst="rect">
            <a:avLst/>
          </a:prstGeom>
        </p:spPr>
        <p:txBody>
          <a:bodyPr vert="horz" wrap="square" lIns="0" tIns="0" rIns="0" bIns="0" rtlCol="0" anchor="t" anchorCtr="0">
            <a:spAutoFit/>
          </a:bodyPr>
          <a:lstStyle>
            <a:lvl1pPr>
              <a:defRPr sz="3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Either use photo dividers or colour dividers don’t mix and match</a:t>
            </a:r>
          </a:p>
          <a:p>
            <a:pPr marL="0" indent="0" algn="l">
              <a:buFont typeface="+mj-lt"/>
              <a:buNone/>
            </a:pPr>
            <a:endParaRPr lang="en-US" sz="1350" b="0" dirty="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7640349" y="515962"/>
            <a:ext cx="926227" cy="388742"/>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sz="1200" dirty="0"/>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sz="1200" dirty="0"/>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sz="1200" dirty="0"/>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sz="1200" dirty="0"/>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sz="1200" dirty="0"/>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sz="1200" dirty="0"/>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sz="1200" dirty="0"/>
            </a:p>
          </p:txBody>
        </p:sp>
      </p:grpSp>
    </p:spTree>
    <p:extLst>
      <p:ext uri="{BB962C8B-B14F-4D97-AF65-F5344CB8AC3E}">
        <p14:creationId xmlns:p14="http://schemas.microsoft.com/office/powerpoint/2010/main" val="249829265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9144000" cy="51435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3987404" y="870347"/>
            <a:ext cx="4589858" cy="415499"/>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6056975" y="-803194"/>
            <a:ext cx="3087025" cy="674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81000" tIns="81000" rIns="81000" bIns="42260" rtlCol="0" anchor="t" anchorCtr="0">
            <a:noAutofit/>
          </a:bodyPr>
          <a:lstStyle/>
          <a:p>
            <a:pPr algn="l"/>
            <a:r>
              <a:rPr lang="en-US" sz="1350" b="1" dirty="0">
                <a:solidFill>
                  <a:srgbClr val="E40046"/>
                </a:solidFill>
              </a:rPr>
              <a:t>Tips:</a:t>
            </a:r>
          </a:p>
          <a:p>
            <a:pPr marL="0" indent="0" algn="l">
              <a:buFont typeface="+mj-lt"/>
              <a:buNone/>
            </a:pPr>
            <a:r>
              <a:rPr lang="en-US" sz="1050" b="0" dirty="0">
                <a:solidFill>
                  <a:srgbClr val="E40046"/>
                </a:solidFill>
              </a:rPr>
              <a:t>xxx</a:t>
            </a:r>
          </a:p>
          <a:p>
            <a:pPr marL="0" indent="0" algn="l">
              <a:buFont typeface="+mj-lt"/>
              <a:buNone/>
            </a:pPr>
            <a:endParaRPr lang="en-US" sz="1350" b="0" dirty="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1"/>
                </a:solidFill>
              </a:defRPr>
            </a:lvl1pPr>
          </a:lstStyle>
          <a:p>
            <a:pPr algn="r"/>
            <a:r>
              <a:rPr lang="en-GB" dirty="0"/>
              <a:t>RSM | </a:t>
            </a:r>
            <a:fld id="{D3664AF6-26E3-4378-990F-C4F4E21208D6}" type="slidenum">
              <a:rPr smtClean="0"/>
              <a:pPr algn="r"/>
              <a:t>‹#›</a:t>
            </a:fld>
            <a:endParaRPr dirty="0"/>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8147327" y="231790"/>
            <a:ext cx="683885" cy="287030"/>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sz="1200" dirty="0"/>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sz="1200" dirty="0"/>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sz="1200" dirty="0"/>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sz="1200" dirty="0"/>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sz="1200" dirty="0"/>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sz="1200" dirty="0"/>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sz="1200" dirty="0"/>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8396936" y="4759397"/>
            <a:ext cx="450321" cy="115416"/>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50" dirty="0"/>
              <a:t>RSM | </a:t>
            </a:r>
            <a:fld id="{D3664AF6-26E3-4378-990F-C4F4E21208D6}" type="slidenum">
              <a:rPr sz="750" smtClean="0"/>
              <a:pPr algn="r"/>
              <a:t>‹#›</a:t>
            </a:fld>
            <a:endParaRPr sz="750" dirty="0"/>
          </a:p>
        </p:txBody>
      </p:sp>
    </p:spTree>
    <p:extLst>
      <p:ext uri="{BB962C8B-B14F-4D97-AF65-F5344CB8AC3E}">
        <p14:creationId xmlns:p14="http://schemas.microsoft.com/office/powerpoint/2010/main" val="353842657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26" Type="http://schemas.openxmlformats.org/officeDocument/2006/relationships/slideLayout" Target="../slideLayouts/slideLayout608.xml"/><Relationship Id="rId117" Type="http://schemas.openxmlformats.org/officeDocument/2006/relationships/slideLayout" Target="../slideLayouts/slideLayout699.xml"/><Relationship Id="rId21" Type="http://schemas.openxmlformats.org/officeDocument/2006/relationships/slideLayout" Target="../slideLayouts/slideLayout603.xml"/><Relationship Id="rId42" Type="http://schemas.openxmlformats.org/officeDocument/2006/relationships/slideLayout" Target="../slideLayouts/slideLayout624.xml"/><Relationship Id="rId47" Type="http://schemas.openxmlformats.org/officeDocument/2006/relationships/slideLayout" Target="../slideLayouts/slideLayout629.xml"/><Relationship Id="rId63" Type="http://schemas.openxmlformats.org/officeDocument/2006/relationships/slideLayout" Target="../slideLayouts/slideLayout645.xml"/><Relationship Id="rId68" Type="http://schemas.openxmlformats.org/officeDocument/2006/relationships/slideLayout" Target="../slideLayouts/slideLayout650.xml"/><Relationship Id="rId84" Type="http://schemas.openxmlformats.org/officeDocument/2006/relationships/slideLayout" Target="../slideLayouts/slideLayout666.xml"/><Relationship Id="rId89" Type="http://schemas.openxmlformats.org/officeDocument/2006/relationships/slideLayout" Target="../slideLayouts/slideLayout671.xml"/><Relationship Id="rId112" Type="http://schemas.openxmlformats.org/officeDocument/2006/relationships/slideLayout" Target="../slideLayouts/slideLayout694.xml"/><Relationship Id="rId16" Type="http://schemas.openxmlformats.org/officeDocument/2006/relationships/slideLayout" Target="../slideLayouts/slideLayout598.xml"/><Relationship Id="rId107" Type="http://schemas.openxmlformats.org/officeDocument/2006/relationships/slideLayout" Target="../slideLayouts/slideLayout689.xml"/><Relationship Id="rId11" Type="http://schemas.openxmlformats.org/officeDocument/2006/relationships/slideLayout" Target="../slideLayouts/slideLayout593.xml"/><Relationship Id="rId32" Type="http://schemas.openxmlformats.org/officeDocument/2006/relationships/slideLayout" Target="../slideLayouts/slideLayout614.xml"/><Relationship Id="rId37" Type="http://schemas.openxmlformats.org/officeDocument/2006/relationships/slideLayout" Target="../slideLayouts/slideLayout619.xml"/><Relationship Id="rId53" Type="http://schemas.openxmlformats.org/officeDocument/2006/relationships/slideLayout" Target="../slideLayouts/slideLayout635.xml"/><Relationship Id="rId58" Type="http://schemas.openxmlformats.org/officeDocument/2006/relationships/slideLayout" Target="../slideLayouts/slideLayout640.xml"/><Relationship Id="rId74" Type="http://schemas.openxmlformats.org/officeDocument/2006/relationships/slideLayout" Target="../slideLayouts/slideLayout656.xml"/><Relationship Id="rId79" Type="http://schemas.openxmlformats.org/officeDocument/2006/relationships/slideLayout" Target="../slideLayouts/slideLayout661.xml"/><Relationship Id="rId102" Type="http://schemas.openxmlformats.org/officeDocument/2006/relationships/slideLayout" Target="../slideLayouts/slideLayout684.xml"/><Relationship Id="rId123" Type="http://schemas.openxmlformats.org/officeDocument/2006/relationships/slideLayout" Target="../slideLayouts/slideLayout705.xml"/><Relationship Id="rId5" Type="http://schemas.openxmlformats.org/officeDocument/2006/relationships/slideLayout" Target="../slideLayouts/slideLayout587.xml"/><Relationship Id="rId90" Type="http://schemas.openxmlformats.org/officeDocument/2006/relationships/slideLayout" Target="../slideLayouts/slideLayout672.xml"/><Relationship Id="rId95" Type="http://schemas.openxmlformats.org/officeDocument/2006/relationships/slideLayout" Target="../slideLayouts/slideLayout677.xml"/><Relationship Id="rId19" Type="http://schemas.openxmlformats.org/officeDocument/2006/relationships/slideLayout" Target="../slideLayouts/slideLayout601.xml"/><Relationship Id="rId14" Type="http://schemas.openxmlformats.org/officeDocument/2006/relationships/slideLayout" Target="../slideLayouts/slideLayout596.xml"/><Relationship Id="rId22" Type="http://schemas.openxmlformats.org/officeDocument/2006/relationships/slideLayout" Target="../slideLayouts/slideLayout604.xml"/><Relationship Id="rId27" Type="http://schemas.openxmlformats.org/officeDocument/2006/relationships/slideLayout" Target="../slideLayouts/slideLayout609.xml"/><Relationship Id="rId30" Type="http://schemas.openxmlformats.org/officeDocument/2006/relationships/slideLayout" Target="../slideLayouts/slideLayout612.xml"/><Relationship Id="rId35" Type="http://schemas.openxmlformats.org/officeDocument/2006/relationships/slideLayout" Target="../slideLayouts/slideLayout617.xml"/><Relationship Id="rId43" Type="http://schemas.openxmlformats.org/officeDocument/2006/relationships/slideLayout" Target="../slideLayouts/slideLayout625.xml"/><Relationship Id="rId48" Type="http://schemas.openxmlformats.org/officeDocument/2006/relationships/slideLayout" Target="../slideLayouts/slideLayout630.xml"/><Relationship Id="rId56" Type="http://schemas.openxmlformats.org/officeDocument/2006/relationships/slideLayout" Target="../slideLayouts/slideLayout638.xml"/><Relationship Id="rId64" Type="http://schemas.openxmlformats.org/officeDocument/2006/relationships/slideLayout" Target="../slideLayouts/slideLayout646.xml"/><Relationship Id="rId69" Type="http://schemas.openxmlformats.org/officeDocument/2006/relationships/slideLayout" Target="../slideLayouts/slideLayout651.xml"/><Relationship Id="rId77" Type="http://schemas.openxmlformats.org/officeDocument/2006/relationships/slideLayout" Target="../slideLayouts/slideLayout659.xml"/><Relationship Id="rId100" Type="http://schemas.openxmlformats.org/officeDocument/2006/relationships/slideLayout" Target="../slideLayouts/slideLayout682.xml"/><Relationship Id="rId105" Type="http://schemas.openxmlformats.org/officeDocument/2006/relationships/slideLayout" Target="../slideLayouts/slideLayout687.xml"/><Relationship Id="rId113" Type="http://schemas.openxmlformats.org/officeDocument/2006/relationships/slideLayout" Target="../slideLayouts/slideLayout695.xml"/><Relationship Id="rId118" Type="http://schemas.openxmlformats.org/officeDocument/2006/relationships/slideLayout" Target="../slideLayouts/slideLayout700.xml"/><Relationship Id="rId126" Type="http://schemas.openxmlformats.org/officeDocument/2006/relationships/slideLayout" Target="../slideLayouts/slideLayout708.xml"/><Relationship Id="rId8" Type="http://schemas.openxmlformats.org/officeDocument/2006/relationships/slideLayout" Target="../slideLayouts/slideLayout590.xml"/><Relationship Id="rId51" Type="http://schemas.openxmlformats.org/officeDocument/2006/relationships/slideLayout" Target="../slideLayouts/slideLayout633.xml"/><Relationship Id="rId72" Type="http://schemas.openxmlformats.org/officeDocument/2006/relationships/slideLayout" Target="../slideLayouts/slideLayout654.xml"/><Relationship Id="rId80" Type="http://schemas.openxmlformats.org/officeDocument/2006/relationships/slideLayout" Target="../slideLayouts/slideLayout662.xml"/><Relationship Id="rId85" Type="http://schemas.openxmlformats.org/officeDocument/2006/relationships/slideLayout" Target="../slideLayouts/slideLayout667.xml"/><Relationship Id="rId93" Type="http://schemas.openxmlformats.org/officeDocument/2006/relationships/slideLayout" Target="../slideLayouts/slideLayout675.xml"/><Relationship Id="rId98" Type="http://schemas.openxmlformats.org/officeDocument/2006/relationships/slideLayout" Target="../slideLayouts/slideLayout680.xml"/><Relationship Id="rId121" Type="http://schemas.openxmlformats.org/officeDocument/2006/relationships/slideLayout" Target="../slideLayouts/slideLayout703.xml"/><Relationship Id="rId3" Type="http://schemas.openxmlformats.org/officeDocument/2006/relationships/slideLayout" Target="../slideLayouts/slideLayout585.xml"/><Relationship Id="rId12" Type="http://schemas.openxmlformats.org/officeDocument/2006/relationships/slideLayout" Target="../slideLayouts/slideLayout594.xml"/><Relationship Id="rId17" Type="http://schemas.openxmlformats.org/officeDocument/2006/relationships/slideLayout" Target="../slideLayouts/slideLayout599.xml"/><Relationship Id="rId25" Type="http://schemas.openxmlformats.org/officeDocument/2006/relationships/slideLayout" Target="../slideLayouts/slideLayout607.xml"/><Relationship Id="rId33" Type="http://schemas.openxmlformats.org/officeDocument/2006/relationships/slideLayout" Target="../slideLayouts/slideLayout615.xml"/><Relationship Id="rId38" Type="http://schemas.openxmlformats.org/officeDocument/2006/relationships/slideLayout" Target="../slideLayouts/slideLayout620.xml"/><Relationship Id="rId46" Type="http://schemas.openxmlformats.org/officeDocument/2006/relationships/slideLayout" Target="../slideLayouts/slideLayout628.xml"/><Relationship Id="rId59" Type="http://schemas.openxmlformats.org/officeDocument/2006/relationships/slideLayout" Target="../slideLayouts/slideLayout641.xml"/><Relationship Id="rId67" Type="http://schemas.openxmlformats.org/officeDocument/2006/relationships/slideLayout" Target="../slideLayouts/slideLayout649.xml"/><Relationship Id="rId103" Type="http://schemas.openxmlformats.org/officeDocument/2006/relationships/slideLayout" Target="../slideLayouts/slideLayout685.xml"/><Relationship Id="rId108" Type="http://schemas.openxmlformats.org/officeDocument/2006/relationships/slideLayout" Target="../slideLayouts/slideLayout690.xml"/><Relationship Id="rId116" Type="http://schemas.openxmlformats.org/officeDocument/2006/relationships/slideLayout" Target="../slideLayouts/slideLayout698.xml"/><Relationship Id="rId124" Type="http://schemas.openxmlformats.org/officeDocument/2006/relationships/slideLayout" Target="../slideLayouts/slideLayout706.xml"/><Relationship Id="rId20" Type="http://schemas.openxmlformats.org/officeDocument/2006/relationships/slideLayout" Target="../slideLayouts/slideLayout602.xml"/><Relationship Id="rId41" Type="http://schemas.openxmlformats.org/officeDocument/2006/relationships/slideLayout" Target="../slideLayouts/slideLayout623.xml"/><Relationship Id="rId54" Type="http://schemas.openxmlformats.org/officeDocument/2006/relationships/slideLayout" Target="../slideLayouts/slideLayout636.xml"/><Relationship Id="rId62" Type="http://schemas.openxmlformats.org/officeDocument/2006/relationships/slideLayout" Target="../slideLayouts/slideLayout644.xml"/><Relationship Id="rId70" Type="http://schemas.openxmlformats.org/officeDocument/2006/relationships/slideLayout" Target="../slideLayouts/slideLayout652.xml"/><Relationship Id="rId75" Type="http://schemas.openxmlformats.org/officeDocument/2006/relationships/slideLayout" Target="../slideLayouts/slideLayout657.xml"/><Relationship Id="rId83" Type="http://schemas.openxmlformats.org/officeDocument/2006/relationships/slideLayout" Target="../slideLayouts/slideLayout665.xml"/><Relationship Id="rId88" Type="http://schemas.openxmlformats.org/officeDocument/2006/relationships/slideLayout" Target="../slideLayouts/slideLayout670.xml"/><Relationship Id="rId91" Type="http://schemas.openxmlformats.org/officeDocument/2006/relationships/slideLayout" Target="../slideLayouts/slideLayout673.xml"/><Relationship Id="rId96" Type="http://schemas.openxmlformats.org/officeDocument/2006/relationships/slideLayout" Target="../slideLayouts/slideLayout678.xml"/><Relationship Id="rId111" Type="http://schemas.openxmlformats.org/officeDocument/2006/relationships/slideLayout" Target="../slideLayouts/slideLayout693.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5" Type="http://schemas.openxmlformats.org/officeDocument/2006/relationships/slideLayout" Target="../slideLayouts/slideLayout597.xml"/><Relationship Id="rId23" Type="http://schemas.openxmlformats.org/officeDocument/2006/relationships/slideLayout" Target="../slideLayouts/slideLayout605.xml"/><Relationship Id="rId28" Type="http://schemas.openxmlformats.org/officeDocument/2006/relationships/slideLayout" Target="../slideLayouts/slideLayout610.xml"/><Relationship Id="rId36" Type="http://schemas.openxmlformats.org/officeDocument/2006/relationships/slideLayout" Target="../slideLayouts/slideLayout618.xml"/><Relationship Id="rId49" Type="http://schemas.openxmlformats.org/officeDocument/2006/relationships/slideLayout" Target="../slideLayouts/slideLayout631.xml"/><Relationship Id="rId57" Type="http://schemas.openxmlformats.org/officeDocument/2006/relationships/slideLayout" Target="../slideLayouts/slideLayout639.xml"/><Relationship Id="rId106" Type="http://schemas.openxmlformats.org/officeDocument/2006/relationships/slideLayout" Target="../slideLayouts/slideLayout688.xml"/><Relationship Id="rId114" Type="http://schemas.openxmlformats.org/officeDocument/2006/relationships/slideLayout" Target="../slideLayouts/slideLayout696.xml"/><Relationship Id="rId119" Type="http://schemas.openxmlformats.org/officeDocument/2006/relationships/slideLayout" Target="../slideLayouts/slideLayout701.xml"/><Relationship Id="rId127" Type="http://schemas.openxmlformats.org/officeDocument/2006/relationships/theme" Target="../theme/theme10.xml"/><Relationship Id="rId10" Type="http://schemas.openxmlformats.org/officeDocument/2006/relationships/slideLayout" Target="../slideLayouts/slideLayout592.xml"/><Relationship Id="rId31" Type="http://schemas.openxmlformats.org/officeDocument/2006/relationships/slideLayout" Target="../slideLayouts/slideLayout613.xml"/><Relationship Id="rId44" Type="http://schemas.openxmlformats.org/officeDocument/2006/relationships/slideLayout" Target="../slideLayouts/slideLayout626.xml"/><Relationship Id="rId52" Type="http://schemas.openxmlformats.org/officeDocument/2006/relationships/slideLayout" Target="../slideLayouts/slideLayout634.xml"/><Relationship Id="rId60" Type="http://schemas.openxmlformats.org/officeDocument/2006/relationships/slideLayout" Target="../slideLayouts/slideLayout642.xml"/><Relationship Id="rId65" Type="http://schemas.openxmlformats.org/officeDocument/2006/relationships/slideLayout" Target="../slideLayouts/slideLayout647.xml"/><Relationship Id="rId73" Type="http://schemas.openxmlformats.org/officeDocument/2006/relationships/slideLayout" Target="../slideLayouts/slideLayout655.xml"/><Relationship Id="rId78" Type="http://schemas.openxmlformats.org/officeDocument/2006/relationships/slideLayout" Target="../slideLayouts/slideLayout660.xml"/><Relationship Id="rId81" Type="http://schemas.openxmlformats.org/officeDocument/2006/relationships/slideLayout" Target="../slideLayouts/slideLayout663.xml"/><Relationship Id="rId86" Type="http://schemas.openxmlformats.org/officeDocument/2006/relationships/slideLayout" Target="../slideLayouts/slideLayout668.xml"/><Relationship Id="rId94" Type="http://schemas.openxmlformats.org/officeDocument/2006/relationships/slideLayout" Target="../slideLayouts/slideLayout676.xml"/><Relationship Id="rId99" Type="http://schemas.openxmlformats.org/officeDocument/2006/relationships/slideLayout" Target="../slideLayouts/slideLayout681.xml"/><Relationship Id="rId101" Type="http://schemas.openxmlformats.org/officeDocument/2006/relationships/slideLayout" Target="../slideLayouts/slideLayout683.xml"/><Relationship Id="rId122" Type="http://schemas.openxmlformats.org/officeDocument/2006/relationships/slideLayout" Target="../slideLayouts/slideLayout704.xml"/><Relationship Id="rId4" Type="http://schemas.openxmlformats.org/officeDocument/2006/relationships/slideLayout" Target="../slideLayouts/slideLayout586.xml"/><Relationship Id="rId9" Type="http://schemas.openxmlformats.org/officeDocument/2006/relationships/slideLayout" Target="../slideLayouts/slideLayout591.xml"/><Relationship Id="rId13" Type="http://schemas.openxmlformats.org/officeDocument/2006/relationships/slideLayout" Target="../slideLayouts/slideLayout595.xml"/><Relationship Id="rId18" Type="http://schemas.openxmlformats.org/officeDocument/2006/relationships/slideLayout" Target="../slideLayouts/slideLayout600.xml"/><Relationship Id="rId39" Type="http://schemas.openxmlformats.org/officeDocument/2006/relationships/slideLayout" Target="../slideLayouts/slideLayout621.xml"/><Relationship Id="rId109" Type="http://schemas.openxmlformats.org/officeDocument/2006/relationships/slideLayout" Target="../slideLayouts/slideLayout691.xml"/><Relationship Id="rId34" Type="http://schemas.openxmlformats.org/officeDocument/2006/relationships/slideLayout" Target="../slideLayouts/slideLayout616.xml"/><Relationship Id="rId50" Type="http://schemas.openxmlformats.org/officeDocument/2006/relationships/slideLayout" Target="../slideLayouts/slideLayout632.xml"/><Relationship Id="rId55" Type="http://schemas.openxmlformats.org/officeDocument/2006/relationships/slideLayout" Target="../slideLayouts/slideLayout637.xml"/><Relationship Id="rId76" Type="http://schemas.openxmlformats.org/officeDocument/2006/relationships/slideLayout" Target="../slideLayouts/slideLayout658.xml"/><Relationship Id="rId97" Type="http://schemas.openxmlformats.org/officeDocument/2006/relationships/slideLayout" Target="../slideLayouts/slideLayout679.xml"/><Relationship Id="rId104" Type="http://schemas.openxmlformats.org/officeDocument/2006/relationships/slideLayout" Target="../slideLayouts/slideLayout686.xml"/><Relationship Id="rId120" Type="http://schemas.openxmlformats.org/officeDocument/2006/relationships/slideLayout" Target="../slideLayouts/slideLayout702.xml"/><Relationship Id="rId125" Type="http://schemas.openxmlformats.org/officeDocument/2006/relationships/slideLayout" Target="../slideLayouts/slideLayout707.xml"/><Relationship Id="rId7" Type="http://schemas.openxmlformats.org/officeDocument/2006/relationships/slideLayout" Target="../slideLayouts/slideLayout589.xml"/><Relationship Id="rId71" Type="http://schemas.openxmlformats.org/officeDocument/2006/relationships/slideLayout" Target="../slideLayouts/slideLayout653.xml"/><Relationship Id="rId92" Type="http://schemas.openxmlformats.org/officeDocument/2006/relationships/slideLayout" Target="../slideLayouts/slideLayout674.xml"/><Relationship Id="rId2" Type="http://schemas.openxmlformats.org/officeDocument/2006/relationships/slideLayout" Target="../slideLayouts/slideLayout584.xml"/><Relationship Id="rId29" Type="http://schemas.openxmlformats.org/officeDocument/2006/relationships/slideLayout" Target="../slideLayouts/slideLayout611.xml"/><Relationship Id="rId24" Type="http://schemas.openxmlformats.org/officeDocument/2006/relationships/slideLayout" Target="../slideLayouts/slideLayout606.xml"/><Relationship Id="rId40" Type="http://schemas.openxmlformats.org/officeDocument/2006/relationships/slideLayout" Target="../slideLayouts/slideLayout622.xml"/><Relationship Id="rId45" Type="http://schemas.openxmlformats.org/officeDocument/2006/relationships/slideLayout" Target="../slideLayouts/slideLayout627.xml"/><Relationship Id="rId66" Type="http://schemas.openxmlformats.org/officeDocument/2006/relationships/slideLayout" Target="../slideLayouts/slideLayout648.xml"/><Relationship Id="rId87" Type="http://schemas.openxmlformats.org/officeDocument/2006/relationships/slideLayout" Target="../slideLayouts/slideLayout669.xml"/><Relationship Id="rId110" Type="http://schemas.openxmlformats.org/officeDocument/2006/relationships/slideLayout" Target="../slideLayouts/slideLayout692.xml"/><Relationship Id="rId115" Type="http://schemas.openxmlformats.org/officeDocument/2006/relationships/slideLayout" Target="../slideLayouts/slideLayout697.xml"/><Relationship Id="rId61" Type="http://schemas.openxmlformats.org/officeDocument/2006/relationships/slideLayout" Target="../slideLayouts/slideLayout643.xml"/><Relationship Id="rId82" Type="http://schemas.openxmlformats.org/officeDocument/2006/relationships/slideLayout" Target="../slideLayouts/slideLayout66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tags" Target="../tags/tag105.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41" Type="http://schemas.openxmlformats.org/officeDocument/2006/relationships/image" Target="../media/image5.sv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image" Target="../media/image4.png"/><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19.xml"/><Relationship Id="rId117" Type="http://schemas.openxmlformats.org/officeDocument/2006/relationships/slideLayout" Target="../slideLayouts/slideLayout210.xml"/><Relationship Id="rId21" Type="http://schemas.openxmlformats.org/officeDocument/2006/relationships/slideLayout" Target="../slideLayouts/slideLayout114.xml"/><Relationship Id="rId42" Type="http://schemas.openxmlformats.org/officeDocument/2006/relationships/slideLayout" Target="../slideLayouts/slideLayout135.xml"/><Relationship Id="rId47" Type="http://schemas.openxmlformats.org/officeDocument/2006/relationships/slideLayout" Target="../slideLayouts/slideLayout140.xml"/><Relationship Id="rId63" Type="http://schemas.openxmlformats.org/officeDocument/2006/relationships/slideLayout" Target="../slideLayouts/slideLayout156.xml"/><Relationship Id="rId68" Type="http://schemas.openxmlformats.org/officeDocument/2006/relationships/slideLayout" Target="../slideLayouts/slideLayout161.xml"/><Relationship Id="rId84" Type="http://schemas.openxmlformats.org/officeDocument/2006/relationships/slideLayout" Target="../slideLayouts/slideLayout177.xml"/><Relationship Id="rId89" Type="http://schemas.openxmlformats.org/officeDocument/2006/relationships/slideLayout" Target="../slideLayouts/slideLayout182.xml"/><Relationship Id="rId112" Type="http://schemas.openxmlformats.org/officeDocument/2006/relationships/slideLayout" Target="../slideLayouts/slideLayout205.xml"/><Relationship Id="rId133" Type="http://schemas.openxmlformats.org/officeDocument/2006/relationships/slideLayout" Target="../slideLayouts/slideLayout226.xml"/><Relationship Id="rId138" Type="http://schemas.openxmlformats.org/officeDocument/2006/relationships/slideLayout" Target="../slideLayouts/slideLayout231.xml"/><Relationship Id="rId16" Type="http://schemas.openxmlformats.org/officeDocument/2006/relationships/slideLayout" Target="../slideLayouts/slideLayout109.xml"/><Relationship Id="rId107" Type="http://schemas.openxmlformats.org/officeDocument/2006/relationships/slideLayout" Target="../slideLayouts/slideLayout200.xml"/><Relationship Id="rId11" Type="http://schemas.openxmlformats.org/officeDocument/2006/relationships/slideLayout" Target="../slideLayouts/slideLayout104.xml"/><Relationship Id="rId32" Type="http://schemas.openxmlformats.org/officeDocument/2006/relationships/slideLayout" Target="../slideLayouts/slideLayout125.xml"/><Relationship Id="rId37" Type="http://schemas.openxmlformats.org/officeDocument/2006/relationships/slideLayout" Target="../slideLayouts/slideLayout130.xml"/><Relationship Id="rId53" Type="http://schemas.openxmlformats.org/officeDocument/2006/relationships/slideLayout" Target="../slideLayouts/slideLayout146.xml"/><Relationship Id="rId58" Type="http://schemas.openxmlformats.org/officeDocument/2006/relationships/slideLayout" Target="../slideLayouts/slideLayout151.xml"/><Relationship Id="rId74" Type="http://schemas.openxmlformats.org/officeDocument/2006/relationships/slideLayout" Target="../slideLayouts/slideLayout167.xml"/><Relationship Id="rId79" Type="http://schemas.openxmlformats.org/officeDocument/2006/relationships/slideLayout" Target="../slideLayouts/slideLayout172.xml"/><Relationship Id="rId102" Type="http://schemas.openxmlformats.org/officeDocument/2006/relationships/slideLayout" Target="../slideLayouts/slideLayout195.xml"/><Relationship Id="rId123" Type="http://schemas.openxmlformats.org/officeDocument/2006/relationships/slideLayout" Target="../slideLayouts/slideLayout216.xml"/><Relationship Id="rId128" Type="http://schemas.openxmlformats.org/officeDocument/2006/relationships/slideLayout" Target="../slideLayouts/slideLayout221.xml"/><Relationship Id="rId144" Type="http://schemas.openxmlformats.org/officeDocument/2006/relationships/slideLayout" Target="../slideLayouts/slideLayout237.xml"/><Relationship Id="rId149" Type="http://schemas.openxmlformats.org/officeDocument/2006/relationships/slideLayout" Target="../slideLayouts/slideLayout242.xml"/><Relationship Id="rId5" Type="http://schemas.openxmlformats.org/officeDocument/2006/relationships/slideLayout" Target="../slideLayouts/slideLayout98.xml"/><Relationship Id="rId90" Type="http://schemas.openxmlformats.org/officeDocument/2006/relationships/slideLayout" Target="../slideLayouts/slideLayout183.xml"/><Relationship Id="rId95" Type="http://schemas.openxmlformats.org/officeDocument/2006/relationships/slideLayout" Target="../slideLayouts/slideLayout188.xml"/><Relationship Id="rId22" Type="http://schemas.openxmlformats.org/officeDocument/2006/relationships/slideLayout" Target="../slideLayouts/slideLayout115.xml"/><Relationship Id="rId27" Type="http://schemas.openxmlformats.org/officeDocument/2006/relationships/slideLayout" Target="../slideLayouts/slideLayout120.xml"/><Relationship Id="rId43" Type="http://schemas.openxmlformats.org/officeDocument/2006/relationships/slideLayout" Target="../slideLayouts/slideLayout136.xml"/><Relationship Id="rId48" Type="http://schemas.openxmlformats.org/officeDocument/2006/relationships/slideLayout" Target="../slideLayouts/slideLayout141.xml"/><Relationship Id="rId64" Type="http://schemas.openxmlformats.org/officeDocument/2006/relationships/slideLayout" Target="../slideLayouts/slideLayout157.xml"/><Relationship Id="rId69" Type="http://schemas.openxmlformats.org/officeDocument/2006/relationships/slideLayout" Target="../slideLayouts/slideLayout162.xml"/><Relationship Id="rId113" Type="http://schemas.openxmlformats.org/officeDocument/2006/relationships/slideLayout" Target="../slideLayouts/slideLayout206.xml"/><Relationship Id="rId118" Type="http://schemas.openxmlformats.org/officeDocument/2006/relationships/slideLayout" Target="../slideLayouts/slideLayout211.xml"/><Relationship Id="rId134" Type="http://schemas.openxmlformats.org/officeDocument/2006/relationships/slideLayout" Target="../slideLayouts/slideLayout227.xml"/><Relationship Id="rId139" Type="http://schemas.openxmlformats.org/officeDocument/2006/relationships/slideLayout" Target="../slideLayouts/slideLayout232.xml"/><Relationship Id="rId80" Type="http://schemas.openxmlformats.org/officeDocument/2006/relationships/slideLayout" Target="../slideLayouts/slideLayout173.xml"/><Relationship Id="rId85" Type="http://schemas.openxmlformats.org/officeDocument/2006/relationships/slideLayout" Target="../slideLayouts/slideLayout178.xml"/><Relationship Id="rId150" Type="http://schemas.openxmlformats.org/officeDocument/2006/relationships/slideLayout" Target="../slideLayouts/slideLayout243.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slideLayout" Target="../slideLayouts/slideLayout118.xml"/><Relationship Id="rId33" Type="http://schemas.openxmlformats.org/officeDocument/2006/relationships/slideLayout" Target="../slideLayouts/slideLayout126.xml"/><Relationship Id="rId38" Type="http://schemas.openxmlformats.org/officeDocument/2006/relationships/slideLayout" Target="../slideLayouts/slideLayout131.xml"/><Relationship Id="rId46" Type="http://schemas.openxmlformats.org/officeDocument/2006/relationships/slideLayout" Target="../slideLayouts/slideLayout139.xml"/><Relationship Id="rId59" Type="http://schemas.openxmlformats.org/officeDocument/2006/relationships/slideLayout" Target="../slideLayouts/slideLayout152.xml"/><Relationship Id="rId67" Type="http://schemas.openxmlformats.org/officeDocument/2006/relationships/slideLayout" Target="../slideLayouts/slideLayout160.xml"/><Relationship Id="rId103" Type="http://schemas.openxmlformats.org/officeDocument/2006/relationships/slideLayout" Target="../slideLayouts/slideLayout196.xml"/><Relationship Id="rId108" Type="http://schemas.openxmlformats.org/officeDocument/2006/relationships/slideLayout" Target="../slideLayouts/slideLayout201.xml"/><Relationship Id="rId116" Type="http://schemas.openxmlformats.org/officeDocument/2006/relationships/slideLayout" Target="../slideLayouts/slideLayout209.xml"/><Relationship Id="rId124" Type="http://schemas.openxmlformats.org/officeDocument/2006/relationships/slideLayout" Target="../slideLayouts/slideLayout217.xml"/><Relationship Id="rId129" Type="http://schemas.openxmlformats.org/officeDocument/2006/relationships/slideLayout" Target="../slideLayouts/slideLayout222.xml"/><Relationship Id="rId137" Type="http://schemas.openxmlformats.org/officeDocument/2006/relationships/slideLayout" Target="../slideLayouts/slideLayout230.xml"/><Relationship Id="rId20" Type="http://schemas.openxmlformats.org/officeDocument/2006/relationships/slideLayout" Target="../slideLayouts/slideLayout113.xml"/><Relationship Id="rId41" Type="http://schemas.openxmlformats.org/officeDocument/2006/relationships/slideLayout" Target="../slideLayouts/slideLayout134.xml"/><Relationship Id="rId54" Type="http://schemas.openxmlformats.org/officeDocument/2006/relationships/slideLayout" Target="../slideLayouts/slideLayout147.xml"/><Relationship Id="rId62" Type="http://schemas.openxmlformats.org/officeDocument/2006/relationships/slideLayout" Target="../slideLayouts/slideLayout155.xml"/><Relationship Id="rId70" Type="http://schemas.openxmlformats.org/officeDocument/2006/relationships/slideLayout" Target="../slideLayouts/slideLayout163.xml"/><Relationship Id="rId75" Type="http://schemas.openxmlformats.org/officeDocument/2006/relationships/slideLayout" Target="../slideLayouts/slideLayout168.xml"/><Relationship Id="rId83" Type="http://schemas.openxmlformats.org/officeDocument/2006/relationships/slideLayout" Target="../slideLayouts/slideLayout176.xml"/><Relationship Id="rId88" Type="http://schemas.openxmlformats.org/officeDocument/2006/relationships/slideLayout" Target="../slideLayouts/slideLayout181.xml"/><Relationship Id="rId91" Type="http://schemas.openxmlformats.org/officeDocument/2006/relationships/slideLayout" Target="../slideLayouts/slideLayout184.xml"/><Relationship Id="rId96" Type="http://schemas.openxmlformats.org/officeDocument/2006/relationships/slideLayout" Target="../slideLayouts/slideLayout189.xml"/><Relationship Id="rId111" Type="http://schemas.openxmlformats.org/officeDocument/2006/relationships/slideLayout" Target="../slideLayouts/slideLayout204.xml"/><Relationship Id="rId132" Type="http://schemas.openxmlformats.org/officeDocument/2006/relationships/slideLayout" Target="../slideLayouts/slideLayout225.xml"/><Relationship Id="rId140" Type="http://schemas.openxmlformats.org/officeDocument/2006/relationships/slideLayout" Target="../slideLayouts/slideLayout233.xml"/><Relationship Id="rId145" Type="http://schemas.openxmlformats.org/officeDocument/2006/relationships/slideLayout" Target="../slideLayouts/slideLayout238.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28" Type="http://schemas.openxmlformats.org/officeDocument/2006/relationships/slideLayout" Target="../slideLayouts/slideLayout121.xml"/><Relationship Id="rId36" Type="http://schemas.openxmlformats.org/officeDocument/2006/relationships/slideLayout" Target="../slideLayouts/slideLayout129.xml"/><Relationship Id="rId49" Type="http://schemas.openxmlformats.org/officeDocument/2006/relationships/slideLayout" Target="../slideLayouts/slideLayout142.xml"/><Relationship Id="rId57" Type="http://schemas.openxmlformats.org/officeDocument/2006/relationships/slideLayout" Target="../slideLayouts/slideLayout150.xml"/><Relationship Id="rId106" Type="http://schemas.openxmlformats.org/officeDocument/2006/relationships/slideLayout" Target="../slideLayouts/slideLayout199.xml"/><Relationship Id="rId114" Type="http://schemas.openxmlformats.org/officeDocument/2006/relationships/slideLayout" Target="../slideLayouts/slideLayout207.xml"/><Relationship Id="rId119" Type="http://schemas.openxmlformats.org/officeDocument/2006/relationships/slideLayout" Target="../slideLayouts/slideLayout212.xml"/><Relationship Id="rId127" Type="http://schemas.openxmlformats.org/officeDocument/2006/relationships/slideLayout" Target="../slideLayouts/slideLayout220.xml"/><Relationship Id="rId10" Type="http://schemas.openxmlformats.org/officeDocument/2006/relationships/slideLayout" Target="../slideLayouts/slideLayout103.xml"/><Relationship Id="rId31" Type="http://schemas.openxmlformats.org/officeDocument/2006/relationships/slideLayout" Target="../slideLayouts/slideLayout124.xml"/><Relationship Id="rId44" Type="http://schemas.openxmlformats.org/officeDocument/2006/relationships/slideLayout" Target="../slideLayouts/slideLayout137.xml"/><Relationship Id="rId52" Type="http://schemas.openxmlformats.org/officeDocument/2006/relationships/slideLayout" Target="../slideLayouts/slideLayout145.xml"/><Relationship Id="rId60" Type="http://schemas.openxmlformats.org/officeDocument/2006/relationships/slideLayout" Target="../slideLayouts/slideLayout153.xml"/><Relationship Id="rId65" Type="http://schemas.openxmlformats.org/officeDocument/2006/relationships/slideLayout" Target="../slideLayouts/slideLayout158.xml"/><Relationship Id="rId73" Type="http://schemas.openxmlformats.org/officeDocument/2006/relationships/slideLayout" Target="../slideLayouts/slideLayout166.xml"/><Relationship Id="rId78" Type="http://schemas.openxmlformats.org/officeDocument/2006/relationships/slideLayout" Target="../slideLayouts/slideLayout171.xml"/><Relationship Id="rId81" Type="http://schemas.openxmlformats.org/officeDocument/2006/relationships/slideLayout" Target="../slideLayouts/slideLayout174.xml"/><Relationship Id="rId86" Type="http://schemas.openxmlformats.org/officeDocument/2006/relationships/slideLayout" Target="../slideLayouts/slideLayout179.xml"/><Relationship Id="rId94" Type="http://schemas.openxmlformats.org/officeDocument/2006/relationships/slideLayout" Target="../slideLayouts/slideLayout187.xml"/><Relationship Id="rId99" Type="http://schemas.openxmlformats.org/officeDocument/2006/relationships/slideLayout" Target="../slideLayouts/slideLayout192.xml"/><Relationship Id="rId101" Type="http://schemas.openxmlformats.org/officeDocument/2006/relationships/slideLayout" Target="../slideLayouts/slideLayout194.xml"/><Relationship Id="rId122" Type="http://schemas.openxmlformats.org/officeDocument/2006/relationships/slideLayout" Target="../slideLayouts/slideLayout215.xml"/><Relationship Id="rId130" Type="http://schemas.openxmlformats.org/officeDocument/2006/relationships/slideLayout" Target="../slideLayouts/slideLayout223.xml"/><Relationship Id="rId135" Type="http://schemas.openxmlformats.org/officeDocument/2006/relationships/slideLayout" Target="../slideLayouts/slideLayout228.xml"/><Relationship Id="rId143" Type="http://schemas.openxmlformats.org/officeDocument/2006/relationships/slideLayout" Target="../slideLayouts/slideLayout236.xml"/><Relationship Id="rId148" Type="http://schemas.openxmlformats.org/officeDocument/2006/relationships/slideLayout" Target="../slideLayouts/slideLayout241.xml"/><Relationship Id="rId151" Type="http://schemas.openxmlformats.org/officeDocument/2006/relationships/theme" Target="../theme/theme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9" Type="http://schemas.openxmlformats.org/officeDocument/2006/relationships/slideLayout" Target="../slideLayouts/slideLayout132.xml"/><Relationship Id="rId109" Type="http://schemas.openxmlformats.org/officeDocument/2006/relationships/slideLayout" Target="../slideLayouts/slideLayout202.xml"/><Relationship Id="rId34" Type="http://schemas.openxmlformats.org/officeDocument/2006/relationships/slideLayout" Target="../slideLayouts/slideLayout127.xml"/><Relationship Id="rId50" Type="http://schemas.openxmlformats.org/officeDocument/2006/relationships/slideLayout" Target="../slideLayouts/slideLayout143.xml"/><Relationship Id="rId55" Type="http://schemas.openxmlformats.org/officeDocument/2006/relationships/slideLayout" Target="../slideLayouts/slideLayout148.xml"/><Relationship Id="rId76" Type="http://schemas.openxmlformats.org/officeDocument/2006/relationships/slideLayout" Target="../slideLayouts/slideLayout169.xml"/><Relationship Id="rId97" Type="http://schemas.openxmlformats.org/officeDocument/2006/relationships/slideLayout" Target="../slideLayouts/slideLayout190.xml"/><Relationship Id="rId104" Type="http://schemas.openxmlformats.org/officeDocument/2006/relationships/slideLayout" Target="../slideLayouts/slideLayout197.xml"/><Relationship Id="rId120" Type="http://schemas.openxmlformats.org/officeDocument/2006/relationships/slideLayout" Target="../slideLayouts/slideLayout213.xml"/><Relationship Id="rId125" Type="http://schemas.openxmlformats.org/officeDocument/2006/relationships/slideLayout" Target="../slideLayouts/slideLayout218.xml"/><Relationship Id="rId141" Type="http://schemas.openxmlformats.org/officeDocument/2006/relationships/slideLayout" Target="../slideLayouts/slideLayout234.xml"/><Relationship Id="rId146" Type="http://schemas.openxmlformats.org/officeDocument/2006/relationships/slideLayout" Target="../slideLayouts/slideLayout239.xml"/><Relationship Id="rId7" Type="http://schemas.openxmlformats.org/officeDocument/2006/relationships/slideLayout" Target="../slideLayouts/slideLayout100.xml"/><Relationship Id="rId71" Type="http://schemas.openxmlformats.org/officeDocument/2006/relationships/slideLayout" Target="../slideLayouts/slideLayout164.xml"/><Relationship Id="rId92" Type="http://schemas.openxmlformats.org/officeDocument/2006/relationships/slideLayout" Target="../slideLayouts/slideLayout185.xml"/><Relationship Id="rId2" Type="http://schemas.openxmlformats.org/officeDocument/2006/relationships/slideLayout" Target="../slideLayouts/slideLayout95.xml"/><Relationship Id="rId29" Type="http://schemas.openxmlformats.org/officeDocument/2006/relationships/slideLayout" Target="../slideLayouts/slideLayout122.xml"/><Relationship Id="rId24" Type="http://schemas.openxmlformats.org/officeDocument/2006/relationships/slideLayout" Target="../slideLayouts/slideLayout117.xml"/><Relationship Id="rId40" Type="http://schemas.openxmlformats.org/officeDocument/2006/relationships/slideLayout" Target="../slideLayouts/slideLayout133.xml"/><Relationship Id="rId45" Type="http://schemas.openxmlformats.org/officeDocument/2006/relationships/slideLayout" Target="../slideLayouts/slideLayout138.xml"/><Relationship Id="rId66" Type="http://schemas.openxmlformats.org/officeDocument/2006/relationships/slideLayout" Target="../slideLayouts/slideLayout159.xml"/><Relationship Id="rId87" Type="http://schemas.openxmlformats.org/officeDocument/2006/relationships/slideLayout" Target="../slideLayouts/slideLayout180.xml"/><Relationship Id="rId110" Type="http://schemas.openxmlformats.org/officeDocument/2006/relationships/slideLayout" Target="../slideLayouts/slideLayout203.xml"/><Relationship Id="rId115" Type="http://schemas.openxmlformats.org/officeDocument/2006/relationships/slideLayout" Target="../slideLayouts/slideLayout208.xml"/><Relationship Id="rId131" Type="http://schemas.openxmlformats.org/officeDocument/2006/relationships/slideLayout" Target="../slideLayouts/slideLayout224.xml"/><Relationship Id="rId136" Type="http://schemas.openxmlformats.org/officeDocument/2006/relationships/slideLayout" Target="../slideLayouts/slideLayout229.xml"/><Relationship Id="rId61" Type="http://schemas.openxmlformats.org/officeDocument/2006/relationships/slideLayout" Target="../slideLayouts/slideLayout154.xml"/><Relationship Id="rId82" Type="http://schemas.openxmlformats.org/officeDocument/2006/relationships/slideLayout" Target="../slideLayouts/slideLayout175.xml"/><Relationship Id="rId19" Type="http://schemas.openxmlformats.org/officeDocument/2006/relationships/slideLayout" Target="../slideLayouts/slideLayout112.xml"/><Relationship Id="rId14" Type="http://schemas.openxmlformats.org/officeDocument/2006/relationships/slideLayout" Target="../slideLayouts/slideLayout107.xml"/><Relationship Id="rId30" Type="http://schemas.openxmlformats.org/officeDocument/2006/relationships/slideLayout" Target="../slideLayouts/slideLayout123.xml"/><Relationship Id="rId35" Type="http://schemas.openxmlformats.org/officeDocument/2006/relationships/slideLayout" Target="../slideLayouts/slideLayout128.xml"/><Relationship Id="rId56" Type="http://schemas.openxmlformats.org/officeDocument/2006/relationships/slideLayout" Target="../slideLayouts/slideLayout149.xml"/><Relationship Id="rId77" Type="http://schemas.openxmlformats.org/officeDocument/2006/relationships/slideLayout" Target="../slideLayouts/slideLayout170.xml"/><Relationship Id="rId100" Type="http://schemas.openxmlformats.org/officeDocument/2006/relationships/slideLayout" Target="../slideLayouts/slideLayout193.xml"/><Relationship Id="rId105" Type="http://schemas.openxmlformats.org/officeDocument/2006/relationships/slideLayout" Target="../slideLayouts/slideLayout198.xml"/><Relationship Id="rId126" Type="http://schemas.openxmlformats.org/officeDocument/2006/relationships/slideLayout" Target="../slideLayouts/slideLayout219.xml"/><Relationship Id="rId147" Type="http://schemas.openxmlformats.org/officeDocument/2006/relationships/slideLayout" Target="../slideLayouts/slideLayout240.xml"/><Relationship Id="rId8" Type="http://schemas.openxmlformats.org/officeDocument/2006/relationships/slideLayout" Target="../slideLayouts/slideLayout101.xml"/><Relationship Id="rId51" Type="http://schemas.openxmlformats.org/officeDocument/2006/relationships/slideLayout" Target="../slideLayouts/slideLayout144.xml"/><Relationship Id="rId72" Type="http://schemas.openxmlformats.org/officeDocument/2006/relationships/slideLayout" Target="../slideLayouts/slideLayout165.xml"/><Relationship Id="rId93" Type="http://schemas.openxmlformats.org/officeDocument/2006/relationships/slideLayout" Target="../slideLayouts/slideLayout186.xml"/><Relationship Id="rId98" Type="http://schemas.openxmlformats.org/officeDocument/2006/relationships/slideLayout" Target="../slideLayouts/slideLayout191.xml"/><Relationship Id="rId121" Type="http://schemas.openxmlformats.org/officeDocument/2006/relationships/slideLayout" Target="../slideLayouts/slideLayout214.xml"/><Relationship Id="rId142" Type="http://schemas.openxmlformats.org/officeDocument/2006/relationships/slideLayout" Target="../slideLayouts/slideLayout235.xml"/><Relationship Id="rId3" Type="http://schemas.openxmlformats.org/officeDocument/2006/relationships/slideLayout" Target="../slideLayouts/slideLayout96.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245.xml"/><Relationship Id="rId1" Type="http://schemas.openxmlformats.org/officeDocument/2006/relationships/slideLayout" Target="../slideLayouts/slideLayout2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18" Type="http://schemas.openxmlformats.org/officeDocument/2006/relationships/slideLayout" Target="../slideLayouts/slideLayout263.xml"/><Relationship Id="rId26" Type="http://schemas.openxmlformats.org/officeDocument/2006/relationships/theme" Target="../theme/theme5.xml"/><Relationship Id="rId3" Type="http://schemas.openxmlformats.org/officeDocument/2006/relationships/slideLayout" Target="../slideLayouts/slideLayout248.xml"/><Relationship Id="rId21" Type="http://schemas.openxmlformats.org/officeDocument/2006/relationships/slideLayout" Target="../slideLayouts/slideLayout266.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slideLayout" Target="../slideLayouts/slideLayout262.xml"/><Relationship Id="rId25" Type="http://schemas.openxmlformats.org/officeDocument/2006/relationships/slideLayout" Target="../slideLayouts/slideLayout270.xml"/><Relationship Id="rId2" Type="http://schemas.openxmlformats.org/officeDocument/2006/relationships/slideLayout" Target="../slideLayouts/slideLayout247.xml"/><Relationship Id="rId16" Type="http://schemas.openxmlformats.org/officeDocument/2006/relationships/slideLayout" Target="../slideLayouts/slideLayout261.xml"/><Relationship Id="rId20" Type="http://schemas.openxmlformats.org/officeDocument/2006/relationships/slideLayout" Target="../slideLayouts/slideLayout265.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24" Type="http://schemas.openxmlformats.org/officeDocument/2006/relationships/slideLayout" Target="../slideLayouts/slideLayout269.xml"/><Relationship Id="rId5" Type="http://schemas.openxmlformats.org/officeDocument/2006/relationships/slideLayout" Target="../slideLayouts/slideLayout250.xml"/><Relationship Id="rId15" Type="http://schemas.openxmlformats.org/officeDocument/2006/relationships/slideLayout" Target="../slideLayouts/slideLayout260.xml"/><Relationship Id="rId23" Type="http://schemas.openxmlformats.org/officeDocument/2006/relationships/slideLayout" Target="../slideLayouts/slideLayout268.xml"/><Relationship Id="rId10" Type="http://schemas.openxmlformats.org/officeDocument/2006/relationships/slideLayout" Target="../slideLayouts/slideLayout255.xml"/><Relationship Id="rId19" Type="http://schemas.openxmlformats.org/officeDocument/2006/relationships/slideLayout" Target="../slideLayouts/slideLayout264.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slideLayout" Target="../slideLayouts/slideLayout259.xml"/><Relationship Id="rId22" Type="http://schemas.openxmlformats.org/officeDocument/2006/relationships/slideLayout" Target="../slideLayouts/slideLayout267.xml"/><Relationship Id="rId27" Type="http://schemas.openxmlformats.org/officeDocument/2006/relationships/image" Target="../media/image47.png"/></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83.xml"/><Relationship Id="rId18" Type="http://schemas.openxmlformats.org/officeDocument/2006/relationships/slideLayout" Target="../slideLayouts/slideLayout288.xml"/><Relationship Id="rId26" Type="http://schemas.openxmlformats.org/officeDocument/2006/relationships/slideLayout" Target="../slideLayouts/slideLayout296.xml"/><Relationship Id="rId39" Type="http://schemas.openxmlformats.org/officeDocument/2006/relationships/slideLayout" Target="../slideLayouts/slideLayout309.xml"/><Relationship Id="rId21" Type="http://schemas.openxmlformats.org/officeDocument/2006/relationships/slideLayout" Target="../slideLayouts/slideLayout291.xml"/><Relationship Id="rId34" Type="http://schemas.openxmlformats.org/officeDocument/2006/relationships/slideLayout" Target="../slideLayouts/slideLayout304.xml"/><Relationship Id="rId42" Type="http://schemas.openxmlformats.org/officeDocument/2006/relationships/slideLayout" Target="../slideLayouts/slideLayout312.xml"/><Relationship Id="rId47" Type="http://schemas.openxmlformats.org/officeDocument/2006/relationships/slideLayout" Target="../slideLayouts/slideLayout317.xml"/><Relationship Id="rId50" Type="http://schemas.openxmlformats.org/officeDocument/2006/relationships/slideLayout" Target="../slideLayouts/slideLayout320.xml"/><Relationship Id="rId55" Type="http://schemas.openxmlformats.org/officeDocument/2006/relationships/slideLayout" Target="../slideLayouts/slideLayout325.xml"/><Relationship Id="rId63" Type="http://schemas.openxmlformats.org/officeDocument/2006/relationships/slideLayout" Target="../slideLayouts/slideLayout333.xml"/><Relationship Id="rId68" Type="http://schemas.openxmlformats.org/officeDocument/2006/relationships/theme" Target="../theme/theme6.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6" Type="http://schemas.openxmlformats.org/officeDocument/2006/relationships/slideLayout" Target="../slideLayouts/slideLayout286.xml"/><Relationship Id="rId29" Type="http://schemas.openxmlformats.org/officeDocument/2006/relationships/slideLayout" Target="../slideLayouts/slideLayout299.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24" Type="http://schemas.openxmlformats.org/officeDocument/2006/relationships/slideLayout" Target="../slideLayouts/slideLayout294.xml"/><Relationship Id="rId32" Type="http://schemas.openxmlformats.org/officeDocument/2006/relationships/slideLayout" Target="../slideLayouts/slideLayout302.xml"/><Relationship Id="rId37" Type="http://schemas.openxmlformats.org/officeDocument/2006/relationships/slideLayout" Target="../slideLayouts/slideLayout307.xml"/><Relationship Id="rId40" Type="http://schemas.openxmlformats.org/officeDocument/2006/relationships/slideLayout" Target="../slideLayouts/slideLayout310.xml"/><Relationship Id="rId45" Type="http://schemas.openxmlformats.org/officeDocument/2006/relationships/slideLayout" Target="../slideLayouts/slideLayout315.xml"/><Relationship Id="rId53" Type="http://schemas.openxmlformats.org/officeDocument/2006/relationships/slideLayout" Target="../slideLayouts/slideLayout323.xml"/><Relationship Id="rId58" Type="http://schemas.openxmlformats.org/officeDocument/2006/relationships/slideLayout" Target="../slideLayouts/slideLayout328.xml"/><Relationship Id="rId66" Type="http://schemas.openxmlformats.org/officeDocument/2006/relationships/slideLayout" Target="../slideLayouts/slideLayout336.xml"/><Relationship Id="rId5" Type="http://schemas.openxmlformats.org/officeDocument/2006/relationships/slideLayout" Target="../slideLayouts/slideLayout275.xml"/><Relationship Id="rId15" Type="http://schemas.openxmlformats.org/officeDocument/2006/relationships/slideLayout" Target="../slideLayouts/slideLayout285.xml"/><Relationship Id="rId23" Type="http://schemas.openxmlformats.org/officeDocument/2006/relationships/slideLayout" Target="../slideLayouts/slideLayout293.xml"/><Relationship Id="rId28" Type="http://schemas.openxmlformats.org/officeDocument/2006/relationships/slideLayout" Target="../slideLayouts/slideLayout298.xml"/><Relationship Id="rId36" Type="http://schemas.openxmlformats.org/officeDocument/2006/relationships/slideLayout" Target="../slideLayouts/slideLayout306.xml"/><Relationship Id="rId49" Type="http://schemas.openxmlformats.org/officeDocument/2006/relationships/slideLayout" Target="../slideLayouts/slideLayout319.xml"/><Relationship Id="rId57" Type="http://schemas.openxmlformats.org/officeDocument/2006/relationships/slideLayout" Target="../slideLayouts/slideLayout327.xml"/><Relationship Id="rId61" Type="http://schemas.openxmlformats.org/officeDocument/2006/relationships/slideLayout" Target="../slideLayouts/slideLayout331.xml"/><Relationship Id="rId10" Type="http://schemas.openxmlformats.org/officeDocument/2006/relationships/slideLayout" Target="../slideLayouts/slideLayout280.xml"/><Relationship Id="rId19" Type="http://schemas.openxmlformats.org/officeDocument/2006/relationships/slideLayout" Target="../slideLayouts/slideLayout289.xml"/><Relationship Id="rId31" Type="http://schemas.openxmlformats.org/officeDocument/2006/relationships/slideLayout" Target="../slideLayouts/slideLayout301.xml"/><Relationship Id="rId44" Type="http://schemas.openxmlformats.org/officeDocument/2006/relationships/slideLayout" Target="../slideLayouts/slideLayout314.xml"/><Relationship Id="rId52" Type="http://schemas.openxmlformats.org/officeDocument/2006/relationships/slideLayout" Target="../slideLayouts/slideLayout322.xml"/><Relationship Id="rId60" Type="http://schemas.openxmlformats.org/officeDocument/2006/relationships/slideLayout" Target="../slideLayouts/slideLayout330.xml"/><Relationship Id="rId65" Type="http://schemas.openxmlformats.org/officeDocument/2006/relationships/slideLayout" Target="../slideLayouts/slideLayout335.xml"/><Relationship Id="rId4" Type="http://schemas.openxmlformats.org/officeDocument/2006/relationships/slideLayout" Target="../slideLayouts/slideLayout274.xml"/><Relationship Id="rId9" Type="http://schemas.openxmlformats.org/officeDocument/2006/relationships/slideLayout" Target="../slideLayouts/slideLayout279.xml"/><Relationship Id="rId14" Type="http://schemas.openxmlformats.org/officeDocument/2006/relationships/slideLayout" Target="../slideLayouts/slideLayout284.xml"/><Relationship Id="rId22" Type="http://schemas.openxmlformats.org/officeDocument/2006/relationships/slideLayout" Target="../slideLayouts/slideLayout292.xml"/><Relationship Id="rId27" Type="http://schemas.openxmlformats.org/officeDocument/2006/relationships/slideLayout" Target="../slideLayouts/slideLayout297.xml"/><Relationship Id="rId30" Type="http://schemas.openxmlformats.org/officeDocument/2006/relationships/slideLayout" Target="../slideLayouts/slideLayout300.xml"/><Relationship Id="rId35" Type="http://schemas.openxmlformats.org/officeDocument/2006/relationships/slideLayout" Target="../slideLayouts/slideLayout305.xml"/><Relationship Id="rId43" Type="http://schemas.openxmlformats.org/officeDocument/2006/relationships/slideLayout" Target="../slideLayouts/slideLayout313.xml"/><Relationship Id="rId48" Type="http://schemas.openxmlformats.org/officeDocument/2006/relationships/slideLayout" Target="../slideLayouts/slideLayout318.xml"/><Relationship Id="rId56" Type="http://schemas.openxmlformats.org/officeDocument/2006/relationships/slideLayout" Target="../slideLayouts/slideLayout326.xml"/><Relationship Id="rId64" Type="http://schemas.openxmlformats.org/officeDocument/2006/relationships/slideLayout" Target="../slideLayouts/slideLayout334.xml"/><Relationship Id="rId8" Type="http://schemas.openxmlformats.org/officeDocument/2006/relationships/slideLayout" Target="../slideLayouts/slideLayout278.xml"/><Relationship Id="rId51" Type="http://schemas.openxmlformats.org/officeDocument/2006/relationships/slideLayout" Target="../slideLayouts/slideLayout321.xml"/><Relationship Id="rId3" Type="http://schemas.openxmlformats.org/officeDocument/2006/relationships/slideLayout" Target="../slideLayouts/slideLayout273.xml"/><Relationship Id="rId12" Type="http://schemas.openxmlformats.org/officeDocument/2006/relationships/slideLayout" Target="../slideLayouts/slideLayout282.xml"/><Relationship Id="rId17" Type="http://schemas.openxmlformats.org/officeDocument/2006/relationships/slideLayout" Target="../slideLayouts/slideLayout287.xml"/><Relationship Id="rId25" Type="http://schemas.openxmlformats.org/officeDocument/2006/relationships/slideLayout" Target="../slideLayouts/slideLayout295.xml"/><Relationship Id="rId33" Type="http://schemas.openxmlformats.org/officeDocument/2006/relationships/slideLayout" Target="../slideLayouts/slideLayout303.xml"/><Relationship Id="rId38" Type="http://schemas.openxmlformats.org/officeDocument/2006/relationships/slideLayout" Target="../slideLayouts/slideLayout308.xml"/><Relationship Id="rId46" Type="http://schemas.openxmlformats.org/officeDocument/2006/relationships/slideLayout" Target="../slideLayouts/slideLayout316.xml"/><Relationship Id="rId59" Type="http://schemas.openxmlformats.org/officeDocument/2006/relationships/slideLayout" Target="../slideLayouts/slideLayout329.xml"/><Relationship Id="rId67" Type="http://schemas.openxmlformats.org/officeDocument/2006/relationships/slideLayout" Target="../slideLayouts/slideLayout337.xml"/><Relationship Id="rId20" Type="http://schemas.openxmlformats.org/officeDocument/2006/relationships/slideLayout" Target="../slideLayouts/slideLayout290.xml"/><Relationship Id="rId41" Type="http://schemas.openxmlformats.org/officeDocument/2006/relationships/slideLayout" Target="../slideLayouts/slideLayout311.xml"/><Relationship Id="rId54" Type="http://schemas.openxmlformats.org/officeDocument/2006/relationships/slideLayout" Target="../slideLayouts/slideLayout324.xml"/><Relationship Id="rId62" Type="http://schemas.openxmlformats.org/officeDocument/2006/relationships/slideLayout" Target="../slideLayouts/slideLayout332.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338.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364.xml"/><Relationship Id="rId117" Type="http://schemas.openxmlformats.org/officeDocument/2006/relationships/slideLayout" Target="../slideLayouts/slideLayout455.xml"/><Relationship Id="rId21" Type="http://schemas.openxmlformats.org/officeDocument/2006/relationships/slideLayout" Target="../slideLayouts/slideLayout359.xml"/><Relationship Id="rId42" Type="http://schemas.openxmlformats.org/officeDocument/2006/relationships/slideLayout" Target="../slideLayouts/slideLayout380.xml"/><Relationship Id="rId47" Type="http://schemas.openxmlformats.org/officeDocument/2006/relationships/slideLayout" Target="../slideLayouts/slideLayout385.xml"/><Relationship Id="rId63" Type="http://schemas.openxmlformats.org/officeDocument/2006/relationships/slideLayout" Target="../slideLayouts/slideLayout401.xml"/><Relationship Id="rId68" Type="http://schemas.openxmlformats.org/officeDocument/2006/relationships/slideLayout" Target="../slideLayouts/slideLayout406.xml"/><Relationship Id="rId84" Type="http://schemas.openxmlformats.org/officeDocument/2006/relationships/slideLayout" Target="../slideLayouts/slideLayout422.xml"/><Relationship Id="rId89" Type="http://schemas.openxmlformats.org/officeDocument/2006/relationships/slideLayout" Target="../slideLayouts/slideLayout427.xml"/><Relationship Id="rId112" Type="http://schemas.openxmlformats.org/officeDocument/2006/relationships/slideLayout" Target="../slideLayouts/slideLayout450.xml"/><Relationship Id="rId16" Type="http://schemas.openxmlformats.org/officeDocument/2006/relationships/slideLayout" Target="../slideLayouts/slideLayout354.xml"/><Relationship Id="rId107" Type="http://schemas.openxmlformats.org/officeDocument/2006/relationships/slideLayout" Target="../slideLayouts/slideLayout445.xml"/><Relationship Id="rId11" Type="http://schemas.openxmlformats.org/officeDocument/2006/relationships/slideLayout" Target="../slideLayouts/slideLayout349.xml"/><Relationship Id="rId24" Type="http://schemas.openxmlformats.org/officeDocument/2006/relationships/slideLayout" Target="../slideLayouts/slideLayout362.xml"/><Relationship Id="rId32" Type="http://schemas.openxmlformats.org/officeDocument/2006/relationships/slideLayout" Target="../slideLayouts/slideLayout370.xml"/><Relationship Id="rId37" Type="http://schemas.openxmlformats.org/officeDocument/2006/relationships/slideLayout" Target="../slideLayouts/slideLayout375.xml"/><Relationship Id="rId40" Type="http://schemas.openxmlformats.org/officeDocument/2006/relationships/slideLayout" Target="../slideLayouts/slideLayout378.xml"/><Relationship Id="rId45" Type="http://schemas.openxmlformats.org/officeDocument/2006/relationships/slideLayout" Target="../slideLayouts/slideLayout383.xml"/><Relationship Id="rId53" Type="http://schemas.openxmlformats.org/officeDocument/2006/relationships/slideLayout" Target="../slideLayouts/slideLayout391.xml"/><Relationship Id="rId58" Type="http://schemas.openxmlformats.org/officeDocument/2006/relationships/slideLayout" Target="../slideLayouts/slideLayout396.xml"/><Relationship Id="rId66" Type="http://schemas.openxmlformats.org/officeDocument/2006/relationships/slideLayout" Target="../slideLayouts/slideLayout404.xml"/><Relationship Id="rId74" Type="http://schemas.openxmlformats.org/officeDocument/2006/relationships/slideLayout" Target="../slideLayouts/slideLayout412.xml"/><Relationship Id="rId79" Type="http://schemas.openxmlformats.org/officeDocument/2006/relationships/slideLayout" Target="../slideLayouts/slideLayout417.xml"/><Relationship Id="rId87" Type="http://schemas.openxmlformats.org/officeDocument/2006/relationships/slideLayout" Target="../slideLayouts/slideLayout425.xml"/><Relationship Id="rId102" Type="http://schemas.openxmlformats.org/officeDocument/2006/relationships/slideLayout" Target="../slideLayouts/slideLayout440.xml"/><Relationship Id="rId110" Type="http://schemas.openxmlformats.org/officeDocument/2006/relationships/slideLayout" Target="../slideLayouts/slideLayout448.xml"/><Relationship Id="rId115" Type="http://schemas.openxmlformats.org/officeDocument/2006/relationships/slideLayout" Target="../slideLayouts/slideLayout453.xml"/><Relationship Id="rId5" Type="http://schemas.openxmlformats.org/officeDocument/2006/relationships/slideLayout" Target="../slideLayouts/slideLayout343.xml"/><Relationship Id="rId61" Type="http://schemas.openxmlformats.org/officeDocument/2006/relationships/slideLayout" Target="../slideLayouts/slideLayout399.xml"/><Relationship Id="rId82" Type="http://schemas.openxmlformats.org/officeDocument/2006/relationships/slideLayout" Target="../slideLayouts/slideLayout420.xml"/><Relationship Id="rId90" Type="http://schemas.openxmlformats.org/officeDocument/2006/relationships/slideLayout" Target="../slideLayouts/slideLayout428.xml"/><Relationship Id="rId95" Type="http://schemas.openxmlformats.org/officeDocument/2006/relationships/slideLayout" Target="../slideLayouts/slideLayout433.xml"/><Relationship Id="rId19" Type="http://schemas.openxmlformats.org/officeDocument/2006/relationships/slideLayout" Target="../slideLayouts/slideLayout357.xml"/><Relationship Id="rId14" Type="http://schemas.openxmlformats.org/officeDocument/2006/relationships/slideLayout" Target="../slideLayouts/slideLayout352.xml"/><Relationship Id="rId22" Type="http://schemas.openxmlformats.org/officeDocument/2006/relationships/slideLayout" Target="../slideLayouts/slideLayout360.xml"/><Relationship Id="rId27" Type="http://schemas.openxmlformats.org/officeDocument/2006/relationships/slideLayout" Target="../slideLayouts/slideLayout365.xml"/><Relationship Id="rId30" Type="http://schemas.openxmlformats.org/officeDocument/2006/relationships/slideLayout" Target="../slideLayouts/slideLayout368.xml"/><Relationship Id="rId35" Type="http://schemas.openxmlformats.org/officeDocument/2006/relationships/slideLayout" Target="../slideLayouts/slideLayout373.xml"/><Relationship Id="rId43" Type="http://schemas.openxmlformats.org/officeDocument/2006/relationships/slideLayout" Target="../slideLayouts/slideLayout381.xml"/><Relationship Id="rId48" Type="http://schemas.openxmlformats.org/officeDocument/2006/relationships/slideLayout" Target="../slideLayouts/slideLayout386.xml"/><Relationship Id="rId56" Type="http://schemas.openxmlformats.org/officeDocument/2006/relationships/slideLayout" Target="../slideLayouts/slideLayout394.xml"/><Relationship Id="rId64" Type="http://schemas.openxmlformats.org/officeDocument/2006/relationships/slideLayout" Target="../slideLayouts/slideLayout402.xml"/><Relationship Id="rId69" Type="http://schemas.openxmlformats.org/officeDocument/2006/relationships/slideLayout" Target="../slideLayouts/slideLayout407.xml"/><Relationship Id="rId77" Type="http://schemas.openxmlformats.org/officeDocument/2006/relationships/slideLayout" Target="../slideLayouts/slideLayout415.xml"/><Relationship Id="rId100" Type="http://schemas.openxmlformats.org/officeDocument/2006/relationships/slideLayout" Target="../slideLayouts/slideLayout438.xml"/><Relationship Id="rId105" Type="http://schemas.openxmlformats.org/officeDocument/2006/relationships/slideLayout" Target="../slideLayouts/slideLayout443.xml"/><Relationship Id="rId113" Type="http://schemas.openxmlformats.org/officeDocument/2006/relationships/slideLayout" Target="../slideLayouts/slideLayout451.xml"/><Relationship Id="rId118" Type="http://schemas.openxmlformats.org/officeDocument/2006/relationships/slideLayout" Target="../slideLayouts/slideLayout456.xml"/><Relationship Id="rId8" Type="http://schemas.openxmlformats.org/officeDocument/2006/relationships/slideLayout" Target="../slideLayouts/slideLayout346.xml"/><Relationship Id="rId51" Type="http://schemas.openxmlformats.org/officeDocument/2006/relationships/slideLayout" Target="../slideLayouts/slideLayout389.xml"/><Relationship Id="rId72" Type="http://schemas.openxmlformats.org/officeDocument/2006/relationships/slideLayout" Target="../slideLayouts/slideLayout410.xml"/><Relationship Id="rId80" Type="http://schemas.openxmlformats.org/officeDocument/2006/relationships/slideLayout" Target="../slideLayouts/slideLayout418.xml"/><Relationship Id="rId85" Type="http://schemas.openxmlformats.org/officeDocument/2006/relationships/slideLayout" Target="../slideLayouts/slideLayout423.xml"/><Relationship Id="rId93" Type="http://schemas.openxmlformats.org/officeDocument/2006/relationships/slideLayout" Target="../slideLayouts/slideLayout431.xml"/><Relationship Id="rId98" Type="http://schemas.openxmlformats.org/officeDocument/2006/relationships/slideLayout" Target="../slideLayouts/slideLayout436.xml"/><Relationship Id="rId3" Type="http://schemas.openxmlformats.org/officeDocument/2006/relationships/slideLayout" Target="../slideLayouts/slideLayout341.xml"/><Relationship Id="rId12" Type="http://schemas.openxmlformats.org/officeDocument/2006/relationships/slideLayout" Target="../slideLayouts/slideLayout350.xml"/><Relationship Id="rId17" Type="http://schemas.openxmlformats.org/officeDocument/2006/relationships/slideLayout" Target="../slideLayouts/slideLayout355.xml"/><Relationship Id="rId25" Type="http://schemas.openxmlformats.org/officeDocument/2006/relationships/slideLayout" Target="../slideLayouts/slideLayout363.xml"/><Relationship Id="rId33" Type="http://schemas.openxmlformats.org/officeDocument/2006/relationships/slideLayout" Target="../slideLayouts/slideLayout371.xml"/><Relationship Id="rId38" Type="http://schemas.openxmlformats.org/officeDocument/2006/relationships/slideLayout" Target="../slideLayouts/slideLayout376.xml"/><Relationship Id="rId46" Type="http://schemas.openxmlformats.org/officeDocument/2006/relationships/slideLayout" Target="../slideLayouts/slideLayout384.xml"/><Relationship Id="rId59" Type="http://schemas.openxmlformats.org/officeDocument/2006/relationships/slideLayout" Target="../slideLayouts/slideLayout397.xml"/><Relationship Id="rId67" Type="http://schemas.openxmlformats.org/officeDocument/2006/relationships/slideLayout" Target="../slideLayouts/slideLayout405.xml"/><Relationship Id="rId103" Type="http://schemas.openxmlformats.org/officeDocument/2006/relationships/slideLayout" Target="../slideLayouts/slideLayout441.xml"/><Relationship Id="rId108" Type="http://schemas.openxmlformats.org/officeDocument/2006/relationships/slideLayout" Target="../slideLayouts/slideLayout446.xml"/><Relationship Id="rId116" Type="http://schemas.openxmlformats.org/officeDocument/2006/relationships/slideLayout" Target="../slideLayouts/slideLayout454.xml"/><Relationship Id="rId20" Type="http://schemas.openxmlformats.org/officeDocument/2006/relationships/slideLayout" Target="../slideLayouts/slideLayout358.xml"/><Relationship Id="rId41" Type="http://schemas.openxmlformats.org/officeDocument/2006/relationships/slideLayout" Target="../slideLayouts/slideLayout379.xml"/><Relationship Id="rId54" Type="http://schemas.openxmlformats.org/officeDocument/2006/relationships/slideLayout" Target="../slideLayouts/slideLayout392.xml"/><Relationship Id="rId62" Type="http://schemas.openxmlformats.org/officeDocument/2006/relationships/slideLayout" Target="../slideLayouts/slideLayout400.xml"/><Relationship Id="rId70" Type="http://schemas.openxmlformats.org/officeDocument/2006/relationships/slideLayout" Target="../slideLayouts/slideLayout408.xml"/><Relationship Id="rId75" Type="http://schemas.openxmlformats.org/officeDocument/2006/relationships/slideLayout" Target="../slideLayouts/slideLayout413.xml"/><Relationship Id="rId83" Type="http://schemas.openxmlformats.org/officeDocument/2006/relationships/slideLayout" Target="../slideLayouts/slideLayout421.xml"/><Relationship Id="rId88" Type="http://schemas.openxmlformats.org/officeDocument/2006/relationships/slideLayout" Target="../slideLayouts/slideLayout426.xml"/><Relationship Id="rId91" Type="http://schemas.openxmlformats.org/officeDocument/2006/relationships/slideLayout" Target="../slideLayouts/slideLayout429.xml"/><Relationship Id="rId96" Type="http://schemas.openxmlformats.org/officeDocument/2006/relationships/slideLayout" Target="../slideLayouts/slideLayout434.xml"/><Relationship Id="rId111" Type="http://schemas.openxmlformats.org/officeDocument/2006/relationships/slideLayout" Target="../slideLayouts/slideLayout449.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5" Type="http://schemas.openxmlformats.org/officeDocument/2006/relationships/slideLayout" Target="../slideLayouts/slideLayout353.xml"/><Relationship Id="rId23" Type="http://schemas.openxmlformats.org/officeDocument/2006/relationships/slideLayout" Target="../slideLayouts/slideLayout361.xml"/><Relationship Id="rId28" Type="http://schemas.openxmlformats.org/officeDocument/2006/relationships/slideLayout" Target="../slideLayouts/slideLayout366.xml"/><Relationship Id="rId36" Type="http://schemas.openxmlformats.org/officeDocument/2006/relationships/slideLayout" Target="../slideLayouts/slideLayout374.xml"/><Relationship Id="rId49" Type="http://schemas.openxmlformats.org/officeDocument/2006/relationships/slideLayout" Target="../slideLayouts/slideLayout387.xml"/><Relationship Id="rId57" Type="http://schemas.openxmlformats.org/officeDocument/2006/relationships/slideLayout" Target="../slideLayouts/slideLayout395.xml"/><Relationship Id="rId106" Type="http://schemas.openxmlformats.org/officeDocument/2006/relationships/slideLayout" Target="../slideLayouts/slideLayout444.xml"/><Relationship Id="rId114" Type="http://schemas.openxmlformats.org/officeDocument/2006/relationships/slideLayout" Target="../slideLayouts/slideLayout452.xml"/><Relationship Id="rId119" Type="http://schemas.openxmlformats.org/officeDocument/2006/relationships/slideLayout" Target="../slideLayouts/slideLayout457.xml"/><Relationship Id="rId10" Type="http://schemas.openxmlformats.org/officeDocument/2006/relationships/slideLayout" Target="../slideLayouts/slideLayout348.xml"/><Relationship Id="rId31" Type="http://schemas.openxmlformats.org/officeDocument/2006/relationships/slideLayout" Target="../slideLayouts/slideLayout369.xml"/><Relationship Id="rId44" Type="http://schemas.openxmlformats.org/officeDocument/2006/relationships/slideLayout" Target="../slideLayouts/slideLayout382.xml"/><Relationship Id="rId52" Type="http://schemas.openxmlformats.org/officeDocument/2006/relationships/slideLayout" Target="../slideLayouts/slideLayout390.xml"/><Relationship Id="rId60" Type="http://schemas.openxmlformats.org/officeDocument/2006/relationships/slideLayout" Target="../slideLayouts/slideLayout398.xml"/><Relationship Id="rId65" Type="http://schemas.openxmlformats.org/officeDocument/2006/relationships/slideLayout" Target="../slideLayouts/slideLayout403.xml"/><Relationship Id="rId73" Type="http://schemas.openxmlformats.org/officeDocument/2006/relationships/slideLayout" Target="../slideLayouts/slideLayout411.xml"/><Relationship Id="rId78" Type="http://schemas.openxmlformats.org/officeDocument/2006/relationships/slideLayout" Target="../slideLayouts/slideLayout416.xml"/><Relationship Id="rId81" Type="http://schemas.openxmlformats.org/officeDocument/2006/relationships/slideLayout" Target="../slideLayouts/slideLayout419.xml"/><Relationship Id="rId86" Type="http://schemas.openxmlformats.org/officeDocument/2006/relationships/slideLayout" Target="../slideLayouts/slideLayout424.xml"/><Relationship Id="rId94" Type="http://schemas.openxmlformats.org/officeDocument/2006/relationships/slideLayout" Target="../slideLayouts/slideLayout432.xml"/><Relationship Id="rId99" Type="http://schemas.openxmlformats.org/officeDocument/2006/relationships/slideLayout" Target="../slideLayouts/slideLayout437.xml"/><Relationship Id="rId101" Type="http://schemas.openxmlformats.org/officeDocument/2006/relationships/slideLayout" Target="../slideLayouts/slideLayout439.xml"/><Relationship Id="rId4" Type="http://schemas.openxmlformats.org/officeDocument/2006/relationships/slideLayout" Target="../slideLayouts/slideLayout342.xml"/><Relationship Id="rId9" Type="http://schemas.openxmlformats.org/officeDocument/2006/relationships/slideLayout" Target="../slideLayouts/slideLayout347.xml"/><Relationship Id="rId13" Type="http://schemas.openxmlformats.org/officeDocument/2006/relationships/slideLayout" Target="../slideLayouts/slideLayout351.xml"/><Relationship Id="rId18" Type="http://schemas.openxmlformats.org/officeDocument/2006/relationships/slideLayout" Target="../slideLayouts/slideLayout356.xml"/><Relationship Id="rId39" Type="http://schemas.openxmlformats.org/officeDocument/2006/relationships/slideLayout" Target="../slideLayouts/slideLayout377.xml"/><Relationship Id="rId109" Type="http://schemas.openxmlformats.org/officeDocument/2006/relationships/slideLayout" Target="../slideLayouts/slideLayout447.xml"/><Relationship Id="rId34" Type="http://schemas.openxmlformats.org/officeDocument/2006/relationships/slideLayout" Target="../slideLayouts/slideLayout372.xml"/><Relationship Id="rId50" Type="http://schemas.openxmlformats.org/officeDocument/2006/relationships/slideLayout" Target="../slideLayouts/slideLayout388.xml"/><Relationship Id="rId55" Type="http://schemas.openxmlformats.org/officeDocument/2006/relationships/slideLayout" Target="../slideLayouts/slideLayout393.xml"/><Relationship Id="rId76" Type="http://schemas.openxmlformats.org/officeDocument/2006/relationships/slideLayout" Target="../slideLayouts/slideLayout414.xml"/><Relationship Id="rId97" Type="http://schemas.openxmlformats.org/officeDocument/2006/relationships/slideLayout" Target="../slideLayouts/slideLayout435.xml"/><Relationship Id="rId104" Type="http://schemas.openxmlformats.org/officeDocument/2006/relationships/slideLayout" Target="../slideLayouts/slideLayout442.xml"/><Relationship Id="rId120" Type="http://schemas.openxmlformats.org/officeDocument/2006/relationships/theme" Target="../theme/theme8.xml"/><Relationship Id="rId7" Type="http://schemas.openxmlformats.org/officeDocument/2006/relationships/slideLayout" Target="../slideLayouts/slideLayout345.xml"/><Relationship Id="rId71" Type="http://schemas.openxmlformats.org/officeDocument/2006/relationships/slideLayout" Target="../slideLayouts/slideLayout409.xml"/><Relationship Id="rId92" Type="http://schemas.openxmlformats.org/officeDocument/2006/relationships/slideLayout" Target="../slideLayouts/slideLayout430.xml"/><Relationship Id="rId2" Type="http://schemas.openxmlformats.org/officeDocument/2006/relationships/slideLayout" Target="../slideLayouts/slideLayout340.xml"/><Relationship Id="rId29" Type="http://schemas.openxmlformats.org/officeDocument/2006/relationships/slideLayout" Target="../slideLayouts/slideLayout367.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483.xml"/><Relationship Id="rId117" Type="http://schemas.openxmlformats.org/officeDocument/2006/relationships/slideLayout" Target="../slideLayouts/slideLayout574.xml"/><Relationship Id="rId21" Type="http://schemas.openxmlformats.org/officeDocument/2006/relationships/slideLayout" Target="../slideLayouts/slideLayout478.xml"/><Relationship Id="rId42" Type="http://schemas.openxmlformats.org/officeDocument/2006/relationships/slideLayout" Target="../slideLayouts/slideLayout499.xml"/><Relationship Id="rId47" Type="http://schemas.openxmlformats.org/officeDocument/2006/relationships/slideLayout" Target="../slideLayouts/slideLayout504.xml"/><Relationship Id="rId63" Type="http://schemas.openxmlformats.org/officeDocument/2006/relationships/slideLayout" Target="../slideLayouts/slideLayout520.xml"/><Relationship Id="rId68" Type="http://schemas.openxmlformats.org/officeDocument/2006/relationships/slideLayout" Target="../slideLayouts/slideLayout525.xml"/><Relationship Id="rId84" Type="http://schemas.openxmlformats.org/officeDocument/2006/relationships/slideLayout" Target="../slideLayouts/slideLayout541.xml"/><Relationship Id="rId89" Type="http://schemas.openxmlformats.org/officeDocument/2006/relationships/slideLayout" Target="../slideLayouts/slideLayout546.xml"/><Relationship Id="rId112" Type="http://schemas.openxmlformats.org/officeDocument/2006/relationships/slideLayout" Target="../slideLayouts/slideLayout569.xml"/><Relationship Id="rId16" Type="http://schemas.openxmlformats.org/officeDocument/2006/relationships/slideLayout" Target="../slideLayouts/slideLayout473.xml"/><Relationship Id="rId107" Type="http://schemas.openxmlformats.org/officeDocument/2006/relationships/slideLayout" Target="../slideLayouts/slideLayout564.xml"/><Relationship Id="rId11" Type="http://schemas.openxmlformats.org/officeDocument/2006/relationships/slideLayout" Target="../slideLayouts/slideLayout468.xml"/><Relationship Id="rId32" Type="http://schemas.openxmlformats.org/officeDocument/2006/relationships/slideLayout" Target="../slideLayouts/slideLayout489.xml"/><Relationship Id="rId37" Type="http://schemas.openxmlformats.org/officeDocument/2006/relationships/slideLayout" Target="../slideLayouts/slideLayout494.xml"/><Relationship Id="rId53" Type="http://schemas.openxmlformats.org/officeDocument/2006/relationships/slideLayout" Target="../slideLayouts/slideLayout510.xml"/><Relationship Id="rId58" Type="http://schemas.openxmlformats.org/officeDocument/2006/relationships/slideLayout" Target="../slideLayouts/slideLayout515.xml"/><Relationship Id="rId74" Type="http://schemas.openxmlformats.org/officeDocument/2006/relationships/slideLayout" Target="../slideLayouts/slideLayout531.xml"/><Relationship Id="rId79" Type="http://schemas.openxmlformats.org/officeDocument/2006/relationships/slideLayout" Target="../slideLayouts/slideLayout536.xml"/><Relationship Id="rId102" Type="http://schemas.openxmlformats.org/officeDocument/2006/relationships/slideLayout" Target="../slideLayouts/slideLayout559.xml"/><Relationship Id="rId123" Type="http://schemas.openxmlformats.org/officeDocument/2006/relationships/slideLayout" Target="../slideLayouts/slideLayout580.xml"/><Relationship Id="rId5" Type="http://schemas.openxmlformats.org/officeDocument/2006/relationships/slideLayout" Target="../slideLayouts/slideLayout462.xml"/><Relationship Id="rId61" Type="http://schemas.openxmlformats.org/officeDocument/2006/relationships/slideLayout" Target="../slideLayouts/slideLayout518.xml"/><Relationship Id="rId82" Type="http://schemas.openxmlformats.org/officeDocument/2006/relationships/slideLayout" Target="../slideLayouts/slideLayout539.xml"/><Relationship Id="rId90" Type="http://schemas.openxmlformats.org/officeDocument/2006/relationships/slideLayout" Target="../slideLayouts/slideLayout547.xml"/><Relationship Id="rId95" Type="http://schemas.openxmlformats.org/officeDocument/2006/relationships/slideLayout" Target="../slideLayouts/slideLayout552.xml"/><Relationship Id="rId19" Type="http://schemas.openxmlformats.org/officeDocument/2006/relationships/slideLayout" Target="../slideLayouts/slideLayout476.xml"/><Relationship Id="rId14" Type="http://schemas.openxmlformats.org/officeDocument/2006/relationships/slideLayout" Target="../slideLayouts/slideLayout471.xml"/><Relationship Id="rId22" Type="http://schemas.openxmlformats.org/officeDocument/2006/relationships/slideLayout" Target="../slideLayouts/slideLayout479.xml"/><Relationship Id="rId27" Type="http://schemas.openxmlformats.org/officeDocument/2006/relationships/slideLayout" Target="../slideLayouts/slideLayout484.xml"/><Relationship Id="rId30" Type="http://schemas.openxmlformats.org/officeDocument/2006/relationships/slideLayout" Target="../slideLayouts/slideLayout487.xml"/><Relationship Id="rId35" Type="http://schemas.openxmlformats.org/officeDocument/2006/relationships/slideLayout" Target="../slideLayouts/slideLayout492.xml"/><Relationship Id="rId43" Type="http://schemas.openxmlformats.org/officeDocument/2006/relationships/slideLayout" Target="../slideLayouts/slideLayout500.xml"/><Relationship Id="rId48" Type="http://schemas.openxmlformats.org/officeDocument/2006/relationships/slideLayout" Target="../slideLayouts/slideLayout505.xml"/><Relationship Id="rId56" Type="http://schemas.openxmlformats.org/officeDocument/2006/relationships/slideLayout" Target="../slideLayouts/slideLayout513.xml"/><Relationship Id="rId64" Type="http://schemas.openxmlformats.org/officeDocument/2006/relationships/slideLayout" Target="../slideLayouts/slideLayout521.xml"/><Relationship Id="rId69" Type="http://schemas.openxmlformats.org/officeDocument/2006/relationships/slideLayout" Target="../slideLayouts/slideLayout526.xml"/><Relationship Id="rId77" Type="http://schemas.openxmlformats.org/officeDocument/2006/relationships/slideLayout" Target="../slideLayouts/slideLayout534.xml"/><Relationship Id="rId100" Type="http://schemas.openxmlformats.org/officeDocument/2006/relationships/slideLayout" Target="../slideLayouts/slideLayout557.xml"/><Relationship Id="rId105" Type="http://schemas.openxmlformats.org/officeDocument/2006/relationships/slideLayout" Target="../slideLayouts/slideLayout562.xml"/><Relationship Id="rId113" Type="http://schemas.openxmlformats.org/officeDocument/2006/relationships/slideLayout" Target="../slideLayouts/slideLayout570.xml"/><Relationship Id="rId118" Type="http://schemas.openxmlformats.org/officeDocument/2006/relationships/slideLayout" Target="../slideLayouts/slideLayout575.xml"/><Relationship Id="rId126" Type="http://schemas.openxmlformats.org/officeDocument/2006/relationships/theme" Target="../theme/theme9.xml"/><Relationship Id="rId8" Type="http://schemas.openxmlformats.org/officeDocument/2006/relationships/slideLayout" Target="../slideLayouts/slideLayout465.xml"/><Relationship Id="rId51" Type="http://schemas.openxmlformats.org/officeDocument/2006/relationships/slideLayout" Target="../slideLayouts/slideLayout508.xml"/><Relationship Id="rId72" Type="http://schemas.openxmlformats.org/officeDocument/2006/relationships/slideLayout" Target="../slideLayouts/slideLayout529.xml"/><Relationship Id="rId80" Type="http://schemas.openxmlformats.org/officeDocument/2006/relationships/slideLayout" Target="../slideLayouts/slideLayout537.xml"/><Relationship Id="rId85" Type="http://schemas.openxmlformats.org/officeDocument/2006/relationships/slideLayout" Target="../slideLayouts/slideLayout542.xml"/><Relationship Id="rId93" Type="http://schemas.openxmlformats.org/officeDocument/2006/relationships/slideLayout" Target="../slideLayouts/slideLayout550.xml"/><Relationship Id="rId98" Type="http://schemas.openxmlformats.org/officeDocument/2006/relationships/slideLayout" Target="../slideLayouts/slideLayout555.xml"/><Relationship Id="rId121" Type="http://schemas.openxmlformats.org/officeDocument/2006/relationships/slideLayout" Target="../slideLayouts/slideLayout578.xml"/><Relationship Id="rId3" Type="http://schemas.openxmlformats.org/officeDocument/2006/relationships/slideLayout" Target="../slideLayouts/slideLayout460.xml"/><Relationship Id="rId12" Type="http://schemas.openxmlformats.org/officeDocument/2006/relationships/slideLayout" Target="../slideLayouts/slideLayout469.xml"/><Relationship Id="rId17" Type="http://schemas.openxmlformats.org/officeDocument/2006/relationships/slideLayout" Target="../slideLayouts/slideLayout474.xml"/><Relationship Id="rId25" Type="http://schemas.openxmlformats.org/officeDocument/2006/relationships/slideLayout" Target="../slideLayouts/slideLayout482.xml"/><Relationship Id="rId33" Type="http://schemas.openxmlformats.org/officeDocument/2006/relationships/slideLayout" Target="../slideLayouts/slideLayout490.xml"/><Relationship Id="rId38" Type="http://schemas.openxmlformats.org/officeDocument/2006/relationships/slideLayout" Target="../slideLayouts/slideLayout495.xml"/><Relationship Id="rId46" Type="http://schemas.openxmlformats.org/officeDocument/2006/relationships/slideLayout" Target="../slideLayouts/slideLayout503.xml"/><Relationship Id="rId59" Type="http://schemas.openxmlformats.org/officeDocument/2006/relationships/slideLayout" Target="../slideLayouts/slideLayout516.xml"/><Relationship Id="rId67" Type="http://schemas.openxmlformats.org/officeDocument/2006/relationships/slideLayout" Target="../slideLayouts/slideLayout524.xml"/><Relationship Id="rId103" Type="http://schemas.openxmlformats.org/officeDocument/2006/relationships/slideLayout" Target="../slideLayouts/slideLayout560.xml"/><Relationship Id="rId108" Type="http://schemas.openxmlformats.org/officeDocument/2006/relationships/slideLayout" Target="../slideLayouts/slideLayout565.xml"/><Relationship Id="rId116" Type="http://schemas.openxmlformats.org/officeDocument/2006/relationships/slideLayout" Target="../slideLayouts/slideLayout573.xml"/><Relationship Id="rId124" Type="http://schemas.openxmlformats.org/officeDocument/2006/relationships/slideLayout" Target="../slideLayouts/slideLayout581.xml"/><Relationship Id="rId20" Type="http://schemas.openxmlformats.org/officeDocument/2006/relationships/slideLayout" Target="../slideLayouts/slideLayout477.xml"/><Relationship Id="rId41" Type="http://schemas.openxmlformats.org/officeDocument/2006/relationships/slideLayout" Target="../slideLayouts/slideLayout498.xml"/><Relationship Id="rId54" Type="http://schemas.openxmlformats.org/officeDocument/2006/relationships/slideLayout" Target="../slideLayouts/slideLayout511.xml"/><Relationship Id="rId62" Type="http://schemas.openxmlformats.org/officeDocument/2006/relationships/slideLayout" Target="../slideLayouts/slideLayout519.xml"/><Relationship Id="rId70" Type="http://schemas.openxmlformats.org/officeDocument/2006/relationships/slideLayout" Target="../slideLayouts/slideLayout527.xml"/><Relationship Id="rId75" Type="http://schemas.openxmlformats.org/officeDocument/2006/relationships/slideLayout" Target="../slideLayouts/slideLayout532.xml"/><Relationship Id="rId83" Type="http://schemas.openxmlformats.org/officeDocument/2006/relationships/slideLayout" Target="../slideLayouts/slideLayout540.xml"/><Relationship Id="rId88" Type="http://schemas.openxmlformats.org/officeDocument/2006/relationships/slideLayout" Target="../slideLayouts/slideLayout545.xml"/><Relationship Id="rId91" Type="http://schemas.openxmlformats.org/officeDocument/2006/relationships/slideLayout" Target="../slideLayouts/slideLayout548.xml"/><Relationship Id="rId96" Type="http://schemas.openxmlformats.org/officeDocument/2006/relationships/slideLayout" Target="../slideLayouts/slideLayout553.xml"/><Relationship Id="rId111" Type="http://schemas.openxmlformats.org/officeDocument/2006/relationships/slideLayout" Target="../slideLayouts/slideLayout568.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5" Type="http://schemas.openxmlformats.org/officeDocument/2006/relationships/slideLayout" Target="../slideLayouts/slideLayout472.xml"/><Relationship Id="rId23" Type="http://schemas.openxmlformats.org/officeDocument/2006/relationships/slideLayout" Target="../slideLayouts/slideLayout480.xml"/><Relationship Id="rId28" Type="http://schemas.openxmlformats.org/officeDocument/2006/relationships/slideLayout" Target="../slideLayouts/slideLayout485.xml"/><Relationship Id="rId36" Type="http://schemas.openxmlformats.org/officeDocument/2006/relationships/slideLayout" Target="../slideLayouts/slideLayout493.xml"/><Relationship Id="rId49" Type="http://schemas.openxmlformats.org/officeDocument/2006/relationships/slideLayout" Target="../slideLayouts/slideLayout506.xml"/><Relationship Id="rId57" Type="http://schemas.openxmlformats.org/officeDocument/2006/relationships/slideLayout" Target="../slideLayouts/slideLayout514.xml"/><Relationship Id="rId106" Type="http://schemas.openxmlformats.org/officeDocument/2006/relationships/slideLayout" Target="../slideLayouts/slideLayout563.xml"/><Relationship Id="rId114" Type="http://schemas.openxmlformats.org/officeDocument/2006/relationships/slideLayout" Target="../slideLayouts/slideLayout571.xml"/><Relationship Id="rId119" Type="http://schemas.openxmlformats.org/officeDocument/2006/relationships/slideLayout" Target="../slideLayouts/slideLayout576.xml"/><Relationship Id="rId10" Type="http://schemas.openxmlformats.org/officeDocument/2006/relationships/slideLayout" Target="../slideLayouts/slideLayout467.xml"/><Relationship Id="rId31" Type="http://schemas.openxmlformats.org/officeDocument/2006/relationships/slideLayout" Target="../slideLayouts/slideLayout488.xml"/><Relationship Id="rId44" Type="http://schemas.openxmlformats.org/officeDocument/2006/relationships/slideLayout" Target="../slideLayouts/slideLayout501.xml"/><Relationship Id="rId52" Type="http://schemas.openxmlformats.org/officeDocument/2006/relationships/slideLayout" Target="../slideLayouts/slideLayout509.xml"/><Relationship Id="rId60" Type="http://schemas.openxmlformats.org/officeDocument/2006/relationships/slideLayout" Target="../slideLayouts/slideLayout517.xml"/><Relationship Id="rId65" Type="http://schemas.openxmlformats.org/officeDocument/2006/relationships/slideLayout" Target="../slideLayouts/slideLayout522.xml"/><Relationship Id="rId73" Type="http://schemas.openxmlformats.org/officeDocument/2006/relationships/slideLayout" Target="../slideLayouts/slideLayout530.xml"/><Relationship Id="rId78" Type="http://schemas.openxmlformats.org/officeDocument/2006/relationships/slideLayout" Target="../slideLayouts/slideLayout535.xml"/><Relationship Id="rId81" Type="http://schemas.openxmlformats.org/officeDocument/2006/relationships/slideLayout" Target="../slideLayouts/slideLayout538.xml"/><Relationship Id="rId86" Type="http://schemas.openxmlformats.org/officeDocument/2006/relationships/slideLayout" Target="../slideLayouts/slideLayout543.xml"/><Relationship Id="rId94" Type="http://schemas.openxmlformats.org/officeDocument/2006/relationships/slideLayout" Target="../slideLayouts/slideLayout551.xml"/><Relationship Id="rId99" Type="http://schemas.openxmlformats.org/officeDocument/2006/relationships/slideLayout" Target="../slideLayouts/slideLayout556.xml"/><Relationship Id="rId101" Type="http://schemas.openxmlformats.org/officeDocument/2006/relationships/slideLayout" Target="../slideLayouts/slideLayout558.xml"/><Relationship Id="rId122" Type="http://schemas.openxmlformats.org/officeDocument/2006/relationships/slideLayout" Target="../slideLayouts/slideLayout579.xml"/><Relationship Id="rId4" Type="http://schemas.openxmlformats.org/officeDocument/2006/relationships/slideLayout" Target="../slideLayouts/slideLayout461.xml"/><Relationship Id="rId9" Type="http://schemas.openxmlformats.org/officeDocument/2006/relationships/slideLayout" Target="../slideLayouts/slideLayout466.xml"/><Relationship Id="rId13" Type="http://schemas.openxmlformats.org/officeDocument/2006/relationships/slideLayout" Target="../slideLayouts/slideLayout470.xml"/><Relationship Id="rId18" Type="http://schemas.openxmlformats.org/officeDocument/2006/relationships/slideLayout" Target="../slideLayouts/slideLayout475.xml"/><Relationship Id="rId39" Type="http://schemas.openxmlformats.org/officeDocument/2006/relationships/slideLayout" Target="../slideLayouts/slideLayout496.xml"/><Relationship Id="rId109" Type="http://schemas.openxmlformats.org/officeDocument/2006/relationships/slideLayout" Target="../slideLayouts/slideLayout566.xml"/><Relationship Id="rId34" Type="http://schemas.openxmlformats.org/officeDocument/2006/relationships/slideLayout" Target="../slideLayouts/slideLayout491.xml"/><Relationship Id="rId50" Type="http://schemas.openxmlformats.org/officeDocument/2006/relationships/slideLayout" Target="../slideLayouts/slideLayout507.xml"/><Relationship Id="rId55" Type="http://schemas.openxmlformats.org/officeDocument/2006/relationships/slideLayout" Target="../slideLayouts/slideLayout512.xml"/><Relationship Id="rId76" Type="http://schemas.openxmlformats.org/officeDocument/2006/relationships/slideLayout" Target="../slideLayouts/slideLayout533.xml"/><Relationship Id="rId97" Type="http://schemas.openxmlformats.org/officeDocument/2006/relationships/slideLayout" Target="../slideLayouts/slideLayout554.xml"/><Relationship Id="rId104" Type="http://schemas.openxmlformats.org/officeDocument/2006/relationships/slideLayout" Target="../slideLayouts/slideLayout561.xml"/><Relationship Id="rId120" Type="http://schemas.openxmlformats.org/officeDocument/2006/relationships/slideLayout" Target="../slideLayouts/slideLayout577.xml"/><Relationship Id="rId125" Type="http://schemas.openxmlformats.org/officeDocument/2006/relationships/slideLayout" Target="../slideLayouts/slideLayout582.xml"/><Relationship Id="rId7" Type="http://schemas.openxmlformats.org/officeDocument/2006/relationships/slideLayout" Target="../slideLayouts/slideLayout464.xml"/><Relationship Id="rId71" Type="http://schemas.openxmlformats.org/officeDocument/2006/relationships/slideLayout" Target="../slideLayouts/slideLayout528.xml"/><Relationship Id="rId92" Type="http://schemas.openxmlformats.org/officeDocument/2006/relationships/slideLayout" Target="../slideLayouts/slideLayout549.xml"/><Relationship Id="rId2" Type="http://schemas.openxmlformats.org/officeDocument/2006/relationships/slideLayout" Target="../slideLayouts/slideLayout459.xml"/><Relationship Id="rId29" Type="http://schemas.openxmlformats.org/officeDocument/2006/relationships/slideLayout" Target="../slideLayouts/slideLayout486.xml"/><Relationship Id="rId24" Type="http://schemas.openxmlformats.org/officeDocument/2006/relationships/slideLayout" Target="../slideLayouts/slideLayout481.xml"/><Relationship Id="rId40" Type="http://schemas.openxmlformats.org/officeDocument/2006/relationships/slideLayout" Target="../slideLayouts/slideLayout497.xml"/><Relationship Id="rId45" Type="http://schemas.openxmlformats.org/officeDocument/2006/relationships/slideLayout" Target="../slideLayouts/slideLayout502.xml"/><Relationship Id="rId66" Type="http://schemas.openxmlformats.org/officeDocument/2006/relationships/slideLayout" Target="../slideLayouts/slideLayout523.xml"/><Relationship Id="rId87" Type="http://schemas.openxmlformats.org/officeDocument/2006/relationships/slideLayout" Target="../slideLayouts/slideLayout544.xml"/><Relationship Id="rId110" Type="http://schemas.openxmlformats.org/officeDocument/2006/relationships/slideLayout" Target="../slideLayouts/slideLayout567.xml"/><Relationship Id="rId115" Type="http://schemas.openxmlformats.org/officeDocument/2006/relationships/slideLayout" Target="../slideLayouts/slideLayout57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D55358B6-F046-4690-BE0F-7DA83207A51D}"/>
              </a:ext>
            </a:extLst>
          </p:cNvPr>
          <p:cNvGrpSpPr/>
          <p:nvPr/>
        </p:nvGrpSpPr>
        <p:grpSpPr>
          <a:xfrm>
            <a:off x="-533357" y="-490866"/>
            <a:ext cx="10117342" cy="5179438"/>
            <a:chOff x="-533357" y="-490866"/>
            <a:chExt cx="10117342" cy="5179438"/>
          </a:xfrm>
        </p:grpSpPr>
        <p:cxnSp>
          <p:nvCxnSpPr>
            <p:cNvPr id="28" name="Straight Connector 27">
              <a:extLst>
                <a:ext uri="{FF2B5EF4-FFF2-40B4-BE49-F238E27FC236}">
                  <a16:creationId xmlns:a16="http://schemas.microsoft.com/office/drawing/2014/main" id="{7687926C-3B56-455A-9D03-7D735825D7BB}"/>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EAD19051-B6BA-4C7A-9CAD-F07223E0F98B}"/>
                </a:ext>
              </a:extLst>
            </p:cNvPr>
            <p:cNvSpPr txBox="1"/>
            <p:nvPr/>
          </p:nvSpPr>
          <p:spPr>
            <a:xfrm>
              <a:off x="398643" y="-431627"/>
              <a:ext cx="473568" cy="167845"/>
            </a:xfrm>
            <a:prstGeom prst="rect">
              <a:avLst/>
            </a:prstGeom>
            <a:noFill/>
          </p:spPr>
          <p:txBody>
            <a:bodyPr wrap="none" lIns="0" tIns="0" rIns="0" bIns="0" rtlCol="0">
              <a:noAutofit/>
            </a:bodyPr>
            <a:lstStyle/>
            <a:p>
              <a:r>
                <a:rPr lang="en-US" sz="1100" dirty="0"/>
                <a:t>11.80</a:t>
              </a:r>
            </a:p>
            <a:p>
              <a:endParaRPr lang="en-US" sz="1100" dirty="0"/>
            </a:p>
          </p:txBody>
        </p:sp>
        <p:cxnSp>
          <p:nvCxnSpPr>
            <p:cNvPr id="30" name="Straight Connector 29">
              <a:extLst>
                <a:ext uri="{FF2B5EF4-FFF2-40B4-BE49-F238E27FC236}">
                  <a16:creationId xmlns:a16="http://schemas.microsoft.com/office/drawing/2014/main" id="{956392E9-D027-4892-A157-BED83A14E1B8}"/>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8FE088CF-4974-4E2A-99F5-5CB60AAAEE78}"/>
                </a:ext>
              </a:extLst>
            </p:cNvPr>
            <p:cNvSpPr txBox="1"/>
            <p:nvPr/>
          </p:nvSpPr>
          <p:spPr>
            <a:xfrm>
              <a:off x="-533356" y="758929"/>
              <a:ext cx="359926" cy="134040"/>
            </a:xfrm>
            <a:prstGeom prst="rect">
              <a:avLst/>
            </a:prstGeom>
            <a:noFill/>
          </p:spPr>
          <p:txBody>
            <a:bodyPr wrap="none" lIns="0" tIns="0" rIns="0" bIns="0" rtlCol="0">
              <a:noAutofit/>
            </a:bodyPr>
            <a:lstStyle/>
            <a:p>
              <a:r>
                <a:rPr lang="en-US" sz="1100" dirty="0"/>
                <a:t>4.50</a:t>
              </a:r>
            </a:p>
            <a:p>
              <a:endParaRPr lang="en-US" sz="1100" dirty="0"/>
            </a:p>
          </p:txBody>
        </p:sp>
        <p:cxnSp>
          <p:nvCxnSpPr>
            <p:cNvPr id="32" name="Straight Connector 31">
              <a:extLst>
                <a:ext uri="{FF2B5EF4-FFF2-40B4-BE49-F238E27FC236}">
                  <a16:creationId xmlns:a16="http://schemas.microsoft.com/office/drawing/2014/main" id="{4052052F-21E1-4FDE-8E0C-1439BAED2F9F}"/>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292A1F14-D2A4-45F9-981F-019FAC898856}"/>
                </a:ext>
              </a:extLst>
            </p:cNvPr>
            <p:cNvSpPr txBox="1"/>
            <p:nvPr/>
          </p:nvSpPr>
          <p:spPr>
            <a:xfrm>
              <a:off x="-533357" y="4500504"/>
              <a:ext cx="359926" cy="188068"/>
            </a:xfrm>
            <a:prstGeom prst="rect">
              <a:avLst/>
            </a:prstGeom>
            <a:noFill/>
          </p:spPr>
          <p:txBody>
            <a:bodyPr wrap="none" lIns="0" tIns="0" rIns="0" bIns="0" rtlCol="0">
              <a:noAutofit/>
            </a:bodyPr>
            <a:lstStyle/>
            <a:p>
              <a:r>
                <a:rPr lang="en-US" sz="1100" dirty="0"/>
                <a:t>5.30</a:t>
              </a:r>
            </a:p>
          </p:txBody>
        </p:sp>
        <p:cxnSp>
          <p:nvCxnSpPr>
            <p:cNvPr id="34" name="Straight Connector 33">
              <a:extLst>
                <a:ext uri="{FF2B5EF4-FFF2-40B4-BE49-F238E27FC236}">
                  <a16:creationId xmlns:a16="http://schemas.microsoft.com/office/drawing/2014/main" id="{E9FC97C1-1701-4BE9-BA5C-D0E0F42CCF70}"/>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4C6721-48AF-4ECF-A4B4-AF15C2C73DCB}"/>
                </a:ext>
              </a:extLst>
            </p:cNvPr>
            <p:cNvSpPr txBox="1"/>
            <p:nvPr/>
          </p:nvSpPr>
          <p:spPr>
            <a:xfrm>
              <a:off x="9110417" y="-398045"/>
              <a:ext cx="473568" cy="167845"/>
            </a:xfrm>
            <a:prstGeom prst="rect">
              <a:avLst/>
            </a:prstGeom>
            <a:noFill/>
          </p:spPr>
          <p:txBody>
            <a:bodyPr wrap="none" lIns="0" tIns="0" rIns="0" bIns="0" rtlCol="0">
              <a:noAutofit/>
            </a:bodyPr>
            <a:lstStyle/>
            <a:p>
              <a:r>
                <a:rPr lang="en-US" sz="1100" dirty="0"/>
                <a:t>12.20</a:t>
              </a:r>
            </a:p>
            <a:p>
              <a:endParaRPr lang="en-US" sz="1100" dirty="0"/>
            </a:p>
          </p:txBody>
        </p:sp>
      </p:grpSp>
      <p:sp>
        <p:nvSpPr>
          <p:cNvPr id="2" name="Page_Title"/>
          <p:cNvSpPr>
            <a:spLocks noGrp="1"/>
          </p:cNvSpPr>
          <p:nvPr>
            <p:ph type="title"/>
          </p:nvPr>
        </p:nvSpPr>
        <p:spPr>
          <a:xfrm>
            <a:off x="323850" y="293550"/>
            <a:ext cx="8640000" cy="430066"/>
          </a:xfrm>
          <a:prstGeom prst="rect">
            <a:avLst/>
          </a:prstGeom>
        </p:spPr>
        <p:txBody>
          <a:bodyPr vert="horz" lIns="0" tIns="0" rIns="0" bIns="0" rtlCol="0" anchor="b" anchorCtr="0">
            <a:noAutofit/>
          </a:bodyPr>
          <a:lstStyle/>
          <a:p>
            <a:r>
              <a:rPr lang="en-US"/>
              <a:t>Click to edit Master title style</a:t>
            </a:r>
          </a:p>
        </p:txBody>
      </p:sp>
      <p:sp>
        <p:nvSpPr>
          <p:cNvPr id="3" name="Body master placeholder"/>
          <p:cNvSpPr>
            <a:spLocks noGrp="1"/>
          </p:cNvSpPr>
          <p:nvPr>
            <p:ph type="body" idx="1"/>
          </p:nvPr>
        </p:nvSpPr>
        <p:spPr>
          <a:xfrm>
            <a:off x="323850" y="968400"/>
            <a:ext cx="8643939" cy="3507925"/>
          </a:xfrm>
          <a:prstGeom prst="rect">
            <a:avLst/>
          </a:prstGeom>
        </p:spPr>
        <p:txBody>
          <a:bodyPr vert="horz" lIns="0" tIns="0" rIns="0" bIns="0" numCol="1" spcCol="360000" rtlCol="0">
            <a:noAutofit/>
          </a:bodyPr>
          <a:lstStyle/>
          <a:p>
            <a:pPr lvl="0"/>
            <a:r>
              <a:rPr lang="en-US"/>
              <a:t>Edit Master text styles</a:t>
            </a:r>
          </a:p>
          <a:p>
            <a:pPr lvl="1"/>
            <a:r>
              <a:rPr lang="en-US"/>
              <a:t>Second level</a:t>
            </a:r>
          </a:p>
          <a:p>
            <a:pPr lvl="2"/>
            <a:r>
              <a:rPr lang="en-US"/>
              <a:t>Third level</a:t>
            </a:r>
          </a:p>
        </p:txBody>
      </p:sp>
      <p:grpSp>
        <p:nvGrpSpPr>
          <p:cNvPr id="12" name="Title Border"/>
          <p:cNvGrpSpPr/>
          <p:nvPr/>
        </p:nvGrpSpPr>
        <p:grpSpPr>
          <a:xfrm>
            <a:off x="324000" y="789119"/>
            <a:ext cx="8640000" cy="45719"/>
            <a:chOff x="269874" y="260349"/>
            <a:chExt cx="9360000" cy="0"/>
          </a:xfrm>
        </p:grpSpPr>
        <p:cxnSp>
          <p:nvCxnSpPr>
            <p:cNvPr id="13" name="Straight Connector 12"/>
            <p:cNvCxnSpPr/>
            <p:nvPr/>
          </p:nvCxnSpPr>
          <p:spPr bwMode="auto">
            <a:xfrm>
              <a:off x="269874" y="260349"/>
              <a:ext cx="931652" cy="0"/>
            </a:xfrm>
            <a:prstGeom prst="line">
              <a:avLst/>
            </a:prstGeom>
            <a:solidFill>
              <a:srgbClr val="E2E8EF"/>
            </a:solidFill>
            <a:ln w="36000" cap="flat" cmpd="sng" algn="ctr">
              <a:solidFill>
                <a:schemeClr val="tx1"/>
              </a:solidFill>
              <a:prstDash val="solid"/>
              <a:round/>
              <a:headEnd type="none" w="med" len="med"/>
              <a:tailEnd type="none"/>
            </a:ln>
            <a:effectLst/>
          </p:spPr>
        </p:cxnSp>
        <p:cxnSp>
          <p:nvCxnSpPr>
            <p:cNvPr id="14" name="Straight Connector 13"/>
            <p:cNvCxnSpPr/>
            <p:nvPr/>
          </p:nvCxnSpPr>
          <p:spPr bwMode="auto">
            <a:xfrm>
              <a:off x="1356700" y="260349"/>
              <a:ext cx="1944000" cy="0"/>
            </a:xfrm>
            <a:prstGeom prst="line">
              <a:avLst/>
            </a:prstGeom>
            <a:solidFill>
              <a:srgbClr val="E2E8EF"/>
            </a:solidFill>
            <a:ln w="36000" cap="flat" cmpd="sng" algn="ctr">
              <a:solidFill>
                <a:schemeClr val="accent2"/>
              </a:solidFill>
              <a:prstDash val="solid"/>
              <a:round/>
              <a:headEnd type="none" w="med" len="med"/>
              <a:tailEnd type="none"/>
            </a:ln>
            <a:effectLst/>
          </p:spPr>
        </p:cxnSp>
        <p:cxnSp>
          <p:nvCxnSpPr>
            <p:cNvPr id="15" name="Straight Connector 14"/>
            <p:cNvCxnSpPr/>
            <p:nvPr/>
          </p:nvCxnSpPr>
          <p:spPr bwMode="auto">
            <a:xfrm>
              <a:off x="3455874" y="260349"/>
              <a:ext cx="6174000" cy="0"/>
            </a:xfrm>
            <a:prstGeom prst="line">
              <a:avLst/>
            </a:prstGeom>
            <a:solidFill>
              <a:srgbClr val="E2E8EF"/>
            </a:solidFill>
            <a:ln w="36000" cap="flat" cmpd="sng" algn="ctr">
              <a:solidFill>
                <a:schemeClr val="accent1"/>
              </a:solidFill>
              <a:prstDash val="solid"/>
              <a:round/>
              <a:headEnd type="none" w="med" len="med"/>
              <a:tailEnd type="none"/>
            </a:ln>
            <a:effectLst/>
          </p:spPr>
        </p:cxnSp>
      </p:grpSp>
      <p:pic>
        <p:nvPicPr>
          <p:cNvPr id="24" name="RSM Logo" descr="Z:\RSM International\1 Design\2015\Brand\Guidelines\Logos\Logos-03.png"/>
          <p:cNvPicPr>
            <a:picLocks noChangeAspect="1" noChangeArrowheads="1"/>
          </p:cNvPicPr>
          <p:nvPr/>
        </p:nvPicPr>
        <p:blipFill>
          <a:blip r:embed="rId58" cstate="print">
            <a:extLst>
              <a:ext uri="{28A0092B-C50C-407E-A947-70E740481C1C}">
                <a14:useLocalDpi xmlns:a14="http://schemas.microsoft.com/office/drawing/2010/main" val="0"/>
              </a:ext>
            </a:extLst>
          </a:blip>
          <a:stretch>
            <a:fillRect/>
          </a:stretch>
        </p:blipFill>
        <p:spPr bwMode="auto">
          <a:xfrm>
            <a:off x="8161200" y="4604400"/>
            <a:ext cx="804674" cy="344425"/>
          </a:xfrm>
          <a:prstGeom prst="rect">
            <a:avLst/>
          </a:prstGeom>
          <a:noFill/>
          <a:extLst>
            <a:ext uri="{909E8E84-426E-40DD-AFC4-6F175D3DCCD1}">
              <a14:hiddenFill xmlns:a14="http://schemas.microsoft.com/office/drawing/2010/main">
                <a:solidFill>
                  <a:srgbClr val="FFFFFF"/>
                </a:solidFill>
              </a14:hiddenFill>
            </a:ext>
          </a:extLst>
        </p:spPr>
      </p:pic>
      <p:sp>
        <p:nvSpPr>
          <p:cNvPr id="26" name="Filename" hidden="1">
            <a:extLst>
              <a:ext uri="{FF2B5EF4-FFF2-40B4-BE49-F238E27FC236}">
                <a16:creationId xmlns:a16="http://schemas.microsoft.com/office/drawing/2014/main" id="{657A3858-CAE3-4DFB-ABD5-87B2AF81AFA2}"/>
              </a:ext>
            </a:extLst>
          </p:cNvPr>
          <p:cNvSpPr txBox="1"/>
          <p:nvPr/>
        </p:nvSpPr>
        <p:spPr>
          <a:xfrm>
            <a:off x="320040" y="4827983"/>
            <a:ext cx="6840000" cy="228600"/>
          </a:xfrm>
          <a:prstGeom prst="rect">
            <a:avLst/>
          </a:prstGeom>
          <a:noFill/>
        </p:spPr>
        <p:txBody>
          <a:bodyPr wrap="square" lIns="0" tIns="0" rIns="0" bIns="0" rtlCol="0" anchor="b" anchorCtr="0">
            <a:noAutofit/>
          </a:bodyPr>
          <a:lstStyle/>
          <a:p>
            <a:r>
              <a:rPr lang="en-US" sz="400" noProof="1">
                <a:solidFill>
                  <a:schemeClr val="tx1"/>
                </a:solidFill>
                <a:latin typeface="+mn-lt"/>
                <a:cs typeface="Arial" pitchFamily="34" charset="0"/>
              </a:rPr>
              <a:t>C:\Users\e065235\Desktop\Health care M&amp;A and Strategic Investments Outlook.pptx</a:t>
            </a:r>
          </a:p>
        </p:txBody>
      </p:sp>
      <p:sp>
        <p:nvSpPr>
          <p:cNvPr id="27" name="Draft" hidden="1">
            <a:extLst>
              <a:ext uri="{FF2B5EF4-FFF2-40B4-BE49-F238E27FC236}">
                <a16:creationId xmlns:a16="http://schemas.microsoft.com/office/drawing/2014/main" id="{9DAD76A5-CBBF-4CAC-8323-020DA1B5EB13}"/>
              </a:ext>
            </a:extLst>
          </p:cNvPr>
          <p:cNvSpPr txBox="1"/>
          <p:nvPr/>
        </p:nvSpPr>
        <p:spPr>
          <a:xfrm>
            <a:off x="7562863" y="21449"/>
            <a:ext cx="1401750" cy="166670"/>
          </a:xfrm>
          <a:prstGeom prst="rect">
            <a:avLst/>
          </a:prstGeom>
          <a:noFill/>
        </p:spPr>
        <p:txBody>
          <a:bodyPr wrap="square" lIns="0" tIns="0" rIns="0" bIns="0" rtlCol="0">
            <a:noAutofit/>
          </a:bodyPr>
          <a:lstStyle/>
          <a:p>
            <a:pPr algn="r"/>
            <a:r>
              <a:rPr lang="en-US" sz="1100" dirty="0">
                <a:solidFill>
                  <a:schemeClr val="bg1">
                    <a:lumMod val="75000"/>
                  </a:schemeClr>
                </a:solidFill>
                <a:latin typeface="+mn-lt"/>
                <a:cs typeface="Arial" pitchFamily="34" charset="0"/>
              </a:rPr>
              <a:t>DRAFT</a:t>
            </a:r>
          </a:p>
        </p:txBody>
      </p:sp>
    </p:spTree>
    <p:extLst>
      <p:ext uri="{BB962C8B-B14F-4D97-AF65-F5344CB8AC3E}">
        <p14:creationId xmlns:p14="http://schemas.microsoft.com/office/powerpoint/2010/main" val="1997044366"/>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 id="2147483974" r:id="rId12"/>
    <p:sldLayoutId id="2147483975" r:id="rId13"/>
    <p:sldLayoutId id="2147483976" r:id="rId14"/>
    <p:sldLayoutId id="2147483977" r:id="rId15"/>
    <p:sldLayoutId id="2147483978" r:id="rId16"/>
    <p:sldLayoutId id="2147483979" r:id="rId17"/>
    <p:sldLayoutId id="2147483980" r:id="rId18"/>
    <p:sldLayoutId id="2147483981" r:id="rId19"/>
    <p:sldLayoutId id="2147483982" r:id="rId20"/>
    <p:sldLayoutId id="2147483983" r:id="rId21"/>
    <p:sldLayoutId id="2147483984" r:id="rId22"/>
    <p:sldLayoutId id="2147483985" r:id="rId23"/>
    <p:sldLayoutId id="2147483986" r:id="rId24"/>
    <p:sldLayoutId id="2147483987" r:id="rId25"/>
    <p:sldLayoutId id="2147483988" r:id="rId26"/>
    <p:sldLayoutId id="2147483989" r:id="rId27"/>
    <p:sldLayoutId id="2147483990" r:id="rId28"/>
    <p:sldLayoutId id="2147483991" r:id="rId29"/>
    <p:sldLayoutId id="2147483992" r:id="rId30"/>
    <p:sldLayoutId id="2147483993" r:id="rId31"/>
    <p:sldLayoutId id="2147483994" r:id="rId32"/>
    <p:sldLayoutId id="2147483995" r:id="rId33"/>
    <p:sldLayoutId id="2147483996" r:id="rId34"/>
    <p:sldLayoutId id="2147483997" r:id="rId35"/>
    <p:sldLayoutId id="2147483998" r:id="rId36"/>
    <p:sldLayoutId id="2147483999" r:id="rId37"/>
    <p:sldLayoutId id="2147484000" r:id="rId38"/>
    <p:sldLayoutId id="2147484001" r:id="rId39"/>
    <p:sldLayoutId id="2147484002" r:id="rId40"/>
    <p:sldLayoutId id="2147484003" r:id="rId41"/>
    <p:sldLayoutId id="2147484004" r:id="rId42"/>
    <p:sldLayoutId id="2147484005" r:id="rId43"/>
    <p:sldLayoutId id="2147484006" r:id="rId44"/>
    <p:sldLayoutId id="2147484007" r:id="rId45"/>
    <p:sldLayoutId id="2147484008" r:id="rId46"/>
    <p:sldLayoutId id="2147484009" r:id="rId47"/>
    <p:sldLayoutId id="2147484010" r:id="rId48"/>
    <p:sldLayoutId id="2147484011" r:id="rId49"/>
    <p:sldLayoutId id="2147484012" r:id="rId50"/>
    <p:sldLayoutId id="2147484013" r:id="rId51"/>
    <p:sldLayoutId id="2147484014" r:id="rId52"/>
    <p:sldLayoutId id="2147484015" r:id="rId53"/>
    <p:sldLayoutId id="2147484016" r:id="rId54"/>
    <p:sldLayoutId id="2147484017" r:id="rId55"/>
    <p:sldLayoutId id="2147484462" r:id="rId56"/>
  </p:sldLayoutIdLst>
  <p:hf hdr="0" ftr="0" dt="0"/>
  <p:txStyles>
    <p:titleStyle>
      <a:lvl1pPr algn="l" defTabSz="816270" rtl="0" eaLnBrk="1" latinLnBrk="0" hangingPunct="1">
        <a:spcBef>
          <a:spcPct val="0"/>
        </a:spcBef>
        <a:buNone/>
        <a:defRPr sz="2400" kern="1200" cap="none" baseline="0">
          <a:solidFill>
            <a:schemeClr val="tx2"/>
          </a:solidFill>
          <a:latin typeface="+mj-lt"/>
          <a:ea typeface="+mj-ea"/>
          <a:cs typeface="+mj-cs"/>
        </a:defRPr>
      </a:lvl1pPr>
    </p:titleStyle>
    <p:bodyStyle>
      <a:lvl1pPr marL="0" indent="0" algn="l" defTabSz="816270" rtl="0" eaLnBrk="1" latinLnBrk="0" hangingPunct="1">
        <a:lnSpc>
          <a:spcPct val="110000"/>
        </a:lnSpc>
        <a:spcBef>
          <a:spcPts val="0"/>
        </a:spcBef>
        <a:spcAft>
          <a:spcPts val="800"/>
        </a:spcAft>
        <a:buFontTx/>
        <a:buNone/>
        <a:defRPr sz="1600" b="0" kern="1200">
          <a:solidFill>
            <a:schemeClr val="tx1"/>
          </a:solidFill>
          <a:latin typeface="+mn-lt"/>
          <a:ea typeface="+mn-ea"/>
          <a:cs typeface="+mn-cs"/>
        </a:defRPr>
      </a:lvl1pPr>
      <a:lvl2pPr marL="271463" indent="-271463" algn="l" defTabSz="816270" rtl="0" eaLnBrk="1" latinLnBrk="0" hangingPunct="1">
        <a:lnSpc>
          <a:spcPct val="110000"/>
        </a:lnSpc>
        <a:spcBef>
          <a:spcPts val="0"/>
        </a:spcBef>
        <a:spcAft>
          <a:spcPts val="300"/>
        </a:spcAft>
        <a:buClr>
          <a:srgbClr val="63666A"/>
        </a:buClr>
        <a:buFont typeface="Wingdings" panose="05000000000000000000" pitchFamily="2" charset="2"/>
        <a:buChar char=""/>
        <a:defRPr sz="1600" kern="1200">
          <a:solidFill>
            <a:schemeClr val="tx1"/>
          </a:solidFill>
          <a:latin typeface="+mn-lt"/>
          <a:ea typeface="+mn-ea"/>
          <a:cs typeface="+mn-cs"/>
        </a:defRPr>
      </a:lvl2pPr>
      <a:lvl3pPr marL="541338" indent="-269875" algn="l" defTabSz="816270" rtl="0" eaLnBrk="1" latinLnBrk="0" hangingPunct="1">
        <a:lnSpc>
          <a:spcPct val="110000"/>
        </a:lnSpc>
        <a:spcBef>
          <a:spcPts val="0"/>
        </a:spcBef>
        <a:spcAft>
          <a:spcPts val="300"/>
        </a:spcAft>
        <a:buClr>
          <a:schemeClr val="tx1"/>
        </a:buClr>
        <a:buFont typeface="Arial" panose="020B0604020202020204" pitchFamily="34" charset="0"/>
        <a:buChar char="–"/>
        <a:defRPr sz="1600" kern="1200" baseline="0">
          <a:solidFill>
            <a:schemeClr val="tx1"/>
          </a:solidFill>
          <a:latin typeface="+mn-lt"/>
          <a:ea typeface="+mn-ea"/>
          <a:cs typeface="+mn-cs"/>
        </a:defRPr>
      </a:lvl3pPr>
      <a:lvl4pPr marL="810000" indent="-270000" algn="l" defTabSz="816270" rtl="0" eaLnBrk="1" latinLnBrk="0" hangingPunct="1">
        <a:lnSpc>
          <a:spcPct val="110000"/>
        </a:lnSpc>
        <a:spcBef>
          <a:spcPts val="0"/>
        </a:spcBef>
        <a:spcAft>
          <a:spcPts val="300"/>
        </a:spcAft>
        <a:buFont typeface="Wingdings" panose="05000000000000000000" pitchFamily="2" charset="2"/>
        <a:buChar char="§"/>
        <a:defRPr sz="1600" kern="1200">
          <a:solidFill>
            <a:schemeClr val="tx1"/>
          </a:solidFill>
          <a:latin typeface="+mn-lt"/>
          <a:ea typeface="+mn-ea"/>
          <a:cs typeface="+mn-cs"/>
        </a:defRPr>
      </a:lvl4pPr>
      <a:lvl5pPr marL="1080000" indent="-270000" algn="l" defTabSz="816270" rtl="0" eaLnBrk="1" latinLnBrk="0" hangingPunct="1">
        <a:lnSpc>
          <a:spcPct val="110000"/>
        </a:lnSpc>
        <a:spcBef>
          <a:spcPts val="0"/>
        </a:spcBef>
        <a:spcAft>
          <a:spcPts val="300"/>
        </a:spcAft>
        <a:buClr>
          <a:schemeClr val="tx1"/>
        </a:buClr>
        <a:buFont typeface="Arial" panose="020B0604020202020204" pitchFamily="34" charset="0"/>
        <a:buChar char="–"/>
        <a:tabLst/>
        <a:defRPr sz="1600" kern="1200" baseline="0">
          <a:solidFill>
            <a:schemeClr val="tx1"/>
          </a:solidFill>
          <a:latin typeface="+mn-lt"/>
          <a:ea typeface="+mn-ea"/>
          <a:cs typeface="+mn-cs"/>
        </a:defRPr>
      </a:lvl5pPr>
      <a:lvl6pPr marL="0" indent="0" algn="l" defTabSz="816270" rtl="0" eaLnBrk="1" latinLnBrk="0" hangingPunct="1">
        <a:lnSpc>
          <a:spcPct val="110000"/>
        </a:lnSpc>
        <a:spcBef>
          <a:spcPts val="0"/>
        </a:spcBef>
        <a:spcAft>
          <a:spcPts val="1000"/>
        </a:spcAft>
        <a:buFontTx/>
        <a:buNone/>
        <a:defRPr sz="2400" kern="1200" cap="none" baseline="0">
          <a:solidFill>
            <a:schemeClr val="tx1"/>
          </a:solidFill>
          <a:latin typeface="+mn-lt"/>
          <a:ea typeface="+mn-ea"/>
          <a:cs typeface="+mn-cs"/>
        </a:defRPr>
      </a:lvl6pPr>
      <a:lvl7pPr marL="0" indent="0" algn="l" defTabSz="816270" rtl="0" eaLnBrk="1" latinLnBrk="0" hangingPunct="1">
        <a:lnSpc>
          <a:spcPct val="110000"/>
        </a:lnSpc>
        <a:spcBef>
          <a:spcPts val="0"/>
        </a:spcBef>
        <a:spcAft>
          <a:spcPts val="1000"/>
        </a:spcAft>
        <a:buFontTx/>
        <a:buNone/>
        <a:defRPr sz="2400" kern="1200" cap="none" baseline="0">
          <a:solidFill>
            <a:schemeClr val="tx2"/>
          </a:solidFill>
          <a:latin typeface="+mj-lt"/>
          <a:ea typeface="+mn-ea"/>
          <a:cs typeface="+mn-cs"/>
        </a:defRPr>
      </a:lvl7pPr>
      <a:lvl8pPr marL="0" indent="0" algn="l" defTabSz="816270" rtl="0" eaLnBrk="1" latinLnBrk="0" hangingPunct="1">
        <a:lnSpc>
          <a:spcPct val="110000"/>
        </a:lnSpc>
        <a:spcBef>
          <a:spcPts val="0"/>
        </a:spcBef>
        <a:spcAft>
          <a:spcPts val="511"/>
        </a:spcAft>
        <a:buFontTx/>
        <a:buNone/>
        <a:defRPr sz="2400" b="0" kern="1200" baseline="0">
          <a:solidFill>
            <a:schemeClr val="accent1"/>
          </a:solidFill>
          <a:latin typeface="+mn-lt"/>
          <a:ea typeface="+mn-ea"/>
          <a:cs typeface="+mn-cs"/>
        </a:defRPr>
      </a:lvl8pPr>
      <a:lvl9pPr marL="0" indent="0" algn="l" defTabSz="816270" rtl="0" eaLnBrk="1" latinLnBrk="0" hangingPunct="1">
        <a:lnSpc>
          <a:spcPct val="110000"/>
        </a:lnSpc>
        <a:spcBef>
          <a:spcPts val="0"/>
        </a:spcBef>
        <a:spcAft>
          <a:spcPts val="852"/>
        </a:spcAft>
        <a:buFontTx/>
        <a:buNone/>
        <a:defRPr sz="1600" b="1" kern="1200" baseline="0">
          <a:solidFill>
            <a:schemeClr val="accent1"/>
          </a:solidFill>
          <a:latin typeface="+mj-lt"/>
          <a:ea typeface="+mn-ea"/>
          <a:cs typeface="+mn-cs"/>
        </a:defRPr>
      </a:lvl9pPr>
    </p:bodyStyle>
    <p:otherStyle>
      <a:defPPr>
        <a:defRPr lang="en-US"/>
      </a:defPPr>
      <a:lvl1pPr marL="0" algn="l" defTabSz="816270" rtl="0" eaLnBrk="1" latinLnBrk="0" hangingPunct="1">
        <a:defRPr sz="1600" kern="1200">
          <a:solidFill>
            <a:schemeClr val="tx1"/>
          </a:solidFill>
          <a:latin typeface="+mn-lt"/>
          <a:ea typeface="+mn-ea"/>
          <a:cs typeface="+mn-cs"/>
        </a:defRPr>
      </a:lvl1pPr>
      <a:lvl2pPr marL="408135" algn="l" defTabSz="816270" rtl="0" eaLnBrk="1" latinLnBrk="0" hangingPunct="1">
        <a:defRPr sz="1600" kern="1200">
          <a:solidFill>
            <a:schemeClr val="tx1"/>
          </a:solidFill>
          <a:latin typeface="+mn-lt"/>
          <a:ea typeface="+mn-ea"/>
          <a:cs typeface="+mn-cs"/>
        </a:defRPr>
      </a:lvl2pPr>
      <a:lvl3pPr marL="816270" algn="l" defTabSz="816270" rtl="0" eaLnBrk="1" latinLnBrk="0" hangingPunct="1">
        <a:defRPr sz="1600" kern="1200">
          <a:solidFill>
            <a:schemeClr val="tx1"/>
          </a:solidFill>
          <a:latin typeface="+mn-lt"/>
          <a:ea typeface="+mn-ea"/>
          <a:cs typeface="+mn-cs"/>
        </a:defRPr>
      </a:lvl3pPr>
      <a:lvl4pPr marL="1224404" algn="l" defTabSz="816270" rtl="0" eaLnBrk="1" latinLnBrk="0" hangingPunct="1">
        <a:defRPr sz="1600" kern="1200">
          <a:solidFill>
            <a:schemeClr val="tx1"/>
          </a:solidFill>
          <a:latin typeface="+mn-lt"/>
          <a:ea typeface="+mn-ea"/>
          <a:cs typeface="+mn-cs"/>
        </a:defRPr>
      </a:lvl4pPr>
      <a:lvl5pPr marL="1632540" algn="l" defTabSz="816270" rtl="0" eaLnBrk="1" latinLnBrk="0" hangingPunct="1">
        <a:defRPr sz="1600" kern="1200">
          <a:solidFill>
            <a:schemeClr val="tx1"/>
          </a:solidFill>
          <a:latin typeface="+mn-lt"/>
          <a:ea typeface="+mn-ea"/>
          <a:cs typeface="+mn-cs"/>
        </a:defRPr>
      </a:lvl5pPr>
      <a:lvl6pPr marL="2040675" algn="l" defTabSz="816270" rtl="0" eaLnBrk="1" latinLnBrk="0" hangingPunct="1">
        <a:defRPr sz="1600" kern="1200">
          <a:solidFill>
            <a:schemeClr val="tx1"/>
          </a:solidFill>
          <a:latin typeface="+mn-lt"/>
          <a:ea typeface="+mn-ea"/>
          <a:cs typeface="+mn-cs"/>
        </a:defRPr>
      </a:lvl6pPr>
      <a:lvl7pPr marL="2448809" algn="l" defTabSz="816270" rtl="0" eaLnBrk="1" latinLnBrk="0" hangingPunct="1">
        <a:defRPr sz="1600" kern="1200">
          <a:solidFill>
            <a:schemeClr val="tx1"/>
          </a:solidFill>
          <a:latin typeface="+mn-lt"/>
          <a:ea typeface="+mn-ea"/>
          <a:cs typeface="+mn-cs"/>
        </a:defRPr>
      </a:lvl7pPr>
      <a:lvl8pPr marL="2856944" algn="l" defTabSz="816270" rtl="0" eaLnBrk="1" latinLnBrk="0" hangingPunct="1">
        <a:defRPr sz="1600" kern="1200">
          <a:solidFill>
            <a:schemeClr val="tx1"/>
          </a:solidFill>
          <a:latin typeface="+mn-lt"/>
          <a:ea typeface="+mn-ea"/>
          <a:cs typeface="+mn-cs"/>
        </a:defRPr>
      </a:lvl8pPr>
      <a:lvl9pPr marL="3265079" algn="l" defTabSz="816270" rtl="0" eaLnBrk="1" latinLnBrk="0" hangingPunct="1">
        <a:defRPr sz="16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22">
          <p15:clr>
            <a:srgbClr val="F26B43"/>
          </p15:clr>
        </p15:guide>
        <p15:guide id="2" pos="204">
          <p15:clr>
            <a:srgbClr val="F26B43"/>
          </p15:clr>
        </p15:guide>
        <p15:guide id="3" pos="5647">
          <p15:clr>
            <a:srgbClr val="F26B43"/>
          </p15:clr>
        </p15:guide>
        <p15:guide id="4" orient="horz" pos="599">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327451"/>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857251"/>
            <a:ext cx="7965282" cy="379333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Tree>
    <p:extLst>
      <p:ext uri="{BB962C8B-B14F-4D97-AF65-F5344CB8AC3E}">
        <p14:creationId xmlns:p14="http://schemas.microsoft.com/office/powerpoint/2010/main" val="1981879188"/>
      </p:ext>
    </p:extLst>
  </p:cSld>
  <p:clrMap bg1="lt1" tx1="dk1" bg2="lt2" tx2="dk2" accent1="accent1" accent2="accent2" accent3="accent3" accent4="accent4" accent5="accent5" accent6="accent6" hlink="hlink" folHlink="folHlink"/>
  <p:sldLayoutIdLst>
    <p:sldLayoutId id="2147485282" r:id="rId1"/>
    <p:sldLayoutId id="2147485283" r:id="rId2"/>
    <p:sldLayoutId id="2147485284" r:id="rId3"/>
    <p:sldLayoutId id="2147485285" r:id="rId4"/>
    <p:sldLayoutId id="2147485286" r:id="rId5"/>
    <p:sldLayoutId id="2147485287" r:id="rId6"/>
    <p:sldLayoutId id="2147485288" r:id="rId7"/>
    <p:sldLayoutId id="2147485289" r:id="rId8"/>
    <p:sldLayoutId id="2147485290" r:id="rId9"/>
    <p:sldLayoutId id="2147485291" r:id="rId10"/>
    <p:sldLayoutId id="2147485292" r:id="rId11"/>
    <p:sldLayoutId id="2147485293" r:id="rId12"/>
    <p:sldLayoutId id="2147485294" r:id="rId13"/>
    <p:sldLayoutId id="2147485295" r:id="rId14"/>
    <p:sldLayoutId id="2147485296" r:id="rId15"/>
    <p:sldLayoutId id="2147485297" r:id="rId16"/>
    <p:sldLayoutId id="2147485298" r:id="rId17"/>
    <p:sldLayoutId id="2147485299" r:id="rId18"/>
    <p:sldLayoutId id="2147485300" r:id="rId19"/>
    <p:sldLayoutId id="2147485301" r:id="rId20"/>
    <p:sldLayoutId id="2147485302" r:id="rId21"/>
    <p:sldLayoutId id="2147485303" r:id="rId22"/>
    <p:sldLayoutId id="2147485304" r:id="rId23"/>
    <p:sldLayoutId id="2147485305" r:id="rId24"/>
    <p:sldLayoutId id="2147485306" r:id="rId25"/>
    <p:sldLayoutId id="2147485307" r:id="rId26"/>
    <p:sldLayoutId id="2147485308" r:id="rId27"/>
    <p:sldLayoutId id="2147485309" r:id="rId28"/>
    <p:sldLayoutId id="2147485310" r:id="rId29"/>
    <p:sldLayoutId id="2147485311" r:id="rId30"/>
    <p:sldLayoutId id="2147485312" r:id="rId31"/>
    <p:sldLayoutId id="2147485313" r:id="rId32"/>
    <p:sldLayoutId id="2147485314" r:id="rId33"/>
    <p:sldLayoutId id="2147485315" r:id="rId34"/>
    <p:sldLayoutId id="2147485316" r:id="rId35"/>
    <p:sldLayoutId id="2147485317" r:id="rId36"/>
    <p:sldLayoutId id="2147485318" r:id="rId37"/>
    <p:sldLayoutId id="2147485319" r:id="rId38"/>
    <p:sldLayoutId id="2147485320" r:id="rId39"/>
    <p:sldLayoutId id="2147485321" r:id="rId40"/>
    <p:sldLayoutId id="2147485322" r:id="rId41"/>
    <p:sldLayoutId id="2147485323" r:id="rId42"/>
    <p:sldLayoutId id="2147485324" r:id="rId43"/>
    <p:sldLayoutId id="2147485325" r:id="rId44"/>
    <p:sldLayoutId id="2147485326" r:id="rId45"/>
    <p:sldLayoutId id="2147485327" r:id="rId46"/>
    <p:sldLayoutId id="2147485328" r:id="rId47"/>
    <p:sldLayoutId id="2147485329" r:id="rId48"/>
    <p:sldLayoutId id="2147485330" r:id="rId49"/>
    <p:sldLayoutId id="2147485331" r:id="rId50"/>
    <p:sldLayoutId id="2147485332" r:id="rId51"/>
    <p:sldLayoutId id="2147485333" r:id="rId52"/>
    <p:sldLayoutId id="2147485334" r:id="rId53"/>
    <p:sldLayoutId id="2147485335" r:id="rId54"/>
    <p:sldLayoutId id="2147485336" r:id="rId55"/>
    <p:sldLayoutId id="2147485337" r:id="rId56"/>
    <p:sldLayoutId id="2147485338" r:id="rId57"/>
    <p:sldLayoutId id="2147485339" r:id="rId58"/>
    <p:sldLayoutId id="2147485340" r:id="rId59"/>
    <p:sldLayoutId id="2147485341" r:id="rId60"/>
    <p:sldLayoutId id="2147485342" r:id="rId61"/>
    <p:sldLayoutId id="2147485343" r:id="rId62"/>
    <p:sldLayoutId id="2147485344" r:id="rId63"/>
    <p:sldLayoutId id="2147485345" r:id="rId64"/>
    <p:sldLayoutId id="2147485346" r:id="rId65"/>
    <p:sldLayoutId id="2147485347" r:id="rId66"/>
    <p:sldLayoutId id="2147485348" r:id="rId67"/>
    <p:sldLayoutId id="2147485349" r:id="rId68"/>
    <p:sldLayoutId id="2147485350" r:id="rId69"/>
    <p:sldLayoutId id="2147485351" r:id="rId70"/>
    <p:sldLayoutId id="2147485352" r:id="rId71"/>
    <p:sldLayoutId id="2147485353" r:id="rId72"/>
    <p:sldLayoutId id="2147485354" r:id="rId73"/>
    <p:sldLayoutId id="2147485355" r:id="rId74"/>
    <p:sldLayoutId id="2147485356" r:id="rId75"/>
    <p:sldLayoutId id="2147485357" r:id="rId76"/>
    <p:sldLayoutId id="2147485358" r:id="rId77"/>
    <p:sldLayoutId id="2147485359" r:id="rId78"/>
    <p:sldLayoutId id="2147485360" r:id="rId79"/>
    <p:sldLayoutId id="2147485361" r:id="rId80"/>
    <p:sldLayoutId id="2147485362" r:id="rId81"/>
    <p:sldLayoutId id="2147485363" r:id="rId82"/>
    <p:sldLayoutId id="2147485364" r:id="rId83"/>
    <p:sldLayoutId id="2147485365" r:id="rId84"/>
    <p:sldLayoutId id="2147485366" r:id="rId85"/>
    <p:sldLayoutId id="2147485367" r:id="rId86"/>
    <p:sldLayoutId id="2147485368" r:id="rId87"/>
    <p:sldLayoutId id="2147485369" r:id="rId88"/>
    <p:sldLayoutId id="2147485370" r:id="rId89"/>
    <p:sldLayoutId id="2147485371" r:id="rId90"/>
    <p:sldLayoutId id="2147485372" r:id="rId91"/>
    <p:sldLayoutId id="2147485373" r:id="rId92"/>
    <p:sldLayoutId id="2147485374" r:id="rId93"/>
    <p:sldLayoutId id="2147485375" r:id="rId94"/>
    <p:sldLayoutId id="2147485376" r:id="rId95"/>
    <p:sldLayoutId id="2147485377" r:id="rId96"/>
    <p:sldLayoutId id="2147485378" r:id="rId97"/>
    <p:sldLayoutId id="2147485379" r:id="rId98"/>
    <p:sldLayoutId id="2147485380" r:id="rId99"/>
    <p:sldLayoutId id="2147485381" r:id="rId100"/>
    <p:sldLayoutId id="2147485382" r:id="rId101"/>
    <p:sldLayoutId id="2147485383" r:id="rId102"/>
    <p:sldLayoutId id="2147485384" r:id="rId103"/>
    <p:sldLayoutId id="2147485385" r:id="rId104"/>
    <p:sldLayoutId id="2147485386" r:id="rId105"/>
    <p:sldLayoutId id="2147485387" r:id="rId106"/>
    <p:sldLayoutId id="2147485388" r:id="rId107"/>
    <p:sldLayoutId id="2147485389" r:id="rId108"/>
    <p:sldLayoutId id="2147485390" r:id="rId109"/>
    <p:sldLayoutId id="2147485391" r:id="rId110"/>
    <p:sldLayoutId id="2147485392" r:id="rId111"/>
    <p:sldLayoutId id="2147485393" r:id="rId112"/>
    <p:sldLayoutId id="2147485394" r:id="rId113"/>
    <p:sldLayoutId id="2147485395" r:id="rId114"/>
    <p:sldLayoutId id="2147485396" r:id="rId115"/>
    <p:sldLayoutId id="2147485397" r:id="rId116"/>
    <p:sldLayoutId id="2147485398" r:id="rId117"/>
    <p:sldLayoutId id="2147485399" r:id="rId118"/>
    <p:sldLayoutId id="2147485400" r:id="rId119"/>
    <p:sldLayoutId id="2147485401" r:id="rId120"/>
    <p:sldLayoutId id="2147485402" r:id="rId121"/>
    <p:sldLayoutId id="2147485403" r:id="rId122"/>
    <p:sldLayoutId id="2147485404" r:id="rId123"/>
    <p:sldLayoutId id="2147485405" r:id="rId124"/>
    <p:sldLayoutId id="2147485406" r:id="rId125"/>
    <p:sldLayoutId id="2147485407" r:id="rId126"/>
  </p:sldLayoutIdLst>
  <p:hf hdr="0" ftr="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5" name="Logo">
            <a:extLst>
              <a:ext uri="{FF2B5EF4-FFF2-40B4-BE49-F238E27FC236}">
                <a16:creationId xmlns:a16="http://schemas.microsoft.com/office/drawing/2014/main" id="{3AA2739D-2665-AB64-E079-1A2D61CD7084}"/>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8149540" y="209224"/>
            <a:ext cx="675000" cy="283834"/>
          </a:xfrm>
          <a:prstGeom prst="rect">
            <a:avLst/>
          </a:prstGeom>
        </p:spPr>
      </p:pic>
      <p:sp>
        <p:nvSpPr>
          <p:cNvPr id="2" name="Title Placeholder 1">
            <a:extLst>
              <a:ext uri="{FF2B5EF4-FFF2-40B4-BE49-F238E27FC236}">
                <a16:creationId xmlns:a16="http://schemas.microsoft.com/office/drawing/2014/main" id="{30A268A3-CC8A-9B2C-6F27-72A58FD81814}"/>
              </a:ext>
            </a:extLst>
          </p:cNvPr>
          <p:cNvSpPr>
            <a:spLocks noGrp="1"/>
          </p:cNvSpPr>
          <p:nvPr>
            <p:ph type="title"/>
          </p:nvPr>
        </p:nvSpPr>
        <p:spPr>
          <a:xfrm>
            <a:off x="589360" y="521100"/>
            <a:ext cx="7965281" cy="415499"/>
          </a:xfrm>
          <a:prstGeom prst="rect">
            <a:avLst/>
          </a:prstGeom>
        </p:spPr>
        <p:txBody>
          <a:bodyPr vert="horz" wrap="square" lIns="0" tIns="0" rIns="0" bIns="0" rtlCol="0" anchor="t" anchorCtr="0">
            <a:spAutoFit/>
          </a:bodyPr>
          <a:lstStyle/>
          <a:p>
            <a:r>
              <a:rPr lang="en-US"/>
              <a:t>Click to edit Master title style</a:t>
            </a:r>
            <a:endParaRPr lang="en-GB"/>
          </a:p>
        </p:txBody>
      </p:sp>
      <p:sp>
        <p:nvSpPr>
          <p:cNvPr id="3" name="Body master placeholder">
            <a:extLst>
              <a:ext uri="{FF2B5EF4-FFF2-40B4-BE49-F238E27FC236}">
                <a16:creationId xmlns:a16="http://schemas.microsoft.com/office/drawing/2014/main" id="{25588368-969F-FC81-9ED1-667A57F9E191}"/>
              </a:ext>
            </a:extLst>
          </p:cNvPr>
          <p:cNvSpPr>
            <a:spLocks noGrp="1"/>
          </p:cNvSpPr>
          <p:nvPr>
            <p:ph type="body" idx="1"/>
          </p:nvPr>
        </p:nvSpPr>
        <p:spPr>
          <a:xfrm>
            <a:off x="589360" y="1423988"/>
            <a:ext cx="7965281" cy="3239691"/>
          </a:xfrm>
          <a:prstGeom prst="rect">
            <a:avLst/>
          </a:prstGeom>
        </p:spPr>
        <p:txBody>
          <a:bodyPr vert="horz" lIns="0" tIns="0" rIns="0" bIns="0" spcCol="180000" rtlCol="0">
            <a:noAutofit/>
          </a:bodyPr>
          <a:lstStyle/>
          <a:p>
            <a:pPr lvl="0"/>
            <a:endParaRPr lang="en-US"/>
          </a:p>
        </p:txBody>
      </p:sp>
      <p:sp>
        <p:nvSpPr>
          <p:cNvPr id="6" name="Slide Number">
            <a:extLst>
              <a:ext uri="{FF2B5EF4-FFF2-40B4-BE49-F238E27FC236}">
                <a16:creationId xmlns:a16="http://schemas.microsoft.com/office/drawing/2014/main" id="{F85A688D-FC1B-4577-FB88-F22E0FD91AE2}"/>
              </a:ext>
            </a:extLst>
          </p:cNvPr>
          <p:cNvSpPr>
            <a:spLocks noGrp="1"/>
          </p:cNvSpPr>
          <p:nvPr>
            <p:ph type="sldNum" sz="quarter" idx="4"/>
          </p:nvPr>
        </p:nvSpPr>
        <p:spPr>
          <a:xfrm>
            <a:off x="7339531" y="4751297"/>
            <a:ext cx="274320" cy="115416"/>
          </a:xfrm>
          <a:prstGeom prst="rect">
            <a:avLst/>
          </a:prstGeom>
        </p:spPr>
        <p:txBody>
          <a:bodyPr wrap="none" lIns="0" tIns="0" rIns="0" bIns="0">
            <a:noAutofit/>
          </a:bodyPr>
          <a:lstStyle>
            <a:lvl1pPr algn="r">
              <a:defRPr lang="en-GB" sz="750" smtClean="0">
                <a:solidFill>
                  <a:schemeClr val="tx1"/>
                </a:solidFill>
              </a:defRPr>
            </a:lvl1pPr>
          </a:lstStyle>
          <a:p>
            <a:fld id="{6686A102-957E-47D3-A22D-E8508A8052D6}" type="slidenum">
              <a:rPr lang="en-GB" smtClean="0"/>
              <a:pPr/>
              <a:t>‹#›</a:t>
            </a:fld>
            <a:endParaRPr lang="en-GB" dirty="0"/>
          </a:p>
        </p:txBody>
      </p:sp>
      <p:sp>
        <p:nvSpPr>
          <p:cNvPr id="9" name="Draft" hidden="1">
            <a:extLst>
              <a:ext uri="{FF2B5EF4-FFF2-40B4-BE49-F238E27FC236}">
                <a16:creationId xmlns:a16="http://schemas.microsoft.com/office/drawing/2014/main" id="{F12CD414-50E2-6BE2-8024-E4DC3B05C7A5}"/>
              </a:ext>
            </a:extLst>
          </p:cNvPr>
          <p:cNvSpPr txBox="1"/>
          <p:nvPr/>
        </p:nvSpPr>
        <p:spPr>
          <a:xfrm>
            <a:off x="7779343" y="54000"/>
            <a:ext cx="1051313" cy="125003"/>
          </a:xfrm>
          <a:prstGeom prst="rect">
            <a:avLst/>
          </a:prstGeom>
          <a:noFill/>
        </p:spPr>
        <p:txBody>
          <a:bodyPr wrap="square" lIns="0" tIns="0" rIns="0" bIns="0" rtlCol="0">
            <a:noAutofit/>
          </a:bodyPr>
          <a:lstStyle/>
          <a:p>
            <a:pPr algn="r"/>
            <a:r>
              <a:rPr lang="en-GB" sz="825" dirty="0">
                <a:solidFill>
                  <a:schemeClr val="tx1"/>
                </a:solidFill>
                <a:latin typeface="+mn-lt"/>
                <a:cs typeface="Arial" pitchFamily="34" charset="0"/>
              </a:rPr>
              <a:t>DRAFT</a:t>
            </a:r>
          </a:p>
        </p:txBody>
      </p:sp>
      <p:sp>
        <p:nvSpPr>
          <p:cNvPr id="7" name="Filename" hidden="1">
            <a:extLst>
              <a:ext uri="{FF2B5EF4-FFF2-40B4-BE49-F238E27FC236}">
                <a16:creationId xmlns:a16="http://schemas.microsoft.com/office/drawing/2014/main" id="{286EB5A6-9A43-91B8-ECE9-5A017B5296E7}"/>
              </a:ext>
            </a:extLst>
          </p:cNvPr>
          <p:cNvSpPr txBox="1"/>
          <p:nvPr/>
        </p:nvSpPr>
        <p:spPr>
          <a:xfrm>
            <a:off x="589903" y="5001778"/>
            <a:ext cx="2429579" cy="46166"/>
          </a:xfrm>
          <a:prstGeom prst="rect">
            <a:avLst/>
          </a:prstGeom>
          <a:noFill/>
        </p:spPr>
        <p:txBody>
          <a:bodyPr wrap="square" lIns="0" tIns="0" rIns="0" bIns="0" rtlCol="0" anchor="b" anchorCtr="0">
            <a:spAutoFit/>
          </a:bodyPr>
          <a:lstStyle/>
          <a:p>
            <a:r>
              <a:rPr lang="en-US" sz="300" noProof="1">
                <a:solidFill>
                  <a:schemeClr val="tx1"/>
                </a:solidFill>
                <a:latin typeface="+mn-lt"/>
                <a:cs typeface="Arial" pitchFamily="34" charset="0"/>
              </a:rPr>
              <a:t>C:\Users\e065235\Desktop\Health care M&amp;A and Strategic Investments Outlook.pptx</a:t>
            </a:r>
          </a:p>
        </p:txBody>
      </p:sp>
      <p:sp>
        <p:nvSpPr>
          <p:cNvPr id="8" name="Title">
            <a:extLst>
              <a:ext uri="{FF2B5EF4-FFF2-40B4-BE49-F238E27FC236}">
                <a16:creationId xmlns:a16="http://schemas.microsoft.com/office/drawing/2014/main" id="{59AD29F7-5ED8-903D-C089-53C83BF0BE8F}"/>
              </a:ext>
            </a:extLst>
          </p:cNvPr>
          <p:cNvSpPr txBox="1">
            <a:spLocks/>
          </p:cNvSpPr>
          <p:nvPr/>
        </p:nvSpPr>
        <p:spPr>
          <a:xfrm>
            <a:off x="589361" y="4751297"/>
            <a:ext cx="775853" cy="230832"/>
          </a:xfrm>
          <a:prstGeom prst="rect">
            <a:avLst/>
          </a:prstGeom>
        </p:spPr>
        <p:txBody>
          <a:bodyPr wrap="none" lIns="0" tIns="0" rIns="0" b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750" dirty="0">
                <a:solidFill>
                  <a:schemeClr val="tx1"/>
                </a:solidFill>
              </a:rPr>
              <a:t>Point Solutions</a:t>
            </a:r>
            <a:br>
              <a:rPr lang="en-US" sz="750" dirty="0">
                <a:solidFill>
                  <a:schemeClr val="tx1"/>
                </a:solidFill>
              </a:rPr>
            </a:br>
            <a:r>
              <a:rPr lang="en-US" sz="750" dirty="0">
                <a:solidFill>
                  <a:schemeClr val="tx1"/>
                </a:solidFill>
              </a:rPr>
              <a:t>All Hands Meeting</a:t>
            </a:r>
            <a:endParaRPr sz="750" dirty="0">
              <a:solidFill>
                <a:schemeClr val="tx1"/>
              </a:solidFill>
            </a:endParaRPr>
          </a:p>
        </p:txBody>
      </p:sp>
      <p:grpSp>
        <p:nvGrpSpPr>
          <p:cNvPr id="4" name="Group 3">
            <a:extLst>
              <a:ext uri="{FF2B5EF4-FFF2-40B4-BE49-F238E27FC236}">
                <a16:creationId xmlns:a16="http://schemas.microsoft.com/office/drawing/2014/main" id="{91E8A7A3-1CF1-989C-BFC8-1243305C4DF5}"/>
              </a:ext>
            </a:extLst>
          </p:cNvPr>
          <p:cNvGrpSpPr/>
          <p:nvPr/>
        </p:nvGrpSpPr>
        <p:grpSpPr>
          <a:xfrm>
            <a:off x="-612908" y="-464639"/>
            <a:ext cx="9167549" cy="5138132"/>
            <a:chOff x="-817211" y="-619518"/>
            <a:chExt cx="12223399" cy="6850842"/>
          </a:xfrm>
        </p:grpSpPr>
        <p:cxnSp>
          <p:nvCxnSpPr>
            <p:cNvPr id="25" name="Straight Connector 24">
              <a:extLst>
                <a:ext uri="{FF2B5EF4-FFF2-40B4-BE49-F238E27FC236}">
                  <a16:creationId xmlns:a16="http://schemas.microsoft.com/office/drawing/2014/main" id="{6F2FBE5E-44E1-AA07-B79F-8435D51C790A}"/>
                </a:ext>
              </a:extLst>
            </p:cNvPr>
            <p:cNvCxnSpPr>
              <a:cxnSpLocks/>
            </p:cNvCxnSpPr>
            <p:nvPr/>
          </p:nvCxnSpPr>
          <p:spPr>
            <a:xfrm>
              <a:off x="799059" y="-619518"/>
              <a:ext cx="0" cy="4484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93D3E09-ADD9-04F6-0136-9255CF9AB4B1}"/>
                </a:ext>
              </a:extLst>
            </p:cNvPr>
            <p:cNvCxnSpPr>
              <a:cxnSpLocks/>
            </p:cNvCxnSpPr>
            <p:nvPr/>
          </p:nvCxnSpPr>
          <p:spPr>
            <a:xfrm rot="5400000">
              <a:off x="-600642" y="1689676"/>
              <a:ext cx="0" cy="4331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7D43CDAE-9995-8144-A7A6-9D87DE92AF9C}"/>
                </a:ext>
              </a:extLst>
            </p:cNvPr>
            <p:cNvCxnSpPr>
              <a:cxnSpLocks/>
            </p:cNvCxnSpPr>
            <p:nvPr/>
          </p:nvCxnSpPr>
          <p:spPr>
            <a:xfrm rot="5400000">
              <a:off x="-600642" y="6014755"/>
              <a:ext cx="0" cy="4331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4E92EEC-D716-C886-CB60-CA08B60A816E}"/>
                </a:ext>
              </a:extLst>
            </p:cNvPr>
            <p:cNvCxnSpPr>
              <a:cxnSpLocks/>
            </p:cNvCxnSpPr>
            <p:nvPr/>
          </p:nvCxnSpPr>
          <p:spPr>
            <a:xfrm>
              <a:off x="11406188" y="-619518"/>
              <a:ext cx="0" cy="4484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PoP">
            <a:extLst>
              <a:ext uri="{FF2B5EF4-FFF2-40B4-BE49-F238E27FC236}">
                <a16:creationId xmlns:a16="http://schemas.microsoft.com/office/drawing/2014/main" id="{2A8F9794-0083-2982-421D-F2AB79592B9A}"/>
              </a:ext>
            </a:extLst>
          </p:cNvPr>
          <p:cNvSpPr>
            <a:spLocks noChangeAspect="1"/>
          </p:cNvSpPr>
          <p:nvPr>
            <p:custDataLst>
              <p:tags r:id="rId39"/>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540" dirty="0"/>
          </a:p>
        </p:txBody>
      </p:sp>
    </p:spTree>
    <p:extLst>
      <p:ext uri="{BB962C8B-B14F-4D97-AF65-F5344CB8AC3E}">
        <p14:creationId xmlns:p14="http://schemas.microsoft.com/office/powerpoint/2010/main" val="594911520"/>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 id="2147484036" r:id="rId12"/>
    <p:sldLayoutId id="2147484037" r:id="rId13"/>
    <p:sldLayoutId id="2147484038" r:id="rId14"/>
    <p:sldLayoutId id="2147484039" r:id="rId15"/>
    <p:sldLayoutId id="2147484040" r:id="rId16"/>
    <p:sldLayoutId id="2147484041" r:id="rId17"/>
    <p:sldLayoutId id="2147484042" r:id="rId18"/>
    <p:sldLayoutId id="2147484043" r:id="rId19"/>
    <p:sldLayoutId id="2147484044" r:id="rId20"/>
    <p:sldLayoutId id="2147484045" r:id="rId21"/>
    <p:sldLayoutId id="2147484046" r:id="rId22"/>
    <p:sldLayoutId id="2147484047" r:id="rId23"/>
    <p:sldLayoutId id="2147484048" r:id="rId24"/>
    <p:sldLayoutId id="2147484049" r:id="rId25"/>
    <p:sldLayoutId id="2147484050" r:id="rId26"/>
    <p:sldLayoutId id="2147484051" r:id="rId27"/>
    <p:sldLayoutId id="2147484052" r:id="rId28"/>
    <p:sldLayoutId id="2147484053" r:id="rId29"/>
    <p:sldLayoutId id="2147484054" r:id="rId30"/>
    <p:sldLayoutId id="2147484055" r:id="rId31"/>
    <p:sldLayoutId id="2147484056" r:id="rId32"/>
    <p:sldLayoutId id="2147484057" r:id="rId33"/>
    <p:sldLayoutId id="2147484059" r:id="rId34"/>
    <p:sldLayoutId id="2147484060" r:id="rId35"/>
    <p:sldLayoutId id="2147484061" r:id="rId36"/>
    <p:sldLayoutId id="2147484062" r:id="rId37"/>
  </p:sldLayoutIdLst>
  <p:hf hdr="0" ftr="0" dt="0"/>
  <p:txStyles>
    <p:titleStyle>
      <a:lvl1pPr algn="l" defTabSz="685800" rtl="0" eaLnBrk="1" latinLnBrk="0" hangingPunct="1">
        <a:lnSpc>
          <a:spcPct val="100000"/>
        </a:lnSpc>
        <a:spcBef>
          <a:spcPct val="0"/>
        </a:spcBef>
        <a:buNone/>
        <a:defRPr sz="2700" kern="1200">
          <a:solidFill>
            <a:schemeClr val="accent1"/>
          </a:solidFill>
          <a:latin typeface="+mj-lt"/>
          <a:ea typeface="+mj-ea"/>
          <a:cs typeface="+mj-cs"/>
        </a:defRPr>
      </a:lvl1pPr>
    </p:titleStyle>
    <p:bodyStyle>
      <a:lvl1pPr marL="0" indent="0" algn="l" defTabSz="685800" rtl="0" eaLnBrk="1" latinLnBrk="0" hangingPunct="1">
        <a:lnSpc>
          <a:spcPct val="100000"/>
        </a:lnSpc>
        <a:spcBef>
          <a:spcPts val="450"/>
        </a:spcBef>
        <a:buFont typeface="Arial" panose="020B0604020202020204" pitchFamily="34" charset="0"/>
        <a:buChar char="​"/>
        <a:defRPr sz="1050" kern="1200">
          <a:solidFill>
            <a:schemeClr val="tx1"/>
          </a:solidFill>
          <a:latin typeface="+mn-lt"/>
          <a:ea typeface="+mn-ea"/>
          <a:cs typeface="+mn-cs"/>
        </a:defRPr>
      </a:lvl1pPr>
      <a:lvl2pPr marL="135000" indent="-135000" algn="l" defTabSz="685800" rtl="0" eaLnBrk="1" latinLnBrk="0" hangingPunct="1">
        <a:lnSpc>
          <a:spcPct val="100000"/>
        </a:lnSpc>
        <a:spcBef>
          <a:spcPts val="450"/>
        </a:spcBef>
        <a:buClr>
          <a:schemeClr val="tx1"/>
        </a:buClr>
        <a:buFont typeface="Wingdings" panose="05000000000000000000" pitchFamily="2" charset="2"/>
        <a:buChar char="§"/>
        <a:defRPr sz="1050" kern="1200">
          <a:solidFill>
            <a:schemeClr val="tx1"/>
          </a:solidFill>
          <a:latin typeface="+mn-lt"/>
          <a:ea typeface="+mn-ea"/>
          <a:cs typeface="+mn-cs"/>
        </a:defRPr>
      </a:lvl2pPr>
      <a:lvl3pPr marL="270000" indent="-135000" algn="l" defTabSz="685800" rtl="0" eaLnBrk="1" latinLnBrk="0" hangingPunct="1">
        <a:lnSpc>
          <a:spcPct val="100000"/>
        </a:lnSpc>
        <a:spcBef>
          <a:spcPts val="450"/>
        </a:spcBef>
        <a:buFont typeface="Arial" panose="020B0604020202020204" pitchFamily="34" charset="0"/>
        <a:buChar char="–"/>
        <a:defRPr sz="1050" kern="1200">
          <a:solidFill>
            <a:schemeClr val="tx1"/>
          </a:solidFill>
          <a:latin typeface="+mn-lt"/>
          <a:ea typeface="+mn-ea"/>
          <a:cs typeface="+mn-cs"/>
        </a:defRPr>
      </a:lvl3pPr>
      <a:lvl4pPr marL="405000" indent="-135000" algn="l" defTabSz="685800" rtl="0" eaLnBrk="1" latinLnBrk="0" hangingPunct="1">
        <a:lnSpc>
          <a:spcPct val="100000"/>
        </a:lnSpc>
        <a:spcBef>
          <a:spcPts val="450"/>
        </a:spcBef>
        <a:buFont typeface="Arial" panose="020B0604020202020204" pitchFamily="34" charset="0"/>
        <a:buChar char="–"/>
        <a:defRPr sz="1050" kern="1200">
          <a:solidFill>
            <a:schemeClr val="tx1"/>
          </a:solidFill>
          <a:latin typeface="+mn-lt"/>
          <a:ea typeface="+mn-ea"/>
          <a:cs typeface="+mn-cs"/>
        </a:defRPr>
      </a:lvl4pPr>
      <a:lvl5pPr marL="540000" indent="-135000" algn="l" defTabSz="685800" rtl="0" eaLnBrk="1" latinLnBrk="0" hangingPunct="1">
        <a:lnSpc>
          <a:spcPct val="100000"/>
        </a:lnSpc>
        <a:spcBef>
          <a:spcPts val="450"/>
        </a:spcBef>
        <a:buFont typeface="Arial" panose="020B0604020202020204" pitchFamily="34" charset="0"/>
        <a:buChar char="–"/>
        <a:defRPr sz="1050" kern="1200">
          <a:solidFill>
            <a:schemeClr val="tx1"/>
          </a:solidFill>
          <a:latin typeface="+mn-lt"/>
          <a:ea typeface="+mn-ea"/>
          <a:cs typeface="+mn-cs"/>
        </a:defRPr>
      </a:lvl5pPr>
      <a:lvl6pPr marL="0" indent="0" algn="l" defTabSz="685800" rtl="0" eaLnBrk="1" latinLnBrk="0" hangingPunct="1">
        <a:lnSpc>
          <a:spcPct val="100000"/>
        </a:lnSpc>
        <a:spcBef>
          <a:spcPts val="450"/>
        </a:spcBef>
        <a:buFontTx/>
        <a:buNone/>
        <a:defRPr sz="2700" kern="1200">
          <a:solidFill>
            <a:schemeClr val="accent1"/>
          </a:solidFill>
          <a:latin typeface="+mn-lt"/>
          <a:ea typeface="+mn-ea"/>
          <a:cs typeface="+mn-cs"/>
        </a:defRPr>
      </a:lvl6pPr>
      <a:lvl7pPr marL="0" indent="0" algn="l" defTabSz="685800" rtl="0" eaLnBrk="1" latinLnBrk="0" hangingPunct="1">
        <a:lnSpc>
          <a:spcPct val="100000"/>
        </a:lnSpc>
        <a:spcBef>
          <a:spcPts val="450"/>
        </a:spcBef>
        <a:buFontTx/>
        <a:buNone/>
        <a:defRPr sz="1500" kern="1200">
          <a:solidFill>
            <a:schemeClr val="tx1"/>
          </a:solidFill>
          <a:latin typeface="+mn-lt"/>
          <a:ea typeface="+mn-ea"/>
          <a:cs typeface="+mn-cs"/>
        </a:defRPr>
      </a:lvl7pPr>
      <a:lvl8pPr marL="0" indent="0" algn="l" defTabSz="685800" rtl="0" eaLnBrk="1" latinLnBrk="0" hangingPunct="1">
        <a:lnSpc>
          <a:spcPct val="100000"/>
        </a:lnSpc>
        <a:spcBef>
          <a:spcPts val="450"/>
        </a:spcBef>
        <a:buFontTx/>
        <a:buNone/>
        <a:defRPr sz="1500" b="1" kern="1200">
          <a:solidFill>
            <a:schemeClr val="accent1"/>
          </a:solidFill>
          <a:latin typeface="+mn-lt"/>
          <a:ea typeface="+mn-ea"/>
          <a:cs typeface="+mn-cs"/>
        </a:defRPr>
      </a:lvl8pPr>
      <a:lvl9pPr marL="0" indent="0" algn="l" defTabSz="685800" rtl="0" eaLnBrk="1" latinLnBrk="0" hangingPunct="1">
        <a:lnSpc>
          <a:spcPct val="100000"/>
        </a:lnSpc>
        <a:spcBef>
          <a:spcPts val="450"/>
        </a:spcBef>
        <a:buFontTx/>
        <a:buNone/>
        <a:defRPr sz="1500" b="1" kern="1200">
          <a:solidFill>
            <a:srgbClr val="63666A"/>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495">
          <p15:clr>
            <a:srgbClr val="F26B43"/>
          </p15:clr>
        </p15:guide>
        <p15:guide id="3" pos="7185">
          <p15:clr>
            <a:srgbClr val="F26B43"/>
          </p15:clr>
        </p15:guide>
        <p15:guide id="28" orient="horz" pos="3917">
          <p15:clr>
            <a:srgbClr val="F26B43"/>
          </p15:clr>
        </p15:guide>
        <p15:guide id="30" orient="horz" pos="119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522198"/>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Tree>
    <p:extLst>
      <p:ext uri="{BB962C8B-B14F-4D97-AF65-F5344CB8AC3E}">
        <p14:creationId xmlns:p14="http://schemas.microsoft.com/office/powerpoint/2010/main" val="2631793147"/>
      </p:ext>
    </p:extLst>
  </p:cSld>
  <p:clrMap bg1="lt1" tx1="dk1" bg2="lt2" tx2="dk2" accent1="accent1" accent2="accent2" accent3="accent3" accent4="accent4" accent5="accent5" accent6="accent6" hlink="hlink" folHlink="folHlink"/>
  <p:sldLayoutIdLst>
    <p:sldLayoutId id="2147484064" r:id="rId1"/>
    <p:sldLayoutId id="2147484065" r:id="rId2"/>
    <p:sldLayoutId id="2147484066" r:id="rId3"/>
    <p:sldLayoutId id="2147484067" r:id="rId4"/>
    <p:sldLayoutId id="2147484068" r:id="rId5"/>
    <p:sldLayoutId id="2147484069" r:id="rId6"/>
    <p:sldLayoutId id="2147484070" r:id="rId7"/>
    <p:sldLayoutId id="2147484071" r:id="rId8"/>
    <p:sldLayoutId id="2147484072" r:id="rId9"/>
    <p:sldLayoutId id="2147484073" r:id="rId10"/>
    <p:sldLayoutId id="2147484074" r:id="rId11"/>
    <p:sldLayoutId id="2147484075" r:id="rId12"/>
    <p:sldLayoutId id="2147484076" r:id="rId13"/>
    <p:sldLayoutId id="2147484077" r:id="rId14"/>
    <p:sldLayoutId id="2147484078" r:id="rId15"/>
    <p:sldLayoutId id="2147484079" r:id="rId16"/>
    <p:sldLayoutId id="2147484080" r:id="rId17"/>
    <p:sldLayoutId id="2147484081" r:id="rId18"/>
    <p:sldLayoutId id="2147484082" r:id="rId19"/>
    <p:sldLayoutId id="2147484083" r:id="rId20"/>
    <p:sldLayoutId id="2147484084" r:id="rId21"/>
    <p:sldLayoutId id="2147484085" r:id="rId22"/>
    <p:sldLayoutId id="2147484086" r:id="rId23"/>
    <p:sldLayoutId id="2147484087" r:id="rId24"/>
    <p:sldLayoutId id="2147484088" r:id="rId25"/>
    <p:sldLayoutId id="2147484089" r:id="rId26"/>
    <p:sldLayoutId id="2147484090" r:id="rId27"/>
    <p:sldLayoutId id="2147484091" r:id="rId28"/>
    <p:sldLayoutId id="2147484092" r:id="rId29"/>
    <p:sldLayoutId id="2147484093" r:id="rId30"/>
    <p:sldLayoutId id="2147484094" r:id="rId31"/>
    <p:sldLayoutId id="2147484095" r:id="rId32"/>
    <p:sldLayoutId id="2147484096" r:id="rId33"/>
    <p:sldLayoutId id="2147484097" r:id="rId34"/>
    <p:sldLayoutId id="2147484098" r:id="rId35"/>
    <p:sldLayoutId id="2147484099" r:id="rId36"/>
    <p:sldLayoutId id="2147484100" r:id="rId37"/>
    <p:sldLayoutId id="2147484101" r:id="rId38"/>
    <p:sldLayoutId id="2147484102" r:id="rId39"/>
    <p:sldLayoutId id="2147484103" r:id="rId40"/>
    <p:sldLayoutId id="2147484104" r:id="rId41"/>
    <p:sldLayoutId id="2147484105" r:id="rId42"/>
    <p:sldLayoutId id="2147484106" r:id="rId43"/>
    <p:sldLayoutId id="2147484107" r:id="rId44"/>
    <p:sldLayoutId id="2147484108" r:id="rId45"/>
    <p:sldLayoutId id="2147484109" r:id="rId46"/>
    <p:sldLayoutId id="2147484110" r:id="rId47"/>
    <p:sldLayoutId id="2147484111" r:id="rId48"/>
    <p:sldLayoutId id="2147484112" r:id="rId49"/>
    <p:sldLayoutId id="2147484113" r:id="rId50"/>
    <p:sldLayoutId id="2147484114" r:id="rId51"/>
    <p:sldLayoutId id="2147484115" r:id="rId52"/>
    <p:sldLayoutId id="2147484116" r:id="rId53"/>
    <p:sldLayoutId id="2147484117" r:id="rId54"/>
    <p:sldLayoutId id="2147484118" r:id="rId55"/>
    <p:sldLayoutId id="2147484119" r:id="rId56"/>
    <p:sldLayoutId id="2147484120" r:id="rId57"/>
    <p:sldLayoutId id="2147484121" r:id="rId58"/>
    <p:sldLayoutId id="2147484122" r:id="rId59"/>
    <p:sldLayoutId id="2147484123" r:id="rId60"/>
    <p:sldLayoutId id="2147484124" r:id="rId61"/>
    <p:sldLayoutId id="2147484125" r:id="rId62"/>
    <p:sldLayoutId id="2147484126" r:id="rId63"/>
    <p:sldLayoutId id="2147484127" r:id="rId64"/>
    <p:sldLayoutId id="2147484128" r:id="rId65"/>
    <p:sldLayoutId id="2147484129" r:id="rId66"/>
    <p:sldLayoutId id="2147484130" r:id="rId67"/>
    <p:sldLayoutId id="2147484131" r:id="rId68"/>
    <p:sldLayoutId id="2147484132" r:id="rId69"/>
    <p:sldLayoutId id="2147484133" r:id="rId70"/>
    <p:sldLayoutId id="2147484134" r:id="rId71"/>
    <p:sldLayoutId id="2147484135" r:id="rId72"/>
    <p:sldLayoutId id="2147484136" r:id="rId73"/>
    <p:sldLayoutId id="2147484137" r:id="rId74"/>
    <p:sldLayoutId id="2147484138" r:id="rId75"/>
    <p:sldLayoutId id="2147484139" r:id="rId76"/>
    <p:sldLayoutId id="2147484140" r:id="rId77"/>
    <p:sldLayoutId id="2147484141" r:id="rId78"/>
    <p:sldLayoutId id="2147484142" r:id="rId79"/>
    <p:sldLayoutId id="2147484143" r:id="rId80"/>
    <p:sldLayoutId id="2147484144" r:id="rId81"/>
    <p:sldLayoutId id="2147484145" r:id="rId82"/>
    <p:sldLayoutId id="2147484146" r:id="rId83"/>
    <p:sldLayoutId id="2147484147" r:id="rId84"/>
    <p:sldLayoutId id="2147484148" r:id="rId85"/>
    <p:sldLayoutId id="2147484149" r:id="rId86"/>
    <p:sldLayoutId id="2147484150" r:id="rId87"/>
    <p:sldLayoutId id="2147484151" r:id="rId88"/>
    <p:sldLayoutId id="2147484152" r:id="rId89"/>
    <p:sldLayoutId id="2147484153" r:id="rId90"/>
    <p:sldLayoutId id="2147484154" r:id="rId91"/>
    <p:sldLayoutId id="2147484155" r:id="rId92"/>
    <p:sldLayoutId id="2147484156" r:id="rId93"/>
    <p:sldLayoutId id="2147484157" r:id="rId94"/>
    <p:sldLayoutId id="2147484158" r:id="rId95"/>
    <p:sldLayoutId id="2147484159" r:id="rId96"/>
    <p:sldLayoutId id="2147484160" r:id="rId97"/>
    <p:sldLayoutId id="2147484161" r:id="rId98"/>
    <p:sldLayoutId id="2147484162" r:id="rId99"/>
    <p:sldLayoutId id="2147484163" r:id="rId100"/>
    <p:sldLayoutId id="2147484164" r:id="rId101"/>
    <p:sldLayoutId id="2147484165" r:id="rId102"/>
    <p:sldLayoutId id="2147484166" r:id="rId103"/>
    <p:sldLayoutId id="2147484167" r:id="rId104"/>
    <p:sldLayoutId id="2147484168" r:id="rId105"/>
    <p:sldLayoutId id="2147484169" r:id="rId106"/>
    <p:sldLayoutId id="2147484170" r:id="rId107"/>
    <p:sldLayoutId id="2147484171" r:id="rId108"/>
    <p:sldLayoutId id="2147484172" r:id="rId109"/>
    <p:sldLayoutId id="2147484173" r:id="rId110"/>
    <p:sldLayoutId id="2147484174" r:id="rId111"/>
    <p:sldLayoutId id="2147484175" r:id="rId112"/>
    <p:sldLayoutId id="2147484176" r:id="rId113"/>
    <p:sldLayoutId id="2147484177" r:id="rId114"/>
    <p:sldLayoutId id="2147484178" r:id="rId115"/>
    <p:sldLayoutId id="2147484179" r:id="rId116"/>
    <p:sldLayoutId id="2147484180" r:id="rId117"/>
    <p:sldLayoutId id="2147484181" r:id="rId118"/>
    <p:sldLayoutId id="2147484182" r:id="rId119"/>
    <p:sldLayoutId id="2147484183" r:id="rId120"/>
    <p:sldLayoutId id="2147484184" r:id="rId121"/>
    <p:sldLayoutId id="2147484185" r:id="rId122"/>
    <p:sldLayoutId id="2147484186" r:id="rId123"/>
    <p:sldLayoutId id="2147484187" r:id="rId124"/>
    <p:sldLayoutId id="2147484188" r:id="rId125"/>
    <p:sldLayoutId id="2147484189" r:id="rId126"/>
    <p:sldLayoutId id="2147484190" r:id="rId127"/>
    <p:sldLayoutId id="2147484191" r:id="rId128"/>
    <p:sldLayoutId id="2147484192" r:id="rId129"/>
    <p:sldLayoutId id="2147484193" r:id="rId130"/>
    <p:sldLayoutId id="2147484194" r:id="rId131"/>
    <p:sldLayoutId id="2147484195" r:id="rId132"/>
    <p:sldLayoutId id="2147484196" r:id="rId133"/>
    <p:sldLayoutId id="2147484197" r:id="rId134"/>
    <p:sldLayoutId id="2147484198" r:id="rId135"/>
    <p:sldLayoutId id="2147484199" r:id="rId136"/>
    <p:sldLayoutId id="2147484200" r:id="rId137"/>
    <p:sldLayoutId id="2147484201" r:id="rId138"/>
    <p:sldLayoutId id="2147484202" r:id="rId139"/>
    <p:sldLayoutId id="2147484203" r:id="rId140"/>
    <p:sldLayoutId id="2147484204" r:id="rId141"/>
    <p:sldLayoutId id="2147484205" r:id="rId142"/>
    <p:sldLayoutId id="2147484210" r:id="rId143"/>
    <p:sldLayoutId id="2147484211" r:id="rId144"/>
    <p:sldLayoutId id="2147484212" r:id="rId145"/>
    <p:sldLayoutId id="2147484213" r:id="rId146"/>
    <p:sldLayoutId id="2147484222" r:id="rId147"/>
    <p:sldLayoutId id="2147484223" r:id="rId148"/>
    <p:sldLayoutId id="2147484326" r:id="rId149"/>
    <p:sldLayoutId id="2147485279" r:id="rId150"/>
  </p:sldLayoutIdLst>
  <p:hf hdr="0" ftr="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p:ph type="title"/>
          </p:nvPr>
        </p:nvSpPr>
        <p:spPr>
          <a:xfrm>
            <a:off x="611982" y="522198"/>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fld id="{936A99BC-3C9D-4DF8-8B8C-E1FD2BDF0AD4}" type="slidenum">
              <a:rPr lang="en-US" smtClean="0"/>
              <a:pPr/>
              <a:t>‹#›</a:t>
            </a:fld>
            <a:endParaRPr lang="en-US" dirty="0"/>
          </a:p>
        </p:txBody>
      </p:sp>
      <p:sp>
        <p:nvSpPr>
          <p:cNvPr id="18" name="Draft" hidden="1">
            <a:extLst>
              <a:ext uri="{FF2B5EF4-FFF2-40B4-BE49-F238E27FC236}">
                <a16:creationId xmlns:a16="http://schemas.microsoft.com/office/drawing/2014/main" id="{D43C74F3-43E6-45EB-8273-71F819BBEE87}"/>
              </a:ext>
            </a:extLst>
          </p:cNvPr>
          <p:cNvSpPr txBox="1"/>
          <p:nvPr/>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
        <p:nvSpPr>
          <p:cNvPr id="4" name="TextBox 3">
            <a:extLst>
              <a:ext uri="{FF2B5EF4-FFF2-40B4-BE49-F238E27FC236}">
                <a16:creationId xmlns:a16="http://schemas.microsoft.com/office/drawing/2014/main" id="{B27A2DFE-E208-0D67-B338-FD2C7BC10A67}"/>
              </a:ext>
            </a:extLst>
          </p:cNvPr>
          <p:cNvSpPr txBox="1"/>
          <p:nvPr>
            <p:extLst>
              <p:ext uri="{1162E1C5-73C7-4A58-AE30-91384D911F3F}">
                <p184:classification xmlns:p184="http://schemas.microsoft.com/office/powerpoint/2018/4/main" val="ftr"/>
              </p:ext>
            </p:extLst>
          </p:nvPr>
        </p:nvSpPr>
        <p:spPr>
          <a:xfrm>
            <a:off x="4320779" y="5029200"/>
            <a:ext cx="523875" cy="115416"/>
          </a:xfrm>
          <a:prstGeom prst="rect">
            <a:avLst/>
          </a:prstGeom>
        </p:spPr>
        <p:txBody>
          <a:bodyPr horzOverflow="overflow" lIns="0" tIns="0" rIns="0" bIns="0">
            <a:spAutoFit/>
          </a:bodyPr>
          <a:lstStyle/>
          <a:p>
            <a:pPr algn="l"/>
            <a:r>
              <a:rPr lang="en-US" sz="750" dirty="0">
                <a:solidFill>
                  <a:srgbClr val="000000"/>
                </a:solidFill>
                <a:latin typeface="Calibri" panose="020F0502020204030204" pitchFamily="34" charset="0"/>
                <a:cs typeface="Calibri" panose="020F0502020204030204" pitchFamily="34" charset="0"/>
              </a:rPr>
              <a:t>Internal Only</a:t>
            </a:r>
          </a:p>
        </p:txBody>
      </p:sp>
    </p:spTree>
    <p:extLst>
      <p:ext uri="{BB962C8B-B14F-4D97-AF65-F5344CB8AC3E}">
        <p14:creationId xmlns:p14="http://schemas.microsoft.com/office/powerpoint/2010/main" val="958110265"/>
      </p:ext>
    </p:extLst>
  </p:cSld>
  <p:clrMap bg1="lt1" tx1="dk1" bg2="lt2" tx2="dk2" accent1="accent1" accent2="accent2" accent3="accent3" accent4="accent4" accent5="accent5" accent6="accent6" hlink="hlink" folHlink="folHlink"/>
  <p:sldLayoutIdLst>
    <p:sldLayoutId id="2147485019" r:id="rId1"/>
    <p:sldLayoutId id="2147484208" r:id="rId2"/>
  </p:sldLayoutIdLst>
  <p:hf hdr="0" ftr="0" dt="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44" y="482"/>
            <a:ext cx="9141998" cy="5142696"/>
          </a:xfrm>
          <a:prstGeom prst="rect">
            <a:avLst/>
          </a:prstGeom>
        </p:spPr>
      </p:pic>
      <p:sp>
        <p:nvSpPr>
          <p:cNvPr id="2" name="Title Placeholder 1"/>
          <p:cNvSpPr>
            <a:spLocks noGrp="1"/>
          </p:cNvSpPr>
          <p:nvPr>
            <p:ph type="title"/>
          </p:nvPr>
        </p:nvSpPr>
        <p:spPr>
          <a:xfrm>
            <a:off x="381000" y="177800"/>
            <a:ext cx="8134350" cy="6413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81000" y="1037315"/>
            <a:ext cx="8134350" cy="347753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5"/>
          <p:cNvSpPr>
            <a:spLocks noGrp="1"/>
          </p:cNvSpPr>
          <p:nvPr>
            <p:ph type="sldNum" sz="quarter" idx="4"/>
          </p:nvPr>
        </p:nvSpPr>
        <p:spPr>
          <a:xfrm>
            <a:off x="381000" y="4632723"/>
            <a:ext cx="2057400" cy="207565"/>
          </a:xfrm>
          <a:prstGeom prst="rect">
            <a:avLst/>
          </a:prstGeom>
        </p:spPr>
        <p:txBody>
          <a:bodyPr/>
          <a:lstStyle>
            <a:lvl1pPr algn="l">
              <a:defRPr sz="75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dirty="0"/>
          </a:p>
        </p:txBody>
      </p:sp>
      <p:sp>
        <p:nvSpPr>
          <p:cNvPr id="12" name="TextBox 11"/>
          <p:cNvSpPr txBox="1"/>
          <p:nvPr userDrawn="1"/>
        </p:nvSpPr>
        <p:spPr>
          <a:xfrm>
            <a:off x="381001" y="4840287"/>
            <a:ext cx="2292350" cy="184666"/>
          </a:xfrm>
          <a:prstGeom prst="rect">
            <a:avLst/>
          </a:prstGeom>
          <a:noFill/>
        </p:spPr>
        <p:txBody>
          <a:bodyPr wrap="square" rtlCol="0">
            <a:spAutoFit/>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600" dirty="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2828542138"/>
      </p:ext>
    </p:extLst>
  </p:cSld>
  <p:clrMap bg1="lt1" tx1="dk1" bg2="lt2" tx2="dk2" accent1="accent1" accent2="accent2" accent3="accent3" accent4="accent4" accent5="accent5" accent6="accent6" hlink="hlink" folHlink="folHlink"/>
  <p:sldLayoutIdLst>
    <p:sldLayoutId id="2147484354" r:id="rId1"/>
    <p:sldLayoutId id="2147484355" r:id="rId2"/>
    <p:sldLayoutId id="2147484356" r:id="rId3"/>
    <p:sldLayoutId id="2147484357" r:id="rId4"/>
    <p:sldLayoutId id="2147484358" r:id="rId5"/>
    <p:sldLayoutId id="2147484359" r:id="rId6"/>
    <p:sldLayoutId id="2147484360" r:id="rId7"/>
    <p:sldLayoutId id="2147484361" r:id="rId8"/>
    <p:sldLayoutId id="2147484362" r:id="rId9"/>
    <p:sldLayoutId id="2147484363" r:id="rId10"/>
    <p:sldLayoutId id="2147484364" r:id="rId11"/>
    <p:sldLayoutId id="2147484365" r:id="rId12"/>
    <p:sldLayoutId id="2147484366" r:id="rId13"/>
    <p:sldLayoutId id="2147484367" r:id="rId14"/>
    <p:sldLayoutId id="2147484368" r:id="rId15"/>
    <p:sldLayoutId id="2147484369" r:id="rId16"/>
    <p:sldLayoutId id="2147484370" r:id="rId17"/>
    <p:sldLayoutId id="2147484371" r:id="rId18"/>
    <p:sldLayoutId id="2147484372" r:id="rId19"/>
    <p:sldLayoutId id="2147484373" r:id="rId20"/>
    <p:sldLayoutId id="2147484374" r:id="rId21"/>
    <p:sldLayoutId id="2147484375" r:id="rId22"/>
    <p:sldLayoutId id="2147484376" r:id="rId23"/>
    <p:sldLayoutId id="2147484377" r:id="rId24"/>
    <p:sldLayoutId id="2147484378" r:id="rId25"/>
  </p:sldLayoutIdLst>
  <p:hf hdr="0" ftr="0" dt="0"/>
  <p:txStyles>
    <p:titleStyle>
      <a:lvl1pPr algn="l" defTabSz="685800" rtl="0" eaLnBrk="1" latinLnBrk="0" hangingPunct="1">
        <a:lnSpc>
          <a:spcPct val="90000"/>
        </a:lnSpc>
        <a:spcBef>
          <a:spcPct val="0"/>
        </a:spcBef>
        <a:buNone/>
        <a:defRPr sz="2100" b="0" kern="1200">
          <a:solidFill>
            <a:schemeClr val="accent1"/>
          </a:solidFill>
          <a:latin typeface="Arial" panose="020B0604020202020204" pitchFamily="34" charset="0"/>
          <a:ea typeface="+mj-ea"/>
          <a:cs typeface="Arial" panose="020B0604020202020204" pitchFamily="34" charset="0"/>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100000"/>
        </a:lnSpc>
        <a:spcBef>
          <a:spcPts val="375"/>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100000"/>
        </a:lnSpc>
        <a:spcBef>
          <a:spcPts val="375"/>
        </a:spcBef>
        <a:buFont typeface="Calibri" panose="020F0502020204030204" pitchFamily="34" charset="0"/>
        <a:buChar char="⁻"/>
        <a:defRPr sz="1350" kern="1200">
          <a:solidFill>
            <a:schemeClr val="tx1"/>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522198"/>
            <a:ext cx="7965281" cy="37394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1">
                <a:ln>
                  <a:noFill/>
                </a:ln>
                <a:solidFill>
                  <a:srgbClr val="888B8D"/>
                </a:solidFill>
                <a:effectLst/>
                <a:uLnTx/>
                <a:uFillTx/>
                <a:latin typeface="Arial"/>
                <a:ea typeface="+mn-ea"/>
                <a:cs typeface="Arial" pitchFamily="34" charset="0"/>
              </a:rPr>
              <a:t>C:\Users\e065235\Desktop\Health care M&amp;A and Strategic Investments Outlook.pptx</a:t>
            </a:r>
            <a:endParaRPr kumimoji="0" lang="en-GB" sz="525" b="0" i="0" u="none" strike="noStrike" kern="1200" cap="none" spc="0" normalizeH="0" baseline="0" noProof="1">
              <a:ln>
                <a:noFill/>
              </a:ln>
              <a:solidFill>
                <a:srgbClr val="888B8D"/>
              </a:solidFill>
              <a:effectLst/>
              <a:uLnTx/>
              <a:uFillTx/>
              <a:latin typeface="Arial"/>
              <a:ea typeface="+mn-ea"/>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825" b="0" i="0" u="none" strike="noStrike" kern="1200" cap="none" spc="0" normalizeH="0" baseline="0" noProof="0" dirty="0">
                <a:ln>
                  <a:noFill/>
                </a:ln>
                <a:solidFill>
                  <a:srgbClr val="888B8D"/>
                </a:solidFill>
                <a:effectLst/>
                <a:uLnTx/>
                <a:uFillTx/>
                <a:latin typeface="Arial"/>
                <a:ea typeface="+mn-ea"/>
                <a:cs typeface="Arial" pitchFamily="34" charset="0"/>
              </a:rPr>
              <a:t>DRAFT</a:t>
            </a:r>
          </a:p>
        </p:txBody>
      </p:sp>
      <p:sp>
        <p:nvSpPr>
          <p:cNvPr id="3" name="Slide Number Placeholder 2">
            <a:extLst>
              <a:ext uri="{FF2B5EF4-FFF2-40B4-BE49-F238E27FC236}">
                <a16:creationId xmlns:a16="http://schemas.microsoft.com/office/drawing/2014/main" id="{67F9FCEF-6C20-9DD2-E875-AF26067F9B4A}"/>
              </a:ext>
            </a:extLst>
          </p:cNvPr>
          <p:cNvSpPr>
            <a:spLocks noGrp="1"/>
          </p:cNvSpPr>
          <p:nvPr>
            <p:ph type="sldNum" sz="quarter" idx="4"/>
          </p:nvPr>
        </p:nvSpPr>
        <p:spPr>
          <a:xfrm>
            <a:off x="8577263" y="4874813"/>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rgbClr val="828487"/>
                </a:solidFill>
              </a:defRPr>
            </a:lvl1pPr>
          </a:lstStyle>
          <a:p>
            <a:pPr algn="r"/>
            <a:r>
              <a:rPr lang="en-US" dirty="0"/>
              <a:t>RSM | </a:t>
            </a:r>
            <a:fld id="{D3664AF6-26E3-4378-990F-C4F4E21208D6}" type="slidenum">
              <a:rPr smtClean="0"/>
              <a:pPr algn="r"/>
              <a:t>‹#›</a:t>
            </a:fld>
            <a:endParaRPr dirty="0"/>
          </a:p>
        </p:txBody>
      </p:sp>
    </p:spTree>
    <p:extLst>
      <p:ext uri="{BB962C8B-B14F-4D97-AF65-F5344CB8AC3E}">
        <p14:creationId xmlns:p14="http://schemas.microsoft.com/office/powerpoint/2010/main" val="600981463"/>
      </p:ext>
    </p:extLst>
  </p:cSld>
  <p:clrMap bg1="lt1" tx1="dk1" bg2="lt2" tx2="dk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 id="2147484401" r:id="rId12"/>
    <p:sldLayoutId id="2147484402" r:id="rId13"/>
    <p:sldLayoutId id="2147484403" r:id="rId14"/>
    <p:sldLayoutId id="2147484404" r:id="rId15"/>
    <p:sldLayoutId id="2147484405" r:id="rId16"/>
    <p:sldLayoutId id="2147484406" r:id="rId17"/>
    <p:sldLayoutId id="2147484407" r:id="rId18"/>
    <p:sldLayoutId id="2147484408" r:id="rId19"/>
    <p:sldLayoutId id="2147484409" r:id="rId20"/>
    <p:sldLayoutId id="2147484410" r:id="rId21"/>
    <p:sldLayoutId id="2147484411" r:id="rId22"/>
    <p:sldLayoutId id="2147484412" r:id="rId23"/>
    <p:sldLayoutId id="2147484413" r:id="rId24"/>
    <p:sldLayoutId id="2147484414" r:id="rId25"/>
    <p:sldLayoutId id="2147484415" r:id="rId26"/>
    <p:sldLayoutId id="2147484416" r:id="rId27"/>
    <p:sldLayoutId id="2147484417" r:id="rId28"/>
    <p:sldLayoutId id="2147484418" r:id="rId29"/>
    <p:sldLayoutId id="2147484419" r:id="rId30"/>
    <p:sldLayoutId id="2147484420" r:id="rId31"/>
    <p:sldLayoutId id="2147484421" r:id="rId32"/>
    <p:sldLayoutId id="2147484422" r:id="rId33"/>
    <p:sldLayoutId id="2147484423" r:id="rId34"/>
    <p:sldLayoutId id="2147484424" r:id="rId35"/>
    <p:sldLayoutId id="2147484425" r:id="rId36"/>
    <p:sldLayoutId id="2147484426" r:id="rId37"/>
    <p:sldLayoutId id="2147484427" r:id="rId38"/>
    <p:sldLayoutId id="2147484428" r:id="rId39"/>
    <p:sldLayoutId id="2147484429" r:id="rId40"/>
    <p:sldLayoutId id="2147484430" r:id="rId41"/>
    <p:sldLayoutId id="2147484431" r:id="rId42"/>
    <p:sldLayoutId id="2147484432" r:id="rId43"/>
    <p:sldLayoutId id="2147484433" r:id="rId44"/>
    <p:sldLayoutId id="2147484434" r:id="rId45"/>
    <p:sldLayoutId id="2147484435" r:id="rId46"/>
    <p:sldLayoutId id="2147484436" r:id="rId47"/>
    <p:sldLayoutId id="2147484437" r:id="rId48"/>
    <p:sldLayoutId id="2147484438" r:id="rId49"/>
    <p:sldLayoutId id="2147484439" r:id="rId50"/>
    <p:sldLayoutId id="2147484440" r:id="rId51"/>
    <p:sldLayoutId id="2147484441" r:id="rId52"/>
    <p:sldLayoutId id="2147484442" r:id="rId53"/>
    <p:sldLayoutId id="2147484443" r:id="rId54"/>
    <p:sldLayoutId id="2147484444" r:id="rId55"/>
    <p:sldLayoutId id="2147484445" r:id="rId56"/>
    <p:sldLayoutId id="2147484446" r:id="rId57"/>
    <p:sldLayoutId id="2147484447" r:id="rId58"/>
    <p:sldLayoutId id="2147484448" r:id="rId59"/>
    <p:sldLayoutId id="2147484449" r:id="rId60"/>
    <p:sldLayoutId id="2147484450" r:id="rId61"/>
    <p:sldLayoutId id="2147484451" r:id="rId62"/>
    <p:sldLayoutId id="2147484452" r:id="rId63"/>
    <p:sldLayoutId id="2147484453" r:id="rId64"/>
    <p:sldLayoutId id="2147484454" r:id="rId65"/>
    <p:sldLayoutId id="2147484455" r:id="rId66"/>
    <p:sldLayoutId id="2147484456" r:id="rId67"/>
  </p:sldLayoutIdLst>
  <p:hf hdr="0" ftr="0"/>
  <p:txStyles>
    <p:titleStyle>
      <a:lvl1pPr algn="l" defTabSz="685800" rtl="0" eaLnBrk="1" latinLnBrk="0" hangingPunct="1">
        <a:lnSpc>
          <a:spcPct val="9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tx1"/>
          </a:solidFill>
          <a:latin typeface="+mn-lt"/>
          <a:ea typeface="+mn-ea"/>
          <a:cs typeface="+mn-cs"/>
        </a:defRPr>
      </a:lvl1pPr>
      <a:lvl2pPr marL="135000" indent="-135000" algn="l" defTabSz="685800" rtl="0" eaLnBrk="1" latinLnBrk="0" hangingPunct="1">
        <a:lnSpc>
          <a:spcPct val="100000"/>
        </a:lnSpc>
        <a:spcBef>
          <a:spcPts val="450"/>
        </a:spcBef>
        <a:spcAft>
          <a:spcPts val="0"/>
        </a:spcAft>
        <a:buClr>
          <a:srgbClr val="141439"/>
        </a:buClr>
        <a:buFont typeface="Wingdings" pitchFamily="2" charset="2"/>
        <a:buChar char="§"/>
        <a:defRPr sz="1350" b="0" kern="1200" cap="none" baseline="0">
          <a:solidFill>
            <a:schemeClr val="tx1"/>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tx1"/>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tx1"/>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tx1"/>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522198"/>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tx1">
                    <a:lumMod val="50000"/>
                  </a:schemeClr>
                </a:solidFill>
              </a:defRPr>
            </a:lvl1pPr>
          </a:lstStyle>
          <a:p>
            <a:pPr algn="r"/>
            <a:r>
              <a:rPr lang="en-US" dirty="0"/>
              <a:t>RSM | </a:t>
            </a:r>
            <a:fld id="{D3664AF6-26E3-4378-990F-C4F4E21208D6}" type="slidenum">
              <a:rPr smtClean="0"/>
              <a:pPr algn="r"/>
              <a:t>‹#›</a:t>
            </a:fld>
            <a:endParaRPr dirty="0"/>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Tree>
    <p:extLst>
      <p:ext uri="{BB962C8B-B14F-4D97-AF65-F5344CB8AC3E}">
        <p14:creationId xmlns:p14="http://schemas.microsoft.com/office/powerpoint/2010/main" val="4244341743"/>
      </p:ext>
    </p:extLst>
  </p:cSld>
  <p:clrMap bg1="lt1" tx1="dk1" bg2="lt2" tx2="dk2" accent1="accent1" accent2="accent2" accent3="accent3" accent4="accent4" accent5="accent5" accent6="accent6" hlink="hlink" folHlink="folHlink"/>
  <p:sldLayoutIdLst>
    <p:sldLayoutId id="2147484458" r:id="rId1"/>
  </p:sldLayoutIdLst>
  <p:hf hdr="0" ftr="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522198"/>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8396936" y="4759397"/>
            <a:ext cx="450321" cy="115416"/>
          </a:xfrm>
          <a:prstGeom prst="rect">
            <a:avLst/>
          </a:prstGeom>
          <a:noFill/>
        </p:spPr>
        <p:txBody>
          <a:bodyPr wrap="square" lIns="0" tIns="0" rIns="0" bIns="0" rtlCol="0">
            <a:spAutoFit/>
          </a:bodyPr>
          <a:lstStyle>
            <a:lvl1pPr>
              <a:lnSpc>
                <a:spcPct val="100000"/>
              </a:lnSpc>
              <a:spcAft>
                <a:spcPts val="0"/>
              </a:spcAft>
              <a:defRPr lang="en-GB" sz="750" b="0" smtClean="0">
                <a:solidFill>
                  <a:schemeClr val="bg2"/>
                </a:solidFill>
              </a:defRPr>
            </a:lvl1pPr>
          </a:lstStyle>
          <a:p>
            <a:pPr algn="r"/>
            <a:r>
              <a:rPr lang="en-GB" dirty="0"/>
              <a:t>RSM | </a:t>
            </a:r>
            <a:fld id="{D3664AF6-26E3-4378-990F-C4F4E21208D6}" type="slidenum">
              <a:rPr smtClean="0"/>
              <a:pPr algn="r"/>
              <a:t>‹#›</a:t>
            </a:fld>
            <a:endParaRPr dirty="0"/>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Tree>
    <p:extLst>
      <p:ext uri="{BB962C8B-B14F-4D97-AF65-F5344CB8AC3E}">
        <p14:creationId xmlns:p14="http://schemas.microsoft.com/office/powerpoint/2010/main" val="3362267299"/>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 id="2147484469" r:id="rId6"/>
    <p:sldLayoutId id="2147484470" r:id="rId7"/>
    <p:sldLayoutId id="2147484471" r:id="rId8"/>
    <p:sldLayoutId id="2147484472" r:id="rId9"/>
    <p:sldLayoutId id="2147484473" r:id="rId10"/>
    <p:sldLayoutId id="2147484474" r:id="rId11"/>
    <p:sldLayoutId id="2147484475" r:id="rId12"/>
    <p:sldLayoutId id="2147484476" r:id="rId13"/>
    <p:sldLayoutId id="2147484477" r:id="rId14"/>
    <p:sldLayoutId id="2147484478" r:id="rId15"/>
    <p:sldLayoutId id="2147484479" r:id="rId16"/>
    <p:sldLayoutId id="2147484480" r:id="rId17"/>
    <p:sldLayoutId id="2147484481" r:id="rId18"/>
    <p:sldLayoutId id="2147484482" r:id="rId19"/>
    <p:sldLayoutId id="2147484483" r:id="rId20"/>
    <p:sldLayoutId id="2147484484" r:id="rId21"/>
    <p:sldLayoutId id="2147484485" r:id="rId22"/>
    <p:sldLayoutId id="2147484486" r:id="rId23"/>
    <p:sldLayoutId id="2147484487" r:id="rId24"/>
    <p:sldLayoutId id="2147484488" r:id="rId25"/>
    <p:sldLayoutId id="2147484489" r:id="rId26"/>
    <p:sldLayoutId id="2147484490" r:id="rId27"/>
    <p:sldLayoutId id="2147484491" r:id="rId28"/>
    <p:sldLayoutId id="2147484492" r:id="rId29"/>
    <p:sldLayoutId id="2147484493" r:id="rId30"/>
    <p:sldLayoutId id="2147484494" r:id="rId31"/>
    <p:sldLayoutId id="2147484495" r:id="rId32"/>
    <p:sldLayoutId id="2147484496" r:id="rId33"/>
    <p:sldLayoutId id="2147484497" r:id="rId34"/>
    <p:sldLayoutId id="2147484498" r:id="rId35"/>
    <p:sldLayoutId id="2147484499" r:id="rId36"/>
    <p:sldLayoutId id="2147484500" r:id="rId37"/>
    <p:sldLayoutId id="2147484501" r:id="rId38"/>
    <p:sldLayoutId id="2147484502" r:id="rId39"/>
    <p:sldLayoutId id="2147484503" r:id="rId40"/>
    <p:sldLayoutId id="2147484504" r:id="rId41"/>
    <p:sldLayoutId id="2147484505" r:id="rId42"/>
    <p:sldLayoutId id="2147484506" r:id="rId43"/>
    <p:sldLayoutId id="2147484507" r:id="rId44"/>
    <p:sldLayoutId id="2147484508" r:id="rId45"/>
    <p:sldLayoutId id="2147484509" r:id="rId46"/>
    <p:sldLayoutId id="2147484510" r:id="rId47"/>
    <p:sldLayoutId id="2147484511" r:id="rId48"/>
    <p:sldLayoutId id="2147484512" r:id="rId49"/>
    <p:sldLayoutId id="2147484513" r:id="rId50"/>
    <p:sldLayoutId id="2147484514" r:id="rId51"/>
    <p:sldLayoutId id="2147484515" r:id="rId52"/>
    <p:sldLayoutId id="2147484516" r:id="rId53"/>
    <p:sldLayoutId id="2147484517" r:id="rId54"/>
    <p:sldLayoutId id="2147484518" r:id="rId55"/>
    <p:sldLayoutId id="2147484519" r:id="rId56"/>
    <p:sldLayoutId id="2147484520" r:id="rId57"/>
    <p:sldLayoutId id="2147484521" r:id="rId58"/>
    <p:sldLayoutId id="2147484522" r:id="rId59"/>
    <p:sldLayoutId id="2147484523" r:id="rId60"/>
    <p:sldLayoutId id="2147484524" r:id="rId61"/>
    <p:sldLayoutId id="2147484525" r:id="rId62"/>
    <p:sldLayoutId id="2147484526" r:id="rId63"/>
    <p:sldLayoutId id="2147484527" r:id="rId64"/>
    <p:sldLayoutId id="2147484528" r:id="rId65"/>
    <p:sldLayoutId id="2147484529" r:id="rId66"/>
    <p:sldLayoutId id="2147484530" r:id="rId67"/>
    <p:sldLayoutId id="2147484531" r:id="rId68"/>
    <p:sldLayoutId id="2147484532" r:id="rId69"/>
    <p:sldLayoutId id="2147484533" r:id="rId70"/>
    <p:sldLayoutId id="2147484534" r:id="rId71"/>
    <p:sldLayoutId id="2147484535" r:id="rId72"/>
    <p:sldLayoutId id="2147484536" r:id="rId73"/>
    <p:sldLayoutId id="2147484537" r:id="rId74"/>
    <p:sldLayoutId id="2147484538" r:id="rId75"/>
    <p:sldLayoutId id="2147484539" r:id="rId76"/>
    <p:sldLayoutId id="2147484540" r:id="rId77"/>
    <p:sldLayoutId id="2147484541" r:id="rId78"/>
    <p:sldLayoutId id="2147484542" r:id="rId79"/>
    <p:sldLayoutId id="2147484543" r:id="rId80"/>
    <p:sldLayoutId id="2147484544" r:id="rId81"/>
    <p:sldLayoutId id="2147484545" r:id="rId82"/>
    <p:sldLayoutId id="2147484546" r:id="rId83"/>
    <p:sldLayoutId id="2147484547" r:id="rId84"/>
    <p:sldLayoutId id="2147484548" r:id="rId85"/>
    <p:sldLayoutId id="2147484549" r:id="rId86"/>
    <p:sldLayoutId id="2147484550" r:id="rId87"/>
    <p:sldLayoutId id="2147484551" r:id="rId88"/>
    <p:sldLayoutId id="2147484552" r:id="rId89"/>
    <p:sldLayoutId id="2147484553" r:id="rId90"/>
    <p:sldLayoutId id="2147484554" r:id="rId91"/>
    <p:sldLayoutId id="2147484555" r:id="rId92"/>
    <p:sldLayoutId id="2147484556" r:id="rId93"/>
    <p:sldLayoutId id="2147484557" r:id="rId94"/>
    <p:sldLayoutId id="2147484558" r:id="rId95"/>
    <p:sldLayoutId id="2147484559" r:id="rId96"/>
    <p:sldLayoutId id="2147484560" r:id="rId97"/>
    <p:sldLayoutId id="2147484561" r:id="rId98"/>
    <p:sldLayoutId id="2147484562" r:id="rId99"/>
    <p:sldLayoutId id="2147484563" r:id="rId100"/>
    <p:sldLayoutId id="2147484564" r:id="rId101"/>
    <p:sldLayoutId id="2147484565" r:id="rId102"/>
    <p:sldLayoutId id="2147484566" r:id="rId103"/>
    <p:sldLayoutId id="2147484567" r:id="rId104"/>
    <p:sldLayoutId id="2147484568" r:id="rId105"/>
    <p:sldLayoutId id="2147484569" r:id="rId106"/>
    <p:sldLayoutId id="2147484570" r:id="rId107"/>
    <p:sldLayoutId id="2147484571" r:id="rId108"/>
    <p:sldLayoutId id="2147484572" r:id="rId109"/>
    <p:sldLayoutId id="2147484573" r:id="rId110"/>
    <p:sldLayoutId id="2147484574" r:id="rId111"/>
    <p:sldLayoutId id="2147484575" r:id="rId112"/>
    <p:sldLayoutId id="2147484576" r:id="rId113"/>
    <p:sldLayoutId id="2147484577" r:id="rId114"/>
    <p:sldLayoutId id="2147484578" r:id="rId115"/>
    <p:sldLayoutId id="2147484579" r:id="rId116"/>
    <p:sldLayoutId id="2147484580" r:id="rId117"/>
    <p:sldLayoutId id="2147484581" r:id="rId118"/>
    <p:sldLayoutId id="2147484582" r:id="rId119"/>
  </p:sldLayoutIdLst>
  <p:hf hdr="0" ftr="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611982" y="522198"/>
            <a:ext cx="7965281" cy="415499"/>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611981" y="1410892"/>
            <a:ext cx="7965282" cy="32396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413146" y="5060454"/>
            <a:ext cx="8317708" cy="83046"/>
          </a:xfrm>
          <a:prstGeom prst="rect">
            <a:avLst/>
          </a:prstGeom>
          <a:noFill/>
        </p:spPr>
        <p:txBody>
          <a:bodyPr wrap="square" lIns="0" tIns="0" rIns="0" bIns="0" rtlCol="0" anchor="b" anchorCtr="0">
            <a:noAutofit/>
          </a:bodyPr>
          <a:lstStyle/>
          <a:p>
            <a:r>
              <a:rPr lang="en-US" sz="525" noProof="1">
                <a:solidFill>
                  <a:schemeClr val="bg2"/>
                </a:solidFill>
                <a:latin typeface="+mn-lt"/>
                <a:cs typeface="Arial" pitchFamily="34" charset="0"/>
              </a:rPr>
              <a:t>C:\Users\e065235\Desktop\Health care M&amp;A and Strategic Investments Outlook.pptx</a:t>
            </a:r>
            <a:endParaRPr lang="en-GB" sz="525"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7679541" y="94576"/>
            <a:ext cx="1051313" cy="125003"/>
          </a:xfrm>
          <a:prstGeom prst="rect">
            <a:avLst/>
          </a:prstGeom>
          <a:noFill/>
        </p:spPr>
        <p:txBody>
          <a:bodyPr wrap="square" lIns="0" tIns="0" rIns="0" bIns="0" rtlCol="0">
            <a:noAutofit/>
          </a:bodyPr>
          <a:lstStyle/>
          <a:p>
            <a:pPr algn="r"/>
            <a:r>
              <a:rPr lang="en-GB" sz="825" dirty="0">
                <a:solidFill>
                  <a:schemeClr val="bg2"/>
                </a:solidFill>
                <a:latin typeface="+mn-lt"/>
                <a:cs typeface="Arial" pitchFamily="34" charset="0"/>
              </a:rPr>
              <a:t>DRAFT</a:t>
            </a:r>
          </a:p>
        </p:txBody>
      </p:sp>
    </p:spTree>
    <p:extLst>
      <p:ext uri="{BB962C8B-B14F-4D97-AF65-F5344CB8AC3E}">
        <p14:creationId xmlns:p14="http://schemas.microsoft.com/office/powerpoint/2010/main" val="1850072125"/>
      </p:ext>
    </p:extLst>
  </p:cSld>
  <p:clrMap bg1="lt1" tx1="dk1" bg2="lt2" tx2="dk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 id="2147484597" r:id="rId14"/>
    <p:sldLayoutId id="2147484598" r:id="rId15"/>
    <p:sldLayoutId id="2147484599" r:id="rId16"/>
    <p:sldLayoutId id="2147484600" r:id="rId17"/>
    <p:sldLayoutId id="2147484601" r:id="rId18"/>
    <p:sldLayoutId id="2147484602" r:id="rId19"/>
    <p:sldLayoutId id="2147484603" r:id="rId20"/>
    <p:sldLayoutId id="2147484604" r:id="rId21"/>
    <p:sldLayoutId id="2147484605" r:id="rId22"/>
    <p:sldLayoutId id="2147484606" r:id="rId23"/>
    <p:sldLayoutId id="2147484607" r:id="rId24"/>
    <p:sldLayoutId id="2147484608" r:id="rId25"/>
    <p:sldLayoutId id="2147484609" r:id="rId26"/>
    <p:sldLayoutId id="2147484610" r:id="rId27"/>
    <p:sldLayoutId id="2147484611" r:id="rId28"/>
    <p:sldLayoutId id="2147484612" r:id="rId29"/>
    <p:sldLayoutId id="2147484613" r:id="rId30"/>
    <p:sldLayoutId id="2147484614" r:id="rId31"/>
    <p:sldLayoutId id="2147484615" r:id="rId32"/>
    <p:sldLayoutId id="2147484616" r:id="rId33"/>
    <p:sldLayoutId id="2147484617" r:id="rId34"/>
    <p:sldLayoutId id="2147484618" r:id="rId35"/>
    <p:sldLayoutId id="2147484619" r:id="rId36"/>
    <p:sldLayoutId id="2147484620" r:id="rId37"/>
    <p:sldLayoutId id="2147484621" r:id="rId38"/>
    <p:sldLayoutId id="2147484622" r:id="rId39"/>
    <p:sldLayoutId id="2147484623" r:id="rId40"/>
    <p:sldLayoutId id="2147484624" r:id="rId41"/>
    <p:sldLayoutId id="2147484625" r:id="rId42"/>
    <p:sldLayoutId id="2147484626" r:id="rId43"/>
    <p:sldLayoutId id="2147484627" r:id="rId44"/>
    <p:sldLayoutId id="2147484628" r:id="rId45"/>
    <p:sldLayoutId id="2147484629" r:id="rId46"/>
    <p:sldLayoutId id="2147484630" r:id="rId47"/>
    <p:sldLayoutId id="2147484631" r:id="rId48"/>
    <p:sldLayoutId id="2147484632" r:id="rId49"/>
    <p:sldLayoutId id="2147484633" r:id="rId50"/>
    <p:sldLayoutId id="2147484634" r:id="rId51"/>
    <p:sldLayoutId id="2147484635" r:id="rId52"/>
    <p:sldLayoutId id="2147484636" r:id="rId53"/>
    <p:sldLayoutId id="2147484637" r:id="rId54"/>
    <p:sldLayoutId id="2147484638" r:id="rId55"/>
    <p:sldLayoutId id="2147484639" r:id="rId56"/>
    <p:sldLayoutId id="2147484640" r:id="rId57"/>
    <p:sldLayoutId id="2147484641" r:id="rId58"/>
    <p:sldLayoutId id="2147484642" r:id="rId59"/>
    <p:sldLayoutId id="2147484643" r:id="rId60"/>
    <p:sldLayoutId id="2147484644" r:id="rId61"/>
    <p:sldLayoutId id="2147484645" r:id="rId62"/>
    <p:sldLayoutId id="2147484646" r:id="rId63"/>
    <p:sldLayoutId id="2147484647" r:id="rId64"/>
    <p:sldLayoutId id="2147484648" r:id="rId65"/>
    <p:sldLayoutId id="2147484649" r:id="rId66"/>
    <p:sldLayoutId id="2147484650" r:id="rId67"/>
    <p:sldLayoutId id="2147484651" r:id="rId68"/>
    <p:sldLayoutId id="2147484652" r:id="rId69"/>
    <p:sldLayoutId id="2147484653" r:id="rId70"/>
    <p:sldLayoutId id="2147484654" r:id="rId71"/>
    <p:sldLayoutId id="2147484655" r:id="rId72"/>
    <p:sldLayoutId id="2147484656" r:id="rId73"/>
    <p:sldLayoutId id="2147484657" r:id="rId74"/>
    <p:sldLayoutId id="2147484658" r:id="rId75"/>
    <p:sldLayoutId id="2147484659" r:id="rId76"/>
    <p:sldLayoutId id="2147484660" r:id="rId77"/>
    <p:sldLayoutId id="2147484661" r:id="rId78"/>
    <p:sldLayoutId id="2147484662" r:id="rId79"/>
    <p:sldLayoutId id="2147484663" r:id="rId80"/>
    <p:sldLayoutId id="2147484664" r:id="rId81"/>
    <p:sldLayoutId id="2147484665" r:id="rId82"/>
    <p:sldLayoutId id="2147484666" r:id="rId83"/>
    <p:sldLayoutId id="2147484667" r:id="rId84"/>
    <p:sldLayoutId id="2147484668" r:id="rId85"/>
    <p:sldLayoutId id="2147484669" r:id="rId86"/>
    <p:sldLayoutId id="2147484670" r:id="rId87"/>
    <p:sldLayoutId id="2147484671" r:id="rId88"/>
    <p:sldLayoutId id="2147484672" r:id="rId89"/>
    <p:sldLayoutId id="2147484673" r:id="rId90"/>
    <p:sldLayoutId id="2147484674" r:id="rId91"/>
    <p:sldLayoutId id="2147484675" r:id="rId92"/>
    <p:sldLayoutId id="2147484676" r:id="rId93"/>
    <p:sldLayoutId id="2147484677" r:id="rId94"/>
    <p:sldLayoutId id="2147484678" r:id="rId95"/>
    <p:sldLayoutId id="2147484679" r:id="rId96"/>
    <p:sldLayoutId id="2147484680" r:id="rId97"/>
    <p:sldLayoutId id="2147484681" r:id="rId98"/>
    <p:sldLayoutId id="2147484682" r:id="rId99"/>
    <p:sldLayoutId id="2147484683" r:id="rId100"/>
    <p:sldLayoutId id="2147484684" r:id="rId101"/>
    <p:sldLayoutId id="2147484685" r:id="rId102"/>
    <p:sldLayoutId id="2147484686" r:id="rId103"/>
    <p:sldLayoutId id="2147484687" r:id="rId104"/>
    <p:sldLayoutId id="2147484688" r:id="rId105"/>
    <p:sldLayoutId id="2147484689" r:id="rId106"/>
    <p:sldLayoutId id="2147484690" r:id="rId107"/>
    <p:sldLayoutId id="2147484691" r:id="rId108"/>
    <p:sldLayoutId id="2147484692" r:id="rId109"/>
    <p:sldLayoutId id="2147484693" r:id="rId110"/>
    <p:sldLayoutId id="2147484694" r:id="rId111"/>
    <p:sldLayoutId id="2147484695" r:id="rId112"/>
    <p:sldLayoutId id="2147484696" r:id="rId113"/>
    <p:sldLayoutId id="2147484697" r:id="rId114"/>
    <p:sldLayoutId id="2147484698" r:id="rId115"/>
    <p:sldLayoutId id="2147484699" r:id="rId116"/>
    <p:sldLayoutId id="2147484700" r:id="rId117"/>
    <p:sldLayoutId id="2147484701" r:id="rId118"/>
    <p:sldLayoutId id="2147484702" r:id="rId119"/>
    <p:sldLayoutId id="2147484703" r:id="rId120"/>
    <p:sldLayoutId id="2147484704" r:id="rId121"/>
    <p:sldLayoutId id="2147484705" r:id="rId122"/>
    <p:sldLayoutId id="2147484706" r:id="rId123"/>
    <p:sldLayoutId id="2147484707" r:id="rId124"/>
    <p:sldLayoutId id="2147485280" r:id="rId125"/>
  </p:sldLayoutIdLst>
  <p:hf hdr="0" ftr="0"/>
  <p:txStyles>
    <p:title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p:titleStyle>
    <p:body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tags" Target="../tags/tag431.xml"/><Relationship Id="rId13" Type="http://schemas.openxmlformats.org/officeDocument/2006/relationships/image" Target="../media/image82.jpeg"/><Relationship Id="rId18" Type="http://schemas.openxmlformats.org/officeDocument/2006/relationships/image" Target="../media/image86.png"/><Relationship Id="rId3" Type="http://schemas.openxmlformats.org/officeDocument/2006/relationships/tags" Target="../tags/tag426.xml"/><Relationship Id="rId7" Type="http://schemas.openxmlformats.org/officeDocument/2006/relationships/tags" Target="../tags/tag430.xml"/><Relationship Id="rId12" Type="http://schemas.openxmlformats.org/officeDocument/2006/relationships/slideLayout" Target="../slideLayouts/slideLayout57.xml"/><Relationship Id="rId17" Type="http://schemas.openxmlformats.org/officeDocument/2006/relationships/image" Target="../media/image85.png"/><Relationship Id="rId2" Type="http://schemas.openxmlformats.org/officeDocument/2006/relationships/tags" Target="../tags/tag425.xml"/><Relationship Id="rId16" Type="http://schemas.openxmlformats.org/officeDocument/2006/relationships/image" Target="../media/image84.png"/><Relationship Id="rId1" Type="http://schemas.openxmlformats.org/officeDocument/2006/relationships/tags" Target="../tags/tag424.xml"/><Relationship Id="rId6" Type="http://schemas.openxmlformats.org/officeDocument/2006/relationships/tags" Target="../tags/tag429.xml"/><Relationship Id="rId11" Type="http://schemas.openxmlformats.org/officeDocument/2006/relationships/tags" Target="../tags/tag434.xml"/><Relationship Id="rId5" Type="http://schemas.openxmlformats.org/officeDocument/2006/relationships/tags" Target="../tags/tag428.xml"/><Relationship Id="rId15" Type="http://schemas.openxmlformats.org/officeDocument/2006/relationships/image" Target="../media/image83.svg"/><Relationship Id="rId10" Type="http://schemas.openxmlformats.org/officeDocument/2006/relationships/tags" Target="../tags/tag433.xml"/><Relationship Id="rId4" Type="http://schemas.openxmlformats.org/officeDocument/2006/relationships/tags" Target="../tags/tag427.xml"/><Relationship Id="rId9" Type="http://schemas.openxmlformats.org/officeDocument/2006/relationships/tags" Target="../tags/tag432.xml"/><Relationship Id="rId1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91.png"/><Relationship Id="rId7" Type="http://schemas.openxmlformats.org/officeDocument/2006/relationships/image" Target="../media/image95.png"/><Relationship Id="rId2" Type="http://schemas.openxmlformats.org/officeDocument/2006/relationships/notesSlide" Target="../notesSlides/notesSlide6.xml"/><Relationship Id="rId1" Type="http://schemas.openxmlformats.org/officeDocument/2006/relationships/slideLayout" Target="../slideLayouts/slideLayout582.xml"/><Relationship Id="rId6" Type="http://schemas.openxmlformats.org/officeDocument/2006/relationships/image" Target="../media/image94.svg"/><Relationship Id="rId5" Type="http://schemas.openxmlformats.org/officeDocument/2006/relationships/image" Target="../media/image93.png"/><Relationship Id="rId4" Type="http://schemas.openxmlformats.org/officeDocument/2006/relationships/image" Target="../media/image92.svg"/></Relationships>
</file>

<file path=ppt/slides/_rels/slide11.xml.rels><?xml version="1.0" encoding="UTF-8" standalone="yes"?>
<Relationships xmlns="http://schemas.openxmlformats.org/package/2006/relationships"><Relationship Id="rId3" Type="http://schemas.openxmlformats.org/officeDocument/2006/relationships/image" Target="../media/image91.png"/><Relationship Id="rId7"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582.xml"/><Relationship Id="rId6" Type="http://schemas.openxmlformats.org/officeDocument/2006/relationships/image" Target="../media/image94.svg"/><Relationship Id="rId5" Type="http://schemas.openxmlformats.org/officeDocument/2006/relationships/image" Target="../media/image93.png"/><Relationship Id="rId4" Type="http://schemas.openxmlformats.org/officeDocument/2006/relationships/image" Target="../media/image92.svg"/></Relationships>
</file>

<file path=ppt/slides/_rels/slide1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8.xml"/><Relationship Id="rId1" Type="http://schemas.openxmlformats.org/officeDocument/2006/relationships/slideLayout" Target="../slideLayouts/slideLayout582.xml"/></Relationships>
</file>

<file path=ppt/slides/_rels/slide13.xml.rels><?xml version="1.0" encoding="UTF-8" standalone="yes"?>
<Relationships xmlns="http://schemas.openxmlformats.org/package/2006/relationships"><Relationship Id="rId3" Type="http://schemas.openxmlformats.org/officeDocument/2006/relationships/oleObject" Target="file:///C:\Users\E049383\OneDrive%20-%20RSM\HC%20IEP\Presentations\2024%2009%2023%20AHLA%20conference\TREIO%20data%20support.xlsx!Population%20of%2065%20(2)!%5bTREIO%20data%20support.xlsx%5dPopulation%20of%2065%20(2)%20Chart%203" TargetMode="External"/><Relationship Id="rId2" Type="http://schemas.openxmlformats.org/officeDocument/2006/relationships/notesSlide" Target="../notesSlides/notesSlide9.xml"/><Relationship Id="rId1" Type="http://schemas.openxmlformats.org/officeDocument/2006/relationships/slideLayout" Target="../slideLayouts/slideLayout582.xml"/><Relationship Id="rId4" Type="http://schemas.openxmlformats.org/officeDocument/2006/relationships/image" Target="../media/image97.emf"/></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70.xml"/><Relationship Id="rId2" Type="http://schemas.openxmlformats.org/officeDocument/2006/relationships/tags" Target="../tags/tag438.xml"/><Relationship Id="rId1" Type="http://schemas.openxmlformats.org/officeDocument/2006/relationships/tags" Target="../tags/tag437.xml"/><Relationship Id="rId4" Type="http://schemas.openxmlformats.org/officeDocument/2006/relationships/notesSlide" Target="../notesSlides/notesSlide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82.xml"/></Relationships>
</file>

<file path=ppt/slides/_rels/slide1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245.xml"/></Relationships>
</file>

<file path=ppt/slides/_rels/slide17.xml.rels><?xml version="1.0" encoding="UTF-8" standalone="yes"?>
<Relationships xmlns="http://schemas.openxmlformats.org/package/2006/relationships"><Relationship Id="rId3" Type="http://schemas.openxmlformats.org/officeDocument/2006/relationships/image" Target="../media/image92.svg"/><Relationship Id="rId7" Type="http://schemas.openxmlformats.org/officeDocument/2006/relationships/image" Target="../media/image100.png"/><Relationship Id="rId2" Type="http://schemas.openxmlformats.org/officeDocument/2006/relationships/image" Target="../media/image91.png"/><Relationship Id="rId1" Type="http://schemas.openxmlformats.org/officeDocument/2006/relationships/slideLayout" Target="../slideLayouts/slideLayout245.xml"/><Relationship Id="rId6" Type="http://schemas.openxmlformats.org/officeDocument/2006/relationships/image" Target="../media/image99.png"/><Relationship Id="rId5" Type="http://schemas.openxmlformats.org/officeDocument/2006/relationships/image" Target="../media/image94.svg"/><Relationship Id="rId4" Type="http://schemas.openxmlformats.org/officeDocument/2006/relationships/image" Target="../media/image93.png"/></Relationships>
</file>

<file path=ppt/slides/_rels/slide1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45.xml"/></Relationships>
</file>

<file path=ppt/slides/_rels/slide1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24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1.xml"/></Relationships>
</file>

<file path=ppt/slides/_rels/slide2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xml"/><Relationship Id="rId1" Type="http://schemas.openxmlformats.org/officeDocument/2006/relationships/slideLayout" Target="../slideLayouts/slideLayout245.xml"/></Relationships>
</file>

<file path=ppt/slides/_rels/slide2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3.xml"/><Relationship Id="rId1" Type="http://schemas.openxmlformats.org/officeDocument/2006/relationships/slideLayout" Target="../slideLayouts/slideLayout245.xml"/><Relationship Id="rId4" Type="http://schemas.openxmlformats.org/officeDocument/2006/relationships/image" Target="../media/image104.png"/></Relationships>
</file>

<file path=ppt/slides/_rels/slide2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4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24.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245.xml"/></Relationships>
</file>

<file path=ppt/slides/_rels/slide25.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45.xml"/></Relationships>
</file>

<file path=ppt/slides/_rels/slide26.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45.xml"/></Relationships>
</file>

<file path=ppt/slides/_rels/slide2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45.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70.xml"/><Relationship Id="rId2" Type="http://schemas.openxmlformats.org/officeDocument/2006/relationships/tags" Target="../tags/tag440.xml"/><Relationship Id="rId1" Type="http://schemas.openxmlformats.org/officeDocument/2006/relationships/tags" Target="../tags/tag439.xml"/><Relationship Id="rId4" Type="http://schemas.openxmlformats.org/officeDocument/2006/relationships/notesSlide" Target="../notesSlides/notesSlide14.xml"/></Relationships>
</file>

<file path=ppt/slides/_rels/slide2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5.xml"/><Relationship Id="rId1" Type="http://schemas.openxmlformats.org/officeDocument/2006/relationships/slideLayout" Target="../slideLayouts/slideLayout245.xml"/></Relationships>
</file>

<file path=ppt/slides/_rels/slide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2.xml"/><Relationship Id="rId1" Type="http://schemas.openxmlformats.org/officeDocument/2006/relationships/slideLayout" Target="../slideLayouts/slideLayout221.xml"/><Relationship Id="rId4" Type="http://schemas.openxmlformats.org/officeDocument/2006/relationships/image" Target="../media/image88.jpeg"/></Relationships>
</file>

<file path=ppt/slides/_rels/slide30.xml.rels><?xml version="1.0" encoding="UTF-8" standalone="yes"?>
<Relationships xmlns="http://schemas.openxmlformats.org/package/2006/relationships"><Relationship Id="rId8" Type="http://schemas.openxmlformats.org/officeDocument/2006/relationships/image" Target="../media/image115.svg"/><Relationship Id="rId13" Type="http://schemas.openxmlformats.org/officeDocument/2006/relationships/image" Target="../media/image120.png"/><Relationship Id="rId3" Type="http://schemas.openxmlformats.org/officeDocument/2006/relationships/image" Target="../media/image110.png"/><Relationship Id="rId7" Type="http://schemas.openxmlformats.org/officeDocument/2006/relationships/image" Target="../media/image114.png"/><Relationship Id="rId12" Type="http://schemas.openxmlformats.org/officeDocument/2006/relationships/image" Target="../media/image119.svg"/><Relationship Id="rId2" Type="http://schemas.openxmlformats.org/officeDocument/2006/relationships/notesSlide" Target="../notesSlides/notesSlide16.xml"/><Relationship Id="rId1" Type="http://schemas.openxmlformats.org/officeDocument/2006/relationships/slideLayout" Target="../slideLayouts/slideLayout689.xml"/><Relationship Id="rId6" Type="http://schemas.openxmlformats.org/officeDocument/2006/relationships/image" Target="../media/image113.svg"/><Relationship Id="rId11" Type="http://schemas.openxmlformats.org/officeDocument/2006/relationships/image" Target="../media/image118.png"/><Relationship Id="rId5" Type="http://schemas.openxmlformats.org/officeDocument/2006/relationships/image" Target="../media/image112.png"/><Relationship Id="rId15" Type="http://schemas.openxmlformats.org/officeDocument/2006/relationships/image" Target="../media/image122.jpeg"/><Relationship Id="rId10" Type="http://schemas.openxmlformats.org/officeDocument/2006/relationships/image" Target="../media/image117.svg"/><Relationship Id="rId4" Type="http://schemas.openxmlformats.org/officeDocument/2006/relationships/image" Target="../media/image111.svg"/><Relationship Id="rId9" Type="http://schemas.openxmlformats.org/officeDocument/2006/relationships/image" Target="../media/image116.png"/><Relationship Id="rId14" Type="http://schemas.openxmlformats.org/officeDocument/2006/relationships/image" Target="../media/image121.svg"/></Relationships>
</file>

<file path=ppt/slides/_rels/slide3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7.xml"/><Relationship Id="rId1" Type="http://schemas.openxmlformats.org/officeDocument/2006/relationships/slideLayout" Target="../slideLayouts/slideLayout60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5.xml"/></Relationships>
</file>

<file path=ppt/slides/_rels/slide33.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tags" Target="../tags/tag443.xml"/><Relationship Id="rId7" Type="http://schemas.openxmlformats.org/officeDocument/2006/relationships/image" Target="../media/image124.jpeg"/><Relationship Id="rId2" Type="http://schemas.openxmlformats.org/officeDocument/2006/relationships/tags" Target="../tags/tag442.xml"/><Relationship Id="rId1" Type="http://schemas.openxmlformats.org/officeDocument/2006/relationships/tags" Target="../tags/tag441.xml"/><Relationship Id="rId6" Type="http://schemas.openxmlformats.org/officeDocument/2006/relationships/slideLayout" Target="../slideLayouts/slideLayout56.xml"/><Relationship Id="rId5" Type="http://schemas.openxmlformats.org/officeDocument/2006/relationships/tags" Target="../tags/tag445.xml"/><Relationship Id="rId4" Type="http://schemas.openxmlformats.org/officeDocument/2006/relationships/tags" Target="../tags/tag444.xml"/><Relationship Id="rId9" Type="http://schemas.openxmlformats.org/officeDocument/2006/relationships/image" Target="../media/image126.svg"/></Relationships>
</file>

<file path=ppt/slides/_rels/slide3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tags" Target="../tags/tag448.xml"/><Relationship Id="rId7" Type="http://schemas.openxmlformats.org/officeDocument/2006/relationships/image" Target="../media/image124.jpeg"/><Relationship Id="rId2" Type="http://schemas.openxmlformats.org/officeDocument/2006/relationships/tags" Target="../tags/tag447.xml"/><Relationship Id="rId1" Type="http://schemas.openxmlformats.org/officeDocument/2006/relationships/tags" Target="../tags/tag446.xml"/><Relationship Id="rId6" Type="http://schemas.openxmlformats.org/officeDocument/2006/relationships/slideLayout" Target="../slideLayouts/slideLayout83.xml"/><Relationship Id="rId5" Type="http://schemas.openxmlformats.org/officeDocument/2006/relationships/tags" Target="../tags/tag450.xml"/><Relationship Id="rId4" Type="http://schemas.openxmlformats.org/officeDocument/2006/relationships/tags" Target="../tags/tag449.xml"/><Relationship Id="rId9" Type="http://schemas.openxmlformats.org/officeDocument/2006/relationships/image" Target="../media/image126.svg"/></Relationships>
</file>

<file path=ppt/slides/_rels/slide3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tags" Target="../tags/tag453.xml"/><Relationship Id="rId7" Type="http://schemas.openxmlformats.org/officeDocument/2006/relationships/tags" Target="../tags/tag457.xml"/><Relationship Id="rId2" Type="http://schemas.openxmlformats.org/officeDocument/2006/relationships/tags" Target="../tags/tag452.xml"/><Relationship Id="rId1" Type="http://schemas.openxmlformats.org/officeDocument/2006/relationships/tags" Target="../tags/tag451.xml"/><Relationship Id="rId6" Type="http://schemas.openxmlformats.org/officeDocument/2006/relationships/tags" Target="../tags/tag456.xml"/><Relationship Id="rId5" Type="http://schemas.openxmlformats.org/officeDocument/2006/relationships/tags" Target="../tags/tag455.xml"/><Relationship Id="rId10" Type="http://schemas.openxmlformats.org/officeDocument/2006/relationships/image" Target="../media/image128.svg"/><Relationship Id="rId4" Type="http://schemas.openxmlformats.org/officeDocument/2006/relationships/tags" Target="../tags/tag454.xml"/><Relationship Id="rId9" Type="http://schemas.openxmlformats.org/officeDocument/2006/relationships/image" Target="../media/image127.png"/></Relationships>
</file>

<file path=ppt/slides/_rels/slide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24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1.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70.xml"/><Relationship Id="rId2" Type="http://schemas.openxmlformats.org/officeDocument/2006/relationships/tags" Target="../tags/tag436.xml"/><Relationship Id="rId1" Type="http://schemas.openxmlformats.org/officeDocument/2006/relationships/tags" Target="../tags/tag435.xml"/><Relationship Id="rId4"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D493B144-1109-87ED-209C-05FD9CC8F97C}"/>
              </a:ext>
            </a:extLst>
          </p:cNvPr>
          <p:cNvSpPr>
            <a:spLocks noChangeAspect="1"/>
          </p:cNvSpPr>
          <p:nvPr>
            <p:custDataLst>
              <p:tags r:id="rId2"/>
            </p:custDataLst>
          </p:nvPr>
        </p:nvSpPr>
        <p:spPr>
          <a:xfrm>
            <a:off x="244053" y="1425600"/>
            <a:ext cx="8899947" cy="3717900"/>
          </a:xfrm>
          <a:custGeom>
            <a:avLst/>
            <a:gdLst>
              <a:gd name="connsiteX0" fmla="*/ 1183633 w 11866596"/>
              <a:gd name="connsiteY0" fmla="*/ 4496092 h 4957200"/>
              <a:gd name="connsiteX1" fmla="*/ 1183633 w 11866596"/>
              <a:gd name="connsiteY1" fmla="*/ 4732772 h 4957200"/>
              <a:gd name="connsiteX2" fmla="*/ 1285066 w 11866596"/>
              <a:gd name="connsiteY2" fmla="*/ 4732772 h 4957200"/>
              <a:gd name="connsiteX3" fmla="*/ 1285066 w 11866596"/>
              <a:gd name="connsiteY3" fmla="*/ 4496092 h 4957200"/>
              <a:gd name="connsiteX4" fmla="*/ 168940 w 11866596"/>
              <a:gd name="connsiteY4" fmla="*/ 4495624 h 4957200"/>
              <a:gd name="connsiteX5" fmla="*/ 266630 w 11866596"/>
              <a:gd name="connsiteY5" fmla="*/ 4495624 h 4957200"/>
              <a:gd name="connsiteX6" fmla="*/ 266630 w 11866596"/>
              <a:gd name="connsiteY6" fmla="*/ 4732420 h 4957200"/>
              <a:gd name="connsiteX7" fmla="*/ 451014 w 11866596"/>
              <a:gd name="connsiteY7" fmla="*/ 4732420 h 4957200"/>
              <a:gd name="connsiteX8" fmla="*/ 451014 w 11866596"/>
              <a:gd name="connsiteY8" fmla="*/ 4957200 h 4957200"/>
              <a:gd name="connsiteX9" fmla="*/ 0 w 11866596"/>
              <a:gd name="connsiteY9" fmla="*/ 4957200 h 4957200"/>
              <a:gd name="connsiteX10" fmla="*/ 0 w 11866596"/>
              <a:gd name="connsiteY10" fmla="*/ 4732420 h 4957200"/>
              <a:gd name="connsiteX11" fmla="*/ 168940 w 11866596"/>
              <a:gd name="connsiteY11" fmla="*/ 4732420 h 4957200"/>
              <a:gd name="connsiteX12" fmla="*/ 2994705 w 11866596"/>
              <a:gd name="connsiteY12" fmla="*/ 3787340 h 4957200"/>
              <a:gd name="connsiteX13" fmla="*/ 2994705 w 11866596"/>
              <a:gd name="connsiteY13" fmla="*/ 4024137 h 4957200"/>
              <a:gd name="connsiteX14" fmla="*/ 3096138 w 11866596"/>
              <a:gd name="connsiteY14" fmla="*/ 4024137 h 4957200"/>
              <a:gd name="connsiteX15" fmla="*/ 3096138 w 11866596"/>
              <a:gd name="connsiteY15" fmla="*/ 3787340 h 4957200"/>
              <a:gd name="connsiteX16" fmla="*/ 1729762 w 11866596"/>
              <a:gd name="connsiteY16" fmla="*/ 3786054 h 4957200"/>
              <a:gd name="connsiteX17" fmla="*/ 1910167 w 11866596"/>
              <a:gd name="connsiteY17" fmla="*/ 3786054 h 4957200"/>
              <a:gd name="connsiteX18" fmla="*/ 1910167 w 11866596"/>
              <a:gd name="connsiteY18" fmla="*/ 4022850 h 4957200"/>
              <a:gd name="connsiteX19" fmla="*/ 1729762 w 11866596"/>
              <a:gd name="connsiteY19" fmla="*/ 4022850 h 4957200"/>
              <a:gd name="connsiteX20" fmla="*/ 3432496 w 11866596"/>
              <a:gd name="connsiteY20" fmla="*/ 3549258 h 4957200"/>
              <a:gd name="connsiteX21" fmla="*/ 3432496 w 11866596"/>
              <a:gd name="connsiteY21" fmla="*/ 3549491 h 4957200"/>
              <a:gd name="connsiteX22" fmla="*/ 3432263 w 11866596"/>
              <a:gd name="connsiteY22" fmla="*/ 3549842 h 4957200"/>
              <a:gd name="connsiteX23" fmla="*/ 3432263 w 11866596"/>
              <a:gd name="connsiteY23" fmla="*/ 3787340 h 4957200"/>
              <a:gd name="connsiteX24" fmla="*/ 3532878 w 11866596"/>
              <a:gd name="connsiteY24" fmla="*/ 3787340 h 4957200"/>
              <a:gd name="connsiteX25" fmla="*/ 3532878 w 11866596"/>
              <a:gd name="connsiteY25" fmla="*/ 3549258 h 4957200"/>
              <a:gd name="connsiteX26" fmla="*/ 4032796 w 11866596"/>
              <a:gd name="connsiteY26" fmla="*/ 3549140 h 4957200"/>
              <a:gd name="connsiteX27" fmla="*/ 4032796 w 11866596"/>
              <a:gd name="connsiteY27" fmla="*/ 3785936 h 4957200"/>
              <a:gd name="connsiteX28" fmla="*/ 4213201 w 11866596"/>
              <a:gd name="connsiteY28" fmla="*/ 3785936 h 4957200"/>
              <a:gd name="connsiteX29" fmla="*/ 4213201 w 11866596"/>
              <a:gd name="connsiteY29" fmla="*/ 3549140 h 4957200"/>
              <a:gd name="connsiteX30" fmla="*/ 5905171 w 11866596"/>
              <a:gd name="connsiteY30" fmla="*/ 2838399 h 4957200"/>
              <a:gd name="connsiteX31" fmla="*/ 5905171 w 11866596"/>
              <a:gd name="connsiteY31" fmla="*/ 3075196 h 4957200"/>
              <a:gd name="connsiteX32" fmla="*/ 6006606 w 11866596"/>
              <a:gd name="connsiteY32" fmla="*/ 3075196 h 4957200"/>
              <a:gd name="connsiteX33" fmla="*/ 6006606 w 11866596"/>
              <a:gd name="connsiteY33" fmla="*/ 2838399 h 4957200"/>
              <a:gd name="connsiteX34" fmla="*/ 4785653 w 11866596"/>
              <a:gd name="connsiteY34" fmla="*/ 2602188 h 4957200"/>
              <a:gd name="connsiteX35" fmla="*/ 5236666 w 11866596"/>
              <a:gd name="connsiteY35" fmla="*/ 2602188 h 4957200"/>
              <a:gd name="connsiteX36" fmla="*/ 5236666 w 11866596"/>
              <a:gd name="connsiteY36" fmla="*/ 2838984 h 4957200"/>
              <a:gd name="connsiteX37" fmla="*/ 4785653 w 11866596"/>
              <a:gd name="connsiteY37" fmla="*/ 2838984 h 4957200"/>
              <a:gd name="connsiteX38" fmla="*/ 4503814 w 11866596"/>
              <a:gd name="connsiteY38" fmla="*/ 2602188 h 4957200"/>
              <a:gd name="connsiteX39" fmla="*/ 4684220 w 11866596"/>
              <a:gd name="connsiteY39" fmla="*/ 2602188 h 4957200"/>
              <a:gd name="connsiteX40" fmla="*/ 4684220 w 11866596"/>
              <a:gd name="connsiteY40" fmla="*/ 2838984 h 4957200"/>
              <a:gd name="connsiteX41" fmla="*/ 4503814 w 11866596"/>
              <a:gd name="connsiteY41" fmla="*/ 2838984 h 4957200"/>
              <a:gd name="connsiteX42" fmla="*/ 7458856 w 11866596"/>
              <a:gd name="connsiteY42" fmla="*/ 2365392 h 4957200"/>
              <a:gd name="connsiteX43" fmla="*/ 7458856 w 11866596"/>
              <a:gd name="connsiteY43" fmla="*/ 2602188 h 4957200"/>
              <a:gd name="connsiteX44" fmla="*/ 7560289 w 11866596"/>
              <a:gd name="connsiteY44" fmla="*/ 2602188 h 4957200"/>
              <a:gd name="connsiteX45" fmla="*/ 7560289 w 11866596"/>
              <a:gd name="connsiteY45" fmla="*/ 2365392 h 4957200"/>
              <a:gd name="connsiteX46" fmla="*/ 7685707 w 11866596"/>
              <a:gd name="connsiteY46" fmla="*/ 2128595 h 4957200"/>
              <a:gd name="connsiteX47" fmla="*/ 7685707 w 11866596"/>
              <a:gd name="connsiteY47" fmla="*/ 2365392 h 4957200"/>
              <a:gd name="connsiteX48" fmla="*/ 7866113 w 11866596"/>
              <a:gd name="connsiteY48" fmla="*/ 2365392 h 4957200"/>
              <a:gd name="connsiteX49" fmla="*/ 7866113 w 11866596"/>
              <a:gd name="connsiteY49" fmla="*/ 2128595 h 4957200"/>
              <a:gd name="connsiteX50" fmla="*/ 9186277 w 11866596"/>
              <a:gd name="connsiteY50" fmla="*/ 1657342 h 4957200"/>
              <a:gd name="connsiteX51" fmla="*/ 9186277 w 11866596"/>
              <a:gd name="connsiteY51" fmla="*/ 1891915 h 4957200"/>
              <a:gd name="connsiteX52" fmla="*/ 9350770 w 11866596"/>
              <a:gd name="connsiteY52" fmla="*/ 1891915 h 4957200"/>
              <a:gd name="connsiteX53" fmla="*/ 9350770 w 11866596"/>
              <a:gd name="connsiteY53" fmla="*/ 1657342 h 4957200"/>
              <a:gd name="connsiteX54" fmla="*/ 8711748 w 11866596"/>
              <a:gd name="connsiteY54" fmla="*/ 1420546 h 4957200"/>
              <a:gd name="connsiteX55" fmla="*/ 8711748 w 11866596"/>
              <a:gd name="connsiteY55" fmla="*/ 1655119 h 4957200"/>
              <a:gd name="connsiteX56" fmla="*/ 8813181 w 11866596"/>
              <a:gd name="connsiteY56" fmla="*/ 1655119 h 4957200"/>
              <a:gd name="connsiteX57" fmla="*/ 8813181 w 11866596"/>
              <a:gd name="connsiteY57" fmla="*/ 1420546 h 4957200"/>
              <a:gd name="connsiteX58" fmla="*/ 7978895 w 11866596"/>
              <a:gd name="connsiteY58" fmla="*/ 1420546 h 4957200"/>
              <a:gd name="connsiteX59" fmla="*/ 8159301 w 11866596"/>
              <a:gd name="connsiteY59" fmla="*/ 1420546 h 4957200"/>
              <a:gd name="connsiteX60" fmla="*/ 8159301 w 11866596"/>
              <a:gd name="connsiteY60" fmla="*/ 1657342 h 4957200"/>
              <a:gd name="connsiteX61" fmla="*/ 7978895 w 11866596"/>
              <a:gd name="connsiteY61" fmla="*/ 1657342 h 4957200"/>
              <a:gd name="connsiteX62" fmla="*/ 11177285 w 11866596"/>
              <a:gd name="connsiteY62" fmla="*/ 710273 h 4957200"/>
              <a:gd name="connsiteX63" fmla="*/ 11177285 w 11866596"/>
              <a:gd name="connsiteY63" fmla="*/ 946953 h 4957200"/>
              <a:gd name="connsiteX64" fmla="*/ 11278720 w 11866596"/>
              <a:gd name="connsiteY64" fmla="*/ 946953 h 4957200"/>
              <a:gd name="connsiteX65" fmla="*/ 11278720 w 11866596"/>
              <a:gd name="connsiteY65" fmla="*/ 710273 h 4957200"/>
              <a:gd name="connsiteX66" fmla="*/ 10472044 w 11866596"/>
              <a:gd name="connsiteY66" fmla="*/ 710273 h 4957200"/>
              <a:gd name="connsiteX67" fmla="*/ 10472044 w 11866596"/>
              <a:gd name="connsiteY67" fmla="*/ 946953 h 4957200"/>
              <a:gd name="connsiteX68" fmla="*/ 10573478 w 11866596"/>
              <a:gd name="connsiteY68" fmla="*/ 946953 h 4957200"/>
              <a:gd name="connsiteX69" fmla="*/ 10573478 w 11866596"/>
              <a:gd name="connsiteY69" fmla="*/ 710273 h 4957200"/>
              <a:gd name="connsiteX70" fmla="*/ 11587116 w 11866596"/>
              <a:gd name="connsiteY70" fmla="*/ 236913 h 4957200"/>
              <a:gd name="connsiteX71" fmla="*/ 11587116 w 11866596"/>
              <a:gd name="connsiteY71" fmla="*/ 473593 h 4957200"/>
              <a:gd name="connsiteX72" fmla="*/ 11688550 w 11866596"/>
              <a:gd name="connsiteY72" fmla="*/ 473593 h 4957200"/>
              <a:gd name="connsiteX73" fmla="*/ 11688550 w 11866596"/>
              <a:gd name="connsiteY73" fmla="*/ 236913 h 4957200"/>
              <a:gd name="connsiteX74" fmla="*/ 10955699 w 11866596"/>
              <a:gd name="connsiteY74" fmla="*/ 0 h 4957200"/>
              <a:gd name="connsiteX75" fmla="*/ 11866596 w 11866596"/>
              <a:gd name="connsiteY75" fmla="*/ 0 h 4957200"/>
              <a:gd name="connsiteX76" fmla="*/ 11866596 w 11866596"/>
              <a:gd name="connsiteY76" fmla="*/ 4957200 h 4957200"/>
              <a:gd name="connsiteX77" fmla="*/ 552448 w 11866596"/>
              <a:gd name="connsiteY77" fmla="*/ 4957200 h 4957200"/>
              <a:gd name="connsiteX78" fmla="*/ 552448 w 11866596"/>
              <a:gd name="connsiteY78" fmla="*/ 4732420 h 4957200"/>
              <a:gd name="connsiteX79" fmla="*/ 732853 w 11866596"/>
              <a:gd name="connsiteY79" fmla="*/ 4732420 h 4957200"/>
              <a:gd name="connsiteX80" fmla="*/ 732853 w 11866596"/>
              <a:gd name="connsiteY80" fmla="*/ 4495740 h 4957200"/>
              <a:gd name="connsiteX81" fmla="*/ 552448 w 11866596"/>
              <a:gd name="connsiteY81" fmla="*/ 4495740 h 4957200"/>
              <a:gd name="connsiteX82" fmla="*/ 552448 w 11866596"/>
              <a:gd name="connsiteY82" fmla="*/ 4258944 h 4957200"/>
              <a:gd name="connsiteX83" fmla="*/ 1388957 w 11866596"/>
              <a:gd name="connsiteY83" fmla="*/ 4258944 h 4957200"/>
              <a:gd name="connsiteX84" fmla="*/ 1388957 w 11866596"/>
              <a:gd name="connsiteY84" fmla="*/ 4022850 h 4957200"/>
              <a:gd name="connsiteX85" fmla="*/ 1729762 w 11866596"/>
              <a:gd name="connsiteY85" fmla="*/ 4022850 h 4957200"/>
              <a:gd name="connsiteX86" fmla="*/ 1729762 w 11866596"/>
              <a:gd name="connsiteY86" fmla="*/ 4259179 h 4957200"/>
              <a:gd name="connsiteX87" fmla="*/ 2011601 w 11866596"/>
              <a:gd name="connsiteY87" fmla="*/ 4259179 h 4957200"/>
              <a:gd name="connsiteX88" fmla="*/ 2011601 w 11866596"/>
              <a:gd name="connsiteY88" fmla="*/ 3786054 h 4957200"/>
              <a:gd name="connsiteX89" fmla="*/ 2462614 w 11866596"/>
              <a:gd name="connsiteY89" fmla="*/ 3786054 h 4957200"/>
              <a:gd name="connsiteX90" fmla="*/ 2558550 w 11866596"/>
              <a:gd name="connsiteY90" fmla="*/ 3786054 h 4957200"/>
              <a:gd name="connsiteX91" fmla="*/ 2558550 w 11866596"/>
              <a:gd name="connsiteY91" fmla="*/ 3548789 h 4957200"/>
              <a:gd name="connsiteX92" fmla="*/ 2975517 w 11866596"/>
              <a:gd name="connsiteY92" fmla="*/ 3548789 h 4957200"/>
              <a:gd name="connsiteX93" fmla="*/ 2975517 w 11866596"/>
              <a:gd name="connsiteY93" fmla="*/ 3311993 h 4957200"/>
              <a:gd name="connsiteX94" fmla="*/ 3161772 w 11866596"/>
              <a:gd name="connsiteY94" fmla="*/ 3311993 h 4957200"/>
              <a:gd name="connsiteX95" fmla="*/ 3161772 w 11866596"/>
              <a:gd name="connsiteY95" fmla="*/ 3074728 h 4957200"/>
              <a:gd name="connsiteX96" fmla="*/ 3263323 w 11866596"/>
              <a:gd name="connsiteY96" fmla="*/ 3074728 h 4957200"/>
              <a:gd name="connsiteX97" fmla="*/ 3263323 w 11866596"/>
              <a:gd name="connsiteY97" fmla="*/ 3311993 h 4957200"/>
              <a:gd name="connsiteX98" fmla="*/ 3713283 w 11866596"/>
              <a:gd name="connsiteY98" fmla="*/ 3311993 h 4957200"/>
              <a:gd name="connsiteX99" fmla="*/ 3713283 w 11866596"/>
              <a:gd name="connsiteY99" fmla="*/ 3548789 h 4957200"/>
              <a:gd name="connsiteX100" fmla="*/ 3813898 w 11866596"/>
              <a:gd name="connsiteY100" fmla="*/ 3548789 h 4957200"/>
              <a:gd name="connsiteX101" fmla="*/ 3813898 w 11866596"/>
              <a:gd name="connsiteY101" fmla="*/ 3311993 h 4957200"/>
              <a:gd name="connsiteX102" fmla="*/ 4023201 w 11866596"/>
              <a:gd name="connsiteY102" fmla="*/ 3311993 h 4957200"/>
              <a:gd name="connsiteX103" fmla="*/ 4023201 w 11866596"/>
              <a:gd name="connsiteY103" fmla="*/ 3074728 h 4957200"/>
              <a:gd name="connsiteX104" fmla="*/ 4605248 w 11866596"/>
              <a:gd name="connsiteY104" fmla="*/ 3074728 h 4957200"/>
              <a:gd name="connsiteX105" fmla="*/ 4605248 w 11866596"/>
              <a:gd name="connsiteY105" fmla="*/ 3311993 h 4957200"/>
              <a:gd name="connsiteX106" fmla="*/ 5074746 w 11866596"/>
              <a:gd name="connsiteY106" fmla="*/ 3311993 h 4957200"/>
              <a:gd name="connsiteX107" fmla="*/ 5074746 w 11866596"/>
              <a:gd name="connsiteY107" fmla="*/ 3075196 h 4957200"/>
              <a:gd name="connsiteX108" fmla="*/ 5531609 w 11866596"/>
              <a:gd name="connsiteY108" fmla="*/ 3075196 h 4957200"/>
              <a:gd name="connsiteX109" fmla="*/ 5531609 w 11866596"/>
              <a:gd name="connsiteY109" fmla="*/ 2838399 h 4957200"/>
              <a:gd name="connsiteX110" fmla="*/ 5338101 w 11866596"/>
              <a:gd name="connsiteY110" fmla="*/ 2838399 h 4957200"/>
              <a:gd name="connsiteX111" fmla="*/ 5338101 w 11866596"/>
              <a:gd name="connsiteY111" fmla="*/ 2601603 h 4957200"/>
              <a:gd name="connsiteX112" fmla="*/ 6078206 w 11866596"/>
              <a:gd name="connsiteY112" fmla="*/ 2601603 h 4957200"/>
              <a:gd name="connsiteX113" fmla="*/ 6078206 w 11866596"/>
              <a:gd name="connsiteY113" fmla="*/ 2364807 h 4957200"/>
              <a:gd name="connsiteX114" fmla="*/ 6529218 w 11866596"/>
              <a:gd name="connsiteY114" fmla="*/ 2364807 h 4957200"/>
              <a:gd name="connsiteX115" fmla="*/ 6529218 w 11866596"/>
              <a:gd name="connsiteY115" fmla="*/ 2128011 h 4957200"/>
              <a:gd name="connsiteX116" fmla="*/ 6981051 w 11866596"/>
              <a:gd name="connsiteY116" fmla="*/ 2128011 h 4957200"/>
              <a:gd name="connsiteX117" fmla="*/ 6981051 w 11866596"/>
              <a:gd name="connsiteY117" fmla="*/ 2364807 h 4957200"/>
              <a:gd name="connsiteX118" fmla="*/ 7273302 w 11866596"/>
              <a:gd name="connsiteY118" fmla="*/ 2364807 h 4957200"/>
              <a:gd name="connsiteX119" fmla="*/ 7273302 w 11866596"/>
              <a:gd name="connsiteY119" fmla="*/ 1891915 h 4957200"/>
              <a:gd name="connsiteX120" fmla="*/ 7453708 w 11866596"/>
              <a:gd name="connsiteY120" fmla="*/ 1891915 h 4957200"/>
              <a:gd name="connsiteX121" fmla="*/ 7453708 w 11866596"/>
              <a:gd name="connsiteY121" fmla="*/ 2128712 h 4957200"/>
              <a:gd name="connsiteX122" fmla="*/ 7555141 w 11866596"/>
              <a:gd name="connsiteY122" fmla="*/ 2128712 h 4957200"/>
              <a:gd name="connsiteX123" fmla="*/ 7555141 w 11866596"/>
              <a:gd name="connsiteY123" fmla="*/ 1891915 h 4957200"/>
              <a:gd name="connsiteX124" fmla="*/ 8006155 w 11866596"/>
              <a:gd name="connsiteY124" fmla="*/ 1891915 h 4957200"/>
              <a:gd name="connsiteX125" fmla="*/ 8006155 w 11866596"/>
              <a:gd name="connsiteY125" fmla="*/ 2128712 h 4957200"/>
              <a:gd name="connsiteX126" fmla="*/ 8107589 w 11866596"/>
              <a:gd name="connsiteY126" fmla="*/ 2128712 h 4957200"/>
              <a:gd name="connsiteX127" fmla="*/ 8107589 w 11866596"/>
              <a:gd name="connsiteY127" fmla="*/ 1891915 h 4957200"/>
              <a:gd name="connsiteX128" fmla="*/ 8375973 w 11866596"/>
              <a:gd name="connsiteY128" fmla="*/ 1891915 h 4957200"/>
              <a:gd name="connsiteX129" fmla="*/ 8375973 w 11866596"/>
              <a:gd name="connsiteY129" fmla="*/ 1657342 h 4957200"/>
              <a:gd name="connsiteX130" fmla="*/ 8260851 w 11866596"/>
              <a:gd name="connsiteY130" fmla="*/ 1657342 h 4957200"/>
              <a:gd name="connsiteX131" fmla="*/ 8260851 w 11866596"/>
              <a:gd name="connsiteY131" fmla="*/ 1420546 h 4957200"/>
              <a:gd name="connsiteX132" fmla="*/ 8492968 w 11866596"/>
              <a:gd name="connsiteY132" fmla="*/ 1420546 h 4957200"/>
              <a:gd name="connsiteX133" fmla="*/ 8492968 w 11866596"/>
              <a:gd name="connsiteY133" fmla="*/ 1183749 h 4957200"/>
              <a:gd name="connsiteX134" fmla="*/ 8594402 w 11866596"/>
              <a:gd name="connsiteY134" fmla="*/ 1183749 h 4957200"/>
              <a:gd name="connsiteX135" fmla="*/ 8594402 w 11866596"/>
              <a:gd name="connsiteY135" fmla="*/ 1420546 h 4957200"/>
              <a:gd name="connsiteX136" fmla="*/ 8711163 w 11866596"/>
              <a:gd name="connsiteY136" fmla="*/ 1420546 h 4957200"/>
              <a:gd name="connsiteX137" fmla="*/ 8711163 w 11866596"/>
              <a:gd name="connsiteY137" fmla="*/ 1183749 h 4957200"/>
              <a:gd name="connsiteX138" fmla="*/ 9162175 w 11866596"/>
              <a:gd name="connsiteY138" fmla="*/ 1183749 h 4957200"/>
              <a:gd name="connsiteX139" fmla="*/ 9162175 w 11866596"/>
              <a:gd name="connsiteY139" fmla="*/ 1420546 h 4957200"/>
              <a:gd name="connsiteX140" fmla="*/ 9530590 w 11866596"/>
              <a:gd name="connsiteY140" fmla="*/ 1420546 h 4957200"/>
              <a:gd name="connsiteX141" fmla="*/ 9530590 w 11866596"/>
              <a:gd name="connsiteY141" fmla="*/ 1183749 h 4957200"/>
              <a:gd name="connsiteX142" fmla="*/ 9350888 w 11866596"/>
              <a:gd name="connsiteY142" fmla="*/ 1183749 h 4957200"/>
              <a:gd name="connsiteX143" fmla="*/ 9350888 w 11866596"/>
              <a:gd name="connsiteY143" fmla="*/ 946953 h 4957200"/>
              <a:gd name="connsiteX144" fmla="*/ 10021148 w 11866596"/>
              <a:gd name="connsiteY144" fmla="*/ 946953 h 4957200"/>
              <a:gd name="connsiteX145" fmla="*/ 10021148 w 11866596"/>
              <a:gd name="connsiteY145" fmla="*/ 710156 h 4957200"/>
              <a:gd name="connsiteX146" fmla="*/ 10403369 w 11866596"/>
              <a:gd name="connsiteY146" fmla="*/ 710156 h 4957200"/>
              <a:gd name="connsiteX147" fmla="*/ 10403369 w 11866596"/>
              <a:gd name="connsiteY147" fmla="*/ 473477 h 4957200"/>
              <a:gd name="connsiteX148" fmla="*/ 10572309 w 11866596"/>
              <a:gd name="connsiteY148" fmla="*/ 473477 h 4957200"/>
              <a:gd name="connsiteX149" fmla="*/ 10572309 w 11866596"/>
              <a:gd name="connsiteY149" fmla="*/ 236680 h 4957200"/>
              <a:gd name="connsiteX150" fmla="*/ 10669998 w 11866596"/>
              <a:gd name="connsiteY150" fmla="*/ 236680 h 4957200"/>
              <a:gd name="connsiteX151" fmla="*/ 10669998 w 11866596"/>
              <a:gd name="connsiteY151" fmla="*/ 473477 h 4957200"/>
              <a:gd name="connsiteX152" fmla="*/ 10854381 w 11866596"/>
              <a:gd name="connsiteY152" fmla="*/ 473477 h 4957200"/>
              <a:gd name="connsiteX153" fmla="*/ 10854381 w 11866596"/>
              <a:gd name="connsiteY153" fmla="*/ 710156 h 4957200"/>
              <a:gd name="connsiteX154" fmla="*/ 10955815 w 11866596"/>
              <a:gd name="connsiteY154" fmla="*/ 710156 h 4957200"/>
              <a:gd name="connsiteX155" fmla="*/ 10955815 w 11866596"/>
              <a:gd name="connsiteY155" fmla="*/ 473477 h 4957200"/>
              <a:gd name="connsiteX156" fmla="*/ 11136104 w 11866596"/>
              <a:gd name="connsiteY156" fmla="*/ 473477 h 4957200"/>
              <a:gd name="connsiteX157" fmla="*/ 11136104 w 11866596"/>
              <a:gd name="connsiteY157" fmla="*/ 236797 h 4957200"/>
              <a:gd name="connsiteX158" fmla="*/ 10955699 w 11866596"/>
              <a:gd name="connsiteY158" fmla="*/ 236797 h 49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1866596" h="4957200">
                <a:moveTo>
                  <a:pt x="1183633" y="4496092"/>
                </a:moveTo>
                <a:lnTo>
                  <a:pt x="1183633" y="4732772"/>
                </a:lnTo>
                <a:lnTo>
                  <a:pt x="1285066" y="4732772"/>
                </a:lnTo>
                <a:lnTo>
                  <a:pt x="1285066" y="4496092"/>
                </a:lnTo>
                <a:close/>
                <a:moveTo>
                  <a:pt x="168940" y="4495624"/>
                </a:moveTo>
                <a:lnTo>
                  <a:pt x="266630" y="4495624"/>
                </a:lnTo>
                <a:lnTo>
                  <a:pt x="266630" y="4732420"/>
                </a:lnTo>
                <a:lnTo>
                  <a:pt x="451014" y="4732420"/>
                </a:lnTo>
                <a:lnTo>
                  <a:pt x="451014" y="4957200"/>
                </a:lnTo>
                <a:lnTo>
                  <a:pt x="0" y="4957200"/>
                </a:lnTo>
                <a:lnTo>
                  <a:pt x="0" y="4732420"/>
                </a:lnTo>
                <a:lnTo>
                  <a:pt x="168940" y="4732420"/>
                </a:lnTo>
                <a:close/>
                <a:moveTo>
                  <a:pt x="2994705" y="3787340"/>
                </a:moveTo>
                <a:lnTo>
                  <a:pt x="2994705" y="4024137"/>
                </a:lnTo>
                <a:lnTo>
                  <a:pt x="3096138" y="4024137"/>
                </a:lnTo>
                <a:lnTo>
                  <a:pt x="3096138" y="3787340"/>
                </a:lnTo>
                <a:close/>
                <a:moveTo>
                  <a:pt x="1729762" y="3786054"/>
                </a:moveTo>
                <a:lnTo>
                  <a:pt x="1910167" y="3786054"/>
                </a:lnTo>
                <a:lnTo>
                  <a:pt x="1910167" y="4022850"/>
                </a:lnTo>
                <a:lnTo>
                  <a:pt x="1729762" y="4022850"/>
                </a:lnTo>
                <a:close/>
                <a:moveTo>
                  <a:pt x="3432496" y="3549258"/>
                </a:moveTo>
                <a:lnTo>
                  <a:pt x="3432496" y="3549491"/>
                </a:lnTo>
                <a:cubicBezTo>
                  <a:pt x="3432496" y="3549491"/>
                  <a:pt x="3432263" y="3549842"/>
                  <a:pt x="3432263" y="3549842"/>
                </a:cubicBezTo>
                <a:lnTo>
                  <a:pt x="3432263" y="3787340"/>
                </a:lnTo>
                <a:lnTo>
                  <a:pt x="3532878" y="3787340"/>
                </a:lnTo>
                <a:lnTo>
                  <a:pt x="3532878" y="3549258"/>
                </a:lnTo>
                <a:close/>
                <a:moveTo>
                  <a:pt x="4032796" y="3549140"/>
                </a:moveTo>
                <a:lnTo>
                  <a:pt x="4032796" y="3785936"/>
                </a:lnTo>
                <a:lnTo>
                  <a:pt x="4213201" y="3785936"/>
                </a:lnTo>
                <a:lnTo>
                  <a:pt x="4213201" y="3549140"/>
                </a:lnTo>
                <a:close/>
                <a:moveTo>
                  <a:pt x="5905171" y="2838399"/>
                </a:moveTo>
                <a:lnTo>
                  <a:pt x="5905171" y="3075196"/>
                </a:lnTo>
                <a:lnTo>
                  <a:pt x="6006606" y="3075196"/>
                </a:lnTo>
                <a:lnTo>
                  <a:pt x="6006606" y="2838399"/>
                </a:lnTo>
                <a:close/>
                <a:moveTo>
                  <a:pt x="4785653" y="2602188"/>
                </a:moveTo>
                <a:lnTo>
                  <a:pt x="5236666" y="2602188"/>
                </a:lnTo>
                <a:lnTo>
                  <a:pt x="5236666" y="2838984"/>
                </a:lnTo>
                <a:lnTo>
                  <a:pt x="4785653" y="2838984"/>
                </a:lnTo>
                <a:close/>
                <a:moveTo>
                  <a:pt x="4503814" y="2602188"/>
                </a:moveTo>
                <a:lnTo>
                  <a:pt x="4684220" y="2602188"/>
                </a:lnTo>
                <a:lnTo>
                  <a:pt x="4684220" y="2838984"/>
                </a:lnTo>
                <a:lnTo>
                  <a:pt x="4503814" y="2838984"/>
                </a:lnTo>
                <a:close/>
                <a:moveTo>
                  <a:pt x="7458856" y="2365392"/>
                </a:moveTo>
                <a:lnTo>
                  <a:pt x="7458856" y="2602188"/>
                </a:lnTo>
                <a:lnTo>
                  <a:pt x="7560289" y="2602188"/>
                </a:lnTo>
                <a:lnTo>
                  <a:pt x="7560289" y="2365392"/>
                </a:lnTo>
                <a:close/>
                <a:moveTo>
                  <a:pt x="7685707" y="2128595"/>
                </a:moveTo>
                <a:lnTo>
                  <a:pt x="7685707" y="2365392"/>
                </a:lnTo>
                <a:lnTo>
                  <a:pt x="7866113" y="2365392"/>
                </a:lnTo>
                <a:lnTo>
                  <a:pt x="7866113" y="2128595"/>
                </a:lnTo>
                <a:close/>
                <a:moveTo>
                  <a:pt x="9186277" y="1657342"/>
                </a:moveTo>
                <a:lnTo>
                  <a:pt x="9186277" y="1891915"/>
                </a:lnTo>
                <a:lnTo>
                  <a:pt x="9350770" y="1891915"/>
                </a:lnTo>
                <a:lnTo>
                  <a:pt x="9350770" y="1657342"/>
                </a:lnTo>
                <a:close/>
                <a:moveTo>
                  <a:pt x="8711748" y="1420546"/>
                </a:moveTo>
                <a:lnTo>
                  <a:pt x="8711748" y="1655119"/>
                </a:lnTo>
                <a:lnTo>
                  <a:pt x="8813181" y="1655119"/>
                </a:lnTo>
                <a:lnTo>
                  <a:pt x="8813181" y="1420546"/>
                </a:lnTo>
                <a:close/>
                <a:moveTo>
                  <a:pt x="7978895" y="1420546"/>
                </a:moveTo>
                <a:lnTo>
                  <a:pt x="8159301" y="1420546"/>
                </a:lnTo>
                <a:lnTo>
                  <a:pt x="8159301" y="1657342"/>
                </a:lnTo>
                <a:lnTo>
                  <a:pt x="7978895" y="1657342"/>
                </a:lnTo>
                <a:close/>
                <a:moveTo>
                  <a:pt x="11177285" y="710273"/>
                </a:moveTo>
                <a:lnTo>
                  <a:pt x="11177285" y="946953"/>
                </a:lnTo>
                <a:lnTo>
                  <a:pt x="11278720" y="946953"/>
                </a:lnTo>
                <a:lnTo>
                  <a:pt x="11278720" y="710273"/>
                </a:lnTo>
                <a:close/>
                <a:moveTo>
                  <a:pt x="10472044" y="710273"/>
                </a:moveTo>
                <a:lnTo>
                  <a:pt x="10472044" y="946953"/>
                </a:lnTo>
                <a:lnTo>
                  <a:pt x="10573478" y="946953"/>
                </a:lnTo>
                <a:lnTo>
                  <a:pt x="10573478" y="710273"/>
                </a:lnTo>
                <a:close/>
                <a:moveTo>
                  <a:pt x="11587116" y="236913"/>
                </a:moveTo>
                <a:lnTo>
                  <a:pt x="11587116" y="473593"/>
                </a:lnTo>
                <a:lnTo>
                  <a:pt x="11688550" y="473593"/>
                </a:lnTo>
                <a:lnTo>
                  <a:pt x="11688550" y="236913"/>
                </a:lnTo>
                <a:close/>
                <a:moveTo>
                  <a:pt x="10955699" y="0"/>
                </a:moveTo>
                <a:lnTo>
                  <a:pt x="11866596" y="0"/>
                </a:lnTo>
                <a:lnTo>
                  <a:pt x="11866596" y="4957200"/>
                </a:lnTo>
                <a:lnTo>
                  <a:pt x="552448" y="4957200"/>
                </a:lnTo>
                <a:lnTo>
                  <a:pt x="552448" y="4732420"/>
                </a:lnTo>
                <a:lnTo>
                  <a:pt x="732853" y="4732420"/>
                </a:lnTo>
                <a:lnTo>
                  <a:pt x="732853" y="4495740"/>
                </a:lnTo>
                <a:lnTo>
                  <a:pt x="552448" y="4495740"/>
                </a:lnTo>
                <a:lnTo>
                  <a:pt x="552448" y="4258944"/>
                </a:lnTo>
                <a:lnTo>
                  <a:pt x="1388957" y="4258944"/>
                </a:lnTo>
                <a:lnTo>
                  <a:pt x="1388957" y="4022850"/>
                </a:lnTo>
                <a:lnTo>
                  <a:pt x="1729762" y="4022850"/>
                </a:lnTo>
                <a:lnTo>
                  <a:pt x="1729762" y="4259179"/>
                </a:lnTo>
                <a:lnTo>
                  <a:pt x="2011601" y="4259179"/>
                </a:lnTo>
                <a:lnTo>
                  <a:pt x="2011601" y="3786054"/>
                </a:lnTo>
                <a:cubicBezTo>
                  <a:pt x="2011601" y="3786054"/>
                  <a:pt x="2462614" y="3786054"/>
                  <a:pt x="2462614" y="3786054"/>
                </a:cubicBezTo>
                <a:lnTo>
                  <a:pt x="2558550" y="3786054"/>
                </a:lnTo>
                <a:lnTo>
                  <a:pt x="2558550" y="3548789"/>
                </a:lnTo>
                <a:lnTo>
                  <a:pt x="2975517" y="3548789"/>
                </a:lnTo>
                <a:lnTo>
                  <a:pt x="2975517" y="3311993"/>
                </a:lnTo>
                <a:lnTo>
                  <a:pt x="3161772" y="3311993"/>
                </a:lnTo>
                <a:lnTo>
                  <a:pt x="3161772" y="3074728"/>
                </a:lnTo>
                <a:lnTo>
                  <a:pt x="3263323" y="3074728"/>
                </a:lnTo>
                <a:lnTo>
                  <a:pt x="3263323" y="3311993"/>
                </a:lnTo>
                <a:lnTo>
                  <a:pt x="3713283" y="3311993"/>
                </a:lnTo>
                <a:lnTo>
                  <a:pt x="3713283" y="3548789"/>
                </a:lnTo>
                <a:lnTo>
                  <a:pt x="3813898" y="3548789"/>
                </a:lnTo>
                <a:lnTo>
                  <a:pt x="3813898" y="3311993"/>
                </a:lnTo>
                <a:lnTo>
                  <a:pt x="4023201" y="3311993"/>
                </a:lnTo>
                <a:lnTo>
                  <a:pt x="4023201" y="3074728"/>
                </a:lnTo>
                <a:lnTo>
                  <a:pt x="4605248" y="3074728"/>
                </a:lnTo>
                <a:lnTo>
                  <a:pt x="4605248" y="3311993"/>
                </a:lnTo>
                <a:lnTo>
                  <a:pt x="5074746" y="3311993"/>
                </a:lnTo>
                <a:lnTo>
                  <a:pt x="5074746" y="3075196"/>
                </a:lnTo>
                <a:lnTo>
                  <a:pt x="5531609" y="3075196"/>
                </a:lnTo>
                <a:lnTo>
                  <a:pt x="5531609" y="2838399"/>
                </a:lnTo>
                <a:lnTo>
                  <a:pt x="5338101" y="2838399"/>
                </a:lnTo>
                <a:lnTo>
                  <a:pt x="5338101" y="2601603"/>
                </a:lnTo>
                <a:lnTo>
                  <a:pt x="6078206" y="2601603"/>
                </a:lnTo>
                <a:lnTo>
                  <a:pt x="6078206" y="2364807"/>
                </a:lnTo>
                <a:lnTo>
                  <a:pt x="6529218" y="2364807"/>
                </a:lnTo>
                <a:lnTo>
                  <a:pt x="6529218" y="2128011"/>
                </a:lnTo>
                <a:lnTo>
                  <a:pt x="6981051" y="2128011"/>
                </a:lnTo>
                <a:lnTo>
                  <a:pt x="6981051" y="2364807"/>
                </a:lnTo>
                <a:lnTo>
                  <a:pt x="7273302" y="2364807"/>
                </a:lnTo>
                <a:lnTo>
                  <a:pt x="7273302" y="1891915"/>
                </a:lnTo>
                <a:lnTo>
                  <a:pt x="7453708" y="1891915"/>
                </a:lnTo>
                <a:lnTo>
                  <a:pt x="7453708" y="2128712"/>
                </a:lnTo>
                <a:lnTo>
                  <a:pt x="7555141" y="2128712"/>
                </a:lnTo>
                <a:lnTo>
                  <a:pt x="7555141" y="1891915"/>
                </a:lnTo>
                <a:lnTo>
                  <a:pt x="8006155" y="1891915"/>
                </a:lnTo>
                <a:lnTo>
                  <a:pt x="8006155" y="2128712"/>
                </a:lnTo>
                <a:lnTo>
                  <a:pt x="8107589" y="2128712"/>
                </a:lnTo>
                <a:lnTo>
                  <a:pt x="8107589" y="1891915"/>
                </a:lnTo>
                <a:lnTo>
                  <a:pt x="8375973" y="1891915"/>
                </a:lnTo>
                <a:lnTo>
                  <a:pt x="8375973" y="1657342"/>
                </a:lnTo>
                <a:lnTo>
                  <a:pt x="8260851" y="1657342"/>
                </a:lnTo>
                <a:lnTo>
                  <a:pt x="8260851" y="1420546"/>
                </a:lnTo>
                <a:lnTo>
                  <a:pt x="8492968" y="1420546"/>
                </a:lnTo>
                <a:lnTo>
                  <a:pt x="8492968" y="1183749"/>
                </a:lnTo>
                <a:lnTo>
                  <a:pt x="8594402" y="1183749"/>
                </a:lnTo>
                <a:lnTo>
                  <a:pt x="8594402" y="1420546"/>
                </a:lnTo>
                <a:lnTo>
                  <a:pt x="8711163" y="1420546"/>
                </a:lnTo>
                <a:lnTo>
                  <a:pt x="8711163" y="1183749"/>
                </a:lnTo>
                <a:lnTo>
                  <a:pt x="9162175" y="1183749"/>
                </a:lnTo>
                <a:lnTo>
                  <a:pt x="9162175" y="1420546"/>
                </a:lnTo>
                <a:lnTo>
                  <a:pt x="9530590" y="1420546"/>
                </a:lnTo>
                <a:lnTo>
                  <a:pt x="9530590" y="1183749"/>
                </a:lnTo>
                <a:lnTo>
                  <a:pt x="9350888" y="1183749"/>
                </a:lnTo>
                <a:lnTo>
                  <a:pt x="9350888" y="946953"/>
                </a:lnTo>
                <a:lnTo>
                  <a:pt x="10021148" y="946953"/>
                </a:lnTo>
                <a:lnTo>
                  <a:pt x="10021148" y="710156"/>
                </a:lnTo>
                <a:lnTo>
                  <a:pt x="10403369" y="710156"/>
                </a:lnTo>
                <a:lnTo>
                  <a:pt x="10403369" y="473477"/>
                </a:lnTo>
                <a:lnTo>
                  <a:pt x="10572309" y="473477"/>
                </a:lnTo>
                <a:lnTo>
                  <a:pt x="10572309" y="236680"/>
                </a:lnTo>
                <a:lnTo>
                  <a:pt x="10669998" y="236680"/>
                </a:lnTo>
                <a:lnTo>
                  <a:pt x="10669998" y="473477"/>
                </a:lnTo>
                <a:lnTo>
                  <a:pt x="10854381" y="473477"/>
                </a:lnTo>
                <a:lnTo>
                  <a:pt x="10854381" y="710156"/>
                </a:lnTo>
                <a:lnTo>
                  <a:pt x="10955815" y="710156"/>
                </a:lnTo>
                <a:lnTo>
                  <a:pt x="10955815" y="473477"/>
                </a:lnTo>
                <a:lnTo>
                  <a:pt x="11136104" y="473477"/>
                </a:lnTo>
                <a:lnTo>
                  <a:pt x="11136104" y="236797"/>
                </a:lnTo>
                <a:lnTo>
                  <a:pt x="10955699" y="236797"/>
                </a:lnTo>
                <a:close/>
              </a:path>
            </a:pathLst>
          </a:custGeom>
          <a:blipFill>
            <a:blip r:embed="rId13"/>
            <a:srcRect/>
            <a:stretch>
              <a:fillRect t="-36436" b="-13426"/>
            </a:stretch>
          </a:blipFill>
          <a:ln w="0" cap="flat">
            <a:noFill/>
            <a:prstDash val="solid"/>
            <a:miter/>
          </a:ln>
        </p:spPr>
        <p:txBody>
          <a:bodyPr wrap="square" rtlCol="0" anchor="ctr">
            <a:noAutofit/>
          </a:bodyPr>
          <a:lstStyle/>
          <a:p>
            <a:pPr defTabSz="685800">
              <a:defRPr/>
            </a:pPr>
            <a:endParaRPr lang="en-GB" sz="1350" dirty="0">
              <a:solidFill>
                <a:srgbClr val="FFFFFF"/>
              </a:solidFill>
              <a:latin typeface="Arial" panose="020B0604020202020204"/>
            </a:endParaRPr>
          </a:p>
        </p:txBody>
      </p:sp>
      <p:sp>
        <p:nvSpPr>
          <p:cNvPr id="7" name="Endorsement">
            <a:extLst>
              <a:ext uri="{FF2B5EF4-FFF2-40B4-BE49-F238E27FC236}">
                <a16:creationId xmlns:a16="http://schemas.microsoft.com/office/drawing/2014/main" id="{39AE9FDD-D13E-DE2B-B89A-DED7650C35C4}"/>
              </a:ext>
            </a:extLst>
          </p:cNvPr>
          <p:cNvSpPr txBox="1">
            <a:spLocks/>
          </p:cNvSpPr>
          <p:nvPr>
            <p:custDataLst>
              <p:tags r:id="rId3"/>
            </p:custDataLst>
          </p:nvPr>
        </p:nvSpPr>
        <p:spPr bwMode="white">
          <a:xfrm>
            <a:off x="588600" y="493174"/>
            <a:ext cx="3913585" cy="143609"/>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0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defTabSz="685800">
              <a:spcBef>
                <a:spcPts val="450"/>
              </a:spcBef>
              <a:defRPr/>
            </a:pPr>
            <a:endParaRPr lang="en-GB" sz="750" cap="all" dirty="0">
              <a:solidFill>
                <a:srgbClr val="FFFFFF"/>
              </a:solidFill>
              <a:latin typeface="Arial"/>
            </a:endParaRPr>
          </a:p>
        </p:txBody>
      </p:sp>
      <p:sp>
        <p:nvSpPr>
          <p:cNvPr id="5" name="Title">
            <a:extLst>
              <a:ext uri="{FF2B5EF4-FFF2-40B4-BE49-F238E27FC236}">
                <a16:creationId xmlns:a16="http://schemas.microsoft.com/office/drawing/2014/main" id="{3186FDDC-ACEA-5778-85E3-FB7BCB2703AB}"/>
              </a:ext>
            </a:extLst>
          </p:cNvPr>
          <p:cNvSpPr>
            <a:spLocks noGrp="1"/>
          </p:cNvSpPr>
          <p:nvPr>
            <p:ph type="title"/>
            <p:custDataLst>
              <p:tags r:id="rId4"/>
            </p:custDataLst>
          </p:nvPr>
        </p:nvSpPr>
        <p:spPr bwMode="white">
          <a:xfrm>
            <a:off x="589360" y="785700"/>
            <a:ext cx="6791828" cy="830997"/>
          </a:xfrm>
        </p:spPr>
        <p:txBody>
          <a:bodyPr/>
          <a:lstStyle/>
          <a:p>
            <a:r>
              <a:rPr lang="en-US" dirty="0">
                <a:solidFill>
                  <a:schemeClr val="accent1"/>
                </a:solidFill>
              </a:rPr>
              <a:t>Health care M&amp;A and Strategic Investments Outlook</a:t>
            </a:r>
            <a:endParaRPr lang="en-GB" dirty="0">
              <a:solidFill>
                <a:schemeClr val="accent1"/>
              </a:solidFill>
            </a:endParaRPr>
          </a:p>
        </p:txBody>
      </p:sp>
      <p:sp>
        <p:nvSpPr>
          <p:cNvPr id="6" name="Subtitle">
            <a:extLst>
              <a:ext uri="{FF2B5EF4-FFF2-40B4-BE49-F238E27FC236}">
                <a16:creationId xmlns:a16="http://schemas.microsoft.com/office/drawing/2014/main" id="{1EBB19B2-9C17-3772-64BC-6EEF5828E469}"/>
              </a:ext>
            </a:extLst>
          </p:cNvPr>
          <p:cNvSpPr>
            <a:spLocks noGrp="1"/>
          </p:cNvSpPr>
          <p:nvPr>
            <p:ph type="body" sz="quarter" idx="15"/>
            <p:custDataLst>
              <p:tags r:id="rId5"/>
            </p:custDataLst>
          </p:nvPr>
        </p:nvSpPr>
        <p:spPr bwMode="white">
          <a:xfrm>
            <a:off x="588599" y="2031744"/>
            <a:ext cx="5155495" cy="537300"/>
          </a:xfrm>
        </p:spPr>
        <p:txBody>
          <a:bodyPr/>
          <a:lstStyle/>
          <a:p>
            <a:r>
              <a:rPr lang="en-GB" dirty="0"/>
              <a:t>HFMA West Virginia Fall Conference October 2024</a:t>
            </a:r>
          </a:p>
        </p:txBody>
      </p:sp>
      <p:sp>
        <p:nvSpPr>
          <p:cNvPr id="8" name="Date">
            <a:extLst>
              <a:ext uri="{FF2B5EF4-FFF2-40B4-BE49-F238E27FC236}">
                <a16:creationId xmlns:a16="http://schemas.microsoft.com/office/drawing/2014/main" id="{DEDC421D-6551-90EB-CA95-825C8EF6ABF4}"/>
              </a:ext>
            </a:extLst>
          </p:cNvPr>
          <p:cNvSpPr txBox="1">
            <a:spLocks/>
          </p:cNvSpPr>
          <p:nvPr>
            <p:custDataLst>
              <p:tags r:id="rId6"/>
            </p:custDataLst>
          </p:nvPr>
        </p:nvSpPr>
        <p:spPr bwMode="white">
          <a:xfrm>
            <a:off x="588599" y="2284180"/>
            <a:ext cx="3915000" cy="275400"/>
          </a:xfrm>
          <a:prstGeom prst="rect">
            <a:avLst/>
          </a:prstGeom>
        </p:spPr>
        <p:txBody>
          <a:bodyPr lIns="0" tIns="0" rIns="0" bIns="0"/>
          <a:lstStyle>
            <a:lvl1pPr marL="0" indent="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1pPr>
            <a:lvl2pPr marL="180000" indent="-180000" algn="l" defTabSz="914400" rtl="0" eaLnBrk="1" latinLnBrk="0" hangingPunct="1">
              <a:lnSpc>
                <a:spcPct val="100000"/>
              </a:lnSpc>
              <a:spcBef>
                <a:spcPts val="600"/>
              </a:spcBef>
              <a:buClr>
                <a:schemeClr val="tx1"/>
              </a:buClr>
              <a:buFont typeface="Wingdings" panose="05000000000000000000" pitchFamily="2" charset="2"/>
              <a:buChar char="§"/>
              <a:defRPr sz="16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3pPr>
            <a:lvl4pPr marL="540000" indent="-1800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4pPr>
            <a:lvl5pPr marL="720000" indent="-180000" algn="l" defTabSz="914400" rtl="0" eaLnBrk="1" latinLnBrk="0" hangingPunct="1">
              <a:lnSpc>
                <a:spcPct val="100000"/>
              </a:lnSpc>
              <a:spcBef>
                <a:spcPts val="600"/>
              </a:spcBef>
              <a:buFont typeface="Arial" panose="020B0604020202020204" pitchFamily="34" charset="0"/>
              <a:buChar char="–"/>
              <a:defRPr sz="1600" kern="1200">
                <a:solidFill>
                  <a:schemeClr val="tx1"/>
                </a:solidFill>
                <a:latin typeface="+mn-lt"/>
                <a:ea typeface="+mn-ea"/>
                <a:cs typeface="+mn-cs"/>
              </a:defRPr>
            </a:lvl5pPr>
            <a:lvl6pPr marL="0" indent="0" algn="l" defTabSz="914400" rtl="0" eaLnBrk="1" latinLnBrk="0" hangingPunct="1">
              <a:lnSpc>
                <a:spcPct val="100000"/>
              </a:lnSpc>
              <a:spcBef>
                <a:spcPts val="600"/>
              </a:spcBef>
              <a:buFontTx/>
              <a:buNone/>
              <a:defRPr sz="3600" kern="1200">
                <a:solidFill>
                  <a:schemeClr val="accent1"/>
                </a:solidFill>
                <a:latin typeface="+mn-lt"/>
                <a:ea typeface="+mn-ea"/>
                <a:cs typeface="+mn-cs"/>
              </a:defRPr>
            </a:lvl6pPr>
            <a:lvl7pPr marL="0" indent="0" algn="l" defTabSz="914400" rtl="0" eaLnBrk="1" latinLnBrk="0" hangingPunct="1">
              <a:lnSpc>
                <a:spcPct val="100000"/>
              </a:lnSpc>
              <a:spcBef>
                <a:spcPts val="600"/>
              </a:spcBef>
              <a:buFontTx/>
              <a:buNone/>
              <a:defRPr sz="2000" kern="1200">
                <a:solidFill>
                  <a:schemeClr val="tx2"/>
                </a:solidFill>
                <a:latin typeface="+mn-lt"/>
                <a:ea typeface="+mn-ea"/>
                <a:cs typeface="+mn-cs"/>
              </a:defRPr>
            </a:lvl7pPr>
            <a:lvl8pPr marL="0" indent="0" algn="l" defTabSz="914400" rtl="0" eaLnBrk="1" latinLnBrk="0" hangingPunct="1">
              <a:lnSpc>
                <a:spcPct val="100000"/>
              </a:lnSpc>
              <a:spcBef>
                <a:spcPts val="600"/>
              </a:spcBef>
              <a:buFontTx/>
              <a:buNone/>
              <a:defRPr sz="2000" b="1" kern="1200">
                <a:solidFill>
                  <a:schemeClr val="accent2"/>
                </a:solidFill>
                <a:latin typeface="+mn-lt"/>
                <a:ea typeface="+mn-ea"/>
                <a:cs typeface="+mn-cs"/>
              </a:defRPr>
            </a:lvl8pPr>
            <a:lvl9pPr marL="0" indent="0" algn="l" defTabSz="914400" rtl="0" eaLnBrk="1" latinLnBrk="0" hangingPunct="1">
              <a:lnSpc>
                <a:spcPct val="100000"/>
              </a:lnSpc>
              <a:spcBef>
                <a:spcPts val="600"/>
              </a:spcBef>
              <a:buFontTx/>
              <a:buNone/>
              <a:defRPr sz="2000" kern="1200">
                <a:solidFill>
                  <a:schemeClr val="accent2"/>
                </a:solidFill>
                <a:latin typeface="+mn-lt"/>
                <a:ea typeface="+mn-ea"/>
                <a:cs typeface="+mn-cs"/>
              </a:defRPr>
            </a:lvl9pPr>
          </a:lstStyle>
          <a:p>
            <a:pPr defTabSz="685800">
              <a:spcBef>
                <a:spcPts val="450"/>
              </a:spcBef>
              <a:defRPr/>
            </a:pPr>
            <a:r>
              <a:rPr lang="en-GB" sz="1200" dirty="0">
                <a:solidFill>
                  <a:srgbClr val="FFFFFF"/>
                </a:solidFill>
                <a:latin typeface="Arial" panose="020B0604020202020204"/>
              </a:rPr>
              <a:t>Authored by: Danny Schmidt &amp; Michael Haas</a:t>
            </a:r>
          </a:p>
          <a:p>
            <a:pPr defTabSz="685800">
              <a:spcBef>
                <a:spcPts val="450"/>
              </a:spcBef>
              <a:defRPr/>
            </a:pPr>
            <a:endParaRPr lang="en-GB" sz="1200" dirty="0">
              <a:solidFill>
                <a:srgbClr val="FFFFFF"/>
              </a:solidFill>
              <a:latin typeface="Arial" panose="020B0604020202020204"/>
            </a:endParaRPr>
          </a:p>
        </p:txBody>
      </p:sp>
      <p:pic>
        <p:nvPicPr>
          <p:cNvPr id="2" name="Logo">
            <a:extLst>
              <a:ext uri="{FF2B5EF4-FFF2-40B4-BE49-F238E27FC236}">
                <a16:creationId xmlns:a16="http://schemas.microsoft.com/office/drawing/2014/main" id="{7D2A097B-1C50-FAAA-8D62-7993248E47D4}"/>
              </a:ext>
            </a:extLst>
          </p:cNvPr>
          <p:cNvPicPr>
            <a:picLocks/>
          </p:cNvPicPr>
          <p:nvPr>
            <p:custDataLst>
              <p:tags r:id="rId7"/>
            </p:custDataLst>
          </p:nvPr>
        </p:nvPicPr>
        <p:blipFill rotWithShape="1">
          <a:blip r:embed="rId14">
            <a:extLst>
              <a:ext uri="{96DAC541-7B7A-43D3-8B79-37D633B846F1}">
                <asvg:svgBlip xmlns:asvg="http://schemas.microsoft.com/office/drawing/2016/SVG/main" r:embed="rId15"/>
              </a:ext>
            </a:extLst>
          </a:blip>
          <a:srcRect t="80" b="80"/>
          <a:stretch/>
        </p:blipFill>
        <p:spPr>
          <a:xfrm>
            <a:off x="7628541" y="513160"/>
            <a:ext cx="926100" cy="388800"/>
          </a:xfrm>
          <a:prstGeom prst="rect">
            <a:avLst/>
          </a:prstGeom>
        </p:spPr>
      </p:pic>
      <p:grpSp>
        <p:nvGrpSpPr>
          <p:cNvPr id="9" name="Instructions" hidden="1">
            <a:extLst>
              <a:ext uri="{FF2B5EF4-FFF2-40B4-BE49-F238E27FC236}">
                <a16:creationId xmlns:a16="http://schemas.microsoft.com/office/drawing/2014/main" id="{BC5F8EED-996D-66AE-B6ED-01A26A6B499F}"/>
              </a:ext>
            </a:extLst>
          </p:cNvPr>
          <p:cNvGrpSpPr/>
          <p:nvPr>
            <p:custDataLst>
              <p:tags r:id="rId8"/>
            </p:custDataLst>
          </p:nvPr>
        </p:nvGrpSpPr>
        <p:grpSpPr>
          <a:xfrm>
            <a:off x="9253010" y="0"/>
            <a:ext cx="2011090" cy="5143500"/>
            <a:chOff x="10877899" y="0"/>
            <a:chExt cx="2681453" cy="6858000"/>
          </a:xfrm>
        </p:grpSpPr>
        <p:sp>
          <p:nvSpPr>
            <p:cNvPr id="10" name="Instructions" hidden="1">
              <a:extLst>
                <a:ext uri="{FF2B5EF4-FFF2-40B4-BE49-F238E27FC236}">
                  <a16:creationId xmlns:a16="http://schemas.microsoft.com/office/drawing/2014/main" id="{901CF940-32A2-18FB-C8F9-E2ABD09DD311}"/>
                </a:ext>
              </a:extLst>
            </p:cNvPr>
            <p:cNvSpPr txBox="1">
              <a:spLocks/>
            </p:cNvSpPr>
            <p:nvPr>
              <p:custDataLst>
                <p:tags r:id="rId9"/>
              </p:custDataLst>
            </p:nvPr>
          </p:nvSpPr>
          <p:spPr>
            <a:xfrm>
              <a:off x="10877899" y="0"/>
              <a:ext cx="2681453" cy="6858000"/>
            </a:xfrm>
            <a:prstGeom prst="round2SameRect">
              <a:avLst>
                <a:gd name="adj1" fmla="val 3885"/>
                <a:gd name="adj2" fmla="val 0"/>
              </a:avLst>
            </a:prstGeom>
            <a:solidFill>
              <a:srgbClr val="E87722"/>
            </a:solidFill>
            <a:ln w="38100" cap="rnd">
              <a:solidFill>
                <a:srgbClr val="E87722"/>
              </a:solidFill>
            </a:ln>
          </p:spPr>
          <p:txBody>
            <a:bodyPr vert="horz" lIns="54000" tIns="432000" rIns="405000" bIns="54000" spcCol="144000" rtlCol="0">
              <a:noAutofit/>
            </a:bodyPr>
            <a:lstStyle>
              <a:lvl1pPr indent="0" defTabSz="730838">
                <a:lnSpc>
                  <a:spcPct val="110000"/>
                </a:lnSpc>
                <a:spcBef>
                  <a:spcPts val="0"/>
                </a:spcBef>
                <a:spcAft>
                  <a:spcPts val="1000"/>
                </a:spcAft>
                <a:buFontTx/>
                <a:buNone/>
                <a:defRPr lang="en-US" sz="1000" b="0"/>
              </a:lvl1pPr>
              <a:lvl2pPr marL="180000" indent="-180000" defTabSz="730838">
                <a:lnSpc>
                  <a:spcPct val="110000"/>
                </a:lnSpc>
                <a:spcBef>
                  <a:spcPts val="0"/>
                </a:spcBef>
                <a:spcAft>
                  <a:spcPts val="300"/>
                </a:spcAft>
                <a:buClr>
                  <a:schemeClr val="accent1"/>
                </a:buClr>
                <a:buFont typeface="Wingdings 2" panose="05020102010507070707" pitchFamily="18" charset="2"/>
                <a:buChar char=""/>
                <a:defRPr lang="en-US" sz="1000" b="0"/>
              </a:lvl2pPr>
              <a:lvl3pPr marL="360000" indent="-180000" defTabSz="730838">
                <a:lnSpc>
                  <a:spcPct val="110000"/>
                </a:lnSpc>
                <a:spcBef>
                  <a:spcPts val="0"/>
                </a:spcBef>
                <a:spcAft>
                  <a:spcPts val="300"/>
                </a:spcAft>
                <a:buClr>
                  <a:schemeClr val="accent1"/>
                </a:buClr>
                <a:buFont typeface="Arial" panose="020B0604020202020204" pitchFamily="34" charset="0"/>
                <a:buChar char="–"/>
                <a:defRPr lang="en-US" sz="1000" baseline="0"/>
              </a:lvl3pPr>
              <a:lvl4pPr marL="540000" indent="-180000" defTabSz="730838">
                <a:lnSpc>
                  <a:spcPct val="110000"/>
                </a:lnSpc>
                <a:spcBef>
                  <a:spcPts val="0"/>
                </a:spcBef>
                <a:spcAft>
                  <a:spcPts val="300"/>
                </a:spcAft>
                <a:buFont typeface="Wingdings" panose="05000000000000000000" pitchFamily="2" charset="2"/>
                <a:buChar char="§"/>
                <a:defRPr lang="en-US" sz="1000"/>
              </a:lvl4pPr>
              <a:lvl5pPr marL="720000" indent="-180000" defTabSz="730838">
                <a:lnSpc>
                  <a:spcPct val="110000"/>
                </a:lnSpc>
                <a:spcBef>
                  <a:spcPts val="0"/>
                </a:spcBef>
                <a:spcAft>
                  <a:spcPts val="300"/>
                </a:spcAft>
                <a:buClr>
                  <a:schemeClr val="tx1"/>
                </a:buClr>
                <a:buFont typeface="Arial" panose="020B0604020202020204" pitchFamily="34" charset="0"/>
                <a:buChar char="–"/>
                <a:tabLst/>
                <a:defRPr lang="en-GB" sz="1000" baseline="0" dirty="0"/>
              </a:lvl5pPr>
              <a:lvl6pPr marL="0" indent="0" defTabSz="730838">
                <a:lnSpc>
                  <a:spcPct val="110000"/>
                </a:lnSpc>
                <a:spcBef>
                  <a:spcPts val="300"/>
                </a:spcBef>
                <a:spcAft>
                  <a:spcPts val="700"/>
                </a:spcAft>
                <a:buFontTx/>
                <a:buNone/>
                <a:defRPr sz="1200" b="1" cap="none" baseline="0">
                  <a:solidFill>
                    <a:srgbClr val="009CDE"/>
                  </a:solidFill>
                  <a:latin typeface="+mj-lt"/>
                </a:defRPr>
              </a:lvl6pPr>
              <a:lvl7pPr marL="0" indent="0" defTabSz="730838">
                <a:lnSpc>
                  <a:spcPct val="110000"/>
                </a:lnSpc>
                <a:spcBef>
                  <a:spcPts val="0"/>
                </a:spcBef>
                <a:spcAft>
                  <a:spcPts val="0"/>
                </a:spcAft>
                <a:buFontTx/>
                <a:buNone/>
                <a:defRPr sz="1000" b="1" cap="none" baseline="0">
                  <a:latin typeface="+mj-lt"/>
                </a:defRPr>
              </a:lvl7pPr>
              <a:lvl8pPr marL="0" indent="0" defTabSz="730838">
                <a:lnSpc>
                  <a:spcPct val="110000"/>
                </a:lnSpc>
                <a:spcBef>
                  <a:spcPts val="300"/>
                </a:spcBef>
                <a:spcAft>
                  <a:spcPts val="700"/>
                </a:spcAft>
                <a:buFontTx/>
                <a:buNone/>
                <a:defRPr sz="1200" b="1" baseline="0">
                  <a:solidFill>
                    <a:schemeClr val="tx2"/>
                  </a:solidFill>
                  <a:latin typeface="+mj-lt"/>
                </a:defRPr>
              </a:lvl8pPr>
              <a:lvl9pPr marL="0" indent="0" defTabSz="730838">
                <a:lnSpc>
                  <a:spcPct val="110000"/>
                </a:lnSpc>
                <a:spcBef>
                  <a:spcPts val="0"/>
                </a:spcBef>
                <a:spcAft>
                  <a:spcPts val="0"/>
                </a:spcAft>
                <a:buFontTx/>
                <a:buNone/>
                <a:defRPr sz="1000" b="1" baseline="0">
                  <a:solidFill>
                    <a:schemeClr val="bg2"/>
                  </a:solidFill>
                  <a:latin typeface="+mj-lt"/>
                </a:defRPr>
              </a:lvl9pPr>
            </a:lstStyle>
            <a:p>
              <a:pPr defTabSz="548129">
                <a:lnSpc>
                  <a:spcPct val="100000"/>
                </a:lnSpc>
                <a:spcAft>
                  <a:spcPts val="450"/>
                </a:spcAft>
                <a:buClr>
                  <a:srgbClr val="FFFFFF"/>
                </a:buClr>
                <a:defRPr/>
              </a:pPr>
              <a:endParaRPr lang="en-GB" sz="750" b="1" kern="0" dirty="0">
                <a:solidFill>
                  <a:srgbClr val="FFFFFF"/>
                </a:solidFill>
                <a:latin typeface="Arial" panose="020B0604020202020204"/>
              </a:endParaRPr>
            </a:p>
            <a:p>
              <a:pPr defTabSz="548129">
                <a:lnSpc>
                  <a:spcPct val="100000"/>
                </a:lnSpc>
                <a:spcAft>
                  <a:spcPts val="450"/>
                </a:spcAft>
                <a:buClr>
                  <a:srgbClr val="FFFFFF"/>
                </a:buClr>
                <a:defRPr/>
              </a:pPr>
              <a:endParaRPr lang="en-GB" sz="750" b="1" kern="0" dirty="0">
                <a:solidFill>
                  <a:srgbClr val="FFFFFF"/>
                </a:solidFill>
                <a:latin typeface="Arial" panose="020B0604020202020204"/>
              </a:endParaRPr>
            </a:p>
            <a:p>
              <a:pPr defTabSz="548129">
                <a:lnSpc>
                  <a:spcPct val="100000"/>
                </a:lnSpc>
                <a:spcAft>
                  <a:spcPts val="450"/>
                </a:spcAft>
                <a:buClr>
                  <a:srgbClr val="FFFFFF"/>
                </a:buClr>
                <a:defRPr/>
              </a:pPr>
              <a:r>
                <a:rPr lang="en-GB" sz="750" b="1" kern="0" dirty="0">
                  <a:solidFill>
                    <a:srgbClr val="FFFFFF"/>
                  </a:solidFill>
                  <a:latin typeface="Arial" panose="020B0604020202020204"/>
                </a:rPr>
                <a:t>To insert a different front cover:</a:t>
              </a:r>
            </a:p>
            <a:p>
              <a:pPr defTabSz="548129">
                <a:spcAft>
                  <a:spcPts val="450"/>
                </a:spcAft>
                <a:buClr>
                  <a:srgbClr val="FFFFFF"/>
                </a:buClr>
                <a:defRPr/>
              </a:pPr>
              <a:r>
                <a:rPr lang="en-GB" sz="750" kern="0" dirty="0">
                  <a:solidFill>
                    <a:srgbClr val="FFFFFF"/>
                  </a:solidFill>
                  <a:latin typeface="Arial" panose="020B0604020202020204"/>
                </a:rPr>
                <a:t>Go to </a:t>
              </a:r>
              <a:r>
                <a:rPr lang="en-GB" sz="750" b="1" kern="0" dirty="0">
                  <a:solidFill>
                    <a:srgbClr val="FFFFFF"/>
                  </a:solidFill>
                  <a:latin typeface="Arial" panose="020B0604020202020204"/>
                </a:rPr>
                <a:t>Doc Setup</a:t>
              </a:r>
              <a:r>
                <a:rPr lang="en-GB" sz="750" kern="0" dirty="0">
                  <a:solidFill>
                    <a:srgbClr val="FFFFFF"/>
                  </a:solidFill>
                  <a:latin typeface="Arial" panose="020B0604020202020204"/>
                </a:rPr>
                <a:t>, select </a:t>
              </a:r>
              <a:r>
                <a:rPr lang="en-GB" sz="750" i="1" kern="0" dirty="0">
                  <a:solidFill>
                    <a:srgbClr val="FFFFFF"/>
                  </a:solidFill>
                  <a:latin typeface="Arial" panose="020B0604020202020204"/>
                </a:rPr>
                <a:t>Library</a:t>
              </a:r>
              <a:r>
                <a:rPr lang="en-GB" sz="750" kern="0" dirty="0">
                  <a:solidFill>
                    <a:srgbClr val="FFFFFF"/>
                  </a:solidFill>
                  <a:latin typeface="Arial" panose="020B0604020202020204"/>
                </a:rPr>
                <a:t> next to </a:t>
              </a:r>
              <a:r>
                <a:rPr lang="en-GB" sz="750" i="1" kern="0" dirty="0">
                  <a:solidFill>
                    <a:srgbClr val="FFFFFF"/>
                  </a:solidFill>
                  <a:latin typeface="Arial" panose="020B0604020202020204"/>
                </a:rPr>
                <a:t>Alternative cover slide </a:t>
              </a:r>
              <a:r>
                <a:rPr lang="en-GB" sz="750" kern="0" dirty="0">
                  <a:solidFill>
                    <a:srgbClr val="FFFFFF"/>
                  </a:solidFill>
                  <a:latin typeface="Arial" panose="020B0604020202020204"/>
                </a:rPr>
                <a:t>and choose an alternative cover design.</a:t>
              </a:r>
            </a:p>
            <a:p>
              <a:pPr defTabSz="548129">
                <a:spcAft>
                  <a:spcPts val="450"/>
                </a:spcAft>
                <a:buClr>
                  <a:srgbClr val="FFFFFF"/>
                </a:buClr>
                <a:defRPr/>
              </a:pPr>
              <a:r>
                <a:rPr lang="en-GB" sz="750" kern="0" dirty="0">
                  <a:solidFill>
                    <a:srgbClr val="FFFFFF"/>
                  </a:solidFill>
                  <a:latin typeface="Arial" panose="020B0604020202020204"/>
                </a:rPr>
                <a:t>Click </a:t>
              </a:r>
              <a:r>
                <a:rPr lang="en-GB" sz="750" i="1" kern="0" dirty="0">
                  <a:solidFill>
                    <a:srgbClr val="FFFFFF"/>
                  </a:solidFill>
                  <a:latin typeface="Arial" panose="020B0604020202020204"/>
                </a:rPr>
                <a:t>OK</a:t>
              </a:r>
              <a:r>
                <a:rPr lang="en-GB" sz="750" kern="0" dirty="0">
                  <a:solidFill>
                    <a:srgbClr val="FFFFFF"/>
                  </a:solidFill>
                  <a:latin typeface="Arial" panose="020B0604020202020204"/>
                </a:rPr>
                <a:t> to close </a:t>
              </a:r>
              <a:r>
                <a:rPr lang="en-GB" sz="750" b="1" kern="0" dirty="0">
                  <a:solidFill>
                    <a:srgbClr val="FFFFFF"/>
                  </a:solidFill>
                  <a:latin typeface="Arial" panose="020B0604020202020204"/>
                </a:rPr>
                <a:t>Doc Setup</a:t>
              </a:r>
              <a:r>
                <a:rPr lang="en-GB" sz="750" kern="0" dirty="0">
                  <a:solidFill>
                    <a:srgbClr val="FFFFFF"/>
                  </a:solidFill>
                  <a:latin typeface="Arial" panose="020B0604020202020204"/>
                </a:rPr>
                <a:t>.</a:t>
              </a:r>
            </a:p>
            <a:p>
              <a:pPr defTabSz="548129">
                <a:spcAft>
                  <a:spcPts val="450"/>
                </a:spcAft>
                <a:buClr>
                  <a:srgbClr val="FFFFFF"/>
                </a:buClr>
                <a:defRPr/>
              </a:pPr>
              <a:r>
                <a:rPr lang="en-GB" sz="750" b="1" kern="0" dirty="0">
                  <a:solidFill>
                    <a:srgbClr val="FFFFFF"/>
                  </a:solidFill>
                  <a:latin typeface="Arial" panose="020B0604020202020204"/>
                </a:rPr>
                <a:t>To change an image:</a:t>
              </a:r>
            </a:p>
            <a:p>
              <a:pPr defTabSz="548129">
                <a:spcAft>
                  <a:spcPts val="450"/>
                </a:spcAft>
                <a:buClr>
                  <a:srgbClr val="FFFFFF"/>
                </a:buClr>
                <a:defRPr/>
              </a:pPr>
              <a:r>
                <a:rPr lang="en-GB" sz="750" kern="0" dirty="0">
                  <a:solidFill>
                    <a:srgbClr val="FFFFFF"/>
                  </a:solidFill>
                  <a:latin typeface="Arial" panose="020B0604020202020204"/>
                </a:rPr>
                <a:t>Select the image you wish to replace.</a:t>
              </a:r>
            </a:p>
            <a:p>
              <a:pPr defTabSz="548129">
                <a:spcAft>
                  <a:spcPts val="450"/>
                </a:spcAft>
                <a:buClr>
                  <a:srgbClr val="FFFFFF"/>
                </a:buClr>
                <a:defRPr/>
              </a:pPr>
              <a:r>
                <a:rPr lang="en-GB" sz="750" kern="0" dirty="0">
                  <a:solidFill>
                    <a:srgbClr val="FFFFFF"/>
                  </a:solidFill>
                  <a:latin typeface="Arial" panose="020B0604020202020204"/>
                </a:rPr>
                <a:t>Go to </a:t>
              </a:r>
              <a:r>
                <a:rPr lang="en-GB" sz="750" b="1" kern="0" dirty="0">
                  <a:solidFill>
                    <a:srgbClr val="FFFFFF"/>
                  </a:solidFill>
                  <a:latin typeface="Arial" panose="020B0604020202020204"/>
                </a:rPr>
                <a:t>Images</a:t>
              </a:r>
              <a:r>
                <a:rPr lang="en-GB" sz="750" kern="0" dirty="0">
                  <a:solidFill>
                    <a:srgbClr val="FFFFFF"/>
                  </a:solidFill>
                  <a:latin typeface="Arial" panose="020B0604020202020204"/>
                </a:rPr>
                <a:t>.</a:t>
              </a:r>
            </a:p>
            <a:p>
              <a:pPr defTabSz="548129">
                <a:spcAft>
                  <a:spcPts val="450"/>
                </a:spcAft>
                <a:buClr>
                  <a:srgbClr val="FFFFFF"/>
                </a:buClr>
                <a:defRPr/>
              </a:pPr>
              <a:r>
                <a:rPr lang="en-GB" sz="750" kern="0" dirty="0">
                  <a:solidFill>
                    <a:srgbClr val="FFFFFF"/>
                  </a:solidFill>
                  <a:latin typeface="Arial" panose="020B0604020202020204"/>
                </a:rPr>
                <a:t>Choose a portraiture image from the </a:t>
              </a:r>
              <a:r>
                <a:rPr lang="en-GB" sz="750" b="1" i="1" kern="0" dirty="0">
                  <a:solidFill>
                    <a:srgbClr val="FFFFFF"/>
                  </a:solidFill>
                  <a:latin typeface="Arial" panose="020B0604020202020204"/>
                </a:rPr>
                <a:t>Widescreen portraiture </a:t>
              </a:r>
              <a:r>
                <a:rPr lang="en-GB" sz="750" kern="0" dirty="0">
                  <a:solidFill>
                    <a:srgbClr val="FFFFFF"/>
                  </a:solidFill>
                  <a:latin typeface="Arial" panose="020B0604020202020204"/>
                </a:rPr>
                <a:t>folder. This cover design requires the </a:t>
              </a:r>
              <a:r>
                <a:rPr lang="en-GB" sz="750" b="1" i="1" kern="0" dirty="0">
                  <a:solidFill>
                    <a:srgbClr val="FFFFFF"/>
                  </a:solidFill>
                  <a:latin typeface="Arial" panose="020B0604020202020204"/>
                </a:rPr>
                <a:t>Right</a:t>
              </a:r>
              <a:r>
                <a:rPr lang="en-GB" sz="750" i="1" kern="0" dirty="0">
                  <a:solidFill>
                    <a:srgbClr val="FFFFFF"/>
                  </a:solidFill>
                  <a:latin typeface="Arial" panose="020B0604020202020204"/>
                </a:rPr>
                <a:t> </a:t>
              </a:r>
              <a:r>
                <a:rPr lang="en-GB" sz="750" kern="0" dirty="0">
                  <a:solidFill>
                    <a:srgbClr val="FFFFFF"/>
                  </a:solidFill>
                  <a:latin typeface="Arial" panose="020B0604020202020204"/>
                </a:rPr>
                <a:t>images</a:t>
              </a:r>
              <a:r>
                <a:rPr lang="en-GB" sz="750" i="1" kern="0" dirty="0">
                  <a:solidFill>
                    <a:srgbClr val="FFFFFF"/>
                  </a:solidFill>
                  <a:latin typeface="Arial" panose="020B0604020202020204"/>
                </a:rPr>
                <a:t>.</a:t>
              </a:r>
              <a:endParaRPr lang="en-GB" sz="750" kern="0" dirty="0">
                <a:solidFill>
                  <a:srgbClr val="FFFFFF"/>
                </a:solidFill>
                <a:latin typeface="Arial" panose="020B0604020202020204"/>
              </a:endParaRPr>
            </a:p>
            <a:p>
              <a:pPr defTabSz="548129">
                <a:spcAft>
                  <a:spcPts val="450"/>
                </a:spcAft>
                <a:buClr>
                  <a:srgbClr val="FFFFFF"/>
                </a:buClr>
                <a:defRPr/>
              </a:pPr>
              <a:r>
                <a:rPr lang="en-GB" sz="750" kern="0" dirty="0">
                  <a:solidFill>
                    <a:srgbClr val="FFFFFF"/>
                  </a:solidFill>
                  <a:latin typeface="Arial" panose="020B0604020202020204"/>
                </a:rPr>
                <a:t>Choose a secondary image from the </a:t>
              </a:r>
              <a:r>
                <a:rPr lang="en-GB" sz="750" b="1" i="1" kern="0" dirty="0">
                  <a:solidFill>
                    <a:srgbClr val="FFFFFF"/>
                  </a:solidFill>
                  <a:latin typeface="Arial" panose="020B0604020202020204"/>
                </a:rPr>
                <a:t>Secondary &gt; abstract</a:t>
              </a:r>
              <a:r>
                <a:rPr lang="en-GB" sz="750" i="1" kern="0" dirty="0">
                  <a:solidFill>
                    <a:srgbClr val="FFFFFF"/>
                  </a:solidFill>
                  <a:latin typeface="Arial" panose="020B0604020202020204"/>
                </a:rPr>
                <a:t> </a:t>
              </a:r>
              <a:r>
                <a:rPr lang="en-GB" sz="750" kern="0" dirty="0">
                  <a:solidFill>
                    <a:srgbClr val="FFFFFF"/>
                  </a:solidFill>
                  <a:latin typeface="Arial" panose="020B0604020202020204"/>
                </a:rPr>
                <a:t>or</a:t>
              </a:r>
              <a:r>
                <a:rPr lang="en-GB" sz="750" i="1" kern="0" dirty="0">
                  <a:solidFill>
                    <a:srgbClr val="FFFFFF"/>
                  </a:solidFill>
                  <a:latin typeface="Arial" panose="020B0604020202020204"/>
                </a:rPr>
                <a:t> </a:t>
              </a:r>
              <a:r>
                <a:rPr lang="en-GB" sz="750" b="1" i="1" kern="0" dirty="0">
                  <a:solidFill>
                    <a:srgbClr val="FFFFFF"/>
                  </a:solidFill>
                  <a:latin typeface="Arial" panose="020B0604020202020204"/>
                </a:rPr>
                <a:t>Real world </a:t>
              </a:r>
              <a:r>
                <a:rPr lang="en-GB" sz="750" kern="0" dirty="0">
                  <a:solidFill>
                    <a:srgbClr val="FFFFFF"/>
                  </a:solidFill>
                  <a:latin typeface="Arial" panose="020B0604020202020204"/>
                </a:rPr>
                <a:t>folder. </a:t>
              </a:r>
            </a:p>
          </p:txBody>
        </p:sp>
        <p:sp>
          <p:nvSpPr>
            <p:cNvPr id="11" name="Instructions" hidden="1">
              <a:extLst>
                <a:ext uri="{FF2B5EF4-FFF2-40B4-BE49-F238E27FC236}">
                  <a16:creationId xmlns:a16="http://schemas.microsoft.com/office/drawing/2014/main" id="{3B9DB49F-445D-3F4D-1C54-B87E785B67EF}"/>
                </a:ext>
              </a:extLst>
            </p:cNvPr>
            <p:cNvSpPr/>
            <p:nvPr>
              <p:custDataLst>
                <p:tags r:id="rId10"/>
              </p:custDataLst>
            </p:nvPr>
          </p:nvSpPr>
          <p:spPr>
            <a:xfrm>
              <a:off x="10922902" y="53204"/>
              <a:ext cx="2590021" cy="391903"/>
            </a:xfrm>
            <a:prstGeom prst="round2SameRect">
              <a:avLst/>
            </a:prstGeom>
            <a:solidFill>
              <a:srgbClr val="FFFFFF"/>
            </a:solidFill>
            <a:ln w="9525" cap="rnd" cmpd="sng" algn="ctr">
              <a:noFill/>
              <a:prstDash val="solid"/>
              <a:miter lim="800000"/>
            </a:ln>
            <a:effectLst/>
          </p:spPr>
          <p:txBody>
            <a:bodyPr lIns="48600" tIns="49589" rIns="49589" bIns="49589" rtlCol="0" anchor="ctr">
              <a:noAutofit/>
            </a:bodyPr>
            <a:lstStyle/>
            <a:p>
              <a:pPr algn="ctr" defTabSz="782099">
                <a:defRPr/>
              </a:pPr>
              <a:r>
                <a:rPr lang="en-GB" sz="1500" kern="0" dirty="0">
                  <a:solidFill>
                    <a:srgbClr val="E87722"/>
                  </a:solidFill>
                  <a:latin typeface="Arial" panose="020B0604020202020204"/>
                </a:rPr>
                <a:t>Guidance</a:t>
              </a:r>
            </a:p>
          </p:txBody>
        </p:sp>
        <p:pic>
          <p:nvPicPr>
            <p:cNvPr id="12" name="Instructions" hidden="1">
              <a:extLst>
                <a:ext uri="{FF2B5EF4-FFF2-40B4-BE49-F238E27FC236}">
                  <a16:creationId xmlns:a16="http://schemas.microsoft.com/office/drawing/2014/main" id="{4C8A9E3B-1AEE-CB6C-199D-AFB75BE1A4A7}"/>
                </a:ext>
              </a:extLst>
            </p:cNvPr>
            <p:cNvPicPr>
              <a:picLocks noChangeAspect="1"/>
            </p:cNvPicPr>
            <p:nvPr/>
          </p:nvPicPr>
          <p:blipFill>
            <a:blip r:embed="rId16"/>
            <a:stretch>
              <a:fillRect/>
            </a:stretch>
          </p:blipFill>
          <p:spPr>
            <a:xfrm>
              <a:off x="10922903" y="5385740"/>
              <a:ext cx="2590021" cy="1383021"/>
            </a:xfrm>
            <a:prstGeom prst="rect">
              <a:avLst/>
            </a:prstGeom>
          </p:spPr>
        </p:pic>
        <p:sp>
          <p:nvSpPr>
            <p:cNvPr id="13" name="Instructions" hidden="1">
              <a:extLst>
                <a:ext uri="{FF2B5EF4-FFF2-40B4-BE49-F238E27FC236}">
                  <a16:creationId xmlns:a16="http://schemas.microsoft.com/office/drawing/2014/main" id="{EE78ACFB-3BAC-9325-6726-1D4B3CE6DA33}"/>
                </a:ext>
              </a:extLst>
            </p:cNvPr>
            <p:cNvSpPr txBox="1"/>
            <p:nvPr/>
          </p:nvSpPr>
          <p:spPr>
            <a:xfrm>
              <a:off x="10877899" y="4845161"/>
              <a:ext cx="2681453" cy="538609"/>
            </a:xfrm>
            <a:prstGeom prst="rect">
              <a:avLst/>
            </a:prstGeom>
            <a:noFill/>
          </p:spPr>
          <p:txBody>
            <a:bodyPr wrap="square">
              <a:spAutoFit/>
            </a:bodyPr>
            <a:lstStyle/>
            <a:p>
              <a:pPr defTabSz="782099">
                <a:buClr>
                  <a:srgbClr val="FFFFFF"/>
                </a:buClr>
                <a:defRPr/>
              </a:pPr>
              <a:r>
                <a:rPr lang="en-GB" sz="675" i="1" kern="0" dirty="0">
                  <a:solidFill>
                    <a:srgbClr val="FFFFFF"/>
                  </a:solidFill>
                  <a:latin typeface="Arial" panose="020B0604020202020204"/>
                </a:rPr>
                <a:t>These Guidance notes can be hidden by choosing </a:t>
              </a:r>
              <a:r>
                <a:rPr lang="en-GB" sz="675" b="1" i="1" kern="0" dirty="0">
                  <a:solidFill>
                    <a:srgbClr val="FFFFFF"/>
                  </a:solidFill>
                  <a:latin typeface="Arial" panose="020B0604020202020204"/>
                </a:rPr>
                <a:t>Options&gt;Notes </a:t>
              </a:r>
              <a:r>
                <a:rPr lang="en-GB" sz="675" i="1" kern="0" dirty="0">
                  <a:solidFill>
                    <a:srgbClr val="FFFFFF"/>
                  </a:solidFill>
                  <a:latin typeface="Arial" panose="020B0604020202020204"/>
                </a:rPr>
                <a:t>from the Presentation Group of the </a:t>
              </a:r>
              <a:r>
                <a:rPr lang="en-GB" sz="675" b="1" i="1" kern="0" dirty="0">
                  <a:solidFill>
                    <a:srgbClr val="FFFFFF"/>
                  </a:solidFill>
                  <a:latin typeface="Arial" panose="020B0604020202020204"/>
                </a:rPr>
                <a:t>Create</a:t>
              </a:r>
              <a:r>
                <a:rPr lang="en-GB" sz="675" i="1" kern="0" dirty="0">
                  <a:solidFill>
                    <a:srgbClr val="FFFFFF"/>
                  </a:solidFill>
                  <a:latin typeface="Arial" panose="020B0604020202020204"/>
                </a:rPr>
                <a:t> tab</a:t>
              </a:r>
            </a:p>
          </p:txBody>
        </p:sp>
        <p:sp>
          <p:nvSpPr>
            <p:cNvPr id="14" name="Instructions" hidden="1">
              <a:extLst>
                <a:ext uri="{FF2B5EF4-FFF2-40B4-BE49-F238E27FC236}">
                  <a16:creationId xmlns:a16="http://schemas.microsoft.com/office/drawing/2014/main" id="{CAE08A8F-3F49-97B3-C254-C3000AA9F6CE}"/>
                </a:ext>
              </a:extLst>
            </p:cNvPr>
            <p:cNvSpPr txBox="1"/>
            <p:nvPr>
              <p:custDataLst>
                <p:tags r:id="rId11"/>
              </p:custDataLst>
            </p:nvPr>
          </p:nvSpPr>
          <p:spPr>
            <a:xfrm>
              <a:off x="10877899" y="445107"/>
              <a:ext cx="2681453" cy="492443"/>
            </a:xfrm>
            <a:prstGeom prst="rect">
              <a:avLst/>
            </a:prstGeom>
            <a:noFill/>
            <a:ln w="38100">
              <a:solidFill>
                <a:srgbClr val="E87722"/>
              </a:solidFill>
            </a:ln>
          </p:spPr>
          <p:txBody>
            <a:bodyPr wrap="square" lIns="54000" rtlCol="0">
              <a:spAutoFit/>
            </a:bodyPr>
            <a:lstStyle/>
            <a:p>
              <a:pPr defTabSz="685800">
                <a:defRPr/>
              </a:pPr>
              <a:r>
                <a:rPr lang="en-GB" sz="900" b="1" kern="0" cap="all" dirty="0">
                  <a:solidFill>
                    <a:srgbClr val="FFFF00"/>
                  </a:solidFill>
                  <a:latin typeface="Arial" panose="020B0604020202020204"/>
                </a:rPr>
                <a:t>Do not use this brand externally until 29 Jan 2024</a:t>
              </a:r>
            </a:p>
          </p:txBody>
        </p:sp>
        <p:pic>
          <p:nvPicPr>
            <p:cNvPr id="15" name="Instructions" hidden="1">
              <a:extLst>
                <a:ext uri="{FF2B5EF4-FFF2-40B4-BE49-F238E27FC236}">
                  <a16:creationId xmlns:a16="http://schemas.microsoft.com/office/drawing/2014/main" id="{CCE6DAD3-B788-0757-941E-4A1621A00D07}"/>
                </a:ext>
              </a:extLst>
            </p:cNvPr>
            <p:cNvPicPr>
              <a:picLocks noChangeAspect="1"/>
            </p:cNvPicPr>
            <p:nvPr/>
          </p:nvPicPr>
          <p:blipFill>
            <a:blip r:embed="rId17"/>
            <a:stretch>
              <a:fillRect/>
            </a:stretch>
          </p:blipFill>
          <p:spPr>
            <a:xfrm>
              <a:off x="13116923" y="1292107"/>
              <a:ext cx="396000" cy="396000"/>
            </a:xfrm>
            <a:prstGeom prst="rect">
              <a:avLst/>
            </a:prstGeom>
          </p:spPr>
        </p:pic>
        <p:pic>
          <p:nvPicPr>
            <p:cNvPr id="16" name="Instructions" hidden="1">
              <a:extLst>
                <a:ext uri="{FF2B5EF4-FFF2-40B4-BE49-F238E27FC236}">
                  <a16:creationId xmlns:a16="http://schemas.microsoft.com/office/drawing/2014/main" id="{7DC2CFF2-078A-EA6C-2A21-D75F47C83A7E}"/>
                </a:ext>
              </a:extLst>
            </p:cNvPr>
            <p:cNvPicPr>
              <a:picLocks noChangeAspect="1"/>
            </p:cNvPicPr>
            <p:nvPr/>
          </p:nvPicPr>
          <p:blipFill>
            <a:blip r:embed="rId18"/>
            <a:stretch>
              <a:fillRect/>
            </a:stretch>
          </p:blipFill>
          <p:spPr>
            <a:xfrm>
              <a:off x="13116923" y="2763311"/>
              <a:ext cx="396000" cy="396000"/>
            </a:xfrm>
            <a:prstGeom prst="rect">
              <a:avLst/>
            </a:prstGeom>
          </p:spPr>
        </p:pic>
      </p:grpSp>
    </p:spTree>
    <p:custDataLst>
      <p:tags r:id="rId1"/>
    </p:custDataLst>
    <p:extLst>
      <p:ext uri="{BB962C8B-B14F-4D97-AF65-F5344CB8AC3E}">
        <p14:creationId xmlns:p14="http://schemas.microsoft.com/office/powerpoint/2010/main" val="228344148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5">
            <a:extLst>
              <a:ext uri="{FF2B5EF4-FFF2-40B4-BE49-F238E27FC236}">
                <a16:creationId xmlns:a16="http://schemas.microsoft.com/office/drawing/2014/main" id="{279FF4FB-B20D-A6E0-5D73-C6D0107B513A}"/>
              </a:ext>
            </a:extLst>
          </p:cNvPr>
          <p:cNvSpPr txBox="1">
            <a:spLocks/>
          </p:cNvSpPr>
          <p:nvPr/>
        </p:nvSpPr>
        <p:spPr>
          <a:xfrm>
            <a:off x="611981" y="532453"/>
            <a:ext cx="7965282" cy="415498"/>
          </a:xfrm>
          <a:prstGeom prst="rect">
            <a:avLst/>
          </a:prstGeom>
        </p:spPr>
        <p:txBody>
          <a:bodyPr vert="horz" wrap="square" lIns="0" tIns="0" rIns="0" bIns="0" rtlCol="0" anchor="t" anchorCtr="0">
            <a:spAutoFit/>
          </a:bodyPr>
          <a:lst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a:lstStyle>
          <a:p>
            <a:r>
              <a:rPr lang="en-US" dirty="0"/>
              <a:t>Policy Roadmap on Interest Rate Cuts</a:t>
            </a:r>
          </a:p>
        </p:txBody>
      </p:sp>
      <p:sp>
        <p:nvSpPr>
          <p:cNvPr id="6" name="Text Placeholder 3">
            <a:extLst>
              <a:ext uri="{FF2B5EF4-FFF2-40B4-BE49-F238E27FC236}">
                <a16:creationId xmlns:a16="http://schemas.microsoft.com/office/drawing/2014/main" id="{03DDAA74-08B5-E663-5360-BCAE05E2F138}"/>
              </a:ext>
            </a:extLst>
          </p:cNvPr>
          <p:cNvSpPr txBox="1">
            <a:spLocks/>
          </p:cNvSpPr>
          <p:nvPr/>
        </p:nvSpPr>
        <p:spPr>
          <a:xfrm>
            <a:off x="610919" y="1006078"/>
            <a:ext cx="7966344" cy="247755"/>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t>Policy rate at 4.4% or lower by end of 2024; policy rate at 3.3% by end of 2025</a:t>
            </a:r>
          </a:p>
        </p:txBody>
      </p:sp>
      <p:pic>
        <p:nvPicPr>
          <p:cNvPr id="10" name="Graphic 9" descr="Connections with solid fill">
            <a:extLst>
              <a:ext uri="{FF2B5EF4-FFF2-40B4-BE49-F238E27FC236}">
                <a16:creationId xmlns:a16="http://schemas.microsoft.com/office/drawing/2014/main" id="{AD645869-F514-7017-5E6B-2B4AC6FF96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8903" y="2506740"/>
            <a:ext cx="685800" cy="655321"/>
          </a:xfrm>
          <a:prstGeom prst="rect">
            <a:avLst/>
          </a:prstGeom>
        </p:spPr>
      </p:pic>
      <p:sp>
        <p:nvSpPr>
          <p:cNvPr id="11" name="TextBox 10">
            <a:extLst>
              <a:ext uri="{FF2B5EF4-FFF2-40B4-BE49-F238E27FC236}">
                <a16:creationId xmlns:a16="http://schemas.microsoft.com/office/drawing/2014/main" id="{76F018BF-A2E1-3A2B-C7BA-B6ED56228B18}"/>
              </a:ext>
            </a:extLst>
          </p:cNvPr>
          <p:cNvSpPr txBox="1"/>
          <p:nvPr/>
        </p:nvSpPr>
        <p:spPr>
          <a:xfrm>
            <a:off x="882062" y="3196694"/>
            <a:ext cx="919480" cy="320040"/>
          </a:xfrm>
          <a:prstGeom prst="rect">
            <a:avLst/>
          </a:prstGeom>
          <a:noFill/>
        </p:spPr>
        <p:txBody>
          <a:bodyPr wrap="square" lIns="0" tIns="0" rIns="0" bIns="0" rtlCol="0">
            <a:noAutofit/>
          </a:bodyPr>
          <a:lstStyle/>
          <a:p>
            <a:pPr algn="ctr"/>
            <a:r>
              <a:rPr lang="en-US" sz="1200" dirty="0">
                <a:solidFill>
                  <a:schemeClr val="bg1"/>
                </a:solidFill>
              </a:rPr>
              <a:t>Employment</a:t>
            </a:r>
          </a:p>
        </p:txBody>
      </p:sp>
      <p:sp>
        <p:nvSpPr>
          <p:cNvPr id="12" name="TextBox 11">
            <a:extLst>
              <a:ext uri="{FF2B5EF4-FFF2-40B4-BE49-F238E27FC236}">
                <a16:creationId xmlns:a16="http://schemas.microsoft.com/office/drawing/2014/main" id="{90F55881-0627-2A37-C334-7D845DF57734}"/>
              </a:ext>
            </a:extLst>
          </p:cNvPr>
          <p:cNvSpPr txBox="1"/>
          <p:nvPr/>
        </p:nvSpPr>
        <p:spPr>
          <a:xfrm>
            <a:off x="817568" y="1981715"/>
            <a:ext cx="919480" cy="320040"/>
          </a:xfrm>
          <a:prstGeom prst="rect">
            <a:avLst/>
          </a:prstGeom>
          <a:noFill/>
        </p:spPr>
        <p:txBody>
          <a:bodyPr wrap="square" lIns="0" tIns="0" rIns="0" bIns="0" rtlCol="0">
            <a:noAutofit/>
          </a:bodyPr>
          <a:lstStyle/>
          <a:p>
            <a:pPr algn="ctr"/>
            <a:r>
              <a:rPr lang="en-US" sz="1200" dirty="0">
                <a:solidFill>
                  <a:schemeClr val="bg1"/>
                </a:solidFill>
              </a:rPr>
              <a:t>Growth</a:t>
            </a:r>
          </a:p>
        </p:txBody>
      </p:sp>
      <p:pic>
        <p:nvPicPr>
          <p:cNvPr id="13" name="Graphic 12" descr="Coins outline">
            <a:extLst>
              <a:ext uri="{FF2B5EF4-FFF2-40B4-BE49-F238E27FC236}">
                <a16:creationId xmlns:a16="http://schemas.microsoft.com/office/drawing/2014/main" id="{1739AF51-105D-0FD2-6B32-6D4CBBC4941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43900" y="3721008"/>
            <a:ext cx="685800" cy="613409"/>
          </a:xfrm>
          <a:prstGeom prst="rect">
            <a:avLst/>
          </a:prstGeom>
        </p:spPr>
      </p:pic>
      <p:sp>
        <p:nvSpPr>
          <p:cNvPr id="14" name="TextBox 13">
            <a:extLst>
              <a:ext uri="{FF2B5EF4-FFF2-40B4-BE49-F238E27FC236}">
                <a16:creationId xmlns:a16="http://schemas.microsoft.com/office/drawing/2014/main" id="{9C2F7048-F89C-DBED-9142-E6E8F477BEE1}"/>
              </a:ext>
            </a:extLst>
          </p:cNvPr>
          <p:cNvSpPr txBox="1"/>
          <p:nvPr/>
        </p:nvSpPr>
        <p:spPr>
          <a:xfrm>
            <a:off x="927061" y="4366675"/>
            <a:ext cx="919480" cy="320040"/>
          </a:xfrm>
          <a:prstGeom prst="rect">
            <a:avLst/>
          </a:prstGeom>
          <a:noFill/>
        </p:spPr>
        <p:txBody>
          <a:bodyPr wrap="square" lIns="0" tIns="0" rIns="0" bIns="0" rtlCol="0">
            <a:noAutofit/>
          </a:bodyPr>
          <a:lstStyle/>
          <a:p>
            <a:pPr algn="ctr"/>
            <a:r>
              <a:rPr lang="en-US" sz="1200" dirty="0">
                <a:solidFill>
                  <a:schemeClr val="bg1"/>
                </a:solidFill>
              </a:rPr>
              <a:t>Inflation</a:t>
            </a:r>
          </a:p>
        </p:txBody>
      </p:sp>
      <p:pic>
        <p:nvPicPr>
          <p:cNvPr id="15" name="Picture 14" descr="A graph with colored lines&#10;&#10;Description automatically generated with medium confidence">
            <a:extLst>
              <a:ext uri="{FF2B5EF4-FFF2-40B4-BE49-F238E27FC236}">
                <a16:creationId xmlns:a16="http://schemas.microsoft.com/office/drawing/2014/main" id="{F0EBCA42-7075-E68D-D820-5C99702E243D}"/>
              </a:ext>
            </a:extLst>
          </p:cNvPr>
          <p:cNvPicPr>
            <a:picLocks noChangeAspect="1"/>
          </p:cNvPicPr>
          <p:nvPr/>
        </p:nvPicPr>
        <p:blipFill>
          <a:blip r:embed="rId7"/>
          <a:stretch>
            <a:fillRect/>
          </a:stretch>
        </p:blipFill>
        <p:spPr>
          <a:xfrm>
            <a:off x="610919" y="1434368"/>
            <a:ext cx="6573885" cy="3092327"/>
          </a:xfrm>
          <a:prstGeom prst="rect">
            <a:avLst/>
          </a:prstGeom>
        </p:spPr>
      </p:pic>
    </p:spTree>
    <p:extLst>
      <p:ext uri="{BB962C8B-B14F-4D97-AF65-F5344CB8AC3E}">
        <p14:creationId xmlns:p14="http://schemas.microsoft.com/office/powerpoint/2010/main" val="13531518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5">
            <a:extLst>
              <a:ext uri="{FF2B5EF4-FFF2-40B4-BE49-F238E27FC236}">
                <a16:creationId xmlns:a16="http://schemas.microsoft.com/office/drawing/2014/main" id="{279FF4FB-B20D-A6E0-5D73-C6D0107B513A}"/>
              </a:ext>
            </a:extLst>
          </p:cNvPr>
          <p:cNvSpPr txBox="1">
            <a:spLocks/>
          </p:cNvSpPr>
          <p:nvPr/>
        </p:nvSpPr>
        <p:spPr>
          <a:xfrm>
            <a:off x="611981" y="532453"/>
            <a:ext cx="7965282" cy="415498"/>
          </a:xfrm>
          <a:prstGeom prst="rect">
            <a:avLst/>
          </a:prstGeom>
        </p:spPr>
        <p:txBody>
          <a:bodyPr vert="horz" wrap="square" lIns="0" tIns="0" rIns="0" bIns="0" rtlCol="0" anchor="t" anchorCtr="0">
            <a:spAutoFit/>
          </a:bodyPr>
          <a:lst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a:lstStyle>
          <a:p>
            <a:r>
              <a:rPr lang="en-US" dirty="0"/>
              <a:t>Labor supply has not fully recovered from COVID</a:t>
            </a:r>
          </a:p>
        </p:txBody>
      </p:sp>
      <p:pic>
        <p:nvPicPr>
          <p:cNvPr id="10" name="Graphic 9" descr="Connections with solid fill">
            <a:extLst>
              <a:ext uri="{FF2B5EF4-FFF2-40B4-BE49-F238E27FC236}">
                <a16:creationId xmlns:a16="http://schemas.microsoft.com/office/drawing/2014/main" id="{AD645869-F514-7017-5E6B-2B4AC6FF96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8903" y="2506740"/>
            <a:ext cx="685800" cy="655321"/>
          </a:xfrm>
          <a:prstGeom prst="rect">
            <a:avLst/>
          </a:prstGeom>
        </p:spPr>
      </p:pic>
      <p:sp>
        <p:nvSpPr>
          <p:cNvPr id="11" name="TextBox 10">
            <a:extLst>
              <a:ext uri="{FF2B5EF4-FFF2-40B4-BE49-F238E27FC236}">
                <a16:creationId xmlns:a16="http://schemas.microsoft.com/office/drawing/2014/main" id="{76F018BF-A2E1-3A2B-C7BA-B6ED56228B18}"/>
              </a:ext>
            </a:extLst>
          </p:cNvPr>
          <p:cNvSpPr txBox="1"/>
          <p:nvPr/>
        </p:nvSpPr>
        <p:spPr>
          <a:xfrm>
            <a:off x="882062" y="3196694"/>
            <a:ext cx="919480" cy="320040"/>
          </a:xfrm>
          <a:prstGeom prst="rect">
            <a:avLst/>
          </a:prstGeom>
          <a:noFill/>
        </p:spPr>
        <p:txBody>
          <a:bodyPr wrap="square" lIns="0" tIns="0" rIns="0" bIns="0" rtlCol="0">
            <a:noAutofit/>
          </a:bodyPr>
          <a:lstStyle/>
          <a:p>
            <a:pPr algn="ctr"/>
            <a:r>
              <a:rPr lang="en-US" sz="1200" dirty="0">
                <a:solidFill>
                  <a:schemeClr val="bg1"/>
                </a:solidFill>
              </a:rPr>
              <a:t>Employment</a:t>
            </a:r>
          </a:p>
        </p:txBody>
      </p:sp>
      <p:sp>
        <p:nvSpPr>
          <p:cNvPr id="12" name="TextBox 11">
            <a:extLst>
              <a:ext uri="{FF2B5EF4-FFF2-40B4-BE49-F238E27FC236}">
                <a16:creationId xmlns:a16="http://schemas.microsoft.com/office/drawing/2014/main" id="{90F55881-0627-2A37-C334-7D845DF57734}"/>
              </a:ext>
            </a:extLst>
          </p:cNvPr>
          <p:cNvSpPr txBox="1"/>
          <p:nvPr/>
        </p:nvSpPr>
        <p:spPr>
          <a:xfrm>
            <a:off x="817568" y="1981715"/>
            <a:ext cx="919480" cy="320040"/>
          </a:xfrm>
          <a:prstGeom prst="rect">
            <a:avLst/>
          </a:prstGeom>
          <a:noFill/>
        </p:spPr>
        <p:txBody>
          <a:bodyPr wrap="square" lIns="0" tIns="0" rIns="0" bIns="0" rtlCol="0">
            <a:noAutofit/>
          </a:bodyPr>
          <a:lstStyle/>
          <a:p>
            <a:pPr algn="ctr"/>
            <a:r>
              <a:rPr lang="en-US" sz="1200" dirty="0">
                <a:solidFill>
                  <a:schemeClr val="bg1"/>
                </a:solidFill>
              </a:rPr>
              <a:t>Growth</a:t>
            </a:r>
          </a:p>
        </p:txBody>
      </p:sp>
      <p:pic>
        <p:nvPicPr>
          <p:cNvPr id="13" name="Graphic 12" descr="Coins outline">
            <a:extLst>
              <a:ext uri="{FF2B5EF4-FFF2-40B4-BE49-F238E27FC236}">
                <a16:creationId xmlns:a16="http://schemas.microsoft.com/office/drawing/2014/main" id="{1739AF51-105D-0FD2-6B32-6D4CBBC4941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43900" y="3721008"/>
            <a:ext cx="685800" cy="613409"/>
          </a:xfrm>
          <a:prstGeom prst="rect">
            <a:avLst/>
          </a:prstGeom>
        </p:spPr>
      </p:pic>
      <p:sp>
        <p:nvSpPr>
          <p:cNvPr id="14" name="TextBox 13">
            <a:extLst>
              <a:ext uri="{FF2B5EF4-FFF2-40B4-BE49-F238E27FC236}">
                <a16:creationId xmlns:a16="http://schemas.microsoft.com/office/drawing/2014/main" id="{9C2F7048-F89C-DBED-9142-E6E8F477BEE1}"/>
              </a:ext>
            </a:extLst>
          </p:cNvPr>
          <p:cNvSpPr txBox="1"/>
          <p:nvPr/>
        </p:nvSpPr>
        <p:spPr>
          <a:xfrm>
            <a:off x="927061" y="4366675"/>
            <a:ext cx="919480" cy="320040"/>
          </a:xfrm>
          <a:prstGeom prst="rect">
            <a:avLst/>
          </a:prstGeom>
          <a:noFill/>
        </p:spPr>
        <p:txBody>
          <a:bodyPr wrap="square" lIns="0" tIns="0" rIns="0" bIns="0" rtlCol="0">
            <a:noAutofit/>
          </a:bodyPr>
          <a:lstStyle/>
          <a:p>
            <a:pPr algn="ctr"/>
            <a:r>
              <a:rPr lang="en-US" sz="1200" dirty="0">
                <a:solidFill>
                  <a:schemeClr val="bg1"/>
                </a:solidFill>
              </a:rPr>
              <a:t>Inflation</a:t>
            </a:r>
          </a:p>
        </p:txBody>
      </p:sp>
      <p:sp>
        <p:nvSpPr>
          <p:cNvPr id="2" name="Text Placeholder 4">
            <a:extLst>
              <a:ext uri="{FF2B5EF4-FFF2-40B4-BE49-F238E27FC236}">
                <a16:creationId xmlns:a16="http://schemas.microsoft.com/office/drawing/2014/main" id="{C2DDB648-43C6-AF58-9AE1-753E359397E5}"/>
              </a:ext>
            </a:extLst>
          </p:cNvPr>
          <p:cNvSpPr txBox="1">
            <a:spLocks/>
          </p:cNvSpPr>
          <p:nvPr/>
        </p:nvSpPr>
        <p:spPr>
          <a:xfrm>
            <a:off x="610919" y="1006078"/>
            <a:ext cx="7966344" cy="247755"/>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t>Post-pandemic change in </a:t>
            </a:r>
            <a:r>
              <a:rPr lang="en-US" dirty="0">
                <a:solidFill>
                  <a:schemeClr val="accent1"/>
                </a:solidFill>
              </a:rPr>
              <a:t>US health expenditure dollars </a:t>
            </a:r>
            <a:r>
              <a:rPr lang="en-US" dirty="0"/>
              <a:t>vs. </a:t>
            </a:r>
            <a:r>
              <a:rPr lang="en-US" dirty="0">
                <a:solidFill>
                  <a:schemeClr val="tx2"/>
                </a:solidFill>
              </a:rPr>
              <a:t>employment headcount </a:t>
            </a:r>
            <a:r>
              <a:rPr lang="en-US" dirty="0"/>
              <a:t>by sector</a:t>
            </a:r>
          </a:p>
        </p:txBody>
      </p:sp>
      <p:graphicFrame>
        <p:nvGraphicFramePr>
          <p:cNvPr id="3" name="Chart 2">
            <a:extLst>
              <a:ext uri="{FF2B5EF4-FFF2-40B4-BE49-F238E27FC236}">
                <a16:creationId xmlns:a16="http://schemas.microsoft.com/office/drawing/2014/main" id="{2451D29E-562E-0688-0784-6D863E384241}"/>
              </a:ext>
            </a:extLst>
          </p:cNvPr>
          <p:cNvGraphicFramePr>
            <a:graphicFrameLocks/>
          </p:cNvGraphicFramePr>
          <p:nvPr/>
        </p:nvGraphicFramePr>
        <p:xfrm>
          <a:off x="610919" y="1311760"/>
          <a:ext cx="7966344" cy="3389710"/>
        </p:xfrm>
        <a:graphic>
          <a:graphicData uri="http://schemas.openxmlformats.org/drawingml/2006/chart">
            <c:chart xmlns:c="http://schemas.openxmlformats.org/drawingml/2006/chart" xmlns:r="http://schemas.openxmlformats.org/officeDocument/2006/relationships" r:id="rId7"/>
          </a:graphicData>
        </a:graphic>
      </p:graphicFrame>
      <p:cxnSp>
        <p:nvCxnSpPr>
          <p:cNvPr id="4" name="Straight Connector 3">
            <a:extLst>
              <a:ext uri="{FF2B5EF4-FFF2-40B4-BE49-F238E27FC236}">
                <a16:creationId xmlns:a16="http://schemas.microsoft.com/office/drawing/2014/main" id="{36C79BEE-D437-693E-AEF4-596A709E590A}"/>
              </a:ext>
            </a:extLst>
          </p:cNvPr>
          <p:cNvCxnSpPr/>
          <p:nvPr/>
        </p:nvCxnSpPr>
        <p:spPr>
          <a:xfrm>
            <a:off x="650760" y="2032371"/>
            <a:ext cx="7926503" cy="0"/>
          </a:xfrm>
          <a:prstGeom prst="line">
            <a:avLst/>
          </a:prstGeom>
          <a:ln w="635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8A264FC8-DD60-1BE3-662E-EBDD1C3D3813}"/>
              </a:ext>
            </a:extLst>
          </p:cNvPr>
          <p:cNvSpPr txBox="1"/>
          <p:nvPr/>
        </p:nvSpPr>
        <p:spPr>
          <a:xfrm>
            <a:off x="770066" y="4740121"/>
            <a:ext cx="1097113" cy="69250"/>
          </a:xfrm>
          <a:prstGeom prst="rect">
            <a:avLst/>
          </a:prstGeom>
          <a:noFill/>
        </p:spPr>
        <p:txBody>
          <a:bodyPr wrap="square" lIns="0" tIns="0" rIns="0" bIns="0" rtlCol="0">
            <a:spAutoFit/>
          </a:bodyPr>
          <a:lstStyle/>
          <a:p>
            <a:pPr algn="l"/>
            <a:r>
              <a:rPr lang="en-US" sz="450" dirty="0">
                <a:solidFill>
                  <a:schemeClr val="bg2"/>
                </a:solidFill>
              </a:rPr>
              <a:t>Source: AACM, BLS, RSM</a:t>
            </a:r>
          </a:p>
        </p:txBody>
      </p:sp>
    </p:spTree>
    <p:extLst>
      <p:ext uri="{BB962C8B-B14F-4D97-AF65-F5344CB8AC3E}">
        <p14:creationId xmlns:p14="http://schemas.microsoft.com/office/powerpoint/2010/main" val="22106264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5">
            <a:extLst>
              <a:ext uri="{FF2B5EF4-FFF2-40B4-BE49-F238E27FC236}">
                <a16:creationId xmlns:a16="http://schemas.microsoft.com/office/drawing/2014/main" id="{279FF4FB-B20D-A6E0-5D73-C6D0107B513A}"/>
              </a:ext>
            </a:extLst>
          </p:cNvPr>
          <p:cNvSpPr txBox="1">
            <a:spLocks/>
          </p:cNvSpPr>
          <p:nvPr/>
        </p:nvSpPr>
        <p:spPr>
          <a:xfrm>
            <a:off x="504825" y="300250"/>
            <a:ext cx="7965282" cy="415498"/>
          </a:xfrm>
          <a:prstGeom prst="rect">
            <a:avLst/>
          </a:prstGeom>
        </p:spPr>
        <p:txBody>
          <a:bodyPr vert="horz" wrap="square" lIns="0" tIns="0" rIns="0" bIns="0" rtlCol="0" anchor="t" anchorCtr="0">
            <a:spAutoFit/>
          </a:bodyPr>
          <a:lst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a:lstStyle>
          <a:p>
            <a:r>
              <a:rPr lang="en-US" dirty="0"/>
              <a:t>Tight labor market – plenty of jobs to choose from </a:t>
            </a:r>
          </a:p>
        </p:txBody>
      </p:sp>
      <p:sp>
        <p:nvSpPr>
          <p:cNvPr id="6" name="TextBox 5">
            <a:extLst>
              <a:ext uri="{FF2B5EF4-FFF2-40B4-BE49-F238E27FC236}">
                <a16:creationId xmlns:a16="http://schemas.microsoft.com/office/drawing/2014/main" id="{DA9CC292-5490-2452-E34E-AA1BA9A80455}"/>
              </a:ext>
            </a:extLst>
          </p:cNvPr>
          <p:cNvSpPr txBox="1"/>
          <p:nvPr/>
        </p:nvSpPr>
        <p:spPr>
          <a:xfrm>
            <a:off x="838479" y="4952926"/>
            <a:ext cx="1097113" cy="69250"/>
          </a:xfrm>
          <a:prstGeom prst="rect">
            <a:avLst/>
          </a:prstGeom>
          <a:noFill/>
        </p:spPr>
        <p:txBody>
          <a:bodyPr wrap="square" lIns="0" tIns="0" rIns="0" bIns="0" rtlCol="0">
            <a:spAutoFit/>
          </a:bodyPr>
          <a:lstStyle/>
          <a:p>
            <a:pPr algn="l"/>
            <a:r>
              <a:rPr lang="en-US" sz="450" dirty="0">
                <a:solidFill>
                  <a:schemeClr val="bg2"/>
                </a:solidFill>
              </a:rPr>
              <a:t>Source: Bloomberg, RSM </a:t>
            </a:r>
          </a:p>
        </p:txBody>
      </p:sp>
      <p:pic>
        <p:nvPicPr>
          <p:cNvPr id="9" name="Content Placeholder 8">
            <a:extLst>
              <a:ext uri="{FF2B5EF4-FFF2-40B4-BE49-F238E27FC236}">
                <a16:creationId xmlns:a16="http://schemas.microsoft.com/office/drawing/2014/main" id="{3365ED35-A031-861C-92AD-6FFF0AEACEA3}"/>
              </a:ext>
            </a:extLst>
          </p:cNvPr>
          <p:cNvPicPr>
            <a:picLocks noChangeAspect="1"/>
          </p:cNvPicPr>
          <p:nvPr/>
        </p:nvPicPr>
        <p:blipFill>
          <a:blip r:embed="rId3"/>
          <a:stretch>
            <a:fillRect/>
          </a:stretch>
        </p:blipFill>
        <p:spPr>
          <a:xfrm>
            <a:off x="1011432" y="947952"/>
            <a:ext cx="6472428" cy="3479800"/>
          </a:xfrm>
          <a:prstGeom prst="rect">
            <a:avLst/>
          </a:prstGeom>
        </p:spPr>
      </p:pic>
      <p:sp>
        <p:nvSpPr>
          <p:cNvPr id="15" name="TextBox 14">
            <a:extLst>
              <a:ext uri="{FF2B5EF4-FFF2-40B4-BE49-F238E27FC236}">
                <a16:creationId xmlns:a16="http://schemas.microsoft.com/office/drawing/2014/main" id="{4CCADE64-CCCD-073D-25F1-151FD757749C}"/>
              </a:ext>
            </a:extLst>
          </p:cNvPr>
          <p:cNvSpPr txBox="1"/>
          <p:nvPr/>
        </p:nvSpPr>
        <p:spPr>
          <a:xfrm>
            <a:off x="677210" y="4434193"/>
            <a:ext cx="3962400" cy="246221"/>
          </a:xfrm>
          <a:prstGeom prst="rect">
            <a:avLst/>
          </a:prstGeom>
          <a:noFill/>
        </p:spPr>
        <p:txBody>
          <a:bodyPr wrap="square" rtlCol="0">
            <a:spAutoFit/>
          </a:bodyPr>
          <a:lstStyle/>
          <a:p>
            <a:r>
              <a:rPr lang="en-US" sz="1000" dirty="0"/>
              <a:t>Source: BLS, RSM US LLP</a:t>
            </a:r>
          </a:p>
        </p:txBody>
      </p:sp>
    </p:spTree>
    <p:extLst>
      <p:ext uri="{BB962C8B-B14F-4D97-AF65-F5344CB8AC3E}">
        <p14:creationId xmlns:p14="http://schemas.microsoft.com/office/powerpoint/2010/main" val="41804525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5">
            <a:extLst>
              <a:ext uri="{FF2B5EF4-FFF2-40B4-BE49-F238E27FC236}">
                <a16:creationId xmlns:a16="http://schemas.microsoft.com/office/drawing/2014/main" id="{279FF4FB-B20D-A6E0-5D73-C6D0107B513A}"/>
              </a:ext>
            </a:extLst>
          </p:cNvPr>
          <p:cNvSpPr txBox="1">
            <a:spLocks/>
          </p:cNvSpPr>
          <p:nvPr/>
        </p:nvSpPr>
        <p:spPr>
          <a:xfrm>
            <a:off x="190499" y="188449"/>
            <a:ext cx="8753475" cy="369332"/>
          </a:xfrm>
          <a:prstGeom prst="rect">
            <a:avLst/>
          </a:prstGeom>
        </p:spPr>
        <p:txBody>
          <a:bodyPr vert="horz" wrap="square" lIns="0" tIns="0" rIns="0" bIns="0" rtlCol="0" anchor="t" anchorCtr="0">
            <a:spAutoFit/>
          </a:bodyPr>
          <a:lst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a:lstStyle>
          <a:p>
            <a:r>
              <a:rPr lang="en-US" sz="2400" dirty="0"/>
              <a:t>Age demographic shifts - shifting how care is delivered</a:t>
            </a:r>
          </a:p>
        </p:txBody>
      </p:sp>
      <p:sp>
        <p:nvSpPr>
          <p:cNvPr id="6" name="TextBox 5">
            <a:extLst>
              <a:ext uri="{FF2B5EF4-FFF2-40B4-BE49-F238E27FC236}">
                <a16:creationId xmlns:a16="http://schemas.microsoft.com/office/drawing/2014/main" id="{DA9CC292-5490-2452-E34E-AA1BA9A80455}"/>
              </a:ext>
            </a:extLst>
          </p:cNvPr>
          <p:cNvSpPr txBox="1"/>
          <p:nvPr/>
        </p:nvSpPr>
        <p:spPr>
          <a:xfrm>
            <a:off x="838479" y="4952926"/>
            <a:ext cx="1097113" cy="69250"/>
          </a:xfrm>
          <a:prstGeom prst="rect">
            <a:avLst/>
          </a:prstGeom>
          <a:noFill/>
        </p:spPr>
        <p:txBody>
          <a:bodyPr wrap="square" lIns="0" tIns="0" rIns="0" bIns="0" rtlCol="0">
            <a:spAutoFit/>
          </a:bodyPr>
          <a:lstStyle/>
          <a:p>
            <a:pPr algn="l"/>
            <a:r>
              <a:rPr lang="en-US" sz="450" dirty="0">
                <a:solidFill>
                  <a:schemeClr val="bg2"/>
                </a:solidFill>
              </a:rPr>
              <a:t>Source: Bloomberg, RSM </a:t>
            </a:r>
          </a:p>
        </p:txBody>
      </p:sp>
      <p:graphicFrame>
        <p:nvGraphicFramePr>
          <p:cNvPr id="7" name="Object 6">
            <a:extLst>
              <a:ext uri="{FF2B5EF4-FFF2-40B4-BE49-F238E27FC236}">
                <a16:creationId xmlns:a16="http://schemas.microsoft.com/office/drawing/2014/main" id="{108B39D2-B50D-9B28-75CA-867A19DE282C}"/>
              </a:ext>
            </a:extLst>
          </p:cNvPr>
          <p:cNvGraphicFramePr>
            <a:graphicFrameLocks noChangeAspect="1"/>
          </p:cNvGraphicFramePr>
          <p:nvPr/>
        </p:nvGraphicFramePr>
        <p:xfrm>
          <a:off x="1434908" y="742950"/>
          <a:ext cx="6185092" cy="3606575"/>
        </p:xfrm>
        <a:graphic>
          <a:graphicData uri="http://schemas.openxmlformats.org/presentationml/2006/ole">
            <mc:AlternateContent xmlns:mc="http://schemas.openxmlformats.org/markup-compatibility/2006">
              <mc:Choice xmlns:v="urn:schemas-microsoft-com:vml" Requires="v">
                <p:oleObj name="Worksheet" r:id="rId3" imgW="5282353" imgH="3080250" progId="Excel.Sheet.12">
                  <p:link updateAutomatic="1"/>
                </p:oleObj>
              </mc:Choice>
              <mc:Fallback>
                <p:oleObj name="Worksheet" r:id="rId3" imgW="5282353" imgH="3080250" progId="Excel.Sheet.12">
                  <p:link updateAutomatic="1"/>
                  <p:pic>
                    <p:nvPicPr>
                      <p:cNvPr id="7" name="Object 6">
                        <a:extLst>
                          <a:ext uri="{FF2B5EF4-FFF2-40B4-BE49-F238E27FC236}">
                            <a16:creationId xmlns:a16="http://schemas.microsoft.com/office/drawing/2014/main" id="{108B39D2-B50D-9B28-75CA-867A19DE282C}"/>
                          </a:ext>
                        </a:extLst>
                      </p:cNvPr>
                      <p:cNvPicPr/>
                      <p:nvPr/>
                    </p:nvPicPr>
                    <p:blipFill>
                      <a:blip r:embed="rId4"/>
                      <a:stretch>
                        <a:fillRect/>
                      </a:stretch>
                    </p:blipFill>
                    <p:spPr>
                      <a:xfrm>
                        <a:off x="1434908" y="742950"/>
                        <a:ext cx="6185092" cy="3606575"/>
                      </a:xfrm>
                      <a:prstGeom prst="rect">
                        <a:avLst/>
                      </a:prstGeom>
                    </p:spPr>
                  </p:pic>
                </p:oleObj>
              </mc:Fallback>
            </mc:AlternateContent>
          </a:graphicData>
        </a:graphic>
      </p:graphicFrame>
    </p:spTree>
    <p:extLst>
      <p:ext uri="{BB962C8B-B14F-4D97-AF65-F5344CB8AC3E}">
        <p14:creationId xmlns:p14="http://schemas.microsoft.com/office/powerpoint/2010/main" val="99066081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ction Title">
            <a:extLst>
              <a:ext uri="{FF2B5EF4-FFF2-40B4-BE49-F238E27FC236}">
                <a16:creationId xmlns:a16="http://schemas.microsoft.com/office/drawing/2014/main" id="{5E5C073F-8063-6B2A-E670-59D6291FA0C4}"/>
              </a:ext>
            </a:extLst>
          </p:cNvPr>
          <p:cNvSpPr>
            <a:spLocks noGrp="1"/>
          </p:cNvSpPr>
          <p:nvPr>
            <p:ph type="title"/>
            <p:custDataLst>
              <p:tags r:id="rId2"/>
            </p:custDataLst>
          </p:nvPr>
        </p:nvSpPr>
        <p:spPr>
          <a:xfrm>
            <a:off x="1939529" y="1822500"/>
            <a:ext cx="5314397" cy="461665"/>
          </a:xfrm>
        </p:spPr>
        <p:txBody>
          <a:bodyPr>
            <a:normAutofit fontScale="90000"/>
          </a:bodyPr>
          <a:lstStyle/>
          <a:p>
            <a:r>
              <a:rPr lang="en-US" dirty="0"/>
              <a:t>Investment and financing outlook</a:t>
            </a:r>
            <a:endParaRPr lang="en-GB" dirty="0"/>
          </a:p>
        </p:txBody>
      </p:sp>
    </p:spTree>
    <p:custDataLst>
      <p:tags r:id="rId1"/>
    </p:custDataLst>
    <p:extLst>
      <p:ext uri="{BB962C8B-B14F-4D97-AF65-F5344CB8AC3E}">
        <p14:creationId xmlns:p14="http://schemas.microsoft.com/office/powerpoint/2010/main" val="29177013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5">
            <a:extLst>
              <a:ext uri="{FF2B5EF4-FFF2-40B4-BE49-F238E27FC236}">
                <a16:creationId xmlns:a16="http://schemas.microsoft.com/office/drawing/2014/main" id="{279FF4FB-B20D-A6E0-5D73-C6D0107B513A}"/>
              </a:ext>
            </a:extLst>
          </p:cNvPr>
          <p:cNvSpPr txBox="1">
            <a:spLocks/>
          </p:cNvSpPr>
          <p:nvPr/>
        </p:nvSpPr>
        <p:spPr>
          <a:xfrm>
            <a:off x="254793" y="195593"/>
            <a:ext cx="8753475" cy="369332"/>
          </a:xfrm>
          <a:prstGeom prst="rect">
            <a:avLst/>
          </a:prstGeom>
        </p:spPr>
        <p:txBody>
          <a:bodyPr vert="horz" wrap="square" lIns="0" tIns="0" rIns="0" bIns="0" rtlCol="0" anchor="t" anchorCtr="0">
            <a:spAutoFit/>
          </a:bodyPr>
          <a:lstStyle>
            <a:lvl1pPr algn="l" defTabSz="685800" rtl="0" eaLnBrk="1" latinLnBrk="0" hangingPunct="1">
              <a:lnSpc>
                <a:spcPct val="100000"/>
              </a:lnSpc>
              <a:spcBef>
                <a:spcPct val="0"/>
              </a:spcBef>
              <a:buNone/>
              <a:defRPr sz="2700" b="0" kern="1200" cap="none" baseline="0">
                <a:solidFill>
                  <a:srgbClr val="009CDE"/>
                </a:solidFill>
                <a:latin typeface="+mj-lt"/>
                <a:ea typeface="+mj-ea"/>
                <a:cs typeface="+mj-cs"/>
              </a:defRPr>
            </a:lvl1pPr>
          </a:lstStyle>
          <a:p>
            <a:pPr marL="0" marR="0" lvl="0" indent="0" algn="l" defTabSz="685800" rtl="0" eaLnBrk="1" fontAlgn="auto" latinLnBrk="0" hangingPunct="1">
              <a:lnSpc>
                <a:spcPct val="100000"/>
              </a:lnSpc>
              <a:spcBef>
                <a:spcPct val="0"/>
              </a:spcBef>
              <a:spcAft>
                <a:spcPts val="0"/>
              </a:spcAft>
              <a:buClrTx/>
              <a:buSzTx/>
              <a:buFontTx/>
              <a:buNone/>
              <a:tabLst/>
              <a:defRPr/>
            </a:pPr>
            <a:r>
              <a:rPr lang="en-US" sz="2400" dirty="0"/>
              <a:t>Macroeconomic regime change and value creation</a:t>
            </a:r>
            <a:endParaRPr kumimoji="0" lang="en-US" sz="2400" b="0" i="0" u="none" strike="noStrike" kern="1200" cap="none" spc="0" normalizeH="0" baseline="0" noProof="0" dirty="0">
              <a:ln>
                <a:noFill/>
              </a:ln>
              <a:solidFill>
                <a:srgbClr val="009CDE"/>
              </a:solidFill>
              <a:effectLst/>
              <a:uLnTx/>
              <a:uFillTx/>
              <a:latin typeface="Arial"/>
              <a:ea typeface="+mj-ea"/>
              <a:cs typeface="+mj-cs"/>
            </a:endParaRPr>
          </a:p>
        </p:txBody>
      </p:sp>
      <p:sp>
        <p:nvSpPr>
          <p:cNvPr id="6" name="TextBox 5">
            <a:extLst>
              <a:ext uri="{FF2B5EF4-FFF2-40B4-BE49-F238E27FC236}">
                <a16:creationId xmlns:a16="http://schemas.microsoft.com/office/drawing/2014/main" id="{DA9CC292-5490-2452-E34E-AA1BA9A80455}"/>
              </a:ext>
            </a:extLst>
          </p:cNvPr>
          <p:cNvSpPr txBox="1"/>
          <p:nvPr/>
        </p:nvSpPr>
        <p:spPr>
          <a:xfrm>
            <a:off x="838479" y="4952926"/>
            <a:ext cx="1097113" cy="69250"/>
          </a:xfrm>
          <a:prstGeom prst="rect">
            <a:avLst/>
          </a:prstGeom>
          <a:noFill/>
        </p:spPr>
        <p:txBody>
          <a:bodyPr wrap="square" lIns="0" tIns="0" rIns="0" bIns="0" rtlCol="0">
            <a:spAutoFit/>
          </a:bodyPr>
          <a:lstStyle/>
          <a:p>
            <a:pPr marL="0" marR="0" lvl="0" indent="0" algn="l" defTabSz="816270" rtl="0" eaLnBrk="1" fontAlgn="auto" latinLnBrk="0" hangingPunct="1">
              <a:lnSpc>
                <a:spcPct val="100000"/>
              </a:lnSpc>
              <a:spcBef>
                <a:spcPts val="0"/>
              </a:spcBef>
              <a:spcAft>
                <a:spcPts val="0"/>
              </a:spcAft>
              <a:buClrTx/>
              <a:buSzTx/>
              <a:buFontTx/>
              <a:buNone/>
              <a:tabLst/>
              <a:defRPr/>
            </a:pPr>
            <a:r>
              <a:rPr kumimoji="0" lang="en-US" sz="450" b="0" i="0" u="none" strike="noStrike" kern="1200" cap="none" spc="0" normalizeH="0" baseline="0" noProof="0" dirty="0">
                <a:ln>
                  <a:noFill/>
                </a:ln>
                <a:solidFill>
                  <a:srgbClr val="888B8D"/>
                </a:solidFill>
                <a:effectLst/>
                <a:uLnTx/>
                <a:uFillTx/>
                <a:latin typeface="Arial"/>
                <a:ea typeface="+mn-ea"/>
                <a:cs typeface="+mn-cs"/>
              </a:rPr>
              <a:t>Source: Bloomberg, RSM </a:t>
            </a:r>
          </a:p>
        </p:txBody>
      </p:sp>
      <p:sp>
        <p:nvSpPr>
          <p:cNvPr id="2" name="Rectangle: Rounded Corners 1">
            <a:extLst>
              <a:ext uri="{FF2B5EF4-FFF2-40B4-BE49-F238E27FC236}">
                <a16:creationId xmlns:a16="http://schemas.microsoft.com/office/drawing/2014/main" id="{FD3407AA-EECD-59EE-B7A4-FEA516216DA9}"/>
              </a:ext>
            </a:extLst>
          </p:cNvPr>
          <p:cNvSpPr/>
          <p:nvPr/>
        </p:nvSpPr>
        <p:spPr>
          <a:xfrm>
            <a:off x="1281971" y="1398328"/>
            <a:ext cx="2751714" cy="1508760"/>
          </a:xfrm>
          <a:prstGeom prst="round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Monetary Policy</a:t>
            </a:r>
          </a:p>
        </p:txBody>
      </p:sp>
      <p:sp>
        <p:nvSpPr>
          <p:cNvPr id="3" name="Rectangle: Rounded Corners 2">
            <a:extLst>
              <a:ext uri="{FF2B5EF4-FFF2-40B4-BE49-F238E27FC236}">
                <a16:creationId xmlns:a16="http://schemas.microsoft.com/office/drawing/2014/main" id="{6281FFC1-D099-07CC-57D1-753E7055A3F0}"/>
              </a:ext>
            </a:extLst>
          </p:cNvPr>
          <p:cNvSpPr/>
          <p:nvPr/>
        </p:nvSpPr>
        <p:spPr>
          <a:xfrm>
            <a:off x="1281971" y="3896669"/>
            <a:ext cx="2751714" cy="342900"/>
          </a:xfrm>
          <a:prstGeom prst="roundRect">
            <a:avLst/>
          </a:prstGeom>
          <a:solidFill>
            <a:srgbClr val="63666A"/>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Fiscal Policy</a:t>
            </a:r>
          </a:p>
        </p:txBody>
      </p:sp>
      <p:sp>
        <p:nvSpPr>
          <p:cNvPr id="4" name="Rectangle: Rounded Corners 3">
            <a:extLst>
              <a:ext uri="{FF2B5EF4-FFF2-40B4-BE49-F238E27FC236}">
                <a16:creationId xmlns:a16="http://schemas.microsoft.com/office/drawing/2014/main" id="{F34B75F3-F1E7-E7A5-A58A-A6FC94EB0766}"/>
              </a:ext>
            </a:extLst>
          </p:cNvPr>
          <p:cNvSpPr/>
          <p:nvPr/>
        </p:nvSpPr>
        <p:spPr>
          <a:xfrm>
            <a:off x="1281971" y="3127559"/>
            <a:ext cx="2751714" cy="548640"/>
          </a:xfrm>
          <a:prstGeom prst="round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Operational Efficiencies</a:t>
            </a:r>
          </a:p>
        </p:txBody>
      </p:sp>
      <p:sp>
        <p:nvSpPr>
          <p:cNvPr id="8" name="Rectangle: Rounded Corners 7">
            <a:extLst>
              <a:ext uri="{FF2B5EF4-FFF2-40B4-BE49-F238E27FC236}">
                <a16:creationId xmlns:a16="http://schemas.microsoft.com/office/drawing/2014/main" id="{3B04674A-5BDE-2BC7-47CF-F52F46311BA0}"/>
              </a:ext>
            </a:extLst>
          </p:cNvPr>
          <p:cNvSpPr/>
          <p:nvPr/>
        </p:nvSpPr>
        <p:spPr>
          <a:xfrm>
            <a:off x="5076564" y="1416396"/>
            <a:ext cx="2751714" cy="342900"/>
          </a:xfrm>
          <a:prstGeom prst="round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Monetary Policy</a:t>
            </a:r>
          </a:p>
        </p:txBody>
      </p:sp>
      <p:sp>
        <p:nvSpPr>
          <p:cNvPr id="9" name="Rectangle: Rounded Corners 8">
            <a:extLst>
              <a:ext uri="{FF2B5EF4-FFF2-40B4-BE49-F238E27FC236}">
                <a16:creationId xmlns:a16="http://schemas.microsoft.com/office/drawing/2014/main" id="{1930B48B-FDF6-2208-DD59-D686C64F1D6D}"/>
              </a:ext>
            </a:extLst>
          </p:cNvPr>
          <p:cNvSpPr/>
          <p:nvPr/>
        </p:nvSpPr>
        <p:spPr>
          <a:xfrm>
            <a:off x="5076564" y="3416609"/>
            <a:ext cx="2751714" cy="822960"/>
          </a:xfrm>
          <a:prstGeom prst="roundRect">
            <a:avLst/>
          </a:prstGeom>
          <a:solidFill>
            <a:srgbClr val="63666A"/>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Fiscal Policy</a:t>
            </a:r>
          </a:p>
        </p:txBody>
      </p:sp>
      <p:sp>
        <p:nvSpPr>
          <p:cNvPr id="10" name="Rectangle: Rounded Corners 9">
            <a:extLst>
              <a:ext uri="{FF2B5EF4-FFF2-40B4-BE49-F238E27FC236}">
                <a16:creationId xmlns:a16="http://schemas.microsoft.com/office/drawing/2014/main" id="{D2188C0C-4579-BD48-4693-E739BC291EE1}"/>
              </a:ext>
            </a:extLst>
          </p:cNvPr>
          <p:cNvSpPr/>
          <p:nvPr/>
        </p:nvSpPr>
        <p:spPr>
          <a:xfrm>
            <a:off x="5076564" y="1958381"/>
            <a:ext cx="2751714" cy="1234440"/>
          </a:xfrm>
          <a:prstGeom prst="round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42260" tIns="42260" rIns="42260" bIns="42260" rtlCol="0" anchor="ctr">
            <a:noAutofit/>
          </a:bodyPr>
          <a:lstStyle/>
          <a:p>
            <a:pPr algn="ctr"/>
            <a:r>
              <a:rPr lang="en-US" sz="1050" dirty="0"/>
              <a:t>Operational Efficiencies</a:t>
            </a:r>
          </a:p>
        </p:txBody>
      </p:sp>
      <p:sp>
        <p:nvSpPr>
          <p:cNvPr id="11" name="TextBox 10">
            <a:extLst>
              <a:ext uri="{FF2B5EF4-FFF2-40B4-BE49-F238E27FC236}">
                <a16:creationId xmlns:a16="http://schemas.microsoft.com/office/drawing/2014/main" id="{6ADE6FB8-9B43-E015-F04E-7B58D1A12303}"/>
              </a:ext>
            </a:extLst>
          </p:cNvPr>
          <p:cNvSpPr txBox="1"/>
          <p:nvPr/>
        </p:nvSpPr>
        <p:spPr>
          <a:xfrm>
            <a:off x="1924095" y="1046473"/>
            <a:ext cx="1467465" cy="276999"/>
          </a:xfrm>
          <a:prstGeom prst="rect">
            <a:avLst/>
          </a:prstGeom>
          <a:noFill/>
        </p:spPr>
        <p:txBody>
          <a:bodyPr wrap="square" lIns="0" tIns="0" rIns="0" bIns="0" rtlCol="0">
            <a:spAutoFit/>
          </a:bodyPr>
          <a:lstStyle/>
          <a:p>
            <a:pPr algn="ctr"/>
            <a:r>
              <a:rPr lang="en-US" sz="1800" dirty="0"/>
              <a:t>ZIRP</a:t>
            </a:r>
          </a:p>
        </p:txBody>
      </p:sp>
      <p:sp>
        <p:nvSpPr>
          <p:cNvPr id="12" name="TextBox 11">
            <a:extLst>
              <a:ext uri="{FF2B5EF4-FFF2-40B4-BE49-F238E27FC236}">
                <a16:creationId xmlns:a16="http://schemas.microsoft.com/office/drawing/2014/main" id="{B429B657-48C6-ED99-FA3F-23A7E784FB70}"/>
              </a:ext>
            </a:extLst>
          </p:cNvPr>
          <p:cNvSpPr txBox="1"/>
          <p:nvPr/>
        </p:nvSpPr>
        <p:spPr>
          <a:xfrm>
            <a:off x="5718689" y="1055927"/>
            <a:ext cx="1467465" cy="276999"/>
          </a:xfrm>
          <a:prstGeom prst="rect">
            <a:avLst/>
          </a:prstGeom>
          <a:noFill/>
        </p:spPr>
        <p:txBody>
          <a:bodyPr wrap="square" lIns="0" tIns="0" rIns="0" bIns="0" rtlCol="0">
            <a:spAutoFit/>
          </a:bodyPr>
          <a:lstStyle/>
          <a:p>
            <a:pPr algn="ctr"/>
            <a:r>
              <a:rPr lang="en-US" sz="1800" dirty="0"/>
              <a:t>Anti-fragile</a:t>
            </a:r>
          </a:p>
        </p:txBody>
      </p:sp>
      <p:sp>
        <p:nvSpPr>
          <p:cNvPr id="13" name="TextBox 12">
            <a:extLst>
              <a:ext uri="{FF2B5EF4-FFF2-40B4-BE49-F238E27FC236}">
                <a16:creationId xmlns:a16="http://schemas.microsoft.com/office/drawing/2014/main" id="{0ACC4DA1-557F-01E7-3A39-9D630577243E}"/>
              </a:ext>
            </a:extLst>
          </p:cNvPr>
          <p:cNvSpPr txBox="1"/>
          <p:nvPr/>
        </p:nvSpPr>
        <p:spPr>
          <a:xfrm>
            <a:off x="3838268" y="1037660"/>
            <a:ext cx="1467465" cy="276999"/>
          </a:xfrm>
          <a:prstGeom prst="rect">
            <a:avLst/>
          </a:prstGeom>
          <a:noFill/>
        </p:spPr>
        <p:txBody>
          <a:bodyPr wrap="square" lIns="0" tIns="0" rIns="0" bIns="0" rtlCol="0">
            <a:spAutoFit/>
          </a:bodyPr>
          <a:lstStyle/>
          <a:p>
            <a:pPr algn="ctr"/>
            <a:r>
              <a:rPr lang="en-US" sz="1800" dirty="0">
                <a:sym typeface="Wingdings" panose="05000000000000000000" pitchFamily="2" charset="2"/>
              </a:rPr>
              <a:t></a:t>
            </a:r>
            <a:endParaRPr lang="en-US" sz="1800" dirty="0"/>
          </a:p>
        </p:txBody>
      </p:sp>
    </p:spTree>
    <p:extLst>
      <p:ext uri="{BB962C8B-B14F-4D97-AF65-F5344CB8AC3E}">
        <p14:creationId xmlns:p14="http://schemas.microsoft.com/office/powerpoint/2010/main" val="208128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9"/>
          </a:xfrm>
        </p:spPr>
        <p:txBody>
          <a:bodyPr/>
          <a:lstStyle/>
          <a:p>
            <a:r>
              <a:rPr lang="en-US" dirty="0"/>
              <a:t>The Evolving Heath Care Operating Environment</a:t>
            </a:r>
          </a:p>
        </p:txBody>
      </p:sp>
      <p:pic>
        <p:nvPicPr>
          <p:cNvPr id="6" name="Picture 5">
            <a:extLst>
              <a:ext uri="{FF2B5EF4-FFF2-40B4-BE49-F238E27FC236}">
                <a16:creationId xmlns:a16="http://schemas.microsoft.com/office/drawing/2014/main" id="{C9B22EC4-A077-A6F7-ACC0-D6866EBE9E16}"/>
              </a:ext>
            </a:extLst>
          </p:cNvPr>
          <p:cNvPicPr>
            <a:picLocks noChangeAspect="1"/>
          </p:cNvPicPr>
          <p:nvPr/>
        </p:nvPicPr>
        <p:blipFill>
          <a:blip r:embed="rId2"/>
          <a:stretch>
            <a:fillRect/>
          </a:stretch>
        </p:blipFill>
        <p:spPr>
          <a:xfrm>
            <a:off x="962443" y="928811"/>
            <a:ext cx="7219113" cy="3573772"/>
          </a:xfrm>
          <a:prstGeom prst="rect">
            <a:avLst/>
          </a:prstGeom>
        </p:spPr>
      </p:pic>
      <p:sp>
        <p:nvSpPr>
          <p:cNvPr id="3" name="Slide Number Placeholder 1">
            <a:extLst>
              <a:ext uri="{FF2B5EF4-FFF2-40B4-BE49-F238E27FC236}">
                <a16:creationId xmlns:a16="http://schemas.microsoft.com/office/drawing/2014/main" id="{170D7933-E54E-8F69-FDAF-153EC5B9EBD2}"/>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16</a:t>
            </a:fld>
            <a:endParaRPr lang="en-GB" sz="750" dirty="0">
              <a:solidFill>
                <a:srgbClr val="888B8D"/>
              </a:solidFill>
              <a:latin typeface="Arial"/>
            </a:endParaRPr>
          </a:p>
        </p:txBody>
      </p:sp>
    </p:spTree>
    <p:extLst>
      <p:ext uri="{BB962C8B-B14F-4D97-AF65-F5344CB8AC3E}">
        <p14:creationId xmlns:p14="http://schemas.microsoft.com/office/powerpoint/2010/main" val="37501842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97ACD11-7939-5F46-2812-AB921EC01E48}"/>
              </a:ext>
            </a:extLst>
          </p:cNvPr>
          <p:cNvSpPr>
            <a:spLocks noGrp="1"/>
          </p:cNvSpPr>
          <p:nvPr>
            <p:ph type="title"/>
          </p:nvPr>
        </p:nvSpPr>
        <p:spPr>
          <a:xfrm>
            <a:off x="610919" y="532453"/>
            <a:ext cx="7966344" cy="415499"/>
          </a:xfrm>
        </p:spPr>
        <p:txBody>
          <a:bodyPr/>
          <a:lstStyle/>
          <a:p>
            <a:r>
              <a:rPr lang="en-US" dirty="0"/>
              <a:t>Middle Market Weighted Average Cost of Capitals</a:t>
            </a:r>
          </a:p>
        </p:txBody>
      </p:sp>
      <p:sp>
        <p:nvSpPr>
          <p:cNvPr id="7" name="Slide Number Placeholder 1">
            <a:extLst>
              <a:ext uri="{FF2B5EF4-FFF2-40B4-BE49-F238E27FC236}">
                <a16:creationId xmlns:a16="http://schemas.microsoft.com/office/drawing/2014/main" id="{859011FB-C6EF-F1BA-D8E1-7E47E63F96DF}"/>
              </a:ext>
            </a:extLst>
          </p:cNvPr>
          <p:cNvSpPr>
            <a:spLocks noGrp="1"/>
          </p:cNvSpPr>
          <p:nvPr>
            <p:ph type="sldNum" sz="quarter" idx="4"/>
          </p:nvPr>
        </p:nvSpPr>
        <p:spPr>
          <a:xfrm>
            <a:off x="8396936" y="4759397"/>
            <a:ext cx="450321" cy="115416"/>
          </a:xfrm>
        </p:spPr>
        <p:txBody>
          <a:bodyPr/>
          <a:lstStyle/>
          <a:p>
            <a:pPr algn="r" defTabSz="685800"/>
            <a:r>
              <a:rPr lang="en-GB" dirty="0">
                <a:solidFill>
                  <a:srgbClr val="888B8D"/>
                </a:solidFill>
                <a:latin typeface="Arial"/>
              </a:rPr>
              <a:t>RSM | </a:t>
            </a:r>
            <a:fld id="{D3664AF6-26E3-4378-990F-C4F4E21208D6}" type="slidenum">
              <a:rPr lang="en-GB">
                <a:solidFill>
                  <a:srgbClr val="888B8D"/>
                </a:solidFill>
                <a:latin typeface="Arial"/>
              </a:rPr>
              <a:pPr algn="r" defTabSz="685800"/>
              <a:t>17</a:t>
            </a:fld>
            <a:endParaRPr lang="en-GB" dirty="0">
              <a:solidFill>
                <a:srgbClr val="888B8D"/>
              </a:solidFill>
              <a:latin typeface="Arial"/>
            </a:endParaRPr>
          </a:p>
        </p:txBody>
      </p:sp>
      <p:pic>
        <p:nvPicPr>
          <p:cNvPr id="9" name="Graphic 8" descr="Connections with solid fill">
            <a:extLst>
              <a:ext uri="{FF2B5EF4-FFF2-40B4-BE49-F238E27FC236}">
                <a16:creationId xmlns:a16="http://schemas.microsoft.com/office/drawing/2014/main" id="{93237DED-E2B6-A7FC-6A82-A2468C2EA97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98903" y="2506740"/>
            <a:ext cx="685800" cy="655321"/>
          </a:xfrm>
          <a:prstGeom prst="rect">
            <a:avLst/>
          </a:prstGeom>
        </p:spPr>
      </p:pic>
      <p:sp>
        <p:nvSpPr>
          <p:cNvPr id="10" name="TextBox 9">
            <a:extLst>
              <a:ext uri="{FF2B5EF4-FFF2-40B4-BE49-F238E27FC236}">
                <a16:creationId xmlns:a16="http://schemas.microsoft.com/office/drawing/2014/main" id="{778362E2-6F11-DC6E-E870-70B614B1255C}"/>
              </a:ext>
            </a:extLst>
          </p:cNvPr>
          <p:cNvSpPr txBox="1"/>
          <p:nvPr/>
        </p:nvSpPr>
        <p:spPr>
          <a:xfrm>
            <a:off x="882062" y="3196694"/>
            <a:ext cx="919480" cy="320040"/>
          </a:xfrm>
          <a:prstGeom prst="rect">
            <a:avLst/>
          </a:prstGeom>
          <a:noFill/>
        </p:spPr>
        <p:txBody>
          <a:bodyPr wrap="square" lIns="0" tIns="0" rIns="0" bIns="0" rtlCol="0">
            <a:noAutofit/>
          </a:bodyPr>
          <a:lstStyle/>
          <a:p>
            <a:pPr algn="ctr" defTabSz="685800"/>
            <a:r>
              <a:rPr lang="en-US" sz="1200" dirty="0">
                <a:solidFill>
                  <a:srgbClr val="FFFFFF"/>
                </a:solidFill>
                <a:latin typeface="Arial"/>
              </a:rPr>
              <a:t>Employment</a:t>
            </a:r>
          </a:p>
        </p:txBody>
      </p:sp>
      <p:sp>
        <p:nvSpPr>
          <p:cNvPr id="12" name="TextBox 11">
            <a:extLst>
              <a:ext uri="{FF2B5EF4-FFF2-40B4-BE49-F238E27FC236}">
                <a16:creationId xmlns:a16="http://schemas.microsoft.com/office/drawing/2014/main" id="{544D1535-FD92-3DE7-B85D-FE55E7661B2E}"/>
              </a:ext>
            </a:extLst>
          </p:cNvPr>
          <p:cNvSpPr txBox="1"/>
          <p:nvPr/>
        </p:nvSpPr>
        <p:spPr>
          <a:xfrm>
            <a:off x="817568" y="1981715"/>
            <a:ext cx="919480" cy="320040"/>
          </a:xfrm>
          <a:prstGeom prst="rect">
            <a:avLst/>
          </a:prstGeom>
          <a:noFill/>
        </p:spPr>
        <p:txBody>
          <a:bodyPr wrap="square" lIns="0" tIns="0" rIns="0" bIns="0" rtlCol="0">
            <a:noAutofit/>
          </a:bodyPr>
          <a:lstStyle/>
          <a:p>
            <a:pPr algn="ctr" defTabSz="685800"/>
            <a:r>
              <a:rPr lang="en-US" sz="1200" dirty="0">
                <a:solidFill>
                  <a:srgbClr val="FFFFFF"/>
                </a:solidFill>
                <a:latin typeface="Arial"/>
              </a:rPr>
              <a:t>Growth</a:t>
            </a:r>
          </a:p>
        </p:txBody>
      </p:sp>
      <p:pic>
        <p:nvPicPr>
          <p:cNvPr id="13" name="Graphic 12" descr="Coins outline">
            <a:extLst>
              <a:ext uri="{FF2B5EF4-FFF2-40B4-BE49-F238E27FC236}">
                <a16:creationId xmlns:a16="http://schemas.microsoft.com/office/drawing/2014/main" id="{6D75A68C-3C31-3A16-D0B8-594C26A2EA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43900" y="3721008"/>
            <a:ext cx="685800" cy="613409"/>
          </a:xfrm>
          <a:prstGeom prst="rect">
            <a:avLst/>
          </a:prstGeom>
        </p:spPr>
      </p:pic>
      <p:sp>
        <p:nvSpPr>
          <p:cNvPr id="14" name="TextBox 13">
            <a:extLst>
              <a:ext uri="{FF2B5EF4-FFF2-40B4-BE49-F238E27FC236}">
                <a16:creationId xmlns:a16="http://schemas.microsoft.com/office/drawing/2014/main" id="{4B1D925C-9764-743F-4F94-C03946F645C4}"/>
              </a:ext>
            </a:extLst>
          </p:cNvPr>
          <p:cNvSpPr txBox="1"/>
          <p:nvPr/>
        </p:nvSpPr>
        <p:spPr>
          <a:xfrm>
            <a:off x="927061" y="4366675"/>
            <a:ext cx="919480" cy="320040"/>
          </a:xfrm>
          <a:prstGeom prst="rect">
            <a:avLst/>
          </a:prstGeom>
          <a:noFill/>
        </p:spPr>
        <p:txBody>
          <a:bodyPr wrap="square" lIns="0" tIns="0" rIns="0" bIns="0" rtlCol="0">
            <a:noAutofit/>
          </a:bodyPr>
          <a:lstStyle/>
          <a:p>
            <a:pPr algn="ctr" defTabSz="685800"/>
            <a:r>
              <a:rPr lang="en-US" sz="1200" dirty="0">
                <a:solidFill>
                  <a:srgbClr val="FFFFFF"/>
                </a:solidFill>
                <a:latin typeface="Arial"/>
              </a:rPr>
              <a:t>Inflation</a:t>
            </a:r>
          </a:p>
        </p:txBody>
      </p:sp>
      <p:pic>
        <p:nvPicPr>
          <p:cNvPr id="16" name="Picture 15">
            <a:extLst>
              <a:ext uri="{FF2B5EF4-FFF2-40B4-BE49-F238E27FC236}">
                <a16:creationId xmlns:a16="http://schemas.microsoft.com/office/drawing/2014/main" id="{9EA9B4F2-8DE5-5778-081B-A6509BA77C8F}"/>
              </a:ext>
            </a:extLst>
          </p:cNvPr>
          <p:cNvPicPr>
            <a:picLocks noChangeAspect="1"/>
          </p:cNvPicPr>
          <p:nvPr/>
        </p:nvPicPr>
        <p:blipFill>
          <a:blip r:embed="rId6"/>
          <a:stretch>
            <a:fillRect/>
          </a:stretch>
        </p:blipFill>
        <p:spPr>
          <a:xfrm>
            <a:off x="4628120" y="1105199"/>
            <a:ext cx="4120194" cy="3648416"/>
          </a:xfrm>
          <a:prstGeom prst="rect">
            <a:avLst/>
          </a:prstGeom>
        </p:spPr>
      </p:pic>
      <p:pic>
        <p:nvPicPr>
          <p:cNvPr id="2" name="Picture 1" descr="A graph of a graph showing the average cost of capital/major city&#10;&#10;Description automatically generated">
            <a:extLst>
              <a:ext uri="{FF2B5EF4-FFF2-40B4-BE49-F238E27FC236}">
                <a16:creationId xmlns:a16="http://schemas.microsoft.com/office/drawing/2014/main" id="{84168ECA-367C-2F53-943F-0D280A7B4010}"/>
              </a:ext>
            </a:extLst>
          </p:cNvPr>
          <p:cNvPicPr>
            <a:picLocks noChangeAspect="1"/>
          </p:cNvPicPr>
          <p:nvPr/>
        </p:nvPicPr>
        <p:blipFill>
          <a:blip r:embed="rId7"/>
          <a:stretch>
            <a:fillRect/>
          </a:stretch>
        </p:blipFill>
        <p:spPr>
          <a:xfrm>
            <a:off x="466194" y="1143646"/>
            <a:ext cx="3778215" cy="3571521"/>
          </a:xfrm>
          <a:prstGeom prst="rect">
            <a:avLst/>
          </a:prstGeom>
        </p:spPr>
      </p:pic>
    </p:spTree>
    <p:extLst>
      <p:ext uri="{BB962C8B-B14F-4D97-AF65-F5344CB8AC3E}">
        <p14:creationId xmlns:p14="http://schemas.microsoft.com/office/powerpoint/2010/main" val="134718735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9"/>
          </a:xfrm>
        </p:spPr>
        <p:txBody>
          <a:bodyPr/>
          <a:lstStyle/>
          <a:p>
            <a:r>
              <a:rPr lang="en-US" dirty="0"/>
              <a:t>Private markets are primed for health care</a:t>
            </a:r>
          </a:p>
        </p:txBody>
      </p:sp>
      <p:pic>
        <p:nvPicPr>
          <p:cNvPr id="4" name="Picture 3">
            <a:extLst>
              <a:ext uri="{FF2B5EF4-FFF2-40B4-BE49-F238E27FC236}">
                <a16:creationId xmlns:a16="http://schemas.microsoft.com/office/drawing/2014/main" id="{F6CEE611-AF26-2DEA-F4F9-9EB0143005AA}"/>
              </a:ext>
            </a:extLst>
          </p:cNvPr>
          <p:cNvPicPr>
            <a:picLocks noChangeAspect="1"/>
          </p:cNvPicPr>
          <p:nvPr/>
        </p:nvPicPr>
        <p:blipFill>
          <a:blip r:embed="rId2"/>
          <a:stretch>
            <a:fillRect/>
          </a:stretch>
        </p:blipFill>
        <p:spPr>
          <a:xfrm>
            <a:off x="745321" y="1421609"/>
            <a:ext cx="7097465" cy="3694073"/>
          </a:xfrm>
          <a:prstGeom prst="rect">
            <a:avLst/>
          </a:prstGeom>
        </p:spPr>
      </p:pic>
      <p:sp>
        <p:nvSpPr>
          <p:cNvPr id="14" name="TextBox 13">
            <a:extLst>
              <a:ext uri="{FF2B5EF4-FFF2-40B4-BE49-F238E27FC236}">
                <a16:creationId xmlns:a16="http://schemas.microsoft.com/office/drawing/2014/main" id="{A833B429-6B7E-0E61-C544-5104EC7CDB4A}"/>
              </a:ext>
            </a:extLst>
          </p:cNvPr>
          <p:cNvSpPr txBox="1"/>
          <p:nvPr/>
        </p:nvSpPr>
        <p:spPr>
          <a:xfrm>
            <a:off x="310882" y="800095"/>
            <a:ext cx="8525937" cy="430887"/>
          </a:xfrm>
          <a:prstGeom prst="rect">
            <a:avLst/>
          </a:prstGeom>
          <a:noFill/>
        </p:spPr>
        <p:txBody>
          <a:bodyPr wrap="square" lIns="0" tIns="0" rIns="0" bIns="0" rtlCol="0">
            <a:spAutoFit/>
          </a:bodyPr>
          <a:lstStyle/>
          <a:p>
            <a:pPr algn="l"/>
            <a:r>
              <a:rPr lang="en-US" sz="1400" dirty="0"/>
              <a:t>We expect 700 to 800 deals in private equity-backed health care services deal volume for 2024 - in line with industry transactions from 2017 to 2019. 2021 was the peak with 1,400 deals but the tide is turning</a:t>
            </a:r>
          </a:p>
        </p:txBody>
      </p:sp>
      <p:sp>
        <p:nvSpPr>
          <p:cNvPr id="3" name="Slide Number Placeholder 1">
            <a:extLst>
              <a:ext uri="{FF2B5EF4-FFF2-40B4-BE49-F238E27FC236}">
                <a16:creationId xmlns:a16="http://schemas.microsoft.com/office/drawing/2014/main" id="{787B29B4-AF36-2F0F-6EF8-B824E7D5B13C}"/>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18</a:t>
            </a:fld>
            <a:endParaRPr lang="en-GB" sz="750" dirty="0">
              <a:solidFill>
                <a:srgbClr val="888B8D"/>
              </a:solidFill>
              <a:latin typeface="Arial"/>
            </a:endParaRPr>
          </a:p>
        </p:txBody>
      </p:sp>
    </p:spTree>
    <p:extLst>
      <p:ext uri="{BB962C8B-B14F-4D97-AF65-F5344CB8AC3E}">
        <p14:creationId xmlns:p14="http://schemas.microsoft.com/office/powerpoint/2010/main" val="13112416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8"/>
          </a:xfrm>
        </p:spPr>
        <p:txBody>
          <a:bodyPr/>
          <a:lstStyle/>
          <a:p>
            <a:r>
              <a:rPr lang="en-US" dirty="0"/>
              <a:t>Utilizing Dry Powder </a:t>
            </a:r>
          </a:p>
        </p:txBody>
      </p:sp>
      <p:sp>
        <p:nvSpPr>
          <p:cNvPr id="14" name="TextBox 13">
            <a:extLst>
              <a:ext uri="{FF2B5EF4-FFF2-40B4-BE49-F238E27FC236}">
                <a16:creationId xmlns:a16="http://schemas.microsoft.com/office/drawing/2014/main" id="{A833B429-6B7E-0E61-C544-5104EC7CDB4A}"/>
              </a:ext>
            </a:extLst>
          </p:cNvPr>
          <p:cNvSpPr txBox="1"/>
          <p:nvPr/>
        </p:nvSpPr>
        <p:spPr>
          <a:xfrm>
            <a:off x="310882" y="800095"/>
            <a:ext cx="8525937" cy="430887"/>
          </a:xfrm>
          <a:prstGeom prst="rect">
            <a:avLst/>
          </a:prstGeom>
          <a:noFill/>
        </p:spPr>
        <p:txBody>
          <a:bodyPr wrap="square" lIns="0" tIns="0" rIns="0" bIns="0" rtlCol="0">
            <a:spAutoFit/>
          </a:bodyPr>
          <a:lstStyle/>
          <a:p>
            <a:pPr algn="l"/>
            <a:r>
              <a:rPr lang="en-US" sz="1400" dirty="0"/>
              <a:t>According to data from Bloomberg, private equity and debt funds have accumulated $238 billion as well as $14 billion of dry powder, respectively.</a:t>
            </a:r>
          </a:p>
        </p:txBody>
      </p:sp>
      <p:pic>
        <p:nvPicPr>
          <p:cNvPr id="5" name="Picture 4">
            <a:extLst>
              <a:ext uri="{FF2B5EF4-FFF2-40B4-BE49-F238E27FC236}">
                <a16:creationId xmlns:a16="http://schemas.microsoft.com/office/drawing/2014/main" id="{D6461480-A7E2-2453-512F-1FFAB5C1A197}"/>
              </a:ext>
            </a:extLst>
          </p:cNvPr>
          <p:cNvPicPr>
            <a:picLocks noChangeAspect="1"/>
          </p:cNvPicPr>
          <p:nvPr/>
        </p:nvPicPr>
        <p:blipFill>
          <a:blip r:embed="rId2"/>
          <a:stretch>
            <a:fillRect/>
          </a:stretch>
        </p:blipFill>
        <p:spPr>
          <a:xfrm>
            <a:off x="913571" y="1385886"/>
            <a:ext cx="6999324" cy="3692083"/>
          </a:xfrm>
          <a:prstGeom prst="rect">
            <a:avLst/>
          </a:prstGeom>
        </p:spPr>
      </p:pic>
      <p:sp>
        <p:nvSpPr>
          <p:cNvPr id="3" name="Slide Number Placeholder 1">
            <a:extLst>
              <a:ext uri="{FF2B5EF4-FFF2-40B4-BE49-F238E27FC236}">
                <a16:creationId xmlns:a16="http://schemas.microsoft.com/office/drawing/2014/main" id="{ABC8246E-E409-5C7C-8195-2ED6385A1EF2}"/>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19</a:t>
            </a:fld>
            <a:endParaRPr lang="en-GB" sz="750" dirty="0">
              <a:solidFill>
                <a:srgbClr val="888B8D"/>
              </a:solidFill>
              <a:latin typeface="Arial"/>
            </a:endParaRPr>
          </a:p>
        </p:txBody>
      </p:sp>
    </p:spTree>
    <p:extLst>
      <p:ext uri="{BB962C8B-B14F-4D97-AF65-F5344CB8AC3E}">
        <p14:creationId xmlns:p14="http://schemas.microsoft.com/office/powerpoint/2010/main" val="5611243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8828" y="211305"/>
            <a:ext cx="7966344" cy="415499"/>
          </a:xfrm>
        </p:spPr>
        <p:txBody>
          <a:bodyPr>
            <a:normAutofit/>
          </a:bodyPr>
          <a:lstStyle/>
          <a:p>
            <a:r>
              <a:rPr lang="en-US" dirty="0"/>
              <a:t>Agenda</a:t>
            </a:r>
          </a:p>
        </p:txBody>
      </p:sp>
      <p:graphicFrame>
        <p:nvGraphicFramePr>
          <p:cNvPr id="5" name="Table Placeholder 20">
            <a:extLst>
              <a:ext uri="{FF2B5EF4-FFF2-40B4-BE49-F238E27FC236}">
                <a16:creationId xmlns:a16="http://schemas.microsoft.com/office/drawing/2014/main" id="{8093D6C1-475C-1127-08EF-9BE71E98EB47}"/>
              </a:ext>
            </a:extLst>
          </p:cNvPr>
          <p:cNvGraphicFramePr>
            <a:graphicFrameLocks/>
          </p:cNvGraphicFramePr>
          <p:nvPr>
            <p:extLst>
              <p:ext uri="{D42A27DB-BD31-4B8C-83A1-F6EECF244321}">
                <p14:modId xmlns:p14="http://schemas.microsoft.com/office/powerpoint/2010/main" val="3860891619"/>
              </p:ext>
            </p:extLst>
          </p:nvPr>
        </p:nvGraphicFramePr>
        <p:xfrm>
          <a:off x="208063" y="883790"/>
          <a:ext cx="8560399" cy="1832134"/>
        </p:xfrm>
        <a:graphic>
          <a:graphicData uri="http://schemas.openxmlformats.org/drawingml/2006/table">
            <a:tbl>
              <a:tblPr firstRow="1" bandRow="1">
                <a:tableStyleId>{5C22544A-7EE6-4342-B048-85BDC9FD1C3A}</a:tableStyleId>
              </a:tblPr>
              <a:tblGrid>
                <a:gridCol w="7323269">
                  <a:extLst>
                    <a:ext uri="{9D8B030D-6E8A-4147-A177-3AD203B41FA5}">
                      <a16:colId xmlns:a16="http://schemas.microsoft.com/office/drawing/2014/main" val="20000"/>
                    </a:ext>
                  </a:extLst>
                </a:gridCol>
                <a:gridCol w="1237130">
                  <a:extLst>
                    <a:ext uri="{9D8B030D-6E8A-4147-A177-3AD203B41FA5}">
                      <a16:colId xmlns:a16="http://schemas.microsoft.com/office/drawing/2014/main" val="20001"/>
                    </a:ext>
                  </a:extLst>
                </a:gridCol>
              </a:tblGrid>
              <a:tr h="297180">
                <a:tc>
                  <a:txBody>
                    <a:bodyPr/>
                    <a:lstStyle/>
                    <a:p>
                      <a:r>
                        <a:rPr lang="en-US" sz="1500" dirty="0">
                          <a:latin typeface="Arial" panose="020B0604020202020204" pitchFamily="34" charset="0"/>
                          <a:cs typeface="Arial" panose="020B0604020202020204" pitchFamily="34" charset="0"/>
                        </a:rPr>
                        <a:t>Topic</a:t>
                      </a:r>
                    </a:p>
                  </a:txBody>
                  <a:tcPr marL="68580" marR="68580" marT="34290" marB="34290"/>
                </a:tc>
                <a:tc>
                  <a:txBody>
                    <a:bodyPr/>
                    <a:lstStyle/>
                    <a:p>
                      <a:r>
                        <a:rPr lang="en-US" sz="1500" dirty="0">
                          <a:latin typeface="Arial" panose="020B0604020202020204" pitchFamily="34" charset="0"/>
                          <a:cs typeface="Arial" panose="020B0604020202020204" pitchFamily="34" charset="0"/>
                        </a:rPr>
                        <a:t>Time</a:t>
                      </a:r>
                    </a:p>
                  </a:txBody>
                  <a:tcPr marL="68580" marR="68580" marT="34290" marB="34290"/>
                </a:tc>
                <a:extLst>
                  <a:ext uri="{0D108BD9-81ED-4DB2-BD59-A6C34878D82A}">
                    <a16:rowId xmlns:a16="http://schemas.microsoft.com/office/drawing/2014/main" val="10000"/>
                  </a:ext>
                </a:extLst>
              </a:tr>
              <a:tr h="346234">
                <a:tc>
                  <a:txBody>
                    <a:bodyPr/>
                    <a:lstStyle/>
                    <a:p>
                      <a:r>
                        <a:rPr lang="en-US" sz="1500" dirty="0">
                          <a:solidFill>
                            <a:schemeClr val="tx1"/>
                          </a:solidFill>
                          <a:latin typeface="Arial" panose="020B0604020202020204" pitchFamily="34" charset="0"/>
                          <a:cs typeface="Arial" panose="020B0604020202020204" pitchFamily="34" charset="0"/>
                        </a:rPr>
                        <a:t>Introductions &amp; Learning Objectives</a:t>
                      </a:r>
                    </a:p>
                  </a:txBody>
                  <a:tcPr marL="68580" marR="68580" marT="34290" marB="34290"/>
                </a:tc>
                <a:tc>
                  <a:txBody>
                    <a:bodyPr/>
                    <a:lstStyle/>
                    <a:p>
                      <a:r>
                        <a:rPr lang="en-US" sz="1500" dirty="0">
                          <a:solidFill>
                            <a:schemeClr val="tx1"/>
                          </a:solidFill>
                          <a:latin typeface="Arial" panose="020B0604020202020204" pitchFamily="34" charset="0"/>
                          <a:cs typeface="Arial" panose="020B0604020202020204" pitchFamily="34" charset="0"/>
                        </a:rPr>
                        <a:t>5 minutes</a:t>
                      </a:r>
                    </a:p>
                  </a:txBody>
                  <a:tcPr marL="68580" marR="68580" marT="34290" marB="34290"/>
                </a:tc>
                <a:extLst>
                  <a:ext uri="{0D108BD9-81ED-4DB2-BD59-A6C34878D82A}">
                    <a16:rowId xmlns:a16="http://schemas.microsoft.com/office/drawing/2014/main" val="10001"/>
                  </a:ext>
                </a:extLst>
              </a:tr>
              <a:tr h="297180">
                <a:tc>
                  <a:txBody>
                    <a:bodyPr/>
                    <a:lstStyle/>
                    <a:p>
                      <a:r>
                        <a:rPr lang="en-US" sz="1500" dirty="0">
                          <a:solidFill>
                            <a:schemeClr val="tx1"/>
                          </a:solidFill>
                          <a:latin typeface="Arial" panose="020B0604020202020204" pitchFamily="34" charset="0"/>
                          <a:cs typeface="Arial" panose="020B0604020202020204" pitchFamily="34" charset="0"/>
                        </a:rPr>
                        <a:t>Economic Update</a:t>
                      </a:r>
                    </a:p>
                  </a:txBody>
                  <a:tcPr marL="68580" marR="68580" marT="34290" marB="34290"/>
                </a:tc>
                <a:tc>
                  <a:txBody>
                    <a:bodyPr/>
                    <a:lstStyle/>
                    <a:p>
                      <a:r>
                        <a:rPr lang="en-US" sz="1500" dirty="0">
                          <a:solidFill>
                            <a:schemeClr val="tx1"/>
                          </a:solidFill>
                          <a:latin typeface="Arial" panose="020B0604020202020204" pitchFamily="34" charset="0"/>
                          <a:cs typeface="Arial" panose="020B0604020202020204" pitchFamily="34" charset="0"/>
                        </a:rPr>
                        <a:t>20 minutes</a:t>
                      </a:r>
                    </a:p>
                  </a:txBody>
                  <a:tcPr marL="68580" marR="68580" marT="34290" marB="34290"/>
                </a:tc>
                <a:extLst>
                  <a:ext uri="{0D108BD9-81ED-4DB2-BD59-A6C34878D82A}">
                    <a16:rowId xmlns:a16="http://schemas.microsoft.com/office/drawing/2014/main" val="10003"/>
                  </a:ext>
                </a:extLst>
              </a:tr>
              <a:tr h="2971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dirty="0"/>
                        <a:t>Investment and financing outlook</a:t>
                      </a:r>
                    </a:p>
                  </a:txBody>
                  <a:tcPr marL="68580" marR="68580" marT="34290" marB="34290"/>
                </a:tc>
                <a:tc>
                  <a:txBody>
                    <a:bodyPr/>
                    <a:lstStyle/>
                    <a:p>
                      <a:r>
                        <a:rPr lang="en-US" sz="1500" dirty="0">
                          <a:solidFill>
                            <a:schemeClr val="tx1"/>
                          </a:solidFill>
                          <a:latin typeface="Arial" panose="020B0604020202020204" pitchFamily="34" charset="0"/>
                          <a:cs typeface="Arial" panose="020B0604020202020204" pitchFamily="34" charset="0"/>
                        </a:rPr>
                        <a:t>20 minutes</a:t>
                      </a:r>
                    </a:p>
                  </a:txBody>
                  <a:tcPr marL="68580" marR="68580" marT="34290" marB="34290"/>
                </a:tc>
                <a:extLst>
                  <a:ext uri="{0D108BD9-81ED-4DB2-BD59-A6C34878D82A}">
                    <a16:rowId xmlns:a16="http://schemas.microsoft.com/office/drawing/2014/main" val="10004"/>
                  </a:ext>
                </a:extLst>
              </a:tr>
              <a:tr h="2971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t>Regulatory issues for health care organizations to consider </a:t>
                      </a:r>
                      <a:endParaRPr lang="en-US" sz="1500" dirty="0">
                        <a:solidFill>
                          <a:schemeClr val="tx1"/>
                        </a:solidFill>
                        <a:latin typeface="Arial" panose="020B0604020202020204" pitchFamily="34" charset="0"/>
                        <a:cs typeface="Arial" panose="020B0604020202020204" pitchFamily="34" charset="0"/>
                      </a:endParaRPr>
                    </a:p>
                  </a:txBody>
                  <a:tcPr marL="68580" marR="68580" marT="34290" marB="34290"/>
                </a:tc>
                <a:tc>
                  <a:txBody>
                    <a:bodyPr/>
                    <a:lstStyle/>
                    <a:p>
                      <a:r>
                        <a:rPr lang="en-US" sz="1500" dirty="0">
                          <a:solidFill>
                            <a:schemeClr val="tx1"/>
                          </a:solidFill>
                          <a:latin typeface="Arial" panose="020B0604020202020204" pitchFamily="34" charset="0"/>
                          <a:cs typeface="Arial" panose="020B0604020202020204" pitchFamily="34" charset="0"/>
                        </a:rPr>
                        <a:t>10 minutes</a:t>
                      </a:r>
                    </a:p>
                  </a:txBody>
                  <a:tcPr marL="68580" marR="68580" marT="34290" marB="34290"/>
                </a:tc>
                <a:extLst>
                  <a:ext uri="{0D108BD9-81ED-4DB2-BD59-A6C34878D82A}">
                    <a16:rowId xmlns:a16="http://schemas.microsoft.com/office/drawing/2014/main" val="3761676147"/>
                  </a:ext>
                </a:extLst>
              </a:tr>
              <a:tr h="2971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t>Q&amp;A</a:t>
                      </a:r>
                      <a:endParaRPr lang="en-US" sz="1500" dirty="0">
                        <a:solidFill>
                          <a:schemeClr val="tx1"/>
                        </a:solidFill>
                        <a:latin typeface="Arial" panose="020B0604020202020204" pitchFamily="34" charset="0"/>
                        <a:cs typeface="Arial" panose="020B0604020202020204" pitchFamily="34" charset="0"/>
                      </a:endParaRPr>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latin typeface="Arial" panose="020B0604020202020204" pitchFamily="34" charset="0"/>
                          <a:cs typeface="Arial" panose="020B0604020202020204" pitchFamily="34" charset="0"/>
                        </a:rPr>
                        <a:t>5 minutes</a:t>
                      </a:r>
                    </a:p>
                  </a:txBody>
                  <a:tcPr marL="68580" marR="68580" marT="34290" marB="34290"/>
                </a:tc>
                <a:extLst>
                  <a:ext uri="{0D108BD9-81ED-4DB2-BD59-A6C34878D82A}">
                    <a16:rowId xmlns:a16="http://schemas.microsoft.com/office/drawing/2014/main" val="3330727149"/>
                  </a:ext>
                </a:extLst>
              </a:tr>
            </a:tbl>
          </a:graphicData>
        </a:graphic>
      </p:graphicFrame>
    </p:spTree>
    <p:extLst>
      <p:ext uri="{BB962C8B-B14F-4D97-AF65-F5344CB8AC3E}">
        <p14:creationId xmlns:p14="http://schemas.microsoft.com/office/powerpoint/2010/main" val="21154653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8A750B-0625-113D-639C-006B0A4C3582}"/>
              </a:ext>
            </a:extLst>
          </p:cNvPr>
          <p:cNvSpPr>
            <a:spLocks noGrp="1"/>
          </p:cNvSpPr>
          <p:nvPr>
            <p:ph type="title"/>
          </p:nvPr>
        </p:nvSpPr>
        <p:spPr/>
        <p:txBody>
          <a:bodyPr/>
          <a:lstStyle/>
          <a:p>
            <a:r>
              <a:rPr lang="en-US" dirty="0"/>
              <a:t>Investment in technology will increase</a:t>
            </a:r>
          </a:p>
        </p:txBody>
      </p:sp>
      <p:graphicFrame>
        <p:nvGraphicFramePr>
          <p:cNvPr id="2" name="Chart 1">
            <a:extLst>
              <a:ext uri="{FF2B5EF4-FFF2-40B4-BE49-F238E27FC236}">
                <a16:creationId xmlns:a16="http://schemas.microsoft.com/office/drawing/2014/main" id="{70A839B0-8D7B-5C58-6558-3F1B39A7AF8E}"/>
              </a:ext>
            </a:extLst>
          </p:cNvPr>
          <p:cNvGraphicFramePr>
            <a:graphicFrameLocks/>
          </p:cNvGraphicFramePr>
          <p:nvPr/>
        </p:nvGraphicFramePr>
        <p:xfrm>
          <a:off x="566738" y="1021191"/>
          <a:ext cx="4005263" cy="371893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B0EEDC26-9AFF-2D81-97F1-4E6A0EFC24B3}"/>
              </a:ext>
            </a:extLst>
          </p:cNvPr>
          <p:cNvSpPr txBox="1"/>
          <p:nvPr/>
        </p:nvSpPr>
        <p:spPr>
          <a:xfrm>
            <a:off x="4572000" y="1103246"/>
            <a:ext cx="3251049" cy="1938992"/>
          </a:xfrm>
          <a:prstGeom prst="rect">
            <a:avLst/>
          </a:prstGeom>
          <a:noFill/>
        </p:spPr>
        <p:txBody>
          <a:bodyPr wrap="square" lIns="0" tIns="0" rIns="0" bIns="0" rtlCol="0">
            <a:spAutoFit/>
          </a:bodyPr>
          <a:lstStyle/>
          <a:p>
            <a:pPr algn="l"/>
            <a:r>
              <a:rPr lang="en-US" sz="1050" dirty="0"/>
              <a:t>IDC expects health care technology spend in 2025 to increase 8% to $231.2 billion</a:t>
            </a:r>
          </a:p>
          <a:p>
            <a:pPr algn="l"/>
            <a:endParaRPr lang="en-US" sz="1050" dirty="0"/>
          </a:p>
          <a:p>
            <a:pPr algn="l"/>
            <a:r>
              <a:rPr lang="en-US" sz="1050" dirty="0"/>
              <a:t>IDC further predicts that 10% of clinical time will be freed up by generative AI in 2025</a:t>
            </a:r>
          </a:p>
          <a:p>
            <a:pPr algn="l"/>
            <a:endParaRPr lang="en-US" sz="1050" dirty="0"/>
          </a:p>
          <a:p>
            <a:pPr algn="l"/>
            <a:r>
              <a:rPr lang="en-US" sz="1050" dirty="0"/>
              <a:t>The global artificial intelligence in health care market is expected to grow 40% per year through 2029 to $174 billion</a:t>
            </a:r>
          </a:p>
          <a:p>
            <a:pPr algn="l"/>
            <a:endParaRPr lang="en-US" sz="1050" dirty="0"/>
          </a:p>
          <a:p>
            <a:pPr algn="l"/>
            <a:r>
              <a:rPr lang="en-US" sz="1050" dirty="0"/>
              <a:t>McKinsey estimates broad adoption of AI in the US health care system could save $360 billion</a:t>
            </a:r>
          </a:p>
        </p:txBody>
      </p:sp>
      <p:sp>
        <p:nvSpPr>
          <p:cNvPr id="7" name="TextBox 6">
            <a:extLst>
              <a:ext uri="{FF2B5EF4-FFF2-40B4-BE49-F238E27FC236}">
                <a16:creationId xmlns:a16="http://schemas.microsoft.com/office/drawing/2014/main" id="{156228B2-E69C-DAD3-7EC3-750BEDEB949F}"/>
              </a:ext>
            </a:extLst>
          </p:cNvPr>
          <p:cNvSpPr txBox="1"/>
          <p:nvPr/>
        </p:nvSpPr>
        <p:spPr>
          <a:xfrm>
            <a:off x="770066" y="4740121"/>
            <a:ext cx="1097113" cy="69250"/>
          </a:xfrm>
          <a:prstGeom prst="rect">
            <a:avLst/>
          </a:prstGeom>
          <a:noFill/>
        </p:spPr>
        <p:txBody>
          <a:bodyPr wrap="square" lIns="0" tIns="0" rIns="0" bIns="0" rtlCol="0">
            <a:spAutoFit/>
          </a:bodyPr>
          <a:lstStyle/>
          <a:p>
            <a:pPr algn="l"/>
            <a:r>
              <a:rPr lang="en-US" sz="450" dirty="0">
                <a:solidFill>
                  <a:schemeClr val="bg2"/>
                </a:solidFill>
              </a:rPr>
              <a:t>Source: Pitchbook, RSM </a:t>
            </a:r>
          </a:p>
        </p:txBody>
      </p:sp>
      <p:sp>
        <p:nvSpPr>
          <p:cNvPr id="3" name="Slide Number Placeholder 1">
            <a:extLst>
              <a:ext uri="{FF2B5EF4-FFF2-40B4-BE49-F238E27FC236}">
                <a16:creationId xmlns:a16="http://schemas.microsoft.com/office/drawing/2014/main" id="{82AEEE55-9F5B-DA71-45AC-F12EDA470D89}"/>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20</a:t>
            </a:fld>
            <a:endParaRPr lang="en-GB" sz="750" dirty="0">
              <a:solidFill>
                <a:srgbClr val="888B8D"/>
              </a:solidFill>
              <a:latin typeface="Arial"/>
            </a:endParaRPr>
          </a:p>
        </p:txBody>
      </p:sp>
    </p:spTree>
    <p:extLst>
      <p:ext uri="{BB962C8B-B14F-4D97-AF65-F5344CB8AC3E}">
        <p14:creationId xmlns:p14="http://schemas.microsoft.com/office/powerpoint/2010/main" val="366029315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830997"/>
          </a:xfrm>
        </p:spPr>
        <p:txBody>
          <a:bodyPr/>
          <a:lstStyle/>
          <a:p>
            <a:r>
              <a:rPr lang="en-US" dirty="0"/>
              <a:t>Surveys show executive are using technology to diversify revenue streams </a:t>
            </a:r>
          </a:p>
        </p:txBody>
      </p:sp>
      <p:sp>
        <p:nvSpPr>
          <p:cNvPr id="3" name="Slide Number Placeholder 1">
            <a:extLst>
              <a:ext uri="{FF2B5EF4-FFF2-40B4-BE49-F238E27FC236}">
                <a16:creationId xmlns:a16="http://schemas.microsoft.com/office/drawing/2014/main" id="{068C7529-C035-BC69-0B69-38E61C605F11}"/>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21</a:t>
            </a:fld>
            <a:endParaRPr lang="en-GB" sz="750" dirty="0">
              <a:solidFill>
                <a:srgbClr val="888B8D"/>
              </a:solidFill>
              <a:latin typeface="Arial"/>
            </a:endParaRPr>
          </a:p>
        </p:txBody>
      </p:sp>
      <p:sp>
        <p:nvSpPr>
          <p:cNvPr id="31" name="Text Placeholder 1">
            <a:extLst>
              <a:ext uri="{FF2B5EF4-FFF2-40B4-BE49-F238E27FC236}">
                <a16:creationId xmlns:a16="http://schemas.microsoft.com/office/drawing/2014/main" id="{6192FCD9-9386-8D64-8ABC-4A9C9AA44604}"/>
              </a:ext>
            </a:extLst>
          </p:cNvPr>
          <p:cNvSpPr txBox="1">
            <a:spLocks/>
          </p:cNvSpPr>
          <p:nvPr/>
        </p:nvSpPr>
        <p:spPr>
          <a:xfrm>
            <a:off x="561162" y="4329729"/>
            <a:ext cx="1568361" cy="244553"/>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sz="1000" dirty="0"/>
              <a:t>Source: Oliver Wyman</a:t>
            </a:r>
          </a:p>
        </p:txBody>
      </p:sp>
      <p:pic>
        <p:nvPicPr>
          <p:cNvPr id="32" name="Picture 31">
            <a:extLst>
              <a:ext uri="{FF2B5EF4-FFF2-40B4-BE49-F238E27FC236}">
                <a16:creationId xmlns:a16="http://schemas.microsoft.com/office/drawing/2014/main" id="{EBA8ABCD-7FEB-E840-ADA3-B7860EA15E3A}"/>
              </a:ext>
            </a:extLst>
          </p:cNvPr>
          <p:cNvPicPr>
            <a:picLocks noChangeAspect="1"/>
          </p:cNvPicPr>
          <p:nvPr/>
        </p:nvPicPr>
        <p:blipFill>
          <a:blip r:embed="rId3"/>
          <a:stretch>
            <a:fillRect/>
          </a:stretch>
        </p:blipFill>
        <p:spPr>
          <a:xfrm>
            <a:off x="561162" y="1238042"/>
            <a:ext cx="7048500" cy="2724378"/>
          </a:xfrm>
          <a:prstGeom prst="rect">
            <a:avLst/>
          </a:prstGeom>
        </p:spPr>
      </p:pic>
      <p:pic>
        <p:nvPicPr>
          <p:cNvPr id="33" name="Picture 32">
            <a:extLst>
              <a:ext uri="{FF2B5EF4-FFF2-40B4-BE49-F238E27FC236}">
                <a16:creationId xmlns:a16="http://schemas.microsoft.com/office/drawing/2014/main" id="{A37ED11D-D049-AFDD-1ED9-E2A7EE399D5D}"/>
              </a:ext>
            </a:extLst>
          </p:cNvPr>
          <p:cNvPicPr>
            <a:picLocks noChangeAspect="1"/>
          </p:cNvPicPr>
          <p:nvPr/>
        </p:nvPicPr>
        <p:blipFill>
          <a:blip r:embed="rId4"/>
          <a:stretch>
            <a:fillRect/>
          </a:stretch>
        </p:blipFill>
        <p:spPr>
          <a:xfrm>
            <a:off x="561162" y="4062095"/>
            <a:ext cx="7055318" cy="244552"/>
          </a:xfrm>
          <a:prstGeom prst="rect">
            <a:avLst/>
          </a:prstGeom>
        </p:spPr>
      </p:pic>
    </p:spTree>
    <p:extLst>
      <p:ext uri="{BB962C8B-B14F-4D97-AF65-F5344CB8AC3E}">
        <p14:creationId xmlns:p14="http://schemas.microsoft.com/office/powerpoint/2010/main" val="8409234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8"/>
          </a:xfrm>
        </p:spPr>
        <p:txBody>
          <a:bodyPr/>
          <a:lstStyle/>
          <a:p>
            <a:r>
              <a:rPr lang="en-US" dirty="0"/>
              <a:t>Joint Venture focus areas for health systems </a:t>
            </a:r>
          </a:p>
        </p:txBody>
      </p:sp>
      <p:sp>
        <p:nvSpPr>
          <p:cNvPr id="3" name="Slide Number Placeholder 1">
            <a:extLst>
              <a:ext uri="{FF2B5EF4-FFF2-40B4-BE49-F238E27FC236}">
                <a16:creationId xmlns:a16="http://schemas.microsoft.com/office/drawing/2014/main" id="{068C7529-C035-BC69-0B69-38E61C605F11}"/>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22</a:t>
            </a:fld>
            <a:endParaRPr lang="en-GB" sz="750" dirty="0">
              <a:solidFill>
                <a:srgbClr val="888B8D"/>
              </a:solidFill>
              <a:latin typeface="Arial"/>
            </a:endParaRPr>
          </a:p>
        </p:txBody>
      </p:sp>
      <p:pic>
        <p:nvPicPr>
          <p:cNvPr id="29" name="Content Placeholder 6">
            <a:extLst>
              <a:ext uri="{FF2B5EF4-FFF2-40B4-BE49-F238E27FC236}">
                <a16:creationId xmlns:a16="http://schemas.microsoft.com/office/drawing/2014/main" id="{4406FDED-E823-A87B-E0B3-E7A749CBC3C4}"/>
              </a:ext>
            </a:extLst>
          </p:cNvPr>
          <p:cNvPicPr>
            <a:picLocks noChangeAspect="1"/>
          </p:cNvPicPr>
          <p:nvPr/>
        </p:nvPicPr>
        <p:blipFill>
          <a:blip r:embed="rId2"/>
          <a:stretch>
            <a:fillRect/>
          </a:stretch>
        </p:blipFill>
        <p:spPr>
          <a:xfrm>
            <a:off x="533400" y="1047750"/>
            <a:ext cx="7883921" cy="3479800"/>
          </a:xfrm>
          <a:prstGeom prst="rect">
            <a:avLst/>
          </a:prstGeom>
        </p:spPr>
      </p:pic>
      <p:sp>
        <p:nvSpPr>
          <p:cNvPr id="30" name="TextBox 29">
            <a:extLst>
              <a:ext uri="{FF2B5EF4-FFF2-40B4-BE49-F238E27FC236}">
                <a16:creationId xmlns:a16="http://schemas.microsoft.com/office/drawing/2014/main" id="{2F8CF7A3-6652-7BA4-06C6-BB48AA6BA85A}"/>
              </a:ext>
            </a:extLst>
          </p:cNvPr>
          <p:cNvSpPr txBox="1"/>
          <p:nvPr/>
        </p:nvSpPr>
        <p:spPr>
          <a:xfrm>
            <a:off x="381000" y="4510490"/>
            <a:ext cx="2495550" cy="276999"/>
          </a:xfrm>
          <a:prstGeom prst="rect">
            <a:avLst/>
          </a:prstGeom>
          <a:noFill/>
        </p:spPr>
        <p:txBody>
          <a:bodyPr wrap="square" rtlCol="0">
            <a:spAutoFit/>
          </a:bodyPr>
          <a:lstStyle/>
          <a:p>
            <a:r>
              <a:rPr lang="en-US" sz="1200" dirty="0"/>
              <a:t>Source: VMG Health</a:t>
            </a:r>
          </a:p>
        </p:txBody>
      </p:sp>
    </p:spTree>
    <p:extLst>
      <p:ext uri="{BB962C8B-B14F-4D97-AF65-F5344CB8AC3E}">
        <p14:creationId xmlns:p14="http://schemas.microsoft.com/office/powerpoint/2010/main" val="111013596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8"/>
          </a:xfrm>
        </p:spPr>
        <p:txBody>
          <a:bodyPr/>
          <a:lstStyle/>
          <a:p>
            <a:r>
              <a:rPr lang="en-US" dirty="0"/>
              <a:t>Questions leaders ask, guided by data analytics</a:t>
            </a:r>
          </a:p>
        </p:txBody>
      </p:sp>
      <p:sp>
        <p:nvSpPr>
          <p:cNvPr id="3" name="Slide Number Placeholder 1">
            <a:extLst>
              <a:ext uri="{FF2B5EF4-FFF2-40B4-BE49-F238E27FC236}">
                <a16:creationId xmlns:a16="http://schemas.microsoft.com/office/drawing/2014/main" id="{068C7529-C035-BC69-0B69-38E61C605F11}"/>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23</a:t>
            </a:fld>
            <a:endParaRPr lang="en-GB" sz="750" dirty="0">
              <a:solidFill>
                <a:srgbClr val="888B8D"/>
              </a:solidFill>
              <a:latin typeface="Arial"/>
            </a:endParaRPr>
          </a:p>
        </p:txBody>
      </p:sp>
      <p:sp>
        <p:nvSpPr>
          <p:cNvPr id="5" name="Rectangle 4">
            <a:extLst>
              <a:ext uri="{FF2B5EF4-FFF2-40B4-BE49-F238E27FC236}">
                <a16:creationId xmlns:a16="http://schemas.microsoft.com/office/drawing/2014/main" id="{D2321CFD-25CF-3C61-BC47-6395F9CDD50E}"/>
              </a:ext>
            </a:extLst>
          </p:cNvPr>
          <p:cNvSpPr/>
          <p:nvPr/>
        </p:nvSpPr>
        <p:spPr bwMode="auto">
          <a:xfrm>
            <a:off x="387819" y="1274994"/>
            <a:ext cx="1806746" cy="1660908"/>
          </a:xfrm>
          <a:prstGeom prst="rect">
            <a:avLst/>
          </a:prstGeom>
          <a:solidFill>
            <a:schemeClr val="bg1"/>
          </a:solidFill>
          <a:ln w="952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6" name="Rectangle 5">
            <a:extLst>
              <a:ext uri="{FF2B5EF4-FFF2-40B4-BE49-F238E27FC236}">
                <a16:creationId xmlns:a16="http://schemas.microsoft.com/office/drawing/2014/main" id="{6D480801-9EEB-4647-8B62-039FED691C75}"/>
              </a:ext>
            </a:extLst>
          </p:cNvPr>
          <p:cNvSpPr/>
          <p:nvPr/>
        </p:nvSpPr>
        <p:spPr bwMode="auto">
          <a:xfrm>
            <a:off x="1146798" y="1342638"/>
            <a:ext cx="288788" cy="288788"/>
          </a:xfrm>
          <a:prstGeom prst="rect">
            <a:avLst/>
          </a:prstGeom>
          <a:solidFill>
            <a:schemeClr val="accent1"/>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#1</a:t>
            </a:r>
          </a:p>
        </p:txBody>
      </p:sp>
      <p:sp>
        <p:nvSpPr>
          <p:cNvPr id="7" name="TextBox 6">
            <a:extLst>
              <a:ext uri="{FF2B5EF4-FFF2-40B4-BE49-F238E27FC236}">
                <a16:creationId xmlns:a16="http://schemas.microsoft.com/office/drawing/2014/main" id="{7A94535C-B6E4-1803-4623-465CD833DD66}"/>
              </a:ext>
            </a:extLst>
          </p:cNvPr>
          <p:cNvSpPr txBox="1"/>
          <p:nvPr/>
        </p:nvSpPr>
        <p:spPr>
          <a:xfrm>
            <a:off x="731379" y="1735571"/>
            <a:ext cx="1119627" cy="553998"/>
          </a:xfrm>
          <a:prstGeom prst="rect">
            <a:avLst/>
          </a:prstGeom>
          <a:noFill/>
        </p:spPr>
        <p:txBody>
          <a:bodyPr wrap="square" lIns="0" tIns="0" rIns="0" bIns="0" rtlCol="0" anchor="ctr">
            <a:spAutoFit/>
          </a:bodyPr>
          <a:lstStyle/>
          <a:p>
            <a:r>
              <a:rPr lang="en-US" sz="1200" dirty="0"/>
              <a:t>What providers should I hire or collaborate with?</a:t>
            </a:r>
          </a:p>
        </p:txBody>
      </p:sp>
      <p:sp>
        <p:nvSpPr>
          <p:cNvPr id="8" name="Rectangle 7">
            <a:extLst>
              <a:ext uri="{FF2B5EF4-FFF2-40B4-BE49-F238E27FC236}">
                <a16:creationId xmlns:a16="http://schemas.microsoft.com/office/drawing/2014/main" id="{9B18FE7F-9247-B672-2A8C-BB73514C5BDC}"/>
              </a:ext>
            </a:extLst>
          </p:cNvPr>
          <p:cNvSpPr/>
          <p:nvPr/>
        </p:nvSpPr>
        <p:spPr bwMode="auto">
          <a:xfrm>
            <a:off x="2575025" y="1274994"/>
            <a:ext cx="1806746" cy="1660908"/>
          </a:xfrm>
          <a:prstGeom prst="rect">
            <a:avLst/>
          </a:prstGeom>
          <a:solidFill>
            <a:schemeClr val="bg1"/>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9" name="Rectangle 8">
            <a:extLst>
              <a:ext uri="{FF2B5EF4-FFF2-40B4-BE49-F238E27FC236}">
                <a16:creationId xmlns:a16="http://schemas.microsoft.com/office/drawing/2014/main" id="{680941DB-507E-A9BC-D69B-92962499FBFF}"/>
              </a:ext>
            </a:extLst>
          </p:cNvPr>
          <p:cNvSpPr/>
          <p:nvPr/>
        </p:nvSpPr>
        <p:spPr bwMode="auto">
          <a:xfrm>
            <a:off x="3334004" y="1342638"/>
            <a:ext cx="288788" cy="288788"/>
          </a:xfrm>
          <a:prstGeom prst="rect">
            <a:avLst/>
          </a:prstGeom>
          <a:solidFill>
            <a:schemeClr val="accent2"/>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a:t>
            </a:r>
            <a:r>
              <a:rPr lang="ar-SY" sz="1100" b="1">
                <a:solidFill>
                  <a:schemeClr val="bg1"/>
                </a:solidFill>
              </a:rPr>
              <a:t>2</a:t>
            </a:r>
            <a:endParaRPr lang="en-US" sz="1100" b="1" dirty="0">
              <a:solidFill>
                <a:schemeClr val="bg1"/>
              </a:solidFill>
            </a:endParaRPr>
          </a:p>
        </p:txBody>
      </p:sp>
      <p:sp>
        <p:nvSpPr>
          <p:cNvPr id="10" name="TextBox 9">
            <a:extLst>
              <a:ext uri="{FF2B5EF4-FFF2-40B4-BE49-F238E27FC236}">
                <a16:creationId xmlns:a16="http://schemas.microsoft.com/office/drawing/2014/main" id="{00978ABB-1BD7-3921-FFBF-E7AD6CD31219}"/>
              </a:ext>
            </a:extLst>
          </p:cNvPr>
          <p:cNvSpPr txBox="1"/>
          <p:nvPr/>
        </p:nvSpPr>
        <p:spPr>
          <a:xfrm>
            <a:off x="2918585" y="1735571"/>
            <a:ext cx="1119627" cy="553998"/>
          </a:xfrm>
          <a:prstGeom prst="rect">
            <a:avLst/>
          </a:prstGeom>
          <a:noFill/>
        </p:spPr>
        <p:txBody>
          <a:bodyPr wrap="square" lIns="0" tIns="0" rIns="0" bIns="0" rtlCol="0" anchor="ctr">
            <a:spAutoFit/>
          </a:bodyPr>
          <a:lstStyle/>
          <a:p>
            <a:r>
              <a:rPr lang="en-US" sz="1200" dirty="0"/>
              <a:t>Should I build an ambulatory surgical center?</a:t>
            </a:r>
          </a:p>
        </p:txBody>
      </p:sp>
      <p:sp>
        <p:nvSpPr>
          <p:cNvPr id="11" name="Rectangle 10">
            <a:extLst>
              <a:ext uri="{FF2B5EF4-FFF2-40B4-BE49-F238E27FC236}">
                <a16:creationId xmlns:a16="http://schemas.microsoft.com/office/drawing/2014/main" id="{D241F64B-5688-D62B-DF63-25E855AA3FA3}"/>
              </a:ext>
            </a:extLst>
          </p:cNvPr>
          <p:cNvSpPr/>
          <p:nvPr/>
        </p:nvSpPr>
        <p:spPr bwMode="auto">
          <a:xfrm>
            <a:off x="4751326" y="1274994"/>
            <a:ext cx="1806746" cy="1660908"/>
          </a:xfrm>
          <a:prstGeom prst="rect">
            <a:avLst/>
          </a:prstGeom>
          <a:solidFill>
            <a:schemeClr val="bg1"/>
          </a:solidFill>
          <a:ln w="952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12" name="Rectangle 11">
            <a:extLst>
              <a:ext uri="{FF2B5EF4-FFF2-40B4-BE49-F238E27FC236}">
                <a16:creationId xmlns:a16="http://schemas.microsoft.com/office/drawing/2014/main" id="{B5F540CD-D277-DD67-E177-BF71588A8A88}"/>
              </a:ext>
            </a:extLst>
          </p:cNvPr>
          <p:cNvSpPr/>
          <p:nvPr/>
        </p:nvSpPr>
        <p:spPr bwMode="auto">
          <a:xfrm>
            <a:off x="5513397" y="1346168"/>
            <a:ext cx="288788" cy="288788"/>
          </a:xfrm>
          <a:prstGeom prst="rect">
            <a:avLst/>
          </a:prstGeom>
          <a:solidFill>
            <a:schemeClr val="accent3"/>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a:t>
            </a:r>
            <a:r>
              <a:rPr lang="ar-SY" sz="1100" b="1">
                <a:solidFill>
                  <a:schemeClr val="bg1"/>
                </a:solidFill>
              </a:rPr>
              <a:t>3</a:t>
            </a:r>
            <a:endParaRPr lang="en-US" sz="1100" b="1" dirty="0">
              <a:solidFill>
                <a:schemeClr val="bg1"/>
              </a:solidFill>
            </a:endParaRPr>
          </a:p>
        </p:txBody>
      </p:sp>
      <p:sp>
        <p:nvSpPr>
          <p:cNvPr id="13" name="TextBox 12">
            <a:extLst>
              <a:ext uri="{FF2B5EF4-FFF2-40B4-BE49-F238E27FC236}">
                <a16:creationId xmlns:a16="http://schemas.microsoft.com/office/drawing/2014/main" id="{9B6EE612-AB91-6AE1-3945-2B810848983C}"/>
              </a:ext>
            </a:extLst>
          </p:cNvPr>
          <p:cNvSpPr txBox="1"/>
          <p:nvPr/>
        </p:nvSpPr>
        <p:spPr>
          <a:xfrm>
            <a:off x="5105791" y="1827904"/>
            <a:ext cx="1119627" cy="369332"/>
          </a:xfrm>
          <a:prstGeom prst="rect">
            <a:avLst/>
          </a:prstGeom>
          <a:noFill/>
        </p:spPr>
        <p:txBody>
          <a:bodyPr wrap="square" lIns="0" tIns="0" rIns="0" bIns="0" rtlCol="0" anchor="ctr">
            <a:spAutoFit/>
          </a:bodyPr>
          <a:lstStyle/>
          <a:p>
            <a:r>
              <a:rPr lang="en-US" sz="1200" dirty="0"/>
              <a:t>Where should I invest?</a:t>
            </a:r>
          </a:p>
        </p:txBody>
      </p:sp>
      <p:sp>
        <p:nvSpPr>
          <p:cNvPr id="15" name="Rectangle 14">
            <a:extLst>
              <a:ext uri="{FF2B5EF4-FFF2-40B4-BE49-F238E27FC236}">
                <a16:creationId xmlns:a16="http://schemas.microsoft.com/office/drawing/2014/main" id="{3F82B4F3-AB83-7D44-016E-8456D1630C2F}"/>
              </a:ext>
            </a:extLst>
          </p:cNvPr>
          <p:cNvSpPr/>
          <p:nvPr/>
        </p:nvSpPr>
        <p:spPr bwMode="auto">
          <a:xfrm>
            <a:off x="6949436" y="1274994"/>
            <a:ext cx="1806746" cy="1660908"/>
          </a:xfrm>
          <a:prstGeom prst="rect">
            <a:avLst/>
          </a:prstGeom>
          <a:solidFill>
            <a:schemeClr val="bg1"/>
          </a:solidFill>
          <a:ln w="952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16" name="Rectangle 15">
            <a:extLst>
              <a:ext uri="{FF2B5EF4-FFF2-40B4-BE49-F238E27FC236}">
                <a16:creationId xmlns:a16="http://schemas.microsoft.com/office/drawing/2014/main" id="{0337307A-7A38-3518-74B7-A48C26877202}"/>
              </a:ext>
            </a:extLst>
          </p:cNvPr>
          <p:cNvSpPr/>
          <p:nvPr/>
        </p:nvSpPr>
        <p:spPr bwMode="auto">
          <a:xfrm>
            <a:off x="7708415" y="1342638"/>
            <a:ext cx="288788" cy="288788"/>
          </a:xfrm>
          <a:prstGeom prst="rect">
            <a:avLst/>
          </a:prstGeom>
          <a:solidFill>
            <a:schemeClr val="accent4"/>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a:t>
            </a:r>
            <a:r>
              <a:rPr lang="ar-SY" sz="1100" b="1">
                <a:solidFill>
                  <a:schemeClr val="bg1"/>
                </a:solidFill>
              </a:rPr>
              <a:t>4</a:t>
            </a:r>
            <a:endParaRPr lang="en-US" sz="1100" b="1" dirty="0">
              <a:solidFill>
                <a:schemeClr val="bg1"/>
              </a:solidFill>
            </a:endParaRPr>
          </a:p>
        </p:txBody>
      </p:sp>
      <p:sp>
        <p:nvSpPr>
          <p:cNvPr id="17" name="TextBox 16">
            <a:extLst>
              <a:ext uri="{FF2B5EF4-FFF2-40B4-BE49-F238E27FC236}">
                <a16:creationId xmlns:a16="http://schemas.microsoft.com/office/drawing/2014/main" id="{7F5BE2C1-61A4-E261-95F7-1399B080D776}"/>
              </a:ext>
            </a:extLst>
          </p:cNvPr>
          <p:cNvSpPr txBox="1"/>
          <p:nvPr/>
        </p:nvSpPr>
        <p:spPr>
          <a:xfrm>
            <a:off x="7292996" y="1735571"/>
            <a:ext cx="1119627" cy="553998"/>
          </a:xfrm>
          <a:prstGeom prst="rect">
            <a:avLst/>
          </a:prstGeom>
          <a:noFill/>
        </p:spPr>
        <p:txBody>
          <a:bodyPr wrap="square" lIns="0" tIns="0" rIns="0" bIns="0" rtlCol="0" anchor="ctr">
            <a:spAutoFit/>
          </a:bodyPr>
          <a:lstStyle/>
          <a:p>
            <a:r>
              <a:rPr lang="en-US" sz="1200" dirty="0"/>
              <a:t>Should I buy an orthopedic surgery group?</a:t>
            </a:r>
          </a:p>
        </p:txBody>
      </p:sp>
      <p:sp>
        <p:nvSpPr>
          <p:cNvPr id="18" name="Rectangle 17">
            <a:extLst>
              <a:ext uri="{FF2B5EF4-FFF2-40B4-BE49-F238E27FC236}">
                <a16:creationId xmlns:a16="http://schemas.microsoft.com/office/drawing/2014/main" id="{5D6D1AF4-A186-E139-6308-AE5D5573310E}"/>
              </a:ext>
            </a:extLst>
          </p:cNvPr>
          <p:cNvSpPr/>
          <p:nvPr/>
        </p:nvSpPr>
        <p:spPr bwMode="auto">
          <a:xfrm>
            <a:off x="5901669" y="3248030"/>
            <a:ext cx="1806746" cy="1660908"/>
          </a:xfrm>
          <a:prstGeom prst="rect">
            <a:avLst/>
          </a:prstGeom>
          <a:solidFill>
            <a:schemeClr val="bg1"/>
          </a:solidFill>
          <a:ln w="952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19" name="Rectangle 18">
            <a:extLst>
              <a:ext uri="{FF2B5EF4-FFF2-40B4-BE49-F238E27FC236}">
                <a16:creationId xmlns:a16="http://schemas.microsoft.com/office/drawing/2014/main" id="{00B83D85-408C-84EB-1632-DA55D6364203}"/>
              </a:ext>
            </a:extLst>
          </p:cNvPr>
          <p:cNvSpPr/>
          <p:nvPr/>
        </p:nvSpPr>
        <p:spPr bwMode="auto">
          <a:xfrm>
            <a:off x="6660648" y="3315674"/>
            <a:ext cx="288788" cy="288788"/>
          </a:xfrm>
          <a:prstGeom prst="rect">
            <a:avLst/>
          </a:prstGeom>
          <a:solidFill>
            <a:schemeClr val="accent1"/>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#7</a:t>
            </a:r>
          </a:p>
        </p:txBody>
      </p:sp>
      <p:sp>
        <p:nvSpPr>
          <p:cNvPr id="20" name="TextBox 19">
            <a:extLst>
              <a:ext uri="{FF2B5EF4-FFF2-40B4-BE49-F238E27FC236}">
                <a16:creationId xmlns:a16="http://schemas.microsoft.com/office/drawing/2014/main" id="{2BD7FAE3-7F8E-9C2E-FA5C-A7951CD6766A}"/>
              </a:ext>
            </a:extLst>
          </p:cNvPr>
          <p:cNvSpPr txBox="1"/>
          <p:nvPr/>
        </p:nvSpPr>
        <p:spPr>
          <a:xfrm>
            <a:off x="6073449" y="3653056"/>
            <a:ext cx="1463186" cy="923330"/>
          </a:xfrm>
          <a:prstGeom prst="rect">
            <a:avLst/>
          </a:prstGeom>
          <a:noFill/>
        </p:spPr>
        <p:txBody>
          <a:bodyPr wrap="square" lIns="0" tIns="0" rIns="0" bIns="0" rtlCol="0" anchor="ctr">
            <a:spAutoFit/>
          </a:bodyPr>
          <a:lstStyle/>
          <a:p>
            <a:r>
              <a:rPr lang="en-US" sz="1200" dirty="0"/>
              <a:t>How many orthopedic surgeries are performed in my area?  What ancillary services are received?</a:t>
            </a:r>
          </a:p>
        </p:txBody>
      </p:sp>
      <p:sp>
        <p:nvSpPr>
          <p:cNvPr id="21" name="Rectangle 20">
            <a:extLst>
              <a:ext uri="{FF2B5EF4-FFF2-40B4-BE49-F238E27FC236}">
                <a16:creationId xmlns:a16="http://schemas.microsoft.com/office/drawing/2014/main" id="{A703C43B-98EB-A737-3428-01B47769125E}"/>
              </a:ext>
            </a:extLst>
          </p:cNvPr>
          <p:cNvSpPr/>
          <p:nvPr/>
        </p:nvSpPr>
        <p:spPr bwMode="auto">
          <a:xfrm>
            <a:off x="3715434" y="3248030"/>
            <a:ext cx="1806746" cy="1660908"/>
          </a:xfrm>
          <a:prstGeom prst="rect">
            <a:avLst/>
          </a:prstGeom>
          <a:solidFill>
            <a:schemeClr val="bg1"/>
          </a:solidFill>
          <a:ln w="952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22" name="Rectangle 21">
            <a:extLst>
              <a:ext uri="{FF2B5EF4-FFF2-40B4-BE49-F238E27FC236}">
                <a16:creationId xmlns:a16="http://schemas.microsoft.com/office/drawing/2014/main" id="{B5C744F1-1861-666F-BFB0-49C57DC5E38B}"/>
              </a:ext>
            </a:extLst>
          </p:cNvPr>
          <p:cNvSpPr/>
          <p:nvPr/>
        </p:nvSpPr>
        <p:spPr bwMode="auto">
          <a:xfrm>
            <a:off x="4474413" y="3315674"/>
            <a:ext cx="288788" cy="288788"/>
          </a:xfrm>
          <a:prstGeom prst="rect">
            <a:avLst/>
          </a:prstGeom>
          <a:solidFill>
            <a:schemeClr val="accent4"/>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#6</a:t>
            </a:r>
          </a:p>
        </p:txBody>
      </p:sp>
      <p:sp>
        <p:nvSpPr>
          <p:cNvPr id="23" name="TextBox 22">
            <a:extLst>
              <a:ext uri="{FF2B5EF4-FFF2-40B4-BE49-F238E27FC236}">
                <a16:creationId xmlns:a16="http://schemas.microsoft.com/office/drawing/2014/main" id="{F95A8B78-E2E0-409E-8A13-7D422F3CD28B}"/>
              </a:ext>
            </a:extLst>
          </p:cNvPr>
          <p:cNvSpPr txBox="1"/>
          <p:nvPr/>
        </p:nvSpPr>
        <p:spPr>
          <a:xfrm>
            <a:off x="4058993" y="3653056"/>
            <a:ext cx="1119627" cy="923330"/>
          </a:xfrm>
          <a:prstGeom prst="rect">
            <a:avLst/>
          </a:prstGeom>
          <a:noFill/>
        </p:spPr>
        <p:txBody>
          <a:bodyPr wrap="square" lIns="0" tIns="0" rIns="0" bIns="0" rtlCol="0" anchor="ctr">
            <a:spAutoFit/>
          </a:bodyPr>
          <a:lstStyle/>
          <a:p>
            <a:r>
              <a:rPr lang="en-US" sz="1200" dirty="0"/>
              <a:t>When my doctors refer to other providers, what specialists do they refer to?</a:t>
            </a:r>
          </a:p>
        </p:txBody>
      </p:sp>
      <p:sp>
        <p:nvSpPr>
          <p:cNvPr id="24" name="Rectangle 23">
            <a:extLst>
              <a:ext uri="{FF2B5EF4-FFF2-40B4-BE49-F238E27FC236}">
                <a16:creationId xmlns:a16="http://schemas.microsoft.com/office/drawing/2014/main" id="{4C2F575E-BD2A-94A3-661F-D7BA32FA89B9}"/>
              </a:ext>
            </a:extLst>
          </p:cNvPr>
          <p:cNvSpPr/>
          <p:nvPr/>
        </p:nvSpPr>
        <p:spPr bwMode="auto">
          <a:xfrm>
            <a:off x="1515752" y="3248030"/>
            <a:ext cx="1806746" cy="1660908"/>
          </a:xfrm>
          <a:prstGeom prst="rect">
            <a:avLst/>
          </a:prstGeom>
          <a:solidFill>
            <a:schemeClr val="bg1"/>
          </a:solidFill>
          <a:ln w="952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lnSpc>
                <a:spcPct val="150000"/>
              </a:lnSpc>
            </a:pPr>
            <a:endParaRPr lang="en-US" sz="1600" dirty="0"/>
          </a:p>
        </p:txBody>
      </p:sp>
      <p:sp>
        <p:nvSpPr>
          <p:cNvPr id="25" name="Rectangle 24">
            <a:extLst>
              <a:ext uri="{FF2B5EF4-FFF2-40B4-BE49-F238E27FC236}">
                <a16:creationId xmlns:a16="http://schemas.microsoft.com/office/drawing/2014/main" id="{410AC5EE-AF57-B2F1-FD6A-60B57E49C38D}"/>
              </a:ext>
            </a:extLst>
          </p:cNvPr>
          <p:cNvSpPr/>
          <p:nvPr/>
        </p:nvSpPr>
        <p:spPr bwMode="auto">
          <a:xfrm>
            <a:off x="2274731" y="3315674"/>
            <a:ext cx="288788" cy="288788"/>
          </a:xfrm>
          <a:prstGeom prst="rect">
            <a:avLst/>
          </a:prstGeom>
          <a:solidFill>
            <a:schemeClr val="accent1"/>
          </a:solidFill>
          <a:ln w="9525">
            <a:noFill/>
            <a:round/>
            <a:headEnd/>
            <a:tailEnd/>
          </a:ln>
          <a:effectLst>
            <a:outerShdw blurRad="50800" dist="38100" dir="2700000" algn="tl" rotWithShape="0">
              <a:prstClr val="black">
                <a:alpha val="21000"/>
              </a:prstClr>
            </a:outerShdw>
          </a:effectLst>
        </p:spPr>
        <p:txBody>
          <a:bodyPr vert="horz" wrap="square" lIns="0" tIns="0" rIns="0" bIns="0" numCol="1" rtlCol="0" anchor="ctr" anchorCtr="0" compatLnSpc="1">
            <a:prstTxWarp prst="textNoShape">
              <a:avLst/>
            </a:prstTxWarp>
          </a:bodyPr>
          <a:lstStyle/>
          <a:p>
            <a:pPr algn="ctr"/>
            <a:r>
              <a:rPr lang="en-US" sz="1100" b="1" dirty="0">
                <a:solidFill>
                  <a:schemeClr val="bg1"/>
                </a:solidFill>
              </a:rPr>
              <a:t>#5</a:t>
            </a:r>
          </a:p>
        </p:txBody>
      </p:sp>
      <p:sp>
        <p:nvSpPr>
          <p:cNvPr id="26" name="TextBox 25">
            <a:extLst>
              <a:ext uri="{FF2B5EF4-FFF2-40B4-BE49-F238E27FC236}">
                <a16:creationId xmlns:a16="http://schemas.microsoft.com/office/drawing/2014/main" id="{AD57063E-7A4F-B4D8-F479-9A3DFFA700F3}"/>
              </a:ext>
            </a:extLst>
          </p:cNvPr>
          <p:cNvSpPr txBox="1"/>
          <p:nvPr/>
        </p:nvSpPr>
        <p:spPr>
          <a:xfrm>
            <a:off x="1765549" y="3636580"/>
            <a:ext cx="1524000" cy="1107996"/>
          </a:xfrm>
          <a:prstGeom prst="rect">
            <a:avLst/>
          </a:prstGeom>
          <a:noFill/>
        </p:spPr>
        <p:txBody>
          <a:bodyPr wrap="square" lIns="0" tIns="0" rIns="0" bIns="0" rtlCol="0" anchor="ctr">
            <a:spAutoFit/>
          </a:bodyPr>
          <a:lstStyle/>
          <a:p>
            <a:r>
              <a:rPr lang="en-US" sz="1200" dirty="0"/>
              <a:t>For patients in my geography who go to other health systems, what specialists are they seeing? What procedures?</a:t>
            </a:r>
          </a:p>
        </p:txBody>
      </p:sp>
      <p:sp>
        <p:nvSpPr>
          <p:cNvPr id="27" name="TextBox 26">
            <a:extLst>
              <a:ext uri="{FF2B5EF4-FFF2-40B4-BE49-F238E27FC236}">
                <a16:creationId xmlns:a16="http://schemas.microsoft.com/office/drawing/2014/main" id="{0755F9CB-E92C-5B82-A8FC-C4416B09A847}"/>
              </a:ext>
            </a:extLst>
          </p:cNvPr>
          <p:cNvSpPr txBox="1"/>
          <p:nvPr/>
        </p:nvSpPr>
        <p:spPr>
          <a:xfrm>
            <a:off x="2667000" y="2937209"/>
            <a:ext cx="4042616" cy="276999"/>
          </a:xfrm>
          <a:prstGeom prst="rect">
            <a:avLst/>
          </a:prstGeom>
          <a:noFill/>
        </p:spPr>
        <p:txBody>
          <a:bodyPr wrap="square" rtlCol="0">
            <a:spAutoFit/>
          </a:bodyPr>
          <a:lstStyle/>
          <a:p>
            <a:r>
              <a:rPr lang="en-US" sz="1200" b="1" dirty="0"/>
              <a:t>Claims data is utilized to guide these data driven insights </a:t>
            </a:r>
          </a:p>
        </p:txBody>
      </p:sp>
      <p:sp>
        <p:nvSpPr>
          <p:cNvPr id="28" name="TextBox 27">
            <a:extLst>
              <a:ext uri="{FF2B5EF4-FFF2-40B4-BE49-F238E27FC236}">
                <a16:creationId xmlns:a16="http://schemas.microsoft.com/office/drawing/2014/main" id="{5AC22E11-6975-AE18-6C9E-D4C269DB0C0A}"/>
              </a:ext>
            </a:extLst>
          </p:cNvPr>
          <p:cNvSpPr txBox="1"/>
          <p:nvPr/>
        </p:nvSpPr>
        <p:spPr>
          <a:xfrm>
            <a:off x="304800" y="743076"/>
            <a:ext cx="7635775" cy="553998"/>
          </a:xfrm>
          <a:prstGeom prst="rect">
            <a:avLst/>
          </a:prstGeom>
          <a:noFill/>
        </p:spPr>
        <p:txBody>
          <a:bodyPr wrap="square">
            <a:spAutoFit/>
          </a:bodyPr>
          <a:lstStyle/>
          <a:p>
            <a:r>
              <a:rPr lang="en-US" sz="1500" dirty="0"/>
              <a:t>Market analytics to identify opportunities to </a:t>
            </a:r>
            <a:r>
              <a:rPr lang="en-US" sz="1500" u="sng" dirty="0"/>
              <a:t>expand the value of care through M&amp;A or de novo activities</a:t>
            </a:r>
          </a:p>
        </p:txBody>
      </p:sp>
    </p:spTree>
    <p:extLst>
      <p:ext uri="{BB962C8B-B14F-4D97-AF65-F5344CB8AC3E}">
        <p14:creationId xmlns:p14="http://schemas.microsoft.com/office/powerpoint/2010/main" val="8632558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F9FFC-1B74-3550-BEB4-731D49E967AA}"/>
              </a:ext>
            </a:extLst>
          </p:cNvPr>
          <p:cNvSpPr>
            <a:spLocks noGrp="1"/>
          </p:cNvSpPr>
          <p:nvPr>
            <p:ph type="title"/>
          </p:nvPr>
        </p:nvSpPr>
        <p:spPr>
          <a:xfrm>
            <a:off x="310882" y="320714"/>
            <a:ext cx="7966344" cy="415498"/>
          </a:xfrm>
        </p:spPr>
        <p:txBody>
          <a:bodyPr/>
          <a:lstStyle/>
          <a:p>
            <a:r>
              <a:rPr lang="en-US" dirty="0"/>
              <a:t>Moving forward in 2024</a:t>
            </a:r>
          </a:p>
        </p:txBody>
      </p:sp>
      <p:sp>
        <p:nvSpPr>
          <p:cNvPr id="14" name="TextBox 13">
            <a:extLst>
              <a:ext uri="{FF2B5EF4-FFF2-40B4-BE49-F238E27FC236}">
                <a16:creationId xmlns:a16="http://schemas.microsoft.com/office/drawing/2014/main" id="{A833B429-6B7E-0E61-C544-5104EC7CDB4A}"/>
              </a:ext>
            </a:extLst>
          </p:cNvPr>
          <p:cNvSpPr txBox="1"/>
          <p:nvPr/>
        </p:nvSpPr>
        <p:spPr>
          <a:xfrm>
            <a:off x="310882" y="800095"/>
            <a:ext cx="8525937" cy="430887"/>
          </a:xfrm>
          <a:prstGeom prst="rect">
            <a:avLst/>
          </a:prstGeom>
          <a:noFill/>
        </p:spPr>
        <p:txBody>
          <a:bodyPr wrap="square" lIns="0" tIns="0" rIns="0" bIns="0" rtlCol="0">
            <a:spAutoFit/>
          </a:bodyPr>
          <a:lstStyle/>
          <a:p>
            <a:pPr algn="l"/>
            <a:r>
              <a:rPr lang="en-US" sz="1400" dirty="0"/>
              <a:t>As financing becomes less expensive—and the timing of future rate cuts becomes clearer—debt will become more available and drive more financing.</a:t>
            </a:r>
          </a:p>
        </p:txBody>
      </p:sp>
      <p:pic>
        <p:nvPicPr>
          <p:cNvPr id="4" name="Picture 3">
            <a:extLst>
              <a:ext uri="{FF2B5EF4-FFF2-40B4-BE49-F238E27FC236}">
                <a16:creationId xmlns:a16="http://schemas.microsoft.com/office/drawing/2014/main" id="{9BBD6DCE-2BF9-B91E-793C-D0BE4C154DE3}"/>
              </a:ext>
            </a:extLst>
          </p:cNvPr>
          <p:cNvPicPr>
            <a:picLocks noChangeAspect="1"/>
          </p:cNvPicPr>
          <p:nvPr/>
        </p:nvPicPr>
        <p:blipFill>
          <a:blip r:embed="rId2"/>
          <a:stretch>
            <a:fillRect/>
          </a:stretch>
        </p:blipFill>
        <p:spPr>
          <a:xfrm>
            <a:off x="952028" y="1378974"/>
            <a:ext cx="6576331" cy="3378252"/>
          </a:xfrm>
          <a:prstGeom prst="rect">
            <a:avLst/>
          </a:prstGeom>
        </p:spPr>
      </p:pic>
      <p:sp>
        <p:nvSpPr>
          <p:cNvPr id="3" name="Slide Number Placeholder 1">
            <a:extLst>
              <a:ext uri="{FF2B5EF4-FFF2-40B4-BE49-F238E27FC236}">
                <a16:creationId xmlns:a16="http://schemas.microsoft.com/office/drawing/2014/main" id="{068C7529-C035-BC69-0B69-38E61C605F11}"/>
              </a:ext>
            </a:extLst>
          </p:cNvPr>
          <p:cNvSpPr>
            <a:spLocks noGrp="1"/>
          </p:cNvSpPr>
          <p:nvPr>
            <p:ph type="sldNum" sz="quarter" idx="4"/>
          </p:nvPr>
        </p:nvSpPr>
        <p:spPr>
          <a:xfrm>
            <a:off x="8222456" y="4759396"/>
            <a:ext cx="624801" cy="205509"/>
          </a:xfrm>
        </p:spPr>
        <p:txBody>
          <a:bodyPr/>
          <a:lstStyle/>
          <a:p>
            <a:pPr algn="r" defTabSz="685800"/>
            <a:r>
              <a:rPr lang="en-GB" sz="750" dirty="0">
                <a:solidFill>
                  <a:srgbClr val="888B8D"/>
                </a:solidFill>
                <a:latin typeface="Arial"/>
              </a:rPr>
              <a:t>RSM | </a:t>
            </a:r>
            <a:fld id="{D3664AF6-26E3-4378-990F-C4F4E21208D6}" type="slidenum">
              <a:rPr lang="en-GB" sz="750">
                <a:solidFill>
                  <a:srgbClr val="888B8D"/>
                </a:solidFill>
                <a:latin typeface="Arial"/>
              </a:rPr>
              <a:pPr algn="r" defTabSz="685800"/>
              <a:t>24</a:t>
            </a:fld>
            <a:endParaRPr lang="en-GB" sz="750" dirty="0">
              <a:solidFill>
                <a:srgbClr val="888B8D"/>
              </a:solidFill>
              <a:latin typeface="Arial"/>
            </a:endParaRPr>
          </a:p>
        </p:txBody>
      </p:sp>
    </p:spTree>
    <p:extLst>
      <p:ext uri="{BB962C8B-B14F-4D97-AF65-F5344CB8AC3E}">
        <p14:creationId xmlns:p14="http://schemas.microsoft.com/office/powerpoint/2010/main" val="589102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631A73-10CD-24CB-7277-A428A44F8B31}"/>
              </a:ext>
            </a:extLst>
          </p:cNvPr>
          <p:cNvSpPr>
            <a:spLocks noGrp="1"/>
          </p:cNvSpPr>
          <p:nvPr>
            <p:ph type="title"/>
          </p:nvPr>
        </p:nvSpPr>
        <p:spPr>
          <a:xfrm>
            <a:off x="610919" y="532453"/>
            <a:ext cx="7966344" cy="830997"/>
          </a:xfrm>
        </p:spPr>
        <p:txBody>
          <a:bodyPr/>
          <a:lstStyle/>
          <a:p>
            <a:r>
              <a:rPr lang="en-US" dirty="0"/>
              <a:t>Long term municipal health care financing reaches 10 year high </a:t>
            </a:r>
          </a:p>
        </p:txBody>
      </p:sp>
      <p:sp>
        <p:nvSpPr>
          <p:cNvPr id="3" name="Text Placeholder 2">
            <a:extLst>
              <a:ext uri="{FF2B5EF4-FFF2-40B4-BE49-F238E27FC236}">
                <a16:creationId xmlns:a16="http://schemas.microsoft.com/office/drawing/2014/main" id="{A447235E-7E98-C537-35D4-415F009E91F8}"/>
              </a:ext>
            </a:extLst>
          </p:cNvPr>
          <p:cNvSpPr>
            <a:spLocks noGrp="1"/>
          </p:cNvSpPr>
          <p:nvPr>
            <p:ph type="body" sz="quarter" idx="14"/>
          </p:nvPr>
        </p:nvSpPr>
        <p:spPr>
          <a:xfrm>
            <a:off x="89986" y="3780051"/>
            <a:ext cx="7966344" cy="247755"/>
          </a:xfrm>
        </p:spPr>
        <p:txBody>
          <a:bodyPr>
            <a:normAutofit/>
          </a:bodyPr>
          <a:lstStyle/>
          <a:p>
            <a:r>
              <a:rPr lang="en-US" sz="1000" dirty="0"/>
              <a:t>Source: Bloomberg</a:t>
            </a:r>
          </a:p>
        </p:txBody>
      </p:sp>
      <p:sp>
        <p:nvSpPr>
          <p:cNvPr id="4" name="Slide Number Placeholder 3">
            <a:extLst>
              <a:ext uri="{FF2B5EF4-FFF2-40B4-BE49-F238E27FC236}">
                <a16:creationId xmlns:a16="http://schemas.microsoft.com/office/drawing/2014/main" id="{55D2D405-5FF9-3042-1C71-73927F7A881D}"/>
              </a:ext>
            </a:extLst>
          </p:cNvPr>
          <p:cNvSpPr>
            <a:spLocks noGrp="1"/>
          </p:cNvSpPr>
          <p:nvPr>
            <p:ph type="sldNum" sz="quarter" idx="4"/>
          </p:nvPr>
        </p:nvSpPr>
        <p:spPr>
          <a:xfrm>
            <a:off x="8396936" y="4759397"/>
            <a:ext cx="450321" cy="230832"/>
          </a:xfrm>
        </p:spPr>
        <p:txBody>
          <a:bodyPr/>
          <a:lstStyle/>
          <a:p>
            <a:r>
              <a:rPr lang="en-GB" sz="750" dirty="0">
                <a:solidFill>
                  <a:srgbClr val="888B8D"/>
                </a:solidFill>
                <a:latin typeface="Arial"/>
              </a:rPr>
              <a:t>RSM | </a:t>
            </a:r>
            <a:fld id="{D3664AF6-26E3-4378-990F-C4F4E21208D6}" type="slidenum">
              <a:rPr lang="en-GB" sz="750" smtClean="0">
                <a:solidFill>
                  <a:srgbClr val="888B8D"/>
                </a:solidFill>
                <a:latin typeface="Arial"/>
              </a:rPr>
              <a:pPr/>
              <a:t>25</a:t>
            </a:fld>
            <a:endParaRPr lang="en-GB" sz="750" dirty="0">
              <a:solidFill>
                <a:srgbClr val="888B8D"/>
              </a:solidFill>
              <a:latin typeface="Arial"/>
            </a:endParaRPr>
          </a:p>
          <a:p>
            <a:endParaRPr lang="en-US" dirty="0"/>
          </a:p>
        </p:txBody>
      </p:sp>
      <p:pic>
        <p:nvPicPr>
          <p:cNvPr id="6" name="Picture 5">
            <a:extLst>
              <a:ext uri="{FF2B5EF4-FFF2-40B4-BE49-F238E27FC236}">
                <a16:creationId xmlns:a16="http://schemas.microsoft.com/office/drawing/2014/main" id="{AAEB03DD-7BBB-2F51-0B8F-9907FFA10051}"/>
              </a:ext>
            </a:extLst>
          </p:cNvPr>
          <p:cNvPicPr>
            <a:picLocks noChangeAspect="1"/>
          </p:cNvPicPr>
          <p:nvPr/>
        </p:nvPicPr>
        <p:blipFill>
          <a:blip r:embed="rId2"/>
          <a:stretch>
            <a:fillRect/>
          </a:stretch>
        </p:blipFill>
        <p:spPr>
          <a:xfrm>
            <a:off x="89986" y="1570527"/>
            <a:ext cx="8964027" cy="2209524"/>
          </a:xfrm>
          <a:prstGeom prst="rect">
            <a:avLst/>
          </a:prstGeom>
        </p:spPr>
      </p:pic>
    </p:spTree>
    <p:extLst>
      <p:ext uri="{BB962C8B-B14F-4D97-AF65-F5344CB8AC3E}">
        <p14:creationId xmlns:p14="http://schemas.microsoft.com/office/powerpoint/2010/main" val="220425196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755F81-D3ED-87F5-E5A2-5AE276ED416A}"/>
              </a:ext>
            </a:extLst>
          </p:cNvPr>
          <p:cNvSpPr>
            <a:spLocks noGrp="1"/>
          </p:cNvSpPr>
          <p:nvPr>
            <p:ph type="title"/>
          </p:nvPr>
        </p:nvSpPr>
        <p:spPr>
          <a:xfrm>
            <a:off x="430592" y="232453"/>
            <a:ext cx="7966344" cy="830997"/>
          </a:xfrm>
        </p:spPr>
        <p:txBody>
          <a:bodyPr/>
          <a:lstStyle/>
          <a:p>
            <a:r>
              <a:rPr lang="en-US" dirty="0"/>
              <a:t>Expect future financing to increase with the looming debt maturity wall </a:t>
            </a:r>
          </a:p>
        </p:txBody>
      </p:sp>
      <p:sp>
        <p:nvSpPr>
          <p:cNvPr id="4" name="Slide Number Placeholder 3">
            <a:extLst>
              <a:ext uri="{FF2B5EF4-FFF2-40B4-BE49-F238E27FC236}">
                <a16:creationId xmlns:a16="http://schemas.microsoft.com/office/drawing/2014/main" id="{996E7A82-6DC5-FEDA-6971-CF7A38B49BBF}"/>
              </a:ext>
            </a:extLst>
          </p:cNvPr>
          <p:cNvSpPr>
            <a:spLocks noGrp="1"/>
          </p:cNvSpPr>
          <p:nvPr>
            <p:ph type="sldNum" sz="quarter" idx="4"/>
          </p:nvPr>
        </p:nvSpPr>
        <p:spPr>
          <a:xfrm>
            <a:off x="8396936" y="4759397"/>
            <a:ext cx="450321" cy="115416"/>
          </a:xfrm>
        </p:spPr>
        <p:txBody>
          <a:bodyPr/>
          <a:lstStyle/>
          <a:p>
            <a:r>
              <a:rPr lang="en-GB" sz="750" dirty="0">
                <a:solidFill>
                  <a:srgbClr val="888B8D"/>
                </a:solidFill>
                <a:latin typeface="Arial"/>
              </a:rPr>
              <a:t>RSM | </a:t>
            </a:r>
            <a:fld id="{D3664AF6-26E3-4378-990F-C4F4E21208D6}" type="slidenum">
              <a:rPr lang="en-GB" sz="750" smtClean="0">
                <a:solidFill>
                  <a:srgbClr val="888B8D"/>
                </a:solidFill>
                <a:latin typeface="Arial"/>
              </a:rPr>
              <a:pPr/>
              <a:t>26</a:t>
            </a:fld>
            <a:endParaRPr lang="en-GB" sz="750" dirty="0">
              <a:solidFill>
                <a:srgbClr val="888B8D"/>
              </a:solidFill>
              <a:latin typeface="Arial"/>
            </a:endParaRPr>
          </a:p>
        </p:txBody>
      </p:sp>
      <p:pic>
        <p:nvPicPr>
          <p:cNvPr id="6" name="Picture 5">
            <a:extLst>
              <a:ext uri="{FF2B5EF4-FFF2-40B4-BE49-F238E27FC236}">
                <a16:creationId xmlns:a16="http://schemas.microsoft.com/office/drawing/2014/main" id="{7CA1A6C9-26D3-4812-90BD-9FC95F883FF2}"/>
              </a:ext>
            </a:extLst>
          </p:cNvPr>
          <p:cNvPicPr>
            <a:picLocks noChangeAspect="1"/>
          </p:cNvPicPr>
          <p:nvPr/>
        </p:nvPicPr>
        <p:blipFill>
          <a:blip r:embed="rId2"/>
          <a:stretch>
            <a:fillRect/>
          </a:stretch>
        </p:blipFill>
        <p:spPr>
          <a:xfrm>
            <a:off x="650329" y="1019950"/>
            <a:ext cx="7137583" cy="3417784"/>
          </a:xfrm>
          <a:prstGeom prst="rect">
            <a:avLst/>
          </a:prstGeom>
        </p:spPr>
      </p:pic>
      <p:sp>
        <p:nvSpPr>
          <p:cNvPr id="7" name="Text Placeholder 2">
            <a:extLst>
              <a:ext uri="{FF2B5EF4-FFF2-40B4-BE49-F238E27FC236}">
                <a16:creationId xmlns:a16="http://schemas.microsoft.com/office/drawing/2014/main" id="{184E6899-CB17-11BB-A2C4-AC277F7C7F5D}"/>
              </a:ext>
            </a:extLst>
          </p:cNvPr>
          <p:cNvSpPr>
            <a:spLocks noGrp="1"/>
          </p:cNvSpPr>
          <p:nvPr>
            <p:ph type="body" sz="quarter" idx="14"/>
          </p:nvPr>
        </p:nvSpPr>
        <p:spPr>
          <a:xfrm>
            <a:off x="296743" y="4511642"/>
            <a:ext cx="7966344" cy="247755"/>
          </a:xfrm>
        </p:spPr>
        <p:txBody>
          <a:bodyPr>
            <a:normAutofit/>
          </a:bodyPr>
          <a:lstStyle/>
          <a:p>
            <a:r>
              <a:rPr lang="en-US" sz="1000" dirty="0"/>
              <a:t>Source: Bloomberg</a:t>
            </a:r>
          </a:p>
        </p:txBody>
      </p:sp>
    </p:spTree>
    <p:extLst>
      <p:ext uri="{BB962C8B-B14F-4D97-AF65-F5344CB8AC3E}">
        <p14:creationId xmlns:p14="http://schemas.microsoft.com/office/powerpoint/2010/main" val="329975870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755F81-D3ED-87F5-E5A2-5AE276ED416A}"/>
              </a:ext>
            </a:extLst>
          </p:cNvPr>
          <p:cNvSpPr>
            <a:spLocks noGrp="1"/>
          </p:cNvSpPr>
          <p:nvPr>
            <p:ph type="title"/>
          </p:nvPr>
        </p:nvSpPr>
        <p:spPr>
          <a:xfrm>
            <a:off x="430592" y="232453"/>
            <a:ext cx="7966344" cy="415498"/>
          </a:xfrm>
        </p:spPr>
        <p:txBody>
          <a:bodyPr/>
          <a:lstStyle/>
          <a:p>
            <a:r>
              <a:rPr lang="en-US" dirty="0"/>
              <a:t>Value-based care on the rise </a:t>
            </a:r>
          </a:p>
        </p:txBody>
      </p:sp>
      <p:sp>
        <p:nvSpPr>
          <p:cNvPr id="4" name="Slide Number Placeholder 3">
            <a:extLst>
              <a:ext uri="{FF2B5EF4-FFF2-40B4-BE49-F238E27FC236}">
                <a16:creationId xmlns:a16="http://schemas.microsoft.com/office/drawing/2014/main" id="{996E7A82-6DC5-FEDA-6971-CF7A38B49BBF}"/>
              </a:ext>
            </a:extLst>
          </p:cNvPr>
          <p:cNvSpPr>
            <a:spLocks noGrp="1"/>
          </p:cNvSpPr>
          <p:nvPr>
            <p:ph type="sldNum" sz="quarter" idx="4"/>
          </p:nvPr>
        </p:nvSpPr>
        <p:spPr>
          <a:xfrm>
            <a:off x="8396936" y="4759397"/>
            <a:ext cx="450321" cy="115416"/>
          </a:xfrm>
        </p:spPr>
        <p:txBody>
          <a:bodyPr/>
          <a:lstStyle/>
          <a:p>
            <a:r>
              <a:rPr lang="en-GB" sz="750" dirty="0">
                <a:solidFill>
                  <a:srgbClr val="888B8D"/>
                </a:solidFill>
                <a:latin typeface="Arial"/>
              </a:rPr>
              <a:t>RSM | </a:t>
            </a:r>
            <a:fld id="{D3664AF6-26E3-4378-990F-C4F4E21208D6}" type="slidenum">
              <a:rPr lang="en-GB" sz="750" smtClean="0">
                <a:solidFill>
                  <a:srgbClr val="888B8D"/>
                </a:solidFill>
                <a:latin typeface="Arial"/>
              </a:rPr>
              <a:pPr/>
              <a:t>27</a:t>
            </a:fld>
            <a:endParaRPr lang="en-GB" sz="750" dirty="0">
              <a:solidFill>
                <a:srgbClr val="888B8D"/>
              </a:solidFill>
              <a:latin typeface="Arial"/>
            </a:endParaRPr>
          </a:p>
        </p:txBody>
      </p:sp>
      <p:graphicFrame>
        <p:nvGraphicFramePr>
          <p:cNvPr id="3" name="Chart 2">
            <a:extLst>
              <a:ext uri="{FF2B5EF4-FFF2-40B4-BE49-F238E27FC236}">
                <a16:creationId xmlns:a16="http://schemas.microsoft.com/office/drawing/2014/main" id="{88DE423A-7F09-51BA-A97D-F49F5207B6B9}"/>
              </a:ext>
            </a:extLst>
          </p:cNvPr>
          <p:cNvGraphicFramePr>
            <a:graphicFrameLocks/>
          </p:cNvGraphicFramePr>
          <p:nvPr>
            <p:extLst>
              <p:ext uri="{D42A27DB-BD31-4B8C-83A1-F6EECF244321}">
                <p14:modId xmlns:p14="http://schemas.microsoft.com/office/powerpoint/2010/main" val="2507976161"/>
              </p:ext>
            </p:extLst>
          </p:nvPr>
        </p:nvGraphicFramePr>
        <p:xfrm>
          <a:off x="990600" y="814885"/>
          <a:ext cx="6934200" cy="3513729"/>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C04E7223-FF24-5EFF-B704-2FC80149E607}"/>
              </a:ext>
            </a:extLst>
          </p:cNvPr>
          <p:cNvSpPr>
            <a:spLocks noGrp="1"/>
          </p:cNvSpPr>
          <p:nvPr>
            <p:ph type="body" sz="quarter" idx="14"/>
          </p:nvPr>
        </p:nvSpPr>
        <p:spPr/>
        <p:txBody>
          <a:bodyPr/>
          <a:lstStyle/>
          <a:p>
            <a:endParaRPr lang="en-US" dirty="0"/>
          </a:p>
        </p:txBody>
      </p:sp>
    </p:spTree>
    <p:extLst>
      <p:ext uri="{BB962C8B-B14F-4D97-AF65-F5344CB8AC3E}">
        <p14:creationId xmlns:p14="http://schemas.microsoft.com/office/powerpoint/2010/main" val="278911114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ction Title">
            <a:extLst>
              <a:ext uri="{FF2B5EF4-FFF2-40B4-BE49-F238E27FC236}">
                <a16:creationId xmlns:a16="http://schemas.microsoft.com/office/drawing/2014/main" id="{5E5C073F-8063-6B2A-E670-59D6291FA0C4}"/>
              </a:ext>
            </a:extLst>
          </p:cNvPr>
          <p:cNvSpPr>
            <a:spLocks noGrp="1"/>
          </p:cNvSpPr>
          <p:nvPr>
            <p:ph type="title"/>
            <p:custDataLst>
              <p:tags r:id="rId2"/>
            </p:custDataLst>
          </p:nvPr>
        </p:nvSpPr>
        <p:spPr>
          <a:xfrm>
            <a:off x="1939529" y="1822500"/>
            <a:ext cx="5314397" cy="461665"/>
          </a:xfrm>
        </p:spPr>
        <p:txBody>
          <a:bodyPr>
            <a:normAutofit fontScale="90000"/>
          </a:bodyPr>
          <a:lstStyle/>
          <a:p>
            <a:r>
              <a:rPr lang="en-US" dirty="0"/>
              <a:t>Regulatory issues for health care organizations to consider </a:t>
            </a:r>
            <a:endParaRPr lang="en-GB" dirty="0"/>
          </a:p>
        </p:txBody>
      </p:sp>
    </p:spTree>
    <p:custDataLst>
      <p:tags r:id="rId1"/>
    </p:custDataLst>
    <p:extLst>
      <p:ext uri="{BB962C8B-B14F-4D97-AF65-F5344CB8AC3E}">
        <p14:creationId xmlns:p14="http://schemas.microsoft.com/office/powerpoint/2010/main" val="1835943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8A750B-0625-113D-639C-006B0A4C3582}"/>
              </a:ext>
            </a:extLst>
          </p:cNvPr>
          <p:cNvSpPr>
            <a:spLocks noGrp="1"/>
          </p:cNvSpPr>
          <p:nvPr>
            <p:ph type="title"/>
          </p:nvPr>
        </p:nvSpPr>
        <p:spPr>
          <a:xfrm>
            <a:off x="256112" y="178595"/>
            <a:ext cx="7966344" cy="830997"/>
          </a:xfrm>
        </p:spPr>
        <p:txBody>
          <a:bodyPr/>
          <a:lstStyle/>
          <a:p>
            <a:r>
              <a:rPr lang="en-US" dirty="0"/>
              <a:t>Regulatory scrutiny heats up for private equity health care transactions</a:t>
            </a:r>
          </a:p>
        </p:txBody>
      </p:sp>
      <p:sp>
        <p:nvSpPr>
          <p:cNvPr id="3" name="Slide Number Placeholder 1">
            <a:extLst>
              <a:ext uri="{FF2B5EF4-FFF2-40B4-BE49-F238E27FC236}">
                <a16:creationId xmlns:a16="http://schemas.microsoft.com/office/drawing/2014/main" id="{82AEEE55-9F5B-DA71-45AC-F12EDA470D89}"/>
              </a:ext>
            </a:extLst>
          </p:cNvPr>
          <p:cNvSpPr>
            <a:spLocks noGrp="1"/>
          </p:cNvSpPr>
          <p:nvPr>
            <p:ph type="sldNum" sz="quarter" idx="4"/>
          </p:nvPr>
        </p:nvSpPr>
        <p:spPr>
          <a:xfrm>
            <a:off x="8222456" y="4759396"/>
            <a:ext cx="624801" cy="205509"/>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750" b="0" i="0" u="none" strike="noStrike" kern="1200" cap="none" spc="0" normalizeH="0" baseline="0" noProof="0" dirty="0">
                <a:ln>
                  <a:noFill/>
                </a:ln>
                <a:solidFill>
                  <a:srgbClr val="888B8D"/>
                </a:solidFill>
                <a:effectLst/>
                <a:uLnTx/>
                <a:uFillTx/>
                <a:latin typeface="Arial"/>
                <a:ea typeface="+mn-ea"/>
                <a:cs typeface="+mn-cs"/>
              </a:rPr>
              <a:t>RSM | </a:t>
            </a:r>
            <a:fld id="{D3664AF6-26E3-4378-990F-C4F4E21208D6}" type="slidenum">
              <a:rPr kumimoji="0" lang="en-GB" sz="750" b="0" i="0" u="none" strike="noStrike" kern="1200" cap="none" spc="0" normalizeH="0" baseline="0" noProof="0">
                <a:ln>
                  <a:noFill/>
                </a:ln>
                <a:solidFill>
                  <a:srgbClr val="888B8D"/>
                </a:solidFill>
                <a:effectLst/>
                <a:uLnTx/>
                <a:uFillTx/>
                <a:latin typeface="Arial"/>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29</a:t>
            </a:fld>
            <a:endParaRPr kumimoji="0" lang="en-GB" sz="750" b="0" i="0" u="none" strike="noStrike" kern="1200" cap="none" spc="0" normalizeH="0" baseline="0" noProof="0" dirty="0">
              <a:ln>
                <a:noFill/>
              </a:ln>
              <a:solidFill>
                <a:srgbClr val="888B8D"/>
              </a:solidFill>
              <a:effectLst/>
              <a:uLnTx/>
              <a:uFillTx/>
              <a:latin typeface="Arial"/>
              <a:ea typeface="+mn-ea"/>
              <a:cs typeface="+mn-cs"/>
            </a:endParaRPr>
          </a:p>
        </p:txBody>
      </p:sp>
      <p:pic>
        <p:nvPicPr>
          <p:cNvPr id="5" name="Content Placeholder 6">
            <a:extLst>
              <a:ext uri="{FF2B5EF4-FFF2-40B4-BE49-F238E27FC236}">
                <a16:creationId xmlns:a16="http://schemas.microsoft.com/office/drawing/2014/main" id="{E2E50981-73E4-27F0-1336-282BDA9DAC7A}"/>
              </a:ext>
            </a:extLst>
          </p:cNvPr>
          <p:cNvPicPr>
            <a:picLocks noChangeAspect="1"/>
          </p:cNvPicPr>
          <p:nvPr/>
        </p:nvPicPr>
        <p:blipFill>
          <a:blip r:embed="rId3"/>
          <a:stretch>
            <a:fillRect/>
          </a:stretch>
        </p:blipFill>
        <p:spPr>
          <a:xfrm>
            <a:off x="1852635" y="1026767"/>
            <a:ext cx="5239931" cy="3479800"/>
          </a:xfrm>
          <a:prstGeom prst="rect">
            <a:avLst/>
          </a:prstGeom>
        </p:spPr>
      </p:pic>
      <p:sp>
        <p:nvSpPr>
          <p:cNvPr id="8" name="TextBox 7">
            <a:extLst>
              <a:ext uri="{FF2B5EF4-FFF2-40B4-BE49-F238E27FC236}">
                <a16:creationId xmlns:a16="http://schemas.microsoft.com/office/drawing/2014/main" id="{4174A7DE-0B82-49B5-FAD0-C0994D0C0F93}"/>
              </a:ext>
            </a:extLst>
          </p:cNvPr>
          <p:cNvSpPr txBox="1"/>
          <p:nvPr/>
        </p:nvSpPr>
        <p:spPr>
          <a:xfrm>
            <a:off x="1908303" y="4383456"/>
            <a:ext cx="37338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595959"/>
                </a:solidFill>
                <a:effectLst/>
                <a:uLnTx/>
                <a:uFillTx/>
              </a:rPr>
              <a:t>Source: McDermott Will &amp;Emery</a:t>
            </a:r>
          </a:p>
        </p:txBody>
      </p:sp>
    </p:spTree>
    <p:extLst>
      <p:ext uri="{BB962C8B-B14F-4D97-AF65-F5344CB8AC3E}">
        <p14:creationId xmlns:p14="http://schemas.microsoft.com/office/powerpoint/2010/main" val="34917977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8828" y="211305"/>
            <a:ext cx="7966344" cy="415499"/>
          </a:xfrm>
        </p:spPr>
        <p:txBody>
          <a:bodyPr>
            <a:normAutofit/>
          </a:bodyPr>
          <a:lstStyle/>
          <a:p>
            <a:r>
              <a:rPr lang="en-US" dirty="0"/>
              <a:t>RSM Introductions</a:t>
            </a:r>
          </a:p>
        </p:txBody>
      </p:sp>
      <p:sp>
        <p:nvSpPr>
          <p:cNvPr id="20" name="Text Placeholder 8">
            <a:extLst>
              <a:ext uri="{FF2B5EF4-FFF2-40B4-BE49-F238E27FC236}">
                <a16:creationId xmlns:a16="http://schemas.microsoft.com/office/drawing/2014/main" id="{C05DAF41-B31A-1916-7381-6BC26B232215}"/>
              </a:ext>
            </a:extLst>
          </p:cNvPr>
          <p:cNvSpPr txBox="1">
            <a:spLocks/>
          </p:cNvSpPr>
          <p:nvPr/>
        </p:nvSpPr>
        <p:spPr>
          <a:xfrm>
            <a:off x="4571999" y="2459295"/>
            <a:ext cx="4082911" cy="1919824"/>
          </a:xfrm>
          <a:prstGeom prst="rect">
            <a:avLst/>
          </a:prstGeom>
          <a:solidFill>
            <a:schemeClr val="tx1">
              <a:lumMod val="90000"/>
              <a:lumOff val="10000"/>
            </a:schemeClr>
          </a:solidFill>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endParaRPr lang="en-US" sz="900" dirty="0">
              <a:solidFill>
                <a:schemeClr val="bg1"/>
              </a:solidFill>
              <a:latin typeface="+mj-lt"/>
            </a:endParaRPr>
          </a:p>
          <a:p>
            <a:endParaRPr lang="en-US" sz="900" dirty="0">
              <a:solidFill>
                <a:schemeClr val="bg1"/>
              </a:solidFill>
              <a:latin typeface="+mj-lt"/>
            </a:endParaRPr>
          </a:p>
          <a:p>
            <a:r>
              <a:rPr lang="en-US" sz="900" dirty="0">
                <a:solidFill>
                  <a:schemeClr val="bg1"/>
                </a:solidFill>
                <a:latin typeface="+mj-lt"/>
              </a:rPr>
              <a:t>Danny has over 12 years of experience bringing value to organizations in the health care ecosystem ranging from managed care organizations and academic medical centers, to nonprofit and government-run health care systems. </a:t>
            </a:r>
          </a:p>
          <a:p>
            <a:r>
              <a:rPr lang="en-US" sz="900" dirty="0">
                <a:solidFill>
                  <a:schemeClr val="bg1"/>
                </a:solidFill>
                <a:latin typeface="+mj-lt"/>
              </a:rPr>
              <a:t>Danny works alongside the firm’s chief economist and his fellow senior analysts to understand, forecast and communicate economic, business and technology trends affecting middle market businesses</a:t>
            </a:r>
            <a:r>
              <a:rPr lang="en-US" sz="900" dirty="0">
                <a:latin typeface="+mj-lt"/>
              </a:rPr>
              <a:t>.</a:t>
            </a:r>
            <a:endParaRPr lang="en-US" sz="900" dirty="0">
              <a:latin typeface="+mj-lt"/>
              <a:cs typeface="Arial"/>
            </a:endParaRPr>
          </a:p>
          <a:p>
            <a:endParaRPr lang="en-GB" dirty="0"/>
          </a:p>
          <a:p>
            <a:endParaRPr lang="en-US" dirty="0"/>
          </a:p>
        </p:txBody>
      </p:sp>
      <p:sp>
        <p:nvSpPr>
          <p:cNvPr id="21" name="Text Placeholder 4">
            <a:extLst>
              <a:ext uri="{FF2B5EF4-FFF2-40B4-BE49-F238E27FC236}">
                <a16:creationId xmlns:a16="http://schemas.microsoft.com/office/drawing/2014/main" id="{822B0CC3-D1B3-0196-F0A4-A153F33D18D5}"/>
              </a:ext>
            </a:extLst>
          </p:cNvPr>
          <p:cNvSpPr txBox="1">
            <a:spLocks/>
          </p:cNvSpPr>
          <p:nvPr/>
        </p:nvSpPr>
        <p:spPr>
          <a:xfrm>
            <a:off x="489090" y="2443163"/>
            <a:ext cx="3651674" cy="2021681"/>
          </a:xfrm>
          <a:prstGeom prst="rect">
            <a:avLst/>
          </a:prstGeom>
          <a:solidFill>
            <a:srgbClr val="00B0F0"/>
          </a:solidFill>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pPr>
              <a:defRPr/>
            </a:pPr>
            <a:endParaRPr lang="en-US" sz="900" dirty="0">
              <a:solidFill>
                <a:schemeClr val="bg1"/>
              </a:solidFill>
            </a:endParaRPr>
          </a:p>
          <a:p>
            <a:pPr>
              <a:defRPr/>
            </a:pPr>
            <a:endParaRPr lang="en-US" sz="900" dirty="0">
              <a:solidFill>
                <a:schemeClr val="bg1"/>
              </a:solidFill>
            </a:endParaRPr>
          </a:p>
          <a:p>
            <a:pPr>
              <a:defRPr/>
            </a:pPr>
            <a:r>
              <a:rPr lang="en-US" sz="900" dirty="0">
                <a:solidFill>
                  <a:schemeClr val="bg1"/>
                </a:solidFill>
              </a:rPr>
              <a:t>Michael has over 15 years of health care revenue cycle experience and system implementations. He has lead process improvement engagements in revenue cycle successfully growing the bottom line and has built educational materials used to train coders and physicians on compliant billing coding practices. </a:t>
            </a:r>
          </a:p>
          <a:p>
            <a:pPr>
              <a:defRPr/>
            </a:pPr>
            <a:r>
              <a:rPr lang="en-US" sz="900" dirty="0">
                <a:solidFill>
                  <a:schemeClr val="bg1"/>
                </a:solidFill>
              </a:rPr>
              <a:t>Michael’s focus is on improving operational and financial performance for clients in the RSM health care consulting practice. As one of RSM’s health care analysts, Michael contributes thought leadership articles and content on industry trends affecting middle market businesses.</a:t>
            </a:r>
          </a:p>
        </p:txBody>
      </p:sp>
      <p:sp>
        <p:nvSpPr>
          <p:cNvPr id="22" name="Text Placeholder 9">
            <a:extLst>
              <a:ext uri="{FF2B5EF4-FFF2-40B4-BE49-F238E27FC236}">
                <a16:creationId xmlns:a16="http://schemas.microsoft.com/office/drawing/2014/main" id="{4963610F-0312-3753-FEC0-7E2C0DE92B87}"/>
              </a:ext>
            </a:extLst>
          </p:cNvPr>
          <p:cNvSpPr txBox="1">
            <a:spLocks/>
          </p:cNvSpPr>
          <p:nvPr/>
        </p:nvSpPr>
        <p:spPr>
          <a:xfrm>
            <a:off x="4572000" y="2441947"/>
            <a:ext cx="3734449" cy="229877"/>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solidFill>
                  <a:schemeClr val="bg1"/>
                </a:solidFill>
              </a:rPr>
              <a:t>Danny Schmidt </a:t>
            </a:r>
          </a:p>
          <a:p>
            <a:endParaRPr lang="en-US" dirty="0"/>
          </a:p>
        </p:txBody>
      </p:sp>
      <p:sp>
        <p:nvSpPr>
          <p:cNvPr id="23" name="Text Placeholder 10">
            <a:extLst>
              <a:ext uri="{FF2B5EF4-FFF2-40B4-BE49-F238E27FC236}">
                <a16:creationId xmlns:a16="http://schemas.microsoft.com/office/drawing/2014/main" id="{78DAC57E-D1A8-1407-735E-5635929276A7}"/>
              </a:ext>
            </a:extLst>
          </p:cNvPr>
          <p:cNvSpPr txBox="1">
            <a:spLocks/>
          </p:cNvSpPr>
          <p:nvPr/>
        </p:nvSpPr>
        <p:spPr>
          <a:xfrm>
            <a:off x="4572000" y="2625989"/>
            <a:ext cx="3983172" cy="229877"/>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solidFill>
                  <a:schemeClr val="bg1"/>
                </a:solidFill>
              </a:rPr>
              <a:t>Senior Manager and Health Care Senior Analyst </a:t>
            </a:r>
          </a:p>
        </p:txBody>
      </p:sp>
      <p:sp>
        <p:nvSpPr>
          <p:cNvPr id="24" name="Slide Number Placeholder 1">
            <a:extLst>
              <a:ext uri="{FF2B5EF4-FFF2-40B4-BE49-F238E27FC236}">
                <a16:creationId xmlns:a16="http://schemas.microsoft.com/office/drawing/2014/main" id="{B6064EB4-080C-CBED-3F9F-0C94C1570818}"/>
              </a:ext>
            </a:extLst>
          </p:cNvPr>
          <p:cNvSpPr txBox="1">
            <a:spLocks/>
          </p:cNvSpPr>
          <p:nvPr/>
        </p:nvSpPr>
        <p:spPr>
          <a:xfrm>
            <a:off x="8396936" y="4759397"/>
            <a:ext cx="450321" cy="115416"/>
          </a:xfrm>
          <a:prstGeom prst="rect">
            <a:avLst/>
          </a:prstGeom>
        </p:spPr>
        <p:txBody>
          <a:bodyPr/>
          <a:lstStyle>
            <a:defPPr>
              <a:defRPr lang="en-US"/>
            </a:defPPr>
            <a:lvl1pPr marL="0" algn="l" defTabSz="816270" rtl="0" eaLnBrk="1" latinLnBrk="0" hangingPunct="1">
              <a:defRPr sz="1600" kern="1200">
                <a:solidFill>
                  <a:schemeClr val="tx1"/>
                </a:solidFill>
                <a:latin typeface="+mn-lt"/>
                <a:ea typeface="+mn-ea"/>
                <a:cs typeface="+mn-cs"/>
              </a:defRPr>
            </a:lvl1pPr>
            <a:lvl2pPr marL="408135" algn="l" defTabSz="816270" rtl="0" eaLnBrk="1" latinLnBrk="0" hangingPunct="1">
              <a:defRPr sz="1600" kern="1200">
                <a:solidFill>
                  <a:schemeClr val="tx1"/>
                </a:solidFill>
                <a:latin typeface="+mn-lt"/>
                <a:ea typeface="+mn-ea"/>
                <a:cs typeface="+mn-cs"/>
              </a:defRPr>
            </a:lvl2pPr>
            <a:lvl3pPr marL="816270" algn="l" defTabSz="816270" rtl="0" eaLnBrk="1" latinLnBrk="0" hangingPunct="1">
              <a:defRPr sz="1600" kern="1200">
                <a:solidFill>
                  <a:schemeClr val="tx1"/>
                </a:solidFill>
                <a:latin typeface="+mn-lt"/>
                <a:ea typeface="+mn-ea"/>
                <a:cs typeface="+mn-cs"/>
              </a:defRPr>
            </a:lvl3pPr>
            <a:lvl4pPr marL="1224404" algn="l" defTabSz="816270" rtl="0" eaLnBrk="1" latinLnBrk="0" hangingPunct="1">
              <a:defRPr sz="1600" kern="1200">
                <a:solidFill>
                  <a:schemeClr val="tx1"/>
                </a:solidFill>
                <a:latin typeface="+mn-lt"/>
                <a:ea typeface="+mn-ea"/>
                <a:cs typeface="+mn-cs"/>
              </a:defRPr>
            </a:lvl4pPr>
            <a:lvl5pPr marL="1632540" algn="l" defTabSz="816270" rtl="0" eaLnBrk="1" latinLnBrk="0" hangingPunct="1">
              <a:defRPr sz="1600" kern="1200">
                <a:solidFill>
                  <a:schemeClr val="tx1"/>
                </a:solidFill>
                <a:latin typeface="+mn-lt"/>
                <a:ea typeface="+mn-ea"/>
                <a:cs typeface="+mn-cs"/>
              </a:defRPr>
            </a:lvl5pPr>
            <a:lvl6pPr marL="2040675" algn="l" defTabSz="816270" rtl="0" eaLnBrk="1" latinLnBrk="0" hangingPunct="1">
              <a:defRPr sz="1600" kern="1200">
                <a:solidFill>
                  <a:schemeClr val="tx1"/>
                </a:solidFill>
                <a:latin typeface="+mn-lt"/>
                <a:ea typeface="+mn-ea"/>
                <a:cs typeface="+mn-cs"/>
              </a:defRPr>
            </a:lvl6pPr>
            <a:lvl7pPr marL="2448809" algn="l" defTabSz="816270" rtl="0" eaLnBrk="1" latinLnBrk="0" hangingPunct="1">
              <a:defRPr sz="1600" kern="1200">
                <a:solidFill>
                  <a:schemeClr val="tx1"/>
                </a:solidFill>
                <a:latin typeface="+mn-lt"/>
                <a:ea typeface="+mn-ea"/>
                <a:cs typeface="+mn-cs"/>
              </a:defRPr>
            </a:lvl7pPr>
            <a:lvl8pPr marL="2856944" algn="l" defTabSz="816270" rtl="0" eaLnBrk="1" latinLnBrk="0" hangingPunct="1">
              <a:defRPr sz="1600" kern="1200">
                <a:solidFill>
                  <a:schemeClr val="tx1"/>
                </a:solidFill>
                <a:latin typeface="+mn-lt"/>
                <a:ea typeface="+mn-ea"/>
                <a:cs typeface="+mn-cs"/>
              </a:defRPr>
            </a:lvl8pPr>
            <a:lvl9pPr marL="3265079" algn="l" defTabSz="816270" rtl="0" eaLnBrk="1" latinLnBrk="0" hangingPunct="1">
              <a:defRPr sz="1600" kern="1200">
                <a:solidFill>
                  <a:schemeClr val="tx1"/>
                </a:solidFill>
                <a:latin typeface="+mn-lt"/>
                <a:ea typeface="+mn-ea"/>
                <a:cs typeface="+mn-cs"/>
              </a:defRPr>
            </a:lvl9pPr>
          </a:lstStyle>
          <a:p>
            <a:endParaRPr dirty="0"/>
          </a:p>
        </p:txBody>
      </p:sp>
      <p:pic>
        <p:nvPicPr>
          <p:cNvPr id="25" name="Picture Placeholder 6">
            <a:extLst>
              <a:ext uri="{FF2B5EF4-FFF2-40B4-BE49-F238E27FC236}">
                <a16:creationId xmlns:a16="http://schemas.microsoft.com/office/drawing/2014/main" id="{9958567F-79EB-1999-4F17-716FE8F9B44B}"/>
              </a:ext>
            </a:extLst>
          </p:cNvPr>
          <p:cNvPicPr>
            <a:picLocks noChangeAspect="1"/>
          </p:cNvPicPr>
          <p:nvPr/>
        </p:nvPicPr>
        <p:blipFill>
          <a:blip r:embed="rId3"/>
          <a:srcRect l="12500" r="12500"/>
          <a:stretch>
            <a:fillRect/>
          </a:stretch>
        </p:blipFill>
        <p:spPr>
          <a:xfrm>
            <a:off x="4633913" y="1090397"/>
            <a:ext cx="1241425" cy="1241425"/>
          </a:xfrm>
          <a:prstGeom prst="rect">
            <a:avLst/>
          </a:prstGeom>
        </p:spPr>
      </p:pic>
      <p:pic>
        <p:nvPicPr>
          <p:cNvPr id="26" name="Picture Placeholder 8">
            <a:extLst>
              <a:ext uri="{FF2B5EF4-FFF2-40B4-BE49-F238E27FC236}">
                <a16:creationId xmlns:a16="http://schemas.microsoft.com/office/drawing/2014/main" id="{08D2A062-0D36-82AC-A7EC-6753053AD741}"/>
              </a:ext>
            </a:extLst>
          </p:cNvPr>
          <p:cNvPicPr>
            <a:picLocks noChangeAspect="1"/>
          </p:cNvPicPr>
          <p:nvPr/>
        </p:nvPicPr>
        <p:blipFill>
          <a:blip r:embed="rId4">
            <a:extLst>
              <a:ext uri="{28A0092B-C50C-407E-A947-70E740481C1C}">
                <a14:useLocalDpi xmlns:a14="http://schemas.microsoft.com/office/drawing/2010/main" val="0"/>
              </a:ext>
            </a:extLst>
          </a:blip>
          <a:srcRect t="11642" b="11642"/>
          <a:stretch/>
        </p:blipFill>
        <p:spPr>
          <a:xfrm>
            <a:off x="563568" y="1085965"/>
            <a:ext cx="1239838" cy="1239837"/>
          </a:xfrm>
          <a:prstGeom prst="rect">
            <a:avLst/>
          </a:prstGeom>
          <a:ln>
            <a:noFill/>
          </a:ln>
        </p:spPr>
      </p:pic>
      <p:sp>
        <p:nvSpPr>
          <p:cNvPr id="27" name="Text Placeholder 7">
            <a:extLst>
              <a:ext uri="{FF2B5EF4-FFF2-40B4-BE49-F238E27FC236}">
                <a16:creationId xmlns:a16="http://schemas.microsoft.com/office/drawing/2014/main" id="{37588679-E092-1DAD-D22A-48BC66E73840}"/>
              </a:ext>
            </a:extLst>
          </p:cNvPr>
          <p:cNvSpPr txBox="1">
            <a:spLocks/>
          </p:cNvSpPr>
          <p:nvPr/>
        </p:nvSpPr>
        <p:spPr>
          <a:xfrm>
            <a:off x="489090" y="2599907"/>
            <a:ext cx="3734448" cy="229877"/>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solidFill>
                  <a:schemeClr val="bg1"/>
                </a:solidFill>
                <a:latin typeface="Arial"/>
                <a:cs typeface="Arial"/>
              </a:rPr>
              <a:t>Director and Health Care Senior Analyst</a:t>
            </a:r>
            <a:endParaRPr lang="en-US" dirty="0">
              <a:solidFill>
                <a:schemeClr val="bg1"/>
              </a:solidFill>
            </a:endParaRPr>
          </a:p>
          <a:p>
            <a:endParaRPr lang="en-US" dirty="0"/>
          </a:p>
        </p:txBody>
      </p:sp>
      <p:sp>
        <p:nvSpPr>
          <p:cNvPr id="28" name="Text Placeholder 5">
            <a:extLst>
              <a:ext uri="{FF2B5EF4-FFF2-40B4-BE49-F238E27FC236}">
                <a16:creationId xmlns:a16="http://schemas.microsoft.com/office/drawing/2014/main" id="{0B655E50-31E0-E706-3FAD-E5FD25DA75DD}"/>
              </a:ext>
            </a:extLst>
          </p:cNvPr>
          <p:cNvSpPr txBox="1">
            <a:spLocks/>
          </p:cNvSpPr>
          <p:nvPr/>
        </p:nvSpPr>
        <p:spPr>
          <a:xfrm>
            <a:off x="489090" y="2389514"/>
            <a:ext cx="3734448" cy="229877"/>
          </a:xfrm>
          <a:prstGeom prst="rect">
            <a:avLst/>
          </a:prstGeom>
        </p:spPr>
        <p:txBody>
          <a:bodyPr/>
          <a:lstStyle>
            <a:lvl1pPr marL="0" indent="0" algn="l" defTabSz="685800" rtl="0" eaLnBrk="1" latinLnBrk="0" hangingPunct="1">
              <a:lnSpc>
                <a:spcPct val="100000"/>
              </a:lnSpc>
              <a:spcBef>
                <a:spcPts val="450"/>
              </a:spcBef>
              <a:spcAft>
                <a:spcPts val="0"/>
              </a:spcAft>
              <a:buFont typeface="Arial" panose="020B0604020202020204" pitchFamily="34" charset="0"/>
              <a:buNone/>
              <a:defRPr sz="1350" b="0" kern="1200" cap="none" baseline="0">
                <a:solidFill>
                  <a:schemeClr val="accent4"/>
                </a:solidFill>
                <a:latin typeface="+mn-lt"/>
                <a:ea typeface="+mn-ea"/>
                <a:cs typeface="+mn-cs"/>
              </a:defRPr>
            </a:lvl1pPr>
            <a:lvl2pPr marL="135000" indent="-135000" algn="l" defTabSz="685800" rtl="0" eaLnBrk="1" latinLnBrk="0" hangingPunct="1">
              <a:lnSpc>
                <a:spcPct val="100000"/>
              </a:lnSpc>
              <a:spcBef>
                <a:spcPts val="450"/>
              </a:spcBef>
              <a:spcAft>
                <a:spcPts val="0"/>
              </a:spcAft>
              <a:buClrTx/>
              <a:buFont typeface="Wingdings" pitchFamily="2" charset="2"/>
              <a:buChar char="§"/>
              <a:defRPr sz="1350" b="0" kern="1200" cap="none" baseline="0">
                <a:solidFill>
                  <a:schemeClr val="accent4"/>
                </a:solidFill>
                <a:latin typeface="+mn-lt"/>
                <a:ea typeface="+mn-ea"/>
                <a:cs typeface="+mn-cs"/>
              </a:defRPr>
            </a:lvl2pPr>
            <a:lvl3pPr marL="27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3pPr>
            <a:lvl4pPr marL="405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4pPr>
            <a:lvl5pPr marL="540000" indent="-135000" algn="l" defTabSz="685800" rtl="0" eaLnBrk="1" latinLnBrk="0" hangingPunct="1">
              <a:lnSpc>
                <a:spcPct val="100000"/>
              </a:lnSpc>
              <a:spcBef>
                <a:spcPts val="450"/>
              </a:spcBef>
              <a:spcAft>
                <a:spcPts val="0"/>
              </a:spcAft>
              <a:buClrTx/>
              <a:buFont typeface="Arial" panose="020B0604020202020204" pitchFamily="34" charset="0"/>
              <a:buChar char="•"/>
              <a:defRPr sz="1350" b="0" kern="1200" cap="none" baseline="0">
                <a:solidFill>
                  <a:schemeClr val="accent4"/>
                </a:solidFill>
                <a:latin typeface="+mn-lt"/>
                <a:ea typeface="+mn-ea"/>
                <a:cs typeface="+mn-cs"/>
              </a:defRPr>
            </a:lvl5pPr>
            <a:lvl6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accent1"/>
                </a:solidFill>
                <a:latin typeface="+mn-lt"/>
                <a:ea typeface="+mn-ea"/>
                <a:cs typeface="+mn-cs"/>
              </a:defRPr>
            </a:lvl6pPr>
            <a:lvl7pPr marL="0" indent="0" algn="l" defTabSz="685800" rtl="0" eaLnBrk="1" latinLnBrk="0" hangingPunct="1">
              <a:lnSpc>
                <a:spcPct val="110000"/>
              </a:lnSpc>
              <a:spcBef>
                <a:spcPts val="0"/>
              </a:spcBef>
              <a:spcAft>
                <a:spcPts val="150"/>
              </a:spcAft>
              <a:buClr>
                <a:schemeClr val="tx1"/>
              </a:buClr>
              <a:buFontTx/>
              <a:buNone/>
              <a:defRPr sz="1350" b="1" kern="1200" cap="none" baseline="0">
                <a:solidFill>
                  <a:schemeClr val="tx2"/>
                </a:solidFill>
                <a:latin typeface="+mn-lt"/>
                <a:ea typeface="+mn-ea"/>
                <a:cs typeface="+mn-cs"/>
              </a:defRPr>
            </a:lvl7pPr>
            <a:lvl8pPr marL="0" indent="0" algn="l" defTabSz="685800" rtl="0" eaLnBrk="1" latinLnBrk="0" hangingPunct="1">
              <a:lnSpc>
                <a:spcPct val="110000"/>
              </a:lnSpc>
              <a:spcBef>
                <a:spcPts val="300"/>
              </a:spcBef>
              <a:spcAft>
                <a:spcPts val="75"/>
              </a:spcAft>
              <a:buFont typeface="Arial" panose="020B0604020202020204" pitchFamily="34" charset="0"/>
              <a:buNone/>
              <a:defRPr sz="1350" b="0" kern="1200" cap="all" baseline="0">
                <a:solidFill>
                  <a:schemeClr val="accent1"/>
                </a:solidFill>
                <a:latin typeface="+mn-lt"/>
                <a:ea typeface="+mn-ea"/>
                <a:cs typeface="+mn-cs"/>
              </a:defRPr>
            </a:lvl8pPr>
            <a:lvl9pPr marL="0" indent="0" algn="l" defTabSz="685800" rtl="0" eaLnBrk="1" latinLnBrk="0" hangingPunct="1">
              <a:lnSpc>
                <a:spcPct val="110000"/>
              </a:lnSpc>
              <a:spcBef>
                <a:spcPts val="300"/>
              </a:spcBef>
              <a:spcAft>
                <a:spcPts val="150"/>
              </a:spcAft>
              <a:buFont typeface="Arial" panose="020B0604020202020204" pitchFamily="34" charset="0"/>
              <a:buNone/>
              <a:defRPr sz="1050" b="1" kern="1200" cap="none" baseline="0">
                <a:solidFill>
                  <a:schemeClr val="accent1"/>
                </a:solidFill>
                <a:latin typeface="+mn-lt"/>
                <a:ea typeface="+mn-ea"/>
                <a:cs typeface="+mn-cs"/>
              </a:defRPr>
            </a:lvl9pPr>
          </a:lstStyle>
          <a:p>
            <a:r>
              <a:rPr lang="en-US" dirty="0">
                <a:solidFill>
                  <a:schemeClr val="bg1"/>
                </a:solidFill>
              </a:rPr>
              <a:t>Michael Haas</a:t>
            </a:r>
          </a:p>
        </p:txBody>
      </p:sp>
    </p:spTree>
    <p:extLst>
      <p:ext uri="{BB962C8B-B14F-4D97-AF65-F5344CB8AC3E}">
        <p14:creationId xmlns:p14="http://schemas.microsoft.com/office/powerpoint/2010/main" val="153684113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2F612A2B-E852-D078-4804-A9687985F8A7}"/>
              </a:ext>
            </a:extLst>
          </p:cNvPr>
          <p:cNvSpPr/>
          <p:nvPr/>
        </p:nvSpPr>
        <p:spPr>
          <a:xfrm>
            <a:off x="0" y="0"/>
            <a:ext cx="1927138" cy="5143500"/>
          </a:xfrm>
          <a:prstGeom prst="rect">
            <a:avLst/>
          </a:prstGeom>
          <a:solidFill>
            <a:schemeClr val="tx1"/>
          </a:solidFill>
          <a:ln w="952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68580" tIns="822960" rIns="42260" bIns="42260" rtlCol="0" anchor="t">
            <a:noAutofit/>
          </a:bodyPr>
          <a:lstStyle/>
          <a:p>
            <a:pPr defTabSz="685800">
              <a:defRPr/>
            </a:pPr>
            <a:endParaRPr lang="en-US" sz="1050" dirty="0">
              <a:solidFill>
                <a:srgbClr val="FFFFFF"/>
              </a:solidFill>
              <a:latin typeface="Arial"/>
            </a:endParaRPr>
          </a:p>
          <a:p>
            <a:pPr defTabSz="685800">
              <a:defRPr/>
            </a:pPr>
            <a:endParaRPr lang="en-US" sz="1050" dirty="0">
              <a:solidFill>
                <a:srgbClr val="FFFFFF"/>
              </a:solidFill>
              <a:latin typeface="Arial"/>
            </a:endParaRPr>
          </a:p>
          <a:p>
            <a:pPr defTabSz="685800">
              <a:defRPr/>
            </a:pPr>
            <a:r>
              <a:rPr lang="en-US" sz="1050" dirty="0">
                <a:solidFill>
                  <a:srgbClr val="FFFFFF"/>
                </a:solidFill>
                <a:latin typeface="Arial"/>
              </a:rPr>
              <a:t>Regulator issues continue to take shape and change the way private equity groups strategically position themselves in the marketplace. </a:t>
            </a:r>
          </a:p>
        </p:txBody>
      </p:sp>
      <p:sp>
        <p:nvSpPr>
          <p:cNvPr id="4" name="Slide Number Placeholder 3">
            <a:extLst>
              <a:ext uri="{FF2B5EF4-FFF2-40B4-BE49-F238E27FC236}">
                <a16:creationId xmlns:a16="http://schemas.microsoft.com/office/drawing/2014/main" id="{1FB66F58-D6DE-288B-9500-FB92B9E6E2E4}"/>
              </a:ext>
            </a:extLst>
          </p:cNvPr>
          <p:cNvSpPr>
            <a:spLocks noGrp="1"/>
          </p:cNvSpPr>
          <p:nvPr>
            <p:ph type="sldNum" sz="quarter" idx="4"/>
          </p:nvPr>
        </p:nvSpPr>
        <p:spPr/>
        <p:txBody>
          <a:bodyPr/>
          <a:lstStyle/>
          <a:p>
            <a:pPr algn="r" defTabSz="685800">
              <a:defRPr/>
            </a:pPr>
            <a:r>
              <a:rPr lang="en-GB" dirty="0">
                <a:solidFill>
                  <a:srgbClr val="888B8D"/>
                </a:solidFill>
                <a:latin typeface="Arial"/>
              </a:rPr>
              <a:t>RSM | </a:t>
            </a:r>
            <a:fld id="{D3664AF6-26E3-4378-990F-C4F4E21208D6}" type="slidenum">
              <a:rPr lang="en-GB">
                <a:solidFill>
                  <a:srgbClr val="888B8D"/>
                </a:solidFill>
                <a:latin typeface="Arial"/>
              </a:rPr>
              <a:pPr algn="r" defTabSz="685800">
                <a:defRPr/>
              </a:pPr>
              <a:t>30</a:t>
            </a:fld>
            <a:endParaRPr lang="en-GB" dirty="0">
              <a:solidFill>
                <a:srgbClr val="888B8D"/>
              </a:solidFill>
              <a:latin typeface="Arial"/>
            </a:endParaRPr>
          </a:p>
        </p:txBody>
      </p:sp>
      <p:sp>
        <p:nvSpPr>
          <p:cNvPr id="5" name="Text Placeholder 4">
            <a:extLst>
              <a:ext uri="{FF2B5EF4-FFF2-40B4-BE49-F238E27FC236}">
                <a16:creationId xmlns:a16="http://schemas.microsoft.com/office/drawing/2014/main" id="{373EBB36-13E4-C2FF-DFA8-00AA09C229A8}"/>
              </a:ext>
            </a:extLst>
          </p:cNvPr>
          <p:cNvSpPr>
            <a:spLocks noGrp="1"/>
          </p:cNvSpPr>
          <p:nvPr>
            <p:ph type="body" sz="quarter" idx="24"/>
          </p:nvPr>
        </p:nvSpPr>
        <p:spPr>
          <a:xfrm>
            <a:off x="2291948" y="1593056"/>
            <a:ext cx="2108603" cy="431738"/>
          </a:xfrm>
        </p:spPr>
        <p:txBody>
          <a:bodyPr vert="horz" lIns="0" tIns="0" rIns="0" bIns="0" rtlCol="0" anchor="t">
            <a:noAutofit/>
          </a:bodyPr>
          <a:lstStyle/>
          <a:p>
            <a:pPr algn="l"/>
            <a:r>
              <a:rPr lang="en-US" sz="825" dirty="0">
                <a:solidFill>
                  <a:schemeClr val="accent4"/>
                </a:solidFill>
                <a:latin typeface="Arial" panose="020B0604020202020204"/>
              </a:rPr>
              <a:t>There is heightened attention on potential anticompetitive practices, particularly in emergency rooms, where private equity firms oversee a significant portion.</a:t>
            </a:r>
          </a:p>
        </p:txBody>
      </p:sp>
      <p:sp>
        <p:nvSpPr>
          <p:cNvPr id="6" name="Text Placeholder 5">
            <a:extLst>
              <a:ext uri="{FF2B5EF4-FFF2-40B4-BE49-F238E27FC236}">
                <a16:creationId xmlns:a16="http://schemas.microsoft.com/office/drawing/2014/main" id="{110B05CC-7112-D901-FB2D-E2AA597208FD}"/>
              </a:ext>
            </a:extLst>
          </p:cNvPr>
          <p:cNvSpPr>
            <a:spLocks noGrp="1"/>
          </p:cNvSpPr>
          <p:nvPr>
            <p:ph type="body" sz="quarter" idx="25"/>
          </p:nvPr>
        </p:nvSpPr>
        <p:spPr>
          <a:xfrm>
            <a:off x="2914970" y="1389021"/>
            <a:ext cx="1428750" cy="211873"/>
          </a:xfrm>
        </p:spPr>
        <p:txBody>
          <a:bodyPr vert="horz" lIns="0" tIns="0" rIns="0" bIns="0" rtlCol="0" anchor="t">
            <a:normAutofit/>
          </a:bodyPr>
          <a:lstStyle/>
          <a:p>
            <a:r>
              <a:rPr lang="en-US" dirty="0">
                <a:solidFill>
                  <a:schemeClr val="accent4"/>
                </a:solidFill>
              </a:rPr>
              <a:t>Antitrust Concerns</a:t>
            </a:r>
          </a:p>
        </p:txBody>
      </p:sp>
      <p:sp>
        <p:nvSpPr>
          <p:cNvPr id="7" name="Text Placeholder 6">
            <a:extLst>
              <a:ext uri="{FF2B5EF4-FFF2-40B4-BE49-F238E27FC236}">
                <a16:creationId xmlns:a16="http://schemas.microsoft.com/office/drawing/2014/main" id="{C509EC24-5C85-96C9-6920-3EB0D6653BD4}"/>
              </a:ext>
            </a:extLst>
          </p:cNvPr>
          <p:cNvSpPr>
            <a:spLocks noGrp="1"/>
          </p:cNvSpPr>
          <p:nvPr>
            <p:ph type="body" sz="quarter" idx="26"/>
          </p:nvPr>
        </p:nvSpPr>
        <p:spPr>
          <a:xfrm>
            <a:off x="2291947" y="2874813"/>
            <a:ext cx="2245763" cy="607920"/>
          </a:xfrm>
        </p:spPr>
        <p:txBody>
          <a:bodyPr vert="horz" lIns="0" tIns="0" rIns="0" bIns="0" rtlCol="0">
            <a:noAutofit/>
          </a:bodyPr>
          <a:lstStyle/>
          <a:p>
            <a:pPr algn="l"/>
            <a:r>
              <a:rPr lang="en-US" sz="825" dirty="0">
                <a:solidFill>
                  <a:schemeClr val="accent4"/>
                </a:solidFill>
                <a:latin typeface="Arial" panose="020B0604020202020204"/>
              </a:rPr>
              <a:t>Private equity-owned healthcare providers have been scrutinized for aggressive billing practices. This includes surprise billing, where patients receive unexpected charges for out-of-network services. .</a:t>
            </a:r>
          </a:p>
        </p:txBody>
      </p:sp>
      <p:sp>
        <p:nvSpPr>
          <p:cNvPr id="8" name="Text Placeholder 7">
            <a:extLst>
              <a:ext uri="{FF2B5EF4-FFF2-40B4-BE49-F238E27FC236}">
                <a16:creationId xmlns:a16="http://schemas.microsoft.com/office/drawing/2014/main" id="{7C14663E-0710-7F5F-9274-64CE48959C1B}"/>
              </a:ext>
            </a:extLst>
          </p:cNvPr>
          <p:cNvSpPr>
            <a:spLocks noGrp="1"/>
          </p:cNvSpPr>
          <p:nvPr>
            <p:ph type="body" sz="quarter" idx="27"/>
          </p:nvPr>
        </p:nvSpPr>
        <p:spPr>
          <a:xfrm>
            <a:off x="1568634" y="2644966"/>
            <a:ext cx="2775086" cy="211873"/>
          </a:xfrm>
        </p:spPr>
        <p:txBody>
          <a:bodyPr/>
          <a:lstStyle/>
          <a:p>
            <a:r>
              <a:rPr lang="en-US" dirty="0">
                <a:solidFill>
                  <a:schemeClr val="tx2"/>
                </a:solidFill>
              </a:rPr>
              <a:t>Billing Practices</a:t>
            </a:r>
          </a:p>
        </p:txBody>
      </p:sp>
      <p:sp>
        <p:nvSpPr>
          <p:cNvPr id="9" name="Text Placeholder 8">
            <a:extLst>
              <a:ext uri="{FF2B5EF4-FFF2-40B4-BE49-F238E27FC236}">
                <a16:creationId xmlns:a16="http://schemas.microsoft.com/office/drawing/2014/main" id="{FD2CD931-0088-F81D-4755-25C86C84B917}"/>
              </a:ext>
            </a:extLst>
          </p:cNvPr>
          <p:cNvSpPr>
            <a:spLocks noGrp="1"/>
          </p:cNvSpPr>
          <p:nvPr>
            <p:ph type="body" sz="quarter" idx="28"/>
          </p:nvPr>
        </p:nvSpPr>
        <p:spPr>
          <a:xfrm>
            <a:off x="6915150" y="1660256"/>
            <a:ext cx="2129853" cy="545786"/>
          </a:xfrm>
        </p:spPr>
        <p:txBody>
          <a:bodyPr>
            <a:noAutofit/>
          </a:bodyPr>
          <a:lstStyle/>
          <a:p>
            <a:r>
              <a:rPr lang="en-US" sz="825" dirty="0">
                <a:solidFill>
                  <a:schemeClr val="accent4"/>
                </a:solidFill>
                <a:latin typeface="Arial" panose="020B0604020202020204"/>
              </a:rPr>
              <a:t>Private equity firms often use significant amounts of debt to finance acquisitions. This can lead to financial instability for the acquired healthcare providers, potentially affecting their ability to operate effectively</a:t>
            </a:r>
            <a:endParaRPr lang="en-US" sz="825" dirty="0"/>
          </a:p>
        </p:txBody>
      </p:sp>
      <p:sp>
        <p:nvSpPr>
          <p:cNvPr id="10" name="Text Placeholder 9">
            <a:extLst>
              <a:ext uri="{FF2B5EF4-FFF2-40B4-BE49-F238E27FC236}">
                <a16:creationId xmlns:a16="http://schemas.microsoft.com/office/drawing/2014/main" id="{F4AD88F2-124A-F08F-02E1-405E192DF9BB}"/>
              </a:ext>
            </a:extLst>
          </p:cNvPr>
          <p:cNvSpPr>
            <a:spLocks noGrp="1"/>
          </p:cNvSpPr>
          <p:nvPr>
            <p:ph type="body" sz="quarter" idx="29"/>
          </p:nvPr>
        </p:nvSpPr>
        <p:spPr>
          <a:xfrm>
            <a:off x="6915150" y="1458019"/>
            <a:ext cx="2775086" cy="211873"/>
          </a:xfrm>
        </p:spPr>
        <p:txBody>
          <a:bodyPr>
            <a:normAutofit/>
          </a:bodyPr>
          <a:lstStyle/>
          <a:p>
            <a:r>
              <a:rPr lang="en-US" dirty="0">
                <a:solidFill>
                  <a:schemeClr val="accent3"/>
                </a:solidFill>
              </a:rPr>
              <a:t>Debt and Financial Stability</a:t>
            </a:r>
          </a:p>
        </p:txBody>
      </p:sp>
      <p:sp>
        <p:nvSpPr>
          <p:cNvPr id="11" name="Text Placeholder 10">
            <a:extLst>
              <a:ext uri="{FF2B5EF4-FFF2-40B4-BE49-F238E27FC236}">
                <a16:creationId xmlns:a16="http://schemas.microsoft.com/office/drawing/2014/main" id="{BA804B95-86D0-3E6A-00B4-D4F8D1FD764D}"/>
              </a:ext>
            </a:extLst>
          </p:cNvPr>
          <p:cNvSpPr>
            <a:spLocks noGrp="1"/>
          </p:cNvSpPr>
          <p:nvPr>
            <p:ph type="body" sz="quarter" idx="30"/>
          </p:nvPr>
        </p:nvSpPr>
        <p:spPr>
          <a:xfrm>
            <a:off x="6915151" y="2849168"/>
            <a:ext cx="2012048" cy="1087228"/>
          </a:xfrm>
        </p:spPr>
        <p:txBody>
          <a:bodyPr vert="horz" lIns="0" tIns="0" rIns="0" bIns="0" rtlCol="0" anchor="t">
            <a:normAutofit/>
          </a:bodyPr>
          <a:lstStyle/>
          <a:p>
            <a:r>
              <a:rPr lang="en-US" sz="825" dirty="0">
                <a:solidFill>
                  <a:schemeClr val="accent4"/>
                </a:solidFill>
                <a:latin typeface="Arial" panose="020B0604020202020204"/>
              </a:rPr>
              <a:t>Various states are implementing new laws requiring regulatory approval for healthcare transactions involving private equity, aiming to ensure transparency and protect patient interests.</a:t>
            </a:r>
          </a:p>
        </p:txBody>
      </p:sp>
      <p:sp>
        <p:nvSpPr>
          <p:cNvPr id="12" name="Text Placeholder 11">
            <a:extLst>
              <a:ext uri="{FF2B5EF4-FFF2-40B4-BE49-F238E27FC236}">
                <a16:creationId xmlns:a16="http://schemas.microsoft.com/office/drawing/2014/main" id="{DC7AA6F2-8B12-6C92-F81C-49FCFF3D4051}"/>
              </a:ext>
            </a:extLst>
          </p:cNvPr>
          <p:cNvSpPr>
            <a:spLocks noGrp="1"/>
          </p:cNvSpPr>
          <p:nvPr>
            <p:ph type="body" sz="quarter" idx="31"/>
          </p:nvPr>
        </p:nvSpPr>
        <p:spPr>
          <a:xfrm>
            <a:off x="6915150" y="2637544"/>
            <a:ext cx="2010612" cy="226717"/>
          </a:xfrm>
        </p:spPr>
        <p:txBody>
          <a:bodyPr vert="horz" lIns="0" tIns="0" rIns="0" bIns="0" rtlCol="0" anchor="t">
            <a:normAutofit/>
          </a:bodyPr>
          <a:lstStyle/>
          <a:p>
            <a:r>
              <a:rPr lang="en-US" dirty="0"/>
              <a:t>State Level Regulations</a:t>
            </a:r>
          </a:p>
        </p:txBody>
      </p:sp>
      <p:sp>
        <p:nvSpPr>
          <p:cNvPr id="13" name="Text Placeholder 12">
            <a:extLst>
              <a:ext uri="{FF2B5EF4-FFF2-40B4-BE49-F238E27FC236}">
                <a16:creationId xmlns:a16="http://schemas.microsoft.com/office/drawing/2014/main" id="{98F03BA9-0B73-AD42-320F-ACDD4FEEECFF}"/>
              </a:ext>
            </a:extLst>
          </p:cNvPr>
          <p:cNvSpPr>
            <a:spLocks noGrp="1"/>
          </p:cNvSpPr>
          <p:nvPr>
            <p:ph type="body" sz="quarter" idx="32"/>
          </p:nvPr>
        </p:nvSpPr>
        <p:spPr>
          <a:xfrm>
            <a:off x="4816862" y="3922591"/>
            <a:ext cx="1828800" cy="822352"/>
          </a:xfrm>
        </p:spPr>
        <p:txBody>
          <a:bodyPr vert="horz" lIns="0" tIns="0" rIns="0" bIns="0" rtlCol="0" anchor="t">
            <a:normAutofit/>
          </a:bodyPr>
          <a:lstStyle/>
          <a:p>
            <a:pPr algn="l" defTabSz="914240">
              <a:spcBef>
                <a:spcPts val="0"/>
              </a:spcBef>
              <a:defRPr/>
            </a:pPr>
            <a:r>
              <a:rPr lang="en-US" sz="825" dirty="0">
                <a:solidFill>
                  <a:schemeClr val="accent4"/>
                </a:solidFill>
                <a:latin typeface="Arial" panose="020B0604020202020204"/>
              </a:rPr>
              <a:t> The ethical and clinical impacts of private equity in healthcare are under scrutiny, with concerns about how profit motives might influence medical decisions.</a:t>
            </a:r>
          </a:p>
        </p:txBody>
      </p:sp>
      <p:sp>
        <p:nvSpPr>
          <p:cNvPr id="14" name="Text Placeholder 13">
            <a:extLst>
              <a:ext uri="{FF2B5EF4-FFF2-40B4-BE49-F238E27FC236}">
                <a16:creationId xmlns:a16="http://schemas.microsoft.com/office/drawing/2014/main" id="{4B13F7B0-9EA3-BA76-FDFF-1D04256C8794}"/>
              </a:ext>
            </a:extLst>
          </p:cNvPr>
          <p:cNvSpPr>
            <a:spLocks noGrp="1"/>
          </p:cNvSpPr>
          <p:nvPr>
            <p:ph type="body" sz="quarter" idx="33"/>
          </p:nvPr>
        </p:nvSpPr>
        <p:spPr>
          <a:xfrm>
            <a:off x="4343719" y="3731946"/>
            <a:ext cx="2775086" cy="211873"/>
          </a:xfrm>
        </p:spPr>
        <p:txBody>
          <a:bodyPr/>
          <a:lstStyle/>
          <a:p>
            <a:r>
              <a:rPr lang="en-US" dirty="0">
                <a:solidFill>
                  <a:schemeClr val="accent5"/>
                </a:solidFill>
              </a:rPr>
              <a:t>Ethical &amp; Clinical Implications</a:t>
            </a:r>
          </a:p>
        </p:txBody>
      </p:sp>
      <p:sp>
        <p:nvSpPr>
          <p:cNvPr id="15" name="Text Placeholder 14">
            <a:extLst>
              <a:ext uri="{FF2B5EF4-FFF2-40B4-BE49-F238E27FC236}">
                <a16:creationId xmlns:a16="http://schemas.microsoft.com/office/drawing/2014/main" id="{A9BDAE64-8D5E-216D-E567-70583B985F66}"/>
              </a:ext>
            </a:extLst>
          </p:cNvPr>
          <p:cNvSpPr>
            <a:spLocks noGrp="1"/>
          </p:cNvSpPr>
          <p:nvPr>
            <p:ph type="body" sz="quarter" idx="34"/>
          </p:nvPr>
        </p:nvSpPr>
        <p:spPr>
          <a:xfrm>
            <a:off x="4579144" y="807098"/>
            <a:ext cx="2392859" cy="431738"/>
          </a:xfrm>
        </p:spPr>
        <p:txBody>
          <a:bodyPr>
            <a:noAutofit/>
          </a:bodyPr>
          <a:lstStyle/>
          <a:p>
            <a:pPr algn="l"/>
            <a:r>
              <a:rPr lang="en-US" sz="830" dirty="0">
                <a:solidFill>
                  <a:schemeClr val="accent4"/>
                </a:solidFill>
                <a:latin typeface="Arial" panose="020B0604020202020204"/>
              </a:rPr>
              <a:t>The FTC, DOJ, and  HHS have launched a cross-government inquiry into private equity’s influence on healthcare.</a:t>
            </a:r>
            <a:endParaRPr lang="en-US" sz="830" dirty="0"/>
          </a:p>
        </p:txBody>
      </p:sp>
      <p:sp>
        <p:nvSpPr>
          <p:cNvPr id="16" name="Text Placeholder 15">
            <a:extLst>
              <a:ext uri="{FF2B5EF4-FFF2-40B4-BE49-F238E27FC236}">
                <a16:creationId xmlns:a16="http://schemas.microsoft.com/office/drawing/2014/main" id="{2863AF53-0BA5-9D27-9B53-DB93C6BEB7F3}"/>
              </a:ext>
            </a:extLst>
          </p:cNvPr>
          <p:cNvSpPr>
            <a:spLocks noGrp="1"/>
          </p:cNvSpPr>
          <p:nvPr>
            <p:ph type="body" sz="quarter" idx="35"/>
          </p:nvPr>
        </p:nvSpPr>
        <p:spPr>
          <a:xfrm>
            <a:off x="4051029" y="636492"/>
            <a:ext cx="2775086" cy="211873"/>
          </a:xfrm>
        </p:spPr>
        <p:txBody>
          <a:bodyPr/>
          <a:lstStyle/>
          <a:p>
            <a:r>
              <a:rPr lang="en-US" dirty="0">
                <a:solidFill>
                  <a:schemeClr val="accent1"/>
                </a:solidFill>
              </a:rPr>
              <a:t>Increased Federal Scrutiny</a:t>
            </a:r>
          </a:p>
        </p:txBody>
      </p:sp>
      <p:cxnSp>
        <p:nvCxnSpPr>
          <p:cNvPr id="18" name="Straight Connector 17">
            <a:extLst>
              <a:ext uri="{FF2B5EF4-FFF2-40B4-BE49-F238E27FC236}">
                <a16:creationId xmlns:a16="http://schemas.microsoft.com/office/drawing/2014/main" id="{EAB2957E-35C3-3286-258C-6BCB2B1212AC}"/>
              </a:ext>
            </a:extLst>
          </p:cNvPr>
          <p:cNvCxnSpPr>
            <a:cxnSpLocks/>
          </p:cNvCxnSpPr>
          <p:nvPr/>
        </p:nvCxnSpPr>
        <p:spPr>
          <a:xfrm>
            <a:off x="514350" y="2514600"/>
            <a:ext cx="1412788" cy="0"/>
          </a:xfrm>
          <a:prstGeom prst="line">
            <a:avLst/>
          </a:prstGeom>
          <a:ln w="6350">
            <a:solidFill>
              <a:srgbClr val="FFFFFF"/>
            </a:solidFill>
            <a:head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63474A9-6A0B-A863-FA8A-0000B3452668}"/>
              </a:ext>
            </a:extLst>
          </p:cNvPr>
          <p:cNvCxnSpPr>
            <a:cxnSpLocks/>
          </p:cNvCxnSpPr>
          <p:nvPr/>
        </p:nvCxnSpPr>
        <p:spPr>
          <a:xfrm flipH="1">
            <a:off x="0" y="914400"/>
            <a:ext cx="1412748" cy="0"/>
          </a:xfrm>
          <a:prstGeom prst="line">
            <a:avLst/>
          </a:prstGeom>
          <a:ln w="6350">
            <a:solidFill>
              <a:srgbClr val="FFFFFF"/>
            </a:solidFill>
            <a:headEnd type="ova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81B1360-7578-5119-62EB-42397FC85817}"/>
              </a:ext>
            </a:extLst>
          </p:cNvPr>
          <p:cNvSpPr>
            <a:spLocks noGrp="1"/>
          </p:cNvSpPr>
          <p:nvPr>
            <p:ph type="title"/>
          </p:nvPr>
        </p:nvSpPr>
        <p:spPr>
          <a:xfrm>
            <a:off x="279787" y="155389"/>
            <a:ext cx="7966344" cy="415499"/>
          </a:xfrm>
        </p:spPr>
        <p:txBody>
          <a:bodyPr/>
          <a:lstStyle/>
          <a:p>
            <a:r>
              <a:rPr lang="en-US" dirty="0">
                <a:solidFill>
                  <a:srgbClr val="0070C0"/>
                </a:solidFill>
              </a:rPr>
              <a:t>What are these Regulatory Issues? </a:t>
            </a:r>
          </a:p>
        </p:txBody>
      </p:sp>
      <p:pic>
        <p:nvPicPr>
          <p:cNvPr id="26" name="Graphic 25" descr="Cloud Computing outline">
            <a:extLst>
              <a:ext uri="{FF2B5EF4-FFF2-40B4-BE49-F238E27FC236}">
                <a16:creationId xmlns:a16="http://schemas.microsoft.com/office/drawing/2014/main" id="{38C9BEAC-1B8D-88A0-5215-D2CFAEAD548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074426" y="1806689"/>
            <a:ext cx="548640" cy="548640"/>
          </a:xfrm>
          <a:prstGeom prst="rect">
            <a:avLst/>
          </a:prstGeom>
        </p:spPr>
      </p:pic>
      <p:pic>
        <p:nvPicPr>
          <p:cNvPr id="27" name="Graphic 26" descr="Tax outline">
            <a:extLst>
              <a:ext uri="{FF2B5EF4-FFF2-40B4-BE49-F238E27FC236}">
                <a16:creationId xmlns:a16="http://schemas.microsoft.com/office/drawing/2014/main" id="{C69CFEAC-95DA-A1E9-94DF-437BD745D2A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09160" y="2594610"/>
            <a:ext cx="548640" cy="548640"/>
          </a:xfrm>
          <a:prstGeom prst="rect">
            <a:avLst/>
          </a:prstGeom>
        </p:spPr>
      </p:pic>
      <p:pic>
        <p:nvPicPr>
          <p:cNvPr id="28" name="Graphic 27" descr="Bank outline">
            <a:extLst>
              <a:ext uri="{FF2B5EF4-FFF2-40B4-BE49-F238E27FC236}">
                <a16:creationId xmlns:a16="http://schemas.microsoft.com/office/drawing/2014/main" id="{63CB3C32-8AFC-A398-A939-B7BC0AA4D67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057900" y="2560122"/>
            <a:ext cx="525979" cy="525979"/>
          </a:xfrm>
          <a:prstGeom prst="rect">
            <a:avLst/>
          </a:prstGeom>
        </p:spPr>
      </p:pic>
      <p:pic>
        <p:nvPicPr>
          <p:cNvPr id="29" name="Graphic 28">
            <a:extLst>
              <a:ext uri="{FF2B5EF4-FFF2-40B4-BE49-F238E27FC236}">
                <a16:creationId xmlns:a16="http://schemas.microsoft.com/office/drawing/2014/main" id="{58D9C03B-8F94-3172-D344-1D9BE8C671E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422546" y="3062440"/>
            <a:ext cx="463904" cy="463904"/>
          </a:xfrm>
          <a:prstGeom prst="rect">
            <a:avLst/>
          </a:prstGeom>
        </p:spPr>
      </p:pic>
      <p:pic>
        <p:nvPicPr>
          <p:cNvPr id="30" name="Graphic 29" descr="Workflow outline">
            <a:extLst>
              <a:ext uri="{FF2B5EF4-FFF2-40B4-BE49-F238E27FC236}">
                <a16:creationId xmlns:a16="http://schemas.microsoft.com/office/drawing/2014/main" id="{5F27FC74-E726-09FD-1392-0DD628E32A1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398395" y="1428750"/>
            <a:ext cx="545206" cy="545206"/>
          </a:xfrm>
          <a:prstGeom prst="rect">
            <a:avLst/>
          </a:prstGeom>
        </p:spPr>
      </p:pic>
      <p:pic>
        <p:nvPicPr>
          <p:cNvPr id="31" name="Graphic 30">
            <a:extLst>
              <a:ext uri="{FF2B5EF4-FFF2-40B4-BE49-F238E27FC236}">
                <a16:creationId xmlns:a16="http://schemas.microsoft.com/office/drawing/2014/main" id="{97B22A91-72B1-9226-0475-C6D5227F538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743450" y="1828800"/>
            <a:ext cx="457200" cy="442913"/>
          </a:xfrm>
          <a:prstGeom prst="rect">
            <a:avLst/>
          </a:prstGeom>
        </p:spPr>
      </p:pic>
      <p:sp>
        <p:nvSpPr>
          <p:cNvPr id="33" name="TextBox 32">
            <a:extLst>
              <a:ext uri="{FF2B5EF4-FFF2-40B4-BE49-F238E27FC236}">
                <a16:creationId xmlns:a16="http://schemas.microsoft.com/office/drawing/2014/main" id="{69E83D76-525F-BBD9-B9C6-B80DBD052F22}"/>
              </a:ext>
            </a:extLst>
          </p:cNvPr>
          <p:cNvSpPr txBox="1"/>
          <p:nvPr/>
        </p:nvSpPr>
        <p:spPr>
          <a:xfrm>
            <a:off x="5213124" y="2274347"/>
            <a:ext cx="889452" cy="369332"/>
          </a:xfrm>
          <a:prstGeom prst="rect">
            <a:avLst/>
          </a:prstGeom>
          <a:noFill/>
        </p:spPr>
        <p:txBody>
          <a:bodyPr wrap="square">
            <a:spAutoFit/>
          </a:bodyPr>
          <a:lstStyle/>
          <a:p>
            <a:pPr algn="ctr" defTabSz="914240">
              <a:defRPr/>
            </a:pPr>
            <a:r>
              <a:rPr lang="en-US" sz="900" b="1" dirty="0">
                <a:solidFill>
                  <a:srgbClr val="63666A"/>
                </a:solidFill>
                <a:latin typeface="Arial" pitchFamily="34" charset="0"/>
                <a:cs typeface="Arial" pitchFamily="34" charset="0"/>
              </a:rPr>
              <a:t>Margin Pressures</a:t>
            </a:r>
          </a:p>
        </p:txBody>
      </p:sp>
      <p:pic>
        <p:nvPicPr>
          <p:cNvPr id="36" name="Picture 35">
            <a:extLst>
              <a:ext uri="{FF2B5EF4-FFF2-40B4-BE49-F238E27FC236}">
                <a16:creationId xmlns:a16="http://schemas.microsoft.com/office/drawing/2014/main" id="{182E6D21-A44B-8B46-2765-2D452FB63173}"/>
              </a:ext>
            </a:extLst>
          </p:cNvPr>
          <p:cNvPicPr>
            <a:picLocks noChangeAspect="1"/>
          </p:cNvPicPr>
          <p:nvPr/>
        </p:nvPicPr>
        <p:blipFill rotWithShape="1">
          <a:blip r:embed="rId15"/>
          <a:srcRect l="56925" t="41357" r="18097" b="6211"/>
          <a:stretch/>
        </p:blipFill>
        <p:spPr>
          <a:xfrm>
            <a:off x="-631" y="2844679"/>
            <a:ext cx="1927139" cy="2298821"/>
          </a:xfrm>
          <a:prstGeom prst="rect">
            <a:avLst/>
          </a:prstGeom>
        </p:spPr>
      </p:pic>
    </p:spTree>
    <p:extLst>
      <p:ext uri="{BB962C8B-B14F-4D97-AF65-F5344CB8AC3E}">
        <p14:creationId xmlns:p14="http://schemas.microsoft.com/office/powerpoint/2010/main" val="42353764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8A750B-0625-113D-639C-006B0A4C3582}"/>
              </a:ext>
            </a:extLst>
          </p:cNvPr>
          <p:cNvSpPr>
            <a:spLocks noGrp="1"/>
          </p:cNvSpPr>
          <p:nvPr>
            <p:ph type="title"/>
          </p:nvPr>
        </p:nvSpPr>
        <p:spPr>
          <a:xfrm>
            <a:off x="256112" y="178595"/>
            <a:ext cx="7966344" cy="415498"/>
          </a:xfrm>
        </p:spPr>
        <p:txBody>
          <a:bodyPr/>
          <a:lstStyle/>
          <a:p>
            <a:r>
              <a:rPr lang="en-US" dirty="0"/>
              <a:t>Understanding the regulatory landscape</a:t>
            </a:r>
          </a:p>
        </p:txBody>
      </p:sp>
      <p:sp>
        <p:nvSpPr>
          <p:cNvPr id="3" name="Slide Number Placeholder 1">
            <a:extLst>
              <a:ext uri="{FF2B5EF4-FFF2-40B4-BE49-F238E27FC236}">
                <a16:creationId xmlns:a16="http://schemas.microsoft.com/office/drawing/2014/main" id="{82AEEE55-9F5B-DA71-45AC-F12EDA470D89}"/>
              </a:ext>
            </a:extLst>
          </p:cNvPr>
          <p:cNvSpPr>
            <a:spLocks noGrp="1"/>
          </p:cNvSpPr>
          <p:nvPr>
            <p:ph type="sldNum" sz="quarter" idx="4"/>
          </p:nvPr>
        </p:nvSpPr>
        <p:spPr>
          <a:xfrm>
            <a:off x="8222456" y="4759396"/>
            <a:ext cx="624801" cy="205509"/>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750" b="0" i="0" u="none" strike="noStrike" kern="1200" cap="none" spc="0" normalizeH="0" baseline="0" noProof="0" dirty="0">
                <a:ln>
                  <a:noFill/>
                </a:ln>
                <a:solidFill>
                  <a:srgbClr val="888B8D"/>
                </a:solidFill>
                <a:effectLst/>
                <a:uLnTx/>
                <a:uFillTx/>
                <a:latin typeface="Arial"/>
                <a:ea typeface="+mn-ea"/>
                <a:cs typeface="+mn-cs"/>
              </a:rPr>
              <a:t>RSM | </a:t>
            </a:r>
            <a:fld id="{D3664AF6-26E3-4378-990F-C4F4E21208D6}" type="slidenum">
              <a:rPr kumimoji="0" lang="en-GB" sz="750" b="0" i="0" u="none" strike="noStrike" kern="1200" cap="none" spc="0" normalizeH="0" baseline="0" noProof="0">
                <a:ln>
                  <a:noFill/>
                </a:ln>
                <a:solidFill>
                  <a:srgbClr val="888B8D"/>
                </a:solidFill>
                <a:effectLst/>
                <a:uLnTx/>
                <a:uFillTx/>
                <a:latin typeface="Arial"/>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31</a:t>
            </a:fld>
            <a:endParaRPr kumimoji="0" lang="en-GB" sz="750" b="0" i="0" u="none" strike="noStrike" kern="1200" cap="none" spc="0" normalizeH="0" baseline="0" noProof="0" dirty="0">
              <a:ln>
                <a:noFill/>
              </a:ln>
              <a:solidFill>
                <a:srgbClr val="888B8D"/>
              </a:solidFill>
              <a:effectLst/>
              <a:uLnTx/>
              <a:uFillTx/>
              <a:latin typeface="Arial"/>
              <a:ea typeface="+mn-ea"/>
              <a:cs typeface="+mn-cs"/>
            </a:endParaRPr>
          </a:p>
        </p:txBody>
      </p:sp>
      <p:pic>
        <p:nvPicPr>
          <p:cNvPr id="6" name="Picture 5" descr="A logo for a company&#10;&#10;Description automatically generated">
            <a:extLst>
              <a:ext uri="{FF2B5EF4-FFF2-40B4-BE49-F238E27FC236}">
                <a16:creationId xmlns:a16="http://schemas.microsoft.com/office/drawing/2014/main" id="{8DD6E279-A180-38F1-673F-CDE9F391D28A}"/>
              </a:ext>
            </a:extLst>
          </p:cNvPr>
          <p:cNvPicPr>
            <a:picLocks noChangeAspect="1"/>
          </p:cNvPicPr>
          <p:nvPr/>
        </p:nvPicPr>
        <p:blipFill>
          <a:blip r:embed="rId3"/>
          <a:stretch>
            <a:fillRect/>
          </a:stretch>
        </p:blipFill>
        <p:spPr>
          <a:xfrm>
            <a:off x="4948740" y="1091505"/>
            <a:ext cx="3521822" cy="1843087"/>
          </a:xfrm>
          <a:prstGeom prst="rect">
            <a:avLst/>
          </a:prstGeom>
        </p:spPr>
      </p:pic>
      <p:sp>
        <p:nvSpPr>
          <p:cNvPr id="7" name="TextBox 6">
            <a:extLst>
              <a:ext uri="{FF2B5EF4-FFF2-40B4-BE49-F238E27FC236}">
                <a16:creationId xmlns:a16="http://schemas.microsoft.com/office/drawing/2014/main" id="{666A0551-0D87-4931-EDC6-F5215E316BDC}"/>
              </a:ext>
            </a:extLst>
          </p:cNvPr>
          <p:cNvSpPr txBox="1"/>
          <p:nvPr/>
        </p:nvSpPr>
        <p:spPr>
          <a:xfrm>
            <a:off x="256112" y="1264444"/>
            <a:ext cx="4837382" cy="2800767"/>
          </a:xfrm>
          <a:prstGeom prst="rect">
            <a:avLst/>
          </a:prstGeom>
          <a:noFill/>
        </p:spPr>
        <p:txBody>
          <a:bodyPr wrap="square" lIns="0" tIns="0" rIns="0" bIns="0" rtlCol="0">
            <a:spAutoFit/>
          </a:bodyPr>
          <a:lstStyle/>
          <a:p>
            <a:pPr marL="285750" indent="-285750" algn="l">
              <a:buFont typeface="Arial" panose="020B0604020202020204" pitchFamily="34" charset="0"/>
              <a:buChar char="•"/>
            </a:pPr>
            <a:r>
              <a:rPr lang="en-US" sz="1400" b="0" i="0" dirty="0">
                <a:solidFill>
                  <a:srgbClr val="111111"/>
                </a:solidFill>
                <a:effectLst/>
                <a:latin typeface="+mj-lt"/>
              </a:rPr>
              <a:t>The Federal Trade Commission (FTC) v. U.S. Anesthesia Partners, Inc. et al. is a legal case where the FTC has taken action against U.S. Anesthesia Partners (USAP) and other associated entities</a:t>
            </a:r>
          </a:p>
          <a:p>
            <a:pPr marL="285750" indent="-285750" algn="l">
              <a:buFont typeface="Arial" panose="020B0604020202020204" pitchFamily="34" charset="0"/>
              <a:buChar char="•"/>
            </a:pPr>
            <a:endParaRPr lang="en-US" sz="1400" b="0" i="0" dirty="0">
              <a:solidFill>
                <a:srgbClr val="111111"/>
              </a:solidFill>
              <a:effectLst/>
              <a:latin typeface="+mj-lt"/>
            </a:endParaRPr>
          </a:p>
          <a:p>
            <a:pPr marL="285750" indent="-285750">
              <a:buFont typeface="Arial" panose="020B0604020202020204" pitchFamily="34" charset="0"/>
              <a:buChar char="•"/>
            </a:pPr>
            <a:r>
              <a:rPr lang="en-US" sz="1400" dirty="0">
                <a:solidFill>
                  <a:srgbClr val="111111"/>
                </a:solidFill>
                <a:latin typeface="+mj-lt"/>
              </a:rPr>
              <a:t>The case is part of the FTC’s broader efforts to address anticompetitive behavior in healthcare markets, which can have significant impacts on costs and access to care for consumers.</a:t>
            </a:r>
          </a:p>
          <a:p>
            <a:pPr marL="285750" indent="-285750">
              <a:buFont typeface="Arial" panose="020B0604020202020204" pitchFamily="34" charset="0"/>
              <a:buChar char="•"/>
            </a:pPr>
            <a:endParaRPr lang="en-US" sz="1400" dirty="0">
              <a:solidFill>
                <a:srgbClr val="111111"/>
              </a:solidFill>
              <a:latin typeface="+mj-lt"/>
            </a:endParaRPr>
          </a:p>
          <a:p>
            <a:pPr marL="285750" indent="-285750">
              <a:buFont typeface="Arial" panose="020B0604020202020204" pitchFamily="34" charset="0"/>
              <a:buChar char="•"/>
            </a:pPr>
            <a:r>
              <a:rPr lang="en-US" sz="1400" dirty="0">
                <a:solidFill>
                  <a:srgbClr val="111111"/>
                </a:solidFill>
                <a:latin typeface="+mj-lt"/>
              </a:rPr>
              <a:t>The FTC filed a motion to dismiss the appeal for lack of appellate jurisdiction. The defendant-appellant filed an opening brief on August 12, 2024.</a:t>
            </a:r>
          </a:p>
        </p:txBody>
      </p:sp>
    </p:spTree>
    <p:extLst>
      <p:ext uri="{BB962C8B-B14F-4D97-AF65-F5344CB8AC3E}">
        <p14:creationId xmlns:p14="http://schemas.microsoft.com/office/powerpoint/2010/main" val="181330146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93EFCEF-4DA2-7E84-D8A3-DB504CC5BE1E}"/>
              </a:ext>
            </a:extLst>
          </p:cNvPr>
          <p:cNvSpPr>
            <a:spLocks noGrp="1"/>
          </p:cNvSpPr>
          <p:nvPr>
            <p:ph type="title"/>
          </p:nvPr>
        </p:nvSpPr>
        <p:spPr/>
        <p:txBody>
          <a:bodyPr/>
          <a:lstStyle/>
          <a:p>
            <a:r>
              <a:rPr lang="en-US" dirty="0"/>
              <a:t>To Recap</a:t>
            </a:r>
          </a:p>
        </p:txBody>
      </p:sp>
      <p:sp>
        <p:nvSpPr>
          <p:cNvPr id="3" name="TextBox 2">
            <a:extLst>
              <a:ext uri="{FF2B5EF4-FFF2-40B4-BE49-F238E27FC236}">
                <a16:creationId xmlns:a16="http://schemas.microsoft.com/office/drawing/2014/main" id="{28ACB3E9-1C1F-0198-CEC5-CC8FFFA4CEEE}"/>
              </a:ext>
            </a:extLst>
          </p:cNvPr>
          <p:cNvSpPr txBox="1"/>
          <p:nvPr/>
        </p:nvSpPr>
        <p:spPr>
          <a:xfrm>
            <a:off x="558538" y="1060516"/>
            <a:ext cx="7451889" cy="2700739"/>
          </a:xfrm>
          <a:prstGeom prst="rect">
            <a:avLst/>
          </a:prstGeom>
          <a:noFill/>
        </p:spPr>
        <p:txBody>
          <a:bodyPr wrap="square" lIns="0" tIns="0" rIns="0" bIns="0" rtlCol="0">
            <a:spAutoFit/>
          </a:bodyPr>
          <a:lstStyle/>
          <a:p>
            <a:pPr marL="257175" marR="0" lvl="0" indent="-257175"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00" b="0" i="1" u="none" strike="noStrike" kern="1200" cap="none" spc="0" normalizeH="0" baseline="0" noProof="0" dirty="0">
                <a:ln>
                  <a:noFill/>
                </a:ln>
                <a:solidFill>
                  <a:srgbClr val="FFFFFF"/>
                </a:solidFill>
                <a:effectLst/>
                <a:uLnTx/>
                <a:uFillTx/>
                <a:latin typeface="Arial"/>
                <a:ea typeface="Calibri"/>
                <a:cs typeface="Calibri"/>
              </a:rPr>
              <a:t>The healthcare sector is experiencing significant consolidation through mergers and acquisitions (M&amp;A) - driven by the need to scale and improve cost efficiencies.</a:t>
            </a:r>
          </a:p>
          <a:p>
            <a:pPr marR="0" lvl="0" algn="l" defTabSz="685800" rtl="0" eaLnBrk="1" fontAlgn="auto" latinLnBrk="0" hangingPunct="1">
              <a:lnSpc>
                <a:spcPct val="100000"/>
              </a:lnSpc>
              <a:spcBef>
                <a:spcPts val="0"/>
              </a:spcBef>
              <a:spcAft>
                <a:spcPts val="0"/>
              </a:spcAft>
              <a:buClrTx/>
              <a:buSzTx/>
              <a:tabLst/>
              <a:defRPr/>
            </a:pPr>
            <a:endParaRPr kumimoji="0" lang="en-US" sz="1500" b="0" i="1" u="none" strike="noStrike" kern="1200" cap="none" spc="0" normalizeH="0" baseline="0" noProof="0" dirty="0">
              <a:ln>
                <a:noFill/>
              </a:ln>
              <a:solidFill>
                <a:srgbClr val="FFFFFF"/>
              </a:solidFill>
              <a:effectLst/>
              <a:uLnTx/>
              <a:uFillTx/>
              <a:latin typeface="Arial"/>
              <a:ea typeface="Calibri"/>
              <a:cs typeface="Calibri"/>
            </a:endParaRPr>
          </a:p>
          <a:p>
            <a:pPr marL="257175" marR="0" lvl="0" indent="-257175"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00" b="0" i="1" u="none" strike="noStrike" kern="1200" cap="none" spc="0" normalizeH="0" baseline="0" noProof="0" dirty="0">
                <a:ln>
                  <a:noFill/>
                </a:ln>
                <a:solidFill>
                  <a:srgbClr val="FFFFFF"/>
                </a:solidFill>
                <a:effectLst/>
                <a:uLnTx/>
                <a:uFillTx/>
                <a:latin typeface="Arial"/>
                <a:ea typeface="Calibri"/>
                <a:cs typeface="Calibri"/>
              </a:rPr>
              <a:t> </a:t>
            </a:r>
            <a:r>
              <a:rPr lang="en-US" sz="1500" i="1" dirty="0">
                <a:solidFill>
                  <a:srgbClr val="FFFFFF"/>
                </a:solidFill>
                <a:latin typeface="Arial"/>
                <a:ea typeface="Calibri"/>
                <a:cs typeface="Calibri"/>
              </a:rPr>
              <a:t>Evolving </a:t>
            </a:r>
            <a:r>
              <a:rPr kumimoji="0" lang="en-US" sz="1500" b="0" i="1" u="none" strike="noStrike" kern="1200" cap="none" spc="0" normalizeH="0" baseline="0" noProof="0" dirty="0">
                <a:ln>
                  <a:noFill/>
                </a:ln>
                <a:solidFill>
                  <a:srgbClr val="FFFFFF"/>
                </a:solidFill>
                <a:effectLst/>
                <a:uLnTx/>
                <a:uFillTx/>
                <a:latin typeface="Arial"/>
                <a:ea typeface="Calibri"/>
                <a:cs typeface="Calibri"/>
              </a:rPr>
              <a:t>investments aimed to capitalize on shifting patient preferences and technological advancements.</a:t>
            </a:r>
          </a:p>
          <a:p>
            <a:pPr marL="257175" marR="0" lvl="0" indent="-257175"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500" b="0" i="1" u="none" strike="noStrike" kern="1200" cap="none" spc="0" normalizeH="0" baseline="0" noProof="0" dirty="0">
              <a:ln>
                <a:noFill/>
              </a:ln>
              <a:solidFill>
                <a:srgbClr val="FFFFFF"/>
              </a:solidFill>
              <a:effectLst/>
              <a:uLnTx/>
              <a:uFillTx/>
              <a:latin typeface="Arial"/>
              <a:ea typeface="Calibri"/>
              <a:cs typeface="Calibri"/>
            </a:endParaRPr>
          </a:p>
          <a:p>
            <a:pPr marL="257175" marR="0" lvl="0" indent="-257175"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00" b="0" i="1" u="none" strike="noStrike" kern="1200" cap="none" spc="0" normalizeH="0" baseline="0" noProof="0" dirty="0">
                <a:ln>
                  <a:noFill/>
                </a:ln>
                <a:solidFill>
                  <a:srgbClr val="FFFFFF"/>
                </a:solidFill>
                <a:effectLst/>
                <a:uLnTx/>
                <a:uFillTx/>
                <a:latin typeface="Arial"/>
                <a:ea typeface="Calibri"/>
                <a:cs typeface="Calibri"/>
              </a:rPr>
              <a:t>Firms continue navigating complex regulations to ensure compliance and avoid potential legal challenges.</a:t>
            </a:r>
          </a:p>
          <a:p>
            <a:pPr marR="0" lvl="0" algn="l" defTabSz="685800" rtl="0" eaLnBrk="1" fontAlgn="auto" latinLnBrk="0" hangingPunct="1">
              <a:lnSpc>
                <a:spcPct val="100000"/>
              </a:lnSpc>
              <a:spcBef>
                <a:spcPts val="0"/>
              </a:spcBef>
              <a:spcAft>
                <a:spcPts val="0"/>
              </a:spcAft>
              <a:buClrTx/>
              <a:buSzTx/>
              <a:tabLst/>
              <a:defRPr/>
            </a:pPr>
            <a:endParaRPr kumimoji="0" lang="en-US" sz="1500" b="0" i="1" u="none" strike="noStrike" kern="1200" cap="none" spc="0" normalizeH="0" baseline="0" noProof="0" dirty="0">
              <a:ln>
                <a:noFill/>
              </a:ln>
              <a:solidFill>
                <a:srgbClr val="FFFFFF"/>
              </a:solidFill>
              <a:effectLst/>
              <a:uLnTx/>
              <a:uFillTx/>
              <a:latin typeface="Arial"/>
              <a:ea typeface="Calibri"/>
              <a:cs typeface="Calibri"/>
            </a:endParaRPr>
          </a:p>
          <a:p>
            <a:pPr marL="257175" marR="0" lvl="0" indent="-257175"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500" i="1" dirty="0">
                <a:solidFill>
                  <a:srgbClr val="FFFFFF"/>
                </a:solidFill>
                <a:latin typeface="Arial"/>
                <a:ea typeface="Calibri"/>
                <a:cs typeface="Calibri"/>
              </a:rPr>
              <a:t>Value based care and AI models provide a focus on improving patient outcomes and reducing costs, aligning with broader healthcare industry trends.</a:t>
            </a:r>
            <a:endParaRPr kumimoji="0" lang="en-US" sz="1500" b="0" i="1" u="none" strike="noStrike" kern="1200" cap="none" spc="0" normalizeH="0" baseline="0" noProof="0" dirty="0">
              <a:ln>
                <a:noFill/>
              </a:ln>
              <a:solidFill>
                <a:srgbClr val="FFFFFF"/>
              </a:solidFill>
              <a:effectLst/>
              <a:uLnTx/>
              <a:uFillTx/>
              <a:latin typeface="Arial"/>
              <a:ea typeface="Calibri"/>
              <a:cs typeface="Calibri"/>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41439"/>
              </a:solidFill>
              <a:effectLst/>
              <a:uLnTx/>
              <a:uFillTx/>
              <a:latin typeface="Arial"/>
              <a:ea typeface="+mn-ea"/>
              <a:cs typeface="+mn-cs"/>
            </a:endParaRPr>
          </a:p>
        </p:txBody>
      </p:sp>
    </p:spTree>
    <p:extLst>
      <p:ext uri="{BB962C8B-B14F-4D97-AF65-F5344CB8AC3E}">
        <p14:creationId xmlns:p14="http://schemas.microsoft.com/office/powerpoint/2010/main" val="14556635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5">
            <a:extLst>
              <a:ext uri="{FF2B5EF4-FFF2-40B4-BE49-F238E27FC236}">
                <a16:creationId xmlns:a16="http://schemas.microsoft.com/office/drawing/2014/main" id="{5367FE76-ACC3-1F85-4FF1-1BCFD3C7A168}"/>
              </a:ext>
            </a:extLst>
          </p:cNvPr>
          <p:cNvPicPr>
            <a:picLocks/>
          </p:cNvPicPr>
          <p:nvPr>
            <p:custDataLst>
              <p:tags r:id="rId2"/>
            </p:custDataLst>
          </p:nvPr>
        </p:nvPicPr>
        <p:blipFill rotWithShape="1">
          <a:blip r:embed="rId7"/>
          <a:srcRect t="7812" b="7812"/>
          <a:stretch/>
        </p:blipFill>
        <p:spPr>
          <a:xfrm>
            <a:off x="0" y="0"/>
            <a:ext cx="9143905" cy="5143501"/>
          </a:xfrm>
          <a:prstGeom prst="rect">
            <a:avLst/>
          </a:prstGeom>
        </p:spPr>
      </p:pic>
      <p:sp>
        <p:nvSpPr>
          <p:cNvPr id="6" name="Photo pull-out slide">
            <a:extLst>
              <a:ext uri="{FF2B5EF4-FFF2-40B4-BE49-F238E27FC236}">
                <a16:creationId xmlns:a16="http://schemas.microsoft.com/office/drawing/2014/main" id="{2D9B88A9-56EF-FDBE-19E3-E469A3AC2ABC}"/>
              </a:ext>
            </a:extLst>
          </p:cNvPr>
          <p:cNvSpPr>
            <a:spLocks noGrp="1"/>
          </p:cNvSpPr>
          <p:nvPr>
            <p:ph type="title"/>
            <p:custDataLst>
              <p:tags r:id="rId3"/>
            </p:custDataLst>
          </p:nvPr>
        </p:nvSpPr>
        <p:spPr/>
        <p:txBody>
          <a:bodyPr/>
          <a:lstStyle/>
          <a:p>
            <a:pPr algn="ctr"/>
            <a:r>
              <a:rPr lang="en-GB" sz="3600" dirty="0"/>
              <a:t>Q&amp;A</a:t>
            </a:r>
          </a:p>
        </p:txBody>
      </p:sp>
      <p:pic>
        <p:nvPicPr>
          <p:cNvPr id="4" name="Logo">
            <a:extLst>
              <a:ext uri="{FF2B5EF4-FFF2-40B4-BE49-F238E27FC236}">
                <a16:creationId xmlns:a16="http://schemas.microsoft.com/office/drawing/2014/main" id="{8337B138-94D2-8FD8-663B-27B53F7049B7}"/>
              </a:ext>
            </a:extLst>
          </p:cNvPr>
          <p:cNvPicPr>
            <a:picLocks noChangeAspect="1"/>
          </p:cNvPicPr>
          <p:nvPr>
            <p:custDataLst>
              <p:tags r:id="rId4"/>
            </p:custDataLst>
          </p:nvPr>
        </p:nvPicPr>
        <p:blipFill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8080253" y="158733"/>
            <a:ext cx="823500" cy="429757"/>
          </a:xfrm>
          <a:prstGeom prst="rect">
            <a:avLst/>
          </a:prstGeom>
        </p:spPr>
      </p:pic>
      <p:sp>
        <p:nvSpPr>
          <p:cNvPr id="11" name="PoP">
            <a:extLst>
              <a:ext uri="{FF2B5EF4-FFF2-40B4-BE49-F238E27FC236}">
                <a16:creationId xmlns:a16="http://schemas.microsoft.com/office/drawing/2014/main" id="{073334CC-8C5B-02CF-74AB-BA2F15F478BE}"/>
              </a:ext>
            </a:extLst>
          </p:cNvPr>
          <p:cNvSpPr>
            <a:spLocks noChangeAspect="1"/>
          </p:cNvSpPr>
          <p:nvPr>
            <p:custDataLst>
              <p:tags r:id="rId5"/>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defTabSz="685800">
              <a:defRPr/>
            </a:pPr>
            <a:endParaRPr lang="en-GB" sz="1540" dirty="0">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25657956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5">
            <a:extLst>
              <a:ext uri="{FF2B5EF4-FFF2-40B4-BE49-F238E27FC236}">
                <a16:creationId xmlns:a16="http://schemas.microsoft.com/office/drawing/2014/main" id="{5367FE76-ACC3-1F85-4FF1-1BCFD3C7A168}"/>
              </a:ext>
            </a:extLst>
          </p:cNvPr>
          <p:cNvPicPr>
            <a:picLocks/>
          </p:cNvPicPr>
          <p:nvPr>
            <p:custDataLst>
              <p:tags r:id="rId2"/>
            </p:custDataLst>
          </p:nvPr>
        </p:nvPicPr>
        <p:blipFill rotWithShape="1">
          <a:blip r:embed="rId7"/>
          <a:srcRect t="7812" b="7812"/>
          <a:stretch/>
        </p:blipFill>
        <p:spPr>
          <a:xfrm>
            <a:off x="0" y="0"/>
            <a:ext cx="9143905" cy="5143501"/>
          </a:xfrm>
          <a:prstGeom prst="rect">
            <a:avLst/>
          </a:prstGeom>
        </p:spPr>
      </p:pic>
      <p:sp>
        <p:nvSpPr>
          <p:cNvPr id="6" name="Photo pull-out slide">
            <a:extLst>
              <a:ext uri="{FF2B5EF4-FFF2-40B4-BE49-F238E27FC236}">
                <a16:creationId xmlns:a16="http://schemas.microsoft.com/office/drawing/2014/main" id="{2D9B88A9-56EF-FDBE-19E3-E469A3AC2ABC}"/>
              </a:ext>
            </a:extLst>
          </p:cNvPr>
          <p:cNvSpPr>
            <a:spLocks noGrp="1"/>
          </p:cNvSpPr>
          <p:nvPr>
            <p:ph type="title"/>
            <p:custDataLst>
              <p:tags r:id="rId3"/>
            </p:custDataLst>
          </p:nvPr>
        </p:nvSpPr>
        <p:spPr/>
        <p:txBody>
          <a:bodyPr/>
          <a:lstStyle/>
          <a:p>
            <a:pPr algn="ctr"/>
            <a:r>
              <a:rPr lang="en-GB" sz="3600" dirty="0"/>
              <a:t>Thank you!</a:t>
            </a:r>
          </a:p>
        </p:txBody>
      </p:sp>
      <p:pic>
        <p:nvPicPr>
          <p:cNvPr id="4" name="Logo">
            <a:extLst>
              <a:ext uri="{FF2B5EF4-FFF2-40B4-BE49-F238E27FC236}">
                <a16:creationId xmlns:a16="http://schemas.microsoft.com/office/drawing/2014/main" id="{8337B138-94D2-8FD8-663B-27B53F7049B7}"/>
              </a:ext>
            </a:extLst>
          </p:cNvPr>
          <p:cNvPicPr>
            <a:picLocks noChangeAspect="1"/>
          </p:cNvPicPr>
          <p:nvPr>
            <p:custDataLst>
              <p:tags r:id="rId4"/>
            </p:custDataLst>
          </p:nvPr>
        </p:nvPicPr>
        <p:blipFill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8080253" y="158733"/>
            <a:ext cx="823500" cy="429757"/>
          </a:xfrm>
          <a:prstGeom prst="rect">
            <a:avLst/>
          </a:prstGeom>
        </p:spPr>
      </p:pic>
      <p:sp>
        <p:nvSpPr>
          <p:cNvPr id="11" name="PoP">
            <a:extLst>
              <a:ext uri="{FF2B5EF4-FFF2-40B4-BE49-F238E27FC236}">
                <a16:creationId xmlns:a16="http://schemas.microsoft.com/office/drawing/2014/main" id="{073334CC-8C5B-02CF-74AB-BA2F15F478BE}"/>
              </a:ext>
            </a:extLst>
          </p:cNvPr>
          <p:cNvSpPr>
            <a:spLocks noChangeAspect="1"/>
          </p:cNvSpPr>
          <p:nvPr>
            <p:custDataLst>
              <p:tags r:id="rId5"/>
            </p:custDataLst>
          </p:nvPr>
        </p:nvSpPr>
        <p:spPr>
          <a:xfrm>
            <a:off x="7250232" y="4266000"/>
            <a:ext cx="1893768" cy="8775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defTabSz="685800">
              <a:defRPr/>
            </a:pPr>
            <a:endParaRPr lang="en-GB" sz="1540" dirty="0">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6507480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pyrightWhite">
            <a:extLst>
              <a:ext uri="{FF2B5EF4-FFF2-40B4-BE49-F238E27FC236}">
                <a16:creationId xmlns:a16="http://schemas.microsoft.com/office/drawing/2014/main" id="{4C4CA0CC-767A-4BCF-A8B3-B99AE6EC8846}"/>
              </a:ext>
            </a:extLst>
          </p:cNvPr>
          <p:cNvSpPr txBox="1">
            <a:spLocks/>
          </p:cNvSpPr>
          <p:nvPr>
            <p:custDataLst>
              <p:tags r:id="rId2"/>
            </p:custDataLst>
          </p:nvPr>
        </p:nvSpPr>
        <p:spPr bwMode="auto">
          <a:xfrm>
            <a:off x="589361" y="4570512"/>
            <a:ext cx="4590000" cy="112851"/>
          </a:xfrm>
          <a:prstGeom prst="rect">
            <a:avLst/>
          </a:prstGeom>
          <a:noFill/>
          <a:ln w="9525" algn="ctr">
            <a:noFill/>
            <a:miter lim="800000"/>
            <a:headEnd/>
            <a:tailEnd/>
          </a:ln>
          <a:effectLst/>
        </p:spPr>
        <p:txBody>
          <a:bodyPr vert="horz" wrap="square" lIns="0" tIns="0" rIns="0" bIns="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defTabSz="1276350">
              <a:spcAft>
                <a:spcPts val="450"/>
              </a:spcAft>
              <a:buClr>
                <a:srgbClr val="FFFFFF"/>
              </a:buClr>
              <a:defRPr/>
            </a:pPr>
            <a:r>
              <a:rPr lang="en-US" sz="750" dirty="0">
                <a:solidFill>
                  <a:srgbClr val="FFFFFF"/>
                </a:solidFill>
                <a:latin typeface="Arial" panose="020B0604020202020204" pitchFamily="34" charset="0"/>
              </a:rPr>
              <a:t>© 2024 RSM US LLP. All Rights Reserved.</a:t>
            </a:r>
          </a:p>
        </p:txBody>
      </p:sp>
      <p:sp>
        <p:nvSpPr>
          <p:cNvPr id="6" name="DisclaimerWhite">
            <a:extLst>
              <a:ext uri="{FF2B5EF4-FFF2-40B4-BE49-F238E27FC236}">
                <a16:creationId xmlns:a16="http://schemas.microsoft.com/office/drawing/2014/main" id="{D95423E0-2085-907D-8CB8-F41DEC5DE016}"/>
              </a:ext>
            </a:extLst>
          </p:cNvPr>
          <p:cNvSpPr txBox="1">
            <a:spLocks/>
          </p:cNvSpPr>
          <p:nvPr>
            <p:custDataLst>
              <p:tags r:id="rId3"/>
            </p:custDataLst>
          </p:nvPr>
        </p:nvSpPr>
        <p:spPr bwMode="auto">
          <a:xfrm>
            <a:off x="589361" y="3305476"/>
            <a:ext cx="7600997" cy="1265115"/>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defTabSz="1276350">
              <a:spcAft>
                <a:spcPts val="450"/>
              </a:spcAft>
              <a:buClr>
                <a:srgbClr val="FFFFFF"/>
              </a:buClr>
              <a:defRPr/>
            </a:pPr>
            <a:r>
              <a:rPr lang="en-US" sz="750" dirty="0">
                <a:solidFill>
                  <a:srgbClr val="FFFFFF"/>
                </a:solidFill>
                <a:latin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
RSM US LLP is a limited liability partnership and the U.S. member firm of RSM International, a global network of independent audit,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a:t>
            </a:r>
          </a:p>
          <a:p>
            <a:pPr defTabSz="1276350">
              <a:spcAft>
                <a:spcPts val="450"/>
              </a:spcAft>
              <a:buClr>
                <a:srgbClr val="FFFFFF"/>
              </a:buClr>
              <a:defRPr/>
            </a:pPr>
            <a:r>
              <a:rPr lang="en-US" sz="750" dirty="0">
                <a:solidFill>
                  <a:srgbClr val="FFFFFF"/>
                </a:solidFill>
                <a:latin typeface="Arial" panose="020B0604020202020204" pitchFamily="34" charset="0"/>
              </a:rPr>
              <a:t>RSM, the RSM logo and The power of being understood are registered trademarks of RSM International Association, used under license.  </a:t>
            </a:r>
          </a:p>
        </p:txBody>
      </p:sp>
      <p:sp>
        <p:nvSpPr>
          <p:cNvPr id="2" name="PoBU">
            <a:extLst>
              <a:ext uri="{FF2B5EF4-FFF2-40B4-BE49-F238E27FC236}">
                <a16:creationId xmlns:a16="http://schemas.microsoft.com/office/drawing/2014/main" id="{BF3D2909-6CDE-D28D-A0E8-7C018CBBFFF9}"/>
              </a:ext>
            </a:extLst>
          </p:cNvPr>
          <p:cNvSpPr txBox="1">
            <a:spLocks/>
          </p:cNvSpPr>
          <p:nvPr>
            <p:custDataLst>
              <p:tags r:id="rId4"/>
            </p:custDataLst>
          </p:nvPr>
        </p:nvSpPr>
        <p:spPr>
          <a:xfrm>
            <a:off x="589360" y="539102"/>
            <a:ext cx="1698300" cy="205200"/>
          </a:xfrm>
          <a:prstGeom prst="rect">
            <a:avLst/>
          </a:prstGeom>
          <a:blipFill>
            <a:blip r:embed="rId9">
              <a:extLst>
                <a:ext uri="{96DAC541-7B7A-43D3-8B79-37D633B846F1}">
                  <asvg:svgBlip xmlns:asvg="http://schemas.microsoft.com/office/drawing/2016/SVG/main" r:embed="rId10"/>
                </a:ext>
              </a:extLst>
            </a:blip>
            <a:stretch>
              <a:fillRect/>
            </a:stretch>
          </a:blipFill>
        </p:spPr>
        <p:txBody>
          <a:bodyPr vert="horz" lIns="0" tIns="0" rIns="0" bIns="0" spcCol="180000" rtlCol="0">
            <a:noAutofit/>
          </a:bodyPr>
          <a:lstStyle>
            <a:lvl1pPr marL="0" indent="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1pPr>
            <a:lvl2pPr marL="180000" indent="-180000"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3pPr>
            <a:lvl4pPr marL="540000" indent="-18000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720000" indent="-180000" algn="l" defTabSz="914400"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5pPr>
            <a:lvl6pPr marL="0" indent="0" algn="l" defTabSz="914400" rtl="0" eaLnBrk="1" latinLnBrk="0" hangingPunct="1">
              <a:lnSpc>
                <a:spcPct val="100000"/>
              </a:lnSpc>
              <a:spcBef>
                <a:spcPts val="600"/>
              </a:spcBef>
              <a:buFontTx/>
              <a:buNone/>
              <a:defRPr sz="3600" kern="1200">
                <a:solidFill>
                  <a:schemeClr val="accent1"/>
                </a:solidFill>
                <a:latin typeface="+mn-lt"/>
                <a:ea typeface="+mn-ea"/>
                <a:cs typeface="+mn-cs"/>
              </a:defRPr>
            </a:lvl6pPr>
            <a:lvl7pPr marL="0" indent="0" algn="l" defTabSz="914400" rtl="0" eaLnBrk="1" latinLnBrk="0" hangingPunct="1">
              <a:lnSpc>
                <a:spcPct val="100000"/>
              </a:lnSpc>
              <a:spcBef>
                <a:spcPts val="600"/>
              </a:spcBef>
              <a:buFontTx/>
              <a:buNone/>
              <a:defRPr sz="2000" kern="1200">
                <a:solidFill>
                  <a:schemeClr val="tx2"/>
                </a:solidFill>
                <a:latin typeface="+mn-lt"/>
                <a:ea typeface="+mn-ea"/>
                <a:cs typeface="+mn-cs"/>
              </a:defRPr>
            </a:lvl7pPr>
            <a:lvl8pPr marL="0" indent="0" algn="l" defTabSz="914400" rtl="0" eaLnBrk="1" latinLnBrk="0" hangingPunct="1">
              <a:lnSpc>
                <a:spcPct val="100000"/>
              </a:lnSpc>
              <a:spcBef>
                <a:spcPts val="600"/>
              </a:spcBef>
              <a:buFontTx/>
              <a:buNone/>
              <a:defRPr sz="2000" b="1" kern="1200">
                <a:solidFill>
                  <a:schemeClr val="accent2"/>
                </a:solidFill>
                <a:latin typeface="+mn-lt"/>
                <a:ea typeface="+mn-ea"/>
                <a:cs typeface="+mn-cs"/>
              </a:defRPr>
            </a:lvl8pPr>
            <a:lvl9pPr marL="0" indent="0" algn="l" defTabSz="914400" rtl="0" eaLnBrk="1" latinLnBrk="0" hangingPunct="1">
              <a:lnSpc>
                <a:spcPct val="100000"/>
              </a:lnSpc>
              <a:spcBef>
                <a:spcPts val="600"/>
              </a:spcBef>
              <a:buFontTx/>
              <a:buNone/>
              <a:defRPr sz="2000" kern="1200">
                <a:solidFill>
                  <a:schemeClr val="accent2"/>
                </a:solidFill>
                <a:latin typeface="+mn-lt"/>
                <a:ea typeface="+mn-ea"/>
                <a:cs typeface="+mn-cs"/>
              </a:defRPr>
            </a:lvl9pPr>
          </a:lstStyle>
          <a:p>
            <a:pPr defTabSz="685800">
              <a:spcBef>
                <a:spcPts val="450"/>
              </a:spcBef>
              <a:defRPr/>
            </a:pPr>
            <a:endParaRPr lang="en-GB" sz="1050" dirty="0">
              <a:solidFill>
                <a:srgbClr val="FFFFFF"/>
              </a:solidFill>
              <a:latin typeface="Arial" panose="020B0604020202020204"/>
            </a:endParaRPr>
          </a:p>
        </p:txBody>
      </p:sp>
      <p:sp>
        <p:nvSpPr>
          <p:cNvPr id="3" name="OfficeAddress" hidden="1">
            <a:extLst>
              <a:ext uri="{FF2B5EF4-FFF2-40B4-BE49-F238E27FC236}">
                <a16:creationId xmlns:a16="http://schemas.microsoft.com/office/drawing/2014/main" id="{A0BEC300-C428-B77A-BD9A-4CF75DFE9FCE}"/>
              </a:ext>
            </a:extLst>
          </p:cNvPr>
          <p:cNvSpPr txBox="1">
            <a:spLocks/>
          </p:cNvSpPr>
          <p:nvPr>
            <p:custDataLst>
              <p:tags r:id="rId5"/>
            </p:custDataLst>
          </p:nvPr>
        </p:nvSpPr>
        <p:spPr bwMode="auto">
          <a:xfrm>
            <a:off x="9530906" y="-1071421"/>
            <a:ext cx="270000" cy="2157604"/>
          </a:xfrm>
          <a:prstGeom prst="rect">
            <a:avLst/>
          </a:prstGeom>
          <a:noFill/>
          <a:ln w="9525" algn="ctr">
            <a:noFill/>
            <a:miter lim="800000"/>
            <a:headEnd/>
            <a:tailEnd/>
          </a:ln>
          <a:effectLst/>
        </p:spPr>
        <p:txBody>
          <a:bodyPr vert="horz" wrap="square" lIns="0" tIns="0" rIns="0" bIns="54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defTabSz="1276350">
              <a:spcAft>
                <a:spcPts val="450"/>
              </a:spcAft>
              <a:buClr>
                <a:srgbClr val="FFFFFF"/>
              </a:buClr>
              <a:defRPr/>
            </a:pPr>
            <a:r>
              <a:rPr lang="en-US" sz="675" dirty="0">
                <a:solidFill>
                  <a:srgbClr val="888B8D"/>
                </a:solidFill>
                <a:latin typeface="Arial" panose="020B0604020202020204" pitchFamily="34" charset="0"/>
              </a:rPr>
              <a:t>801 Nicollet Mall</a:t>
            </a:r>
          </a:p>
          <a:p>
            <a:pPr defTabSz="1276350">
              <a:spcAft>
                <a:spcPts val="450"/>
              </a:spcAft>
              <a:buClr>
                <a:srgbClr val="FFFFFF"/>
              </a:buClr>
              <a:defRPr/>
            </a:pPr>
            <a:r>
              <a:rPr lang="en-US" sz="675" dirty="0">
                <a:solidFill>
                  <a:srgbClr val="888B8D"/>
                </a:solidFill>
                <a:latin typeface="Arial" panose="020B0604020202020204" pitchFamily="34" charset="0"/>
              </a:rPr>
              <a:t>West Tower, Ste 1200</a:t>
            </a:r>
          </a:p>
          <a:p>
            <a:pPr defTabSz="1276350">
              <a:spcAft>
                <a:spcPts val="450"/>
              </a:spcAft>
              <a:buClr>
                <a:srgbClr val="FFFFFF"/>
              </a:buClr>
              <a:defRPr/>
            </a:pPr>
            <a:r>
              <a:rPr lang="en-US" sz="675" dirty="0">
                <a:solidFill>
                  <a:srgbClr val="888B8D"/>
                </a:solidFill>
                <a:latin typeface="Arial" panose="020B0604020202020204" pitchFamily="34" charset="0"/>
              </a:rPr>
              <a:t>Minneapolis, MN 55402-2526</a:t>
            </a:r>
          </a:p>
          <a:p>
            <a:pPr defTabSz="1276350">
              <a:spcAft>
                <a:spcPts val="450"/>
              </a:spcAft>
              <a:buClr>
                <a:srgbClr val="FFFFFF"/>
              </a:buClr>
              <a:defRPr/>
            </a:pPr>
            <a:r>
              <a:rPr lang="en-US" sz="675" b="1" dirty="0">
                <a:solidFill>
                  <a:srgbClr val="888B8D"/>
                </a:solidFill>
                <a:latin typeface="Arial" panose="020B0604020202020204" pitchFamily="34" charset="0"/>
              </a:rPr>
              <a:t>T</a:t>
            </a:r>
            <a:r>
              <a:rPr lang="en-US" sz="675" dirty="0">
                <a:solidFill>
                  <a:srgbClr val="888B8D"/>
                </a:solidFill>
                <a:latin typeface="Arial" panose="020B0604020202020204" pitchFamily="34" charset="0"/>
              </a:rPr>
              <a:t> 612.332.4300</a:t>
            </a:r>
          </a:p>
          <a:p>
            <a:pPr defTabSz="1276350">
              <a:spcAft>
                <a:spcPts val="450"/>
              </a:spcAft>
              <a:buClr>
                <a:srgbClr val="FFFFFF"/>
              </a:buClr>
              <a:defRPr/>
            </a:pPr>
            <a:r>
              <a:rPr lang="en-US" sz="675" dirty="0">
                <a:solidFill>
                  <a:srgbClr val="888B8D"/>
                </a:solidFill>
                <a:latin typeface="Arial" panose="020B0604020202020204" pitchFamily="34" charset="0"/>
              </a:rPr>
              <a:t>rsmus.com</a:t>
            </a:r>
          </a:p>
        </p:txBody>
      </p:sp>
      <p:sp>
        <p:nvSpPr>
          <p:cNvPr id="7" name="CoNameWhite">
            <a:extLst>
              <a:ext uri="{FF2B5EF4-FFF2-40B4-BE49-F238E27FC236}">
                <a16:creationId xmlns:a16="http://schemas.microsoft.com/office/drawing/2014/main" id="{B22A7F3D-5283-7DAD-0075-766AD3FA85BE}"/>
              </a:ext>
            </a:extLst>
          </p:cNvPr>
          <p:cNvSpPr txBox="1">
            <a:spLocks/>
          </p:cNvSpPr>
          <p:nvPr>
            <p:custDataLst>
              <p:tags r:id="rId6"/>
            </p:custDataLst>
          </p:nvPr>
        </p:nvSpPr>
        <p:spPr bwMode="auto">
          <a:xfrm>
            <a:off x="589360" y="1756304"/>
            <a:ext cx="4869836" cy="191219"/>
          </a:xfrm>
          <a:prstGeom prst="rect">
            <a:avLst/>
          </a:prstGeom>
          <a:noFill/>
          <a:ln w="9525" algn="ctr">
            <a:noFill/>
            <a:miter lim="800000"/>
            <a:headEnd/>
            <a:tailEnd/>
          </a:ln>
          <a:effectLst/>
        </p:spPr>
        <p:txBody>
          <a:bodyPr vert="horz" wrap="square" lIns="0" tIns="0" rIns="0" bIns="27000" numCol="1" anchor="b" anchorCtr="0" compatLnSpc="1">
            <a:prstTxWarp prst="textNoShape">
              <a:avLst/>
            </a:prstTxWarp>
            <a:spAutoFit/>
          </a:bodyPr>
          <a:lstStyle>
            <a:lvl1pPr marL="0" indent="0" algn="l" defTabSz="1701800" rtl="0" eaLnBrk="1" fontAlgn="base" hangingPunct="1">
              <a:lnSpc>
                <a:spcPct val="110000"/>
              </a:lnSpc>
              <a:spcBef>
                <a:spcPts val="0"/>
              </a:spcBef>
              <a:spcAft>
                <a:spcPts val="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defTabSz="1276350">
              <a:buClr>
                <a:srgbClr val="FFFFFF"/>
              </a:buClr>
              <a:defRPr/>
            </a:pPr>
            <a:r>
              <a:rPr lang="en-US" sz="1050" b="1" dirty="0">
                <a:solidFill>
                  <a:srgbClr val="FFFFFF"/>
                </a:solidFill>
                <a:latin typeface="Arial" panose="020B0604020202020204" pitchFamily="34" charset="0"/>
              </a:rPr>
              <a:t>RSM US LLP</a:t>
            </a:r>
          </a:p>
        </p:txBody>
      </p:sp>
      <p:sp>
        <p:nvSpPr>
          <p:cNvPr id="9" name="OfficeAddressWhite">
            <a:extLst>
              <a:ext uri="{FF2B5EF4-FFF2-40B4-BE49-F238E27FC236}">
                <a16:creationId xmlns:a16="http://schemas.microsoft.com/office/drawing/2014/main" id="{CBA01601-94DC-030B-F169-60E95ECCD1EB}"/>
              </a:ext>
            </a:extLst>
          </p:cNvPr>
          <p:cNvSpPr txBox="1">
            <a:spLocks/>
          </p:cNvSpPr>
          <p:nvPr>
            <p:custDataLst>
              <p:tags r:id="rId7"/>
            </p:custDataLst>
          </p:nvPr>
        </p:nvSpPr>
        <p:spPr bwMode="auto">
          <a:xfrm>
            <a:off x="589360" y="1947507"/>
            <a:ext cx="4869836" cy="1370873"/>
          </a:xfrm>
          <a:prstGeom prst="rect">
            <a:avLst/>
          </a:prstGeom>
          <a:noFill/>
          <a:ln w="9525" algn="ctr">
            <a:noFill/>
            <a:miter lim="800000"/>
            <a:headEnd/>
            <a:tailEnd/>
          </a:ln>
          <a:effectLst/>
        </p:spPr>
        <p:txBody>
          <a:bodyPr vert="horz" wrap="square" lIns="0" tIns="0" rIns="0" bIns="378000" numCol="1" anchor="b" anchorCtr="0" compatLnSpc="1">
            <a:prstTxWarp prst="textNoShape">
              <a:avLst/>
            </a:prstTxWarp>
            <a:spAutoFit/>
          </a:bodyPr>
          <a:lstStyle>
            <a:defPPr>
              <a:defRPr lang="en-US"/>
            </a:defPPr>
            <a:lvl1pPr indent="0" defTabSz="1701800" fontAlgn="base">
              <a:lnSpc>
                <a:spcPct val="110000"/>
              </a:lnSpc>
              <a:spcBef>
                <a:spcPts val="0"/>
              </a:spcBef>
              <a:spcAft>
                <a:spcPts val="0"/>
              </a:spcAft>
              <a:buClr>
                <a:schemeClr val="tx1"/>
              </a:buClr>
              <a:buFont typeface="Wingdings 2" pitchFamily="18" charset="2"/>
              <a:buNone/>
              <a:defRPr sz="900">
                <a:solidFill>
                  <a:srgbClr val="888B8D"/>
                </a:solidFill>
                <a:latin typeface="Arial" panose="020B0604020202020204" pitchFamily="34" charset="0"/>
              </a:defRPr>
            </a:lvl1pPr>
            <a:lvl2pPr marL="182880" indent="-182880" defTabSz="1701800" fontAlgn="base">
              <a:lnSpc>
                <a:spcPct val="110000"/>
              </a:lnSpc>
              <a:spcBef>
                <a:spcPts val="0"/>
              </a:spcBef>
              <a:spcAft>
                <a:spcPts val="300"/>
              </a:spcAft>
              <a:buClr>
                <a:schemeClr val="tx1"/>
              </a:buClr>
              <a:buSzPct val="100000"/>
              <a:buFont typeface="Wingdings 2" pitchFamily="18" charset="2"/>
              <a:buChar char=""/>
              <a:defRPr sz="900"/>
            </a:lvl2pPr>
            <a:lvl3pPr marL="320040" indent="-137160" defTabSz="1701800" fontAlgn="base">
              <a:lnSpc>
                <a:spcPct val="110000"/>
              </a:lnSpc>
              <a:spcBef>
                <a:spcPct val="0"/>
              </a:spcBef>
              <a:spcAft>
                <a:spcPts val="300"/>
              </a:spcAft>
              <a:buClr>
                <a:schemeClr val="tx1"/>
              </a:buClr>
              <a:buFont typeface="Arial" pitchFamily="34" charset="0"/>
              <a:buChar char="–"/>
              <a:defRPr sz="900"/>
            </a:lvl3pPr>
            <a:lvl4pPr marL="457200" indent="-137160" defTabSz="1701800" fontAlgn="base">
              <a:lnSpc>
                <a:spcPct val="110000"/>
              </a:lnSpc>
              <a:spcBef>
                <a:spcPct val="0"/>
              </a:spcBef>
              <a:spcAft>
                <a:spcPts val="300"/>
              </a:spcAft>
              <a:buClr>
                <a:schemeClr val="tx1"/>
              </a:buClr>
              <a:buFont typeface="Wingdings" panose="05000000000000000000" pitchFamily="2" charset="2"/>
              <a:buChar char="§"/>
              <a:defRPr sz="900"/>
            </a:lvl4pPr>
            <a:lvl5pPr marL="594360" indent="-137160" defTabSz="1701800" fontAlgn="base">
              <a:lnSpc>
                <a:spcPct val="110000"/>
              </a:lnSpc>
              <a:spcBef>
                <a:spcPct val="0"/>
              </a:spcBef>
              <a:spcAft>
                <a:spcPts val="300"/>
              </a:spcAft>
              <a:buClr>
                <a:schemeClr val="tx1"/>
              </a:buClr>
              <a:buFont typeface="Arial" pitchFamily="34" charset="0"/>
              <a:buChar char="–"/>
              <a:defRPr sz="900"/>
            </a:lvl5pPr>
            <a:lvl6pPr marL="0" indent="0" defTabSz="1701800" fontAlgn="base">
              <a:lnSpc>
                <a:spcPct val="110000"/>
              </a:lnSpc>
              <a:spcBef>
                <a:spcPts val="1800"/>
              </a:spcBef>
              <a:spcAft>
                <a:spcPts val="0"/>
              </a:spcAft>
              <a:buClr>
                <a:schemeClr val="tx1"/>
              </a:buClr>
              <a:buFont typeface="Arial" pitchFamily="34" charset="0"/>
              <a:buNone/>
              <a:defRPr sz="2000">
                <a:solidFill>
                  <a:srgbClr val="002138"/>
                </a:solidFill>
              </a:defRPr>
            </a:lvl6pPr>
            <a:lvl7pPr marL="0" indent="0" defTabSz="1701800" fontAlgn="base">
              <a:lnSpc>
                <a:spcPct val="110000"/>
              </a:lnSpc>
              <a:spcBef>
                <a:spcPct val="0"/>
              </a:spcBef>
              <a:spcAft>
                <a:spcPts val="1200"/>
              </a:spcAft>
              <a:buClr>
                <a:schemeClr val="tx1"/>
              </a:buClr>
              <a:buFont typeface="Arial" pitchFamily="34" charset="0"/>
              <a:buNone/>
              <a:defRPr sz="1300">
                <a:solidFill>
                  <a:srgbClr val="00AEEC"/>
                </a:solidFill>
              </a:defRPr>
            </a:lvl7pPr>
            <a:lvl8pPr marL="0" indent="0" defTabSz="1701800" fontAlgn="base">
              <a:lnSpc>
                <a:spcPct val="110000"/>
              </a:lnSpc>
              <a:spcBef>
                <a:spcPts val="1200"/>
              </a:spcBef>
              <a:spcAft>
                <a:spcPts val="600"/>
              </a:spcAft>
              <a:buClr>
                <a:schemeClr val="tx1"/>
              </a:buClr>
              <a:buFont typeface="Arial" pitchFamily="34" charset="0"/>
              <a:buNone/>
              <a:defRPr sz="1000" b="1">
                <a:solidFill>
                  <a:schemeClr val="accent1"/>
                </a:solidFill>
              </a:defRPr>
            </a:lvl8pPr>
            <a:lvl9pPr marL="0" indent="0" defTabSz="1701800" fontAlgn="base">
              <a:lnSpc>
                <a:spcPct val="110000"/>
              </a:lnSpc>
              <a:spcBef>
                <a:spcPts val="600"/>
              </a:spcBef>
              <a:spcAft>
                <a:spcPts val="300"/>
              </a:spcAft>
              <a:buClr>
                <a:schemeClr val="tx1"/>
              </a:buClr>
              <a:buFont typeface="Arial" pitchFamily="34" charset="0"/>
              <a:buNone/>
              <a:defRPr sz="900" b="1"/>
            </a:lvl9pPr>
          </a:lstStyle>
          <a:p>
            <a:pPr defTabSz="1276350">
              <a:buClr>
                <a:srgbClr val="FFFFFF"/>
              </a:buClr>
              <a:defRPr/>
            </a:pPr>
            <a:r>
              <a:rPr lang="en-US" sz="1050" dirty="0">
                <a:solidFill>
                  <a:srgbClr val="FFFFFF"/>
                </a:solidFill>
              </a:rPr>
              <a:t>801 Nicollet Mall</a:t>
            </a:r>
          </a:p>
          <a:p>
            <a:pPr defTabSz="1276350">
              <a:buClr>
                <a:srgbClr val="FFFFFF"/>
              </a:buClr>
              <a:defRPr/>
            </a:pPr>
            <a:r>
              <a:rPr lang="en-US" sz="1050" dirty="0">
                <a:solidFill>
                  <a:srgbClr val="FFFFFF"/>
                </a:solidFill>
              </a:rPr>
              <a:t>West Tower, Ste 1200</a:t>
            </a:r>
          </a:p>
          <a:p>
            <a:pPr defTabSz="1276350">
              <a:buClr>
                <a:srgbClr val="FFFFFF"/>
              </a:buClr>
              <a:defRPr/>
            </a:pPr>
            <a:r>
              <a:rPr lang="en-US" sz="1050" dirty="0">
                <a:solidFill>
                  <a:srgbClr val="FFFFFF"/>
                </a:solidFill>
              </a:rPr>
              <a:t>Minneapolis, MN 55402-2526</a:t>
            </a:r>
          </a:p>
          <a:p>
            <a:pPr defTabSz="1276350">
              <a:buClr>
                <a:srgbClr val="FFFFFF"/>
              </a:buClr>
              <a:defRPr/>
            </a:pPr>
            <a:r>
              <a:rPr lang="en-US" sz="675" dirty="0">
                <a:solidFill>
                  <a:srgbClr val="FFFFFF"/>
                </a:solidFill>
              </a:rPr>
              <a:t>  </a:t>
            </a:r>
          </a:p>
          <a:p>
            <a:pPr defTabSz="1276350">
              <a:buClr>
                <a:srgbClr val="FFFFFF"/>
              </a:buClr>
              <a:defRPr/>
            </a:pPr>
            <a:r>
              <a:rPr lang="en-US" sz="1050" b="1" dirty="0">
                <a:solidFill>
                  <a:srgbClr val="FFFFFF"/>
                </a:solidFill>
              </a:rPr>
              <a:t>T</a:t>
            </a:r>
            <a:r>
              <a:rPr lang="en-US" sz="1050" dirty="0">
                <a:solidFill>
                  <a:srgbClr val="FFFFFF"/>
                </a:solidFill>
              </a:rPr>
              <a:t> 612.332.4300</a:t>
            </a:r>
          </a:p>
          <a:p>
            <a:pPr defTabSz="1276350">
              <a:buClr>
                <a:srgbClr val="FFFFFF"/>
              </a:buClr>
              <a:defRPr/>
            </a:pPr>
            <a:r>
              <a:rPr lang="en-US" sz="1050" dirty="0">
                <a:solidFill>
                  <a:srgbClr val="FFFFFF"/>
                </a:solidFill>
              </a:rPr>
              <a:t>rsmus.com</a:t>
            </a:r>
          </a:p>
        </p:txBody>
      </p:sp>
    </p:spTree>
    <p:custDataLst>
      <p:tags r:id="rId1"/>
    </p:custDataLst>
    <p:extLst>
      <p:ext uri="{BB962C8B-B14F-4D97-AF65-F5344CB8AC3E}">
        <p14:creationId xmlns:p14="http://schemas.microsoft.com/office/powerpoint/2010/main" val="9328253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DE985C92-0238-25EA-277D-38D90EB5E595}"/>
              </a:ext>
            </a:extLst>
          </p:cNvPr>
          <p:cNvSpPr>
            <a:spLocks noGrp="1"/>
          </p:cNvSpPr>
          <p:nvPr>
            <p:ph type="body" sz="quarter" idx="40"/>
          </p:nvPr>
        </p:nvSpPr>
        <p:spPr>
          <a:xfrm>
            <a:off x="951616" y="414871"/>
            <a:ext cx="3350456" cy="593658"/>
          </a:xfrm>
        </p:spPr>
        <p:txBody>
          <a:bodyPr/>
          <a:lstStyle/>
          <a:p>
            <a:r>
              <a:rPr lang="en-US" sz="1588" dirty="0"/>
              <a:t>Bringing our experience</a:t>
            </a:r>
            <a:br>
              <a:rPr lang="en-US" sz="1588" dirty="0"/>
            </a:br>
            <a:r>
              <a:rPr lang="en-US" sz="1588" dirty="0"/>
              <a:t>to the health care industry</a:t>
            </a:r>
          </a:p>
        </p:txBody>
      </p:sp>
      <p:pic>
        <p:nvPicPr>
          <p:cNvPr id="27" name="Picture Placeholder 26">
            <a:extLst>
              <a:ext uri="{FF2B5EF4-FFF2-40B4-BE49-F238E27FC236}">
                <a16:creationId xmlns:a16="http://schemas.microsoft.com/office/drawing/2014/main" id="{BAD524DF-81C3-A5D7-6A47-A433EA2B39B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t="20256" b="20256"/>
          <a:stretch/>
        </p:blipFill>
        <p:spPr>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2497779 w 12187490"/>
              <a:gd name="connsiteY4" fmla="*/ 4518405 h 5621338"/>
              <a:gd name="connsiteX5" fmla="*/ 983467 w 12187490"/>
              <a:gd name="connsiteY5" fmla="*/ 4517380 h 5621338"/>
              <a:gd name="connsiteX6" fmla="*/ 1199475 w 12187490"/>
              <a:gd name="connsiteY6" fmla="*/ 4517380 h 5621338"/>
              <a:gd name="connsiteX7" fmla="*/ 1199475 w 12187490"/>
              <a:gd name="connsiteY7" fmla="*/ 4800845 h 5621338"/>
              <a:gd name="connsiteX8" fmla="*/ 983467 w 12187490"/>
              <a:gd name="connsiteY8" fmla="*/ 4800845 h 5621338"/>
              <a:gd name="connsiteX9" fmla="*/ 983467 w 12187490"/>
              <a:gd name="connsiteY9" fmla="*/ 4517380 h 5621338"/>
              <a:gd name="connsiteX10" fmla="*/ 3740722 w 12187490"/>
              <a:gd name="connsiteY10" fmla="*/ 4233299 h 5621338"/>
              <a:gd name="connsiteX11" fmla="*/ 3740722 w 12187490"/>
              <a:gd name="connsiteY11" fmla="*/ 4516764 h 5621338"/>
              <a:gd name="connsiteX12" fmla="*/ 3956730 w 12187490"/>
              <a:gd name="connsiteY12" fmla="*/ 4516764 h 5621338"/>
              <a:gd name="connsiteX13" fmla="*/ 3956730 w 12187490"/>
              <a:gd name="connsiteY13" fmla="*/ 4233299 h 5621338"/>
              <a:gd name="connsiteX14" fmla="*/ 3740722 w 12187490"/>
              <a:gd name="connsiteY14" fmla="*/ 4233299 h 5621338"/>
              <a:gd name="connsiteX15" fmla="*/ 3022062 w 12187490"/>
              <a:gd name="connsiteY15" fmla="*/ 4233299 h 5621338"/>
              <a:gd name="connsiteX16" fmla="*/ 3022267 w 12187490"/>
              <a:gd name="connsiteY16" fmla="*/ 4233504 h 5621338"/>
              <a:gd name="connsiteX17" fmla="*/ 3021755 w 12187490"/>
              <a:gd name="connsiteY17" fmla="*/ 4234016 h 5621338"/>
              <a:gd name="connsiteX18" fmla="*/ 3021652 w 12187490"/>
              <a:gd name="connsiteY18" fmla="*/ 4234016 h 5621338"/>
              <a:gd name="connsiteX19" fmla="*/ 3021652 w 12187490"/>
              <a:gd name="connsiteY19" fmla="*/ 4518405 h 5621338"/>
              <a:gd name="connsiteX20" fmla="*/ 3142215 w 12187490"/>
              <a:gd name="connsiteY20" fmla="*/ 4518405 h 5621338"/>
              <a:gd name="connsiteX21" fmla="*/ 3142215 w 12187490"/>
              <a:gd name="connsiteY21" fmla="*/ 4233299 h 5621338"/>
              <a:gd name="connsiteX22" fmla="*/ 3022062 w 12187490"/>
              <a:gd name="connsiteY22" fmla="*/ 4233299 h 5621338"/>
              <a:gd name="connsiteX23" fmla="*/ 5982511 w 12187490"/>
              <a:gd name="connsiteY23" fmla="*/ 3382286 h 5621338"/>
              <a:gd name="connsiteX24" fmla="*/ 5982511 w 12187490"/>
              <a:gd name="connsiteY24" fmla="*/ 3665752 h 5621338"/>
              <a:gd name="connsiteX25" fmla="*/ 6103996 w 12187490"/>
              <a:gd name="connsiteY25" fmla="*/ 3665752 h 5621338"/>
              <a:gd name="connsiteX26" fmla="*/ 6103996 w 12187490"/>
              <a:gd name="connsiteY26" fmla="*/ 3382286 h 5621338"/>
              <a:gd name="connsiteX27" fmla="*/ 5982511 w 12187490"/>
              <a:gd name="connsiteY27" fmla="*/ 3382286 h 5621338"/>
              <a:gd name="connsiteX28" fmla="*/ 4642174 w 12187490"/>
              <a:gd name="connsiteY28" fmla="*/ 3099436 h 5621338"/>
              <a:gd name="connsiteX29" fmla="*/ 5182143 w 12187490"/>
              <a:gd name="connsiteY29" fmla="*/ 3099436 h 5621338"/>
              <a:gd name="connsiteX30" fmla="*/ 5182143 w 12187490"/>
              <a:gd name="connsiteY30" fmla="*/ 3382901 h 5621338"/>
              <a:gd name="connsiteX31" fmla="*/ 4642174 w 12187490"/>
              <a:gd name="connsiteY31" fmla="*/ 3382901 h 5621338"/>
              <a:gd name="connsiteX32" fmla="*/ 4642174 w 12187490"/>
              <a:gd name="connsiteY32" fmla="*/ 3099436 h 5621338"/>
              <a:gd name="connsiteX33" fmla="*/ 4304681 w 12187490"/>
              <a:gd name="connsiteY33" fmla="*/ 3099436 h 5621338"/>
              <a:gd name="connsiteX34" fmla="*/ 4520689 w 12187490"/>
              <a:gd name="connsiteY34" fmla="*/ 3099436 h 5621338"/>
              <a:gd name="connsiteX35" fmla="*/ 4520689 w 12187490"/>
              <a:gd name="connsiteY35" fmla="*/ 3382901 h 5621338"/>
              <a:gd name="connsiteX36" fmla="*/ 4304681 w 12187490"/>
              <a:gd name="connsiteY36" fmla="*/ 3382901 h 5621338"/>
              <a:gd name="connsiteX37" fmla="*/ 4304681 w 12187490"/>
              <a:gd name="connsiteY37" fmla="*/ 3099436 h 5621338"/>
              <a:gd name="connsiteX38" fmla="*/ 7842723 w 12187490"/>
              <a:gd name="connsiteY38" fmla="*/ 2815867 h 5621338"/>
              <a:gd name="connsiteX39" fmla="*/ 7842723 w 12187490"/>
              <a:gd name="connsiteY39" fmla="*/ 3099333 h 5621338"/>
              <a:gd name="connsiteX40" fmla="*/ 7964208 w 12187490"/>
              <a:gd name="connsiteY40" fmla="*/ 3099333 h 5621338"/>
              <a:gd name="connsiteX41" fmla="*/ 7964208 w 12187490"/>
              <a:gd name="connsiteY41" fmla="*/ 2815867 h 5621338"/>
              <a:gd name="connsiteX42" fmla="*/ 7842723 w 12187490"/>
              <a:gd name="connsiteY42" fmla="*/ 2815867 h 5621338"/>
              <a:gd name="connsiteX43" fmla="*/ 8114297 w 12187490"/>
              <a:gd name="connsiteY43" fmla="*/ 2532402 h 5621338"/>
              <a:gd name="connsiteX44" fmla="*/ 8114297 w 12187490"/>
              <a:gd name="connsiteY44" fmla="*/ 2815867 h 5621338"/>
              <a:gd name="connsiteX45" fmla="*/ 8330305 w 12187490"/>
              <a:gd name="connsiteY45" fmla="*/ 2815867 h 5621338"/>
              <a:gd name="connsiteX46" fmla="*/ 8330305 w 12187490"/>
              <a:gd name="connsiteY46" fmla="*/ 2532402 h 5621338"/>
              <a:gd name="connsiteX47" fmla="*/ 8114297 w 12187490"/>
              <a:gd name="connsiteY47" fmla="*/ 2532402 h 5621338"/>
              <a:gd name="connsiteX48" fmla="*/ 9910946 w 12187490"/>
              <a:gd name="connsiteY48" fmla="*/ 1968135 h 5621338"/>
              <a:gd name="connsiteX49" fmla="*/ 9910946 w 12187490"/>
              <a:gd name="connsiteY49" fmla="*/ 2248936 h 5621338"/>
              <a:gd name="connsiteX50" fmla="*/ 10107886 w 12187490"/>
              <a:gd name="connsiteY50" fmla="*/ 2248936 h 5621338"/>
              <a:gd name="connsiteX51" fmla="*/ 10107886 w 12187490"/>
              <a:gd name="connsiteY51" fmla="*/ 1968135 h 5621338"/>
              <a:gd name="connsiteX52" fmla="*/ 9910946 w 12187490"/>
              <a:gd name="connsiteY52" fmla="*/ 1968135 h 5621338"/>
              <a:gd name="connsiteX53" fmla="*/ 8465425 w 12187490"/>
              <a:gd name="connsiteY53" fmla="*/ 1684772 h 5621338"/>
              <a:gd name="connsiteX54" fmla="*/ 8681433 w 12187490"/>
              <a:gd name="connsiteY54" fmla="*/ 1684772 h 5621338"/>
              <a:gd name="connsiteX55" fmla="*/ 8681433 w 12187490"/>
              <a:gd name="connsiteY55" fmla="*/ 1968238 h 5621338"/>
              <a:gd name="connsiteX56" fmla="*/ 8465425 w 12187490"/>
              <a:gd name="connsiteY56" fmla="*/ 1968238 h 5621338"/>
              <a:gd name="connsiteX57" fmla="*/ 8465425 w 12187490"/>
              <a:gd name="connsiteY57" fmla="*/ 1684772 h 5621338"/>
              <a:gd name="connsiteX58" fmla="*/ 9342887 w 12187490"/>
              <a:gd name="connsiteY58" fmla="*/ 1684670 h 5621338"/>
              <a:gd name="connsiteX59" fmla="*/ 9342887 w 12187490"/>
              <a:gd name="connsiteY59" fmla="*/ 1965470 h 5621338"/>
              <a:gd name="connsiteX60" fmla="*/ 9464373 w 12187490"/>
              <a:gd name="connsiteY60" fmla="*/ 1965470 h 5621338"/>
              <a:gd name="connsiteX61" fmla="*/ 9464373 w 12187490"/>
              <a:gd name="connsiteY61" fmla="*/ 1684670 h 5621338"/>
              <a:gd name="connsiteX62" fmla="*/ 9342887 w 12187490"/>
              <a:gd name="connsiteY62" fmla="*/ 1684670 h 5621338"/>
              <a:gd name="connsiteX63" fmla="*/ 11450479 w 12187490"/>
              <a:gd name="connsiteY63" fmla="*/ 834375 h 5621338"/>
              <a:gd name="connsiteX64" fmla="*/ 11450479 w 12187490"/>
              <a:gd name="connsiteY64" fmla="*/ 1117738 h 5621338"/>
              <a:gd name="connsiteX65" fmla="*/ 11571964 w 12187490"/>
              <a:gd name="connsiteY65" fmla="*/ 1117738 h 5621338"/>
              <a:gd name="connsiteX66" fmla="*/ 11571964 w 12187490"/>
              <a:gd name="connsiteY66" fmla="*/ 834375 h 5621338"/>
              <a:gd name="connsiteX67" fmla="*/ 11450479 w 12187490"/>
              <a:gd name="connsiteY67" fmla="*/ 834375 h 5621338"/>
              <a:gd name="connsiteX68" fmla="*/ 11570528 w 12187490"/>
              <a:gd name="connsiteY68" fmla="*/ 267443 h 5621338"/>
              <a:gd name="connsiteX69" fmla="*/ 11687298 w 12187490"/>
              <a:gd name="connsiteY69" fmla="*/ 267443 h 5621338"/>
              <a:gd name="connsiteX70" fmla="*/ 11687298 w 12187490"/>
              <a:gd name="connsiteY70" fmla="*/ 550909 h 5621338"/>
              <a:gd name="connsiteX71" fmla="*/ 11908022 w 12187490"/>
              <a:gd name="connsiteY71" fmla="*/ 550909 h 5621338"/>
              <a:gd name="connsiteX72" fmla="*/ 11908022 w 12187490"/>
              <a:gd name="connsiteY72" fmla="*/ 834272 h 5621338"/>
              <a:gd name="connsiteX73" fmla="*/ 12029507 w 12187490"/>
              <a:gd name="connsiteY73" fmla="*/ 834272 h 5621338"/>
              <a:gd name="connsiteX74" fmla="*/ 12029507 w 12187490"/>
              <a:gd name="connsiteY74" fmla="*/ 550909 h 5621338"/>
              <a:gd name="connsiteX75" fmla="*/ 12187387 w 12187490"/>
              <a:gd name="connsiteY75" fmla="*/ 550909 h 5621338"/>
              <a:gd name="connsiteX76" fmla="*/ 12187387 w 12187490"/>
              <a:gd name="connsiteY76" fmla="*/ 5621338 h 5621338"/>
              <a:gd name="connsiteX77" fmla="*/ 0 w 12187490"/>
              <a:gd name="connsiteY77" fmla="*/ 5621338 h 5621338"/>
              <a:gd name="connsiteX78" fmla="*/ 0 w 12187490"/>
              <a:gd name="connsiteY78" fmla="*/ 5083491 h 5621338"/>
              <a:gd name="connsiteX79" fmla="*/ 575338 w 12187490"/>
              <a:gd name="connsiteY79" fmla="*/ 5083491 h 5621338"/>
              <a:gd name="connsiteX80" fmla="*/ 575338 w 12187490"/>
              <a:gd name="connsiteY80" fmla="*/ 4800845 h 5621338"/>
              <a:gd name="connsiteX81" fmla="*/ 983467 w 12187490"/>
              <a:gd name="connsiteY81" fmla="*/ 4800845 h 5621338"/>
              <a:gd name="connsiteX82" fmla="*/ 983467 w 12187490"/>
              <a:gd name="connsiteY82" fmla="*/ 5083798 h 5621338"/>
              <a:gd name="connsiteX83" fmla="*/ 1320960 w 12187490"/>
              <a:gd name="connsiteY83" fmla="*/ 5083798 h 5621338"/>
              <a:gd name="connsiteX84" fmla="*/ 1320960 w 12187490"/>
              <a:gd name="connsiteY84" fmla="*/ 4517277 h 5621338"/>
              <a:gd name="connsiteX85" fmla="*/ 1975853 w 12187490"/>
              <a:gd name="connsiteY85" fmla="*/ 4517277 h 5621338"/>
              <a:gd name="connsiteX86" fmla="*/ 1975853 w 12187490"/>
              <a:gd name="connsiteY86" fmla="*/ 4233196 h 5621338"/>
              <a:gd name="connsiteX87" fmla="*/ 2475122 w 12187490"/>
              <a:gd name="connsiteY87" fmla="*/ 4233196 h 5621338"/>
              <a:gd name="connsiteX88" fmla="*/ 2475122 w 12187490"/>
              <a:gd name="connsiteY88" fmla="*/ 3949730 h 5621338"/>
              <a:gd name="connsiteX89" fmla="*/ 2698101 w 12187490"/>
              <a:gd name="connsiteY89" fmla="*/ 3949730 h 5621338"/>
              <a:gd name="connsiteX90" fmla="*/ 2698101 w 12187490"/>
              <a:gd name="connsiteY90" fmla="*/ 3665649 h 5621338"/>
              <a:gd name="connsiteX91" fmla="*/ 2819587 w 12187490"/>
              <a:gd name="connsiteY91" fmla="*/ 3665649 h 5621338"/>
              <a:gd name="connsiteX92" fmla="*/ 2819587 w 12187490"/>
              <a:gd name="connsiteY92" fmla="*/ 3949730 h 5621338"/>
              <a:gd name="connsiteX93" fmla="*/ 3358325 w 12187490"/>
              <a:gd name="connsiteY93" fmla="*/ 3949730 h 5621338"/>
              <a:gd name="connsiteX94" fmla="*/ 3358325 w 12187490"/>
              <a:gd name="connsiteY94" fmla="*/ 4233196 h 5621338"/>
              <a:gd name="connsiteX95" fmla="*/ 3478888 w 12187490"/>
              <a:gd name="connsiteY95" fmla="*/ 4233196 h 5621338"/>
              <a:gd name="connsiteX96" fmla="*/ 3478888 w 12187490"/>
              <a:gd name="connsiteY96" fmla="*/ 3949730 h 5621338"/>
              <a:gd name="connsiteX97" fmla="*/ 3729548 w 12187490"/>
              <a:gd name="connsiteY97" fmla="*/ 3949730 h 5621338"/>
              <a:gd name="connsiteX98" fmla="*/ 3729548 w 12187490"/>
              <a:gd name="connsiteY98" fmla="*/ 3665649 h 5621338"/>
              <a:gd name="connsiteX99" fmla="*/ 4426474 w 12187490"/>
              <a:gd name="connsiteY99" fmla="*/ 3665649 h 5621338"/>
              <a:gd name="connsiteX100" fmla="*/ 4426474 w 12187490"/>
              <a:gd name="connsiteY100" fmla="*/ 3949730 h 5621338"/>
              <a:gd name="connsiteX101" fmla="*/ 4988587 w 12187490"/>
              <a:gd name="connsiteY101" fmla="*/ 3949730 h 5621338"/>
              <a:gd name="connsiteX102" fmla="*/ 4988587 w 12187490"/>
              <a:gd name="connsiteY102" fmla="*/ 3666265 h 5621338"/>
              <a:gd name="connsiteX103" fmla="*/ 5535527 w 12187490"/>
              <a:gd name="connsiteY103" fmla="*/ 3666265 h 5621338"/>
              <a:gd name="connsiteX104" fmla="*/ 5535527 w 12187490"/>
              <a:gd name="connsiteY104" fmla="*/ 3382799 h 5621338"/>
              <a:gd name="connsiteX105" fmla="*/ 5303833 w 12187490"/>
              <a:gd name="connsiteY105" fmla="*/ 3382799 h 5621338"/>
              <a:gd name="connsiteX106" fmla="*/ 5303833 w 12187490"/>
              <a:gd name="connsiteY106" fmla="*/ 3099333 h 5621338"/>
              <a:gd name="connsiteX107" fmla="*/ 6189907 w 12187490"/>
              <a:gd name="connsiteY107" fmla="*/ 3099333 h 5621338"/>
              <a:gd name="connsiteX108" fmla="*/ 6189907 w 12187490"/>
              <a:gd name="connsiteY108" fmla="*/ 2815867 h 5621338"/>
              <a:gd name="connsiteX109" fmla="*/ 6729877 w 12187490"/>
              <a:gd name="connsiteY109" fmla="*/ 2815867 h 5621338"/>
              <a:gd name="connsiteX110" fmla="*/ 6729877 w 12187490"/>
              <a:gd name="connsiteY110" fmla="*/ 2532402 h 5621338"/>
              <a:gd name="connsiteX111" fmla="*/ 7270870 w 12187490"/>
              <a:gd name="connsiteY111" fmla="*/ 2532402 h 5621338"/>
              <a:gd name="connsiteX112" fmla="*/ 7270870 w 12187490"/>
              <a:gd name="connsiteY112" fmla="*/ 2815867 h 5621338"/>
              <a:gd name="connsiteX113" fmla="*/ 7620769 w 12187490"/>
              <a:gd name="connsiteY113" fmla="*/ 2815867 h 5621338"/>
              <a:gd name="connsiteX114" fmla="*/ 7620769 w 12187490"/>
              <a:gd name="connsiteY114" fmla="*/ 2248936 h 5621338"/>
              <a:gd name="connsiteX115" fmla="*/ 7836777 w 12187490"/>
              <a:gd name="connsiteY115" fmla="*/ 2248936 h 5621338"/>
              <a:gd name="connsiteX116" fmla="*/ 7836777 w 12187490"/>
              <a:gd name="connsiteY116" fmla="*/ 2532402 h 5621338"/>
              <a:gd name="connsiteX117" fmla="*/ 7958160 w 12187490"/>
              <a:gd name="connsiteY117" fmla="*/ 2532402 h 5621338"/>
              <a:gd name="connsiteX118" fmla="*/ 7958160 w 12187490"/>
              <a:gd name="connsiteY118" fmla="*/ 2248936 h 5621338"/>
              <a:gd name="connsiteX119" fmla="*/ 8498129 w 12187490"/>
              <a:gd name="connsiteY119" fmla="*/ 2248936 h 5621338"/>
              <a:gd name="connsiteX120" fmla="*/ 8498129 w 12187490"/>
              <a:gd name="connsiteY120" fmla="*/ 2532402 h 5621338"/>
              <a:gd name="connsiteX121" fmla="*/ 8619614 w 12187490"/>
              <a:gd name="connsiteY121" fmla="*/ 2532402 h 5621338"/>
              <a:gd name="connsiteX122" fmla="*/ 8619614 w 12187490"/>
              <a:gd name="connsiteY122" fmla="*/ 2248936 h 5621338"/>
              <a:gd name="connsiteX123" fmla="*/ 8940909 w 12187490"/>
              <a:gd name="connsiteY123" fmla="*/ 2248936 h 5621338"/>
              <a:gd name="connsiteX124" fmla="*/ 8940909 w 12187490"/>
              <a:gd name="connsiteY124" fmla="*/ 1968135 h 5621338"/>
              <a:gd name="connsiteX125" fmla="*/ 8803123 w 12187490"/>
              <a:gd name="connsiteY125" fmla="*/ 1968135 h 5621338"/>
              <a:gd name="connsiteX126" fmla="*/ 8803123 w 12187490"/>
              <a:gd name="connsiteY126" fmla="*/ 1684670 h 5621338"/>
              <a:gd name="connsiteX127" fmla="*/ 9081053 w 12187490"/>
              <a:gd name="connsiteY127" fmla="*/ 1684670 h 5621338"/>
              <a:gd name="connsiteX128" fmla="*/ 9081053 w 12187490"/>
              <a:gd name="connsiteY128" fmla="*/ 1401204 h 5621338"/>
              <a:gd name="connsiteX129" fmla="*/ 9202539 w 12187490"/>
              <a:gd name="connsiteY129" fmla="*/ 1401204 h 5621338"/>
              <a:gd name="connsiteX130" fmla="*/ 9202539 w 12187490"/>
              <a:gd name="connsiteY130" fmla="*/ 1684670 h 5621338"/>
              <a:gd name="connsiteX131" fmla="*/ 9342272 w 12187490"/>
              <a:gd name="connsiteY131" fmla="*/ 1684670 h 5621338"/>
              <a:gd name="connsiteX132" fmla="*/ 9342272 w 12187490"/>
              <a:gd name="connsiteY132" fmla="*/ 1401204 h 5621338"/>
              <a:gd name="connsiteX133" fmla="*/ 9882139 w 12187490"/>
              <a:gd name="connsiteY133" fmla="*/ 1401204 h 5621338"/>
              <a:gd name="connsiteX134" fmla="*/ 9882139 w 12187490"/>
              <a:gd name="connsiteY134" fmla="*/ 1684670 h 5621338"/>
              <a:gd name="connsiteX135" fmla="*/ 10323177 w 12187490"/>
              <a:gd name="connsiteY135" fmla="*/ 1684670 h 5621338"/>
              <a:gd name="connsiteX136" fmla="*/ 10323177 w 12187490"/>
              <a:gd name="connsiteY136" fmla="*/ 1401204 h 5621338"/>
              <a:gd name="connsiteX137" fmla="*/ 10107988 w 12187490"/>
              <a:gd name="connsiteY137" fmla="*/ 1401204 h 5621338"/>
              <a:gd name="connsiteX138" fmla="*/ 10107988 w 12187490"/>
              <a:gd name="connsiteY138" fmla="*/ 1117738 h 5621338"/>
              <a:gd name="connsiteX139" fmla="*/ 10910612 w 12187490"/>
              <a:gd name="connsiteY139" fmla="*/ 1117738 h 5621338"/>
              <a:gd name="connsiteX140" fmla="*/ 10910612 w 12187490"/>
              <a:gd name="connsiteY140" fmla="*/ 834272 h 5621338"/>
              <a:gd name="connsiteX141" fmla="*/ 11368258 w 12187490"/>
              <a:gd name="connsiteY141" fmla="*/ 834272 h 5621338"/>
              <a:gd name="connsiteX142" fmla="*/ 11368258 w 12187490"/>
              <a:gd name="connsiteY142" fmla="*/ 550909 h 5621338"/>
              <a:gd name="connsiteX143" fmla="*/ 11570528 w 12187490"/>
              <a:gd name="connsiteY143" fmla="*/ 550909 h 5621338"/>
              <a:gd name="connsiteX144" fmla="*/ 11570528 w 12187490"/>
              <a:gd name="connsiteY144" fmla="*/ 267443 h 5621338"/>
              <a:gd name="connsiteX145" fmla="*/ 12029507 w 12187490"/>
              <a:gd name="connsiteY145" fmla="*/ 0 h 5621338"/>
              <a:gd name="connsiteX146" fmla="*/ 12187490 w 12187490"/>
              <a:gd name="connsiteY146" fmla="*/ 267443 h 5621338"/>
              <a:gd name="connsiteX147" fmla="*/ 12029507 w 12187490"/>
              <a:gd name="connsiteY147" fmla="*/ 267443 h 5621338"/>
              <a:gd name="connsiteX148" fmla="*/ 12029507 w 12187490"/>
              <a:gd name="connsiteY148" fmla="*/ 0 h 5621338"/>
              <a:gd name="connsiteX0" fmla="*/ 2497779 w 12187490"/>
              <a:gd name="connsiteY0" fmla="*/ 4250961 h 5353894"/>
              <a:gd name="connsiteX1" fmla="*/ 2497779 w 12187490"/>
              <a:gd name="connsiteY1" fmla="*/ 4534427 h 5353894"/>
              <a:gd name="connsiteX2" fmla="*/ 2619264 w 12187490"/>
              <a:gd name="connsiteY2" fmla="*/ 4534427 h 5353894"/>
              <a:gd name="connsiteX3" fmla="*/ 2619264 w 12187490"/>
              <a:gd name="connsiteY3" fmla="*/ 4250961 h 5353894"/>
              <a:gd name="connsiteX4" fmla="*/ 2497779 w 12187490"/>
              <a:gd name="connsiteY4" fmla="*/ 4250961 h 5353894"/>
              <a:gd name="connsiteX5" fmla="*/ 983467 w 12187490"/>
              <a:gd name="connsiteY5" fmla="*/ 4249936 h 5353894"/>
              <a:gd name="connsiteX6" fmla="*/ 1199475 w 12187490"/>
              <a:gd name="connsiteY6" fmla="*/ 4249936 h 5353894"/>
              <a:gd name="connsiteX7" fmla="*/ 1199475 w 12187490"/>
              <a:gd name="connsiteY7" fmla="*/ 4533401 h 5353894"/>
              <a:gd name="connsiteX8" fmla="*/ 983467 w 12187490"/>
              <a:gd name="connsiteY8" fmla="*/ 4533401 h 5353894"/>
              <a:gd name="connsiteX9" fmla="*/ 983467 w 12187490"/>
              <a:gd name="connsiteY9" fmla="*/ 4249936 h 5353894"/>
              <a:gd name="connsiteX10" fmla="*/ 3740722 w 12187490"/>
              <a:gd name="connsiteY10" fmla="*/ 3965855 h 5353894"/>
              <a:gd name="connsiteX11" fmla="*/ 3740722 w 12187490"/>
              <a:gd name="connsiteY11" fmla="*/ 4249320 h 5353894"/>
              <a:gd name="connsiteX12" fmla="*/ 3956730 w 12187490"/>
              <a:gd name="connsiteY12" fmla="*/ 4249320 h 5353894"/>
              <a:gd name="connsiteX13" fmla="*/ 3956730 w 12187490"/>
              <a:gd name="connsiteY13" fmla="*/ 3965855 h 5353894"/>
              <a:gd name="connsiteX14" fmla="*/ 3740722 w 12187490"/>
              <a:gd name="connsiteY14" fmla="*/ 3965855 h 5353894"/>
              <a:gd name="connsiteX15" fmla="*/ 3022062 w 12187490"/>
              <a:gd name="connsiteY15" fmla="*/ 3965855 h 5353894"/>
              <a:gd name="connsiteX16" fmla="*/ 3022267 w 12187490"/>
              <a:gd name="connsiteY16" fmla="*/ 3966060 h 5353894"/>
              <a:gd name="connsiteX17" fmla="*/ 3021755 w 12187490"/>
              <a:gd name="connsiteY17" fmla="*/ 3966572 h 5353894"/>
              <a:gd name="connsiteX18" fmla="*/ 3021652 w 12187490"/>
              <a:gd name="connsiteY18" fmla="*/ 3966572 h 5353894"/>
              <a:gd name="connsiteX19" fmla="*/ 3021652 w 12187490"/>
              <a:gd name="connsiteY19" fmla="*/ 4250961 h 5353894"/>
              <a:gd name="connsiteX20" fmla="*/ 3142215 w 12187490"/>
              <a:gd name="connsiteY20" fmla="*/ 4250961 h 5353894"/>
              <a:gd name="connsiteX21" fmla="*/ 3142215 w 12187490"/>
              <a:gd name="connsiteY21" fmla="*/ 3965855 h 5353894"/>
              <a:gd name="connsiteX22" fmla="*/ 3022062 w 12187490"/>
              <a:gd name="connsiteY22" fmla="*/ 3965855 h 5353894"/>
              <a:gd name="connsiteX23" fmla="*/ 5982511 w 12187490"/>
              <a:gd name="connsiteY23" fmla="*/ 3114842 h 5353894"/>
              <a:gd name="connsiteX24" fmla="*/ 5982511 w 12187490"/>
              <a:gd name="connsiteY24" fmla="*/ 3398308 h 5353894"/>
              <a:gd name="connsiteX25" fmla="*/ 6103996 w 12187490"/>
              <a:gd name="connsiteY25" fmla="*/ 3398308 h 5353894"/>
              <a:gd name="connsiteX26" fmla="*/ 6103996 w 12187490"/>
              <a:gd name="connsiteY26" fmla="*/ 3114842 h 5353894"/>
              <a:gd name="connsiteX27" fmla="*/ 5982511 w 12187490"/>
              <a:gd name="connsiteY27" fmla="*/ 3114842 h 5353894"/>
              <a:gd name="connsiteX28" fmla="*/ 4642174 w 12187490"/>
              <a:gd name="connsiteY28" fmla="*/ 2831992 h 5353894"/>
              <a:gd name="connsiteX29" fmla="*/ 5182143 w 12187490"/>
              <a:gd name="connsiteY29" fmla="*/ 2831992 h 5353894"/>
              <a:gd name="connsiteX30" fmla="*/ 5182143 w 12187490"/>
              <a:gd name="connsiteY30" fmla="*/ 3115457 h 5353894"/>
              <a:gd name="connsiteX31" fmla="*/ 4642174 w 12187490"/>
              <a:gd name="connsiteY31" fmla="*/ 3115457 h 5353894"/>
              <a:gd name="connsiteX32" fmla="*/ 4642174 w 12187490"/>
              <a:gd name="connsiteY32" fmla="*/ 2831992 h 5353894"/>
              <a:gd name="connsiteX33" fmla="*/ 4304681 w 12187490"/>
              <a:gd name="connsiteY33" fmla="*/ 2831992 h 5353894"/>
              <a:gd name="connsiteX34" fmla="*/ 4520689 w 12187490"/>
              <a:gd name="connsiteY34" fmla="*/ 2831992 h 5353894"/>
              <a:gd name="connsiteX35" fmla="*/ 4520689 w 12187490"/>
              <a:gd name="connsiteY35" fmla="*/ 3115457 h 5353894"/>
              <a:gd name="connsiteX36" fmla="*/ 4304681 w 12187490"/>
              <a:gd name="connsiteY36" fmla="*/ 3115457 h 5353894"/>
              <a:gd name="connsiteX37" fmla="*/ 4304681 w 12187490"/>
              <a:gd name="connsiteY37" fmla="*/ 2831992 h 5353894"/>
              <a:gd name="connsiteX38" fmla="*/ 7842723 w 12187490"/>
              <a:gd name="connsiteY38" fmla="*/ 2548423 h 5353894"/>
              <a:gd name="connsiteX39" fmla="*/ 7842723 w 12187490"/>
              <a:gd name="connsiteY39" fmla="*/ 2831889 h 5353894"/>
              <a:gd name="connsiteX40" fmla="*/ 7964208 w 12187490"/>
              <a:gd name="connsiteY40" fmla="*/ 2831889 h 5353894"/>
              <a:gd name="connsiteX41" fmla="*/ 7964208 w 12187490"/>
              <a:gd name="connsiteY41" fmla="*/ 2548423 h 5353894"/>
              <a:gd name="connsiteX42" fmla="*/ 7842723 w 12187490"/>
              <a:gd name="connsiteY42" fmla="*/ 2548423 h 5353894"/>
              <a:gd name="connsiteX43" fmla="*/ 8114297 w 12187490"/>
              <a:gd name="connsiteY43" fmla="*/ 2264958 h 5353894"/>
              <a:gd name="connsiteX44" fmla="*/ 8114297 w 12187490"/>
              <a:gd name="connsiteY44" fmla="*/ 2548423 h 5353894"/>
              <a:gd name="connsiteX45" fmla="*/ 8330305 w 12187490"/>
              <a:gd name="connsiteY45" fmla="*/ 2548423 h 5353894"/>
              <a:gd name="connsiteX46" fmla="*/ 8330305 w 12187490"/>
              <a:gd name="connsiteY46" fmla="*/ 2264958 h 5353894"/>
              <a:gd name="connsiteX47" fmla="*/ 8114297 w 12187490"/>
              <a:gd name="connsiteY47" fmla="*/ 2264958 h 5353894"/>
              <a:gd name="connsiteX48" fmla="*/ 9910946 w 12187490"/>
              <a:gd name="connsiteY48" fmla="*/ 1700691 h 5353894"/>
              <a:gd name="connsiteX49" fmla="*/ 9910946 w 12187490"/>
              <a:gd name="connsiteY49" fmla="*/ 1981492 h 5353894"/>
              <a:gd name="connsiteX50" fmla="*/ 10107886 w 12187490"/>
              <a:gd name="connsiteY50" fmla="*/ 1981492 h 5353894"/>
              <a:gd name="connsiteX51" fmla="*/ 10107886 w 12187490"/>
              <a:gd name="connsiteY51" fmla="*/ 1700691 h 5353894"/>
              <a:gd name="connsiteX52" fmla="*/ 9910946 w 12187490"/>
              <a:gd name="connsiteY52" fmla="*/ 1700691 h 5353894"/>
              <a:gd name="connsiteX53" fmla="*/ 8465425 w 12187490"/>
              <a:gd name="connsiteY53" fmla="*/ 1417328 h 5353894"/>
              <a:gd name="connsiteX54" fmla="*/ 8681433 w 12187490"/>
              <a:gd name="connsiteY54" fmla="*/ 1417328 h 5353894"/>
              <a:gd name="connsiteX55" fmla="*/ 8681433 w 12187490"/>
              <a:gd name="connsiteY55" fmla="*/ 1700794 h 5353894"/>
              <a:gd name="connsiteX56" fmla="*/ 8465425 w 12187490"/>
              <a:gd name="connsiteY56" fmla="*/ 1700794 h 5353894"/>
              <a:gd name="connsiteX57" fmla="*/ 8465425 w 12187490"/>
              <a:gd name="connsiteY57" fmla="*/ 1417328 h 5353894"/>
              <a:gd name="connsiteX58" fmla="*/ 9342887 w 12187490"/>
              <a:gd name="connsiteY58" fmla="*/ 1417226 h 5353894"/>
              <a:gd name="connsiteX59" fmla="*/ 9342887 w 12187490"/>
              <a:gd name="connsiteY59" fmla="*/ 1698026 h 5353894"/>
              <a:gd name="connsiteX60" fmla="*/ 9464373 w 12187490"/>
              <a:gd name="connsiteY60" fmla="*/ 1698026 h 5353894"/>
              <a:gd name="connsiteX61" fmla="*/ 9464373 w 12187490"/>
              <a:gd name="connsiteY61" fmla="*/ 1417226 h 5353894"/>
              <a:gd name="connsiteX62" fmla="*/ 9342887 w 12187490"/>
              <a:gd name="connsiteY62" fmla="*/ 1417226 h 5353894"/>
              <a:gd name="connsiteX63" fmla="*/ 11450479 w 12187490"/>
              <a:gd name="connsiteY63" fmla="*/ 566931 h 5353894"/>
              <a:gd name="connsiteX64" fmla="*/ 11450479 w 12187490"/>
              <a:gd name="connsiteY64" fmla="*/ 850294 h 5353894"/>
              <a:gd name="connsiteX65" fmla="*/ 11571964 w 12187490"/>
              <a:gd name="connsiteY65" fmla="*/ 850294 h 5353894"/>
              <a:gd name="connsiteX66" fmla="*/ 11571964 w 12187490"/>
              <a:gd name="connsiteY66" fmla="*/ 566931 h 5353894"/>
              <a:gd name="connsiteX67" fmla="*/ 11450479 w 12187490"/>
              <a:gd name="connsiteY67" fmla="*/ 566931 h 5353894"/>
              <a:gd name="connsiteX68" fmla="*/ 11570528 w 12187490"/>
              <a:gd name="connsiteY68" fmla="*/ -1 h 5353894"/>
              <a:gd name="connsiteX69" fmla="*/ 11687298 w 12187490"/>
              <a:gd name="connsiteY69" fmla="*/ -1 h 5353894"/>
              <a:gd name="connsiteX70" fmla="*/ 11687298 w 12187490"/>
              <a:gd name="connsiteY70" fmla="*/ 283465 h 5353894"/>
              <a:gd name="connsiteX71" fmla="*/ 11908022 w 12187490"/>
              <a:gd name="connsiteY71" fmla="*/ 283465 h 5353894"/>
              <a:gd name="connsiteX72" fmla="*/ 11908022 w 12187490"/>
              <a:gd name="connsiteY72" fmla="*/ 566828 h 5353894"/>
              <a:gd name="connsiteX73" fmla="*/ 12029507 w 12187490"/>
              <a:gd name="connsiteY73" fmla="*/ 566828 h 5353894"/>
              <a:gd name="connsiteX74" fmla="*/ 12029507 w 12187490"/>
              <a:gd name="connsiteY74" fmla="*/ 283465 h 5353894"/>
              <a:gd name="connsiteX75" fmla="*/ 12187387 w 12187490"/>
              <a:gd name="connsiteY75" fmla="*/ 283465 h 5353894"/>
              <a:gd name="connsiteX76" fmla="*/ 12187387 w 12187490"/>
              <a:gd name="connsiteY76" fmla="*/ 5353894 h 5353894"/>
              <a:gd name="connsiteX77" fmla="*/ 0 w 12187490"/>
              <a:gd name="connsiteY77" fmla="*/ 5353894 h 5353894"/>
              <a:gd name="connsiteX78" fmla="*/ 0 w 12187490"/>
              <a:gd name="connsiteY78" fmla="*/ 4816047 h 5353894"/>
              <a:gd name="connsiteX79" fmla="*/ 575338 w 12187490"/>
              <a:gd name="connsiteY79" fmla="*/ 4816047 h 5353894"/>
              <a:gd name="connsiteX80" fmla="*/ 575338 w 12187490"/>
              <a:gd name="connsiteY80" fmla="*/ 4533401 h 5353894"/>
              <a:gd name="connsiteX81" fmla="*/ 983467 w 12187490"/>
              <a:gd name="connsiteY81" fmla="*/ 4533401 h 5353894"/>
              <a:gd name="connsiteX82" fmla="*/ 983467 w 12187490"/>
              <a:gd name="connsiteY82" fmla="*/ 4816354 h 5353894"/>
              <a:gd name="connsiteX83" fmla="*/ 1320960 w 12187490"/>
              <a:gd name="connsiteY83" fmla="*/ 4816354 h 5353894"/>
              <a:gd name="connsiteX84" fmla="*/ 1320960 w 12187490"/>
              <a:gd name="connsiteY84" fmla="*/ 4249833 h 5353894"/>
              <a:gd name="connsiteX85" fmla="*/ 1975853 w 12187490"/>
              <a:gd name="connsiteY85" fmla="*/ 4249833 h 5353894"/>
              <a:gd name="connsiteX86" fmla="*/ 1975853 w 12187490"/>
              <a:gd name="connsiteY86" fmla="*/ 3965752 h 5353894"/>
              <a:gd name="connsiteX87" fmla="*/ 2475122 w 12187490"/>
              <a:gd name="connsiteY87" fmla="*/ 3965752 h 5353894"/>
              <a:gd name="connsiteX88" fmla="*/ 2475122 w 12187490"/>
              <a:gd name="connsiteY88" fmla="*/ 3682286 h 5353894"/>
              <a:gd name="connsiteX89" fmla="*/ 2698101 w 12187490"/>
              <a:gd name="connsiteY89" fmla="*/ 3682286 h 5353894"/>
              <a:gd name="connsiteX90" fmla="*/ 2698101 w 12187490"/>
              <a:gd name="connsiteY90" fmla="*/ 3398205 h 5353894"/>
              <a:gd name="connsiteX91" fmla="*/ 2819587 w 12187490"/>
              <a:gd name="connsiteY91" fmla="*/ 3398205 h 5353894"/>
              <a:gd name="connsiteX92" fmla="*/ 2819587 w 12187490"/>
              <a:gd name="connsiteY92" fmla="*/ 3682286 h 5353894"/>
              <a:gd name="connsiteX93" fmla="*/ 3358325 w 12187490"/>
              <a:gd name="connsiteY93" fmla="*/ 3682286 h 5353894"/>
              <a:gd name="connsiteX94" fmla="*/ 3358325 w 12187490"/>
              <a:gd name="connsiteY94" fmla="*/ 3965752 h 5353894"/>
              <a:gd name="connsiteX95" fmla="*/ 3478888 w 12187490"/>
              <a:gd name="connsiteY95" fmla="*/ 3965752 h 5353894"/>
              <a:gd name="connsiteX96" fmla="*/ 3478888 w 12187490"/>
              <a:gd name="connsiteY96" fmla="*/ 3682286 h 5353894"/>
              <a:gd name="connsiteX97" fmla="*/ 3729548 w 12187490"/>
              <a:gd name="connsiteY97" fmla="*/ 3682286 h 5353894"/>
              <a:gd name="connsiteX98" fmla="*/ 3729548 w 12187490"/>
              <a:gd name="connsiteY98" fmla="*/ 3398205 h 5353894"/>
              <a:gd name="connsiteX99" fmla="*/ 4426474 w 12187490"/>
              <a:gd name="connsiteY99" fmla="*/ 3398205 h 5353894"/>
              <a:gd name="connsiteX100" fmla="*/ 4426474 w 12187490"/>
              <a:gd name="connsiteY100" fmla="*/ 3682286 h 5353894"/>
              <a:gd name="connsiteX101" fmla="*/ 4988587 w 12187490"/>
              <a:gd name="connsiteY101" fmla="*/ 3682286 h 5353894"/>
              <a:gd name="connsiteX102" fmla="*/ 4988587 w 12187490"/>
              <a:gd name="connsiteY102" fmla="*/ 3398821 h 5353894"/>
              <a:gd name="connsiteX103" fmla="*/ 5535527 w 12187490"/>
              <a:gd name="connsiteY103" fmla="*/ 3398821 h 5353894"/>
              <a:gd name="connsiteX104" fmla="*/ 5535527 w 12187490"/>
              <a:gd name="connsiteY104" fmla="*/ 3115355 h 5353894"/>
              <a:gd name="connsiteX105" fmla="*/ 5303833 w 12187490"/>
              <a:gd name="connsiteY105" fmla="*/ 3115355 h 5353894"/>
              <a:gd name="connsiteX106" fmla="*/ 5303833 w 12187490"/>
              <a:gd name="connsiteY106" fmla="*/ 2831889 h 5353894"/>
              <a:gd name="connsiteX107" fmla="*/ 6189907 w 12187490"/>
              <a:gd name="connsiteY107" fmla="*/ 2831889 h 5353894"/>
              <a:gd name="connsiteX108" fmla="*/ 6189907 w 12187490"/>
              <a:gd name="connsiteY108" fmla="*/ 2548423 h 5353894"/>
              <a:gd name="connsiteX109" fmla="*/ 6729877 w 12187490"/>
              <a:gd name="connsiteY109" fmla="*/ 2548423 h 5353894"/>
              <a:gd name="connsiteX110" fmla="*/ 6729877 w 12187490"/>
              <a:gd name="connsiteY110" fmla="*/ 2264958 h 5353894"/>
              <a:gd name="connsiteX111" fmla="*/ 7270870 w 12187490"/>
              <a:gd name="connsiteY111" fmla="*/ 2264958 h 5353894"/>
              <a:gd name="connsiteX112" fmla="*/ 7270870 w 12187490"/>
              <a:gd name="connsiteY112" fmla="*/ 2548423 h 5353894"/>
              <a:gd name="connsiteX113" fmla="*/ 7620769 w 12187490"/>
              <a:gd name="connsiteY113" fmla="*/ 2548423 h 5353894"/>
              <a:gd name="connsiteX114" fmla="*/ 7620769 w 12187490"/>
              <a:gd name="connsiteY114" fmla="*/ 1981492 h 5353894"/>
              <a:gd name="connsiteX115" fmla="*/ 7836777 w 12187490"/>
              <a:gd name="connsiteY115" fmla="*/ 1981492 h 5353894"/>
              <a:gd name="connsiteX116" fmla="*/ 7836777 w 12187490"/>
              <a:gd name="connsiteY116" fmla="*/ 2264958 h 5353894"/>
              <a:gd name="connsiteX117" fmla="*/ 7958160 w 12187490"/>
              <a:gd name="connsiteY117" fmla="*/ 2264958 h 5353894"/>
              <a:gd name="connsiteX118" fmla="*/ 7958160 w 12187490"/>
              <a:gd name="connsiteY118" fmla="*/ 1981492 h 5353894"/>
              <a:gd name="connsiteX119" fmla="*/ 8498129 w 12187490"/>
              <a:gd name="connsiteY119" fmla="*/ 1981492 h 5353894"/>
              <a:gd name="connsiteX120" fmla="*/ 8498129 w 12187490"/>
              <a:gd name="connsiteY120" fmla="*/ 2264958 h 5353894"/>
              <a:gd name="connsiteX121" fmla="*/ 8619614 w 12187490"/>
              <a:gd name="connsiteY121" fmla="*/ 2264958 h 5353894"/>
              <a:gd name="connsiteX122" fmla="*/ 8619614 w 12187490"/>
              <a:gd name="connsiteY122" fmla="*/ 1981492 h 5353894"/>
              <a:gd name="connsiteX123" fmla="*/ 8940909 w 12187490"/>
              <a:gd name="connsiteY123" fmla="*/ 1981492 h 5353894"/>
              <a:gd name="connsiteX124" fmla="*/ 8940909 w 12187490"/>
              <a:gd name="connsiteY124" fmla="*/ 1700691 h 5353894"/>
              <a:gd name="connsiteX125" fmla="*/ 8803123 w 12187490"/>
              <a:gd name="connsiteY125" fmla="*/ 1700691 h 5353894"/>
              <a:gd name="connsiteX126" fmla="*/ 8803123 w 12187490"/>
              <a:gd name="connsiteY126" fmla="*/ 1417226 h 5353894"/>
              <a:gd name="connsiteX127" fmla="*/ 9081053 w 12187490"/>
              <a:gd name="connsiteY127" fmla="*/ 1417226 h 5353894"/>
              <a:gd name="connsiteX128" fmla="*/ 9081053 w 12187490"/>
              <a:gd name="connsiteY128" fmla="*/ 1133760 h 5353894"/>
              <a:gd name="connsiteX129" fmla="*/ 9202539 w 12187490"/>
              <a:gd name="connsiteY129" fmla="*/ 1133760 h 5353894"/>
              <a:gd name="connsiteX130" fmla="*/ 9202539 w 12187490"/>
              <a:gd name="connsiteY130" fmla="*/ 1417226 h 5353894"/>
              <a:gd name="connsiteX131" fmla="*/ 9342272 w 12187490"/>
              <a:gd name="connsiteY131" fmla="*/ 1417226 h 5353894"/>
              <a:gd name="connsiteX132" fmla="*/ 9342272 w 12187490"/>
              <a:gd name="connsiteY132" fmla="*/ 1133760 h 5353894"/>
              <a:gd name="connsiteX133" fmla="*/ 9882139 w 12187490"/>
              <a:gd name="connsiteY133" fmla="*/ 1133760 h 5353894"/>
              <a:gd name="connsiteX134" fmla="*/ 9882139 w 12187490"/>
              <a:gd name="connsiteY134" fmla="*/ 1417226 h 5353894"/>
              <a:gd name="connsiteX135" fmla="*/ 10323177 w 12187490"/>
              <a:gd name="connsiteY135" fmla="*/ 1417226 h 5353894"/>
              <a:gd name="connsiteX136" fmla="*/ 10323177 w 12187490"/>
              <a:gd name="connsiteY136" fmla="*/ 1133760 h 5353894"/>
              <a:gd name="connsiteX137" fmla="*/ 10107988 w 12187490"/>
              <a:gd name="connsiteY137" fmla="*/ 1133760 h 5353894"/>
              <a:gd name="connsiteX138" fmla="*/ 10107988 w 12187490"/>
              <a:gd name="connsiteY138" fmla="*/ 850294 h 5353894"/>
              <a:gd name="connsiteX139" fmla="*/ 10910612 w 12187490"/>
              <a:gd name="connsiteY139" fmla="*/ 850294 h 5353894"/>
              <a:gd name="connsiteX140" fmla="*/ 10910612 w 12187490"/>
              <a:gd name="connsiteY140" fmla="*/ 566828 h 5353894"/>
              <a:gd name="connsiteX141" fmla="*/ 11368258 w 12187490"/>
              <a:gd name="connsiteY141" fmla="*/ 566828 h 5353894"/>
              <a:gd name="connsiteX142" fmla="*/ 11368258 w 12187490"/>
              <a:gd name="connsiteY142" fmla="*/ 283465 h 5353894"/>
              <a:gd name="connsiteX143" fmla="*/ 11570528 w 12187490"/>
              <a:gd name="connsiteY143" fmla="*/ 283465 h 5353894"/>
              <a:gd name="connsiteX144" fmla="*/ 11570528 w 12187490"/>
              <a:gd name="connsiteY144" fmla="*/ -1 h 5353894"/>
              <a:gd name="connsiteX145" fmla="*/ 12029507 w 12187490"/>
              <a:gd name="connsiteY145" fmla="*/ -1 h 5353894"/>
              <a:gd name="connsiteX146" fmla="*/ 12187490 w 12187490"/>
              <a:gd name="connsiteY146" fmla="*/ -1 h 5353894"/>
              <a:gd name="connsiteX147" fmla="*/ 12029507 w 12187490"/>
              <a:gd name="connsiteY147" fmla="*/ -1 h 5353894"/>
              <a:gd name="connsiteX0" fmla="*/ 2497779 w 12187387"/>
              <a:gd name="connsiteY0" fmla="*/ 4250961 h 5353894"/>
              <a:gd name="connsiteX1" fmla="*/ 2497779 w 12187387"/>
              <a:gd name="connsiteY1" fmla="*/ 4534427 h 5353894"/>
              <a:gd name="connsiteX2" fmla="*/ 2619264 w 12187387"/>
              <a:gd name="connsiteY2" fmla="*/ 4534427 h 5353894"/>
              <a:gd name="connsiteX3" fmla="*/ 2619264 w 12187387"/>
              <a:gd name="connsiteY3" fmla="*/ 4250961 h 5353894"/>
              <a:gd name="connsiteX4" fmla="*/ 2497779 w 12187387"/>
              <a:gd name="connsiteY4" fmla="*/ 4250961 h 5353894"/>
              <a:gd name="connsiteX5" fmla="*/ 983467 w 12187387"/>
              <a:gd name="connsiteY5" fmla="*/ 4249936 h 5353894"/>
              <a:gd name="connsiteX6" fmla="*/ 1199475 w 12187387"/>
              <a:gd name="connsiteY6" fmla="*/ 4249936 h 5353894"/>
              <a:gd name="connsiteX7" fmla="*/ 1199475 w 12187387"/>
              <a:gd name="connsiteY7" fmla="*/ 4533401 h 5353894"/>
              <a:gd name="connsiteX8" fmla="*/ 983467 w 12187387"/>
              <a:gd name="connsiteY8" fmla="*/ 4533401 h 5353894"/>
              <a:gd name="connsiteX9" fmla="*/ 983467 w 12187387"/>
              <a:gd name="connsiteY9" fmla="*/ 4249936 h 5353894"/>
              <a:gd name="connsiteX10" fmla="*/ 3740722 w 12187387"/>
              <a:gd name="connsiteY10" fmla="*/ 3965855 h 5353894"/>
              <a:gd name="connsiteX11" fmla="*/ 3740722 w 12187387"/>
              <a:gd name="connsiteY11" fmla="*/ 4249320 h 5353894"/>
              <a:gd name="connsiteX12" fmla="*/ 3956730 w 12187387"/>
              <a:gd name="connsiteY12" fmla="*/ 4249320 h 5353894"/>
              <a:gd name="connsiteX13" fmla="*/ 3956730 w 12187387"/>
              <a:gd name="connsiteY13" fmla="*/ 3965855 h 5353894"/>
              <a:gd name="connsiteX14" fmla="*/ 3740722 w 12187387"/>
              <a:gd name="connsiteY14" fmla="*/ 3965855 h 5353894"/>
              <a:gd name="connsiteX15" fmla="*/ 3022062 w 12187387"/>
              <a:gd name="connsiteY15" fmla="*/ 3965855 h 5353894"/>
              <a:gd name="connsiteX16" fmla="*/ 3022267 w 12187387"/>
              <a:gd name="connsiteY16" fmla="*/ 3966060 h 5353894"/>
              <a:gd name="connsiteX17" fmla="*/ 3021755 w 12187387"/>
              <a:gd name="connsiteY17" fmla="*/ 3966572 h 5353894"/>
              <a:gd name="connsiteX18" fmla="*/ 3021652 w 12187387"/>
              <a:gd name="connsiteY18" fmla="*/ 3966572 h 5353894"/>
              <a:gd name="connsiteX19" fmla="*/ 3021652 w 12187387"/>
              <a:gd name="connsiteY19" fmla="*/ 4250961 h 5353894"/>
              <a:gd name="connsiteX20" fmla="*/ 3142215 w 12187387"/>
              <a:gd name="connsiteY20" fmla="*/ 4250961 h 5353894"/>
              <a:gd name="connsiteX21" fmla="*/ 3142215 w 12187387"/>
              <a:gd name="connsiteY21" fmla="*/ 3965855 h 5353894"/>
              <a:gd name="connsiteX22" fmla="*/ 3022062 w 12187387"/>
              <a:gd name="connsiteY22" fmla="*/ 3965855 h 5353894"/>
              <a:gd name="connsiteX23" fmla="*/ 5982511 w 12187387"/>
              <a:gd name="connsiteY23" fmla="*/ 3114842 h 5353894"/>
              <a:gd name="connsiteX24" fmla="*/ 5982511 w 12187387"/>
              <a:gd name="connsiteY24" fmla="*/ 3398308 h 5353894"/>
              <a:gd name="connsiteX25" fmla="*/ 6103996 w 12187387"/>
              <a:gd name="connsiteY25" fmla="*/ 3398308 h 5353894"/>
              <a:gd name="connsiteX26" fmla="*/ 6103996 w 12187387"/>
              <a:gd name="connsiteY26" fmla="*/ 3114842 h 5353894"/>
              <a:gd name="connsiteX27" fmla="*/ 5982511 w 12187387"/>
              <a:gd name="connsiteY27" fmla="*/ 3114842 h 5353894"/>
              <a:gd name="connsiteX28" fmla="*/ 4642174 w 12187387"/>
              <a:gd name="connsiteY28" fmla="*/ 2831992 h 5353894"/>
              <a:gd name="connsiteX29" fmla="*/ 5182143 w 12187387"/>
              <a:gd name="connsiteY29" fmla="*/ 2831992 h 5353894"/>
              <a:gd name="connsiteX30" fmla="*/ 5182143 w 12187387"/>
              <a:gd name="connsiteY30" fmla="*/ 3115457 h 5353894"/>
              <a:gd name="connsiteX31" fmla="*/ 4642174 w 12187387"/>
              <a:gd name="connsiteY31" fmla="*/ 3115457 h 5353894"/>
              <a:gd name="connsiteX32" fmla="*/ 4642174 w 12187387"/>
              <a:gd name="connsiteY32" fmla="*/ 2831992 h 5353894"/>
              <a:gd name="connsiteX33" fmla="*/ 4304681 w 12187387"/>
              <a:gd name="connsiteY33" fmla="*/ 2831992 h 5353894"/>
              <a:gd name="connsiteX34" fmla="*/ 4520689 w 12187387"/>
              <a:gd name="connsiteY34" fmla="*/ 2831992 h 5353894"/>
              <a:gd name="connsiteX35" fmla="*/ 4520689 w 12187387"/>
              <a:gd name="connsiteY35" fmla="*/ 3115457 h 5353894"/>
              <a:gd name="connsiteX36" fmla="*/ 4304681 w 12187387"/>
              <a:gd name="connsiteY36" fmla="*/ 3115457 h 5353894"/>
              <a:gd name="connsiteX37" fmla="*/ 4304681 w 12187387"/>
              <a:gd name="connsiteY37" fmla="*/ 2831992 h 5353894"/>
              <a:gd name="connsiteX38" fmla="*/ 7842723 w 12187387"/>
              <a:gd name="connsiteY38" fmla="*/ 2548423 h 5353894"/>
              <a:gd name="connsiteX39" fmla="*/ 7842723 w 12187387"/>
              <a:gd name="connsiteY39" fmla="*/ 2831889 h 5353894"/>
              <a:gd name="connsiteX40" fmla="*/ 7964208 w 12187387"/>
              <a:gd name="connsiteY40" fmla="*/ 2831889 h 5353894"/>
              <a:gd name="connsiteX41" fmla="*/ 7964208 w 12187387"/>
              <a:gd name="connsiteY41" fmla="*/ 2548423 h 5353894"/>
              <a:gd name="connsiteX42" fmla="*/ 7842723 w 12187387"/>
              <a:gd name="connsiteY42" fmla="*/ 2548423 h 5353894"/>
              <a:gd name="connsiteX43" fmla="*/ 8114297 w 12187387"/>
              <a:gd name="connsiteY43" fmla="*/ 2264958 h 5353894"/>
              <a:gd name="connsiteX44" fmla="*/ 8114297 w 12187387"/>
              <a:gd name="connsiteY44" fmla="*/ 2548423 h 5353894"/>
              <a:gd name="connsiteX45" fmla="*/ 8330305 w 12187387"/>
              <a:gd name="connsiteY45" fmla="*/ 2548423 h 5353894"/>
              <a:gd name="connsiteX46" fmla="*/ 8330305 w 12187387"/>
              <a:gd name="connsiteY46" fmla="*/ 2264958 h 5353894"/>
              <a:gd name="connsiteX47" fmla="*/ 8114297 w 12187387"/>
              <a:gd name="connsiteY47" fmla="*/ 2264958 h 5353894"/>
              <a:gd name="connsiteX48" fmla="*/ 9910946 w 12187387"/>
              <a:gd name="connsiteY48" fmla="*/ 1700691 h 5353894"/>
              <a:gd name="connsiteX49" fmla="*/ 9910946 w 12187387"/>
              <a:gd name="connsiteY49" fmla="*/ 1981492 h 5353894"/>
              <a:gd name="connsiteX50" fmla="*/ 10107886 w 12187387"/>
              <a:gd name="connsiteY50" fmla="*/ 1981492 h 5353894"/>
              <a:gd name="connsiteX51" fmla="*/ 10107886 w 12187387"/>
              <a:gd name="connsiteY51" fmla="*/ 1700691 h 5353894"/>
              <a:gd name="connsiteX52" fmla="*/ 9910946 w 12187387"/>
              <a:gd name="connsiteY52" fmla="*/ 1700691 h 5353894"/>
              <a:gd name="connsiteX53" fmla="*/ 8465425 w 12187387"/>
              <a:gd name="connsiteY53" fmla="*/ 1417328 h 5353894"/>
              <a:gd name="connsiteX54" fmla="*/ 8681433 w 12187387"/>
              <a:gd name="connsiteY54" fmla="*/ 1417328 h 5353894"/>
              <a:gd name="connsiteX55" fmla="*/ 8681433 w 12187387"/>
              <a:gd name="connsiteY55" fmla="*/ 1700794 h 5353894"/>
              <a:gd name="connsiteX56" fmla="*/ 8465425 w 12187387"/>
              <a:gd name="connsiteY56" fmla="*/ 1700794 h 5353894"/>
              <a:gd name="connsiteX57" fmla="*/ 8465425 w 12187387"/>
              <a:gd name="connsiteY57" fmla="*/ 1417328 h 5353894"/>
              <a:gd name="connsiteX58" fmla="*/ 9342887 w 12187387"/>
              <a:gd name="connsiteY58" fmla="*/ 1417226 h 5353894"/>
              <a:gd name="connsiteX59" fmla="*/ 9342887 w 12187387"/>
              <a:gd name="connsiteY59" fmla="*/ 1698026 h 5353894"/>
              <a:gd name="connsiteX60" fmla="*/ 9464373 w 12187387"/>
              <a:gd name="connsiteY60" fmla="*/ 1698026 h 5353894"/>
              <a:gd name="connsiteX61" fmla="*/ 9464373 w 12187387"/>
              <a:gd name="connsiteY61" fmla="*/ 1417226 h 5353894"/>
              <a:gd name="connsiteX62" fmla="*/ 9342887 w 12187387"/>
              <a:gd name="connsiteY62" fmla="*/ 1417226 h 5353894"/>
              <a:gd name="connsiteX63" fmla="*/ 11450479 w 12187387"/>
              <a:gd name="connsiteY63" fmla="*/ 566931 h 5353894"/>
              <a:gd name="connsiteX64" fmla="*/ 11450479 w 12187387"/>
              <a:gd name="connsiteY64" fmla="*/ 850294 h 5353894"/>
              <a:gd name="connsiteX65" fmla="*/ 11571964 w 12187387"/>
              <a:gd name="connsiteY65" fmla="*/ 850294 h 5353894"/>
              <a:gd name="connsiteX66" fmla="*/ 11571964 w 12187387"/>
              <a:gd name="connsiteY66" fmla="*/ 566931 h 5353894"/>
              <a:gd name="connsiteX67" fmla="*/ 11450479 w 12187387"/>
              <a:gd name="connsiteY67" fmla="*/ 566931 h 5353894"/>
              <a:gd name="connsiteX68" fmla="*/ 11570528 w 12187387"/>
              <a:gd name="connsiteY68" fmla="*/ -1 h 5353894"/>
              <a:gd name="connsiteX69" fmla="*/ 11687298 w 12187387"/>
              <a:gd name="connsiteY69" fmla="*/ -1 h 5353894"/>
              <a:gd name="connsiteX70" fmla="*/ 11687298 w 12187387"/>
              <a:gd name="connsiteY70" fmla="*/ 283465 h 5353894"/>
              <a:gd name="connsiteX71" fmla="*/ 11908022 w 12187387"/>
              <a:gd name="connsiteY71" fmla="*/ 283465 h 5353894"/>
              <a:gd name="connsiteX72" fmla="*/ 11908022 w 12187387"/>
              <a:gd name="connsiteY72" fmla="*/ 566828 h 5353894"/>
              <a:gd name="connsiteX73" fmla="*/ 12029507 w 12187387"/>
              <a:gd name="connsiteY73" fmla="*/ 566828 h 5353894"/>
              <a:gd name="connsiteX74" fmla="*/ 12029507 w 12187387"/>
              <a:gd name="connsiteY74" fmla="*/ 283465 h 5353894"/>
              <a:gd name="connsiteX75" fmla="*/ 12187387 w 12187387"/>
              <a:gd name="connsiteY75" fmla="*/ 283465 h 5353894"/>
              <a:gd name="connsiteX76" fmla="*/ 12187387 w 12187387"/>
              <a:gd name="connsiteY76" fmla="*/ 5353894 h 5353894"/>
              <a:gd name="connsiteX77" fmla="*/ 0 w 12187387"/>
              <a:gd name="connsiteY77" fmla="*/ 5353894 h 5353894"/>
              <a:gd name="connsiteX78" fmla="*/ 0 w 12187387"/>
              <a:gd name="connsiteY78" fmla="*/ 4816047 h 5353894"/>
              <a:gd name="connsiteX79" fmla="*/ 575338 w 12187387"/>
              <a:gd name="connsiteY79" fmla="*/ 4816047 h 5353894"/>
              <a:gd name="connsiteX80" fmla="*/ 575338 w 12187387"/>
              <a:gd name="connsiteY80" fmla="*/ 4533401 h 5353894"/>
              <a:gd name="connsiteX81" fmla="*/ 983467 w 12187387"/>
              <a:gd name="connsiteY81" fmla="*/ 4533401 h 5353894"/>
              <a:gd name="connsiteX82" fmla="*/ 983467 w 12187387"/>
              <a:gd name="connsiteY82" fmla="*/ 4816354 h 5353894"/>
              <a:gd name="connsiteX83" fmla="*/ 1320960 w 12187387"/>
              <a:gd name="connsiteY83" fmla="*/ 4816354 h 5353894"/>
              <a:gd name="connsiteX84" fmla="*/ 1320960 w 12187387"/>
              <a:gd name="connsiteY84" fmla="*/ 4249833 h 5353894"/>
              <a:gd name="connsiteX85" fmla="*/ 1975853 w 12187387"/>
              <a:gd name="connsiteY85" fmla="*/ 4249833 h 5353894"/>
              <a:gd name="connsiteX86" fmla="*/ 1975853 w 12187387"/>
              <a:gd name="connsiteY86" fmla="*/ 3965752 h 5353894"/>
              <a:gd name="connsiteX87" fmla="*/ 2475122 w 12187387"/>
              <a:gd name="connsiteY87" fmla="*/ 3965752 h 5353894"/>
              <a:gd name="connsiteX88" fmla="*/ 2475122 w 12187387"/>
              <a:gd name="connsiteY88" fmla="*/ 3682286 h 5353894"/>
              <a:gd name="connsiteX89" fmla="*/ 2698101 w 12187387"/>
              <a:gd name="connsiteY89" fmla="*/ 3682286 h 5353894"/>
              <a:gd name="connsiteX90" fmla="*/ 2698101 w 12187387"/>
              <a:gd name="connsiteY90" fmla="*/ 3398205 h 5353894"/>
              <a:gd name="connsiteX91" fmla="*/ 2819587 w 12187387"/>
              <a:gd name="connsiteY91" fmla="*/ 3398205 h 5353894"/>
              <a:gd name="connsiteX92" fmla="*/ 2819587 w 12187387"/>
              <a:gd name="connsiteY92" fmla="*/ 3682286 h 5353894"/>
              <a:gd name="connsiteX93" fmla="*/ 3358325 w 12187387"/>
              <a:gd name="connsiteY93" fmla="*/ 3682286 h 5353894"/>
              <a:gd name="connsiteX94" fmla="*/ 3358325 w 12187387"/>
              <a:gd name="connsiteY94" fmla="*/ 3965752 h 5353894"/>
              <a:gd name="connsiteX95" fmla="*/ 3478888 w 12187387"/>
              <a:gd name="connsiteY95" fmla="*/ 3965752 h 5353894"/>
              <a:gd name="connsiteX96" fmla="*/ 3478888 w 12187387"/>
              <a:gd name="connsiteY96" fmla="*/ 3682286 h 5353894"/>
              <a:gd name="connsiteX97" fmla="*/ 3729548 w 12187387"/>
              <a:gd name="connsiteY97" fmla="*/ 3682286 h 5353894"/>
              <a:gd name="connsiteX98" fmla="*/ 3729548 w 12187387"/>
              <a:gd name="connsiteY98" fmla="*/ 3398205 h 5353894"/>
              <a:gd name="connsiteX99" fmla="*/ 4426474 w 12187387"/>
              <a:gd name="connsiteY99" fmla="*/ 3398205 h 5353894"/>
              <a:gd name="connsiteX100" fmla="*/ 4426474 w 12187387"/>
              <a:gd name="connsiteY100" fmla="*/ 3682286 h 5353894"/>
              <a:gd name="connsiteX101" fmla="*/ 4988587 w 12187387"/>
              <a:gd name="connsiteY101" fmla="*/ 3682286 h 5353894"/>
              <a:gd name="connsiteX102" fmla="*/ 4988587 w 12187387"/>
              <a:gd name="connsiteY102" fmla="*/ 3398821 h 5353894"/>
              <a:gd name="connsiteX103" fmla="*/ 5535527 w 12187387"/>
              <a:gd name="connsiteY103" fmla="*/ 3398821 h 5353894"/>
              <a:gd name="connsiteX104" fmla="*/ 5535527 w 12187387"/>
              <a:gd name="connsiteY104" fmla="*/ 3115355 h 5353894"/>
              <a:gd name="connsiteX105" fmla="*/ 5303833 w 12187387"/>
              <a:gd name="connsiteY105" fmla="*/ 3115355 h 5353894"/>
              <a:gd name="connsiteX106" fmla="*/ 5303833 w 12187387"/>
              <a:gd name="connsiteY106" fmla="*/ 2831889 h 5353894"/>
              <a:gd name="connsiteX107" fmla="*/ 6189907 w 12187387"/>
              <a:gd name="connsiteY107" fmla="*/ 2831889 h 5353894"/>
              <a:gd name="connsiteX108" fmla="*/ 6189907 w 12187387"/>
              <a:gd name="connsiteY108" fmla="*/ 2548423 h 5353894"/>
              <a:gd name="connsiteX109" fmla="*/ 6729877 w 12187387"/>
              <a:gd name="connsiteY109" fmla="*/ 2548423 h 5353894"/>
              <a:gd name="connsiteX110" fmla="*/ 6729877 w 12187387"/>
              <a:gd name="connsiteY110" fmla="*/ 2264958 h 5353894"/>
              <a:gd name="connsiteX111" fmla="*/ 7270870 w 12187387"/>
              <a:gd name="connsiteY111" fmla="*/ 2264958 h 5353894"/>
              <a:gd name="connsiteX112" fmla="*/ 7270870 w 12187387"/>
              <a:gd name="connsiteY112" fmla="*/ 2548423 h 5353894"/>
              <a:gd name="connsiteX113" fmla="*/ 7620769 w 12187387"/>
              <a:gd name="connsiteY113" fmla="*/ 2548423 h 5353894"/>
              <a:gd name="connsiteX114" fmla="*/ 7620769 w 12187387"/>
              <a:gd name="connsiteY114" fmla="*/ 1981492 h 5353894"/>
              <a:gd name="connsiteX115" fmla="*/ 7836777 w 12187387"/>
              <a:gd name="connsiteY115" fmla="*/ 1981492 h 5353894"/>
              <a:gd name="connsiteX116" fmla="*/ 7836777 w 12187387"/>
              <a:gd name="connsiteY116" fmla="*/ 2264958 h 5353894"/>
              <a:gd name="connsiteX117" fmla="*/ 7958160 w 12187387"/>
              <a:gd name="connsiteY117" fmla="*/ 2264958 h 5353894"/>
              <a:gd name="connsiteX118" fmla="*/ 7958160 w 12187387"/>
              <a:gd name="connsiteY118" fmla="*/ 1981492 h 5353894"/>
              <a:gd name="connsiteX119" fmla="*/ 8498129 w 12187387"/>
              <a:gd name="connsiteY119" fmla="*/ 1981492 h 5353894"/>
              <a:gd name="connsiteX120" fmla="*/ 8498129 w 12187387"/>
              <a:gd name="connsiteY120" fmla="*/ 2264958 h 5353894"/>
              <a:gd name="connsiteX121" fmla="*/ 8619614 w 12187387"/>
              <a:gd name="connsiteY121" fmla="*/ 2264958 h 5353894"/>
              <a:gd name="connsiteX122" fmla="*/ 8619614 w 12187387"/>
              <a:gd name="connsiteY122" fmla="*/ 1981492 h 5353894"/>
              <a:gd name="connsiteX123" fmla="*/ 8940909 w 12187387"/>
              <a:gd name="connsiteY123" fmla="*/ 1981492 h 5353894"/>
              <a:gd name="connsiteX124" fmla="*/ 8940909 w 12187387"/>
              <a:gd name="connsiteY124" fmla="*/ 1700691 h 5353894"/>
              <a:gd name="connsiteX125" fmla="*/ 8803123 w 12187387"/>
              <a:gd name="connsiteY125" fmla="*/ 1700691 h 5353894"/>
              <a:gd name="connsiteX126" fmla="*/ 8803123 w 12187387"/>
              <a:gd name="connsiteY126" fmla="*/ 1417226 h 5353894"/>
              <a:gd name="connsiteX127" fmla="*/ 9081053 w 12187387"/>
              <a:gd name="connsiteY127" fmla="*/ 1417226 h 5353894"/>
              <a:gd name="connsiteX128" fmla="*/ 9081053 w 12187387"/>
              <a:gd name="connsiteY128" fmla="*/ 1133760 h 5353894"/>
              <a:gd name="connsiteX129" fmla="*/ 9202539 w 12187387"/>
              <a:gd name="connsiteY129" fmla="*/ 1133760 h 5353894"/>
              <a:gd name="connsiteX130" fmla="*/ 9202539 w 12187387"/>
              <a:gd name="connsiteY130" fmla="*/ 1417226 h 5353894"/>
              <a:gd name="connsiteX131" fmla="*/ 9342272 w 12187387"/>
              <a:gd name="connsiteY131" fmla="*/ 1417226 h 5353894"/>
              <a:gd name="connsiteX132" fmla="*/ 9342272 w 12187387"/>
              <a:gd name="connsiteY132" fmla="*/ 1133760 h 5353894"/>
              <a:gd name="connsiteX133" fmla="*/ 9882139 w 12187387"/>
              <a:gd name="connsiteY133" fmla="*/ 1133760 h 5353894"/>
              <a:gd name="connsiteX134" fmla="*/ 9882139 w 12187387"/>
              <a:gd name="connsiteY134" fmla="*/ 1417226 h 5353894"/>
              <a:gd name="connsiteX135" fmla="*/ 10323177 w 12187387"/>
              <a:gd name="connsiteY135" fmla="*/ 1417226 h 5353894"/>
              <a:gd name="connsiteX136" fmla="*/ 10323177 w 12187387"/>
              <a:gd name="connsiteY136" fmla="*/ 1133760 h 5353894"/>
              <a:gd name="connsiteX137" fmla="*/ 10107988 w 12187387"/>
              <a:gd name="connsiteY137" fmla="*/ 1133760 h 5353894"/>
              <a:gd name="connsiteX138" fmla="*/ 10107988 w 12187387"/>
              <a:gd name="connsiteY138" fmla="*/ 850294 h 5353894"/>
              <a:gd name="connsiteX139" fmla="*/ 10910612 w 12187387"/>
              <a:gd name="connsiteY139" fmla="*/ 850294 h 5353894"/>
              <a:gd name="connsiteX140" fmla="*/ 10910612 w 12187387"/>
              <a:gd name="connsiteY140" fmla="*/ 566828 h 5353894"/>
              <a:gd name="connsiteX141" fmla="*/ 11368258 w 12187387"/>
              <a:gd name="connsiteY141" fmla="*/ 566828 h 5353894"/>
              <a:gd name="connsiteX142" fmla="*/ 11368258 w 12187387"/>
              <a:gd name="connsiteY142" fmla="*/ 283465 h 5353894"/>
              <a:gd name="connsiteX143" fmla="*/ 11570528 w 12187387"/>
              <a:gd name="connsiteY143" fmla="*/ 283465 h 5353894"/>
              <a:gd name="connsiteX144" fmla="*/ 11570528 w 12187387"/>
              <a:gd name="connsiteY144" fmla="*/ -1 h 5353894"/>
              <a:gd name="connsiteX0" fmla="*/ 2497779 w 12187387"/>
              <a:gd name="connsiteY0" fmla="*/ 4250961 h 5353894"/>
              <a:gd name="connsiteX1" fmla="*/ 2497779 w 12187387"/>
              <a:gd name="connsiteY1" fmla="*/ 4534427 h 5353894"/>
              <a:gd name="connsiteX2" fmla="*/ 2619264 w 12187387"/>
              <a:gd name="connsiteY2" fmla="*/ 4534427 h 5353894"/>
              <a:gd name="connsiteX3" fmla="*/ 2619264 w 12187387"/>
              <a:gd name="connsiteY3" fmla="*/ 4250961 h 5353894"/>
              <a:gd name="connsiteX4" fmla="*/ 2497779 w 12187387"/>
              <a:gd name="connsiteY4" fmla="*/ 4250961 h 5353894"/>
              <a:gd name="connsiteX5" fmla="*/ 983467 w 12187387"/>
              <a:gd name="connsiteY5" fmla="*/ 4249936 h 5353894"/>
              <a:gd name="connsiteX6" fmla="*/ 1199475 w 12187387"/>
              <a:gd name="connsiteY6" fmla="*/ 4249936 h 5353894"/>
              <a:gd name="connsiteX7" fmla="*/ 1199475 w 12187387"/>
              <a:gd name="connsiteY7" fmla="*/ 4533401 h 5353894"/>
              <a:gd name="connsiteX8" fmla="*/ 983467 w 12187387"/>
              <a:gd name="connsiteY8" fmla="*/ 4533401 h 5353894"/>
              <a:gd name="connsiteX9" fmla="*/ 983467 w 12187387"/>
              <a:gd name="connsiteY9" fmla="*/ 4249936 h 5353894"/>
              <a:gd name="connsiteX10" fmla="*/ 3740722 w 12187387"/>
              <a:gd name="connsiteY10" fmla="*/ 3965855 h 5353894"/>
              <a:gd name="connsiteX11" fmla="*/ 3740722 w 12187387"/>
              <a:gd name="connsiteY11" fmla="*/ 4249320 h 5353894"/>
              <a:gd name="connsiteX12" fmla="*/ 3956730 w 12187387"/>
              <a:gd name="connsiteY12" fmla="*/ 4249320 h 5353894"/>
              <a:gd name="connsiteX13" fmla="*/ 3956730 w 12187387"/>
              <a:gd name="connsiteY13" fmla="*/ 3965855 h 5353894"/>
              <a:gd name="connsiteX14" fmla="*/ 3740722 w 12187387"/>
              <a:gd name="connsiteY14" fmla="*/ 3965855 h 5353894"/>
              <a:gd name="connsiteX15" fmla="*/ 3022062 w 12187387"/>
              <a:gd name="connsiteY15" fmla="*/ 3965855 h 5353894"/>
              <a:gd name="connsiteX16" fmla="*/ 3022267 w 12187387"/>
              <a:gd name="connsiteY16" fmla="*/ 3966060 h 5353894"/>
              <a:gd name="connsiteX17" fmla="*/ 3021755 w 12187387"/>
              <a:gd name="connsiteY17" fmla="*/ 3966572 h 5353894"/>
              <a:gd name="connsiteX18" fmla="*/ 3021652 w 12187387"/>
              <a:gd name="connsiteY18" fmla="*/ 3966572 h 5353894"/>
              <a:gd name="connsiteX19" fmla="*/ 3021652 w 12187387"/>
              <a:gd name="connsiteY19" fmla="*/ 4250961 h 5353894"/>
              <a:gd name="connsiteX20" fmla="*/ 3142215 w 12187387"/>
              <a:gd name="connsiteY20" fmla="*/ 4250961 h 5353894"/>
              <a:gd name="connsiteX21" fmla="*/ 3142215 w 12187387"/>
              <a:gd name="connsiteY21" fmla="*/ 3965855 h 5353894"/>
              <a:gd name="connsiteX22" fmla="*/ 3022062 w 12187387"/>
              <a:gd name="connsiteY22" fmla="*/ 3965855 h 5353894"/>
              <a:gd name="connsiteX23" fmla="*/ 5982511 w 12187387"/>
              <a:gd name="connsiteY23" fmla="*/ 3114842 h 5353894"/>
              <a:gd name="connsiteX24" fmla="*/ 5982511 w 12187387"/>
              <a:gd name="connsiteY24" fmla="*/ 3398308 h 5353894"/>
              <a:gd name="connsiteX25" fmla="*/ 6103996 w 12187387"/>
              <a:gd name="connsiteY25" fmla="*/ 3398308 h 5353894"/>
              <a:gd name="connsiteX26" fmla="*/ 6103996 w 12187387"/>
              <a:gd name="connsiteY26" fmla="*/ 3114842 h 5353894"/>
              <a:gd name="connsiteX27" fmla="*/ 5982511 w 12187387"/>
              <a:gd name="connsiteY27" fmla="*/ 3114842 h 5353894"/>
              <a:gd name="connsiteX28" fmla="*/ 4642174 w 12187387"/>
              <a:gd name="connsiteY28" fmla="*/ 2831992 h 5353894"/>
              <a:gd name="connsiteX29" fmla="*/ 5182143 w 12187387"/>
              <a:gd name="connsiteY29" fmla="*/ 2831992 h 5353894"/>
              <a:gd name="connsiteX30" fmla="*/ 5182143 w 12187387"/>
              <a:gd name="connsiteY30" fmla="*/ 3115457 h 5353894"/>
              <a:gd name="connsiteX31" fmla="*/ 4642174 w 12187387"/>
              <a:gd name="connsiteY31" fmla="*/ 3115457 h 5353894"/>
              <a:gd name="connsiteX32" fmla="*/ 4642174 w 12187387"/>
              <a:gd name="connsiteY32" fmla="*/ 2831992 h 5353894"/>
              <a:gd name="connsiteX33" fmla="*/ 4304681 w 12187387"/>
              <a:gd name="connsiteY33" fmla="*/ 2831992 h 5353894"/>
              <a:gd name="connsiteX34" fmla="*/ 4520689 w 12187387"/>
              <a:gd name="connsiteY34" fmla="*/ 2831992 h 5353894"/>
              <a:gd name="connsiteX35" fmla="*/ 4520689 w 12187387"/>
              <a:gd name="connsiteY35" fmla="*/ 3115457 h 5353894"/>
              <a:gd name="connsiteX36" fmla="*/ 4304681 w 12187387"/>
              <a:gd name="connsiteY36" fmla="*/ 3115457 h 5353894"/>
              <a:gd name="connsiteX37" fmla="*/ 4304681 w 12187387"/>
              <a:gd name="connsiteY37" fmla="*/ 2831992 h 5353894"/>
              <a:gd name="connsiteX38" fmla="*/ 7842723 w 12187387"/>
              <a:gd name="connsiteY38" fmla="*/ 2548423 h 5353894"/>
              <a:gd name="connsiteX39" fmla="*/ 7842723 w 12187387"/>
              <a:gd name="connsiteY39" fmla="*/ 2831889 h 5353894"/>
              <a:gd name="connsiteX40" fmla="*/ 7964208 w 12187387"/>
              <a:gd name="connsiteY40" fmla="*/ 2831889 h 5353894"/>
              <a:gd name="connsiteX41" fmla="*/ 7964208 w 12187387"/>
              <a:gd name="connsiteY41" fmla="*/ 2548423 h 5353894"/>
              <a:gd name="connsiteX42" fmla="*/ 7842723 w 12187387"/>
              <a:gd name="connsiteY42" fmla="*/ 2548423 h 5353894"/>
              <a:gd name="connsiteX43" fmla="*/ 8114297 w 12187387"/>
              <a:gd name="connsiteY43" fmla="*/ 2264958 h 5353894"/>
              <a:gd name="connsiteX44" fmla="*/ 8114297 w 12187387"/>
              <a:gd name="connsiteY44" fmla="*/ 2548423 h 5353894"/>
              <a:gd name="connsiteX45" fmla="*/ 8330305 w 12187387"/>
              <a:gd name="connsiteY45" fmla="*/ 2548423 h 5353894"/>
              <a:gd name="connsiteX46" fmla="*/ 8330305 w 12187387"/>
              <a:gd name="connsiteY46" fmla="*/ 2264958 h 5353894"/>
              <a:gd name="connsiteX47" fmla="*/ 8114297 w 12187387"/>
              <a:gd name="connsiteY47" fmla="*/ 2264958 h 5353894"/>
              <a:gd name="connsiteX48" fmla="*/ 9910946 w 12187387"/>
              <a:gd name="connsiteY48" fmla="*/ 1700691 h 5353894"/>
              <a:gd name="connsiteX49" fmla="*/ 9910946 w 12187387"/>
              <a:gd name="connsiteY49" fmla="*/ 1981492 h 5353894"/>
              <a:gd name="connsiteX50" fmla="*/ 10107886 w 12187387"/>
              <a:gd name="connsiteY50" fmla="*/ 1981492 h 5353894"/>
              <a:gd name="connsiteX51" fmla="*/ 10107886 w 12187387"/>
              <a:gd name="connsiteY51" fmla="*/ 1700691 h 5353894"/>
              <a:gd name="connsiteX52" fmla="*/ 9910946 w 12187387"/>
              <a:gd name="connsiteY52" fmla="*/ 1700691 h 5353894"/>
              <a:gd name="connsiteX53" fmla="*/ 8465425 w 12187387"/>
              <a:gd name="connsiteY53" fmla="*/ 1417328 h 5353894"/>
              <a:gd name="connsiteX54" fmla="*/ 8681433 w 12187387"/>
              <a:gd name="connsiteY54" fmla="*/ 1417328 h 5353894"/>
              <a:gd name="connsiteX55" fmla="*/ 8681433 w 12187387"/>
              <a:gd name="connsiteY55" fmla="*/ 1700794 h 5353894"/>
              <a:gd name="connsiteX56" fmla="*/ 8465425 w 12187387"/>
              <a:gd name="connsiteY56" fmla="*/ 1700794 h 5353894"/>
              <a:gd name="connsiteX57" fmla="*/ 8465425 w 12187387"/>
              <a:gd name="connsiteY57" fmla="*/ 1417328 h 5353894"/>
              <a:gd name="connsiteX58" fmla="*/ 9342887 w 12187387"/>
              <a:gd name="connsiteY58" fmla="*/ 1417226 h 5353894"/>
              <a:gd name="connsiteX59" fmla="*/ 9342887 w 12187387"/>
              <a:gd name="connsiteY59" fmla="*/ 1698026 h 5353894"/>
              <a:gd name="connsiteX60" fmla="*/ 9464373 w 12187387"/>
              <a:gd name="connsiteY60" fmla="*/ 1698026 h 5353894"/>
              <a:gd name="connsiteX61" fmla="*/ 9464373 w 12187387"/>
              <a:gd name="connsiteY61" fmla="*/ 1417226 h 5353894"/>
              <a:gd name="connsiteX62" fmla="*/ 9342887 w 12187387"/>
              <a:gd name="connsiteY62" fmla="*/ 1417226 h 5353894"/>
              <a:gd name="connsiteX63" fmla="*/ 11450479 w 12187387"/>
              <a:gd name="connsiteY63" fmla="*/ 566931 h 5353894"/>
              <a:gd name="connsiteX64" fmla="*/ 11450479 w 12187387"/>
              <a:gd name="connsiteY64" fmla="*/ 850294 h 5353894"/>
              <a:gd name="connsiteX65" fmla="*/ 11571964 w 12187387"/>
              <a:gd name="connsiteY65" fmla="*/ 850294 h 5353894"/>
              <a:gd name="connsiteX66" fmla="*/ 11571964 w 12187387"/>
              <a:gd name="connsiteY66" fmla="*/ 566931 h 5353894"/>
              <a:gd name="connsiteX67" fmla="*/ 11450479 w 12187387"/>
              <a:gd name="connsiteY67" fmla="*/ 566931 h 5353894"/>
              <a:gd name="connsiteX68" fmla="*/ 11570528 w 12187387"/>
              <a:gd name="connsiteY68" fmla="*/ -1 h 5353894"/>
              <a:gd name="connsiteX69" fmla="*/ 11687298 w 12187387"/>
              <a:gd name="connsiteY69" fmla="*/ 283465 h 5353894"/>
              <a:gd name="connsiteX70" fmla="*/ 11908022 w 12187387"/>
              <a:gd name="connsiteY70" fmla="*/ 283465 h 5353894"/>
              <a:gd name="connsiteX71" fmla="*/ 11908022 w 12187387"/>
              <a:gd name="connsiteY71" fmla="*/ 566828 h 5353894"/>
              <a:gd name="connsiteX72" fmla="*/ 12029507 w 12187387"/>
              <a:gd name="connsiteY72" fmla="*/ 566828 h 5353894"/>
              <a:gd name="connsiteX73" fmla="*/ 12029507 w 12187387"/>
              <a:gd name="connsiteY73" fmla="*/ 283465 h 5353894"/>
              <a:gd name="connsiteX74" fmla="*/ 12187387 w 12187387"/>
              <a:gd name="connsiteY74" fmla="*/ 283465 h 5353894"/>
              <a:gd name="connsiteX75" fmla="*/ 12187387 w 12187387"/>
              <a:gd name="connsiteY75" fmla="*/ 5353894 h 5353894"/>
              <a:gd name="connsiteX76" fmla="*/ 0 w 12187387"/>
              <a:gd name="connsiteY76" fmla="*/ 5353894 h 5353894"/>
              <a:gd name="connsiteX77" fmla="*/ 0 w 12187387"/>
              <a:gd name="connsiteY77" fmla="*/ 4816047 h 5353894"/>
              <a:gd name="connsiteX78" fmla="*/ 575338 w 12187387"/>
              <a:gd name="connsiteY78" fmla="*/ 4816047 h 5353894"/>
              <a:gd name="connsiteX79" fmla="*/ 575338 w 12187387"/>
              <a:gd name="connsiteY79" fmla="*/ 4533401 h 5353894"/>
              <a:gd name="connsiteX80" fmla="*/ 983467 w 12187387"/>
              <a:gd name="connsiteY80" fmla="*/ 4533401 h 5353894"/>
              <a:gd name="connsiteX81" fmla="*/ 983467 w 12187387"/>
              <a:gd name="connsiteY81" fmla="*/ 4816354 h 5353894"/>
              <a:gd name="connsiteX82" fmla="*/ 1320960 w 12187387"/>
              <a:gd name="connsiteY82" fmla="*/ 4816354 h 5353894"/>
              <a:gd name="connsiteX83" fmla="*/ 1320960 w 12187387"/>
              <a:gd name="connsiteY83" fmla="*/ 4249833 h 5353894"/>
              <a:gd name="connsiteX84" fmla="*/ 1975853 w 12187387"/>
              <a:gd name="connsiteY84" fmla="*/ 4249833 h 5353894"/>
              <a:gd name="connsiteX85" fmla="*/ 1975853 w 12187387"/>
              <a:gd name="connsiteY85" fmla="*/ 3965752 h 5353894"/>
              <a:gd name="connsiteX86" fmla="*/ 2475122 w 12187387"/>
              <a:gd name="connsiteY86" fmla="*/ 3965752 h 5353894"/>
              <a:gd name="connsiteX87" fmla="*/ 2475122 w 12187387"/>
              <a:gd name="connsiteY87" fmla="*/ 3682286 h 5353894"/>
              <a:gd name="connsiteX88" fmla="*/ 2698101 w 12187387"/>
              <a:gd name="connsiteY88" fmla="*/ 3682286 h 5353894"/>
              <a:gd name="connsiteX89" fmla="*/ 2698101 w 12187387"/>
              <a:gd name="connsiteY89" fmla="*/ 3398205 h 5353894"/>
              <a:gd name="connsiteX90" fmla="*/ 2819587 w 12187387"/>
              <a:gd name="connsiteY90" fmla="*/ 3398205 h 5353894"/>
              <a:gd name="connsiteX91" fmla="*/ 2819587 w 12187387"/>
              <a:gd name="connsiteY91" fmla="*/ 3682286 h 5353894"/>
              <a:gd name="connsiteX92" fmla="*/ 3358325 w 12187387"/>
              <a:gd name="connsiteY92" fmla="*/ 3682286 h 5353894"/>
              <a:gd name="connsiteX93" fmla="*/ 3358325 w 12187387"/>
              <a:gd name="connsiteY93" fmla="*/ 3965752 h 5353894"/>
              <a:gd name="connsiteX94" fmla="*/ 3478888 w 12187387"/>
              <a:gd name="connsiteY94" fmla="*/ 3965752 h 5353894"/>
              <a:gd name="connsiteX95" fmla="*/ 3478888 w 12187387"/>
              <a:gd name="connsiteY95" fmla="*/ 3682286 h 5353894"/>
              <a:gd name="connsiteX96" fmla="*/ 3729548 w 12187387"/>
              <a:gd name="connsiteY96" fmla="*/ 3682286 h 5353894"/>
              <a:gd name="connsiteX97" fmla="*/ 3729548 w 12187387"/>
              <a:gd name="connsiteY97" fmla="*/ 3398205 h 5353894"/>
              <a:gd name="connsiteX98" fmla="*/ 4426474 w 12187387"/>
              <a:gd name="connsiteY98" fmla="*/ 3398205 h 5353894"/>
              <a:gd name="connsiteX99" fmla="*/ 4426474 w 12187387"/>
              <a:gd name="connsiteY99" fmla="*/ 3682286 h 5353894"/>
              <a:gd name="connsiteX100" fmla="*/ 4988587 w 12187387"/>
              <a:gd name="connsiteY100" fmla="*/ 3682286 h 5353894"/>
              <a:gd name="connsiteX101" fmla="*/ 4988587 w 12187387"/>
              <a:gd name="connsiteY101" fmla="*/ 3398821 h 5353894"/>
              <a:gd name="connsiteX102" fmla="*/ 5535527 w 12187387"/>
              <a:gd name="connsiteY102" fmla="*/ 3398821 h 5353894"/>
              <a:gd name="connsiteX103" fmla="*/ 5535527 w 12187387"/>
              <a:gd name="connsiteY103" fmla="*/ 3115355 h 5353894"/>
              <a:gd name="connsiteX104" fmla="*/ 5303833 w 12187387"/>
              <a:gd name="connsiteY104" fmla="*/ 3115355 h 5353894"/>
              <a:gd name="connsiteX105" fmla="*/ 5303833 w 12187387"/>
              <a:gd name="connsiteY105" fmla="*/ 2831889 h 5353894"/>
              <a:gd name="connsiteX106" fmla="*/ 6189907 w 12187387"/>
              <a:gd name="connsiteY106" fmla="*/ 2831889 h 5353894"/>
              <a:gd name="connsiteX107" fmla="*/ 6189907 w 12187387"/>
              <a:gd name="connsiteY107" fmla="*/ 2548423 h 5353894"/>
              <a:gd name="connsiteX108" fmla="*/ 6729877 w 12187387"/>
              <a:gd name="connsiteY108" fmla="*/ 2548423 h 5353894"/>
              <a:gd name="connsiteX109" fmla="*/ 6729877 w 12187387"/>
              <a:gd name="connsiteY109" fmla="*/ 2264958 h 5353894"/>
              <a:gd name="connsiteX110" fmla="*/ 7270870 w 12187387"/>
              <a:gd name="connsiteY110" fmla="*/ 2264958 h 5353894"/>
              <a:gd name="connsiteX111" fmla="*/ 7270870 w 12187387"/>
              <a:gd name="connsiteY111" fmla="*/ 2548423 h 5353894"/>
              <a:gd name="connsiteX112" fmla="*/ 7620769 w 12187387"/>
              <a:gd name="connsiteY112" fmla="*/ 2548423 h 5353894"/>
              <a:gd name="connsiteX113" fmla="*/ 7620769 w 12187387"/>
              <a:gd name="connsiteY113" fmla="*/ 1981492 h 5353894"/>
              <a:gd name="connsiteX114" fmla="*/ 7836777 w 12187387"/>
              <a:gd name="connsiteY114" fmla="*/ 1981492 h 5353894"/>
              <a:gd name="connsiteX115" fmla="*/ 7836777 w 12187387"/>
              <a:gd name="connsiteY115" fmla="*/ 2264958 h 5353894"/>
              <a:gd name="connsiteX116" fmla="*/ 7958160 w 12187387"/>
              <a:gd name="connsiteY116" fmla="*/ 2264958 h 5353894"/>
              <a:gd name="connsiteX117" fmla="*/ 7958160 w 12187387"/>
              <a:gd name="connsiteY117" fmla="*/ 1981492 h 5353894"/>
              <a:gd name="connsiteX118" fmla="*/ 8498129 w 12187387"/>
              <a:gd name="connsiteY118" fmla="*/ 1981492 h 5353894"/>
              <a:gd name="connsiteX119" fmla="*/ 8498129 w 12187387"/>
              <a:gd name="connsiteY119" fmla="*/ 2264958 h 5353894"/>
              <a:gd name="connsiteX120" fmla="*/ 8619614 w 12187387"/>
              <a:gd name="connsiteY120" fmla="*/ 2264958 h 5353894"/>
              <a:gd name="connsiteX121" fmla="*/ 8619614 w 12187387"/>
              <a:gd name="connsiteY121" fmla="*/ 1981492 h 5353894"/>
              <a:gd name="connsiteX122" fmla="*/ 8940909 w 12187387"/>
              <a:gd name="connsiteY122" fmla="*/ 1981492 h 5353894"/>
              <a:gd name="connsiteX123" fmla="*/ 8940909 w 12187387"/>
              <a:gd name="connsiteY123" fmla="*/ 1700691 h 5353894"/>
              <a:gd name="connsiteX124" fmla="*/ 8803123 w 12187387"/>
              <a:gd name="connsiteY124" fmla="*/ 1700691 h 5353894"/>
              <a:gd name="connsiteX125" fmla="*/ 8803123 w 12187387"/>
              <a:gd name="connsiteY125" fmla="*/ 1417226 h 5353894"/>
              <a:gd name="connsiteX126" fmla="*/ 9081053 w 12187387"/>
              <a:gd name="connsiteY126" fmla="*/ 1417226 h 5353894"/>
              <a:gd name="connsiteX127" fmla="*/ 9081053 w 12187387"/>
              <a:gd name="connsiteY127" fmla="*/ 1133760 h 5353894"/>
              <a:gd name="connsiteX128" fmla="*/ 9202539 w 12187387"/>
              <a:gd name="connsiteY128" fmla="*/ 1133760 h 5353894"/>
              <a:gd name="connsiteX129" fmla="*/ 9202539 w 12187387"/>
              <a:gd name="connsiteY129" fmla="*/ 1417226 h 5353894"/>
              <a:gd name="connsiteX130" fmla="*/ 9342272 w 12187387"/>
              <a:gd name="connsiteY130" fmla="*/ 1417226 h 5353894"/>
              <a:gd name="connsiteX131" fmla="*/ 9342272 w 12187387"/>
              <a:gd name="connsiteY131" fmla="*/ 1133760 h 5353894"/>
              <a:gd name="connsiteX132" fmla="*/ 9882139 w 12187387"/>
              <a:gd name="connsiteY132" fmla="*/ 1133760 h 5353894"/>
              <a:gd name="connsiteX133" fmla="*/ 9882139 w 12187387"/>
              <a:gd name="connsiteY133" fmla="*/ 1417226 h 5353894"/>
              <a:gd name="connsiteX134" fmla="*/ 10323177 w 12187387"/>
              <a:gd name="connsiteY134" fmla="*/ 1417226 h 5353894"/>
              <a:gd name="connsiteX135" fmla="*/ 10323177 w 12187387"/>
              <a:gd name="connsiteY135" fmla="*/ 1133760 h 5353894"/>
              <a:gd name="connsiteX136" fmla="*/ 10107988 w 12187387"/>
              <a:gd name="connsiteY136" fmla="*/ 1133760 h 5353894"/>
              <a:gd name="connsiteX137" fmla="*/ 10107988 w 12187387"/>
              <a:gd name="connsiteY137" fmla="*/ 850294 h 5353894"/>
              <a:gd name="connsiteX138" fmla="*/ 10910612 w 12187387"/>
              <a:gd name="connsiteY138" fmla="*/ 850294 h 5353894"/>
              <a:gd name="connsiteX139" fmla="*/ 10910612 w 12187387"/>
              <a:gd name="connsiteY139" fmla="*/ 566828 h 5353894"/>
              <a:gd name="connsiteX140" fmla="*/ 11368258 w 12187387"/>
              <a:gd name="connsiteY140" fmla="*/ 566828 h 5353894"/>
              <a:gd name="connsiteX141" fmla="*/ 11368258 w 12187387"/>
              <a:gd name="connsiteY141" fmla="*/ 283465 h 5353894"/>
              <a:gd name="connsiteX142" fmla="*/ 11570528 w 12187387"/>
              <a:gd name="connsiteY142" fmla="*/ 283465 h 5353894"/>
              <a:gd name="connsiteX143" fmla="*/ 11570528 w 12187387"/>
              <a:gd name="connsiteY143" fmla="*/ -1 h 5353894"/>
              <a:gd name="connsiteX0" fmla="*/ 2497779 w 12187387"/>
              <a:gd name="connsiteY0" fmla="*/ 3967496 h 5070429"/>
              <a:gd name="connsiteX1" fmla="*/ 2497779 w 12187387"/>
              <a:gd name="connsiteY1" fmla="*/ 4250962 h 5070429"/>
              <a:gd name="connsiteX2" fmla="*/ 2619264 w 12187387"/>
              <a:gd name="connsiteY2" fmla="*/ 4250962 h 5070429"/>
              <a:gd name="connsiteX3" fmla="*/ 2619264 w 12187387"/>
              <a:gd name="connsiteY3" fmla="*/ 3967496 h 5070429"/>
              <a:gd name="connsiteX4" fmla="*/ 2497779 w 12187387"/>
              <a:gd name="connsiteY4" fmla="*/ 3967496 h 5070429"/>
              <a:gd name="connsiteX5" fmla="*/ 983467 w 12187387"/>
              <a:gd name="connsiteY5" fmla="*/ 3966471 h 5070429"/>
              <a:gd name="connsiteX6" fmla="*/ 1199475 w 12187387"/>
              <a:gd name="connsiteY6" fmla="*/ 3966471 h 5070429"/>
              <a:gd name="connsiteX7" fmla="*/ 1199475 w 12187387"/>
              <a:gd name="connsiteY7" fmla="*/ 4249936 h 5070429"/>
              <a:gd name="connsiteX8" fmla="*/ 983467 w 12187387"/>
              <a:gd name="connsiteY8" fmla="*/ 4249936 h 5070429"/>
              <a:gd name="connsiteX9" fmla="*/ 983467 w 12187387"/>
              <a:gd name="connsiteY9" fmla="*/ 3966471 h 5070429"/>
              <a:gd name="connsiteX10" fmla="*/ 3740722 w 12187387"/>
              <a:gd name="connsiteY10" fmla="*/ 3682390 h 5070429"/>
              <a:gd name="connsiteX11" fmla="*/ 3740722 w 12187387"/>
              <a:gd name="connsiteY11" fmla="*/ 3965855 h 5070429"/>
              <a:gd name="connsiteX12" fmla="*/ 3956730 w 12187387"/>
              <a:gd name="connsiteY12" fmla="*/ 3965855 h 5070429"/>
              <a:gd name="connsiteX13" fmla="*/ 3956730 w 12187387"/>
              <a:gd name="connsiteY13" fmla="*/ 3682390 h 5070429"/>
              <a:gd name="connsiteX14" fmla="*/ 3740722 w 12187387"/>
              <a:gd name="connsiteY14" fmla="*/ 3682390 h 5070429"/>
              <a:gd name="connsiteX15" fmla="*/ 3022062 w 12187387"/>
              <a:gd name="connsiteY15" fmla="*/ 3682390 h 5070429"/>
              <a:gd name="connsiteX16" fmla="*/ 3022267 w 12187387"/>
              <a:gd name="connsiteY16" fmla="*/ 3682595 h 5070429"/>
              <a:gd name="connsiteX17" fmla="*/ 3021755 w 12187387"/>
              <a:gd name="connsiteY17" fmla="*/ 3683107 h 5070429"/>
              <a:gd name="connsiteX18" fmla="*/ 3021652 w 12187387"/>
              <a:gd name="connsiteY18" fmla="*/ 3683107 h 5070429"/>
              <a:gd name="connsiteX19" fmla="*/ 3021652 w 12187387"/>
              <a:gd name="connsiteY19" fmla="*/ 3967496 h 5070429"/>
              <a:gd name="connsiteX20" fmla="*/ 3142215 w 12187387"/>
              <a:gd name="connsiteY20" fmla="*/ 3967496 h 5070429"/>
              <a:gd name="connsiteX21" fmla="*/ 3142215 w 12187387"/>
              <a:gd name="connsiteY21" fmla="*/ 3682390 h 5070429"/>
              <a:gd name="connsiteX22" fmla="*/ 3022062 w 12187387"/>
              <a:gd name="connsiteY22" fmla="*/ 3682390 h 5070429"/>
              <a:gd name="connsiteX23" fmla="*/ 5982511 w 12187387"/>
              <a:gd name="connsiteY23" fmla="*/ 2831377 h 5070429"/>
              <a:gd name="connsiteX24" fmla="*/ 5982511 w 12187387"/>
              <a:gd name="connsiteY24" fmla="*/ 3114843 h 5070429"/>
              <a:gd name="connsiteX25" fmla="*/ 6103996 w 12187387"/>
              <a:gd name="connsiteY25" fmla="*/ 3114843 h 5070429"/>
              <a:gd name="connsiteX26" fmla="*/ 6103996 w 12187387"/>
              <a:gd name="connsiteY26" fmla="*/ 2831377 h 5070429"/>
              <a:gd name="connsiteX27" fmla="*/ 5982511 w 12187387"/>
              <a:gd name="connsiteY27" fmla="*/ 2831377 h 5070429"/>
              <a:gd name="connsiteX28" fmla="*/ 4642174 w 12187387"/>
              <a:gd name="connsiteY28" fmla="*/ 2548527 h 5070429"/>
              <a:gd name="connsiteX29" fmla="*/ 5182143 w 12187387"/>
              <a:gd name="connsiteY29" fmla="*/ 2548527 h 5070429"/>
              <a:gd name="connsiteX30" fmla="*/ 5182143 w 12187387"/>
              <a:gd name="connsiteY30" fmla="*/ 2831992 h 5070429"/>
              <a:gd name="connsiteX31" fmla="*/ 4642174 w 12187387"/>
              <a:gd name="connsiteY31" fmla="*/ 2831992 h 5070429"/>
              <a:gd name="connsiteX32" fmla="*/ 4642174 w 12187387"/>
              <a:gd name="connsiteY32" fmla="*/ 2548527 h 5070429"/>
              <a:gd name="connsiteX33" fmla="*/ 4304681 w 12187387"/>
              <a:gd name="connsiteY33" fmla="*/ 2548527 h 5070429"/>
              <a:gd name="connsiteX34" fmla="*/ 4520689 w 12187387"/>
              <a:gd name="connsiteY34" fmla="*/ 2548527 h 5070429"/>
              <a:gd name="connsiteX35" fmla="*/ 4520689 w 12187387"/>
              <a:gd name="connsiteY35" fmla="*/ 2831992 h 5070429"/>
              <a:gd name="connsiteX36" fmla="*/ 4304681 w 12187387"/>
              <a:gd name="connsiteY36" fmla="*/ 2831992 h 5070429"/>
              <a:gd name="connsiteX37" fmla="*/ 4304681 w 12187387"/>
              <a:gd name="connsiteY37" fmla="*/ 2548527 h 5070429"/>
              <a:gd name="connsiteX38" fmla="*/ 7842723 w 12187387"/>
              <a:gd name="connsiteY38" fmla="*/ 2264958 h 5070429"/>
              <a:gd name="connsiteX39" fmla="*/ 7842723 w 12187387"/>
              <a:gd name="connsiteY39" fmla="*/ 2548424 h 5070429"/>
              <a:gd name="connsiteX40" fmla="*/ 7964208 w 12187387"/>
              <a:gd name="connsiteY40" fmla="*/ 2548424 h 5070429"/>
              <a:gd name="connsiteX41" fmla="*/ 7964208 w 12187387"/>
              <a:gd name="connsiteY41" fmla="*/ 2264958 h 5070429"/>
              <a:gd name="connsiteX42" fmla="*/ 7842723 w 12187387"/>
              <a:gd name="connsiteY42" fmla="*/ 2264958 h 5070429"/>
              <a:gd name="connsiteX43" fmla="*/ 8114297 w 12187387"/>
              <a:gd name="connsiteY43" fmla="*/ 1981493 h 5070429"/>
              <a:gd name="connsiteX44" fmla="*/ 8114297 w 12187387"/>
              <a:gd name="connsiteY44" fmla="*/ 2264958 h 5070429"/>
              <a:gd name="connsiteX45" fmla="*/ 8330305 w 12187387"/>
              <a:gd name="connsiteY45" fmla="*/ 2264958 h 5070429"/>
              <a:gd name="connsiteX46" fmla="*/ 8330305 w 12187387"/>
              <a:gd name="connsiteY46" fmla="*/ 1981493 h 5070429"/>
              <a:gd name="connsiteX47" fmla="*/ 8114297 w 12187387"/>
              <a:gd name="connsiteY47" fmla="*/ 1981493 h 5070429"/>
              <a:gd name="connsiteX48" fmla="*/ 9910946 w 12187387"/>
              <a:gd name="connsiteY48" fmla="*/ 1417226 h 5070429"/>
              <a:gd name="connsiteX49" fmla="*/ 9910946 w 12187387"/>
              <a:gd name="connsiteY49" fmla="*/ 1698027 h 5070429"/>
              <a:gd name="connsiteX50" fmla="*/ 10107886 w 12187387"/>
              <a:gd name="connsiteY50" fmla="*/ 1698027 h 5070429"/>
              <a:gd name="connsiteX51" fmla="*/ 10107886 w 12187387"/>
              <a:gd name="connsiteY51" fmla="*/ 1417226 h 5070429"/>
              <a:gd name="connsiteX52" fmla="*/ 9910946 w 12187387"/>
              <a:gd name="connsiteY52" fmla="*/ 1417226 h 5070429"/>
              <a:gd name="connsiteX53" fmla="*/ 8465425 w 12187387"/>
              <a:gd name="connsiteY53" fmla="*/ 1133863 h 5070429"/>
              <a:gd name="connsiteX54" fmla="*/ 8681433 w 12187387"/>
              <a:gd name="connsiteY54" fmla="*/ 1133863 h 5070429"/>
              <a:gd name="connsiteX55" fmla="*/ 8681433 w 12187387"/>
              <a:gd name="connsiteY55" fmla="*/ 1417329 h 5070429"/>
              <a:gd name="connsiteX56" fmla="*/ 8465425 w 12187387"/>
              <a:gd name="connsiteY56" fmla="*/ 1417329 h 5070429"/>
              <a:gd name="connsiteX57" fmla="*/ 8465425 w 12187387"/>
              <a:gd name="connsiteY57" fmla="*/ 1133863 h 5070429"/>
              <a:gd name="connsiteX58" fmla="*/ 9342887 w 12187387"/>
              <a:gd name="connsiteY58" fmla="*/ 1133761 h 5070429"/>
              <a:gd name="connsiteX59" fmla="*/ 9342887 w 12187387"/>
              <a:gd name="connsiteY59" fmla="*/ 1414561 h 5070429"/>
              <a:gd name="connsiteX60" fmla="*/ 9464373 w 12187387"/>
              <a:gd name="connsiteY60" fmla="*/ 1414561 h 5070429"/>
              <a:gd name="connsiteX61" fmla="*/ 9464373 w 12187387"/>
              <a:gd name="connsiteY61" fmla="*/ 1133761 h 5070429"/>
              <a:gd name="connsiteX62" fmla="*/ 9342887 w 12187387"/>
              <a:gd name="connsiteY62" fmla="*/ 1133761 h 5070429"/>
              <a:gd name="connsiteX63" fmla="*/ 11450479 w 12187387"/>
              <a:gd name="connsiteY63" fmla="*/ 283466 h 5070429"/>
              <a:gd name="connsiteX64" fmla="*/ 11450479 w 12187387"/>
              <a:gd name="connsiteY64" fmla="*/ 566829 h 5070429"/>
              <a:gd name="connsiteX65" fmla="*/ 11571964 w 12187387"/>
              <a:gd name="connsiteY65" fmla="*/ 566829 h 5070429"/>
              <a:gd name="connsiteX66" fmla="*/ 11571964 w 12187387"/>
              <a:gd name="connsiteY66" fmla="*/ 283466 h 5070429"/>
              <a:gd name="connsiteX67" fmla="*/ 11450479 w 12187387"/>
              <a:gd name="connsiteY67" fmla="*/ 283466 h 5070429"/>
              <a:gd name="connsiteX68" fmla="*/ 11570528 w 12187387"/>
              <a:gd name="connsiteY68" fmla="*/ 0 h 5070429"/>
              <a:gd name="connsiteX69" fmla="*/ 11687298 w 12187387"/>
              <a:gd name="connsiteY69" fmla="*/ 0 h 5070429"/>
              <a:gd name="connsiteX70" fmla="*/ 11908022 w 12187387"/>
              <a:gd name="connsiteY70" fmla="*/ 0 h 5070429"/>
              <a:gd name="connsiteX71" fmla="*/ 11908022 w 12187387"/>
              <a:gd name="connsiteY71" fmla="*/ 283363 h 5070429"/>
              <a:gd name="connsiteX72" fmla="*/ 12029507 w 12187387"/>
              <a:gd name="connsiteY72" fmla="*/ 283363 h 5070429"/>
              <a:gd name="connsiteX73" fmla="*/ 12029507 w 12187387"/>
              <a:gd name="connsiteY73" fmla="*/ 0 h 5070429"/>
              <a:gd name="connsiteX74" fmla="*/ 12187387 w 12187387"/>
              <a:gd name="connsiteY74" fmla="*/ 0 h 5070429"/>
              <a:gd name="connsiteX75" fmla="*/ 12187387 w 12187387"/>
              <a:gd name="connsiteY75" fmla="*/ 5070429 h 5070429"/>
              <a:gd name="connsiteX76" fmla="*/ 0 w 12187387"/>
              <a:gd name="connsiteY76" fmla="*/ 5070429 h 5070429"/>
              <a:gd name="connsiteX77" fmla="*/ 0 w 12187387"/>
              <a:gd name="connsiteY77" fmla="*/ 4532582 h 5070429"/>
              <a:gd name="connsiteX78" fmla="*/ 575338 w 12187387"/>
              <a:gd name="connsiteY78" fmla="*/ 4532582 h 5070429"/>
              <a:gd name="connsiteX79" fmla="*/ 575338 w 12187387"/>
              <a:gd name="connsiteY79" fmla="*/ 4249936 h 5070429"/>
              <a:gd name="connsiteX80" fmla="*/ 983467 w 12187387"/>
              <a:gd name="connsiteY80" fmla="*/ 4249936 h 5070429"/>
              <a:gd name="connsiteX81" fmla="*/ 983467 w 12187387"/>
              <a:gd name="connsiteY81" fmla="*/ 4532889 h 5070429"/>
              <a:gd name="connsiteX82" fmla="*/ 1320960 w 12187387"/>
              <a:gd name="connsiteY82" fmla="*/ 4532889 h 5070429"/>
              <a:gd name="connsiteX83" fmla="*/ 1320960 w 12187387"/>
              <a:gd name="connsiteY83" fmla="*/ 3966368 h 5070429"/>
              <a:gd name="connsiteX84" fmla="*/ 1975853 w 12187387"/>
              <a:gd name="connsiteY84" fmla="*/ 3966368 h 5070429"/>
              <a:gd name="connsiteX85" fmla="*/ 1975853 w 12187387"/>
              <a:gd name="connsiteY85" fmla="*/ 3682287 h 5070429"/>
              <a:gd name="connsiteX86" fmla="*/ 2475122 w 12187387"/>
              <a:gd name="connsiteY86" fmla="*/ 3682287 h 5070429"/>
              <a:gd name="connsiteX87" fmla="*/ 2475122 w 12187387"/>
              <a:gd name="connsiteY87" fmla="*/ 3398821 h 5070429"/>
              <a:gd name="connsiteX88" fmla="*/ 2698101 w 12187387"/>
              <a:gd name="connsiteY88" fmla="*/ 3398821 h 5070429"/>
              <a:gd name="connsiteX89" fmla="*/ 2698101 w 12187387"/>
              <a:gd name="connsiteY89" fmla="*/ 3114740 h 5070429"/>
              <a:gd name="connsiteX90" fmla="*/ 2819587 w 12187387"/>
              <a:gd name="connsiteY90" fmla="*/ 3114740 h 5070429"/>
              <a:gd name="connsiteX91" fmla="*/ 2819587 w 12187387"/>
              <a:gd name="connsiteY91" fmla="*/ 3398821 h 5070429"/>
              <a:gd name="connsiteX92" fmla="*/ 3358325 w 12187387"/>
              <a:gd name="connsiteY92" fmla="*/ 3398821 h 5070429"/>
              <a:gd name="connsiteX93" fmla="*/ 3358325 w 12187387"/>
              <a:gd name="connsiteY93" fmla="*/ 3682287 h 5070429"/>
              <a:gd name="connsiteX94" fmla="*/ 3478888 w 12187387"/>
              <a:gd name="connsiteY94" fmla="*/ 3682287 h 5070429"/>
              <a:gd name="connsiteX95" fmla="*/ 3478888 w 12187387"/>
              <a:gd name="connsiteY95" fmla="*/ 3398821 h 5070429"/>
              <a:gd name="connsiteX96" fmla="*/ 3729548 w 12187387"/>
              <a:gd name="connsiteY96" fmla="*/ 3398821 h 5070429"/>
              <a:gd name="connsiteX97" fmla="*/ 3729548 w 12187387"/>
              <a:gd name="connsiteY97" fmla="*/ 3114740 h 5070429"/>
              <a:gd name="connsiteX98" fmla="*/ 4426474 w 12187387"/>
              <a:gd name="connsiteY98" fmla="*/ 3114740 h 5070429"/>
              <a:gd name="connsiteX99" fmla="*/ 4426474 w 12187387"/>
              <a:gd name="connsiteY99" fmla="*/ 3398821 h 5070429"/>
              <a:gd name="connsiteX100" fmla="*/ 4988587 w 12187387"/>
              <a:gd name="connsiteY100" fmla="*/ 3398821 h 5070429"/>
              <a:gd name="connsiteX101" fmla="*/ 4988587 w 12187387"/>
              <a:gd name="connsiteY101" fmla="*/ 3115356 h 5070429"/>
              <a:gd name="connsiteX102" fmla="*/ 5535527 w 12187387"/>
              <a:gd name="connsiteY102" fmla="*/ 3115356 h 5070429"/>
              <a:gd name="connsiteX103" fmla="*/ 5535527 w 12187387"/>
              <a:gd name="connsiteY103" fmla="*/ 2831890 h 5070429"/>
              <a:gd name="connsiteX104" fmla="*/ 5303833 w 12187387"/>
              <a:gd name="connsiteY104" fmla="*/ 2831890 h 5070429"/>
              <a:gd name="connsiteX105" fmla="*/ 5303833 w 12187387"/>
              <a:gd name="connsiteY105" fmla="*/ 2548424 h 5070429"/>
              <a:gd name="connsiteX106" fmla="*/ 6189907 w 12187387"/>
              <a:gd name="connsiteY106" fmla="*/ 2548424 h 5070429"/>
              <a:gd name="connsiteX107" fmla="*/ 6189907 w 12187387"/>
              <a:gd name="connsiteY107" fmla="*/ 2264958 h 5070429"/>
              <a:gd name="connsiteX108" fmla="*/ 6729877 w 12187387"/>
              <a:gd name="connsiteY108" fmla="*/ 2264958 h 5070429"/>
              <a:gd name="connsiteX109" fmla="*/ 6729877 w 12187387"/>
              <a:gd name="connsiteY109" fmla="*/ 1981493 h 5070429"/>
              <a:gd name="connsiteX110" fmla="*/ 7270870 w 12187387"/>
              <a:gd name="connsiteY110" fmla="*/ 1981493 h 5070429"/>
              <a:gd name="connsiteX111" fmla="*/ 7270870 w 12187387"/>
              <a:gd name="connsiteY111" fmla="*/ 2264958 h 5070429"/>
              <a:gd name="connsiteX112" fmla="*/ 7620769 w 12187387"/>
              <a:gd name="connsiteY112" fmla="*/ 2264958 h 5070429"/>
              <a:gd name="connsiteX113" fmla="*/ 7620769 w 12187387"/>
              <a:gd name="connsiteY113" fmla="*/ 1698027 h 5070429"/>
              <a:gd name="connsiteX114" fmla="*/ 7836777 w 12187387"/>
              <a:gd name="connsiteY114" fmla="*/ 1698027 h 5070429"/>
              <a:gd name="connsiteX115" fmla="*/ 7836777 w 12187387"/>
              <a:gd name="connsiteY115" fmla="*/ 1981493 h 5070429"/>
              <a:gd name="connsiteX116" fmla="*/ 7958160 w 12187387"/>
              <a:gd name="connsiteY116" fmla="*/ 1981493 h 5070429"/>
              <a:gd name="connsiteX117" fmla="*/ 7958160 w 12187387"/>
              <a:gd name="connsiteY117" fmla="*/ 1698027 h 5070429"/>
              <a:gd name="connsiteX118" fmla="*/ 8498129 w 12187387"/>
              <a:gd name="connsiteY118" fmla="*/ 1698027 h 5070429"/>
              <a:gd name="connsiteX119" fmla="*/ 8498129 w 12187387"/>
              <a:gd name="connsiteY119" fmla="*/ 1981493 h 5070429"/>
              <a:gd name="connsiteX120" fmla="*/ 8619614 w 12187387"/>
              <a:gd name="connsiteY120" fmla="*/ 1981493 h 5070429"/>
              <a:gd name="connsiteX121" fmla="*/ 8619614 w 12187387"/>
              <a:gd name="connsiteY121" fmla="*/ 1698027 h 5070429"/>
              <a:gd name="connsiteX122" fmla="*/ 8940909 w 12187387"/>
              <a:gd name="connsiteY122" fmla="*/ 1698027 h 5070429"/>
              <a:gd name="connsiteX123" fmla="*/ 8940909 w 12187387"/>
              <a:gd name="connsiteY123" fmla="*/ 1417226 h 5070429"/>
              <a:gd name="connsiteX124" fmla="*/ 8803123 w 12187387"/>
              <a:gd name="connsiteY124" fmla="*/ 1417226 h 5070429"/>
              <a:gd name="connsiteX125" fmla="*/ 8803123 w 12187387"/>
              <a:gd name="connsiteY125" fmla="*/ 1133761 h 5070429"/>
              <a:gd name="connsiteX126" fmla="*/ 9081053 w 12187387"/>
              <a:gd name="connsiteY126" fmla="*/ 1133761 h 5070429"/>
              <a:gd name="connsiteX127" fmla="*/ 9081053 w 12187387"/>
              <a:gd name="connsiteY127" fmla="*/ 850295 h 5070429"/>
              <a:gd name="connsiteX128" fmla="*/ 9202539 w 12187387"/>
              <a:gd name="connsiteY128" fmla="*/ 850295 h 5070429"/>
              <a:gd name="connsiteX129" fmla="*/ 9202539 w 12187387"/>
              <a:gd name="connsiteY129" fmla="*/ 1133761 h 5070429"/>
              <a:gd name="connsiteX130" fmla="*/ 9342272 w 12187387"/>
              <a:gd name="connsiteY130" fmla="*/ 1133761 h 5070429"/>
              <a:gd name="connsiteX131" fmla="*/ 9342272 w 12187387"/>
              <a:gd name="connsiteY131" fmla="*/ 850295 h 5070429"/>
              <a:gd name="connsiteX132" fmla="*/ 9882139 w 12187387"/>
              <a:gd name="connsiteY132" fmla="*/ 850295 h 5070429"/>
              <a:gd name="connsiteX133" fmla="*/ 9882139 w 12187387"/>
              <a:gd name="connsiteY133" fmla="*/ 1133761 h 5070429"/>
              <a:gd name="connsiteX134" fmla="*/ 10323177 w 12187387"/>
              <a:gd name="connsiteY134" fmla="*/ 1133761 h 5070429"/>
              <a:gd name="connsiteX135" fmla="*/ 10323177 w 12187387"/>
              <a:gd name="connsiteY135" fmla="*/ 850295 h 5070429"/>
              <a:gd name="connsiteX136" fmla="*/ 10107988 w 12187387"/>
              <a:gd name="connsiteY136" fmla="*/ 850295 h 5070429"/>
              <a:gd name="connsiteX137" fmla="*/ 10107988 w 12187387"/>
              <a:gd name="connsiteY137" fmla="*/ 566829 h 5070429"/>
              <a:gd name="connsiteX138" fmla="*/ 10910612 w 12187387"/>
              <a:gd name="connsiteY138" fmla="*/ 566829 h 5070429"/>
              <a:gd name="connsiteX139" fmla="*/ 10910612 w 12187387"/>
              <a:gd name="connsiteY139" fmla="*/ 283363 h 5070429"/>
              <a:gd name="connsiteX140" fmla="*/ 11368258 w 12187387"/>
              <a:gd name="connsiteY140" fmla="*/ 283363 h 5070429"/>
              <a:gd name="connsiteX141" fmla="*/ 11368258 w 12187387"/>
              <a:gd name="connsiteY141" fmla="*/ 0 h 5070429"/>
              <a:gd name="connsiteX142" fmla="*/ 11570528 w 12187387"/>
              <a:gd name="connsiteY142" fmla="*/ 0 h 507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87387" h="5070429">
                <a:moveTo>
                  <a:pt x="2497779" y="3967496"/>
                </a:moveTo>
                <a:lnTo>
                  <a:pt x="2497779" y="4250962"/>
                </a:lnTo>
                <a:lnTo>
                  <a:pt x="2619264" y="4250962"/>
                </a:lnTo>
                <a:lnTo>
                  <a:pt x="2619264" y="3967496"/>
                </a:lnTo>
                <a:lnTo>
                  <a:pt x="2497779" y="3967496"/>
                </a:lnTo>
                <a:close/>
                <a:moveTo>
                  <a:pt x="983467" y="3966471"/>
                </a:moveTo>
                <a:lnTo>
                  <a:pt x="1199475" y="3966471"/>
                </a:lnTo>
                <a:lnTo>
                  <a:pt x="1199475" y="4249936"/>
                </a:lnTo>
                <a:lnTo>
                  <a:pt x="983467" y="4249936"/>
                </a:lnTo>
                <a:lnTo>
                  <a:pt x="983467" y="3966471"/>
                </a:lnTo>
                <a:close/>
                <a:moveTo>
                  <a:pt x="3740722" y="3682390"/>
                </a:moveTo>
                <a:lnTo>
                  <a:pt x="3740722" y="3965855"/>
                </a:lnTo>
                <a:lnTo>
                  <a:pt x="3956730" y="3965855"/>
                </a:lnTo>
                <a:lnTo>
                  <a:pt x="3956730" y="3682390"/>
                </a:lnTo>
                <a:lnTo>
                  <a:pt x="3740722" y="3682390"/>
                </a:lnTo>
                <a:close/>
                <a:moveTo>
                  <a:pt x="3022062" y="3682390"/>
                </a:moveTo>
                <a:lnTo>
                  <a:pt x="3022267" y="3682595"/>
                </a:lnTo>
                <a:lnTo>
                  <a:pt x="3021755" y="3683107"/>
                </a:lnTo>
                <a:lnTo>
                  <a:pt x="3021652" y="3683107"/>
                </a:lnTo>
                <a:lnTo>
                  <a:pt x="3021652" y="3967496"/>
                </a:lnTo>
                <a:lnTo>
                  <a:pt x="3142215" y="3967496"/>
                </a:lnTo>
                <a:lnTo>
                  <a:pt x="3142215" y="3682390"/>
                </a:lnTo>
                <a:lnTo>
                  <a:pt x="3022062" y="3682390"/>
                </a:lnTo>
                <a:close/>
                <a:moveTo>
                  <a:pt x="5982511" y="2831377"/>
                </a:moveTo>
                <a:lnTo>
                  <a:pt x="5982511" y="3114843"/>
                </a:lnTo>
                <a:lnTo>
                  <a:pt x="6103996" y="3114843"/>
                </a:lnTo>
                <a:lnTo>
                  <a:pt x="6103996" y="2831377"/>
                </a:lnTo>
                <a:lnTo>
                  <a:pt x="5982511" y="2831377"/>
                </a:lnTo>
                <a:close/>
                <a:moveTo>
                  <a:pt x="4642174" y="2548527"/>
                </a:moveTo>
                <a:lnTo>
                  <a:pt x="5182143" y="2548527"/>
                </a:lnTo>
                <a:lnTo>
                  <a:pt x="5182143" y="2831992"/>
                </a:lnTo>
                <a:lnTo>
                  <a:pt x="4642174" y="2831992"/>
                </a:lnTo>
                <a:lnTo>
                  <a:pt x="4642174" y="2548527"/>
                </a:lnTo>
                <a:close/>
                <a:moveTo>
                  <a:pt x="4304681" y="2548527"/>
                </a:moveTo>
                <a:lnTo>
                  <a:pt x="4520689" y="2548527"/>
                </a:lnTo>
                <a:lnTo>
                  <a:pt x="4520689" y="2831992"/>
                </a:lnTo>
                <a:lnTo>
                  <a:pt x="4304681" y="2831992"/>
                </a:lnTo>
                <a:lnTo>
                  <a:pt x="4304681" y="2548527"/>
                </a:lnTo>
                <a:close/>
                <a:moveTo>
                  <a:pt x="7842723" y="2264958"/>
                </a:moveTo>
                <a:lnTo>
                  <a:pt x="7842723" y="2548424"/>
                </a:lnTo>
                <a:lnTo>
                  <a:pt x="7964208" y="2548424"/>
                </a:lnTo>
                <a:lnTo>
                  <a:pt x="7964208" y="2264958"/>
                </a:lnTo>
                <a:lnTo>
                  <a:pt x="7842723" y="2264958"/>
                </a:lnTo>
                <a:close/>
                <a:moveTo>
                  <a:pt x="8114297" y="1981493"/>
                </a:moveTo>
                <a:lnTo>
                  <a:pt x="8114297" y="2264958"/>
                </a:lnTo>
                <a:lnTo>
                  <a:pt x="8330305" y="2264958"/>
                </a:lnTo>
                <a:lnTo>
                  <a:pt x="8330305" y="1981493"/>
                </a:lnTo>
                <a:lnTo>
                  <a:pt x="8114297" y="1981493"/>
                </a:lnTo>
                <a:close/>
                <a:moveTo>
                  <a:pt x="9910946" y="1417226"/>
                </a:moveTo>
                <a:lnTo>
                  <a:pt x="9910946" y="1698027"/>
                </a:lnTo>
                <a:lnTo>
                  <a:pt x="10107886" y="1698027"/>
                </a:lnTo>
                <a:lnTo>
                  <a:pt x="10107886" y="1417226"/>
                </a:lnTo>
                <a:lnTo>
                  <a:pt x="9910946" y="1417226"/>
                </a:lnTo>
                <a:close/>
                <a:moveTo>
                  <a:pt x="8465425" y="1133863"/>
                </a:moveTo>
                <a:lnTo>
                  <a:pt x="8681433" y="1133863"/>
                </a:lnTo>
                <a:lnTo>
                  <a:pt x="8681433" y="1417329"/>
                </a:lnTo>
                <a:lnTo>
                  <a:pt x="8465425" y="1417329"/>
                </a:lnTo>
                <a:lnTo>
                  <a:pt x="8465425" y="1133863"/>
                </a:lnTo>
                <a:close/>
                <a:moveTo>
                  <a:pt x="9342887" y="1133761"/>
                </a:moveTo>
                <a:lnTo>
                  <a:pt x="9342887" y="1414561"/>
                </a:lnTo>
                <a:lnTo>
                  <a:pt x="9464373" y="1414561"/>
                </a:lnTo>
                <a:lnTo>
                  <a:pt x="9464373" y="1133761"/>
                </a:lnTo>
                <a:lnTo>
                  <a:pt x="9342887" y="1133761"/>
                </a:lnTo>
                <a:close/>
                <a:moveTo>
                  <a:pt x="11450479" y="283466"/>
                </a:moveTo>
                <a:lnTo>
                  <a:pt x="11450479" y="566829"/>
                </a:lnTo>
                <a:lnTo>
                  <a:pt x="11571964" y="566829"/>
                </a:lnTo>
                <a:lnTo>
                  <a:pt x="11571964" y="283466"/>
                </a:lnTo>
                <a:lnTo>
                  <a:pt x="11450479" y="283466"/>
                </a:lnTo>
                <a:close/>
                <a:moveTo>
                  <a:pt x="11570528" y="0"/>
                </a:moveTo>
                <a:lnTo>
                  <a:pt x="11687298" y="0"/>
                </a:lnTo>
                <a:lnTo>
                  <a:pt x="11908022" y="0"/>
                </a:lnTo>
                <a:lnTo>
                  <a:pt x="11908022" y="283363"/>
                </a:lnTo>
                <a:lnTo>
                  <a:pt x="12029507" y="283363"/>
                </a:lnTo>
                <a:lnTo>
                  <a:pt x="12029507" y="0"/>
                </a:lnTo>
                <a:lnTo>
                  <a:pt x="12187387" y="0"/>
                </a:lnTo>
                <a:lnTo>
                  <a:pt x="12187387" y="5070429"/>
                </a:lnTo>
                <a:lnTo>
                  <a:pt x="0" y="5070429"/>
                </a:lnTo>
                <a:lnTo>
                  <a:pt x="0" y="4532582"/>
                </a:lnTo>
                <a:lnTo>
                  <a:pt x="575338" y="4532582"/>
                </a:lnTo>
                <a:lnTo>
                  <a:pt x="575338" y="4249936"/>
                </a:lnTo>
                <a:lnTo>
                  <a:pt x="983467" y="4249936"/>
                </a:lnTo>
                <a:lnTo>
                  <a:pt x="983467" y="4532889"/>
                </a:lnTo>
                <a:lnTo>
                  <a:pt x="1320960" y="4532889"/>
                </a:lnTo>
                <a:lnTo>
                  <a:pt x="1320960" y="3966368"/>
                </a:lnTo>
                <a:lnTo>
                  <a:pt x="1975853" y="3966368"/>
                </a:lnTo>
                <a:lnTo>
                  <a:pt x="1975853" y="3682287"/>
                </a:lnTo>
                <a:lnTo>
                  <a:pt x="2475122" y="3682287"/>
                </a:lnTo>
                <a:lnTo>
                  <a:pt x="2475122" y="3398821"/>
                </a:lnTo>
                <a:lnTo>
                  <a:pt x="2698101" y="3398821"/>
                </a:lnTo>
                <a:lnTo>
                  <a:pt x="2698101" y="3114740"/>
                </a:lnTo>
                <a:lnTo>
                  <a:pt x="2819587" y="3114740"/>
                </a:lnTo>
                <a:lnTo>
                  <a:pt x="2819587" y="3398821"/>
                </a:lnTo>
                <a:lnTo>
                  <a:pt x="3358325" y="3398821"/>
                </a:lnTo>
                <a:lnTo>
                  <a:pt x="3358325" y="3682287"/>
                </a:lnTo>
                <a:lnTo>
                  <a:pt x="3478888" y="3682287"/>
                </a:lnTo>
                <a:lnTo>
                  <a:pt x="3478888" y="3398821"/>
                </a:lnTo>
                <a:lnTo>
                  <a:pt x="3729548" y="3398821"/>
                </a:lnTo>
                <a:lnTo>
                  <a:pt x="3729548" y="3114740"/>
                </a:lnTo>
                <a:lnTo>
                  <a:pt x="4426474" y="3114740"/>
                </a:lnTo>
                <a:lnTo>
                  <a:pt x="4426474" y="3398821"/>
                </a:lnTo>
                <a:lnTo>
                  <a:pt x="4988587" y="3398821"/>
                </a:lnTo>
                <a:lnTo>
                  <a:pt x="4988587" y="3115356"/>
                </a:lnTo>
                <a:lnTo>
                  <a:pt x="5535527" y="3115356"/>
                </a:lnTo>
                <a:lnTo>
                  <a:pt x="5535527" y="2831890"/>
                </a:lnTo>
                <a:lnTo>
                  <a:pt x="5303833" y="2831890"/>
                </a:lnTo>
                <a:lnTo>
                  <a:pt x="5303833" y="2548424"/>
                </a:lnTo>
                <a:lnTo>
                  <a:pt x="6189907" y="2548424"/>
                </a:lnTo>
                <a:lnTo>
                  <a:pt x="6189907" y="2264958"/>
                </a:lnTo>
                <a:lnTo>
                  <a:pt x="6729877" y="2264958"/>
                </a:lnTo>
                <a:lnTo>
                  <a:pt x="6729877" y="1981493"/>
                </a:lnTo>
                <a:lnTo>
                  <a:pt x="7270870" y="1981493"/>
                </a:lnTo>
                <a:lnTo>
                  <a:pt x="7270870" y="2264958"/>
                </a:lnTo>
                <a:lnTo>
                  <a:pt x="7620769" y="2264958"/>
                </a:lnTo>
                <a:lnTo>
                  <a:pt x="7620769" y="1698027"/>
                </a:lnTo>
                <a:lnTo>
                  <a:pt x="7836777" y="1698027"/>
                </a:lnTo>
                <a:lnTo>
                  <a:pt x="7836777" y="1981493"/>
                </a:lnTo>
                <a:lnTo>
                  <a:pt x="7958160" y="1981493"/>
                </a:lnTo>
                <a:lnTo>
                  <a:pt x="7958160" y="1698027"/>
                </a:lnTo>
                <a:lnTo>
                  <a:pt x="8498129" y="1698027"/>
                </a:lnTo>
                <a:lnTo>
                  <a:pt x="8498129" y="1981493"/>
                </a:lnTo>
                <a:lnTo>
                  <a:pt x="8619614" y="1981493"/>
                </a:lnTo>
                <a:lnTo>
                  <a:pt x="8619614" y="1698027"/>
                </a:lnTo>
                <a:lnTo>
                  <a:pt x="8940909" y="1698027"/>
                </a:lnTo>
                <a:lnTo>
                  <a:pt x="8940909" y="1417226"/>
                </a:lnTo>
                <a:lnTo>
                  <a:pt x="8803123" y="1417226"/>
                </a:lnTo>
                <a:lnTo>
                  <a:pt x="8803123" y="1133761"/>
                </a:lnTo>
                <a:lnTo>
                  <a:pt x="9081053" y="1133761"/>
                </a:lnTo>
                <a:lnTo>
                  <a:pt x="9081053" y="850295"/>
                </a:lnTo>
                <a:lnTo>
                  <a:pt x="9202539" y="850295"/>
                </a:lnTo>
                <a:lnTo>
                  <a:pt x="9202539" y="1133761"/>
                </a:lnTo>
                <a:lnTo>
                  <a:pt x="9342272" y="1133761"/>
                </a:lnTo>
                <a:lnTo>
                  <a:pt x="9342272" y="850295"/>
                </a:lnTo>
                <a:lnTo>
                  <a:pt x="9882139" y="850295"/>
                </a:lnTo>
                <a:lnTo>
                  <a:pt x="9882139" y="1133761"/>
                </a:lnTo>
                <a:lnTo>
                  <a:pt x="10323177" y="1133761"/>
                </a:lnTo>
                <a:lnTo>
                  <a:pt x="10323177" y="850295"/>
                </a:lnTo>
                <a:lnTo>
                  <a:pt x="10107988" y="850295"/>
                </a:lnTo>
                <a:lnTo>
                  <a:pt x="10107988" y="566829"/>
                </a:lnTo>
                <a:lnTo>
                  <a:pt x="10910612" y="566829"/>
                </a:lnTo>
                <a:lnTo>
                  <a:pt x="10910612" y="283363"/>
                </a:lnTo>
                <a:lnTo>
                  <a:pt x="11368258" y="283363"/>
                </a:lnTo>
                <a:lnTo>
                  <a:pt x="11368258" y="0"/>
                </a:lnTo>
                <a:lnTo>
                  <a:pt x="11570528" y="0"/>
                </a:lnTo>
                <a:close/>
              </a:path>
            </a:pathLst>
          </a:custGeom>
          <a:solidFill>
            <a:schemeClr val="tx1"/>
          </a:solidFill>
        </p:spPr>
      </p:pic>
      <p:sp>
        <p:nvSpPr>
          <p:cNvPr id="8" name="Content Placeholder 5">
            <a:extLst>
              <a:ext uri="{FF2B5EF4-FFF2-40B4-BE49-F238E27FC236}">
                <a16:creationId xmlns:a16="http://schemas.microsoft.com/office/drawing/2014/main" id="{06CE8424-ABC5-EFB9-CC97-08CFE9AC442B}"/>
              </a:ext>
            </a:extLst>
          </p:cNvPr>
          <p:cNvSpPr>
            <a:spLocks noGrp="1"/>
          </p:cNvSpPr>
          <p:nvPr>
            <p:ph sz="quarter" idx="46"/>
          </p:nvPr>
        </p:nvSpPr>
        <p:spPr>
          <a:xfrm>
            <a:off x="594214" y="1829993"/>
            <a:ext cx="3977786" cy="509896"/>
          </a:xfrm>
        </p:spPr>
        <p:txBody>
          <a:bodyPr vert="horz" lIns="0" tIns="0" rIns="0" bIns="0" spcCol="180000" rtlCol="0">
            <a:noAutofit/>
          </a:bodyPr>
          <a:lstStyle/>
          <a:p>
            <a:r>
              <a:rPr lang="en-US" sz="927" b="1" dirty="0">
                <a:solidFill>
                  <a:srgbClr val="009CDE"/>
                </a:solidFill>
                <a:latin typeface="Arial" panose="020B0604020202020204" pitchFamily="34" charset="0"/>
                <a:cs typeface="Arial" panose="020B0604020202020204" pitchFamily="34" charset="0"/>
              </a:rPr>
              <a:t>Industry challenges and solutions</a:t>
            </a:r>
          </a:p>
          <a:p>
            <a:pPr>
              <a:spcAft>
                <a:spcPts val="199"/>
              </a:spcAft>
            </a:pPr>
            <a:r>
              <a:rPr lang="en-US" sz="695" dirty="0">
                <a:solidFill>
                  <a:srgbClr val="484647"/>
                </a:solidFill>
              </a:rPr>
              <a:t>RSM professionals help health care organizations address and improve their performance through the most difficult business cycles. We bring insight and innovative solutions to help address client challenges including</a:t>
            </a:r>
          </a:p>
        </p:txBody>
      </p:sp>
      <p:sp>
        <p:nvSpPr>
          <p:cNvPr id="10" name="Rectangle 9">
            <a:extLst>
              <a:ext uri="{FF2B5EF4-FFF2-40B4-BE49-F238E27FC236}">
                <a16:creationId xmlns:a16="http://schemas.microsoft.com/office/drawing/2014/main" id="{232FFE46-F980-58D6-CB01-74E450A274E6}"/>
              </a:ext>
            </a:extLst>
          </p:cNvPr>
          <p:cNvSpPr/>
          <p:nvPr/>
        </p:nvSpPr>
        <p:spPr>
          <a:xfrm>
            <a:off x="594215" y="2367255"/>
            <a:ext cx="3977786" cy="771164"/>
          </a:xfrm>
          <a:prstGeom prst="rect">
            <a:avLst/>
          </a:prstGeom>
        </p:spPr>
        <p:txBody>
          <a:bodyPr wrap="square" lIns="0" tIns="0" rIns="0" bIns="0" numCol="2">
            <a:noAutofit/>
          </a:bodyPr>
          <a:lstStyle/>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Declining margins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Data overload and reporting weaknesses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Elevated M&amp;A activity to meet operational and financial demands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Labor and supply chain resource constraints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The transition to value-based care and risk sharing models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Cybersecurity threats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Underutilized and poorly optimized technology assets</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Complex regulatory landscape</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AI and Analytics implementation to address labor and supply chain constraints</a:t>
            </a:r>
          </a:p>
        </p:txBody>
      </p:sp>
      <p:sp>
        <p:nvSpPr>
          <p:cNvPr id="7" name="Content Placeholder 5">
            <a:extLst>
              <a:ext uri="{FF2B5EF4-FFF2-40B4-BE49-F238E27FC236}">
                <a16:creationId xmlns:a16="http://schemas.microsoft.com/office/drawing/2014/main" id="{0C5AE803-8E79-EC25-4E54-1F371A62BEA7}"/>
              </a:ext>
            </a:extLst>
          </p:cNvPr>
          <p:cNvSpPr txBox="1">
            <a:spLocks/>
          </p:cNvSpPr>
          <p:nvPr/>
        </p:nvSpPr>
        <p:spPr>
          <a:xfrm>
            <a:off x="594215" y="3272658"/>
            <a:ext cx="3977785" cy="272404"/>
          </a:xfrm>
          <a:prstGeom prst="rect">
            <a:avLst/>
          </a:prstGeom>
        </p:spPr>
        <p:txBody>
          <a:bodyPr lIns="0" tIns="0" rIns="0" bIns="0">
            <a:noAutofit/>
          </a:bodyPr>
          <a:lstStyle>
            <a:lvl1pPr marL="11113" indent="0" algn="l" defTabSz="1463176" rtl="0" eaLnBrk="1" latinLnBrk="0" hangingPunct="1">
              <a:spcBef>
                <a:spcPct val="20000"/>
              </a:spcBef>
              <a:buFont typeface="Arial" pitchFamily="34" charset="0"/>
              <a:buNone/>
              <a:tabLst/>
              <a:defRPr sz="1000" kern="1200" baseline="0">
                <a:solidFill>
                  <a:schemeClr val="tx1"/>
                </a:solidFill>
                <a:latin typeface="Arial" pitchFamily="34" charset="0"/>
                <a:ea typeface="+mn-ea"/>
                <a:cs typeface="Arial" pitchFamily="34" charset="0"/>
              </a:defRPr>
            </a:lvl1pPr>
            <a:lvl2pPr marL="460375" indent="-254000" algn="l" defTabSz="1463176" rtl="0" eaLnBrk="1" latinLnBrk="0" hangingPunct="1">
              <a:spcBef>
                <a:spcPct val="20000"/>
              </a:spcBef>
              <a:buFont typeface="Wingdings" pitchFamily="2" charset="2"/>
              <a:buChar char="§"/>
              <a:tabLst/>
              <a:defRPr sz="1000" kern="1200">
                <a:solidFill>
                  <a:schemeClr val="tx1"/>
                </a:solidFill>
                <a:latin typeface="Arial" pitchFamily="34" charset="0"/>
                <a:ea typeface="+mn-ea"/>
                <a:cs typeface="Arial" pitchFamily="34" charset="0"/>
              </a:defRPr>
            </a:lvl2pPr>
            <a:lvl3pPr marL="808038" indent="-231775" algn="l" defTabSz="1463176" rtl="0" eaLnBrk="1" latinLnBrk="0" hangingPunct="1">
              <a:spcBef>
                <a:spcPct val="20000"/>
              </a:spcBef>
              <a:buFont typeface="Arial" pitchFamily="34" charset="0"/>
              <a:buChar char="•"/>
              <a:tabLst/>
              <a:defRPr sz="1000" kern="1200">
                <a:solidFill>
                  <a:schemeClr val="tx1"/>
                </a:solidFill>
                <a:latin typeface="Arial" pitchFamily="34" charset="0"/>
                <a:ea typeface="+mn-ea"/>
                <a:cs typeface="Arial" pitchFamily="34" charset="0"/>
              </a:defRPr>
            </a:lvl3pPr>
            <a:lvl4pPr marL="1154113" indent="-231775" algn="l" defTabSz="1463176" rtl="0" eaLnBrk="1" latinLnBrk="0" hangingPunct="1">
              <a:spcBef>
                <a:spcPct val="20000"/>
              </a:spcBef>
              <a:buFont typeface="Arial" pitchFamily="34" charset="0"/>
              <a:buChar char="–"/>
              <a:tabLst/>
              <a:defRPr sz="1000" kern="1200">
                <a:solidFill>
                  <a:schemeClr val="tx1"/>
                </a:solidFill>
                <a:latin typeface="Arial" pitchFamily="34" charset="0"/>
                <a:ea typeface="+mn-ea"/>
                <a:cs typeface="Arial" pitchFamily="34" charset="0"/>
              </a:defRPr>
            </a:lvl4pPr>
            <a:lvl5pPr marL="1662113" indent="-277813" algn="l" defTabSz="1463176" rtl="0" eaLnBrk="1" latinLnBrk="0" hangingPunct="1">
              <a:spcBef>
                <a:spcPct val="20000"/>
              </a:spcBef>
              <a:buFont typeface="Arial" pitchFamily="34" charset="0"/>
              <a:buChar char="»"/>
              <a:tabLst/>
              <a:defRPr sz="1000" kern="1200">
                <a:solidFill>
                  <a:schemeClr val="tx1"/>
                </a:solidFill>
                <a:latin typeface="Arial" pitchFamily="34" charset="0"/>
                <a:ea typeface="+mn-ea"/>
                <a:cs typeface="Arial" pitchFamily="34" charset="0"/>
              </a:defRPr>
            </a:lvl5pPr>
            <a:lvl6pPr marL="4023734" indent="-365794" algn="l" defTabSz="1463176"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4755323" indent="-365794" algn="l" defTabSz="1463176"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5486910" indent="-365794" algn="l" defTabSz="1463176"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6218499" indent="-365794" algn="l" defTabSz="1463176"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r>
              <a:rPr lang="en-US" sz="927" b="1" dirty="0">
                <a:solidFill>
                  <a:srgbClr val="009CDE"/>
                </a:solidFill>
              </a:rPr>
              <a:t>Industry eminence</a:t>
            </a:r>
          </a:p>
          <a:p>
            <a:pPr>
              <a:spcAft>
                <a:spcPts val="199"/>
              </a:spcAft>
            </a:pPr>
            <a:r>
              <a:rPr lang="en-US" sz="695" b="1" dirty="0">
                <a:solidFill>
                  <a:srgbClr val="484647"/>
                </a:solidFill>
              </a:rPr>
              <a:t>Through RSM’s Industry Eminence Program, you will have access to:</a:t>
            </a:r>
          </a:p>
        </p:txBody>
      </p:sp>
      <p:sp>
        <p:nvSpPr>
          <p:cNvPr id="11" name="Rectangle 10">
            <a:extLst>
              <a:ext uri="{FF2B5EF4-FFF2-40B4-BE49-F238E27FC236}">
                <a16:creationId xmlns:a16="http://schemas.microsoft.com/office/drawing/2014/main" id="{080527CA-F04A-2F00-ECC5-8900D889A7ED}"/>
              </a:ext>
            </a:extLst>
          </p:cNvPr>
          <p:cNvSpPr/>
          <p:nvPr/>
        </p:nvSpPr>
        <p:spPr>
          <a:xfrm>
            <a:off x="594215" y="3603307"/>
            <a:ext cx="3977785" cy="888542"/>
          </a:xfrm>
          <a:prstGeom prst="rect">
            <a:avLst/>
          </a:prstGeom>
        </p:spPr>
        <p:txBody>
          <a:bodyPr wrap="square" lIns="0" tIns="0" rIns="0" bIns="0" numCol="2">
            <a:noAutofit/>
          </a:bodyPr>
          <a:lstStyle/>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Senior analysts who are equipped to understand, forecast and communicate economic, business and technology trends shaping the health care industry </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Experienced professionals with in-depth knowledge of data analytics, trend analysis, artificial intelligence, and revenue cycle management</a:t>
            </a:r>
          </a:p>
          <a:p>
            <a:pPr marL="113466" indent="-113466" defTabSz="778041">
              <a:buFont typeface="Arial" panose="020B0604020202020204" pitchFamily="34" charset="0"/>
              <a:buChar char="•"/>
              <a:defRPr/>
            </a:pPr>
            <a:r>
              <a:rPr lang="en-US" sz="695" dirty="0">
                <a:solidFill>
                  <a:srgbClr val="484647"/>
                </a:solidFill>
                <a:latin typeface="Arial" pitchFamily="34" charset="0"/>
                <a:cs typeface="Arial" pitchFamily="34" charset="0"/>
              </a:rPr>
              <a:t>Proprietary industry surveys, benchmark studies, white papers, articles, alerts, and industry-focused webcasts/educational sessions to keep you up to speed in the dynamic health care landscape</a:t>
            </a:r>
          </a:p>
        </p:txBody>
      </p:sp>
      <p:sp>
        <p:nvSpPr>
          <p:cNvPr id="16" name="Text Placeholder 15">
            <a:extLst>
              <a:ext uri="{FF2B5EF4-FFF2-40B4-BE49-F238E27FC236}">
                <a16:creationId xmlns:a16="http://schemas.microsoft.com/office/drawing/2014/main" id="{EA71C092-0887-96A5-9139-F3B10A3B1FB2}"/>
              </a:ext>
            </a:extLst>
          </p:cNvPr>
          <p:cNvSpPr>
            <a:spLocks noGrp="1"/>
          </p:cNvSpPr>
          <p:nvPr>
            <p:ph type="body" sz="quarter" idx="37"/>
          </p:nvPr>
        </p:nvSpPr>
        <p:spPr>
          <a:xfrm>
            <a:off x="4729550" y="1849758"/>
            <a:ext cx="3722010" cy="151653"/>
          </a:xfrm>
        </p:spPr>
        <p:txBody>
          <a:bodyPr vert="horz" lIns="0" tIns="0" rIns="0" bIns="0" spcCol="180000" rtlCol="0" anchor="b">
            <a:noAutofit/>
          </a:bodyPr>
          <a:lstStyle/>
          <a:p>
            <a:r>
              <a:rPr lang="en-US" sz="927" dirty="0"/>
              <a:t>The RSM advantage </a:t>
            </a:r>
          </a:p>
        </p:txBody>
      </p:sp>
      <p:sp>
        <p:nvSpPr>
          <p:cNvPr id="24" name="Rectangle 23">
            <a:extLst>
              <a:ext uri="{FF2B5EF4-FFF2-40B4-BE49-F238E27FC236}">
                <a16:creationId xmlns:a16="http://schemas.microsoft.com/office/drawing/2014/main" id="{3FC2F54C-27F8-0C07-517B-9B0BEDB60FCF}"/>
              </a:ext>
            </a:extLst>
          </p:cNvPr>
          <p:cNvSpPr/>
          <p:nvPr/>
        </p:nvSpPr>
        <p:spPr>
          <a:xfrm>
            <a:off x="4729550" y="2084645"/>
            <a:ext cx="888596" cy="5652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059" b="1" dirty="0">
                <a:solidFill>
                  <a:schemeClr val="bg1"/>
                </a:solidFill>
                <a:latin typeface="Arial" panose="020B0604020202020204" pitchFamily="34" charset="0"/>
                <a:cs typeface="Arial" panose="020B0604020202020204" pitchFamily="34" charset="0"/>
              </a:rPr>
              <a:t>3,000+</a:t>
            </a:r>
          </a:p>
          <a:p>
            <a:pPr algn="ctr"/>
            <a:r>
              <a:rPr lang="en-US" sz="662" dirty="0">
                <a:latin typeface="Arial" panose="020B0604020202020204" pitchFamily="34" charset="0"/>
                <a:cs typeface="Arial" panose="020B0604020202020204" pitchFamily="34" charset="0"/>
              </a:rPr>
              <a:t>health care clients across the United States</a:t>
            </a:r>
          </a:p>
        </p:txBody>
      </p:sp>
      <p:sp>
        <p:nvSpPr>
          <p:cNvPr id="25" name="Rectangle 24">
            <a:extLst>
              <a:ext uri="{FF2B5EF4-FFF2-40B4-BE49-F238E27FC236}">
                <a16:creationId xmlns:a16="http://schemas.microsoft.com/office/drawing/2014/main" id="{086480B6-3C93-E030-3488-E6AD12C9E7B8}"/>
              </a:ext>
            </a:extLst>
          </p:cNvPr>
          <p:cNvSpPr/>
          <p:nvPr/>
        </p:nvSpPr>
        <p:spPr>
          <a:xfrm>
            <a:off x="4729550" y="2713945"/>
            <a:ext cx="888596" cy="5652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78041">
              <a:defRPr/>
            </a:pPr>
            <a:endParaRPr lang="en-US" sz="662" dirty="0">
              <a:solidFill>
                <a:schemeClr val="bg1"/>
              </a:solidFill>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D6F9E687-B6BD-1BA0-2399-976B8B18AC4F}"/>
              </a:ext>
            </a:extLst>
          </p:cNvPr>
          <p:cNvSpPr/>
          <p:nvPr/>
        </p:nvSpPr>
        <p:spPr>
          <a:xfrm>
            <a:off x="4729550" y="3343244"/>
            <a:ext cx="888596" cy="5652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596" b="1" dirty="0">
                <a:solidFill>
                  <a:schemeClr val="bg1"/>
                </a:solidFill>
                <a:latin typeface="Arial" panose="020B0604020202020204" pitchFamily="34" charset="0"/>
                <a:cs typeface="Arial" panose="020B0604020202020204" pitchFamily="34" charset="0"/>
              </a:rPr>
              <a:t>Access to the latest industry trend analysis and educational content</a:t>
            </a:r>
          </a:p>
        </p:txBody>
      </p:sp>
      <p:sp>
        <p:nvSpPr>
          <p:cNvPr id="28" name="Rectangle 27">
            <a:extLst>
              <a:ext uri="{FF2B5EF4-FFF2-40B4-BE49-F238E27FC236}">
                <a16:creationId xmlns:a16="http://schemas.microsoft.com/office/drawing/2014/main" id="{E6778B56-8F3D-4440-B65C-EFDF31241FC6}"/>
              </a:ext>
            </a:extLst>
          </p:cNvPr>
          <p:cNvSpPr/>
          <p:nvPr/>
        </p:nvSpPr>
        <p:spPr>
          <a:xfrm>
            <a:off x="7574349" y="2084645"/>
            <a:ext cx="888596" cy="5652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2" dirty="0">
                <a:latin typeface="Arial" panose="020B0604020202020204" pitchFamily="34" charset="0"/>
                <a:cs typeface="Arial" panose="020B0604020202020204" pitchFamily="34" charset="0"/>
              </a:rPr>
              <a:t>Industry involvement through the </a:t>
            </a:r>
            <a:r>
              <a:rPr lang="en-US" sz="662" b="1" dirty="0">
                <a:latin typeface="Arial" panose="020B0604020202020204" pitchFamily="34" charset="0"/>
                <a:cs typeface="Arial" panose="020B0604020202020204" pitchFamily="34" charset="0"/>
              </a:rPr>
              <a:t>HFMA, HIMSS, CHIME and more </a:t>
            </a:r>
          </a:p>
        </p:txBody>
      </p:sp>
      <p:sp>
        <p:nvSpPr>
          <p:cNvPr id="29" name="Rectangle 28">
            <a:extLst>
              <a:ext uri="{FF2B5EF4-FFF2-40B4-BE49-F238E27FC236}">
                <a16:creationId xmlns:a16="http://schemas.microsoft.com/office/drawing/2014/main" id="{4F598F70-1C87-8210-34F7-0F1CC7E75487}"/>
              </a:ext>
            </a:extLst>
          </p:cNvPr>
          <p:cNvSpPr/>
          <p:nvPr/>
        </p:nvSpPr>
        <p:spPr>
          <a:xfrm>
            <a:off x="7574349" y="2713945"/>
            <a:ext cx="888596" cy="56522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2" dirty="0">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1904DABD-A59A-687F-86EB-C0327B5AA6E4}"/>
              </a:ext>
            </a:extLst>
          </p:cNvPr>
          <p:cNvSpPr/>
          <p:nvPr/>
        </p:nvSpPr>
        <p:spPr>
          <a:xfrm>
            <a:off x="7574349" y="3343244"/>
            <a:ext cx="888596" cy="5652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728" b="1" dirty="0">
                <a:solidFill>
                  <a:schemeClr val="bg1"/>
                </a:solidFill>
                <a:latin typeface="Arial" panose="020B0604020202020204" pitchFamily="34" charset="0"/>
                <a:cs typeface="Arial" panose="020B0604020202020204" pitchFamily="34" charset="0"/>
              </a:rPr>
              <a:t>First-choice advisor </a:t>
            </a:r>
            <a:br>
              <a:rPr lang="en-US" sz="728" b="1" dirty="0">
                <a:solidFill>
                  <a:schemeClr val="bg1"/>
                </a:solidFill>
                <a:latin typeface="Arial" panose="020B0604020202020204" pitchFamily="34" charset="0"/>
                <a:cs typeface="Arial" panose="020B0604020202020204" pitchFamily="34" charset="0"/>
              </a:rPr>
            </a:br>
            <a:r>
              <a:rPr lang="en-US" sz="728" dirty="0">
                <a:solidFill>
                  <a:schemeClr val="bg1"/>
                </a:solidFill>
                <a:latin typeface="Arial" panose="020B0604020202020204" pitchFamily="34" charset="0"/>
                <a:cs typeface="Arial" panose="020B0604020202020204" pitchFamily="34" charset="0"/>
              </a:rPr>
              <a:t>to health care organizations</a:t>
            </a:r>
          </a:p>
        </p:txBody>
      </p:sp>
      <p:sp>
        <p:nvSpPr>
          <p:cNvPr id="31" name="Rectangle 30">
            <a:extLst>
              <a:ext uri="{FF2B5EF4-FFF2-40B4-BE49-F238E27FC236}">
                <a16:creationId xmlns:a16="http://schemas.microsoft.com/office/drawing/2014/main" id="{5D097571-DF34-607E-1C4F-50FB84551635}"/>
              </a:ext>
            </a:extLst>
          </p:cNvPr>
          <p:cNvSpPr/>
          <p:nvPr/>
        </p:nvSpPr>
        <p:spPr>
          <a:xfrm>
            <a:off x="4729550" y="3972544"/>
            <a:ext cx="888596" cy="56522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728" b="1" dirty="0">
                <a:solidFill>
                  <a:schemeClr val="bg2">
                    <a:lumMod val="25000"/>
                  </a:schemeClr>
                </a:solidFill>
                <a:latin typeface="Arial" panose="020B0604020202020204" pitchFamily="34" charset="0"/>
                <a:cs typeface="Arial" panose="020B0604020202020204" pitchFamily="34" charset="0"/>
              </a:rPr>
              <a:t>Delivering The Power of Being Understood®</a:t>
            </a:r>
          </a:p>
        </p:txBody>
      </p:sp>
      <p:sp>
        <p:nvSpPr>
          <p:cNvPr id="32" name="Rectangle 31">
            <a:extLst>
              <a:ext uri="{FF2B5EF4-FFF2-40B4-BE49-F238E27FC236}">
                <a16:creationId xmlns:a16="http://schemas.microsoft.com/office/drawing/2014/main" id="{F5929AF4-0ADA-B323-9860-BF3D3CAD788E}"/>
              </a:ext>
            </a:extLst>
          </p:cNvPr>
          <p:cNvSpPr/>
          <p:nvPr/>
        </p:nvSpPr>
        <p:spPr>
          <a:xfrm>
            <a:off x="7574349" y="3972544"/>
            <a:ext cx="888596" cy="5652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62"/>
              </a:spcAft>
            </a:pPr>
            <a:endParaRPr lang="en-US" sz="662" dirty="0">
              <a:solidFill>
                <a:schemeClr val="bg1"/>
              </a:solidFill>
              <a:latin typeface="Arial" panose="020B0604020202020204"/>
            </a:endParaRPr>
          </a:p>
        </p:txBody>
      </p:sp>
      <p:sp>
        <p:nvSpPr>
          <p:cNvPr id="33" name="Rectangle 32">
            <a:extLst>
              <a:ext uri="{FF2B5EF4-FFF2-40B4-BE49-F238E27FC236}">
                <a16:creationId xmlns:a16="http://schemas.microsoft.com/office/drawing/2014/main" id="{D4D2B358-4D49-692C-02F9-D2BF4A007065}"/>
              </a:ext>
            </a:extLst>
          </p:cNvPr>
          <p:cNvSpPr/>
          <p:nvPr/>
        </p:nvSpPr>
        <p:spPr>
          <a:xfrm>
            <a:off x="5678342" y="2717034"/>
            <a:ext cx="1838463" cy="11914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9" b="1" i="1" dirty="0">
                <a:solidFill>
                  <a:schemeClr val="bg1"/>
                </a:solidFill>
                <a:latin typeface="Arial" panose="020B0604020202020204" pitchFamily="34" charset="0"/>
                <a:cs typeface="Arial" panose="020B0604020202020204" pitchFamily="34" charset="0"/>
              </a:rPr>
              <a:t>LARGEST</a:t>
            </a:r>
          </a:p>
          <a:p>
            <a:pPr algn="ctr"/>
            <a:r>
              <a:rPr lang="en-US" sz="1059" b="1" i="1" dirty="0">
                <a:solidFill>
                  <a:schemeClr val="bg1"/>
                </a:solidFill>
                <a:latin typeface="Arial" panose="020B0604020202020204" pitchFamily="34" charset="0"/>
                <a:cs typeface="Arial" panose="020B0604020202020204" pitchFamily="34" charset="0"/>
              </a:rPr>
              <a:t>U.S. provider of audit, tax and consulting services to the middle market</a:t>
            </a:r>
          </a:p>
        </p:txBody>
      </p:sp>
      <p:grpSp>
        <p:nvGrpSpPr>
          <p:cNvPr id="34" name="Group 33">
            <a:extLst>
              <a:ext uri="{FF2B5EF4-FFF2-40B4-BE49-F238E27FC236}">
                <a16:creationId xmlns:a16="http://schemas.microsoft.com/office/drawing/2014/main" id="{6BA15A47-70F6-DB33-E27D-FA34BB9B58F6}"/>
              </a:ext>
            </a:extLst>
          </p:cNvPr>
          <p:cNvGrpSpPr/>
          <p:nvPr/>
        </p:nvGrpSpPr>
        <p:grpSpPr>
          <a:xfrm>
            <a:off x="4982061" y="2773000"/>
            <a:ext cx="383573" cy="460926"/>
            <a:chOff x="6755200" y="5132931"/>
            <a:chExt cx="767122" cy="921822"/>
          </a:xfrm>
        </p:grpSpPr>
        <p:grpSp>
          <p:nvGrpSpPr>
            <p:cNvPr id="49" name="Group 48">
              <a:extLst>
                <a:ext uri="{FF2B5EF4-FFF2-40B4-BE49-F238E27FC236}">
                  <a16:creationId xmlns:a16="http://schemas.microsoft.com/office/drawing/2014/main" id="{49638D34-B706-6685-CF63-FE45C1C1603C}"/>
                </a:ext>
              </a:extLst>
            </p:cNvPr>
            <p:cNvGrpSpPr/>
            <p:nvPr/>
          </p:nvGrpSpPr>
          <p:grpSpPr>
            <a:xfrm>
              <a:off x="6981106" y="5334248"/>
              <a:ext cx="541216" cy="720505"/>
              <a:chOff x="-1289143" y="2679947"/>
              <a:chExt cx="541216" cy="720505"/>
            </a:xfrm>
          </p:grpSpPr>
          <p:sp>
            <p:nvSpPr>
              <p:cNvPr id="51" name="object 1873">
                <a:extLst>
                  <a:ext uri="{FF2B5EF4-FFF2-40B4-BE49-F238E27FC236}">
                    <a16:creationId xmlns:a16="http://schemas.microsoft.com/office/drawing/2014/main" id="{40E4D86A-F03C-21ED-E879-757A069D3F68}"/>
                  </a:ext>
                </a:extLst>
              </p:cNvPr>
              <p:cNvSpPr/>
              <p:nvPr/>
            </p:nvSpPr>
            <p:spPr>
              <a:xfrm>
                <a:off x="-831588" y="3077101"/>
                <a:ext cx="12700" cy="36195"/>
              </a:xfrm>
              <a:custGeom>
                <a:avLst/>
                <a:gdLst/>
                <a:ahLst/>
                <a:cxnLst/>
                <a:rect l="l" t="t" r="r" b="b"/>
                <a:pathLst>
                  <a:path w="12700" h="36194">
                    <a:moveTo>
                      <a:pt x="0" y="36055"/>
                    </a:moveTo>
                    <a:lnTo>
                      <a:pt x="12700" y="36055"/>
                    </a:lnTo>
                    <a:lnTo>
                      <a:pt x="12700" y="0"/>
                    </a:lnTo>
                    <a:lnTo>
                      <a:pt x="0" y="0"/>
                    </a:lnTo>
                    <a:lnTo>
                      <a:pt x="0" y="36055"/>
                    </a:lnTo>
                    <a:close/>
                  </a:path>
                </a:pathLst>
              </a:custGeom>
              <a:solidFill>
                <a:srgbClr val="656668"/>
              </a:solidFill>
              <a:ln>
                <a:solidFill>
                  <a:schemeClr val="bg1"/>
                </a:solidFill>
              </a:ln>
            </p:spPr>
            <p:txBody>
              <a:bodyPr wrap="square" lIns="0" tIns="0" rIns="0" bIns="0" rtlCol="0"/>
              <a:lstStyle/>
              <a:p>
                <a:endParaRPr sz="1059" dirty="0"/>
              </a:p>
            </p:txBody>
          </p:sp>
          <p:sp>
            <p:nvSpPr>
              <p:cNvPr id="52" name="object 1874">
                <a:extLst>
                  <a:ext uri="{FF2B5EF4-FFF2-40B4-BE49-F238E27FC236}">
                    <a16:creationId xmlns:a16="http://schemas.microsoft.com/office/drawing/2014/main" id="{52BF1831-38E8-9FA9-2848-8DD6C796D44D}"/>
                  </a:ext>
                </a:extLst>
              </p:cNvPr>
              <p:cNvSpPr/>
              <p:nvPr/>
            </p:nvSpPr>
            <p:spPr>
              <a:xfrm>
                <a:off x="-825238" y="2958540"/>
                <a:ext cx="0" cy="38735"/>
              </a:xfrm>
              <a:custGeom>
                <a:avLst/>
                <a:gdLst/>
                <a:ahLst/>
                <a:cxnLst/>
                <a:rect l="l" t="t" r="r" b="b"/>
                <a:pathLst>
                  <a:path h="38735">
                    <a:moveTo>
                      <a:pt x="0" y="0"/>
                    </a:moveTo>
                    <a:lnTo>
                      <a:pt x="0" y="38722"/>
                    </a:lnTo>
                  </a:path>
                </a:pathLst>
              </a:custGeom>
              <a:ln w="12700">
                <a:solidFill>
                  <a:schemeClr val="bg1"/>
                </a:solidFill>
              </a:ln>
            </p:spPr>
            <p:txBody>
              <a:bodyPr wrap="square" lIns="0" tIns="0" rIns="0" bIns="0" rtlCol="0"/>
              <a:lstStyle/>
              <a:p>
                <a:endParaRPr sz="1059" dirty="0"/>
              </a:p>
            </p:txBody>
          </p:sp>
          <p:sp>
            <p:nvSpPr>
              <p:cNvPr id="53" name="object 1875">
                <a:extLst>
                  <a:ext uri="{FF2B5EF4-FFF2-40B4-BE49-F238E27FC236}">
                    <a16:creationId xmlns:a16="http://schemas.microsoft.com/office/drawing/2014/main" id="{BAE4591E-AEC9-AC54-FA23-1F4026F0C21D}"/>
                  </a:ext>
                </a:extLst>
              </p:cNvPr>
              <p:cNvSpPr/>
              <p:nvPr/>
            </p:nvSpPr>
            <p:spPr>
              <a:xfrm>
                <a:off x="-1099927" y="2755583"/>
                <a:ext cx="274955" cy="434340"/>
              </a:xfrm>
              <a:custGeom>
                <a:avLst/>
                <a:gdLst/>
                <a:ahLst/>
                <a:cxnLst/>
                <a:rect l="l" t="t" r="r" b="b"/>
                <a:pathLst>
                  <a:path w="274954" h="434339">
                    <a:moveTo>
                      <a:pt x="259918" y="433908"/>
                    </a:moveTo>
                    <a:lnTo>
                      <a:pt x="9182" y="433908"/>
                    </a:lnTo>
                    <a:lnTo>
                      <a:pt x="4114" y="433908"/>
                    </a:lnTo>
                    <a:lnTo>
                      <a:pt x="0" y="428993"/>
                    </a:lnTo>
                    <a:lnTo>
                      <a:pt x="0" y="422884"/>
                    </a:lnTo>
                    <a:lnTo>
                      <a:pt x="0" y="11036"/>
                    </a:lnTo>
                    <a:lnTo>
                      <a:pt x="0" y="4952"/>
                    </a:lnTo>
                    <a:lnTo>
                      <a:pt x="4114" y="0"/>
                    </a:lnTo>
                    <a:lnTo>
                      <a:pt x="9182" y="0"/>
                    </a:lnTo>
                    <a:lnTo>
                      <a:pt x="265518" y="0"/>
                    </a:lnTo>
                    <a:lnTo>
                      <a:pt x="270573" y="0"/>
                    </a:lnTo>
                    <a:lnTo>
                      <a:pt x="274688" y="4952"/>
                    </a:lnTo>
                    <a:lnTo>
                      <a:pt x="274688" y="11036"/>
                    </a:lnTo>
                    <a:lnTo>
                      <a:pt x="274688" y="123253"/>
                    </a:lnTo>
                  </a:path>
                </a:pathLst>
              </a:custGeom>
              <a:ln w="12700">
                <a:solidFill>
                  <a:schemeClr val="bg1"/>
                </a:solidFill>
              </a:ln>
            </p:spPr>
            <p:txBody>
              <a:bodyPr wrap="square" lIns="0" tIns="0" rIns="0" bIns="0" rtlCol="0"/>
              <a:lstStyle/>
              <a:p>
                <a:endParaRPr sz="1059" dirty="0"/>
              </a:p>
            </p:txBody>
          </p:sp>
          <p:sp>
            <p:nvSpPr>
              <p:cNvPr id="54" name="object 1876">
                <a:extLst>
                  <a:ext uri="{FF2B5EF4-FFF2-40B4-BE49-F238E27FC236}">
                    <a16:creationId xmlns:a16="http://schemas.microsoft.com/office/drawing/2014/main" id="{FA794E1F-6F5D-1DD8-D489-830FB86E7386}"/>
                  </a:ext>
                </a:extLst>
              </p:cNvPr>
              <p:cNvSpPr/>
              <p:nvPr/>
            </p:nvSpPr>
            <p:spPr>
              <a:xfrm>
                <a:off x="-1011347" y="2713781"/>
                <a:ext cx="102870" cy="0"/>
              </a:xfrm>
              <a:custGeom>
                <a:avLst/>
                <a:gdLst/>
                <a:ahLst/>
                <a:cxnLst/>
                <a:rect l="l" t="t" r="r" b="b"/>
                <a:pathLst>
                  <a:path w="102870">
                    <a:moveTo>
                      <a:pt x="0" y="0"/>
                    </a:moveTo>
                    <a:lnTo>
                      <a:pt x="102501" y="0"/>
                    </a:lnTo>
                  </a:path>
                </a:pathLst>
              </a:custGeom>
              <a:ln w="12700">
                <a:solidFill>
                  <a:schemeClr val="bg1"/>
                </a:solidFill>
              </a:ln>
            </p:spPr>
            <p:txBody>
              <a:bodyPr wrap="square" lIns="0" tIns="0" rIns="0" bIns="0" rtlCol="0"/>
              <a:lstStyle/>
              <a:p>
                <a:endParaRPr sz="1059" dirty="0"/>
              </a:p>
            </p:txBody>
          </p:sp>
          <p:sp>
            <p:nvSpPr>
              <p:cNvPr id="55" name="object 1877">
                <a:extLst>
                  <a:ext uri="{FF2B5EF4-FFF2-40B4-BE49-F238E27FC236}">
                    <a16:creationId xmlns:a16="http://schemas.microsoft.com/office/drawing/2014/main" id="{2C24DF67-B736-05D6-026A-C24ADE506956}"/>
                  </a:ext>
                </a:extLst>
              </p:cNvPr>
              <p:cNvSpPr/>
              <p:nvPr/>
            </p:nvSpPr>
            <p:spPr>
              <a:xfrm>
                <a:off x="-980490" y="3205419"/>
                <a:ext cx="46355" cy="46355"/>
              </a:xfrm>
              <a:custGeom>
                <a:avLst/>
                <a:gdLst/>
                <a:ahLst/>
                <a:cxnLst/>
                <a:rect l="l" t="t" r="r" b="b"/>
                <a:pathLst>
                  <a:path w="46354" h="46355">
                    <a:moveTo>
                      <a:pt x="0" y="22885"/>
                    </a:moveTo>
                    <a:lnTo>
                      <a:pt x="1798" y="13978"/>
                    </a:lnTo>
                    <a:lnTo>
                      <a:pt x="6704" y="6704"/>
                    </a:lnTo>
                    <a:lnTo>
                      <a:pt x="13978" y="1798"/>
                    </a:lnTo>
                    <a:lnTo>
                      <a:pt x="22885" y="0"/>
                    </a:lnTo>
                    <a:lnTo>
                      <a:pt x="31792" y="1798"/>
                    </a:lnTo>
                    <a:lnTo>
                      <a:pt x="39066" y="6704"/>
                    </a:lnTo>
                    <a:lnTo>
                      <a:pt x="43971" y="13978"/>
                    </a:lnTo>
                    <a:lnTo>
                      <a:pt x="45770" y="22885"/>
                    </a:lnTo>
                    <a:lnTo>
                      <a:pt x="43971" y="31799"/>
                    </a:lnTo>
                    <a:lnTo>
                      <a:pt x="39066" y="39077"/>
                    </a:lnTo>
                    <a:lnTo>
                      <a:pt x="31792" y="43984"/>
                    </a:lnTo>
                    <a:lnTo>
                      <a:pt x="22885" y="45783"/>
                    </a:lnTo>
                    <a:lnTo>
                      <a:pt x="13978" y="43984"/>
                    </a:lnTo>
                    <a:lnTo>
                      <a:pt x="6704" y="39077"/>
                    </a:lnTo>
                    <a:lnTo>
                      <a:pt x="1798" y="31799"/>
                    </a:lnTo>
                    <a:lnTo>
                      <a:pt x="0" y="22885"/>
                    </a:lnTo>
                    <a:close/>
                  </a:path>
                </a:pathLst>
              </a:custGeom>
              <a:ln w="12700">
                <a:solidFill>
                  <a:schemeClr val="bg1"/>
                </a:solidFill>
              </a:ln>
            </p:spPr>
            <p:txBody>
              <a:bodyPr wrap="square" lIns="0" tIns="0" rIns="0" bIns="0" rtlCol="0"/>
              <a:lstStyle/>
              <a:p>
                <a:endParaRPr sz="1059" dirty="0"/>
              </a:p>
            </p:txBody>
          </p:sp>
          <p:sp>
            <p:nvSpPr>
              <p:cNvPr id="56" name="object 1878">
                <a:extLst>
                  <a:ext uri="{FF2B5EF4-FFF2-40B4-BE49-F238E27FC236}">
                    <a16:creationId xmlns:a16="http://schemas.microsoft.com/office/drawing/2014/main" id="{47D40178-1574-AB04-66EF-7FC618254841}"/>
                  </a:ext>
                </a:extLst>
              </p:cNvPr>
              <p:cNvSpPr/>
              <p:nvPr/>
            </p:nvSpPr>
            <p:spPr>
              <a:xfrm>
                <a:off x="-1116843" y="2679947"/>
                <a:ext cx="308610" cy="585470"/>
              </a:xfrm>
              <a:custGeom>
                <a:avLst/>
                <a:gdLst/>
                <a:ahLst/>
                <a:cxnLst/>
                <a:rect l="l" t="t" r="r" b="b"/>
                <a:pathLst>
                  <a:path w="308609" h="585469">
                    <a:moveTo>
                      <a:pt x="308521" y="511975"/>
                    </a:moveTo>
                    <a:lnTo>
                      <a:pt x="308521" y="534923"/>
                    </a:lnTo>
                    <a:lnTo>
                      <a:pt x="304571" y="554488"/>
                    </a:lnTo>
                    <a:lnTo>
                      <a:pt x="293798" y="570461"/>
                    </a:lnTo>
                    <a:lnTo>
                      <a:pt x="277820" y="581229"/>
                    </a:lnTo>
                    <a:lnTo>
                      <a:pt x="258254" y="585177"/>
                    </a:lnTo>
                    <a:lnTo>
                      <a:pt x="50266" y="585177"/>
                    </a:lnTo>
                    <a:lnTo>
                      <a:pt x="30700" y="581229"/>
                    </a:lnTo>
                    <a:lnTo>
                      <a:pt x="14722" y="570461"/>
                    </a:lnTo>
                    <a:lnTo>
                      <a:pt x="3950" y="554488"/>
                    </a:lnTo>
                    <a:lnTo>
                      <a:pt x="0" y="534923"/>
                    </a:lnTo>
                    <a:lnTo>
                      <a:pt x="0" y="50253"/>
                    </a:lnTo>
                    <a:lnTo>
                      <a:pt x="3950" y="30689"/>
                    </a:lnTo>
                    <a:lnTo>
                      <a:pt x="14722" y="14716"/>
                    </a:lnTo>
                    <a:lnTo>
                      <a:pt x="30700" y="3948"/>
                    </a:lnTo>
                    <a:lnTo>
                      <a:pt x="50266" y="0"/>
                    </a:lnTo>
                    <a:lnTo>
                      <a:pt x="258254" y="0"/>
                    </a:lnTo>
                    <a:lnTo>
                      <a:pt x="277820" y="3948"/>
                    </a:lnTo>
                    <a:lnTo>
                      <a:pt x="293798" y="14716"/>
                    </a:lnTo>
                    <a:lnTo>
                      <a:pt x="304571" y="30689"/>
                    </a:lnTo>
                    <a:lnTo>
                      <a:pt x="308521" y="50253"/>
                    </a:lnTo>
                    <a:lnTo>
                      <a:pt x="308521" y="187197"/>
                    </a:lnTo>
                  </a:path>
                </a:pathLst>
              </a:custGeom>
              <a:ln w="12700">
                <a:solidFill>
                  <a:schemeClr val="bg1"/>
                </a:solidFill>
              </a:ln>
            </p:spPr>
            <p:txBody>
              <a:bodyPr wrap="square" lIns="0" tIns="0" rIns="0" bIns="0" rtlCol="0"/>
              <a:lstStyle/>
              <a:p>
                <a:endParaRPr sz="1059" dirty="0"/>
              </a:p>
            </p:txBody>
          </p:sp>
          <p:sp>
            <p:nvSpPr>
              <p:cNvPr id="57" name="object 1879">
                <a:extLst>
                  <a:ext uri="{FF2B5EF4-FFF2-40B4-BE49-F238E27FC236}">
                    <a16:creationId xmlns:a16="http://schemas.microsoft.com/office/drawing/2014/main" id="{C71DAE72-8B48-BA0E-EB18-0A23249E2A2C}"/>
                  </a:ext>
                </a:extLst>
              </p:cNvPr>
              <p:cNvSpPr/>
              <p:nvPr/>
            </p:nvSpPr>
            <p:spPr>
              <a:xfrm>
                <a:off x="-814671" y="3073275"/>
                <a:ext cx="12700" cy="29845"/>
              </a:xfrm>
              <a:custGeom>
                <a:avLst/>
                <a:gdLst/>
                <a:ahLst/>
                <a:cxnLst/>
                <a:rect l="l" t="t" r="r" b="b"/>
                <a:pathLst>
                  <a:path w="12700" h="29844">
                    <a:moveTo>
                      <a:pt x="0" y="29781"/>
                    </a:moveTo>
                    <a:lnTo>
                      <a:pt x="12700" y="29781"/>
                    </a:lnTo>
                    <a:lnTo>
                      <a:pt x="12700" y="0"/>
                    </a:lnTo>
                    <a:lnTo>
                      <a:pt x="0" y="0"/>
                    </a:lnTo>
                    <a:lnTo>
                      <a:pt x="0" y="29781"/>
                    </a:lnTo>
                    <a:close/>
                  </a:path>
                </a:pathLst>
              </a:custGeom>
              <a:solidFill>
                <a:srgbClr val="656668"/>
              </a:solidFill>
              <a:ln>
                <a:solidFill>
                  <a:schemeClr val="bg1"/>
                </a:solidFill>
              </a:ln>
            </p:spPr>
            <p:txBody>
              <a:bodyPr wrap="square" lIns="0" tIns="0" rIns="0" bIns="0" rtlCol="0"/>
              <a:lstStyle/>
              <a:p>
                <a:endParaRPr sz="1059" dirty="0"/>
              </a:p>
            </p:txBody>
          </p:sp>
          <p:sp>
            <p:nvSpPr>
              <p:cNvPr id="58" name="object 1880">
                <a:extLst>
                  <a:ext uri="{FF2B5EF4-FFF2-40B4-BE49-F238E27FC236}">
                    <a16:creationId xmlns:a16="http://schemas.microsoft.com/office/drawing/2014/main" id="{D8C6E9CC-A973-EFB2-15F3-E7021B5A9B4F}"/>
                  </a:ext>
                </a:extLst>
              </p:cNvPr>
              <p:cNvSpPr/>
              <p:nvPr/>
            </p:nvSpPr>
            <p:spPr>
              <a:xfrm>
                <a:off x="-808321" y="2954715"/>
                <a:ext cx="0" cy="31115"/>
              </a:xfrm>
              <a:custGeom>
                <a:avLst/>
                <a:gdLst/>
                <a:ahLst/>
                <a:cxnLst/>
                <a:rect l="l" t="t" r="r" b="b"/>
                <a:pathLst>
                  <a:path h="31114">
                    <a:moveTo>
                      <a:pt x="0" y="0"/>
                    </a:moveTo>
                    <a:lnTo>
                      <a:pt x="0" y="30988"/>
                    </a:lnTo>
                  </a:path>
                </a:pathLst>
              </a:custGeom>
              <a:ln w="12700">
                <a:solidFill>
                  <a:schemeClr val="bg1"/>
                </a:solidFill>
              </a:ln>
            </p:spPr>
            <p:txBody>
              <a:bodyPr wrap="square" lIns="0" tIns="0" rIns="0" bIns="0" rtlCol="0"/>
              <a:lstStyle/>
              <a:p>
                <a:endParaRPr sz="1059" dirty="0"/>
              </a:p>
            </p:txBody>
          </p:sp>
          <p:sp>
            <p:nvSpPr>
              <p:cNvPr id="59" name="object 1881">
                <a:extLst>
                  <a:ext uri="{FF2B5EF4-FFF2-40B4-BE49-F238E27FC236}">
                    <a16:creationId xmlns:a16="http://schemas.microsoft.com/office/drawing/2014/main" id="{DAF0B4DC-2A27-195B-E8D3-F4E60EBD491E}"/>
                  </a:ext>
                </a:extLst>
              </p:cNvPr>
              <p:cNvSpPr/>
              <p:nvPr/>
            </p:nvSpPr>
            <p:spPr>
              <a:xfrm>
                <a:off x="-1289143" y="2763547"/>
                <a:ext cx="366395" cy="636905"/>
              </a:xfrm>
              <a:custGeom>
                <a:avLst/>
                <a:gdLst/>
                <a:ahLst/>
                <a:cxnLst/>
                <a:rect l="l" t="t" r="r" b="b"/>
                <a:pathLst>
                  <a:path w="366395" h="636905">
                    <a:moveTo>
                      <a:pt x="172300" y="30848"/>
                    </a:moveTo>
                    <a:lnTo>
                      <a:pt x="162596" y="13014"/>
                    </a:lnTo>
                    <a:lnTo>
                      <a:pt x="154385" y="3856"/>
                    </a:lnTo>
                    <a:lnTo>
                      <a:pt x="143191" y="482"/>
                    </a:lnTo>
                    <a:lnTo>
                      <a:pt x="124536" y="0"/>
                    </a:lnTo>
                    <a:lnTo>
                      <a:pt x="115717" y="2269"/>
                    </a:lnTo>
                    <a:lnTo>
                      <a:pt x="104008" y="11444"/>
                    </a:lnTo>
                    <a:lnTo>
                      <a:pt x="95845" y="31069"/>
                    </a:lnTo>
                    <a:lnTo>
                      <a:pt x="97663" y="64693"/>
                    </a:lnTo>
                    <a:lnTo>
                      <a:pt x="98190" y="116348"/>
                    </a:lnTo>
                    <a:lnTo>
                      <a:pt x="87712" y="175653"/>
                    </a:lnTo>
                    <a:lnTo>
                      <a:pt x="74995" y="224510"/>
                    </a:lnTo>
                    <a:lnTo>
                      <a:pt x="68808" y="244817"/>
                    </a:lnTo>
                    <a:lnTo>
                      <a:pt x="50611" y="305263"/>
                    </a:lnTo>
                    <a:lnTo>
                      <a:pt x="42678" y="340236"/>
                    </a:lnTo>
                    <a:lnTo>
                      <a:pt x="43326" y="363079"/>
                    </a:lnTo>
                    <a:lnTo>
                      <a:pt x="50876" y="387134"/>
                    </a:lnTo>
                    <a:lnTo>
                      <a:pt x="58003" y="408172"/>
                    </a:lnTo>
                    <a:lnTo>
                      <a:pt x="60086" y="416617"/>
                    </a:lnTo>
                    <a:lnTo>
                      <a:pt x="59555" y="417784"/>
                    </a:lnTo>
                    <a:lnTo>
                      <a:pt x="58839" y="416991"/>
                    </a:lnTo>
                    <a:lnTo>
                      <a:pt x="0" y="469087"/>
                    </a:lnTo>
                    <a:lnTo>
                      <a:pt x="158826" y="636346"/>
                    </a:lnTo>
                    <a:lnTo>
                      <a:pt x="216090" y="573239"/>
                    </a:lnTo>
                    <a:lnTo>
                      <a:pt x="262106" y="564703"/>
                    </a:lnTo>
                    <a:lnTo>
                      <a:pt x="305041" y="548979"/>
                    </a:lnTo>
                    <a:lnTo>
                      <a:pt x="341070" y="527469"/>
                    </a:lnTo>
                    <a:lnTo>
                      <a:pt x="366369" y="501573"/>
                    </a:lnTo>
                  </a:path>
                </a:pathLst>
              </a:custGeom>
              <a:ln w="12700">
                <a:solidFill>
                  <a:schemeClr val="bg1"/>
                </a:solidFill>
              </a:ln>
            </p:spPr>
            <p:txBody>
              <a:bodyPr wrap="square" lIns="0" tIns="0" rIns="0" bIns="0" rtlCol="0"/>
              <a:lstStyle/>
              <a:p>
                <a:endParaRPr sz="1059" dirty="0"/>
              </a:p>
            </p:txBody>
          </p:sp>
          <p:sp>
            <p:nvSpPr>
              <p:cNvPr id="60" name="object 1882">
                <a:extLst>
                  <a:ext uri="{FF2B5EF4-FFF2-40B4-BE49-F238E27FC236}">
                    <a16:creationId xmlns:a16="http://schemas.microsoft.com/office/drawing/2014/main" id="{48F02382-12E5-1EC3-C91D-692D86471E50}"/>
                  </a:ext>
                </a:extLst>
              </p:cNvPr>
              <p:cNvSpPr/>
              <p:nvPr/>
            </p:nvSpPr>
            <p:spPr>
              <a:xfrm>
                <a:off x="-816966" y="2685385"/>
                <a:ext cx="68580" cy="114935"/>
              </a:xfrm>
              <a:custGeom>
                <a:avLst/>
                <a:gdLst/>
                <a:ahLst/>
                <a:cxnLst/>
                <a:rect l="l" t="t" r="r" b="b"/>
                <a:pathLst>
                  <a:path w="68579" h="114935">
                    <a:moveTo>
                      <a:pt x="0" y="16644"/>
                    </a:moveTo>
                    <a:lnTo>
                      <a:pt x="12420" y="4191"/>
                    </a:lnTo>
                    <a:lnTo>
                      <a:pt x="26198" y="0"/>
                    </a:lnTo>
                    <a:lnTo>
                      <a:pt x="41231" y="4130"/>
                    </a:lnTo>
                    <a:lnTo>
                      <a:pt x="57416" y="16644"/>
                    </a:lnTo>
                    <a:lnTo>
                      <a:pt x="67595" y="32089"/>
                    </a:lnTo>
                    <a:lnTo>
                      <a:pt x="68257" y="44324"/>
                    </a:lnTo>
                    <a:lnTo>
                      <a:pt x="64740" y="52377"/>
                    </a:lnTo>
                    <a:lnTo>
                      <a:pt x="62382" y="55278"/>
                    </a:lnTo>
                    <a:lnTo>
                      <a:pt x="8648" y="114765"/>
                    </a:lnTo>
                  </a:path>
                </a:pathLst>
              </a:custGeom>
              <a:ln w="12700">
                <a:solidFill>
                  <a:schemeClr val="bg1"/>
                </a:solidFill>
              </a:ln>
            </p:spPr>
            <p:txBody>
              <a:bodyPr wrap="square" lIns="0" tIns="0" rIns="0" bIns="0" rtlCol="0"/>
              <a:lstStyle/>
              <a:p>
                <a:endParaRPr sz="1059" dirty="0"/>
              </a:p>
            </p:txBody>
          </p:sp>
          <p:sp>
            <p:nvSpPr>
              <p:cNvPr id="61" name="object 1883">
                <a:extLst>
                  <a:ext uri="{FF2B5EF4-FFF2-40B4-BE49-F238E27FC236}">
                    <a16:creationId xmlns:a16="http://schemas.microsoft.com/office/drawing/2014/main" id="{BEB3DA03-E31B-DB39-F9D3-244809B894A8}"/>
                  </a:ext>
                </a:extLst>
              </p:cNvPr>
              <p:cNvSpPr/>
              <p:nvPr/>
            </p:nvSpPr>
            <p:spPr>
              <a:xfrm>
                <a:off x="-857782" y="2860711"/>
                <a:ext cx="109855" cy="97790"/>
              </a:xfrm>
              <a:custGeom>
                <a:avLst/>
                <a:gdLst/>
                <a:ahLst/>
                <a:cxnLst/>
                <a:rect l="l" t="t" r="r" b="b"/>
                <a:pathLst>
                  <a:path w="109854" h="97789">
                    <a:moveTo>
                      <a:pt x="102208" y="16284"/>
                    </a:moveTo>
                    <a:lnTo>
                      <a:pt x="94325" y="8224"/>
                    </a:lnTo>
                    <a:lnTo>
                      <a:pt x="82540" y="1695"/>
                    </a:lnTo>
                    <a:lnTo>
                      <a:pt x="67477" y="0"/>
                    </a:lnTo>
                    <a:lnTo>
                      <a:pt x="49757" y="6441"/>
                    </a:lnTo>
                    <a:lnTo>
                      <a:pt x="14019" y="31600"/>
                    </a:lnTo>
                    <a:lnTo>
                      <a:pt x="0" y="64434"/>
                    </a:lnTo>
                    <a:lnTo>
                      <a:pt x="6666" y="80304"/>
                    </a:lnTo>
                    <a:lnTo>
                      <a:pt x="18193" y="92423"/>
                    </a:lnTo>
                    <a:lnTo>
                      <a:pt x="29380" y="97341"/>
                    </a:lnTo>
                    <a:lnTo>
                      <a:pt x="39423" y="97392"/>
                    </a:lnTo>
                    <a:lnTo>
                      <a:pt x="47522" y="94909"/>
                    </a:lnTo>
                    <a:lnTo>
                      <a:pt x="85500" y="70115"/>
                    </a:lnTo>
                    <a:lnTo>
                      <a:pt x="109598" y="36526"/>
                    </a:lnTo>
                    <a:lnTo>
                      <a:pt x="107218" y="25434"/>
                    </a:lnTo>
                    <a:lnTo>
                      <a:pt x="102208" y="16284"/>
                    </a:lnTo>
                    <a:close/>
                  </a:path>
                </a:pathLst>
              </a:custGeom>
              <a:ln w="12700">
                <a:solidFill>
                  <a:schemeClr val="bg1"/>
                </a:solidFill>
              </a:ln>
            </p:spPr>
            <p:txBody>
              <a:bodyPr wrap="square" lIns="0" tIns="0" rIns="0" bIns="0" rtlCol="0"/>
              <a:lstStyle/>
              <a:p>
                <a:endParaRPr sz="1059" dirty="0"/>
              </a:p>
            </p:txBody>
          </p:sp>
          <p:sp>
            <p:nvSpPr>
              <p:cNvPr id="62" name="object 1884">
                <a:extLst>
                  <a:ext uri="{FF2B5EF4-FFF2-40B4-BE49-F238E27FC236}">
                    <a16:creationId xmlns:a16="http://schemas.microsoft.com/office/drawing/2014/main" id="{7683D38F-9C27-3DBD-CFD1-6C6964CF1719}"/>
                  </a:ext>
                </a:extLst>
              </p:cNvPr>
              <p:cNvSpPr/>
              <p:nvPr/>
            </p:nvSpPr>
            <p:spPr>
              <a:xfrm>
                <a:off x="-857782" y="2979266"/>
                <a:ext cx="109855" cy="97790"/>
              </a:xfrm>
              <a:custGeom>
                <a:avLst/>
                <a:gdLst/>
                <a:ahLst/>
                <a:cxnLst/>
                <a:rect l="l" t="t" r="r" b="b"/>
                <a:pathLst>
                  <a:path w="109854" h="97789">
                    <a:moveTo>
                      <a:pt x="102208" y="16289"/>
                    </a:moveTo>
                    <a:lnTo>
                      <a:pt x="94325" y="8227"/>
                    </a:lnTo>
                    <a:lnTo>
                      <a:pt x="82540" y="1695"/>
                    </a:lnTo>
                    <a:lnTo>
                      <a:pt x="67477" y="0"/>
                    </a:lnTo>
                    <a:lnTo>
                      <a:pt x="49757" y="6447"/>
                    </a:lnTo>
                    <a:lnTo>
                      <a:pt x="14019" y="31605"/>
                    </a:lnTo>
                    <a:lnTo>
                      <a:pt x="0" y="64440"/>
                    </a:lnTo>
                    <a:lnTo>
                      <a:pt x="6666" y="80310"/>
                    </a:lnTo>
                    <a:lnTo>
                      <a:pt x="18193" y="92429"/>
                    </a:lnTo>
                    <a:lnTo>
                      <a:pt x="29380" y="97347"/>
                    </a:lnTo>
                    <a:lnTo>
                      <a:pt x="39423" y="97398"/>
                    </a:lnTo>
                    <a:lnTo>
                      <a:pt x="47522" y="94915"/>
                    </a:lnTo>
                    <a:lnTo>
                      <a:pt x="85500" y="70121"/>
                    </a:lnTo>
                    <a:lnTo>
                      <a:pt x="109598" y="36531"/>
                    </a:lnTo>
                    <a:lnTo>
                      <a:pt x="107218" y="25439"/>
                    </a:lnTo>
                    <a:lnTo>
                      <a:pt x="102208" y="16289"/>
                    </a:lnTo>
                    <a:close/>
                  </a:path>
                </a:pathLst>
              </a:custGeom>
              <a:ln w="12700">
                <a:solidFill>
                  <a:schemeClr val="bg1"/>
                </a:solidFill>
              </a:ln>
            </p:spPr>
            <p:txBody>
              <a:bodyPr wrap="square" lIns="0" tIns="0" rIns="0" bIns="0" rtlCol="0"/>
              <a:lstStyle/>
              <a:p>
                <a:endParaRPr sz="1059" dirty="0"/>
              </a:p>
            </p:txBody>
          </p:sp>
          <p:sp>
            <p:nvSpPr>
              <p:cNvPr id="63" name="object 1885">
                <a:extLst>
                  <a:ext uri="{FF2B5EF4-FFF2-40B4-BE49-F238E27FC236}">
                    <a16:creationId xmlns:a16="http://schemas.microsoft.com/office/drawing/2014/main" id="{587762DE-38B3-8617-F4A2-11EAC4A53A22}"/>
                  </a:ext>
                </a:extLst>
              </p:cNvPr>
              <p:cNvSpPr/>
              <p:nvPr/>
            </p:nvSpPr>
            <p:spPr>
              <a:xfrm>
                <a:off x="-858855" y="3096616"/>
                <a:ext cx="109855" cy="97790"/>
              </a:xfrm>
              <a:custGeom>
                <a:avLst/>
                <a:gdLst/>
                <a:ahLst/>
                <a:cxnLst/>
                <a:rect l="l" t="t" r="r" b="b"/>
                <a:pathLst>
                  <a:path w="109854" h="97789">
                    <a:moveTo>
                      <a:pt x="102202" y="16296"/>
                    </a:moveTo>
                    <a:lnTo>
                      <a:pt x="94320" y="8229"/>
                    </a:lnTo>
                    <a:lnTo>
                      <a:pt x="82536" y="1696"/>
                    </a:lnTo>
                    <a:lnTo>
                      <a:pt x="67477" y="0"/>
                    </a:lnTo>
                    <a:lnTo>
                      <a:pt x="49764" y="6441"/>
                    </a:lnTo>
                    <a:lnTo>
                      <a:pt x="14026" y="31612"/>
                    </a:lnTo>
                    <a:lnTo>
                      <a:pt x="0" y="64447"/>
                    </a:lnTo>
                    <a:lnTo>
                      <a:pt x="6673" y="80317"/>
                    </a:lnTo>
                    <a:lnTo>
                      <a:pt x="18198" y="92434"/>
                    </a:lnTo>
                    <a:lnTo>
                      <a:pt x="29381" y="97349"/>
                    </a:lnTo>
                    <a:lnTo>
                      <a:pt x="39420" y="97399"/>
                    </a:lnTo>
                    <a:lnTo>
                      <a:pt x="47516" y="94922"/>
                    </a:lnTo>
                    <a:lnTo>
                      <a:pt x="85505" y="70117"/>
                    </a:lnTo>
                    <a:lnTo>
                      <a:pt x="109599" y="36532"/>
                    </a:lnTo>
                    <a:lnTo>
                      <a:pt x="107214" y="25441"/>
                    </a:lnTo>
                    <a:lnTo>
                      <a:pt x="102202" y="16296"/>
                    </a:lnTo>
                    <a:close/>
                  </a:path>
                </a:pathLst>
              </a:custGeom>
              <a:ln w="12700">
                <a:solidFill>
                  <a:schemeClr val="bg1"/>
                </a:solidFill>
              </a:ln>
            </p:spPr>
            <p:txBody>
              <a:bodyPr wrap="square" lIns="0" tIns="0" rIns="0" bIns="0" rtlCol="0"/>
              <a:lstStyle/>
              <a:p>
                <a:endParaRPr sz="1059" dirty="0"/>
              </a:p>
            </p:txBody>
          </p:sp>
        </p:grpSp>
        <p:sp>
          <p:nvSpPr>
            <p:cNvPr id="50" name="object 1930">
              <a:extLst>
                <a:ext uri="{FF2B5EF4-FFF2-40B4-BE49-F238E27FC236}">
                  <a16:creationId xmlns:a16="http://schemas.microsoft.com/office/drawing/2014/main" id="{83EEF3D2-2320-6E13-D26B-21CD69D34C1C}"/>
                </a:ext>
              </a:extLst>
            </p:cNvPr>
            <p:cNvSpPr>
              <a:spLocks noChangeAspect="1"/>
            </p:cNvSpPr>
            <p:nvPr/>
          </p:nvSpPr>
          <p:spPr>
            <a:xfrm>
              <a:off x="6755200" y="5132931"/>
              <a:ext cx="501909" cy="254319"/>
            </a:xfrm>
            <a:custGeom>
              <a:avLst/>
              <a:gdLst/>
              <a:ahLst/>
              <a:cxnLst/>
              <a:rect l="l" t="t" r="r" b="b"/>
              <a:pathLst>
                <a:path w="710565" h="360045">
                  <a:moveTo>
                    <a:pt x="609206" y="157264"/>
                  </a:moveTo>
                  <a:lnTo>
                    <a:pt x="557949" y="157264"/>
                  </a:lnTo>
                  <a:lnTo>
                    <a:pt x="540213" y="126278"/>
                  </a:lnTo>
                  <a:lnTo>
                    <a:pt x="514419" y="101942"/>
                  </a:lnTo>
                  <a:lnTo>
                    <a:pt x="482311" y="86037"/>
                  </a:lnTo>
                  <a:lnTo>
                    <a:pt x="445630" y="80340"/>
                  </a:lnTo>
                  <a:lnTo>
                    <a:pt x="427778" y="81666"/>
                  </a:lnTo>
                  <a:lnTo>
                    <a:pt x="410743" y="85510"/>
                  </a:lnTo>
                  <a:lnTo>
                    <a:pt x="394698" y="91671"/>
                  </a:lnTo>
                  <a:lnTo>
                    <a:pt x="379818" y="99948"/>
                  </a:lnTo>
                  <a:lnTo>
                    <a:pt x="361864" y="60082"/>
                  </a:lnTo>
                  <a:lnTo>
                    <a:pt x="332536" y="28419"/>
                  </a:lnTo>
                  <a:lnTo>
                    <a:pt x="294379" y="7533"/>
                  </a:lnTo>
                  <a:lnTo>
                    <a:pt x="249936" y="0"/>
                  </a:lnTo>
                  <a:lnTo>
                    <a:pt x="200254" y="9477"/>
                  </a:lnTo>
                  <a:lnTo>
                    <a:pt x="158942" y="35466"/>
                  </a:lnTo>
                  <a:lnTo>
                    <a:pt x="129633" y="74296"/>
                  </a:lnTo>
                  <a:lnTo>
                    <a:pt x="115963" y="122300"/>
                  </a:lnTo>
                  <a:lnTo>
                    <a:pt x="115341" y="122300"/>
                  </a:lnTo>
                  <a:lnTo>
                    <a:pt x="70455" y="131968"/>
                  </a:lnTo>
                  <a:lnTo>
                    <a:pt x="33791" y="158408"/>
                  </a:lnTo>
                  <a:lnTo>
                    <a:pt x="9067" y="197776"/>
                  </a:lnTo>
                  <a:lnTo>
                    <a:pt x="0" y="246227"/>
                  </a:lnTo>
                  <a:lnTo>
                    <a:pt x="0" y="256438"/>
                  </a:lnTo>
                  <a:lnTo>
                    <a:pt x="7964" y="297914"/>
                  </a:lnTo>
                  <a:lnTo>
                    <a:pt x="29686" y="330692"/>
                  </a:lnTo>
                  <a:lnTo>
                    <a:pt x="61904" y="352225"/>
                  </a:lnTo>
                  <a:lnTo>
                    <a:pt x="101358" y="359968"/>
                  </a:lnTo>
                  <a:lnTo>
                    <a:pt x="609206" y="359968"/>
                  </a:lnTo>
                  <a:lnTo>
                    <a:pt x="648648" y="352008"/>
                  </a:lnTo>
                  <a:lnTo>
                    <a:pt x="680862" y="330298"/>
                  </a:lnTo>
                  <a:lnTo>
                    <a:pt x="702585" y="298096"/>
                  </a:lnTo>
                  <a:lnTo>
                    <a:pt x="710552" y="258660"/>
                  </a:lnTo>
                  <a:lnTo>
                    <a:pt x="702585" y="219178"/>
                  </a:lnTo>
                  <a:lnTo>
                    <a:pt x="680862" y="186950"/>
                  </a:lnTo>
                  <a:lnTo>
                    <a:pt x="648648" y="165227"/>
                  </a:lnTo>
                  <a:lnTo>
                    <a:pt x="609206" y="157264"/>
                  </a:lnTo>
                  <a:close/>
                </a:path>
              </a:pathLst>
            </a:custGeom>
            <a:solidFill>
              <a:srgbClr val="009CDE"/>
            </a:solidFill>
            <a:ln w="12700">
              <a:solidFill>
                <a:schemeClr val="bg1"/>
              </a:solidFill>
            </a:ln>
          </p:spPr>
          <p:txBody>
            <a:bodyPr wrap="square" lIns="0" tIns="0" rIns="0" bIns="0" rtlCol="0"/>
            <a:lstStyle/>
            <a:p>
              <a:endParaRPr sz="1059" dirty="0"/>
            </a:p>
          </p:txBody>
        </p:sp>
      </p:grpSp>
      <p:grpSp>
        <p:nvGrpSpPr>
          <p:cNvPr id="35" name="Group 34">
            <a:extLst>
              <a:ext uri="{FF2B5EF4-FFF2-40B4-BE49-F238E27FC236}">
                <a16:creationId xmlns:a16="http://schemas.microsoft.com/office/drawing/2014/main" id="{5FD2BE07-9A4A-6424-9852-20D9F6B3D12D}"/>
              </a:ext>
            </a:extLst>
          </p:cNvPr>
          <p:cNvGrpSpPr>
            <a:grpSpLocks noChangeAspect="1"/>
          </p:cNvGrpSpPr>
          <p:nvPr/>
        </p:nvGrpSpPr>
        <p:grpSpPr>
          <a:xfrm>
            <a:off x="7684876" y="2781907"/>
            <a:ext cx="653995" cy="429295"/>
            <a:chOff x="2323584" y="9553530"/>
            <a:chExt cx="1316145" cy="863944"/>
          </a:xfrm>
          <a:noFill/>
        </p:grpSpPr>
        <p:sp>
          <p:nvSpPr>
            <p:cNvPr id="36" name="object 691">
              <a:extLst>
                <a:ext uri="{FF2B5EF4-FFF2-40B4-BE49-F238E27FC236}">
                  <a16:creationId xmlns:a16="http://schemas.microsoft.com/office/drawing/2014/main" id="{8B7DFE1A-1E4D-67CF-99A5-5781A843161D}"/>
                </a:ext>
              </a:extLst>
            </p:cNvPr>
            <p:cNvSpPr/>
            <p:nvPr/>
          </p:nvSpPr>
          <p:spPr>
            <a:xfrm>
              <a:off x="2763602" y="9802346"/>
              <a:ext cx="67310" cy="74930"/>
            </a:xfrm>
            <a:custGeom>
              <a:avLst/>
              <a:gdLst/>
              <a:ahLst/>
              <a:cxnLst/>
              <a:rect l="l" t="t" r="r" b="b"/>
              <a:pathLst>
                <a:path w="67310" h="74929">
                  <a:moveTo>
                    <a:pt x="0" y="0"/>
                  </a:moveTo>
                  <a:lnTo>
                    <a:pt x="0" y="74371"/>
                  </a:lnTo>
                  <a:lnTo>
                    <a:pt x="67284" y="74371"/>
                  </a:lnTo>
                </a:path>
              </a:pathLst>
            </a:custGeom>
            <a:grpFill/>
            <a:ln w="12700">
              <a:solidFill>
                <a:schemeClr val="bg1"/>
              </a:solidFill>
            </a:ln>
          </p:spPr>
          <p:txBody>
            <a:bodyPr wrap="square" lIns="0" tIns="0" rIns="0" bIns="0" rtlCol="0"/>
            <a:lstStyle/>
            <a:p>
              <a:endParaRPr sz="1059" dirty="0"/>
            </a:p>
          </p:txBody>
        </p:sp>
        <p:sp>
          <p:nvSpPr>
            <p:cNvPr id="37" name="object 692">
              <a:extLst>
                <a:ext uri="{FF2B5EF4-FFF2-40B4-BE49-F238E27FC236}">
                  <a16:creationId xmlns:a16="http://schemas.microsoft.com/office/drawing/2014/main" id="{9FCEFDA8-F22A-376C-44F5-EFE07F795FFD}"/>
                </a:ext>
              </a:extLst>
            </p:cNvPr>
            <p:cNvSpPr/>
            <p:nvPr/>
          </p:nvSpPr>
          <p:spPr>
            <a:xfrm>
              <a:off x="2763608" y="9553530"/>
              <a:ext cx="74930" cy="67310"/>
            </a:xfrm>
            <a:custGeom>
              <a:avLst/>
              <a:gdLst/>
              <a:ahLst/>
              <a:cxnLst/>
              <a:rect l="l" t="t" r="r" b="b"/>
              <a:pathLst>
                <a:path w="74930" h="67309">
                  <a:moveTo>
                    <a:pt x="74358" y="0"/>
                  </a:moveTo>
                  <a:lnTo>
                    <a:pt x="0" y="0"/>
                  </a:lnTo>
                  <a:lnTo>
                    <a:pt x="0" y="67284"/>
                  </a:lnTo>
                </a:path>
              </a:pathLst>
            </a:custGeom>
            <a:grpFill/>
            <a:ln w="12700">
              <a:solidFill>
                <a:schemeClr val="bg1"/>
              </a:solidFill>
            </a:ln>
          </p:spPr>
          <p:txBody>
            <a:bodyPr wrap="square" lIns="0" tIns="0" rIns="0" bIns="0" rtlCol="0"/>
            <a:lstStyle/>
            <a:p>
              <a:endParaRPr sz="1059" dirty="0"/>
            </a:p>
          </p:txBody>
        </p:sp>
        <p:sp>
          <p:nvSpPr>
            <p:cNvPr id="38" name="object 693">
              <a:extLst>
                <a:ext uri="{FF2B5EF4-FFF2-40B4-BE49-F238E27FC236}">
                  <a16:creationId xmlns:a16="http://schemas.microsoft.com/office/drawing/2014/main" id="{6AAA8C03-AB26-2599-A4F9-742842E12DE7}"/>
                </a:ext>
              </a:extLst>
            </p:cNvPr>
            <p:cNvSpPr/>
            <p:nvPr/>
          </p:nvSpPr>
          <p:spPr>
            <a:xfrm>
              <a:off x="3140693" y="9553537"/>
              <a:ext cx="67310" cy="74930"/>
            </a:xfrm>
            <a:custGeom>
              <a:avLst/>
              <a:gdLst/>
              <a:ahLst/>
              <a:cxnLst/>
              <a:rect l="l" t="t" r="r" b="b"/>
              <a:pathLst>
                <a:path w="67310" h="74929">
                  <a:moveTo>
                    <a:pt x="67284" y="74358"/>
                  </a:moveTo>
                  <a:lnTo>
                    <a:pt x="67284" y="0"/>
                  </a:lnTo>
                  <a:lnTo>
                    <a:pt x="0" y="0"/>
                  </a:lnTo>
                </a:path>
              </a:pathLst>
            </a:custGeom>
            <a:grpFill/>
            <a:ln w="12700">
              <a:solidFill>
                <a:schemeClr val="bg1"/>
              </a:solidFill>
            </a:ln>
          </p:spPr>
          <p:txBody>
            <a:bodyPr wrap="square" lIns="0" tIns="0" rIns="0" bIns="0" rtlCol="0"/>
            <a:lstStyle/>
            <a:p>
              <a:endParaRPr sz="1059" dirty="0"/>
            </a:p>
          </p:txBody>
        </p:sp>
        <p:sp>
          <p:nvSpPr>
            <p:cNvPr id="39" name="object 694">
              <a:extLst>
                <a:ext uri="{FF2B5EF4-FFF2-40B4-BE49-F238E27FC236}">
                  <a16:creationId xmlns:a16="http://schemas.microsoft.com/office/drawing/2014/main" id="{99CD6D4B-91DF-E73B-2CB0-1046B8884283}"/>
                </a:ext>
              </a:extLst>
            </p:cNvPr>
            <p:cNvSpPr/>
            <p:nvPr/>
          </p:nvSpPr>
          <p:spPr>
            <a:xfrm>
              <a:off x="3133601" y="9809425"/>
              <a:ext cx="74930" cy="67310"/>
            </a:xfrm>
            <a:custGeom>
              <a:avLst/>
              <a:gdLst/>
              <a:ahLst/>
              <a:cxnLst/>
              <a:rect l="l" t="t" r="r" b="b"/>
              <a:pathLst>
                <a:path w="74930" h="67309">
                  <a:moveTo>
                    <a:pt x="0" y="67297"/>
                  </a:moveTo>
                  <a:lnTo>
                    <a:pt x="74371" y="67297"/>
                  </a:lnTo>
                  <a:lnTo>
                    <a:pt x="74371" y="0"/>
                  </a:lnTo>
                </a:path>
              </a:pathLst>
            </a:custGeom>
            <a:grpFill/>
            <a:ln w="12700">
              <a:solidFill>
                <a:schemeClr val="bg1"/>
              </a:solidFill>
            </a:ln>
          </p:spPr>
          <p:txBody>
            <a:bodyPr wrap="square" lIns="0" tIns="0" rIns="0" bIns="0" rtlCol="0"/>
            <a:lstStyle/>
            <a:p>
              <a:endParaRPr sz="1059" dirty="0"/>
            </a:p>
          </p:txBody>
        </p:sp>
        <p:sp>
          <p:nvSpPr>
            <p:cNvPr id="40" name="object 695">
              <a:extLst>
                <a:ext uri="{FF2B5EF4-FFF2-40B4-BE49-F238E27FC236}">
                  <a16:creationId xmlns:a16="http://schemas.microsoft.com/office/drawing/2014/main" id="{BDB20CB8-4F9C-B391-D84E-FF0A69F9A32F}"/>
                </a:ext>
              </a:extLst>
            </p:cNvPr>
            <p:cNvSpPr/>
            <p:nvPr/>
          </p:nvSpPr>
          <p:spPr>
            <a:xfrm>
              <a:off x="2922276" y="9651638"/>
              <a:ext cx="117475" cy="117475"/>
            </a:xfrm>
            <a:custGeom>
              <a:avLst/>
              <a:gdLst/>
              <a:ahLst/>
              <a:cxnLst/>
              <a:rect l="l" t="t" r="r" b="b"/>
              <a:pathLst>
                <a:path w="117475" h="117475">
                  <a:moveTo>
                    <a:pt x="117030" y="58508"/>
                  </a:moveTo>
                  <a:lnTo>
                    <a:pt x="112431" y="81286"/>
                  </a:lnTo>
                  <a:lnTo>
                    <a:pt x="99891" y="99883"/>
                  </a:lnTo>
                  <a:lnTo>
                    <a:pt x="81293" y="112420"/>
                  </a:lnTo>
                  <a:lnTo>
                    <a:pt x="58521" y="117017"/>
                  </a:lnTo>
                  <a:lnTo>
                    <a:pt x="35747" y="112420"/>
                  </a:lnTo>
                  <a:lnTo>
                    <a:pt x="17145" y="99883"/>
                  </a:lnTo>
                  <a:lnTo>
                    <a:pt x="4600" y="81286"/>
                  </a:lnTo>
                  <a:lnTo>
                    <a:pt x="0" y="58508"/>
                  </a:lnTo>
                  <a:lnTo>
                    <a:pt x="4600" y="35731"/>
                  </a:lnTo>
                  <a:lnTo>
                    <a:pt x="17145" y="17133"/>
                  </a:lnTo>
                  <a:lnTo>
                    <a:pt x="35747" y="4596"/>
                  </a:lnTo>
                  <a:lnTo>
                    <a:pt x="58521" y="0"/>
                  </a:lnTo>
                  <a:lnTo>
                    <a:pt x="81293" y="4596"/>
                  </a:lnTo>
                  <a:lnTo>
                    <a:pt x="99891" y="17133"/>
                  </a:lnTo>
                  <a:lnTo>
                    <a:pt x="112431" y="35731"/>
                  </a:lnTo>
                  <a:lnTo>
                    <a:pt x="117030" y="58508"/>
                  </a:lnTo>
                  <a:close/>
                </a:path>
              </a:pathLst>
            </a:custGeom>
            <a:grpFill/>
            <a:ln w="12700">
              <a:solidFill>
                <a:schemeClr val="bg1"/>
              </a:solidFill>
            </a:ln>
          </p:spPr>
          <p:txBody>
            <a:bodyPr wrap="square" lIns="0" tIns="0" rIns="0" bIns="0" rtlCol="0"/>
            <a:lstStyle/>
            <a:p>
              <a:endParaRPr sz="1059" dirty="0"/>
            </a:p>
          </p:txBody>
        </p:sp>
        <p:sp>
          <p:nvSpPr>
            <p:cNvPr id="41" name="object 696">
              <a:extLst>
                <a:ext uri="{FF2B5EF4-FFF2-40B4-BE49-F238E27FC236}">
                  <a16:creationId xmlns:a16="http://schemas.microsoft.com/office/drawing/2014/main" id="{0C62845A-71F4-78C5-E170-82BB4CB1E654}"/>
                </a:ext>
              </a:extLst>
            </p:cNvPr>
            <p:cNvSpPr/>
            <p:nvPr/>
          </p:nvSpPr>
          <p:spPr>
            <a:xfrm>
              <a:off x="2595278" y="9689485"/>
              <a:ext cx="363220" cy="711200"/>
            </a:xfrm>
            <a:custGeom>
              <a:avLst/>
              <a:gdLst/>
              <a:ahLst/>
              <a:cxnLst/>
              <a:rect l="l" t="t" r="r" b="b"/>
              <a:pathLst>
                <a:path w="363219" h="711200">
                  <a:moveTo>
                    <a:pt x="0" y="709091"/>
                  </a:moveTo>
                  <a:lnTo>
                    <a:pt x="37290" y="710731"/>
                  </a:lnTo>
                  <a:lnTo>
                    <a:pt x="61818" y="709156"/>
                  </a:lnTo>
                  <a:lnTo>
                    <a:pt x="84473" y="702460"/>
                  </a:lnTo>
                  <a:lnTo>
                    <a:pt x="116141" y="688733"/>
                  </a:lnTo>
                  <a:lnTo>
                    <a:pt x="149745" y="670025"/>
                  </a:lnTo>
                  <a:lnTo>
                    <a:pt x="176717" y="652108"/>
                  </a:lnTo>
                  <a:lnTo>
                    <a:pt x="205684" y="638661"/>
                  </a:lnTo>
                  <a:lnTo>
                    <a:pt x="245275" y="633361"/>
                  </a:lnTo>
                  <a:lnTo>
                    <a:pt x="305752" y="633361"/>
                  </a:lnTo>
                  <a:lnTo>
                    <a:pt x="327728" y="629597"/>
                  </a:lnTo>
                  <a:lnTo>
                    <a:pt x="346011" y="618732"/>
                  </a:lnTo>
                  <a:lnTo>
                    <a:pt x="358512" y="601413"/>
                  </a:lnTo>
                  <a:lnTo>
                    <a:pt x="363143" y="578281"/>
                  </a:lnTo>
                  <a:lnTo>
                    <a:pt x="358516" y="555157"/>
                  </a:lnTo>
                  <a:lnTo>
                    <a:pt x="346021" y="537841"/>
                  </a:lnTo>
                  <a:lnTo>
                    <a:pt x="327739" y="526978"/>
                  </a:lnTo>
                  <a:lnTo>
                    <a:pt x="305752" y="523214"/>
                  </a:lnTo>
                  <a:lnTo>
                    <a:pt x="157543" y="523214"/>
                  </a:lnTo>
                  <a:lnTo>
                    <a:pt x="140436" y="519759"/>
                  </a:lnTo>
                  <a:lnTo>
                    <a:pt x="126465" y="510336"/>
                  </a:lnTo>
                  <a:lnTo>
                    <a:pt x="117043" y="496361"/>
                  </a:lnTo>
                  <a:lnTo>
                    <a:pt x="113588" y="479247"/>
                  </a:lnTo>
                  <a:lnTo>
                    <a:pt x="113588" y="58851"/>
                  </a:lnTo>
                  <a:lnTo>
                    <a:pt x="114664" y="24828"/>
                  </a:lnTo>
                  <a:lnTo>
                    <a:pt x="109285" y="7356"/>
                  </a:lnTo>
                  <a:lnTo>
                    <a:pt x="92287" y="919"/>
                  </a:lnTo>
                  <a:lnTo>
                    <a:pt x="58508" y="0"/>
                  </a:lnTo>
                  <a:lnTo>
                    <a:pt x="24683" y="8876"/>
                  </a:lnTo>
                  <a:lnTo>
                    <a:pt x="7313" y="28403"/>
                  </a:lnTo>
                  <a:lnTo>
                    <a:pt x="914" y="47930"/>
                  </a:lnTo>
                  <a:lnTo>
                    <a:pt x="0" y="56807"/>
                  </a:lnTo>
                  <a:lnTo>
                    <a:pt x="0" y="409625"/>
                  </a:lnTo>
                </a:path>
              </a:pathLst>
            </a:custGeom>
            <a:grpFill/>
            <a:ln w="12700">
              <a:solidFill>
                <a:schemeClr val="bg1"/>
              </a:solidFill>
            </a:ln>
          </p:spPr>
          <p:txBody>
            <a:bodyPr wrap="square" lIns="0" tIns="0" rIns="0" bIns="0" rtlCol="0"/>
            <a:lstStyle/>
            <a:p>
              <a:endParaRPr sz="1059" dirty="0"/>
            </a:p>
          </p:txBody>
        </p:sp>
        <p:sp>
          <p:nvSpPr>
            <p:cNvPr id="42" name="object 697">
              <a:extLst>
                <a:ext uri="{FF2B5EF4-FFF2-40B4-BE49-F238E27FC236}">
                  <a16:creationId xmlns:a16="http://schemas.microsoft.com/office/drawing/2014/main" id="{2525E8B0-CA9D-4FB7-7E4E-84FFA0BBF57C}"/>
                </a:ext>
              </a:extLst>
            </p:cNvPr>
            <p:cNvSpPr/>
            <p:nvPr/>
          </p:nvSpPr>
          <p:spPr>
            <a:xfrm>
              <a:off x="2323584" y="9973223"/>
              <a:ext cx="86995" cy="441325"/>
            </a:xfrm>
            <a:custGeom>
              <a:avLst/>
              <a:gdLst/>
              <a:ahLst/>
              <a:cxnLst/>
              <a:rect l="l" t="t" r="r" b="b"/>
              <a:pathLst>
                <a:path w="86994" h="441325">
                  <a:moveTo>
                    <a:pt x="72301" y="440905"/>
                  </a:moveTo>
                  <a:lnTo>
                    <a:pt x="30502" y="382584"/>
                  </a:lnTo>
                  <a:lnTo>
                    <a:pt x="9037" y="342853"/>
                  </a:lnTo>
                  <a:lnTo>
                    <a:pt x="1129" y="303454"/>
                  </a:lnTo>
                  <a:lnTo>
                    <a:pt x="0" y="246126"/>
                  </a:lnTo>
                  <a:lnTo>
                    <a:pt x="0" y="57543"/>
                  </a:lnTo>
                  <a:lnTo>
                    <a:pt x="2579" y="37349"/>
                  </a:lnTo>
                  <a:lnTo>
                    <a:pt x="10936" y="18813"/>
                  </a:lnTo>
                  <a:lnTo>
                    <a:pt x="26001" y="5256"/>
                  </a:lnTo>
                  <a:lnTo>
                    <a:pt x="48704" y="0"/>
                  </a:lnTo>
                  <a:lnTo>
                    <a:pt x="69739" y="5395"/>
                  </a:lnTo>
                  <a:lnTo>
                    <a:pt x="81146" y="17265"/>
                  </a:lnTo>
                  <a:lnTo>
                    <a:pt x="85848" y="29135"/>
                  </a:lnTo>
                  <a:lnTo>
                    <a:pt x="86766" y="34531"/>
                  </a:lnTo>
                </a:path>
              </a:pathLst>
            </a:custGeom>
            <a:grpFill/>
            <a:ln w="12700">
              <a:solidFill>
                <a:schemeClr val="bg1"/>
              </a:solidFill>
            </a:ln>
          </p:spPr>
          <p:txBody>
            <a:bodyPr wrap="square" lIns="0" tIns="0" rIns="0" bIns="0" rtlCol="0"/>
            <a:lstStyle/>
            <a:p>
              <a:endParaRPr sz="1059" dirty="0"/>
            </a:p>
          </p:txBody>
        </p:sp>
        <p:sp>
          <p:nvSpPr>
            <p:cNvPr id="43" name="object 698">
              <a:extLst>
                <a:ext uri="{FF2B5EF4-FFF2-40B4-BE49-F238E27FC236}">
                  <a16:creationId xmlns:a16="http://schemas.microsoft.com/office/drawing/2014/main" id="{0BD5C4D3-40A4-CE3B-9CCB-6118CF04155E}"/>
                </a:ext>
              </a:extLst>
            </p:cNvPr>
            <p:cNvSpPr/>
            <p:nvPr/>
          </p:nvSpPr>
          <p:spPr>
            <a:xfrm>
              <a:off x="2410347" y="9910361"/>
              <a:ext cx="93345" cy="198755"/>
            </a:xfrm>
            <a:custGeom>
              <a:avLst/>
              <a:gdLst/>
              <a:ahLst/>
              <a:cxnLst/>
              <a:rect l="l" t="t" r="r" b="b"/>
              <a:pathLst>
                <a:path w="93344" h="198754">
                  <a:moveTo>
                    <a:pt x="0" y="198323"/>
                  </a:moveTo>
                  <a:lnTo>
                    <a:pt x="0" y="51358"/>
                  </a:lnTo>
                  <a:lnTo>
                    <a:pt x="1558" y="36979"/>
                  </a:lnTo>
                  <a:lnTo>
                    <a:pt x="8027" y="20031"/>
                  </a:lnTo>
                  <a:lnTo>
                    <a:pt x="22100" y="5906"/>
                  </a:lnTo>
                  <a:lnTo>
                    <a:pt x="46469" y="0"/>
                  </a:lnTo>
                  <a:lnTo>
                    <a:pt x="70850" y="5810"/>
                  </a:lnTo>
                  <a:lnTo>
                    <a:pt x="84926" y="18592"/>
                  </a:lnTo>
                  <a:lnTo>
                    <a:pt x="91394" y="31375"/>
                  </a:lnTo>
                  <a:lnTo>
                    <a:pt x="92951" y="37185"/>
                  </a:lnTo>
                </a:path>
              </a:pathLst>
            </a:custGeom>
            <a:grpFill/>
            <a:ln w="12700">
              <a:solidFill>
                <a:schemeClr val="bg1"/>
              </a:solidFill>
            </a:ln>
          </p:spPr>
          <p:txBody>
            <a:bodyPr wrap="square" lIns="0" tIns="0" rIns="0" bIns="0" rtlCol="0"/>
            <a:lstStyle/>
            <a:p>
              <a:endParaRPr sz="1059" dirty="0"/>
            </a:p>
          </p:txBody>
        </p:sp>
        <p:sp>
          <p:nvSpPr>
            <p:cNvPr id="44" name="object 699">
              <a:extLst>
                <a:ext uri="{FF2B5EF4-FFF2-40B4-BE49-F238E27FC236}">
                  <a16:creationId xmlns:a16="http://schemas.microsoft.com/office/drawing/2014/main" id="{7A4503D3-4E8F-3B6E-9D47-8AB57407D3A1}"/>
                </a:ext>
              </a:extLst>
            </p:cNvPr>
            <p:cNvSpPr/>
            <p:nvPr/>
          </p:nvSpPr>
          <p:spPr>
            <a:xfrm>
              <a:off x="2503302" y="9893705"/>
              <a:ext cx="92075" cy="198755"/>
            </a:xfrm>
            <a:custGeom>
              <a:avLst/>
              <a:gdLst/>
              <a:ahLst/>
              <a:cxnLst/>
              <a:rect l="l" t="t" r="r" b="b"/>
              <a:pathLst>
                <a:path w="92075" h="198754">
                  <a:moveTo>
                    <a:pt x="0" y="198323"/>
                  </a:moveTo>
                  <a:lnTo>
                    <a:pt x="0" y="51346"/>
                  </a:lnTo>
                  <a:lnTo>
                    <a:pt x="1541" y="36974"/>
                  </a:lnTo>
                  <a:lnTo>
                    <a:pt x="7943" y="20029"/>
                  </a:lnTo>
                  <a:lnTo>
                    <a:pt x="21870" y="5906"/>
                  </a:lnTo>
                  <a:lnTo>
                    <a:pt x="45986" y="0"/>
                  </a:lnTo>
                  <a:lnTo>
                    <a:pt x="70102" y="5810"/>
                  </a:lnTo>
                  <a:lnTo>
                    <a:pt x="84029" y="18592"/>
                  </a:lnTo>
                  <a:lnTo>
                    <a:pt x="90431" y="31375"/>
                  </a:lnTo>
                  <a:lnTo>
                    <a:pt x="91973" y="37185"/>
                  </a:lnTo>
                </a:path>
              </a:pathLst>
            </a:custGeom>
            <a:grpFill/>
            <a:ln w="12700">
              <a:solidFill>
                <a:schemeClr val="bg1"/>
              </a:solidFill>
            </a:ln>
          </p:spPr>
          <p:txBody>
            <a:bodyPr wrap="square" lIns="0" tIns="0" rIns="0" bIns="0" rtlCol="0"/>
            <a:lstStyle/>
            <a:p>
              <a:endParaRPr sz="1059" dirty="0"/>
            </a:p>
          </p:txBody>
        </p:sp>
        <p:sp>
          <p:nvSpPr>
            <p:cNvPr id="45" name="object 700">
              <a:extLst>
                <a:ext uri="{FF2B5EF4-FFF2-40B4-BE49-F238E27FC236}">
                  <a16:creationId xmlns:a16="http://schemas.microsoft.com/office/drawing/2014/main" id="{703E20A5-77F2-F2DC-B33F-1C7AE8742DDF}"/>
                </a:ext>
              </a:extLst>
            </p:cNvPr>
            <p:cNvSpPr/>
            <p:nvPr/>
          </p:nvSpPr>
          <p:spPr>
            <a:xfrm>
              <a:off x="3004663" y="9692424"/>
              <a:ext cx="363220" cy="711200"/>
            </a:xfrm>
            <a:custGeom>
              <a:avLst/>
              <a:gdLst/>
              <a:ahLst/>
              <a:cxnLst/>
              <a:rect l="l" t="t" r="r" b="b"/>
              <a:pathLst>
                <a:path w="363220" h="711200">
                  <a:moveTo>
                    <a:pt x="363143" y="709079"/>
                  </a:moveTo>
                  <a:lnTo>
                    <a:pt x="325853" y="710725"/>
                  </a:lnTo>
                  <a:lnTo>
                    <a:pt x="301324" y="709153"/>
                  </a:lnTo>
                  <a:lnTo>
                    <a:pt x="278670" y="702455"/>
                  </a:lnTo>
                  <a:lnTo>
                    <a:pt x="247002" y="688721"/>
                  </a:lnTo>
                  <a:lnTo>
                    <a:pt x="213393" y="670014"/>
                  </a:lnTo>
                  <a:lnTo>
                    <a:pt x="186421" y="652102"/>
                  </a:lnTo>
                  <a:lnTo>
                    <a:pt x="157457" y="638659"/>
                  </a:lnTo>
                  <a:lnTo>
                    <a:pt x="117868" y="633361"/>
                  </a:lnTo>
                  <a:lnTo>
                    <a:pt x="57391" y="633361"/>
                  </a:lnTo>
                  <a:lnTo>
                    <a:pt x="35415" y="629595"/>
                  </a:lnTo>
                  <a:lnTo>
                    <a:pt x="17132" y="618728"/>
                  </a:lnTo>
                  <a:lnTo>
                    <a:pt x="4631" y="601407"/>
                  </a:lnTo>
                  <a:lnTo>
                    <a:pt x="0" y="578281"/>
                  </a:lnTo>
                  <a:lnTo>
                    <a:pt x="4627" y="555150"/>
                  </a:lnTo>
                  <a:lnTo>
                    <a:pt x="17122" y="537830"/>
                  </a:lnTo>
                  <a:lnTo>
                    <a:pt x="35404" y="526966"/>
                  </a:lnTo>
                  <a:lnTo>
                    <a:pt x="57391" y="523201"/>
                  </a:lnTo>
                  <a:lnTo>
                    <a:pt x="205600" y="523201"/>
                  </a:lnTo>
                  <a:lnTo>
                    <a:pt x="222707" y="519746"/>
                  </a:lnTo>
                  <a:lnTo>
                    <a:pt x="236678" y="510325"/>
                  </a:lnTo>
                  <a:lnTo>
                    <a:pt x="246100" y="496353"/>
                  </a:lnTo>
                  <a:lnTo>
                    <a:pt x="249554" y="479247"/>
                  </a:lnTo>
                  <a:lnTo>
                    <a:pt x="249554" y="58851"/>
                  </a:lnTo>
                  <a:lnTo>
                    <a:pt x="248479" y="24828"/>
                  </a:lnTo>
                  <a:lnTo>
                    <a:pt x="253858" y="7356"/>
                  </a:lnTo>
                  <a:lnTo>
                    <a:pt x="270855" y="919"/>
                  </a:lnTo>
                  <a:lnTo>
                    <a:pt x="304634" y="0"/>
                  </a:lnTo>
                  <a:lnTo>
                    <a:pt x="338460" y="8874"/>
                  </a:lnTo>
                  <a:lnTo>
                    <a:pt x="355830" y="28397"/>
                  </a:lnTo>
                  <a:lnTo>
                    <a:pt x="362229" y="47920"/>
                  </a:lnTo>
                  <a:lnTo>
                    <a:pt x="363143" y="56794"/>
                  </a:lnTo>
                  <a:lnTo>
                    <a:pt x="363143" y="409613"/>
                  </a:lnTo>
                </a:path>
              </a:pathLst>
            </a:custGeom>
            <a:grpFill/>
            <a:ln w="12700">
              <a:solidFill>
                <a:schemeClr val="bg1"/>
              </a:solidFill>
            </a:ln>
          </p:spPr>
          <p:txBody>
            <a:bodyPr wrap="square" lIns="0" tIns="0" rIns="0" bIns="0" rtlCol="0"/>
            <a:lstStyle/>
            <a:p>
              <a:endParaRPr sz="1059" dirty="0"/>
            </a:p>
          </p:txBody>
        </p:sp>
        <p:sp>
          <p:nvSpPr>
            <p:cNvPr id="46" name="object 701">
              <a:extLst>
                <a:ext uri="{FF2B5EF4-FFF2-40B4-BE49-F238E27FC236}">
                  <a16:creationId xmlns:a16="http://schemas.microsoft.com/office/drawing/2014/main" id="{54383C78-7303-E7C7-3250-C318300AFD6A}"/>
                </a:ext>
              </a:extLst>
            </p:cNvPr>
            <p:cNvSpPr/>
            <p:nvPr/>
          </p:nvSpPr>
          <p:spPr>
            <a:xfrm>
              <a:off x="3552734" y="9976149"/>
              <a:ext cx="86995" cy="441325"/>
            </a:xfrm>
            <a:custGeom>
              <a:avLst/>
              <a:gdLst/>
              <a:ahLst/>
              <a:cxnLst/>
              <a:rect l="l" t="t" r="r" b="b"/>
              <a:pathLst>
                <a:path w="86995" h="441325">
                  <a:moveTo>
                    <a:pt x="14465" y="440918"/>
                  </a:moveTo>
                  <a:lnTo>
                    <a:pt x="56264" y="382596"/>
                  </a:lnTo>
                  <a:lnTo>
                    <a:pt x="77728" y="342866"/>
                  </a:lnTo>
                  <a:lnTo>
                    <a:pt x="85636" y="303467"/>
                  </a:lnTo>
                  <a:lnTo>
                    <a:pt x="86766" y="246138"/>
                  </a:lnTo>
                  <a:lnTo>
                    <a:pt x="86766" y="57543"/>
                  </a:lnTo>
                  <a:lnTo>
                    <a:pt x="84187" y="37354"/>
                  </a:lnTo>
                  <a:lnTo>
                    <a:pt x="75830" y="18818"/>
                  </a:lnTo>
                  <a:lnTo>
                    <a:pt x="60764" y="5258"/>
                  </a:lnTo>
                  <a:lnTo>
                    <a:pt x="38061" y="0"/>
                  </a:lnTo>
                  <a:lnTo>
                    <a:pt x="17021" y="5395"/>
                  </a:lnTo>
                  <a:lnTo>
                    <a:pt x="5614" y="17265"/>
                  </a:lnTo>
                  <a:lnTo>
                    <a:pt x="916" y="29135"/>
                  </a:lnTo>
                  <a:lnTo>
                    <a:pt x="0" y="34531"/>
                  </a:lnTo>
                </a:path>
              </a:pathLst>
            </a:custGeom>
            <a:grpFill/>
            <a:ln w="12700">
              <a:solidFill>
                <a:schemeClr val="bg1"/>
              </a:solidFill>
            </a:ln>
          </p:spPr>
          <p:txBody>
            <a:bodyPr wrap="square" lIns="0" tIns="0" rIns="0" bIns="0" rtlCol="0"/>
            <a:lstStyle/>
            <a:p>
              <a:endParaRPr sz="1059" dirty="0"/>
            </a:p>
          </p:txBody>
        </p:sp>
        <p:sp>
          <p:nvSpPr>
            <p:cNvPr id="47" name="object 702">
              <a:extLst>
                <a:ext uri="{FF2B5EF4-FFF2-40B4-BE49-F238E27FC236}">
                  <a16:creationId xmlns:a16="http://schemas.microsoft.com/office/drawing/2014/main" id="{715D6DAC-86F2-5AA4-8D5C-E4E818C9FC9B}"/>
                </a:ext>
              </a:extLst>
            </p:cNvPr>
            <p:cNvSpPr/>
            <p:nvPr/>
          </p:nvSpPr>
          <p:spPr>
            <a:xfrm>
              <a:off x="3459787" y="9913301"/>
              <a:ext cx="93345" cy="198755"/>
            </a:xfrm>
            <a:custGeom>
              <a:avLst/>
              <a:gdLst/>
              <a:ahLst/>
              <a:cxnLst/>
              <a:rect l="l" t="t" r="r" b="b"/>
              <a:pathLst>
                <a:path w="93345" h="198754">
                  <a:moveTo>
                    <a:pt x="92951" y="198310"/>
                  </a:moveTo>
                  <a:lnTo>
                    <a:pt x="92951" y="51346"/>
                  </a:lnTo>
                  <a:lnTo>
                    <a:pt x="91392" y="36974"/>
                  </a:lnTo>
                  <a:lnTo>
                    <a:pt x="84921" y="20029"/>
                  </a:lnTo>
                  <a:lnTo>
                    <a:pt x="70844" y="5906"/>
                  </a:lnTo>
                  <a:lnTo>
                    <a:pt x="46469" y="0"/>
                  </a:lnTo>
                  <a:lnTo>
                    <a:pt x="22095" y="5808"/>
                  </a:lnTo>
                  <a:lnTo>
                    <a:pt x="8023" y="18586"/>
                  </a:lnTo>
                  <a:lnTo>
                    <a:pt x="1556" y="31364"/>
                  </a:lnTo>
                  <a:lnTo>
                    <a:pt x="0" y="37172"/>
                  </a:lnTo>
                </a:path>
              </a:pathLst>
            </a:custGeom>
            <a:grpFill/>
            <a:ln w="12700">
              <a:solidFill>
                <a:schemeClr val="bg1"/>
              </a:solidFill>
            </a:ln>
          </p:spPr>
          <p:txBody>
            <a:bodyPr wrap="square" lIns="0" tIns="0" rIns="0" bIns="0" rtlCol="0"/>
            <a:lstStyle/>
            <a:p>
              <a:endParaRPr sz="1059" dirty="0"/>
            </a:p>
          </p:txBody>
        </p:sp>
        <p:sp>
          <p:nvSpPr>
            <p:cNvPr id="48" name="object 703">
              <a:extLst>
                <a:ext uri="{FF2B5EF4-FFF2-40B4-BE49-F238E27FC236}">
                  <a16:creationId xmlns:a16="http://schemas.microsoft.com/office/drawing/2014/main" id="{3ACD1BA6-5918-AE0D-E628-32727A5207EA}"/>
                </a:ext>
              </a:extLst>
            </p:cNvPr>
            <p:cNvSpPr/>
            <p:nvPr/>
          </p:nvSpPr>
          <p:spPr>
            <a:xfrm>
              <a:off x="3367809" y="9896643"/>
              <a:ext cx="92075" cy="198755"/>
            </a:xfrm>
            <a:custGeom>
              <a:avLst/>
              <a:gdLst/>
              <a:ahLst/>
              <a:cxnLst/>
              <a:rect l="l" t="t" r="r" b="b"/>
              <a:pathLst>
                <a:path w="92075" h="198754">
                  <a:moveTo>
                    <a:pt x="91973" y="198310"/>
                  </a:moveTo>
                  <a:lnTo>
                    <a:pt x="91973" y="51346"/>
                  </a:lnTo>
                  <a:lnTo>
                    <a:pt x="90431" y="36968"/>
                  </a:lnTo>
                  <a:lnTo>
                    <a:pt x="84029" y="20024"/>
                  </a:lnTo>
                  <a:lnTo>
                    <a:pt x="70102" y="5904"/>
                  </a:lnTo>
                  <a:lnTo>
                    <a:pt x="45986" y="0"/>
                  </a:lnTo>
                  <a:lnTo>
                    <a:pt x="21870" y="5808"/>
                  </a:lnTo>
                  <a:lnTo>
                    <a:pt x="7943" y="18586"/>
                  </a:lnTo>
                  <a:lnTo>
                    <a:pt x="1541" y="31364"/>
                  </a:lnTo>
                  <a:lnTo>
                    <a:pt x="0" y="37172"/>
                  </a:lnTo>
                </a:path>
              </a:pathLst>
            </a:custGeom>
            <a:grpFill/>
            <a:ln w="12700">
              <a:solidFill>
                <a:schemeClr val="bg1"/>
              </a:solidFill>
            </a:ln>
          </p:spPr>
          <p:txBody>
            <a:bodyPr wrap="square" lIns="0" tIns="0" rIns="0" bIns="0" rtlCol="0"/>
            <a:lstStyle/>
            <a:p>
              <a:endParaRPr sz="1059" dirty="0"/>
            </a:p>
          </p:txBody>
        </p:sp>
      </p:grpSp>
      <p:sp>
        <p:nvSpPr>
          <p:cNvPr id="64" name="Rectangle 63">
            <a:extLst>
              <a:ext uri="{FF2B5EF4-FFF2-40B4-BE49-F238E27FC236}">
                <a16:creationId xmlns:a16="http://schemas.microsoft.com/office/drawing/2014/main" id="{75F03250-71FC-3FA0-C1F2-FC32FB3CC366}"/>
              </a:ext>
            </a:extLst>
          </p:cNvPr>
          <p:cNvSpPr/>
          <p:nvPr/>
        </p:nvSpPr>
        <p:spPr>
          <a:xfrm>
            <a:off x="5687422" y="2084645"/>
            <a:ext cx="1829382" cy="5652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2" dirty="0">
                <a:latin typeface="Arial" panose="020B0604020202020204" pitchFamily="34" charset="0"/>
                <a:cs typeface="Arial" panose="020B0604020202020204" pitchFamily="34" charset="0"/>
              </a:rPr>
              <a:t>A health care- focused service delivery model, with a high level of partner involvement</a:t>
            </a:r>
          </a:p>
        </p:txBody>
      </p:sp>
      <p:sp>
        <p:nvSpPr>
          <p:cNvPr id="65" name="Rectangle 64">
            <a:extLst>
              <a:ext uri="{FF2B5EF4-FFF2-40B4-BE49-F238E27FC236}">
                <a16:creationId xmlns:a16="http://schemas.microsoft.com/office/drawing/2014/main" id="{0B955A29-B113-92CB-C734-A42D891B42F5}"/>
              </a:ext>
            </a:extLst>
          </p:cNvPr>
          <p:cNvSpPr/>
          <p:nvPr/>
        </p:nvSpPr>
        <p:spPr>
          <a:xfrm>
            <a:off x="5680916" y="3971571"/>
            <a:ext cx="1835888" cy="5652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88" b="1" dirty="0">
                <a:latin typeface="Arial" panose="020B0604020202020204" pitchFamily="34" charset="0"/>
                <a:cs typeface="Arial" panose="020B0604020202020204" pitchFamily="34" charset="0"/>
              </a:rPr>
              <a:t>450+</a:t>
            </a:r>
            <a:r>
              <a:rPr lang="en-US" sz="463" dirty="0">
                <a:latin typeface="Arial" panose="020B0604020202020204" pitchFamily="34" charset="0"/>
                <a:cs typeface="Arial" panose="020B0604020202020204" pitchFamily="34" charset="0"/>
              </a:rPr>
              <a:t> </a:t>
            </a:r>
            <a:r>
              <a:rPr lang="en-US" sz="662" dirty="0">
                <a:latin typeface="Arial" panose="020B0604020202020204" pitchFamily="34" charset="0"/>
                <a:cs typeface="Arial" panose="020B0604020202020204" pitchFamily="34" charset="0"/>
              </a:rPr>
              <a:t>professionals</a:t>
            </a:r>
            <a:br>
              <a:rPr lang="en-US" sz="662" dirty="0">
                <a:latin typeface="Arial" panose="020B0604020202020204" pitchFamily="34" charset="0"/>
                <a:cs typeface="Arial" panose="020B0604020202020204" pitchFamily="34" charset="0"/>
              </a:rPr>
            </a:br>
            <a:r>
              <a:rPr lang="en-US" sz="662" dirty="0">
                <a:latin typeface="Arial" panose="020B0604020202020204" pitchFamily="34" charset="0"/>
                <a:cs typeface="Arial" panose="020B0604020202020204" pitchFamily="34" charset="0"/>
              </a:rPr>
              <a:t>serving the health care industry</a:t>
            </a:r>
          </a:p>
        </p:txBody>
      </p:sp>
      <p:pic>
        <p:nvPicPr>
          <p:cNvPr id="3" name="Picture 2">
            <a:extLst>
              <a:ext uri="{FF2B5EF4-FFF2-40B4-BE49-F238E27FC236}">
                <a16:creationId xmlns:a16="http://schemas.microsoft.com/office/drawing/2014/main" id="{73F678C5-7D5A-C1A6-1D6D-D9C939A9B9D1}"/>
              </a:ext>
            </a:extLst>
          </p:cNvPr>
          <p:cNvPicPr>
            <a:picLocks noChangeAspect="1"/>
          </p:cNvPicPr>
          <p:nvPr/>
        </p:nvPicPr>
        <p:blipFill>
          <a:blip r:embed="rId3" cstate="print">
            <a:biLevel thresh="50000"/>
            <a:extLst>
              <a:ext uri="{28A0092B-C50C-407E-A947-70E740481C1C}">
                <a14:useLocalDpi xmlns:a14="http://schemas.microsoft.com/office/drawing/2010/main" val="0"/>
              </a:ext>
            </a:extLst>
          </a:blip>
          <a:stretch>
            <a:fillRect/>
          </a:stretch>
        </p:blipFill>
        <p:spPr>
          <a:xfrm>
            <a:off x="7689296" y="3994304"/>
            <a:ext cx="560161" cy="519754"/>
          </a:xfrm>
          <a:prstGeom prst="rect">
            <a:avLst/>
          </a:prstGeom>
        </p:spPr>
      </p:pic>
    </p:spTree>
    <p:extLst>
      <p:ext uri="{BB962C8B-B14F-4D97-AF65-F5344CB8AC3E}">
        <p14:creationId xmlns:p14="http://schemas.microsoft.com/office/powerpoint/2010/main" val="20903978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893EFCEF-4DA2-7E84-D8A3-DB504CC5BE1E}"/>
              </a:ext>
            </a:extLst>
          </p:cNvPr>
          <p:cNvSpPr>
            <a:spLocks noGrp="1"/>
          </p:cNvSpPr>
          <p:nvPr>
            <p:ph type="title"/>
          </p:nvPr>
        </p:nvSpPr>
        <p:spPr/>
        <p:txBody>
          <a:bodyPr/>
          <a:lstStyle/>
          <a:p>
            <a:r>
              <a:rPr lang="en-US" dirty="0"/>
              <a:t>Course Objectives</a:t>
            </a:r>
          </a:p>
        </p:txBody>
      </p:sp>
      <p:sp>
        <p:nvSpPr>
          <p:cNvPr id="3" name="TextBox 2">
            <a:extLst>
              <a:ext uri="{FF2B5EF4-FFF2-40B4-BE49-F238E27FC236}">
                <a16:creationId xmlns:a16="http://schemas.microsoft.com/office/drawing/2014/main" id="{28ACB3E9-1C1F-0198-CEC5-CC8FFFA4CEEE}"/>
              </a:ext>
            </a:extLst>
          </p:cNvPr>
          <p:cNvSpPr txBox="1"/>
          <p:nvPr/>
        </p:nvSpPr>
        <p:spPr>
          <a:xfrm>
            <a:off x="558538" y="1060516"/>
            <a:ext cx="7451889" cy="2931572"/>
          </a:xfrm>
          <a:prstGeom prst="rect">
            <a:avLst/>
          </a:prstGeom>
          <a:noFill/>
        </p:spPr>
        <p:txBody>
          <a:bodyPr wrap="square" lIns="0" tIns="0" rIns="0" bIns="0" rtlCol="0">
            <a:spAutoFit/>
          </a:bodyPr>
          <a:lstStyle/>
          <a:p>
            <a:pPr marL="257175" indent="-257175" defTabSz="685800">
              <a:buFont typeface="Arial" panose="020B0604020202020204" pitchFamily="34" charset="0"/>
              <a:buChar char="•"/>
              <a:defRPr/>
            </a:pPr>
            <a:r>
              <a:rPr lang="en-US" sz="1500" i="1" dirty="0">
                <a:solidFill>
                  <a:srgbClr val="FFFFFF"/>
                </a:solidFill>
                <a:latin typeface="Arial"/>
                <a:ea typeface="Calibri"/>
                <a:cs typeface="Calibri"/>
              </a:rPr>
              <a:t>Identify the primary macroeconomic and industry-specific factors impacting health care deal volume and valuation.</a:t>
            </a:r>
          </a:p>
          <a:p>
            <a:pPr marL="257175" indent="-257175" defTabSz="685800">
              <a:buFont typeface="Arial" panose="020B0604020202020204" pitchFamily="34" charset="0"/>
              <a:buChar char="•"/>
              <a:defRPr/>
            </a:pPr>
            <a:endParaRPr lang="en-US" sz="1500" i="1" dirty="0">
              <a:solidFill>
                <a:srgbClr val="FFFFFF"/>
              </a:solidFill>
              <a:latin typeface="Arial"/>
              <a:ea typeface="Calibri"/>
              <a:cs typeface="Calibri"/>
            </a:endParaRPr>
          </a:p>
          <a:p>
            <a:pPr marL="257175" indent="-257175" defTabSz="685800">
              <a:buFont typeface="Arial" panose="020B0604020202020204" pitchFamily="34" charset="0"/>
              <a:buChar char="•"/>
              <a:defRPr/>
            </a:pPr>
            <a:r>
              <a:rPr lang="en-US" sz="1500" i="1" dirty="0">
                <a:solidFill>
                  <a:srgbClr val="FFFFFF"/>
                </a:solidFill>
                <a:latin typeface="Arial"/>
                <a:ea typeface="Calibri"/>
                <a:cs typeface="Calibri"/>
              </a:rPr>
              <a:t> Analyze the impact of rising interest rates and labor costs on the profitability of health care providers and the attractiveness of health care investments.</a:t>
            </a:r>
          </a:p>
          <a:p>
            <a:pPr marL="257175" indent="-257175" defTabSz="685800">
              <a:buFont typeface="Arial" panose="020B0604020202020204" pitchFamily="34" charset="0"/>
              <a:buChar char="•"/>
              <a:defRPr/>
            </a:pPr>
            <a:endParaRPr lang="en-US" sz="1500" i="1" dirty="0">
              <a:solidFill>
                <a:srgbClr val="FFFFFF"/>
              </a:solidFill>
              <a:latin typeface="Arial"/>
              <a:ea typeface="Calibri"/>
              <a:cs typeface="Calibri"/>
            </a:endParaRPr>
          </a:p>
          <a:p>
            <a:pPr marL="257175" indent="-257175" defTabSz="685800">
              <a:buFont typeface="Arial" panose="020B0604020202020204" pitchFamily="34" charset="0"/>
              <a:buChar char="•"/>
              <a:defRPr/>
            </a:pPr>
            <a:r>
              <a:rPr lang="en-US" sz="1500" i="1" dirty="0">
                <a:solidFill>
                  <a:srgbClr val="FFFFFF"/>
                </a:solidFill>
                <a:latin typeface="Arial"/>
                <a:ea typeface="Calibri"/>
                <a:cs typeface="Calibri"/>
              </a:rPr>
              <a:t>Evaluate the implications of increased regulatory scrutiny on health care transactions for deal structure, valuation, and due diligence processes.</a:t>
            </a:r>
          </a:p>
          <a:p>
            <a:pPr marL="257175" indent="-257175" defTabSz="685800">
              <a:buFont typeface="Arial" panose="020B0604020202020204" pitchFamily="34" charset="0"/>
              <a:buChar char="•"/>
              <a:defRPr/>
            </a:pPr>
            <a:endParaRPr lang="en-US" sz="1500" i="1" dirty="0">
              <a:solidFill>
                <a:srgbClr val="FFFFFF"/>
              </a:solidFill>
              <a:latin typeface="Arial"/>
              <a:ea typeface="Calibri"/>
              <a:cs typeface="Calibri"/>
            </a:endParaRPr>
          </a:p>
          <a:p>
            <a:pPr marL="257175" indent="-257175" defTabSz="685800">
              <a:buFont typeface="Arial" panose="020B0604020202020204" pitchFamily="34" charset="0"/>
              <a:buChar char="•"/>
              <a:defRPr/>
            </a:pPr>
            <a:r>
              <a:rPr lang="en-US" sz="1500" i="1" dirty="0">
                <a:solidFill>
                  <a:srgbClr val="FFFFFF"/>
                </a:solidFill>
                <a:latin typeface="Arial"/>
                <a:ea typeface="Calibri"/>
                <a:cs typeface="Calibri"/>
              </a:rPr>
              <a:t>Compare and contrast the investment opportunities and risks associated with traditional health care services and health care-related subsectors (health care lite)</a:t>
            </a:r>
          </a:p>
          <a:p>
            <a:pPr marL="257175" indent="-257175" defTabSz="685800">
              <a:buFont typeface="Arial" panose="020B0604020202020204" pitchFamily="34" charset="0"/>
              <a:buChar char="•"/>
              <a:defRPr/>
            </a:pPr>
            <a:endParaRPr lang="en-US" sz="1500" i="1" dirty="0">
              <a:solidFill>
                <a:srgbClr val="FFFFFF"/>
              </a:solidFill>
              <a:latin typeface="Arial"/>
              <a:ea typeface="Calibri"/>
              <a:cs typeface="Calibri"/>
            </a:endParaRPr>
          </a:p>
          <a:p>
            <a:pPr defTabSz="685800">
              <a:defRPr/>
            </a:pPr>
            <a:endParaRPr lang="en-US" sz="1050" dirty="0">
              <a:solidFill>
                <a:srgbClr val="141439"/>
              </a:solidFill>
              <a:latin typeface="Arial"/>
            </a:endParaRPr>
          </a:p>
        </p:txBody>
      </p:sp>
    </p:spTree>
    <p:extLst>
      <p:ext uri="{BB962C8B-B14F-4D97-AF65-F5344CB8AC3E}">
        <p14:creationId xmlns:p14="http://schemas.microsoft.com/office/powerpoint/2010/main" val="33818128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8828" y="211305"/>
            <a:ext cx="7966344" cy="415499"/>
          </a:xfrm>
        </p:spPr>
        <p:txBody>
          <a:bodyPr>
            <a:normAutofit/>
          </a:bodyPr>
          <a:lstStyle/>
          <a:p>
            <a:r>
              <a:rPr lang="en-US" dirty="0"/>
              <a:t>Critical Themes in 2024</a:t>
            </a:r>
          </a:p>
        </p:txBody>
      </p:sp>
      <p:sp>
        <p:nvSpPr>
          <p:cNvPr id="3" name="Content Placeholder 2"/>
          <p:cNvSpPr>
            <a:spLocks noGrp="1"/>
          </p:cNvSpPr>
          <p:nvPr>
            <p:ph idx="4294967295"/>
          </p:nvPr>
        </p:nvSpPr>
        <p:spPr>
          <a:xfrm>
            <a:off x="361813" y="872173"/>
            <a:ext cx="4210187" cy="3947518"/>
          </a:xfrm>
        </p:spPr>
        <p:txBody>
          <a:bodyPr>
            <a:normAutofit/>
          </a:bodyPr>
          <a:lstStyle/>
          <a:p>
            <a:pPr defTabSz="914400">
              <a:spcBef>
                <a:spcPts val="1000"/>
              </a:spcBef>
            </a:pPr>
            <a:r>
              <a:rPr lang="en-US" sz="2100" b="1" u="sng" dirty="0">
                <a:solidFill>
                  <a:schemeClr val="tx1"/>
                </a:solidFill>
                <a:latin typeface="Arial" panose="020B0604020202020204" pitchFamily="34" charset="0"/>
                <a:cs typeface="Arial" panose="020B0604020202020204" pitchFamily="34" charset="0"/>
              </a:rPr>
              <a:t>Causes</a:t>
            </a:r>
          </a:p>
          <a:p>
            <a:pPr marL="342900" lvl="0" indent="-342900">
              <a:buFont typeface="Arial" panose="020B0604020202020204" pitchFamily="34" charset="0"/>
              <a:buChar char="•"/>
            </a:pPr>
            <a:r>
              <a:rPr lang="en-US" sz="2100" dirty="0">
                <a:solidFill>
                  <a:schemeClr val="tx1"/>
                </a:solidFill>
                <a:latin typeface="Arial" panose="020B0604020202020204" pitchFamily="34" charset="0"/>
                <a:cs typeface="Arial" panose="020B0604020202020204" pitchFamily="34" charset="0"/>
              </a:rPr>
              <a:t>Value-based reimbursement</a:t>
            </a:r>
          </a:p>
          <a:p>
            <a:pPr marL="342900" lvl="0" indent="-342900">
              <a:buFont typeface="Arial" panose="020B0604020202020204" pitchFamily="34" charset="0"/>
              <a:buChar char="•"/>
            </a:pPr>
            <a:r>
              <a:rPr lang="en-US" sz="2100" dirty="0">
                <a:solidFill>
                  <a:schemeClr val="tx1"/>
                </a:solidFill>
                <a:latin typeface="Arial" panose="020B0604020202020204" pitchFamily="34" charset="0"/>
                <a:cs typeface="Arial" panose="020B0604020202020204" pitchFamily="34" charset="0"/>
              </a:rPr>
              <a:t>Consumerism and mental health &amp; wellness</a:t>
            </a:r>
          </a:p>
          <a:p>
            <a:pPr marL="342900" lvl="0" indent="-342900">
              <a:buFont typeface="Arial" panose="020B0604020202020204" pitchFamily="34" charset="0"/>
              <a:buChar char="•"/>
            </a:pPr>
            <a:r>
              <a:rPr lang="en-US" sz="2100" dirty="0">
                <a:solidFill>
                  <a:schemeClr val="tx1"/>
                </a:solidFill>
                <a:latin typeface="Arial" panose="020B0604020202020204" pitchFamily="34" charset="0"/>
                <a:cs typeface="Arial" panose="020B0604020202020204" pitchFamily="34" charset="0"/>
              </a:rPr>
              <a:t>Labor trends</a:t>
            </a:r>
          </a:p>
          <a:p>
            <a:pPr marL="342900" lvl="0" indent="-342900">
              <a:buFont typeface="Arial" panose="020B0604020202020204" pitchFamily="34" charset="0"/>
              <a:buChar char="•"/>
            </a:pPr>
            <a:r>
              <a:rPr lang="en-US" sz="2100" dirty="0">
                <a:solidFill>
                  <a:schemeClr val="tx1"/>
                </a:solidFill>
                <a:latin typeface="Arial" panose="020B0604020202020204" pitchFamily="34" charset="0"/>
                <a:cs typeface="Arial" panose="020B0604020202020204" pitchFamily="34" charset="0"/>
              </a:rPr>
              <a:t>Regulatory and legislative changes</a:t>
            </a:r>
          </a:p>
          <a:p>
            <a:pPr marL="342900" lvl="0" indent="-342900">
              <a:buFont typeface="Arial" panose="020B0604020202020204" pitchFamily="34" charset="0"/>
              <a:buChar char="•"/>
            </a:pPr>
            <a:r>
              <a:rPr lang="en-US" sz="2100" dirty="0">
                <a:solidFill>
                  <a:schemeClr val="tx1"/>
                </a:solidFill>
                <a:latin typeface="Arial" panose="020B0604020202020204" pitchFamily="34" charset="0"/>
                <a:cs typeface="Arial" panose="020B0604020202020204" pitchFamily="34" charset="0"/>
              </a:rPr>
              <a:t>Medical cost inflation and demographics changes</a:t>
            </a:r>
          </a:p>
          <a:p>
            <a:pPr marL="0" indent="0">
              <a:buNone/>
            </a:pPr>
            <a:endParaRPr lang="en-US" dirty="0"/>
          </a:p>
        </p:txBody>
      </p:sp>
      <p:sp>
        <p:nvSpPr>
          <p:cNvPr id="4" name="Slide Number Placeholder 3"/>
          <p:cNvSpPr>
            <a:spLocks noGrp="1"/>
          </p:cNvSpPr>
          <p:nvPr>
            <p:ph type="sldNum" sz="quarter" idx="4294967295"/>
          </p:nvPr>
        </p:nvSpPr>
        <p:spPr>
          <a:xfrm>
            <a:off x="0" y="4654550"/>
            <a:ext cx="2057400" cy="115888"/>
          </a:xfrm>
        </p:spPr>
        <p:txBody>
          <a:bodyPr/>
          <a:lstStyle/>
          <a:p>
            <a:fld id="{936A99BC-3C9D-4DF8-8B8C-E1FD2BDF0AD4}" type="slidenum">
              <a:rPr lang="en-US" smtClean="0"/>
              <a:pPr/>
              <a:t>6</a:t>
            </a:fld>
            <a:endParaRPr lang="en-US" dirty="0"/>
          </a:p>
        </p:txBody>
      </p:sp>
      <p:sp>
        <p:nvSpPr>
          <p:cNvPr id="7" name="Content Placeholder 2"/>
          <p:cNvSpPr txBox="1">
            <a:spLocks/>
          </p:cNvSpPr>
          <p:nvPr/>
        </p:nvSpPr>
        <p:spPr>
          <a:xfrm>
            <a:off x="4815840" y="872173"/>
            <a:ext cx="3699510" cy="2076767"/>
          </a:xfrm>
          <a:prstGeom prst="rect">
            <a:avLst/>
          </a:prstGeom>
        </p:spPr>
        <p:txBody>
          <a:bodyPr vert="horz" lIns="68580" tIns="34290" rIns="68580" bIns="34290" rtlCol="0">
            <a:normAutofit lnSpcReduction="10000"/>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b="1" u="sng" dirty="0"/>
              <a:t>Effects</a:t>
            </a:r>
          </a:p>
          <a:p>
            <a:r>
              <a:rPr lang="en-US" sz="2100" dirty="0"/>
              <a:t>Outside disruption</a:t>
            </a:r>
          </a:p>
          <a:p>
            <a:r>
              <a:rPr lang="en-US" sz="2100" dirty="0"/>
              <a:t>Transaction activity</a:t>
            </a:r>
          </a:p>
          <a:p>
            <a:r>
              <a:rPr lang="en-US" sz="2100" dirty="0"/>
              <a:t>Alternative Deals</a:t>
            </a:r>
          </a:p>
          <a:p>
            <a:r>
              <a:rPr lang="en-US" sz="2100" dirty="0"/>
              <a:t>Health inequity</a:t>
            </a:r>
          </a:p>
        </p:txBody>
      </p:sp>
      <p:sp>
        <p:nvSpPr>
          <p:cNvPr id="8" name="Content Placeholder 2"/>
          <p:cNvSpPr txBox="1">
            <a:spLocks/>
          </p:cNvSpPr>
          <p:nvPr/>
        </p:nvSpPr>
        <p:spPr>
          <a:xfrm>
            <a:off x="4815840" y="2974658"/>
            <a:ext cx="3699510" cy="2076767"/>
          </a:xfrm>
          <a:prstGeom prst="rect">
            <a:avLst/>
          </a:prstGeom>
        </p:spPr>
        <p:txBody>
          <a:bodyPr vert="horz" lIns="68580" tIns="34290" rIns="68580" bIns="34290" rtlCol="0">
            <a:norm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b="1" u="sng" dirty="0"/>
              <a:t>Enablers</a:t>
            </a:r>
          </a:p>
          <a:p>
            <a:r>
              <a:rPr lang="en-US" sz="2100" dirty="0"/>
              <a:t>Data transformation</a:t>
            </a:r>
          </a:p>
          <a:p>
            <a:r>
              <a:rPr lang="en-US" sz="2100" dirty="0"/>
              <a:t>AI and digital health</a:t>
            </a:r>
          </a:p>
          <a:p>
            <a:r>
              <a:rPr lang="en-US" sz="2100" dirty="0"/>
              <a:t>Medical science innovation</a:t>
            </a:r>
          </a:p>
        </p:txBody>
      </p:sp>
    </p:spTree>
    <p:extLst>
      <p:ext uri="{BB962C8B-B14F-4D97-AF65-F5344CB8AC3E}">
        <p14:creationId xmlns:p14="http://schemas.microsoft.com/office/powerpoint/2010/main" val="32197917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ction Title">
            <a:extLst>
              <a:ext uri="{FF2B5EF4-FFF2-40B4-BE49-F238E27FC236}">
                <a16:creationId xmlns:a16="http://schemas.microsoft.com/office/drawing/2014/main" id="{5E5C073F-8063-6B2A-E670-59D6291FA0C4}"/>
              </a:ext>
            </a:extLst>
          </p:cNvPr>
          <p:cNvSpPr>
            <a:spLocks noGrp="1"/>
          </p:cNvSpPr>
          <p:nvPr>
            <p:ph type="title"/>
            <p:custDataLst>
              <p:tags r:id="rId2"/>
            </p:custDataLst>
          </p:nvPr>
        </p:nvSpPr>
        <p:spPr>
          <a:xfrm>
            <a:off x="1939529" y="1822500"/>
            <a:ext cx="5314397" cy="461665"/>
          </a:xfrm>
        </p:spPr>
        <p:txBody>
          <a:bodyPr>
            <a:normAutofit fontScale="90000"/>
          </a:bodyPr>
          <a:lstStyle/>
          <a:p>
            <a:r>
              <a:rPr lang="en-US" dirty="0"/>
              <a:t>Economic Update</a:t>
            </a:r>
            <a:endParaRPr lang="en-GB" dirty="0"/>
          </a:p>
        </p:txBody>
      </p:sp>
    </p:spTree>
    <p:custDataLst>
      <p:tags r:id="rId1"/>
    </p:custDataLst>
    <p:extLst>
      <p:ext uri="{BB962C8B-B14F-4D97-AF65-F5344CB8AC3E}">
        <p14:creationId xmlns:p14="http://schemas.microsoft.com/office/powerpoint/2010/main" val="282245702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a:extLst>
              <a:ext uri="{FF2B5EF4-FFF2-40B4-BE49-F238E27FC236}">
                <a16:creationId xmlns:a16="http://schemas.microsoft.com/office/drawing/2014/main" id="{5073EBC6-7A1A-26E7-F957-0ECC252939B7}"/>
              </a:ext>
            </a:extLst>
          </p:cNvPr>
          <p:cNvSpPr>
            <a:spLocks noGrp="1"/>
          </p:cNvSpPr>
          <p:nvPr>
            <p:ph type="title"/>
          </p:nvPr>
        </p:nvSpPr>
        <p:spPr/>
        <p:txBody>
          <a:bodyPr/>
          <a:lstStyle/>
          <a:p>
            <a:r>
              <a:rPr lang="en-US" dirty="0"/>
              <a:t>Positive risks to the outlook</a:t>
            </a:r>
          </a:p>
        </p:txBody>
      </p:sp>
      <p:sp>
        <p:nvSpPr>
          <p:cNvPr id="4" name="Slide Number Placeholder 3">
            <a:extLst>
              <a:ext uri="{FF2B5EF4-FFF2-40B4-BE49-F238E27FC236}">
                <a16:creationId xmlns:a16="http://schemas.microsoft.com/office/drawing/2014/main" id="{F9701D61-F687-9646-06B0-3A5EC7F5E81E}"/>
              </a:ext>
            </a:extLst>
          </p:cNvPr>
          <p:cNvSpPr>
            <a:spLocks noGrp="1"/>
          </p:cNvSpPr>
          <p:nvPr>
            <p:ph type="sldNum" sz="quarter" idx="4"/>
          </p:nvPr>
        </p:nvSpPr>
        <p:spPr/>
        <p:txBody>
          <a:bodyPr/>
          <a:lstStyle/>
          <a:p>
            <a:r>
              <a:rPr lang="en-GB" dirty="0"/>
              <a:t>RSM | </a:t>
            </a:r>
            <a:fld id="{D3664AF6-26E3-4378-990F-C4F4E21208D6}" type="slidenum">
              <a:rPr smtClean="0"/>
              <a:pPr/>
              <a:t>8</a:t>
            </a:fld>
            <a:endParaRPr dirty="0"/>
          </a:p>
        </p:txBody>
      </p:sp>
      <p:sp>
        <p:nvSpPr>
          <p:cNvPr id="21" name="Text Placeholder 20">
            <a:extLst>
              <a:ext uri="{FF2B5EF4-FFF2-40B4-BE49-F238E27FC236}">
                <a16:creationId xmlns:a16="http://schemas.microsoft.com/office/drawing/2014/main" id="{2F16B29B-16AE-5D0F-64D7-5A93F2ACE32F}"/>
              </a:ext>
            </a:extLst>
          </p:cNvPr>
          <p:cNvSpPr>
            <a:spLocks noGrp="1"/>
          </p:cNvSpPr>
          <p:nvPr>
            <p:ph type="body" sz="quarter" idx="74"/>
          </p:nvPr>
        </p:nvSpPr>
        <p:spPr>
          <a:xfrm>
            <a:off x="1085850" y="2631868"/>
            <a:ext cx="1291710" cy="137732"/>
          </a:xfrm>
        </p:spPr>
        <p:txBody>
          <a:bodyPr>
            <a:noAutofit/>
          </a:bodyPr>
          <a:lstStyle/>
          <a:p>
            <a:r>
              <a:rPr lang="en-US" sz="1500" dirty="0"/>
              <a:t>Labor weaknesses are mostly seasonal noise</a:t>
            </a:r>
          </a:p>
        </p:txBody>
      </p:sp>
      <p:sp>
        <p:nvSpPr>
          <p:cNvPr id="29" name="Text Placeholder 20">
            <a:extLst>
              <a:ext uri="{FF2B5EF4-FFF2-40B4-BE49-F238E27FC236}">
                <a16:creationId xmlns:a16="http://schemas.microsoft.com/office/drawing/2014/main" id="{F72CC61F-CBB3-958B-1F7B-632C64F92D2E}"/>
              </a:ext>
            </a:extLst>
          </p:cNvPr>
          <p:cNvSpPr txBox="1">
            <a:spLocks/>
          </p:cNvSpPr>
          <p:nvPr/>
        </p:nvSpPr>
        <p:spPr>
          <a:xfrm>
            <a:off x="2971800" y="2494135"/>
            <a:ext cx="1428750" cy="137732"/>
          </a:xfrm>
          <a:prstGeom prst="rect">
            <a:avLst/>
          </a:prstGeom>
        </p:spPr>
        <p:txBody>
          <a:bodyPr vert="horz" lIns="0" tIns="0" rIns="0" bIns="0" rtlCol="0">
            <a:noAutofit/>
          </a:bodyPr>
          <a:lstStyle>
            <a:lvl1pPr marL="0" indent="0" algn="ctr" defTabSz="914400" rtl="0" eaLnBrk="1" latinLnBrk="0" hangingPunct="1">
              <a:lnSpc>
                <a:spcPct val="100000"/>
              </a:lnSpc>
              <a:spcBef>
                <a:spcPts val="600"/>
              </a:spcBef>
              <a:spcAft>
                <a:spcPts val="0"/>
              </a:spcAft>
              <a:buFont typeface="Arial" panose="020B0604020202020204" pitchFamily="34" charset="0"/>
              <a:buNone/>
              <a:defRPr sz="1200" b="1"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500" dirty="0"/>
              <a:t>Inflation falling faster than expected, boosting purchasing power</a:t>
            </a:r>
          </a:p>
        </p:txBody>
      </p:sp>
      <p:sp>
        <p:nvSpPr>
          <p:cNvPr id="30" name="Text Placeholder 20">
            <a:extLst>
              <a:ext uri="{FF2B5EF4-FFF2-40B4-BE49-F238E27FC236}">
                <a16:creationId xmlns:a16="http://schemas.microsoft.com/office/drawing/2014/main" id="{6B7FB9AE-069E-888D-5DA0-41C2AABF264F}"/>
              </a:ext>
            </a:extLst>
          </p:cNvPr>
          <p:cNvSpPr txBox="1">
            <a:spLocks/>
          </p:cNvSpPr>
          <p:nvPr/>
        </p:nvSpPr>
        <p:spPr>
          <a:xfrm>
            <a:off x="5029200" y="2539189"/>
            <a:ext cx="1428750" cy="137732"/>
          </a:xfrm>
          <a:prstGeom prst="rect">
            <a:avLst/>
          </a:prstGeom>
        </p:spPr>
        <p:txBody>
          <a:bodyPr vert="horz" lIns="0" tIns="0" rIns="0" bIns="0" rtlCol="0">
            <a:noAutofit/>
          </a:bodyPr>
          <a:lstStyle>
            <a:lvl1pPr marL="0" indent="0" algn="ctr" defTabSz="914400" rtl="0" eaLnBrk="1" latinLnBrk="0" hangingPunct="1">
              <a:lnSpc>
                <a:spcPct val="100000"/>
              </a:lnSpc>
              <a:spcBef>
                <a:spcPts val="600"/>
              </a:spcBef>
              <a:spcAft>
                <a:spcPts val="0"/>
              </a:spcAft>
              <a:buFont typeface="Arial" panose="020B0604020202020204" pitchFamily="34" charset="0"/>
              <a:buNone/>
              <a:defRPr sz="1200" b="1"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dirty="0"/>
              <a:t>Fed turn more dovish, easing monetary policies together with pending fiscal spending</a:t>
            </a:r>
          </a:p>
        </p:txBody>
      </p:sp>
      <p:sp>
        <p:nvSpPr>
          <p:cNvPr id="31" name="Text Placeholder 20">
            <a:extLst>
              <a:ext uri="{FF2B5EF4-FFF2-40B4-BE49-F238E27FC236}">
                <a16:creationId xmlns:a16="http://schemas.microsoft.com/office/drawing/2014/main" id="{BE48FBF2-7D57-8715-0FFB-E97F440E9C83}"/>
              </a:ext>
            </a:extLst>
          </p:cNvPr>
          <p:cNvSpPr txBox="1">
            <a:spLocks/>
          </p:cNvSpPr>
          <p:nvPr/>
        </p:nvSpPr>
        <p:spPr>
          <a:xfrm>
            <a:off x="7029450" y="2502884"/>
            <a:ext cx="1428750" cy="137732"/>
          </a:xfrm>
          <a:prstGeom prst="rect">
            <a:avLst/>
          </a:prstGeom>
        </p:spPr>
        <p:txBody>
          <a:bodyPr vert="horz" lIns="0" tIns="0" rIns="0" bIns="0" rtlCol="0">
            <a:noAutofit/>
          </a:bodyPr>
          <a:lstStyle>
            <a:lvl1pPr marL="0" indent="0" algn="ctr" defTabSz="914400" rtl="0" eaLnBrk="1" latinLnBrk="0" hangingPunct="1">
              <a:lnSpc>
                <a:spcPct val="100000"/>
              </a:lnSpc>
              <a:spcBef>
                <a:spcPts val="600"/>
              </a:spcBef>
              <a:spcAft>
                <a:spcPts val="0"/>
              </a:spcAft>
              <a:buFont typeface="Arial" panose="020B0604020202020204" pitchFamily="34" charset="0"/>
              <a:buNone/>
              <a:defRPr sz="1200" b="1"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500" dirty="0"/>
              <a:t>Productivity boost extend further, lifting growth and easing inflation</a:t>
            </a:r>
          </a:p>
        </p:txBody>
      </p:sp>
    </p:spTree>
    <p:extLst>
      <p:ext uri="{BB962C8B-B14F-4D97-AF65-F5344CB8AC3E}">
        <p14:creationId xmlns:p14="http://schemas.microsoft.com/office/powerpoint/2010/main" val="13712197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047C9D-5AA2-E17D-1E53-B289D51720BF}"/>
              </a:ext>
            </a:extLst>
          </p:cNvPr>
          <p:cNvSpPr>
            <a:spLocks noGrp="1"/>
          </p:cNvSpPr>
          <p:nvPr>
            <p:ph type="title"/>
          </p:nvPr>
        </p:nvSpPr>
        <p:spPr/>
        <p:txBody>
          <a:bodyPr/>
          <a:lstStyle/>
          <a:p>
            <a:r>
              <a:rPr lang="en-US" dirty="0"/>
              <a:t>Negative risks to the outlook</a:t>
            </a:r>
          </a:p>
        </p:txBody>
      </p:sp>
      <p:sp>
        <p:nvSpPr>
          <p:cNvPr id="3" name="Slide Number Placeholder 2">
            <a:extLst>
              <a:ext uri="{FF2B5EF4-FFF2-40B4-BE49-F238E27FC236}">
                <a16:creationId xmlns:a16="http://schemas.microsoft.com/office/drawing/2014/main" id="{16C99C50-1854-C5E7-BEDE-1F6A84152759}"/>
              </a:ext>
            </a:extLst>
          </p:cNvPr>
          <p:cNvSpPr>
            <a:spLocks noGrp="1"/>
          </p:cNvSpPr>
          <p:nvPr>
            <p:ph type="sldNum" sz="quarter" idx="4"/>
          </p:nvPr>
        </p:nvSpPr>
        <p:spPr>
          <a:xfrm>
            <a:off x="8258176" y="4759396"/>
            <a:ext cx="589082" cy="1084191"/>
          </a:xfrm>
        </p:spPr>
        <p:txBody>
          <a:bodyPr/>
          <a:lstStyle/>
          <a:p>
            <a:pPr algn="r"/>
            <a:r>
              <a:rPr lang="en-GB" sz="750" dirty="0">
                <a:solidFill>
                  <a:schemeClr val="bg2"/>
                </a:solidFill>
              </a:rPr>
              <a:t>RSM | </a:t>
            </a:r>
            <a:fld id="{D3664AF6-26E3-4378-990F-C4F4E21208D6}" type="slidenum">
              <a:rPr sz="750" smtClean="0">
                <a:solidFill>
                  <a:schemeClr val="bg2"/>
                </a:solidFill>
              </a:rPr>
              <a:pPr algn="r"/>
              <a:t>9</a:t>
            </a:fld>
            <a:endParaRPr sz="750" dirty="0">
              <a:solidFill>
                <a:schemeClr val="bg2"/>
              </a:solidFill>
            </a:endParaRPr>
          </a:p>
        </p:txBody>
      </p:sp>
      <p:sp>
        <p:nvSpPr>
          <p:cNvPr id="6" name="Text Placeholder 5">
            <a:extLst>
              <a:ext uri="{FF2B5EF4-FFF2-40B4-BE49-F238E27FC236}">
                <a16:creationId xmlns:a16="http://schemas.microsoft.com/office/drawing/2014/main" id="{203B7FF4-4436-D52A-8E73-3E66E7DE9639}"/>
              </a:ext>
            </a:extLst>
          </p:cNvPr>
          <p:cNvSpPr>
            <a:spLocks noGrp="1"/>
          </p:cNvSpPr>
          <p:nvPr>
            <p:ph type="body" sz="quarter" idx="74"/>
          </p:nvPr>
        </p:nvSpPr>
        <p:spPr>
          <a:xfrm>
            <a:off x="2628900" y="1885951"/>
            <a:ext cx="1291710" cy="137732"/>
          </a:xfrm>
        </p:spPr>
        <p:txBody>
          <a:bodyPr>
            <a:normAutofit fontScale="25000" lnSpcReduction="20000"/>
          </a:bodyPr>
          <a:lstStyle/>
          <a:p>
            <a:r>
              <a:rPr lang="en-US" sz="6000" dirty="0"/>
              <a:t>Geopolitical tensions causing oil prices to move much higher</a:t>
            </a:r>
          </a:p>
          <a:p>
            <a:endParaRPr lang="en-US" dirty="0"/>
          </a:p>
        </p:txBody>
      </p:sp>
      <p:sp>
        <p:nvSpPr>
          <p:cNvPr id="8" name="Text Placeholder 7">
            <a:extLst>
              <a:ext uri="{FF2B5EF4-FFF2-40B4-BE49-F238E27FC236}">
                <a16:creationId xmlns:a16="http://schemas.microsoft.com/office/drawing/2014/main" id="{338F2EF7-5C13-09BB-A0C0-E010175279B9}"/>
              </a:ext>
            </a:extLst>
          </p:cNvPr>
          <p:cNvSpPr>
            <a:spLocks noGrp="1"/>
          </p:cNvSpPr>
          <p:nvPr>
            <p:ph type="body" sz="quarter" idx="76"/>
          </p:nvPr>
        </p:nvSpPr>
        <p:spPr>
          <a:xfrm>
            <a:off x="4114800" y="3257551"/>
            <a:ext cx="1291710" cy="137732"/>
          </a:xfrm>
        </p:spPr>
        <p:txBody>
          <a:bodyPr>
            <a:normAutofit fontScale="25000" lnSpcReduction="20000"/>
          </a:bodyPr>
          <a:lstStyle/>
          <a:p>
            <a:r>
              <a:rPr lang="en-US" sz="6000" dirty="0"/>
              <a:t>Maturity wall of debt in the corporate sector and commercial real estate</a:t>
            </a:r>
          </a:p>
          <a:p>
            <a:endParaRPr lang="en-US" dirty="0"/>
          </a:p>
        </p:txBody>
      </p:sp>
      <p:sp>
        <p:nvSpPr>
          <p:cNvPr id="10" name="Text Placeholder 9">
            <a:extLst>
              <a:ext uri="{FF2B5EF4-FFF2-40B4-BE49-F238E27FC236}">
                <a16:creationId xmlns:a16="http://schemas.microsoft.com/office/drawing/2014/main" id="{D400AA5F-4E9E-9AE5-D34B-09D6AB0F1073}"/>
              </a:ext>
            </a:extLst>
          </p:cNvPr>
          <p:cNvSpPr>
            <a:spLocks noGrp="1"/>
          </p:cNvSpPr>
          <p:nvPr>
            <p:ph type="body" sz="quarter" idx="78"/>
          </p:nvPr>
        </p:nvSpPr>
        <p:spPr>
          <a:xfrm>
            <a:off x="5657850" y="1862518"/>
            <a:ext cx="1371600" cy="137732"/>
          </a:xfrm>
        </p:spPr>
        <p:txBody>
          <a:bodyPr>
            <a:noAutofit/>
          </a:bodyPr>
          <a:lstStyle/>
          <a:p>
            <a:r>
              <a:rPr lang="en-US" sz="1500" dirty="0"/>
              <a:t>Small and regional banks with nonperforming debt</a:t>
            </a:r>
          </a:p>
          <a:p>
            <a:endParaRPr lang="en-US" sz="1500" dirty="0"/>
          </a:p>
        </p:txBody>
      </p:sp>
      <p:sp>
        <p:nvSpPr>
          <p:cNvPr id="12" name="Text Placeholder 11">
            <a:extLst>
              <a:ext uri="{FF2B5EF4-FFF2-40B4-BE49-F238E27FC236}">
                <a16:creationId xmlns:a16="http://schemas.microsoft.com/office/drawing/2014/main" id="{D0D2A636-693B-C20B-6966-DBA2EF844854}"/>
              </a:ext>
            </a:extLst>
          </p:cNvPr>
          <p:cNvSpPr>
            <a:spLocks noGrp="1"/>
          </p:cNvSpPr>
          <p:nvPr>
            <p:ph type="body" sz="quarter" idx="80"/>
          </p:nvPr>
        </p:nvSpPr>
        <p:spPr>
          <a:xfrm>
            <a:off x="7143750" y="3257551"/>
            <a:ext cx="1291710" cy="137732"/>
          </a:xfrm>
        </p:spPr>
        <p:txBody>
          <a:bodyPr>
            <a:noAutofit/>
          </a:bodyPr>
          <a:lstStyle/>
          <a:p>
            <a:r>
              <a:rPr lang="en-US" sz="1500" dirty="0"/>
              <a:t>U.S. domestic political risk surrounding upcoming election</a:t>
            </a:r>
          </a:p>
        </p:txBody>
      </p:sp>
      <p:sp>
        <p:nvSpPr>
          <p:cNvPr id="14" name="Text Placeholder 13">
            <a:extLst>
              <a:ext uri="{FF2B5EF4-FFF2-40B4-BE49-F238E27FC236}">
                <a16:creationId xmlns:a16="http://schemas.microsoft.com/office/drawing/2014/main" id="{DD039602-0E8C-5C23-3682-0B0728309F80}"/>
              </a:ext>
            </a:extLst>
          </p:cNvPr>
          <p:cNvSpPr>
            <a:spLocks noGrp="1"/>
          </p:cNvSpPr>
          <p:nvPr>
            <p:ph type="body" sz="quarter" idx="82"/>
          </p:nvPr>
        </p:nvSpPr>
        <p:spPr>
          <a:xfrm>
            <a:off x="1028700" y="3028951"/>
            <a:ext cx="1291710" cy="137732"/>
          </a:xfrm>
        </p:spPr>
        <p:txBody>
          <a:bodyPr>
            <a:noAutofit/>
          </a:bodyPr>
          <a:lstStyle/>
          <a:p>
            <a:r>
              <a:rPr lang="en-US" sz="1500" dirty="0"/>
              <a:t>Fed not reacting quickly enough to labor market deterioration</a:t>
            </a:r>
          </a:p>
        </p:txBody>
      </p:sp>
    </p:spTree>
    <p:extLst>
      <p:ext uri="{BB962C8B-B14F-4D97-AF65-F5344CB8AC3E}">
        <p14:creationId xmlns:p14="http://schemas.microsoft.com/office/powerpoint/2010/main" val="150202222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EMPLATE_NAME" val="Widescreen"/>
</p:tagLst>
</file>

<file path=ppt/tags/tag10.xml><?xml version="1.0" encoding="utf-8"?>
<p:tagLst xmlns:a="http://schemas.openxmlformats.org/drawingml/2006/main" xmlns:r="http://schemas.openxmlformats.org/officeDocument/2006/relationships" xmlns:p="http://schemas.openxmlformats.org/presentationml/2006/main">
  <p:tag name="PLACEHOLDER" val="9"/>
</p:tagLst>
</file>

<file path=ppt/tags/tag100.xml><?xml version="1.0" encoding="utf-8"?>
<p:tagLst xmlns:a="http://schemas.openxmlformats.org/drawingml/2006/main" xmlns:r="http://schemas.openxmlformats.org/officeDocument/2006/relationships" xmlns:p="http://schemas.openxmlformats.org/presentationml/2006/main">
  <p:tag name="PLACEHOLDER" val="15"/>
</p:tagLst>
</file>

<file path=ppt/tags/tag101.xml><?xml version="1.0" encoding="utf-8"?>
<p:tagLst xmlns:a="http://schemas.openxmlformats.org/drawingml/2006/main" xmlns:r="http://schemas.openxmlformats.org/officeDocument/2006/relationships" xmlns:p="http://schemas.openxmlformats.org/presentationml/2006/main">
  <p:tag name="PLACEHOLDER" val="16"/>
</p:tagLst>
</file>

<file path=ppt/tags/tag102.xml><?xml version="1.0" encoding="utf-8"?>
<p:tagLst xmlns:a="http://schemas.openxmlformats.org/drawingml/2006/main" xmlns:r="http://schemas.openxmlformats.org/officeDocument/2006/relationships" xmlns:p="http://schemas.openxmlformats.org/presentationml/2006/main">
  <p:tag name="PLACEHOLDER" val="17"/>
</p:tagLst>
</file>

<file path=ppt/tags/tag103.xml><?xml version="1.0" encoding="utf-8"?>
<p:tagLst xmlns:a="http://schemas.openxmlformats.org/drawingml/2006/main" xmlns:r="http://schemas.openxmlformats.org/officeDocument/2006/relationships" xmlns:p="http://schemas.openxmlformats.org/presentationml/2006/main">
  <p:tag name="PLACEHOLDER" val="18"/>
</p:tagLst>
</file>

<file path=ppt/tags/tag104.xml><?xml version="1.0" encoding="utf-8"?>
<p:tagLst xmlns:a="http://schemas.openxmlformats.org/drawingml/2006/main" xmlns:r="http://schemas.openxmlformats.org/officeDocument/2006/relationships" xmlns:p="http://schemas.openxmlformats.org/presentationml/2006/main">
  <p:tag name="PLACEHOLDER" val="19"/>
</p:tagLst>
</file>

<file path=ppt/tags/tag105.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106.xml><?xml version="1.0" encoding="utf-8"?>
<p:tagLst xmlns:a="http://schemas.openxmlformats.org/drawingml/2006/main" xmlns:r="http://schemas.openxmlformats.org/officeDocument/2006/relationships" xmlns:p="http://schemas.openxmlformats.org/presentationml/2006/main">
  <p:tag name="PLACEHOLDER" val="1"/>
</p:tagLst>
</file>

<file path=ppt/tags/tag107.xml><?xml version="1.0" encoding="utf-8"?>
<p:tagLst xmlns:a="http://schemas.openxmlformats.org/drawingml/2006/main" xmlns:r="http://schemas.openxmlformats.org/officeDocument/2006/relationships" xmlns:p="http://schemas.openxmlformats.org/presentationml/2006/main">
  <p:tag name="PLACEHOLDER" val="2"/>
</p:tagLst>
</file>

<file path=ppt/tags/tag108.xml><?xml version="1.0" encoding="utf-8"?>
<p:tagLst xmlns:a="http://schemas.openxmlformats.org/drawingml/2006/main" xmlns:r="http://schemas.openxmlformats.org/officeDocument/2006/relationships" xmlns:p="http://schemas.openxmlformats.org/presentationml/2006/main">
  <p:tag name="PLACEHOLDER" val="3"/>
</p:tagLst>
</file>

<file path=ppt/tags/tag109.xml><?xml version="1.0" encoding="utf-8"?>
<p:tagLst xmlns:a="http://schemas.openxmlformats.org/drawingml/2006/main" xmlns:r="http://schemas.openxmlformats.org/officeDocument/2006/relationships" xmlns:p="http://schemas.openxmlformats.org/presentationml/2006/main">
  <p:tag name="PLACEHOLDER" val="4"/>
</p:tagLst>
</file>

<file path=ppt/tags/tag11.xml><?xml version="1.0" encoding="utf-8"?>
<p:tagLst xmlns:a="http://schemas.openxmlformats.org/drawingml/2006/main" xmlns:r="http://schemas.openxmlformats.org/officeDocument/2006/relationships" xmlns:p="http://schemas.openxmlformats.org/presentationml/2006/main">
  <p:tag name="PLACEHOLDER" val="10"/>
</p:tagLst>
</file>

<file path=ppt/tags/tag110.xml><?xml version="1.0" encoding="utf-8"?>
<p:tagLst xmlns:a="http://schemas.openxmlformats.org/drawingml/2006/main" xmlns:r="http://schemas.openxmlformats.org/officeDocument/2006/relationships" xmlns:p="http://schemas.openxmlformats.org/presentationml/2006/main">
  <p:tag name="PLACEHOLDER" val="5"/>
</p:tagLst>
</file>

<file path=ppt/tags/tag111.xml><?xml version="1.0" encoding="utf-8"?>
<p:tagLst xmlns:a="http://schemas.openxmlformats.org/drawingml/2006/main" xmlns:r="http://schemas.openxmlformats.org/officeDocument/2006/relationships" xmlns:p="http://schemas.openxmlformats.org/presentationml/2006/main">
  <p:tag name="PLACEHOLDER" val="6"/>
</p:tagLst>
</file>

<file path=ppt/tags/tag112.xml><?xml version="1.0" encoding="utf-8"?>
<p:tagLst xmlns:a="http://schemas.openxmlformats.org/drawingml/2006/main" xmlns:r="http://schemas.openxmlformats.org/officeDocument/2006/relationships" xmlns:p="http://schemas.openxmlformats.org/presentationml/2006/main">
  <p:tag name="PLACEHOLDER" val="7"/>
</p:tagLst>
</file>

<file path=ppt/tags/tag113.xml><?xml version="1.0" encoding="utf-8"?>
<p:tagLst xmlns:a="http://schemas.openxmlformats.org/drawingml/2006/main" xmlns:r="http://schemas.openxmlformats.org/officeDocument/2006/relationships" xmlns:p="http://schemas.openxmlformats.org/presentationml/2006/main">
  <p:tag name="PLACEHOLDER" val="8"/>
</p:tagLst>
</file>

<file path=ppt/tags/tag114.xml><?xml version="1.0" encoding="utf-8"?>
<p:tagLst xmlns:a="http://schemas.openxmlformats.org/drawingml/2006/main" xmlns:r="http://schemas.openxmlformats.org/officeDocument/2006/relationships" xmlns:p="http://schemas.openxmlformats.org/presentationml/2006/main">
  <p:tag name="PLACEHOLDER" val="9"/>
</p:tagLst>
</file>

<file path=ppt/tags/tag115.xml><?xml version="1.0" encoding="utf-8"?>
<p:tagLst xmlns:a="http://schemas.openxmlformats.org/drawingml/2006/main" xmlns:r="http://schemas.openxmlformats.org/officeDocument/2006/relationships" xmlns:p="http://schemas.openxmlformats.org/presentationml/2006/main">
  <p:tag name="PLACEHOLDER" val="10"/>
</p:tagLst>
</file>

<file path=ppt/tags/tag116.xml><?xml version="1.0" encoding="utf-8"?>
<p:tagLst xmlns:a="http://schemas.openxmlformats.org/drawingml/2006/main" xmlns:r="http://schemas.openxmlformats.org/officeDocument/2006/relationships" xmlns:p="http://schemas.openxmlformats.org/presentationml/2006/main">
  <p:tag name="PLACEHOLDER" val="11"/>
</p:tagLst>
</file>

<file path=ppt/tags/tag117.xml><?xml version="1.0" encoding="utf-8"?>
<p:tagLst xmlns:a="http://schemas.openxmlformats.org/drawingml/2006/main" xmlns:r="http://schemas.openxmlformats.org/officeDocument/2006/relationships" xmlns:p="http://schemas.openxmlformats.org/presentationml/2006/main">
  <p:tag name="PLACEHOLDER" val="12"/>
</p:tagLst>
</file>

<file path=ppt/tags/tag118.xml><?xml version="1.0" encoding="utf-8"?>
<p:tagLst xmlns:a="http://schemas.openxmlformats.org/drawingml/2006/main" xmlns:r="http://schemas.openxmlformats.org/officeDocument/2006/relationships" xmlns:p="http://schemas.openxmlformats.org/presentationml/2006/main">
  <p:tag name="PLACEHOLDER" val="13"/>
</p:tagLst>
</file>

<file path=ppt/tags/tag119.xml><?xml version="1.0" encoding="utf-8"?>
<p:tagLst xmlns:a="http://schemas.openxmlformats.org/drawingml/2006/main" xmlns:r="http://schemas.openxmlformats.org/officeDocument/2006/relationships" xmlns:p="http://schemas.openxmlformats.org/presentationml/2006/main">
  <p:tag name="PLACEHOLDER" val="14"/>
</p:tagLst>
</file>

<file path=ppt/tags/tag12.xml><?xml version="1.0" encoding="utf-8"?>
<p:tagLst xmlns:a="http://schemas.openxmlformats.org/drawingml/2006/main" xmlns:r="http://schemas.openxmlformats.org/officeDocument/2006/relationships" xmlns:p="http://schemas.openxmlformats.org/presentationml/2006/main">
  <p:tag name="PLACEHOLDER" val="11"/>
</p:tagLst>
</file>

<file path=ppt/tags/tag120.xml><?xml version="1.0" encoding="utf-8"?>
<p:tagLst xmlns:a="http://schemas.openxmlformats.org/drawingml/2006/main" xmlns:r="http://schemas.openxmlformats.org/officeDocument/2006/relationships" xmlns:p="http://schemas.openxmlformats.org/presentationml/2006/main">
  <p:tag name="PLACEHOLDER" val="15"/>
</p:tagLst>
</file>

<file path=ppt/tags/tag121.xml><?xml version="1.0" encoding="utf-8"?>
<p:tagLst xmlns:a="http://schemas.openxmlformats.org/drawingml/2006/main" xmlns:r="http://schemas.openxmlformats.org/officeDocument/2006/relationships" xmlns:p="http://schemas.openxmlformats.org/presentationml/2006/main">
  <p:tag name="PLACEHOLDER" val="16"/>
</p:tagLst>
</file>

<file path=ppt/tags/tag122.xml><?xml version="1.0" encoding="utf-8"?>
<p:tagLst xmlns:a="http://schemas.openxmlformats.org/drawingml/2006/main" xmlns:r="http://schemas.openxmlformats.org/officeDocument/2006/relationships" xmlns:p="http://schemas.openxmlformats.org/presentationml/2006/main">
  <p:tag name="PLACEHOLDER" val="17"/>
</p:tagLst>
</file>

<file path=ppt/tags/tag123.xml><?xml version="1.0" encoding="utf-8"?>
<p:tagLst xmlns:a="http://schemas.openxmlformats.org/drawingml/2006/main" xmlns:r="http://schemas.openxmlformats.org/officeDocument/2006/relationships" xmlns:p="http://schemas.openxmlformats.org/presentationml/2006/main">
  <p:tag name="PLACEHOLDER" val="18"/>
</p:tagLst>
</file>

<file path=ppt/tags/tag124.xml><?xml version="1.0" encoding="utf-8"?>
<p:tagLst xmlns:a="http://schemas.openxmlformats.org/drawingml/2006/main" xmlns:r="http://schemas.openxmlformats.org/officeDocument/2006/relationships" xmlns:p="http://schemas.openxmlformats.org/presentationml/2006/main">
  <p:tag name="PLACEHOLDER" val="19"/>
</p:tagLst>
</file>

<file path=ppt/tags/tag125.xml><?xml version="1.0" encoding="utf-8"?>
<p:tagLst xmlns:a="http://schemas.openxmlformats.org/drawingml/2006/main" xmlns:r="http://schemas.openxmlformats.org/officeDocument/2006/relationships" xmlns:p="http://schemas.openxmlformats.org/presentationml/2006/main">
  <p:tag name="PLACEHOLDER" val="20"/>
</p:tagLst>
</file>

<file path=ppt/tags/tag126.xml><?xml version="1.0" encoding="utf-8"?>
<p:tagLst xmlns:a="http://schemas.openxmlformats.org/drawingml/2006/main" xmlns:r="http://schemas.openxmlformats.org/officeDocument/2006/relationships" xmlns:p="http://schemas.openxmlformats.org/presentationml/2006/main">
  <p:tag name="PLACEHOLDER" val="1"/>
</p:tagLst>
</file>

<file path=ppt/tags/tag127.xml><?xml version="1.0" encoding="utf-8"?>
<p:tagLst xmlns:a="http://schemas.openxmlformats.org/drawingml/2006/main" xmlns:r="http://schemas.openxmlformats.org/officeDocument/2006/relationships" xmlns:p="http://schemas.openxmlformats.org/presentationml/2006/main">
  <p:tag name="PLACEHOLDER" val="2"/>
</p:tagLst>
</file>

<file path=ppt/tags/tag128.xml><?xml version="1.0" encoding="utf-8"?>
<p:tagLst xmlns:a="http://schemas.openxmlformats.org/drawingml/2006/main" xmlns:r="http://schemas.openxmlformats.org/officeDocument/2006/relationships" xmlns:p="http://schemas.openxmlformats.org/presentationml/2006/main">
  <p:tag name="PLACEHOLDER" val="3"/>
</p:tagLst>
</file>

<file path=ppt/tags/tag129.xml><?xml version="1.0" encoding="utf-8"?>
<p:tagLst xmlns:a="http://schemas.openxmlformats.org/drawingml/2006/main" xmlns:r="http://schemas.openxmlformats.org/officeDocument/2006/relationships" xmlns:p="http://schemas.openxmlformats.org/presentationml/2006/main">
  <p:tag name="PLACEHOLDER" val="4"/>
</p:tagLst>
</file>

<file path=ppt/tags/tag13.xml><?xml version="1.0" encoding="utf-8"?>
<p:tagLst xmlns:a="http://schemas.openxmlformats.org/drawingml/2006/main" xmlns:r="http://schemas.openxmlformats.org/officeDocument/2006/relationships" xmlns:p="http://schemas.openxmlformats.org/presentationml/2006/main">
  <p:tag name="PLACEHOLDER" val="12"/>
</p:tagLst>
</file>

<file path=ppt/tags/tag130.xml><?xml version="1.0" encoding="utf-8"?>
<p:tagLst xmlns:a="http://schemas.openxmlformats.org/drawingml/2006/main" xmlns:r="http://schemas.openxmlformats.org/officeDocument/2006/relationships" xmlns:p="http://schemas.openxmlformats.org/presentationml/2006/main">
  <p:tag name="PLACEHOLDER" val="5"/>
</p:tagLst>
</file>

<file path=ppt/tags/tag131.xml><?xml version="1.0" encoding="utf-8"?>
<p:tagLst xmlns:a="http://schemas.openxmlformats.org/drawingml/2006/main" xmlns:r="http://schemas.openxmlformats.org/officeDocument/2006/relationships" xmlns:p="http://schemas.openxmlformats.org/presentationml/2006/main">
  <p:tag name="PLACEHOLDER" val="6"/>
</p:tagLst>
</file>

<file path=ppt/tags/tag132.xml><?xml version="1.0" encoding="utf-8"?>
<p:tagLst xmlns:a="http://schemas.openxmlformats.org/drawingml/2006/main" xmlns:r="http://schemas.openxmlformats.org/officeDocument/2006/relationships" xmlns:p="http://schemas.openxmlformats.org/presentationml/2006/main">
  <p:tag name="PLACEHOLDER" val="7"/>
</p:tagLst>
</file>

<file path=ppt/tags/tag133.xml><?xml version="1.0" encoding="utf-8"?>
<p:tagLst xmlns:a="http://schemas.openxmlformats.org/drawingml/2006/main" xmlns:r="http://schemas.openxmlformats.org/officeDocument/2006/relationships" xmlns:p="http://schemas.openxmlformats.org/presentationml/2006/main">
  <p:tag name="PLACEHOLDER" val="8"/>
</p:tagLst>
</file>

<file path=ppt/tags/tag134.xml><?xml version="1.0" encoding="utf-8"?>
<p:tagLst xmlns:a="http://schemas.openxmlformats.org/drawingml/2006/main" xmlns:r="http://schemas.openxmlformats.org/officeDocument/2006/relationships" xmlns:p="http://schemas.openxmlformats.org/presentationml/2006/main">
  <p:tag name="PLACEHOLDER" val="9"/>
</p:tagLst>
</file>

<file path=ppt/tags/tag135.xml><?xml version="1.0" encoding="utf-8"?>
<p:tagLst xmlns:a="http://schemas.openxmlformats.org/drawingml/2006/main" xmlns:r="http://schemas.openxmlformats.org/officeDocument/2006/relationships" xmlns:p="http://schemas.openxmlformats.org/presentationml/2006/main">
  <p:tag name="PLACEHOLDER" val="10"/>
</p:tagLst>
</file>

<file path=ppt/tags/tag136.xml><?xml version="1.0" encoding="utf-8"?>
<p:tagLst xmlns:a="http://schemas.openxmlformats.org/drawingml/2006/main" xmlns:r="http://schemas.openxmlformats.org/officeDocument/2006/relationships" xmlns:p="http://schemas.openxmlformats.org/presentationml/2006/main">
  <p:tag name="PLACEHOLDER" val="11"/>
</p:tagLst>
</file>

<file path=ppt/tags/tag137.xml><?xml version="1.0" encoding="utf-8"?>
<p:tagLst xmlns:a="http://schemas.openxmlformats.org/drawingml/2006/main" xmlns:r="http://schemas.openxmlformats.org/officeDocument/2006/relationships" xmlns:p="http://schemas.openxmlformats.org/presentationml/2006/main">
  <p:tag name="PLACEHOLDER" val="12"/>
</p:tagLst>
</file>

<file path=ppt/tags/tag138.xml><?xml version="1.0" encoding="utf-8"?>
<p:tagLst xmlns:a="http://schemas.openxmlformats.org/drawingml/2006/main" xmlns:r="http://schemas.openxmlformats.org/officeDocument/2006/relationships" xmlns:p="http://schemas.openxmlformats.org/presentationml/2006/main">
  <p:tag name="PLACEHOLDER" val="13"/>
</p:tagLst>
</file>

<file path=ppt/tags/tag139.xml><?xml version="1.0" encoding="utf-8"?>
<p:tagLst xmlns:a="http://schemas.openxmlformats.org/drawingml/2006/main" xmlns:r="http://schemas.openxmlformats.org/officeDocument/2006/relationships" xmlns:p="http://schemas.openxmlformats.org/presentationml/2006/main">
  <p:tag name="PLACEHOLDER" val="14"/>
</p:tagLst>
</file>

<file path=ppt/tags/tag14.xml><?xml version="1.0" encoding="utf-8"?>
<p:tagLst xmlns:a="http://schemas.openxmlformats.org/drawingml/2006/main" xmlns:r="http://schemas.openxmlformats.org/officeDocument/2006/relationships" xmlns:p="http://schemas.openxmlformats.org/presentationml/2006/main">
  <p:tag name="PLACEHOLDER" val="13"/>
</p:tagLst>
</file>

<file path=ppt/tags/tag140.xml><?xml version="1.0" encoding="utf-8"?>
<p:tagLst xmlns:a="http://schemas.openxmlformats.org/drawingml/2006/main" xmlns:r="http://schemas.openxmlformats.org/officeDocument/2006/relationships" xmlns:p="http://schemas.openxmlformats.org/presentationml/2006/main">
  <p:tag name="PLACEHOLDER" val="15"/>
</p:tagLst>
</file>

<file path=ppt/tags/tag141.xml><?xml version="1.0" encoding="utf-8"?>
<p:tagLst xmlns:a="http://schemas.openxmlformats.org/drawingml/2006/main" xmlns:r="http://schemas.openxmlformats.org/officeDocument/2006/relationships" xmlns:p="http://schemas.openxmlformats.org/presentationml/2006/main">
  <p:tag name="PLACEHOLDER" val="16"/>
</p:tagLst>
</file>

<file path=ppt/tags/tag142.xml><?xml version="1.0" encoding="utf-8"?>
<p:tagLst xmlns:a="http://schemas.openxmlformats.org/drawingml/2006/main" xmlns:r="http://schemas.openxmlformats.org/officeDocument/2006/relationships" xmlns:p="http://schemas.openxmlformats.org/presentationml/2006/main">
  <p:tag name="PLACEHOLDER" val="17"/>
</p:tagLst>
</file>

<file path=ppt/tags/tag143.xml><?xml version="1.0" encoding="utf-8"?>
<p:tagLst xmlns:a="http://schemas.openxmlformats.org/drawingml/2006/main" xmlns:r="http://schemas.openxmlformats.org/officeDocument/2006/relationships" xmlns:p="http://schemas.openxmlformats.org/presentationml/2006/main">
  <p:tag name="PLACEHOLDER" val="18"/>
</p:tagLst>
</file>

<file path=ppt/tags/tag144.xml><?xml version="1.0" encoding="utf-8"?>
<p:tagLst xmlns:a="http://schemas.openxmlformats.org/drawingml/2006/main" xmlns:r="http://schemas.openxmlformats.org/officeDocument/2006/relationships" xmlns:p="http://schemas.openxmlformats.org/presentationml/2006/main">
  <p:tag name="PLACEHOLDER" val="19"/>
</p:tagLst>
</file>

<file path=ppt/tags/tag145.xml><?xml version="1.0" encoding="utf-8"?>
<p:tagLst xmlns:a="http://schemas.openxmlformats.org/drawingml/2006/main" xmlns:r="http://schemas.openxmlformats.org/officeDocument/2006/relationships" xmlns:p="http://schemas.openxmlformats.org/presentationml/2006/main">
  <p:tag name="PLACEHOLDER" val="20"/>
</p:tagLst>
</file>

<file path=ppt/tags/tag146.xml><?xml version="1.0" encoding="utf-8"?>
<p:tagLst xmlns:a="http://schemas.openxmlformats.org/drawingml/2006/main" xmlns:r="http://schemas.openxmlformats.org/officeDocument/2006/relationships" xmlns:p="http://schemas.openxmlformats.org/presentationml/2006/main">
  <p:tag name="PLACEHOLDER" val="1"/>
</p:tagLst>
</file>

<file path=ppt/tags/tag147.xml><?xml version="1.0" encoding="utf-8"?>
<p:tagLst xmlns:a="http://schemas.openxmlformats.org/drawingml/2006/main" xmlns:r="http://schemas.openxmlformats.org/officeDocument/2006/relationships" xmlns:p="http://schemas.openxmlformats.org/presentationml/2006/main">
  <p:tag name="PLACEHOLDER" val="2"/>
</p:tagLst>
</file>

<file path=ppt/tags/tag148.xml><?xml version="1.0" encoding="utf-8"?>
<p:tagLst xmlns:a="http://schemas.openxmlformats.org/drawingml/2006/main" xmlns:r="http://schemas.openxmlformats.org/officeDocument/2006/relationships" xmlns:p="http://schemas.openxmlformats.org/presentationml/2006/main">
  <p:tag name="PLACEHOLDER" val="3"/>
</p:tagLst>
</file>

<file path=ppt/tags/tag149.xml><?xml version="1.0" encoding="utf-8"?>
<p:tagLst xmlns:a="http://schemas.openxmlformats.org/drawingml/2006/main" xmlns:r="http://schemas.openxmlformats.org/officeDocument/2006/relationships" xmlns:p="http://schemas.openxmlformats.org/presentationml/2006/main">
  <p:tag name="PLACEHOLDER" val="4"/>
</p:tagLst>
</file>

<file path=ppt/tags/tag15.xml><?xml version="1.0" encoding="utf-8"?>
<p:tagLst xmlns:a="http://schemas.openxmlformats.org/drawingml/2006/main" xmlns:r="http://schemas.openxmlformats.org/officeDocument/2006/relationships" xmlns:p="http://schemas.openxmlformats.org/presentationml/2006/main">
  <p:tag name="PLACEHOLDER" val="14"/>
</p:tagLst>
</file>

<file path=ppt/tags/tag150.xml><?xml version="1.0" encoding="utf-8"?>
<p:tagLst xmlns:a="http://schemas.openxmlformats.org/drawingml/2006/main" xmlns:r="http://schemas.openxmlformats.org/officeDocument/2006/relationships" xmlns:p="http://schemas.openxmlformats.org/presentationml/2006/main">
  <p:tag name="PLACEHOLDER" val="5"/>
</p:tagLst>
</file>

<file path=ppt/tags/tag151.xml><?xml version="1.0" encoding="utf-8"?>
<p:tagLst xmlns:a="http://schemas.openxmlformats.org/drawingml/2006/main" xmlns:r="http://schemas.openxmlformats.org/officeDocument/2006/relationships" xmlns:p="http://schemas.openxmlformats.org/presentationml/2006/main">
  <p:tag name="PLACEHOLDER" val="6"/>
</p:tagLst>
</file>

<file path=ppt/tags/tag152.xml><?xml version="1.0" encoding="utf-8"?>
<p:tagLst xmlns:a="http://schemas.openxmlformats.org/drawingml/2006/main" xmlns:r="http://schemas.openxmlformats.org/officeDocument/2006/relationships" xmlns:p="http://schemas.openxmlformats.org/presentationml/2006/main">
  <p:tag name="PLACEHOLDER" val="7"/>
</p:tagLst>
</file>

<file path=ppt/tags/tag153.xml><?xml version="1.0" encoding="utf-8"?>
<p:tagLst xmlns:a="http://schemas.openxmlformats.org/drawingml/2006/main" xmlns:r="http://schemas.openxmlformats.org/officeDocument/2006/relationships" xmlns:p="http://schemas.openxmlformats.org/presentationml/2006/main">
  <p:tag name="PLACEHOLDER" val="8"/>
</p:tagLst>
</file>

<file path=ppt/tags/tag154.xml><?xml version="1.0" encoding="utf-8"?>
<p:tagLst xmlns:a="http://schemas.openxmlformats.org/drawingml/2006/main" xmlns:r="http://schemas.openxmlformats.org/officeDocument/2006/relationships" xmlns:p="http://schemas.openxmlformats.org/presentationml/2006/main">
  <p:tag name="PLACEHOLDER" val="9"/>
</p:tagLst>
</file>

<file path=ppt/tags/tag155.xml><?xml version="1.0" encoding="utf-8"?>
<p:tagLst xmlns:a="http://schemas.openxmlformats.org/drawingml/2006/main" xmlns:r="http://schemas.openxmlformats.org/officeDocument/2006/relationships" xmlns:p="http://schemas.openxmlformats.org/presentationml/2006/main">
  <p:tag name="PLACEHOLDER" val="10"/>
</p:tagLst>
</file>

<file path=ppt/tags/tag156.xml><?xml version="1.0" encoding="utf-8"?>
<p:tagLst xmlns:a="http://schemas.openxmlformats.org/drawingml/2006/main" xmlns:r="http://schemas.openxmlformats.org/officeDocument/2006/relationships" xmlns:p="http://schemas.openxmlformats.org/presentationml/2006/main">
  <p:tag name="PLACEHOLDER" val="11"/>
</p:tagLst>
</file>

<file path=ppt/tags/tag157.xml><?xml version="1.0" encoding="utf-8"?>
<p:tagLst xmlns:a="http://schemas.openxmlformats.org/drawingml/2006/main" xmlns:r="http://schemas.openxmlformats.org/officeDocument/2006/relationships" xmlns:p="http://schemas.openxmlformats.org/presentationml/2006/main">
  <p:tag name="PLACEHOLDER" val="12"/>
</p:tagLst>
</file>

<file path=ppt/tags/tag158.xml><?xml version="1.0" encoding="utf-8"?>
<p:tagLst xmlns:a="http://schemas.openxmlformats.org/drawingml/2006/main" xmlns:r="http://schemas.openxmlformats.org/officeDocument/2006/relationships" xmlns:p="http://schemas.openxmlformats.org/presentationml/2006/main">
  <p:tag name="PLACEHOLDER" val="13"/>
</p:tagLst>
</file>

<file path=ppt/tags/tag159.xml><?xml version="1.0" encoding="utf-8"?>
<p:tagLst xmlns:a="http://schemas.openxmlformats.org/drawingml/2006/main" xmlns:r="http://schemas.openxmlformats.org/officeDocument/2006/relationships" xmlns:p="http://schemas.openxmlformats.org/presentationml/2006/main">
  <p:tag name="PLACEHOLDER" val="14"/>
</p:tagLst>
</file>

<file path=ppt/tags/tag16.xml><?xml version="1.0" encoding="utf-8"?>
<p:tagLst xmlns:a="http://schemas.openxmlformats.org/drawingml/2006/main" xmlns:r="http://schemas.openxmlformats.org/officeDocument/2006/relationships" xmlns:p="http://schemas.openxmlformats.org/presentationml/2006/main">
  <p:tag name="PLACEHOLDER" val="15"/>
</p:tagLst>
</file>

<file path=ppt/tags/tag160.xml><?xml version="1.0" encoding="utf-8"?>
<p:tagLst xmlns:a="http://schemas.openxmlformats.org/drawingml/2006/main" xmlns:r="http://schemas.openxmlformats.org/officeDocument/2006/relationships" xmlns:p="http://schemas.openxmlformats.org/presentationml/2006/main">
  <p:tag name="PLACEHOLDER" val="15"/>
</p:tagLst>
</file>

<file path=ppt/tags/tag161.xml><?xml version="1.0" encoding="utf-8"?>
<p:tagLst xmlns:a="http://schemas.openxmlformats.org/drawingml/2006/main" xmlns:r="http://schemas.openxmlformats.org/officeDocument/2006/relationships" xmlns:p="http://schemas.openxmlformats.org/presentationml/2006/main">
  <p:tag name="PLACEHOLDER" val="16"/>
</p:tagLst>
</file>

<file path=ppt/tags/tag162.xml><?xml version="1.0" encoding="utf-8"?>
<p:tagLst xmlns:a="http://schemas.openxmlformats.org/drawingml/2006/main" xmlns:r="http://schemas.openxmlformats.org/officeDocument/2006/relationships" xmlns:p="http://schemas.openxmlformats.org/presentationml/2006/main">
  <p:tag name="PLACEHOLDER" val="17"/>
</p:tagLst>
</file>

<file path=ppt/tags/tag163.xml><?xml version="1.0" encoding="utf-8"?>
<p:tagLst xmlns:a="http://schemas.openxmlformats.org/drawingml/2006/main" xmlns:r="http://schemas.openxmlformats.org/officeDocument/2006/relationships" xmlns:p="http://schemas.openxmlformats.org/presentationml/2006/main">
  <p:tag name="PLACEHOLDER" val="18"/>
</p:tagLst>
</file>

<file path=ppt/tags/tag164.xml><?xml version="1.0" encoding="utf-8"?>
<p:tagLst xmlns:a="http://schemas.openxmlformats.org/drawingml/2006/main" xmlns:r="http://schemas.openxmlformats.org/officeDocument/2006/relationships" xmlns:p="http://schemas.openxmlformats.org/presentationml/2006/main">
  <p:tag name="PLACEHOLDER" val="19"/>
</p:tagLst>
</file>

<file path=ppt/tags/tag165.xml><?xml version="1.0" encoding="utf-8"?>
<p:tagLst xmlns:a="http://schemas.openxmlformats.org/drawingml/2006/main" xmlns:r="http://schemas.openxmlformats.org/officeDocument/2006/relationships" xmlns:p="http://schemas.openxmlformats.org/presentationml/2006/main">
  <p:tag name="PLACEHOLDER" val="20"/>
</p:tagLst>
</file>

<file path=ppt/tags/tag166.xml><?xml version="1.0" encoding="utf-8"?>
<p:tagLst xmlns:a="http://schemas.openxmlformats.org/drawingml/2006/main" xmlns:r="http://schemas.openxmlformats.org/officeDocument/2006/relationships" xmlns:p="http://schemas.openxmlformats.org/presentationml/2006/main">
  <p:tag name="PLACEHOLDER" val="1"/>
</p:tagLst>
</file>

<file path=ppt/tags/tag167.xml><?xml version="1.0" encoding="utf-8"?>
<p:tagLst xmlns:a="http://schemas.openxmlformats.org/drawingml/2006/main" xmlns:r="http://schemas.openxmlformats.org/officeDocument/2006/relationships" xmlns:p="http://schemas.openxmlformats.org/presentationml/2006/main">
  <p:tag name="PLACEHOLDER" val="2"/>
</p:tagLst>
</file>

<file path=ppt/tags/tag168.xml><?xml version="1.0" encoding="utf-8"?>
<p:tagLst xmlns:a="http://schemas.openxmlformats.org/drawingml/2006/main" xmlns:r="http://schemas.openxmlformats.org/officeDocument/2006/relationships" xmlns:p="http://schemas.openxmlformats.org/presentationml/2006/main">
  <p:tag name="PLACEHOLDER" val="3"/>
</p:tagLst>
</file>

<file path=ppt/tags/tag169.xml><?xml version="1.0" encoding="utf-8"?>
<p:tagLst xmlns:a="http://schemas.openxmlformats.org/drawingml/2006/main" xmlns:r="http://schemas.openxmlformats.org/officeDocument/2006/relationships" xmlns:p="http://schemas.openxmlformats.org/presentationml/2006/main">
  <p:tag name="PLACEHOLDER" val="4"/>
</p:tagLst>
</file>

<file path=ppt/tags/tag17.xml><?xml version="1.0" encoding="utf-8"?>
<p:tagLst xmlns:a="http://schemas.openxmlformats.org/drawingml/2006/main" xmlns:r="http://schemas.openxmlformats.org/officeDocument/2006/relationships" xmlns:p="http://schemas.openxmlformats.org/presentationml/2006/main">
  <p:tag name="PLACEHOLDER" val="16"/>
</p:tagLst>
</file>

<file path=ppt/tags/tag170.xml><?xml version="1.0" encoding="utf-8"?>
<p:tagLst xmlns:a="http://schemas.openxmlformats.org/drawingml/2006/main" xmlns:r="http://schemas.openxmlformats.org/officeDocument/2006/relationships" xmlns:p="http://schemas.openxmlformats.org/presentationml/2006/main">
  <p:tag name="PLACEHOLDER" val="5"/>
</p:tagLst>
</file>

<file path=ppt/tags/tag171.xml><?xml version="1.0" encoding="utf-8"?>
<p:tagLst xmlns:a="http://schemas.openxmlformats.org/drawingml/2006/main" xmlns:r="http://schemas.openxmlformats.org/officeDocument/2006/relationships" xmlns:p="http://schemas.openxmlformats.org/presentationml/2006/main">
  <p:tag name="PLACEHOLDER" val="6"/>
</p:tagLst>
</file>

<file path=ppt/tags/tag172.xml><?xml version="1.0" encoding="utf-8"?>
<p:tagLst xmlns:a="http://schemas.openxmlformats.org/drawingml/2006/main" xmlns:r="http://schemas.openxmlformats.org/officeDocument/2006/relationships" xmlns:p="http://schemas.openxmlformats.org/presentationml/2006/main">
  <p:tag name="PLACEHOLDER" val="7"/>
</p:tagLst>
</file>

<file path=ppt/tags/tag173.xml><?xml version="1.0" encoding="utf-8"?>
<p:tagLst xmlns:a="http://schemas.openxmlformats.org/drawingml/2006/main" xmlns:r="http://schemas.openxmlformats.org/officeDocument/2006/relationships" xmlns:p="http://schemas.openxmlformats.org/presentationml/2006/main">
  <p:tag name="PLACEHOLDER" val="8"/>
</p:tagLst>
</file>

<file path=ppt/tags/tag174.xml><?xml version="1.0" encoding="utf-8"?>
<p:tagLst xmlns:a="http://schemas.openxmlformats.org/drawingml/2006/main" xmlns:r="http://schemas.openxmlformats.org/officeDocument/2006/relationships" xmlns:p="http://schemas.openxmlformats.org/presentationml/2006/main">
  <p:tag name="PLACEHOLDER" val="9"/>
</p:tagLst>
</file>

<file path=ppt/tags/tag175.xml><?xml version="1.0" encoding="utf-8"?>
<p:tagLst xmlns:a="http://schemas.openxmlformats.org/drawingml/2006/main" xmlns:r="http://schemas.openxmlformats.org/officeDocument/2006/relationships" xmlns:p="http://schemas.openxmlformats.org/presentationml/2006/main">
  <p:tag name="PLACEHOLDER" val="10"/>
</p:tagLst>
</file>

<file path=ppt/tags/tag176.xml><?xml version="1.0" encoding="utf-8"?>
<p:tagLst xmlns:a="http://schemas.openxmlformats.org/drawingml/2006/main" xmlns:r="http://schemas.openxmlformats.org/officeDocument/2006/relationships" xmlns:p="http://schemas.openxmlformats.org/presentationml/2006/main">
  <p:tag name="PLACEHOLDER" val="11"/>
</p:tagLst>
</file>

<file path=ppt/tags/tag177.xml><?xml version="1.0" encoding="utf-8"?>
<p:tagLst xmlns:a="http://schemas.openxmlformats.org/drawingml/2006/main" xmlns:r="http://schemas.openxmlformats.org/officeDocument/2006/relationships" xmlns:p="http://schemas.openxmlformats.org/presentationml/2006/main">
  <p:tag name="PLACEHOLDER" val="12"/>
</p:tagLst>
</file>

<file path=ppt/tags/tag178.xml><?xml version="1.0" encoding="utf-8"?>
<p:tagLst xmlns:a="http://schemas.openxmlformats.org/drawingml/2006/main" xmlns:r="http://schemas.openxmlformats.org/officeDocument/2006/relationships" xmlns:p="http://schemas.openxmlformats.org/presentationml/2006/main">
  <p:tag name="PLACEHOLDER" val="13"/>
</p:tagLst>
</file>

<file path=ppt/tags/tag179.xml><?xml version="1.0" encoding="utf-8"?>
<p:tagLst xmlns:a="http://schemas.openxmlformats.org/drawingml/2006/main" xmlns:r="http://schemas.openxmlformats.org/officeDocument/2006/relationships" xmlns:p="http://schemas.openxmlformats.org/presentationml/2006/main">
  <p:tag name="PLACEHOLDER" val="14"/>
</p:tagLst>
</file>

<file path=ppt/tags/tag18.xml><?xml version="1.0" encoding="utf-8"?>
<p:tagLst xmlns:a="http://schemas.openxmlformats.org/drawingml/2006/main" xmlns:r="http://schemas.openxmlformats.org/officeDocument/2006/relationships" xmlns:p="http://schemas.openxmlformats.org/presentationml/2006/main">
  <p:tag name="PLACEHOLDER" val="17"/>
</p:tagLst>
</file>

<file path=ppt/tags/tag180.xml><?xml version="1.0" encoding="utf-8"?>
<p:tagLst xmlns:a="http://schemas.openxmlformats.org/drawingml/2006/main" xmlns:r="http://schemas.openxmlformats.org/officeDocument/2006/relationships" xmlns:p="http://schemas.openxmlformats.org/presentationml/2006/main">
  <p:tag name="PLACEHOLDER" val="15"/>
</p:tagLst>
</file>

<file path=ppt/tags/tag181.xml><?xml version="1.0" encoding="utf-8"?>
<p:tagLst xmlns:a="http://schemas.openxmlformats.org/drawingml/2006/main" xmlns:r="http://schemas.openxmlformats.org/officeDocument/2006/relationships" xmlns:p="http://schemas.openxmlformats.org/presentationml/2006/main">
  <p:tag name="PLACEHOLDER" val="16"/>
</p:tagLst>
</file>

<file path=ppt/tags/tag182.xml><?xml version="1.0" encoding="utf-8"?>
<p:tagLst xmlns:a="http://schemas.openxmlformats.org/drawingml/2006/main" xmlns:r="http://schemas.openxmlformats.org/officeDocument/2006/relationships" xmlns:p="http://schemas.openxmlformats.org/presentationml/2006/main">
  <p:tag name="PLACEHOLDER" val="17"/>
</p:tagLst>
</file>

<file path=ppt/tags/tag183.xml><?xml version="1.0" encoding="utf-8"?>
<p:tagLst xmlns:a="http://schemas.openxmlformats.org/drawingml/2006/main" xmlns:r="http://schemas.openxmlformats.org/officeDocument/2006/relationships" xmlns:p="http://schemas.openxmlformats.org/presentationml/2006/main">
  <p:tag name="PLACEHOLDER" val="18"/>
</p:tagLst>
</file>

<file path=ppt/tags/tag184.xml><?xml version="1.0" encoding="utf-8"?>
<p:tagLst xmlns:a="http://schemas.openxmlformats.org/drawingml/2006/main" xmlns:r="http://schemas.openxmlformats.org/officeDocument/2006/relationships" xmlns:p="http://schemas.openxmlformats.org/presentationml/2006/main">
  <p:tag name="PLACEHOLDER" val="19"/>
</p:tagLst>
</file>

<file path=ppt/tags/tag185.xml><?xml version="1.0" encoding="utf-8"?>
<p:tagLst xmlns:a="http://schemas.openxmlformats.org/drawingml/2006/main" xmlns:r="http://schemas.openxmlformats.org/officeDocument/2006/relationships" xmlns:p="http://schemas.openxmlformats.org/presentationml/2006/main">
  <p:tag name="PLACEHOLDER" val="20"/>
</p:tagLst>
</file>

<file path=ppt/tags/tag186.xml><?xml version="1.0" encoding="utf-8"?>
<p:tagLst xmlns:a="http://schemas.openxmlformats.org/drawingml/2006/main" xmlns:r="http://schemas.openxmlformats.org/officeDocument/2006/relationships" xmlns:p="http://schemas.openxmlformats.org/presentationml/2006/main">
  <p:tag name="PLACEHOLDER" val="1"/>
</p:tagLst>
</file>

<file path=ppt/tags/tag187.xml><?xml version="1.0" encoding="utf-8"?>
<p:tagLst xmlns:a="http://schemas.openxmlformats.org/drawingml/2006/main" xmlns:r="http://schemas.openxmlformats.org/officeDocument/2006/relationships" xmlns:p="http://schemas.openxmlformats.org/presentationml/2006/main">
  <p:tag name="PLACEHOLDER" val="2"/>
</p:tagLst>
</file>

<file path=ppt/tags/tag188.xml><?xml version="1.0" encoding="utf-8"?>
<p:tagLst xmlns:a="http://schemas.openxmlformats.org/drawingml/2006/main" xmlns:r="http://schemas.openxmlformats.org/officeDocument/2006/relationships" xmlns:p="http://schemas.openxmlformats.org/presentationml/2006/main">
  <p:tag name="PLACEHOLDER" val="3"/>
</p:tagLst>
</file>

<file path=ppt/tags/tag189.xml><?xml version="1.0" encoding="utf-8"?>
<p:tagLst xmlns:a="http://schemas.openxmlformats.org/drawingml/2006/main" xmlns:r="http://schemas.openxmlformats.org/officeDocument/2006/relationships" xmlns:p="http://schemas.openxmlformats.org/presentationml/2006/main">
  <p:tag name="PLACEHOLDER" val="4"/>
</p:tagLst>
</file>

<file path=ppt/tags/tag19.xml><?xml version="1.0" encoding="utf-8"?>
<p:tagLst xmlns:a="http://schemas.openxmlformats.org/drawingml/2006/main" xmlns:r="http://schemas.openxmlformats.org/officeDocument/2006/relationships" xmlns:p="http://schemas.openxmlformats.org/presentationml/2006/main">
  <p:tag name="PLACEHOLDER" val="18"/>
</p:tagLst>
</file>

<file path=ppt/tags/tag190.xml><?xml version="1.0" encoding="utf-8"?>
<p:tagLst xmlns:a="http://schemas.openxmlformats.org/drawingml/2006/main" xmlns:r="http://schemas.openxmlformats.org/officeDocument/2006/relationships" xmlns:p="http://schemas.openxmlformats.org/presentationml/2006/main">
  <p:tag name="PLACEHOLDER" val="5"/>
</p:tagLst>
</file>

<file path=ppt/tags/tag191.xml><?xml version="1.0" encoding="utf-8"?>
<p:tagLst xmlns:a="http://schemas.openxmlformats.org/drawingml/2006/main" xmlns:r="http://schemas.openxmlformats.org/officeDocument/2006/relationships" xmlns:p="http://schemas.openxmlformats.org/presentationml/2006/main">
  <p:tag name="PLACEHOLDER" val="6"/>
</p:tagLst>
</file>

<file path=ppt/tags/tag192.xml><?xml version="1.0" encoding="utf-8"?>
<p:tagLst xmlns:a="http://schemas.openxmlformats.org/drawingml/2006/main" xmlns:r="http://schemas.openxmlformats.org/officeDocument/2006/relationships" xmlns:p="http://schemas.openxmlformats.org/presentationml/2006/main">
  <p:tag name="PLACEHOLDER" val="7"/>
</p:tagLst>
</file>

<file path=ppt/tags/tag193.xml><?xml version="1.0" encoding="utf-8"?>
<p:tagLst xmlns:a="http://schemas.openxmlformats.org/drawingml/2006/main" xmlns:r="http://schemas.openxmlformats.org/officeDocument/2006/relationships" xmlns:p="http://schemas.openxmlformats.org/presentationml/2006/main">
  <p:tag name="PLACEHOLDER" val="8"/>
</p:tagLst>
</file>

<file path=ppt/tags/tag194.xml><?xml version="1.0" encoding="utf-8"?>
<p:tagLst xmlns:a="http://schemas.openxmlformats.org/drawingml/2006/main" xmlns:r="http://schemas.openxmlformats.org/officeDocument/2006/relationships" xmlns:p="http://schemas.openxmlformats.org/presentationml/2006/main">
  <p:tag name="PLACEHOLDER" val="9"/>
</p:tagLst>
</file>

<file path=ppt/tags/tag195.xml><?xml version="1.0" encoding="utf-8"?>
<p:tagLst xmlns:a="http://schemas.openxmlformats.org/drawingml/2006/main" xmlns:r="http://schemas.openxmlformats.org/officeDocument/2006/relationships" xmlns:p="http://schemas.openxmlformats.org/presentationml/2006/main">
  <p:tag name="PLACEHOLDER" val="10"/>
</p:tagLst>
</file>

<file path=ppt/tags/tag196.xml><?xml version="1.0" encoding="utf-8"?>
<p:tagLst xmlns:a="http://schemas.openxmlformats.org/drawingml/2006/main" xmlns:r="http://schemas.openxmlformats.org/officeDocument/2006/relationships" xmlns:p="http://schemas.openxmlformats.org/presentationml/2006/main">
  <p:tag name="PLACEHOLDER" val="11"/>
</p:tagLst>
</file>

<file path=ppt/tags/tag197.xml><?xml version="1.0" encoding="utf-8"?>
<p:tagLst xmlns:a="http://schemas.openxmlformats.org/drawingml/2006/main" xmlns:r="http://schemas.openxmlformats.org/officeDocument/2006/relationships" xmlns:p="http://schemas.openxmlformats.org/presentationml/2006/main">
  <p:tag name="PLACEHOLDER" val="12"/>
</p:tagLst>
</file>

<file path=ppt/tags/tag198.xml><?xml version="1.0" encoding="utf-8"?>
<p:tagLst xmlns:a="http://schemas.openxmlformats.org/drawingml/2006/main" xmlns:r="http://schemas.openxmlformats.org/officeDocument/2006/relationships" xmlns:p="http://schemas.openxmlformats.org/presentationml/2006/main">
  <p:tag name="PLACEHOLDER" val="13"/>
</p:tagLst>
</file>

<file path=ppt/tags/tag199.xml><?xml version="1.0" encoding="utf-8"?>
<p:tagLst xmlns:a="http://schemas.openxmlformats.org/drawingml/2006/main" xmlns:r="http://schemas.openxmlformats.org/officeDocument/2006/relationships" xmlns:p="http://schemas.openxmlformats.org/presentationml/2006/main">
  <p:tag name="PLACEHOLDER" val="14"/>
</p:tagLst>
</file>

<file path=ppt/tags/tag2.xml><?xml version="1.0" encoding="utf-8"?>
<p:tagLst xmlns:a="http://schemas.openxmlformats.org/drawingml/2006/main" xmlns:r="http://schemas.openxmlformats.org/officeDocument/2006/relationships" xmlns:p="http://schemas.openxmlformats.org/presentationml/2006/main">
  <p:tag name="PLACEHOLDER" val="2"/>
</p:tagLst>
</file>

<file path=ppt/tags/tag20.xml><?xml version="1.0" encoding="utf-8"?>
<p:tagLst xmlns:a="http://schemas.openxmlformats.org/drawingml/2006/main" xmlns:r="http://schemas.openxmlformats.org/officeDocument/2006/relationships" xmlns:p="http://schemas.openxmlformats.org/presentationml/2006/main">
  <p:tag name="PLACEHOLDER" val="19"/>
</p:tagLst>
</file>

<file path=ppt/tags/tag200.xml><?xml version="1.0" encoding="utf-8"?>
<p:tagLst xmlns:a="http://schemas.openxmlformats.org/drawingml/2006/main" xmlns:r="http://schemas.openxmlformats.org/officeDocument/2006/relationships" xmlns:p="http://schemas.openxmlformats.org/presentationml/2006/main">
  <p:tag name="PLACEHOLDER" val="15"/>
</p:tagLst>
</file>

<file path=ppt/tags/tag201.xml><?xml version="1.0" encoding="utf-8"?>
<p:tagLst xmlns:a="http://schemas.openxmlformats.org/drawingml/2006/main" xmlns:r="http://schemas.openxmlformats.org/officeDocument/2006/relationships" xmlns:p="http://schemas.openxmlformats.org/presentationml/2006/main">
  <p:tag name="PLACEHOLDER" val="16"/>
</p:tagLst>
</file>

<file path=ppt/tags/tag202.xml><?xml version="1.0" encoding="utf-8"?>
<p:tagLst xmlns:a="http://schemas.openxmlformats.org/drawingml/2006/main" xmlns:r="http://schemas.openxmlformats.org/officeDocument/2006/relationships" xmlns:p="http://schemas.openxmlformats.org/presentationml/2006/main">
  <p:tag name="PLACEHOLDER" val="17"/>
</p:tagLst>
</file>

<file path=ppt/tags/tag203.xml><?xml version="1.0" encoding="utf-8"?>
<p:tagLst xmlns:a="http://schemas.openxmlformats.org/drawingml/2006/main" xmlns:r="http://schemas.openxmlformats.org/officeDocument/2006/relationships" xmlns:p="http://schemas.openxmlformats.org/presentationml/2006/main">
  <p:tag name="PLACEHOLDER" val="18"/>
</p:tagLst>
</file>

<file path=ppt/tags/tag204.xml><?xml version="1.0" encoding="utf-8"?>
<p:tagLst xmlns:a="http://schemas.openxmlformats.org/drawingml/2006/main" xmlns:r="http://schemas.openxmlformats.org/officeDocument/2006/relationships" xmlns:p="http://schemas.openxmlformats.org/presentationml/2006/main">
  <p:tag name="PLACEHOLDER" val="19"/>
</p:tagLst>
</file>

<file path=ppt/tags/tag205.xml><?xml version="1.0" encoding="utf-8"?>
<p:tagLst xmlns:a="http://schemas.openxmlformats.org/drawingml/2006/main" xmlns:r="http://schemas.openxmlformats.org/officeDocument/2006/relationships" xmlns:p="http://schemas.openxmlformats.org/presentationml/2006/main">
  <p:tag name="PLACEHOLDER" val="20"/>
</p:tagLst>
</file>

<file path=ppt/tags/tag206.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07.xml><?xml version="1.0" encoding="utf-8"?>
<p:tagLst xmlns:a="http://schemas.openxmlformats.org/drawingml/2006/main" xmlns:r="http://schemas.openxmlformats.org/officeDocument/2006/relationships" xmlns:p="http://schemas.openxmlformats.org/presentationml/2006/main">
  <p:tag name="PLACEHOLDER" val="1"/>
</p:tagLst>
</file>

<file path=ppt/tags/tag208.xml><?xml version="1.0" encoding="utf-8"?>
<p:tagLst xmlns:a="http://schemas.openxmlformats.org/drawingml/2006/main" xmlns:r="http://schemas.openxmlformats.org/officeDocument/2006/relationships" xmlns:p="http://schemas.openxmlformats.org/presentationml/2006/main">
  <p:tag name="PLACEHOLDER" val="2"/>
</p:tagLst>
</file>

<file path=ppt/tags/tag209.xml><?xml version="1.0" encoding="utf-8"?>
<p:tagLst xmlns:a="http://schemas.openxmlformats.org/drawingml/2006/main" xmlns:r="http://schemas.openxmlformats.org/officeDocument/2006/relationships" xmlns:p="http://schemas.openxmlformats.org/presentationml/2006/main">
  <p:tag name="PLACEHOLDER" val="3"/>
</p:tagLst>
</file>

<file path=ppt/tags/tag21.xml><?xml version="1.0" encoding="utf-8"?>
<p:tagLst xmlns:a="http://schemas.openxmlformats.org/drawingml/2006/main" xmlns:r="http://schemas.openxmlformats.org/officeDocument/2006/relationships" xmlns:p="http://schemas.openxmlformats.org/presentationml/2006/main">
  <p:tag name="PLACEHOLDER" val="20"/>
</p:tagLst>
</file>

<file path=ppt/tags/tag210.xml><?xml version="1.0" encoding="utf-8"?>
<p:tagLst xmlns:a="http://schemas.openxmlformats.org/drawingml/2006/main" xmlns:r="http://schemas.openxmlformats.org/officeDocument/2006/relationships" xmlns:p="http://schemas.openxmlformats.org/presentationml/2006/main">
  <p:tag name="PLACEHOLDER" val="4"/>
</p:tagLst>
</file>

<file path=ppt/tags/tag211.xml><?xml version="1.0" encoding="utf-8"?>
<p:tagLst xmlns:a="http://schemas.openxmlformats.org/drawingml/2006/main" xmlns:r="http://schemas.openxmlformats.org/officeDocument/2006/relationships" xmlns:p="http://schemas.openxmlformats.org/presentationml/2006/main">
  <p:tag name="PLACEHOLDER" val="5"/>
</p:tagLst>
</file>

<file path=ppt/tags/tag212.xml><?xml version="1.0" encoding="utf-8"?>
<p:tagLst xmlns:a="http://schemas.openxmlformats.org/drawingml/2006/main" xmlns:r="http://schemas.openxmlformats.org/officeDocument/2006/relationships" xmlns:p="http://schemas.openxmlformats.org/presentationml/2006/main">
  <p:tag name="PLACEHOLDER" val="6"/>
</p:tagLst>
</file>

<file path=ppt/tags/tag213.xml><?xml version="1.0" encoding="utf-8"?>
<p:tagLst xmlns:a="http://schemas.openxmlformats.org/drawingml/2006/main" xmlns:r="http://schemas.openxmlformats.org/officeDocument/2006/relationships" xmlns:p="http://schemas.openxmlformats.org/presentationml/2006/main">
  <p:tag name="PLACEHOLDER" val="7"/>
</p:tagLst>
</file>

<file path=ppt/tags/tag214.xml><?xml version="1.0" encoding="utf-8"?>
<p:tagLst xmlns:a="http://schemas.openxmlformats.org/drawingml/2006/main" xmlns:r="http://schemas.openxmlformats.org/officeDocument/2006/relationships" xmlns:p="http://schemas.openxmlformats.org/presentationml/2006/main">
  <p:tag name="PLACEHOLDER" val="8"/>
</p:tagLst>
</file>

<file path=ppt/tags/tag215.xml><?xml version="1.0" encoding="utf-8"?>
<p:tagLst xmlns:a="http://schemas.openxmlformats.org/drawingml/2006/main" xmlns:r="http://schemas.openxmlformats.org/officeDocument/2006/relationships" xmlns:p="http://schemas.openxmlformats.org/presentationml/2006/main">
  <p:tag name="PLACEHOLDER" val="9"/>
</p:tagLst>
</file>

<file path=ppt/tags/tag216.xml><?xml version="1.0" encoding="utf-8"?>
<p:tagLst xmlns:a="http://schemas.openxmlformats.org/drawingml/2006/main" xmlns:r="http://schemas.openxmlformats.org/officeDocument/2006/relationships" xmlns:p="http://schemas.openxmlformats.org/presentationml/2006/main">
  <p:tag name="PLACEHOLDER" val="10"/>
</p:tagLst>
</file>

<file path=ppt/tags/tag217.xml><?xml version="1.0" encoding="utf-8"?>
<p:tagLst xmlns:a="http://schemas.openxmlformats.org/drawingml/2006/main" xmlns:r="http://schemas.openxmlformats.org/officeDocument/2006/relationships" xmlns:p="http://schemas.openxmlformats.org/presentationml/2006/main">
  <p:tag name="PLACEHOLDER" val="11"/>
</p:tagLst>
</file>

<file path=ppt/tags/tag218.xml><?xml version="1.0" encoding="utf-8"?>
<p:tagLst xmlns:a="http://schemas.openxmlformats.org/drawingml/2006/main" xmlns:r="http://schemas.openxmlformats.org/officeDocument/2006/relationships" xmlns:p="http://schemas.openxmlformats.org/presentationml/2006/main">
  <p:tag name="PLACEHOLDER" val="12"/>
</p:tagLst>
</file>

<file path=ppt/tags/tag219.xml><?xml version="1.0" encoding="utf-8"?>
<p:tagLst xmlns:a="http://schemas.openxmlformats.org/drawingml/2006/main" xmlns:r="http://schemas.openxmlformats.org/officeDocument/2006/relationships" xmlns:p="http://schemas.openxmlformats.org/presentationml/2006/main">
  <p:tag name="PLACEHOLDER" val="13"/>
</p:tagLst>
</file>

<file path=ppt/tags/tag22.xml><?xml version="1.0" encoding="utf-8"?>
<p:tagLst xmlns:a="http://schemas.openxmlformats.org/drawingml/2006/main" xmlns:r="http://schemas.openxmlformats.org/officeDocument/2006/relationships" xmlns:p="http://schemas.openxmlformats.org/presentationml/2006/main">
  <p:tag name="PLACEHOLDER" val="2"/>
</p:tagLst>
</file>

<file path=ppt/tags/tag220.xml><?xml version="1.0" encoding="utf-8"?>
<p:tagLst xmlns:a="http://schemas.openxmlformats.org/drawingml/2006/main" xmlns:r="http://schemas.openxmlformats.org/officeDocument/2006/relationships" xmlns:p="http://schemas.openxmlformats.org/presentationml/2006/main">
  <p:tag name="PLACEHOLDER" val="14"/>
</p:tagLst>
</file>

<file path=ppt/tags/tag221.xml><?xml version="1.0" encoding="utf-8"?>
<p:tagLst xmlns:a="http://schemas.openxmlformats.org/drawingml/2006/main" xmlns:r="http://schemas.openxmlformats.org/officeDocument/2006/relationships" xmlns:p="http://schemas.openxmlformats.org/presentationml/2006/main">
  <p:tag name="PLACEHOLDER" val="15"/>
</p:tagLst>
</file>

<file path=ppt/tags/tag222.xml><?xml version="1.0" encoding="utf-8"?>
<p:tagLst xmlns:a="http://schemas.openxmlformats.org/drawingml/2006/main" xmlns:r="http://schemas.openxmlformats.org/officeDocument/2006/relationships" xmlns:p="http://schemas.openxmlformats.org/presentationml/2006/main">
  <p:tag name="PLACEHOLDER" val="16"/>
</p:tagLst>
</file>

<file path=ppt/tags/tag223.xml><?xml version="1.0" encoding="utf-8"?>
<p:tagLst xmlns:a="http://schemas.openxmlformats.org/drawingml/2006/main" xmlns:r="http://schemas.openxmlformats.org/officeDocument/2006/relationships" xmlns:p="http://schemas.openxmlformats.org/presentationml/2006/main">
  <p:tag name="PLACEHOLDER" val="17"/>
</p:tagLst>
</file>

<file path=ppt/tags/tag224.xml><?xml version="1.0" encoding="utf-8"?>
<p:tagLst xmlns:a="http://schemas.openxmlformats.org/drawingml/2006/main" xmlns:r="http://schemas.openxmlformats.org/officeDocument/2006/relationships" xmlns:p="http://schemas.openxmlformats.org/presentationml/2006/main">
  <p:tag name="PLACEHOLDER" val="18"/>
</p:tagLst>
</file>

<file path=ppt/tags/tag225.xml><?xml version="1.0" encoding="utf-8"?>
<p:tagLst xmlns:a="http://schemas.openxmlformats.org/drawingml/2006/main" xmlns:r="http://schemas.openxmlformats.org/officeDocument/2006/relationships" xmlns:p="http://schemas.openxmlformats.org/presentationml/2006/main">
  <p:tag name="PLACEHOLDER" val="19"/>
</p:tagLst>
</file>

<file path=ppt/tags/tag226.xml><?xml version="1.0" encoding="utf-8"?>
<p:tagLst xmlns:a="http://schemas.openxmlformats.org/drawingml/2006/main" xmlns:r="http://schemas.openxmlformats.org/officeDocument/2006/relationships" xmlns:p="http://schemas.openxmlformats.org/presentationml/2006/main">
  <p:tag name="PLACEHOLDER" val="20"/>
</p:tagLst>
</file>

<file path=ppt/tags/tag227.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28.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29.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3.xml><?xml version="1.0" encoding="utf-8"?>
<p:tagLst xmlns:a="http://schemas.openxmlformats.org/drawingml/2006/main" xmlns:r="http://schemas.openxmlformats.org/officeDocument/2006/relationships" xmlns:p="http://schemas.openxmlformats.org/presentationml/2006/main">
  <p:tag name="PLACEHOLDER" val="2"/>
</p:tagLst>
</file>

<file path=ppt/tags/tag230.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31.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32.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33.xml><?xml version="1.0" encoding="utf-8"?>
<p:tagLst xmlns:a="http://schemas.openxmlformats.org/drawingml/2006/main" xmlns:r="http://schemas.openxmlformats.org/officeDocument/2006/relationships" xmlns:p="http://schemas.openxmlformats.org/presentationml/2006/main">
  <p:tag name="PS_COMPARE_SHAPE_ID" val="40b88dd6-ab85-42e9-8224-7be37531a8d8"/>
</p:tagLst>
</file>

<file path=ppt/tags/tag234.xml><?xml version="1.0" encoding="utf-8"?>
<p:tagLst xmlns:a="http://schemas.openxmlformats.org/drawingml/2006/main" xmlns:r="http://schemas.openxmlformats.org/officeDocument/2006/relationships" xmlns:p="http://schemas.openxmlformats.org/presentationml/2006/main">
  <p:tag name="PS_COMPARE_SHAPE_ID" val="40b88dd6-ab85-42e9-8224-7be37531a8d8"/>
</p:tagLst>
</file>

<file path=ppt/tags/tag235.xml><?xml version="1.0" encoding="utf-8"?>
<p:tagLst xmlns:a="http://schemas.openxmlformats.org/drawingml/2006/main" xmlns:r="http://schemas.openxmlformats.org/officeDocument/2006/relationships" xmlns:p="http://schemas.openxmlformats.org/presentationml/2006/main">
  <p:tag name="PS_COMPARE_SHAPE_ID" val="40b88dd6-ab85-42e9-8224-7be37531a8d8"/>
</p:tagLst>
</file>

<file path=ppt/tags/tag236.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37.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38.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39.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4.xml><?xml version="1.0" encoding="utf-8"?>
<p:tagLst xmlns:a="http://schemas.openxmlformats.org/drawingml/2006/main" xmlns:r="http://schemas.openxmlformats.org/officeDocument/2006/relationships" xmlns:p="http://schemas.openxmlformats.org/presentationml/2006/main">
  <p:tag name="PLACEHOLDER" val="3"/>
</p:tagLst>
</file>

<file path=ppt/tags/tag240.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41.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42.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43.xml><?xml version="1.0" encoding="utf-8"?>
<p:tagLst xmlns:a="http://schemas.openxmlformats.org/drawingml/2006/main" xmlns:r="http://schemas.openxmlformats.org/officeDocument/2006/relationships" xmlns:p="http://schemas.openxmlformats.org/presentationml/2006/main">
  <p:tag name="PS_COMPARE_SHAPE_ID" val="b9df0c79-7149-445e-952f-cf4ae36f911a"/>
</p:tagLst>
</file>

<file path=ppt/tags/tag244.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245.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46.xml><?xml version="1.0" encoding="utf-8"?>
<p:tagLst xmlns:a="http://schemas.openxmlformats.org/drawingml/2006/main" xmlns:r="http://schemas.openxmlformats.org/officeDocument/2006/relationships" xmlns:p="http://schemas.openxmlformats.org/presentationml/2006/main">
  <p:tag name="PS_COMPARE_SHAPE_ID" val="b9df0c79-7149-445e-952f-cf4ae36f911a"/>
</p:tagLst>
</file>

<file path=ppt/tags/tag247.xml><?xml version="1.0" encoding="utf-8"?>
<p:tagLst xmlns:a="http://schemas.openxmlformats.org/drawingml/2006/main" xmlns:r="http://schemas.openxmlformats.org/officeDocument/2006/relationships" xmlns:p="http://schemas.openxmlformats.org/presentationml/2006/main">
  <p:tag name="PS_COMPARE_SHAPE_ID" val="ec1775c1-c386-4eee-8c64-caedc60285ec"/>
</p:tagLst>
</file>

<file path=ppt/tags/tag248.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249.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25.xml><?xml version="1.0" encoding="utf-8"?>
<p:tagLst xmlns:a="http://schemas.openxmlformats.org/drawingml/2006/main" xmlns:r="http://schemas.openxmlformats.org/officeDocument/2006/relationships" xmlns:p="http://schemas.openxmlformats.org/presentationml/2006/main">
  <p:tag name="PLACEHOLDER" val="4"/>
</p:tagLst>
</file>

<file path=ppt/tags/tag250.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251.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252.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253.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254.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255.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256.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257.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258.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259.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26.xml><?xml version="1.0" encoding="utf-8"?>
<p:tagLst xmlns:a="http://schemas.openxmlformats.org/drawingml/2006/main" xmlns:r="http://schemas.openxmlformats.org/officeDocument/2006/relationships" xmlns:p="http://schemas.openxmlformats.org/presentationml/2006/main">
  <p:tag name="PLACEHOLDER" val="5"/>
</p:tagLst>
</file>

<file path=ppt/tags/tag260.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261.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262.xml><?xml version="1.0" encoding="utf-8"?>
<p:tagLst xmlns:a="http://schemas.openxmlformats.org/drawingml/2006/main" xmlns:r="http://schemas.openxmlformats.org/officeDocument/2006/relationships" xmlns:p="http://schemas.openxmlformats.org/presentationml/2006/main">
  <p:tag name="PS_COMPARE_SHAPE_ID" val="5a0235d7-140c-49a8-aa00-7cabfb6f1e2e"/>
</p:tagLst>
</file>

<file path=ppt/tags/tag263.xml><?xml version="1.0" encoding="utf-8"?>
<p:tagLst xmlns:a="http://schemas.openxmlformats.org/drawingml/2006/main" xmlns:r="http://schemas.openxmlformats.org/officeDocument/2006/relationships" xmlns:p="http://schemas.openxmlformats.org/presentationml/2006/main">
  <p:tag name="PS_COMPARE_SHAPE_ID" val="b848d74d-a27f-4c48-b896-e7185986fca7"/>
</p:tagLst>
</file>

<file path=ppt/tags/tag264.xml><?xml version="1.0" encoding="utf-8"?>
<p:tagLst xmlns:a="http://schemas.openxmlformats.org/drawingml/2006/main" xmlns:r="http://schemas.openxmlformats.org/officeDocument/2006/relationships" xmlns:p="http://schemas.openxmlformats.org/presentationml/2006/main">
  <p:tag name="PS_COMPARE_SHAPE_ID" val="f5eb4f0e-b293-4c1c-bfb0-d08d513c78d6"/>
</p:tagLst>
</file>

<file path=ppt/tags/tag265.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66.xml><?xml version="1.0" encoding="utf-8"?>
<p:tagLst xmlns:a="http://schemas.openxmlformats.org/drawingml/2006/main" xmlns:r="http://schemas.openxmlformats.org/officeDocument/2006/relationships" xmlns:p="http://schemas.openxmlformats.org/presentationml/2006/main">
  <p:tag name="FOOTER_ALIGNMENT" val="bottom"/>
  <p:tag name="FOOTER_INDEX" val="1"/>
  <p:tag name="ALIGN_TO_THIS" val="Disclaimer"/>
  <p:tag name="PS_COMPARE_SHAPE_ID" val="0bd5e0ea-5322-445d-88b6-7eb7b99babba"/>
</p:tagLst>
</file>

<file path=ppt/tags/tag267.xml><?xml version="1.0" encoding="utf-8"?>
<p:tagLst xmlns:a="http://schemas.openxmlformats.org/drawingml/2006/main" xmlns:r="http://schemas.openxmlformats.org/officeDocument/2006/relationships" xmlns:p="http://schemas.openxmlformats.org/presentationml/2006/main">
  <p:tag name="PLACEHOLDER" val="1"/>
</p:tagLst>
</file>

<file path=ppt/tags/tag268.xml><?xml version="1.0" encoding="utf-8"?>
<p:tagLst xmlns:a="http://schemas.openxmlformats.org/drawingml/2006/main" xmlns:r="http://schemas.openxmlformats.org/officeDocument/2006/relationships" xmlns:p="http://schemas.openxmlformats.org/presentationml/2006/main">
  <p:tag name="PLACEHOLDER" val="2"/>
</p:tagLst>
</file>

<file path=ppt/tags/tag269.xml><?xml version="1.0" encoding="utf-8"?>
<p:tagLst xmlns:a="http://schemas.openxmlformats.org/drawingml/2006/main" xmlns:r="http://schemas.openxmlformats.org/officeDocument/2006/relationships" xmlns:p="http://schemas.openxmlformats.org/presentationml/2006/main">
  <p:tag name="PLACEHOLDER" val="3"/>
</p:tagLst>
</file>

<file path=ppt/tags/tag27.xml><?xml version="1.0" encoding="utf-8"?>
<p:tagLst xmlns:a="http://schemas.openxmlformats.org/drawingml/2006/main" xmlns:r="http://schemas.openxmlformats.org/officeDocument/2006/relationships" xmlns:p="http://schemas.openxmlformats.org/presentationml/2006/main">
  <p:tag name="PLACEHOLDER" val="6"/>
</p:tagLst>
</file>

<file path=ppt/tags/tag270.xml><?xml version="1.0" encoding="utf-8"?>
<p:tagLst xmlns:a="http://schemas.openxmlformats.org/drawingml/2006/main" xmlns:r="http://schemas.openxmlformats.org/officeDocument/2006/relationships" xmlns:p="http://schemas.openxmlformats.org/presentationml/2006/main">
  <p:tag name="PLACEHOLDER" val="4"/>
</p:tagLst>
</file>

<file path=ppt/tags/tag271.xml><?xml version="1.0" encoding="utf-8"?>
<p:tagLst xmlns:a="http://schemas.openxmlformats.org/drawingml/2006/main" xmlns:r="http://schemas.openxmlformats.org/officeDocument/2006/relationships" xmlns:p="http://schemas.openxmlformats.org/presentationml/2006/main">
  <p:tag name="PLACEHOLDER" val="5"/>
</p:tagLst>
</file>

<file path=ppt/tags/tag272.xml><?xml version="1.0" encoding="utf-8"?>
<p:tagLst xmlns:a="http://schemas.openxmlformats.org/drawingml/2006/main" xmlns:r="http://schemas.openxmlformats.org/officeDocument/2006/relationships" xmlns:p="http://schemas.openxmlformats.org/presentationml/2006/main">
  <p:tag name="PLACEHOLDER" val="6"/>
</p:tagLst>
</file>

<file path=ppt/tags/tag273.xml><?xml version="1.0" encoding="utf-8"?>
<p:tagLst xmlns:a="http://schemas.openxmlformats.org/drawingml/2006/main" xmlns:r="http://schemas.openxmlformats.org/officeDocument/2006/relationships" xmlns:p="http://schemas.openxmlformats.org/presentationml/2006/main">
  <p:tag name="PLACEHOLDER" val="7"/>
</p:tagLst>
</file>

<file path=ppt/tags/tag274.xml><?xml version="1.0" encoding="utf-8"?>
<p:tagLst xmlns:a="http://schemas.openxmlformats.org/drawingml/2006/main" xmlns:r="http://schemas.openxmlformats.org/officeDocument/2006/relationships" xmlns:p="http://schemas.openxmlformats.org/presentationml/2006/main">
  <p:tag name="PLACEHOLDER" val="8"/>
</p:tagLst>
</file>

<file path=ppt/tags/tag275.xml><?xml version="1.0" encoding="utf-8"?>
<p:tagLst xmlns:a="http://schemas.openxmlformats.org/drawingml/2006/main" xmlns:r="http://schemas.openxmlformats.org/officeDocument/2006/relationships" xmlns:p="http://schemas.openxmlformats.org/presentationml/2006/main">
  <p:tag name="PLACEHOLDER" val="9"/>
</p:tagLst>
</file>

<file path=ppt/tags/tag276.xml><?xml version="1.0" encoding="utf-8"?>
<p:tagLst xmlns:a="http://schemas.openxmlformats.org/drawingml/2006/main" xmlns:r="http://schemas.openxmlformats.org/officeDocument/2006/relationships" xmlns:p="http://schemas.openxmlformats.org/presentationml/2006/main">
  <p:tag name="PLACEHOLDER" val="10"/>
</p:tagLst>
</file>

<file path=ppt/tags/tag277.xml><?xml version="1.0" encoding="utf-8"?>
<p:tagLst xmlns:a="http://schemas.openxmlformats.org/drawingml/2006/main" xmlns:r="http://schemas.openxmlformats.org/officeDocument/2006/relationships" xmlns:p="http://schemas.openxmlformats.org/presentationml/2006/main">
  <p:tag name="PLACEHOLDER" val="11"/>
</p:tagLst>
</file>

<file path=ppt/tags/tag278.xml><?xml version="1.0" encoding="utf-8"?>
<p:tagLst xmlns:a="http://schemas.openxmlformats.org/drawingml/2006/main" xmlns:r="http://schemas.openxmlformats.org/officeDocument/2006/relationships" xmlns:p="http://schemas.openxmlformats.org/presentationml/2006/main">
  <p:tag name="PLACEHOLDER" val="12"/>
</p:tagLst>
</file>

<file path=ppt/tags/tag279.xml><?xml version="1.0" encoding="utf-8"?>
<p:tagLst xmlns:a="http://schemas.openxmlformats.org/drawingml/2006/main" xmlns:r="http://schemas.openxmlformats.org/officeDocument/2006/relationships" xmlns:p="http://schemas.openxmlformats.org/presentationml/2006/main">
  <p:tag name="PLACEHOLDER" val="13"/>
</p:tagLst>
</file>

<file path=ppt/tags/tag28.xml><?xml version="1.0" encoding="utf-8"?>
<p:tagLst xmlns:a="http://schemas.openxmlformats.org/drawingml/2006/main" xmlns:r="http://schemas.openxmlformats.org/officeDocument/2006/relationships" xmlns:p="http://schemas.openxmlformats.org/presentationml/2006/main">
  <p:tag name="PLACEHOLDER" val="7"/>
</p:tagLst>
</file>

<file path=ppt/tags/tag280.xml><?xml version="1.0" encoding="utf-8"?>
<p:tagLst xmlns:a="http://schemas.openxmlformats.org/drawingml/2006/main" xmlns:r="http://schemas.openxmlformats.org/officeDocument/2006/relationships" xmlns:p="http://schemas.openxmlformats.org/presentationml/2006/main">
  <p:tag name="PLACEHOLDER" val="14"/>
</p:tagLst>
</file>

<file path=ppt/tags/tag281.xml><?xml version="1.0" encoding="utf-8"?>
<p:tagLst xmlns:a="http://schemas.openxmlformats.org/drawingml/2006/main" xmlns:r="http://schemas.openxmlformats.org/officeDocument/2006/relationships" xmlns:p="http://schemas.openxmlformats.org/presentationml/2006/main">
  <p:tag name="PLACEHOLDER" val="15"/>
</p:tagLst>
</file>

<file path=ppt/tags/tag282.xml><?xml version="1.0" encoding="utf-8"?>
<p:tagLst xmlns:a="http://schemas.openxmlformats.org/drawingml/2006/main" xmlns:r="http://schemas.openxmlformats.org/officeDocument/2006/relationships" xmlns:p="http://schemas.openxmlformats.org/presentationml/2006/main">
  <p:tag name="PLACEHOLDER" val="16"/>
</p:tagLst>
</file>

<file path=ppt/tags/tag283.xml><?xml version="1.0" encoding="utf-8"?>
<p:tagLst xmlns:a="http://schemas.openxmlformats.org/drawingml/2006/main" xmlns:r="http://schemas.openxmlformats.org/officeDocument/2006/relationships" xmlns:p="http://schemas.openxmlformats.org/presentationml/2006/main">
  <p:tag name="PLACEHOLDER" val="17"/>
</p:tagLst>
</file>

<file path=ppt/tags/tag284.xml><?xml version="1.0" encoding="utf-8"?>
<p:tagLst xmlns:a="http://schemas.openxmlformats.org/drawingml/2006/main" xmlns:r="http://schemas.openxmlformats.org/officeDocument/2006/relationships" xmlns:p="http://schemas.openxmlformats.org/presentationml/2006/main">
  <p:tag name="PLACEHOLDER" val="18"/>
</p:tagLst>
</file>

<file path=ppt/tags/tag285.xml><?xml version="1.0" encoding="utf-8"?>
<p:tagLst xmlns:a="http://schemas.openxmlformats.org/drawingml/2006/main" xmlns:r="http://schemas.openxmlformats.org/officeDocument/2006/relationships" xmlns:p="http://schemas.openxmlformats.org/presentationml/2006/main">
  <p:tag name="PLACEHOLDER" val="19"/>
</p:tagLst>
</file>

<file path=ppt/tags/tag286.xml><?xml version="1.0" encoding="utf-8"?>
<p:tagLst xmlns:a="http://schemas.openxmlformats.org/drawingml/2006/main" xmlns:r="http://schemas.openxmlformats.org/officeDocument/2006/relationships" xmlns:p="http://schemas.openxmlformats.org/presentationml/2006/main">
  <p:tag name="PLACEHOLDER" val="20"/>
</p:tagLst>
</file>

<file path=ppt/tags/tag287.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88.xml><?xml version="1.0" encoding="utf-8"?>
<p:tagLst xmlns:a="http://schemas.openxmlformats.org/drawingml/2006/main" xmlns:r="http://schemas.openxmlformats.org/officeDocument/2006/relationships" xmlns:p="http://schemas.openxmlformats.org/presentationml/2006/main">
  <p:tag name="PLACEHOLDER" val="2"/>
</p:tagLst>
</file>

<file path=ppt/tags/tag289.xml><?xml version="1.0" encoding="utf-8"?>
<p:tagLst xmlns:a="http://schemas.openxmlformats.org/drawingml/2006/main" xmlns:r="http://schemas.openxmlformats.org/officeDocument/2006/relationships" xmlns:p="http://schemas.openxmlformats.org/presentationml/2006/main">
  <p:tag name="PLACEHOLDER" val="2"/>
</p:tagLst>
</file>

<file path=ppt/tags/tag29.xml><?xml version="1.0" encoding="utf-8"?>
<p:tagLst xmlns:a="http://schemas.openxmlformats.org/drawingml/2006/main" xmlns:r="http://schemas.openxmlformats.org/officeDocument/2006/relationships" xmlns:p="http://schemas.openxmlformats.org/presentationml/2006/main">
  <p:tag name="PLACEHOLDER" val="8"/>
</p:tagLst>
</file>

<file path=ppt/tags/tag290.xml><?xml version="1.0" encoding="utf-8"?>
<p:tagLst xmlns:a="http://schemas.openxmlformats.org/drawingml/2006/main" xmlns:r="http://schemas.openxmlformats.org/officeDocument/2006/relationships" xmlns:p="http://schemas.openxmlformats.org/presentationml/2006/main">
  <p:tag name="PLACEHOLDER" val="3"/>
</p:tagLst>
</file>

<file path=ppt/tags/tag291.xml><?xml version="1.0" encoding="utf-8"?>
<p:tagLst xmlns:a="http://schemas.openxmlformats.org/drawingml/2006/main" xmlns:r="http://schemas.openxmlformats.org/officeDocument/2006/relationships" xmlns:p="http://schemas.openxmlformats.org/presentationml/2006/main">
  <p:tag name="PLACEHOLDER" val="4"/>
</p:tagLst>
</file>

<file path=ppt/tags/tag292.xml><?xml version="1.0" encoding="utf-8"?>
<p:tagLst xmlns:a="http://schemas.openxmlformats.org/drawingml/2006/main" xmlns:r="http://schemas.openxmlformats.org/officeDocument/2006/relationships" xmlns:p="http://schemas.openxmlformats.org/presentationml/2006/main">
  <p:tag name="PLACEHOLDER" val="5"/>
</p:tagLst>
</file>

<file path=ppt/tags/tag293.xml><?xml version="1.0" encoding="utf-8"?>
<p:tagLst xmlns:a="http://schemas.openxmlformats.org/drawingml/2006/main" xmlns:r="http://schemas.openxmlformats.org/officeDocument/2006/relationships" xmlns:p="http://schemas.openxmlformats.org/presentationml/2006/main">
  <p:tag name="PLACEHOLDER" val="6"/>
</p:tagLst>
</file>

<file path=ppt/tags/tag294.xml><?xml version="1.0" encoding="utf-8"?>
<p:tagLst xmlns:a="http://schemas.openxmlformats.org/drawingml/2006/main" xmlns:r="http://schemas.openxmlformats.org/officeDocument/2006/relationships" xmlns:p="http://schemas.openxmlformats.org/presentationml/2006/main">
  <p:tag name="PLACEHOLDER" val="7"/>
</p:tagLst>
</file>

<file path=ppt/tags/tag295.xml><?xml version="1.0" encoding="utf-8"?>
<p:tagLst xmlns:a="http://schemas.openxmlformats.org/drawingml/2006/main" xmlns:r="http://schemas.openxmlformats.org/officeDocument/2006/relationships" xmlns:p="http://schemas.openxmlformats.org/presentationml/2006/main">
  <p:tag name="PLACEHOLDER" val="8"/>
</p:tagLst>
</file>

<file path=ppt/tags/tag296.xml><?xml version="1.0" encoding="utf-8"?>
<p:tagLst xmlns:a="http://schemas.openxmlformats.org/drawingml/2006/main" xmlns:r="http://schemas.openxmlformats.org/officeDocument/2006/relationships" xmlns:p="http://schemas.openxmlformats.org/presentationml/2006/main">
  <p:tag name="PLACEHOLDER" val="9"/>
</p:tagLst>
</file>

<file path=ppt/tags/tag297.xml><?xml version="1.0" encoding="utf-8"?>
<p:tagLst xmlns:a="http://schemas.openxmlformats.org/drawingml/2006/main" xmlns:r="http://schemas.openxmlformats.org/officeDocument/2006/relationships" xmlns:p="http://schemas.openxmlformats.org/presentationml/2006/main">
  <p:tag name="PLACEHOLDER" val="10"/>
</p:tagLst>
</file>

<file path=ppt/tags/tag298.xml><?xml version="1.0" encoding="utf-8"?>
<p:tagLst xmlns:a="http://schemas.openxmlformats.org/drawingml/2006/main" xmlns:r="http://schemas.openxmlformats.org/officeDocument/2006/relationships" xmlns:p="http://schemas.openxmlformats.org/presentationml/2006/main">
  <p:tag name="PLACEHOLDER" val="11"/>
</p:tagLst>
</file>

<file path=ppt/tags/tag299.xml><?xml version="1.0" encoding="utf-8"?>
<p:tagLst xmlns:a="http://schemas.openxmlformats.org/drawingml/2006/main" xmlns:r="http://schemas.openxmlformats.org/officeDocument/2006/relationships" xmlns:p="http://schemas.openxmlformats.org/presentationml/2006/main">
  <p:tag name="PLACEHOLDER" val="12"/>
</p:tagLst>
</file>

<file path=ppt/tags/tag3.xml><?xml version="1.0" encoding="utf-8"?>
<p:tagLst xmlns:a="http://schemas.openxmlformats.org/drawingml/2006/main" xmlns:r="http://schemas.openxmlformats.org/officeDocument/2006/relationships" xmlns:p="http://schemas.openxmlformats.org/presentationml/2006/main">
  <p:tag name="PLACEHOLDER" val="2"/>
</p:tagLst>
</file>

<file path=ppt/tags/tag30.xml><?xml version="1.0" encoding="utf-8"?>
<p:tagLst xmlns:a="http://schemas.openxmlformats.org/drawingml/2006/main" xmlns:r="http://schemas.openxmlformats.org/officeDocument/2006/relationships" xmlns:p="http://schemas.openxmlformats.org/presentationml/2006/main">
  <p:tag name="PLACEHOLDER" val="9"/>
</p:tagLst>
</file>

<file path=ppt/tags/tag300.xml><?xml version="1.0" encoding="utf-8"?>
<p:tagLst xmlns:a="http://schemas.openxmlformats.org/drawingml/2006/main" xmlns:r="http://schemas.openxmlformats.org/officeDocument/2006/relationships" xmlns:p="http://schemas.openxmlformats.org/presentationml/2006/main">
  <p:tag name="PLACEHOLDER" val="13"/>
</p:tagLst>
</file>

<file path=ppt/tags/tag301.xml><?xml version="1.0" encoding="utf-8"?>
<p:tagLst xmlns:a="http://schemas.openxmlformats.org/drawingml/2006/main" xmlns:r="http://schemas.openxmlformats.org/officeDocument/2006/relationships" xmlns:p="http://schemas.openxmlformats.org/presentationml/2006/main">
  <p:tag name="PLACEHOLDER" val="14"/>
</p:tagLst>
</file>

<file path=ppt/tags/tag302.xml><?xml version="1.0" encoding="utf-8"?>
<p:tagLst xmlns:a="http://schemas.openxmlformats.org/drawingml/2006/main" xmlns:r="http://schemas.openxmlformats.org/officeDocument/2006/relationships" xmlns:p="http://schemas.openxmlformats.org/presentationml/2006/main">
  <p:tag name="PLACEHOLDER" val="15"/>
</p:tagLst>
</file>

<file path=ppt/tags/tag303.xml><?xml version="1.0" encoding="utf-8"?>
<p:tagLst xmlns:a="http://schemas.openxmlformats.org/drawingml/2006/main" xmlns:r="http://schemas.openxmlformats.org/officeDocument/2006/relationships" xmlns:p="http://schemas.openxmlformats.org/presentationml/2006/main">
  <p:tag name="PLACEHOLDER" val="16"/>
</p:tagLst>
</file>

<file path=ppt/tags/tag304.xml><?xml version="1.0" encoding="utf-8"?>
<p:tagLst xmlns:a="http://schemas.openxmlformats.org/drawingml/2006/main" xmlns:r="http://schemas.openxmlformats.org/officeDocument/2006/relationships" xmlns:p="http://schemas.openxmlformats.org/presentationml/2006/main">
  <p:tag name="PLACEHOLDER" val="17"/>
</p:tagLst>
</file>

<file path=ppt/tags/tag305.xml><?xml version="1.0" encoding="utf-8"?>
<p:tagLst xmlns:a="http://schemas.openxmlformats.org/drawingml/2006/main" xmlns:r="http://schemas.openxmlformats.org/officeDocument/2006/relationships" xmlns:p="http://schemas.openxmlformats.org/presentationml/2006/main">
  <p:tag name="PLACEHOLDER" val="18"/>
</p:tagLst>
</file>

<file path=ppt/tags/tag306.xml><?xml version="1.0" encoding="utf-8"?>
<p:tagLst xmlns:a="http://schemas.openxmlformats.org/drawingml/2006/main" xmlns:r="http://schemas.openxmlformats.org/officeDocument/2006/relationships" xmlns:p="http://schemas.openxmlformats.org/presentationml/2006/main">
  <p:tag name="PLACEHOLDER" val="19"/>
</p:tagLst>
</file>

<file path=ppt/tags/tag307.xml><?xml version="1.0" encoding="utf-8"?>
<p:tagLst xmlns:a="http://schemas.openxmlformats.org/drawingml/2006/main" xmlns:r="http://schemas.openxmlformats.org/officeDocument/2006/relationships" xmlns:p="http://schemas.openxmlformats.org/presentationml/2006/main">
  <p:tag name="PLACEHOLDER" val="20"/>
</p:tagLst>
</file>

<file path=ppt/tags/tag308.xml><?xml version="1.0" encoding="utf-8"?>
<p:tagLst xmlns:a="http://schemas.openxmlformats.org/drawingml/2006/main" xmlns:r="http://schemas.openxmlformats.org/officeDocument/2006/relationships" xmlns:p="http://schemas.openxmlformats.org/presentationml/2006/main">
  <p:tag name="PLACEHOLDER" val="2"/>
</p:tagLst>
</file>

<file path=ppt/tags/tag309.xml><?xml version="1.0" encoding="utf-8"?>
<p:tagLst xmlns:a="http://schemas.openxmlformats.org/drawingml/2006/main" xmlns:r="http://schemas.openxmlformats.org/officeDocument/2006/relationships" xmlns:p="http://schemas.openxmlformats.org/presentationml/2006/main">
  <p:tag name="PLACEHOLDER" val="2"/>
</p:tagLst>
</file>

<file path=ppt/tags/tag31.xml><?xml version="1.0" encoding="utf-8"?>
<p:tagLst xmlns:a="http://schemas.openxmlformats.org/drawingml/2006/main" xmlns:r="http://schemas.openxmlformats.org/officeDocument/2006/relationships" xmlns:p="http://schemas.openxmlformats.org/presentationml/2006/main">
  <p:tag name="PLACEHOLDER" val="10"/>
</p:tagLst>
</file>

<file path=ppt/tags/tag310.xml><?xml version="1.0" encoding="utf-8"?>
<p:tagLst xmlns:a="http://schemas.openxmlformats.org/drawingml/2006/main" xmlns:r="http://schemas.openxmlformats.org/officeDocument/2006/relationships" xmlns:p="http://schemas.openxmlformats.org/presentationml/2006/main">
  <p:tag name="PLACEHOLDER" val="3"/>
</p:tagLst>
</file>

<file path=ppt/tags/tag311.xml><?xml version="1.0" encoding="utf-8"?>
<p:tagLst xmlns:a="http://schemas.openxmlformats.org/drawingml/2006/main" xmlns:r="http://schemas.openxmlformats.org/officeDocument/2006/relationships" xmlns:p="http://schemas.openxmlformats.org/presentationml/2006/main">
  <p:tag name="PLACEHOLDER" val="4"/>
</p:tagLst>
</file>

<file path=ppt/tags/tag312.xml><?xml version="1.0" encoding="utf-8"?>
<p:tagLst xmlns:a="http://schemas.openxmlformats.org/drawingml/2006/main" xmlns:r="http://schemas.openxmlformats.org/officeDocument/2006/relationships" xmlns:p="http://schemas.openxmlformats.org/presentationml/2006/main">
  <p:tag name="PLACEHOLDER" val="5"/>
</p:tagLst>
</file>

<file path=ppt/tags/tag313.xml><?xml version="1.0" encoding="utf-8"?>
<p:tagLst xmlns:a="http://schemas.openxmlformats.org/drawingml/2006/main" xmlns:r="http://schemas.openxmlformats.org/officeDocument/2006/relationships" xmlns:p="http://schemas.openxmlformats.org/presentationml/2006/main">
  <p:tag name="PLACEHOLDER" val="6"/>
</p:tagLst>
</file>

<file path=ppt/tags/tag314.xml><?xml version="1.0" encoding="utf-8"?>
<p:tagLst xmlns:a="http://schemas.openxmlformats.org/drawingml/2006/main" xmlns:r="http://schemas.openxmlformats.org/officeDocument/2006/relationships" xmlns:p="http://schemas.openxmlformats.org/presentationml/2006/main">
  <p:tag name="PLACEHOLDER" val="7"/>
</p:tagLst>
</file>

<file path=ppt/tags/tag315.xml><?xml version="1.0" encoding="utf-8"?>
<p:tagLst xmlns:a="http://schemas.openxmlformats.org/drawingml/2006/main" xmlns:r="http://schemas.openxmlformats.org/officeDocument/2006/relationships" xmlns:p="http://schemas.openxmlformats.org/presentationml/2006/main">
  <p:tag name="PLACEHOLDER" val="8"/>
</p:tagLst>
</file>

<file path=ppt/tags/tag316.xml><?xml version="1.0" encoding="utf-8"?>
<p:tagLst xmlns:a="http://schemas.openxmlformats.org/drawingml/2006/main" xmlns:r="http://schemas.openxmlformats.org/officeDocument/2006/relationships" xmlns:p="http://schemas.openxmlformats.org/presentationml/2006/main">
  <p:tag name="PLACEHOLDER" val="9"/>
</p:tagLst>
</file>

<file path=ppt/tags/tag317.xml><?xml version="1.0" encoding="utf-8"?>
<p:tagLst xmlns:a="http://schemas.openxmlformats.org/drawingml/2006/main" xmlns:r="http://schemas.openxmlformats.org/officeDocument/2006/relationships" xmlns:p="http://schemas.openxmlformats.org/presentationml/2006/main">
  <p:tag name="PLACEHOLDER" val="10"/>
</p:tagLst>
</file>

<file path=ppt/tags/tag318.xml><?xml version="1.0" encoding="utf-8"?>
<p:tagLst xmlns:a="http://schemas.openxmlformats.org/drawingml/2006/main" xmlns:r="http://schemas.openxmlformats.org/officeDocument/2006/relationships" xmlns:p="http://schemas.openxmlformats.org/presentationml/2006/main">
  <p:tag name="PLACEHOLDER" val="11"/>
</p:tagLst>
</file>

<file path=ppt/tags/tag319.xml><?xml version="1.0" encoding="utf-8"?>
<p:tagLst xmlns:a="http://schemas.openxmlformats.org/drawingml/2006/main" xmlns:r="http://schemas.openxmlformats.org/officeDocument/2006/relationships" xmlns:p="http://schemas.openxmlformats.org/presentationml/2006/main">
  <p:tag name="PLACEHOLDER" val="12"/>
</p:tagLst>
</file>

<file path=ppt/tags/tag32.xml><?xml version="1.0" encoding="utf-8"?>
<p:tagLst xmlns:a="http://schemas.openxmlformats.org/drawingml/2006/main" xmlns:r="http://schemas.openxmlformats.org/officeDocument/2006/relationships" xmlns:p="http://schemas.openxmlformats.org/presentationml/2006/main">
  <p:tag name="PLACEHOLDER" val="11"/>
</p:tagLst>
</file>

<file path=ppt/tags/tag320.xml><?xml version="1.0" encoding="utf-8"?>
<p:tagLst xmlns:a="http://schemas.openxmlformats.org/drawingml/2006/main" xmlns:r="http://schemas.openxmlformats.org/officeDocument/2006/relationships" xmlns:p="http://schemas.openxmlformats.org/presentationml/2006/main">
  <p:tag name="PLACEHOLDER" val="13"/>
</p:tagLst>
</file>

<file path=ppt/tags/tag321.xml><?xml version="1.0" encoding="utf-8"?>
<p:tagLst xmlns:a="http://schemas.openxmlformats.org/drawingml/2006/main" xmlns:r="http://schemas.openxmlformats.org/officeDocument/2006/relationships" xmlns:p="http://schemas.openxmlformats.org/presentationml/2006/main">
  <p:tag name="PLACEHOLDER" val="14"/>
</p:tagLst>
</file>

<file path=ppt/tags/tag322.xml><?xml version="1.0" encoding="utf-8"?>
<p:tagLst xmlns:a="http://schemas.openxmlformats.org/drawingml/2006/main" xmlns:r="http://schemas.openxmlformats.org/officeDocument/2006/relationships" xmlns:p="http://schemas.openxmlformats.org/presentationml/2006/main">
  <p:tag name="PLACEHOLDER" val="15"/>
</p:tagLst>
</file>

<file path=ppt/tags/tag323.xml><?xml version="1.0" encoding="utf-8"?>
<p:tagLst xmlns:a="http://schemas.openxmlformats.org/drawingml/2006/main" xmlns:r="http://schemas.openxmlformats.org/officeDocument/2006/relationships" xmlns:p="http://schemas.openxmlformats.org/presentationml/2006/main">
  <p:tag name="PLACEHOLDER" val="16"/>
</p:tagLst>
</file>

<file path=ppt/tags/tag324.xml><?xml version="1.0" encoding="utf-8"?>
<p:tagLst xmlns:a="http://schemas.openxmlformats.org/drawingml/2006/main" xmlns:r="http://schemas.openxmlformats.org/officeDocument/2006/relationships" xmlns:p="http://schemas.openxmlformats.org/presentationml/2006/main">
  <p:tag name="PLACEHOLDER" val="17"/>
</p:tagLst>
</file>

<file path=ppt/tags/tag325.xml><?xml version="1.0" encoding="utf-8"?>
<p:tagLst xmlns:a="http://schemas.openxmlformats.org/drawingml/2006/main" xmlns:r="http://schemas.openxmlformats.org/officeDocument/2006/relationships" xmlns:p="http://schemas.openxmlformats.org/presentationml/2006/main">
  <p:tag name="PLACEHOLDER" val="18"/>
</p:tagLst>
</file>

<file path=ppt/tags/tag326.xml><?xml version="1.0" encoding="utf-8"?>
<p:tagLst xmlns:a="http://schemas.openxmlformats.org/drawingml/2006/main" xmlns:r="http://schemas.openxmlformats.org/officeDocument/2006/relationships" xmlns:p="http://schemas.openxmlformats.org/presentationml/2006/main">
  <p:tag name="PLACEHOLDER" val="19"/>
</p:tagLst>
</file>

<file path=ppt/tags/tag327.xml><?xml version="1.0" encoding="utf-8"?>
<p:tagLst xmlns:a="http://schemas.openxmlformats.org/drawingml/2006/main" xmlns:r="http://schemas.openxmlformats.org/officeDocument/2006/relationships" xmlns:p="http://schemas.openxmlformats.org/presentationml/2006/main">
  <p:tag name="PLACEHOLDER" val="20"/>
</p:tagLst>
</file>

<file path=ppt/tags/tag328.xml><?xml version="1.0" encoding="utf-8"?>
<p:tagLst xmlns:a="http://schemas.openxmlformats.org/drawingml/2006/main" xmlns:r="http://schemas.openxmlformats.org/officeDocument/2006/relationships" xmlns:p="http://schemas.openxmlformats.org/presentationml/2006/main">
  <p:tag name="PLACEHOLDER" val="2"/>
</p:tagLst>
</file>

<file path=ppt/tags/tag329.xml><?xml version="1.0" encoding="utf-8"?>
<p:tagLst xmlns:a="http://schemas.openxmlformats.org/drawingml/2006/main" xmlns:r="http://schemas.openxmlformats.org/officeDocument/2006/relationships" xmlns:p="http://schemas.openxmlformats.org/presentationml/2006/main">
  <p:tag name="PLACEHOLDER" val="2"/>
</p:tagLst>
</file>

<file path=ppt/tags/tag33.xml><?xml version="1.0" encoding="utf-8"?>
<p:tagLst xmlns:a="http://schemas.openxmlformats.org/drawingml/2006/main" xmlns:r="http://schemas.openxmlformats.org/officeDocument/2006/relationships" xmlns:p="http://schemas.openxmlformats.org/presentationml/2006/main">
  <p:tag name="PLACEHOLDER" val="12"/>
</p:tagLst>
</file>

<file path=ppt/tags/tag330.xml><?xml version="1.0" encoding="utf-8"?>
<p:tagLst xmlns:a="http://schemas.openxmlformats.org/drawingml/2006/main" xmlns:r="http://schemas.openxmlformats.org/officeDocument/2006/relationships" xmlns:p="http://schemas.openxmlformats.org/presentationml/2006/main">
  <p:tag name="PLACEHOLDER" val="3"/>
</p:tagLst>
</file>

<file path=ppt/tags/tag331.xml><?xml version="1.0" encoding="utf-8"?>
<p:tagLst xmlns:a="http://schemas.openxmlformats.org/drawingml/2006/main" xmlns:r="http://schemas.openxmlformats.org/officeDocument/2006/relationships" xmlns:p="http://schemas.openxmlformats.org/presentationml/2006/main">
  <p:tag name="PLACEHOLDER" val="4"/>
</p:tagLst>
</file>

<file path=ppt/tags/tag332.xml><?xml version="1.0" encoding="utf-8"?>
<p:tagLst xmlns:a="http://schemas.openxmlformats.org/drawingml/2006/main" xmlns:r="http://schemas.openxmlformats.org/officeDocument/2006/relationships" xmlns:p="http://schemas.openxmlformats.org/presentationml/2006/main">
  <p:tag name="PLACEHOLDER" val="5"/>
</p:tagLst>
</file>

<file path=ppt/tags/tag333.xml><?xml version="1.0" encoding="utf-8"?>
<p:tagLst xmlns:a="http://schemas.openxmlformats.org/drawingml/2006/main" xmlns:r="http://schemas.openxmlformats.org/officeDocument/2006/relationships" xmlns:p="http://schemas.openxmlformats.org/presentationml/2006/main">
  <p:tag name="PLACEHOLDER" val="6"/>
</p:tagLst>
</file>

<file path=ppt/tags/tag334.xml><?xml version="1.0" encoding="utf-8"?>
<p:tagLst xmlns:a="http://schemas.openxmlformats.org/drawingml/2006/main" xmlns:r="http://schemas.openxmlformats.org/officeDocument/2006/relationships" xmlns:p="http://schemas.openxmlformats.org/presentationml/2006/main">
  <p:tag name="PLACEHOLDER" val="7"/>
</p:tagLst>
</file>

<file path=ppt/tags/tag335.xml><?xml version="1.0" encoding="utf-8"?>
<p:tagLst xmlns:a="http://schemas.openxmlformats.org/drawingml/2006/main" xmlns:r="http://schemas.openxmlformats.org/officeDocument/2006/relationships" xmlns:p="http://schemas.openxmlformats.org/presentationml/2006/main">
  <p:tag name="PLACEHOLDER" val="8"/>
</p:tagLst>
</file>

<file path=ppt/tags/tag336.xml><?xml version="1.0" encoding="utf-8"?>
<p:tagLst xmlns:a="http://schemas.openxmlformats.org/drawingml/2006/main" xmlns:r="http://schemas.openxmlformats.org/officeDocument/2006/relationships" xmlns:p="http://schemas.openxmlformats.org/presentationml/2006/main">
  <p:tag name="PLACEHOLDER" val="9"/>
</p:tagLst>
</file>

<file path=ppt/tags/tag337.xml><?xml version="1.0" encoding="utf-8"?>
<p:tagLst xmlns:a="http://schemas.openxmlformats.org/drawingml/2006/main" xmlns:r="http://schemas.openxmlformats.org/officeDocument/2006/relationships" xmlns:p="http://schemas.openxmlformats.org/presentationml/2006/main">
  <p:tag name="PLACEHOLDER" val="10"/>
</p:tagLst>
</file>

<file path=ppt/tags/tag338.xml><?xml version="1.0" encoding="utf-8"?>
<p:tagLst xmlns:a="http://schemas.openxmlformats.org/drawingml/2006/main" xmlns:r="http://schemas.openxmlformats.org/officeDocument/2006/relationships" xmlns:p="http://schemas.openxmlformats.org/presentationml/2006/main">
  <p:tag name="PLACEHOLDER" val="11"/>
</p:tagLst>
</file>

<file path=ppt/tags/tag339.xml><?xml version="1.0" encoding="utf-8"?>
<p:tagLst xmlns:a="http://schemas.openxmlformats.org/drawingml/2006/main" xmlns:r="http://schemas.openxmlformats.org/officeDocument/2006/relationships" xmlns:p="http://schemas.openxmlformats.org/presentationml/2006/main">
  <p:tag name="PLACEHOLDER" val="12"/>
</p:tagLst>
</file>

<file path=ppt/tags/tag34.xml><?xml version="1.0" encoding="utf-8"?>
<p:tagLst xmlns:a="http://schemas.openxmlformats.org/drawingml/2006/main" xmlns:r="http://schemas.openxmlformats.org/officeDocument/2006/relationships" xmlns:p="http://schemas.openxmlformats.org/presentationml/2006/main">
  <p:tag name="PLACEHOLDER" val="13"/>
</p:tagLst>
</file>

<file path=ppt/tags/tag340.xml><?xml version="1.0" encoding="utf-8"?>
<p:tagLst xmlns:a="http://schemas.openxmlformats.org/drawingml/2006/main" xmlns:r="http://schemas.openxmlformats.org/officeDocument/2006/relationships" xmlns:p="http://schemas.openxmlformats.org/presentationml/2006/main">
  <p:tag name="PLACEHOLDER" val="13"/>
</p:tagLst>
</file>

<file path=ppt/tags/tag341.xml><?xml version="1.0" encoding="utf-8"?>
<p:tagLst xmlns:a="http://schemas.openxmlformats.org/drawingml/2006/main" xmlns:r="http://schemas.openxmlformats.org/officeDocument/2006/relationships" xmlns:p="http://schemas.openxmlformats.org/presentationml/2006/main">
  <p:tag name="PLACEHOLDER" val="14"/>
</p:tagLst>
</file>

<file path=ppt/tags/tag342.xml><?xml version="1.0" encoding="utf-8"?>
<p:tagLst xmlns:a="http://schemas.openxmlformats.org/drawingml/2006/main" xmlns:r="http://schemas.openxmlformats.org/officeDocument/2006/relationships" xmlns:p="http://schemas.openxmlformats.org/presentationml/2006/main">
  <p:tag name="PLACEHOLDER" val="15"/>
</p:tagLst>
</file>

<file path=ppt/tags/tag343.xml><?xml version="1.0" encoding="utf-8"?>
<p:tagLst xmlns:a="http://schemas.openxmlformats.org/drawingml/2006/main" xmlns:r="http://schemas.openxmlformats.org/officeDocument/2006/relationships" xmlns:p="http://schemas.openxmlformats.org/presentationml/2006/main">
  <p:tag name="PLACEHOLDER" val="16"/>
</p:tagLst>
</file>

<file path=ppt/tags/tag344.xml><?xml version="1.0" encoding="utf-8"?>
<p:tagLst xmlns:a="http://schemas.openxmlformats.org/drawingml/2006/main" xmlns:r="http://schemas.openxmlformats.org/officeDocument/2006/relationships" xmlns:p="http://schemas.openxmlformats.org/presentationml/2006/main">
  <p:tag name="PLACEHOLDER" val="17"/>
</p:tagLst>
</file>

<file path=ppt/tags/tag345.xml><?xml version="1.0" encoding="utf-8"?>
<p:tagLst xmlns:a="http://schemas.openxmlformats.org/drawingml/2006/main" xmlns:r="http://schemas.openxmlformats.org/officeDocument/2006/relationships" xmlns:p="http://schemas.openxmlformats.org/presentationml/2006/main">
  <p:tag name="PLACEHOLDER" val="18"/>
</p:tagLst>
</file>

<file path=ppt/tags/tag346.xml><?xml version="1.0" encoding="utf-8"?>
<p:tagLst xmlns:a="http://schemas.openxmlformats.org/drawingml/2006/main" xmlns:r="http://schemas.openxmlformats.org/officeDocument/2006/relationships" xmlns:p="http://schemas.openxmlformats.org/presentationml/2006/main">
  <p:tag name="PLACEHOLDER" val="19"/>
</p:tagLst>
</file>

<file path=ppt/tags/tag347.xml><?xml version="1.0" encoding="utf-8"?>
<p:tagLst xmlns:a="http://schemas.openxmlformats.org/drawingml/2006/main" xmlns:r="http://schemas.openxmlformats.org/officeDocument/2006/relationships" xmlns:p="http://schemas.openxmlformats.org/presentationml/2006/main">
  <p:tag name="PS_COMPARE_SHAPE_ID" val="40b88dd6-ab85-42e9-8224-7be37531a8d8"/>
</p:tagLst>
</file>

<file path=ppt/tags/tag348.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349.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5.xml><?xml version="1.0" encoding="utf-8"?>
<p:tagLst xmlns:a="http://schemas.openxmlformats.org/drawingml/2006/main" xmlns:r="http://schemas.openxmlformats.org/officeDocument/2006/relationships" xmlns:p="http://schemas.openxmlformats.org/presentationml/2006/main">
  <p:tag name="PLACEHOLDER" val="14"/>
</p:tagLst>
</file>

<file path=ppt/tags/tag350.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51.xml><?xml version="1.0" encoding="utf-8"?>
<p:tagLst xmlns:a="http://schemas.openxmlformats.org/drawingml/2006/main" xmlns:r="http://schemas.openxmlformats.org/officeDocument/2006/relationships" xmlns:p="http://schemas.openxmlformats.org/presentationml/2006/main">
  <p:tag name="PS_COMPARE_SHAPE_ID" val="4c4d67f1-53fc-4234-b026-8c3e64a2242c"/>
</p:tagLst>
</file>

<file path=ppt/tags/tag352.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353.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54.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55.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56.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57.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58.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59.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6.xml><?xml version="1.0" encoding="utf-8"?>
<p:tagLst xmlns:a="http://schemas.openxmlformats.org/drawingml/2006/main" xmlns:r="http://schemas.openxmlformats.org/officeDocument/2006/relationships" xmlns:p="http://schemas.openxmlformats.org/presentationml/2006/main">
  <p:tag name="PLACEHOLDER" val="15"/>
</p:tagLst>
</file>

<file path=ppt/tags/tag360.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61.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62.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363.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364.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365.xml><?xml version="1.0" encoding="utf-8"?>
<p:tagLst xmlns:a="http://schemas.openxmlformats.org/drawingml/2006/main" xmlns:r="http://schemas.openxmlformats.org/officeDocument/2006/relationships" xmlns:p="http://schemas.openxmlformats.org/presentationml/2006/main">
  <p:tag name="PS_COMPARE_SHAPE_ID" val="5a0235d7-140c-49a8-aa00-7cabfb6f1e2e"/>
</p:tagLst>
</file>

<file path=ppt/tags/tag366.xml><?xml version="1.0" encoding="utf-8"?>
<p:tagLst xmlns:a="http://schemas.openxmlformats.org/drawingml/2006/main" xmlns:r="http://schemas.openxmlformats.org/officeDocument/2006/relationships" xmlns:p="http://schemas.openxmlformats.org/presentationml/2006/main">
  <p:tag name="PS_COMPARE_SHAPE_ID" val="b848d74d-a27f-4c48-b896-e7185986fca7"/>
</p:tagLst>
</file>

<file path=ppt/tags/tag367.xml><?xml version="1.0" encoding="utf-8"?>
<p:tagLst xmlns:a="http://schemas.openxmlformats.org/drawingml/2006/main" xmlns:r="http://schemas.openxmlformats.org/officeDocument/2006/relationships" xmlns:p="http://schemas.openxmlformats.org/presentationml/2006/main">
  <p:tag name="PS_COMPARE_SHAPE_ID" val="f5eb4f0e-b293-4c1c-bfb0-d08d513c78d6"/>
</p:tagLst>
</file>

<file path=ppt/tags/tag368.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69.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7.xml><?xml version="1.0" encoding="utf-8"?>
<p:tagLst xmlns:a="http://schemas.openxmlformats.org/drawingml/2006/main" xmlns:r="http://schemas.openxmlformats.org/officeDocument/2006/relationships" xmlns:p="http://schemas.openxmlformats.org/presentationml/2006/main">
  <p:tag name="PLACEHOLDER" val="16"/>
</p:tagLst>
</file>

<file path=ppt/tags/tag370.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371.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72.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73.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74.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75.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76.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377.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378.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79.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38.xml><?xml version="1.0" encoding="utf-8"?>
<p:tagLst xmlns:a="http://schemas.openxmlformats.org/drawingml/2006/main" xmlns:r="http://schemas.openxmlformats.org/officeDocument/2006/relationships" xmlns:p="http://schemas.openxmlformats.org/presentationml/2006/main">
  <p:tag name="PLACEHOLDER" val="17"/>
</p:tagLst>
</file>

<file path=ppt/tags/tag380.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381.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382.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383.xml><?xml version="1.0" encoding="utf-8"?>
<p:tagLst xmlns:a="http://schemas.openxmlformats.org/drawingml/2006/main" xmlns:r="http://schemas.openxmlformats.org/officeDocument/2006/relationships" xmlns:p="http://schemas.openxmlformats.org/presentationml/2006/main">
  <p:tag name="PS_COMPARE_SHAPE_ID" val="5a0235d7-140c-49a8-aa00-7cabfb6f1e2e"/>
</p:tagLst>
</file>

<file path=ppt/tags/tag384.xml><?xml version="1.0" encoding="utf-8"?>
<p:tagLst xmlns:a="http://schemas.openxmlformats.org/drawingml/2006/main" xmlns:r="http://schemas.openxmlformats.org/officeDocument/2006/relationships" xmlns:p="http://schemas.openxmlformats.org/presentationml/2006/main">
  <p:tag name="PS_COMPARE_SHAPE_ID" val="b848d74d-a27f-4c48-b896-e7185986fca7"/>
</p:tagLst>
</file>

<file path=ppt/tags/tag385.xml><?xml version="1.0" encoding="utf-8"?>
<p:tagLst xmlns:a="http://schemas.openxmlformats.org/drawingml/2006/main" xmlns:r="http://schemas.openxmlformats.org/officeDocument/2006/relationships" xmlns:p="http://schemas.openxmlformats.org/presentationml/2006/main">
  <p:tag name="PS_COMPARE_SHAPE_ID" val="f5eb4f0e-b293-4c1c-bfb0-d08d513c78d6"/>
</p:tagLst>
</file>

<file path=ppt/tags/tag386.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87.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88.xml><?xml version="1.0" encoding="utf-8"?>
<p:tagLst xmlns:a="http://schemas.openxmlformats.org/drawingml/2006/main" xmlns:r="http://schemas.openxmlformats.org/officeDocument/2006/relationships" xmlns:p="http://schemas.openxmlformats.org/presentationml/2006/main">
  <p:tag name="PLACEHOLDER" val="2"/>
</p:tagLst>
</file>

<file path=ppt/tags/tag389.xml><?xml version="1.0" encoding="utf-8"?>
<p:tagLst xmlns:a="http://schemas.openxmlformats.org/drawingml/2006/main" xmlns:r="http://schemas.openxmlformats.org/officeDocument/2006/relationships" xmlns:p="http://schemas.openxmlformats.org/presentationml/2006/main">
  <p:tag name="PLACEHOLDER" val="2"/>
</p:tagLst>
</file>

<file path=ppt/tags/tag39.xml><?xml version="1.0" encoding="utf-8"?>
<p:tagLst xmlns:a="http://schemas.openxmlformats.org/drawingml/2006/main" xmlns:r="http://schemas.openxmlformats.org/officeDocument/2006/relationships" xmlns:p="http://schemas.openxmlformats.org/presentationml/2006/main">
  <p:tag name="PLACEHOLDER" val="18"/>
</p:tagLst>
</file>

<file path=ppt/tags/tag390.xml><?xml version="1.0" encoding="utf-8"?>
<p:tagLst xmlns:a="http://schemas.openxmlformats.org/drawingml/2006/main" xmlns:r="http://schemas.openxmlformats.org/officeDocument/2006/relationships" xmlns:p="http://schemas.openxmlformats.org/presentationml/2006/main">
  <p:tag name="PLACEHOLDER" val="3"/>
</p:tagLst>
</file>

<file path=ppt/tags/tag391.xml><?xml version="1.0" encoding="utf-8"?>
<p:tagLst xmlns:a="http://schemas.openxmlformats.org/drawingml/2006/main" xmlns:r="http://schemas.openxmlformats.org/officeDocument/2006/relationships" xmlns:p="http://schemas.openxmlformats.org/presentationml/2006/main">
  <p:tag name="PLACEHOLDER" val="4"/>
</p:tagLst>
</file>

<file path=ppt/tags/tag392.xml><?xml version="1.0" encoding="utf-8"?>
<p:tagLst xmlns:a="http://schemas.openxmlformats.org/drawingml/2006/main" xmlns:r="http://schemas.openxmlformats.org/officeDocument/2006/relationships" xmlns:p="http://schemas.openxmlformats.org/presentationml/2006/main">
  <p:tag name="PLACEHOLDER" val="5"/>
</p:tagLst>
</file>

<file path=ppt/tags/tag393.xml><?xml version="1.0" encoding="utf-8"?>
<p:tagLst xmlns:a="http://schemas.openxmlformats.org/drawingml/2006/main" xmlns:r="http://schemas.openxmlformats.org/officeDocument/2006/relationships" xmlns:p="http://schemas.openxmlformats.org/presentationml/2006/main">
  <p:tag name="PLACEHOLDER" val="6"/>
</p:tagLst>
</file>

<file path=ppt/tags/tag394.xml><?xml version="1.0" encoding="utf-8"?>
<p:tagLst xmlns:a="http://schemas.openxmlformats.org/drawingml/2006/main" xmlns:r="http://schemas.openxmlformats.org/officeDocument/2006/relationships" xmlns:p="http://schemas.openxmlformats.org/presentationml/2006/main">
  <p:tag name="PLACEHOLDER" val="7"/>
</p:tagLst>
</file>

<file path=ppt/tags/tag395.xml><?xml version="1.0" encoding="utf-8"?>
<p:tagLst xmlns:a="http://schemas.openxmlformats.org/drawingml/2006/main" xmlns:r="http://schemas.openxmlformats.org/officeDocument/2006/relationships" xmlns:p="http://schemas.openxmlformats.org/presentationml/2006/main">
  <p:tag name="PLACEHOLDER" val="8"/>
</p:tagLst>
</file>

<file path=ppt/tags/tag396.xml><?xml version="1.0" encoding="utf-8"?>
<p:tagLst xmlns:a="http://schemas.openxmlformats.org/drawingml/2006/main" xmlns:r="http://schemas.openxmlformats.org/officeDocument/2006/relationships" xmlns:p="http://schemas.openxmlformats.org/presentationml/2006/main">
  <p:tag name="PLACEHOLDER" val="9"/>
</p:tagLst>
</file>

<file path=ppt/tags/tag397.xml><?xml version="1.0" encoding="utf-8"?>
<p:tagLst xmlns:a="http://schemas.openxmlformats.org/drawingml/2006/main" xmlns:r="http://schemas.openxmlformats.org/officeDocument/2006/relationships" xmlns:p="http://schemas.openxmlformats.org/presentationml/2006/main">
  <p:tag name="PLACEHOLDER" val="10"/>
</p:tagLst>
</file>

<file path=ppt/tags/tag398.xml><?xml version="1.0" encoding="utf-8"?>
<p:tagLst xmlns:a="http://schemas.openxmlformats.org/drawingml/2006/main" xmlns:r="http://schemas.openxmlformats.org/officeDocument/2006/relationships" xmlns:p="http://schemas.openxmlformats.org/presentationml/2006/main">
  <p:tag name="PLACEHOLDER" val="11"/>
</p:tagLst>
</file>

<file path=ppt/tags/tag399.xml><?xml version="1.0" encoding="utf-8"?>
<p:tagLst xmlns:a="http://schemas.openxmlformats.org/drawingml/2006/main" xmlns:r="http://schemas.openxmlformats.org/officeDocument/2006/relationships" xmlns:p="http://schemas.openxmlformats.org/presentationml/2006/main">
  <p:tag name="PLACEHOLDER" val="12"/>
</p:tagLst>
</file>

<file path=ppt/tags/tag4.xml><?xml version="1.0" encoding="utf-8"?>
<p:tagLst xmlns:a="http://schemas.openxmlformats.org/drawingml/2006/main" xmlns:r="http://schemas.openxmlformats.org/officeDocument/2006/relationships" xmlns:p="http://schemas.openxmlformats.org/presentationml/2006/main">
  <p:tag name="PLACEHOLDER" val="3"/>
</p:tagLst>
</file>

<file path=ppt/tags/tag40.xml><?xml version="1.0" encoding="utf-8"?>
<p:tagLst xmlns:a="http://schemas.openxmlformats.org/drawingml/2006/main" xmlns:r="http://schemas.openxmlformats.org/officeDocument/2006/relationships" xmlns:p="http://schemas.openxmlformats.org/presentationml/2006/main">
  <p:tag name="PLACEHOLDER" val="19"/>
</p:tagLst>
</file>

<file path=ppt/tags/tag400.xml><?xml version="1.0" encoding="utf-8"?>
<p:tagLst xmlns:a="http://schemas.openxmlformats.org/drawingml/2006/main" xmlns:r="http://schemas.openxmlformats.org/officeDocument/2006/relationships" xmlns:p="http://schemas.openxmlformats.org/presentationml/2006/main">
  <p:tag name="PLACEHOLDER" val="13"/>
</p:tagLst>
</file>

<file path=ppt/tags/tag401.xml><?xml version="1.0" encoding="utf-8"?>
<p:tagLst xmlns:a="http://schemas.openxmlformats.org/drawingml/2006/main" xmlns:r="http://schemas.openxmlformats.org/officeDocument/2006/relationships" xmlns:p="http://schemas.openxmlformats.org/presentationml/2006/main">
  <p:tag name="PLACEHOLDER" val="14"/>
</p:tagLst>
</file>

<file path=ppt/tags/tag402.xml><?xml version="1.0" encoding="utf-8"?>
<p:tagLst xmlns:a="http://schemas.openxmlformats.org/drawingml/2006/main" xmlns:r="http://schemas.openxmlformats.org/officeDocument/2006/relationships" xmlns:p="http://schemas.openxmlformats.org/presentationml/2006/main">
  <p:tag name="PLACEHOLDER" val="15"/>
</p:tagLst>
</file>

<file path=ppt/tags/tag403.xml><?xml version="1.0" encoding="utf-8"?>
<p:tagLst xmlns:a="http://schemas.openxmlformats.org/drawingml/2006/main" xmlns:r="http://schemas.openxmlformats.org/officeDocument/2006/relationships" xmlns:p="http://schemas.openxmlformats.org/presentationml/2006/main">
  <p:tag name="PLACEHOLDER" val="16"/>
</p:tagLst>
</file>

<file path=ppt/tags/tag404.xml><?xml version="1.0" encoding="utf-8"?>
<p:tagLst xmlns:a="http://schemas.openxmlformats.org/drawingml/2006/main" xmlns:r="http://schemas.openxmlformats.org/officeDocument/2006/relationships" xmlns:p="http://schemas.openxmlformats.org/presentationml/2006/main">
  <p:tag name="PLACEHOLDER" val="17"/>
</p:tagLst>
</file>

<file path=ppt/tags/tag405.xml><?xml version="1.0" encoding="utf-8"?>
<p:tagLst xmlns:a="http://schemas.openxmlformats.org/drawingml/2006/main" xmlns:r="http://schemas.openxmlformats.org/officeDocument/2006/relationships" xmlns:p="http://schemas.openxmlformats.org/presentationml/2006/main">
  <p:tag name="PLACEHOLDER" val="18"/>
</p:tagLst>
</file>

<file path=ppt/tags/tag406.xml><?xml version="1.0" encoding="utf-8"?>
<p:tagLst xmlns:a="http://schemas.openxmlformats.org/drawingml/2006/main" xmlns:r="http://schemas.openxmlformats.org/officeDocument/2006/relationships" xmlns:p="http://schemas.openxmlformats.org/presentationml/2006/main">
  <p:tag name="PLACEHOLDER" val="19"/>
</p:tagLst>
</file>

<file path=ppt/tags/tag407.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408.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409.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41.xml><?xml version="1.0" encoding="utf-8"?>
<p:tagLst xmlns:a="http://schemas.openxmlformats.org/drawingml/2006/main" xmlns:r="http://schemas.openxmlformats.org/officeDocument/2006/relationships" xmlns:p="http://schemas.openxmlformats.org/presentationml/2006/main">
  <p:tag name="PLACEHOLDER" val="20"/>
</p:tagLst>
</file>

<file path=ppt/tags/tag410.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411.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412.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413.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414.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415.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416.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417.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418.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419.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42.xml><?xml version="1.0" encoding="utf-8"?>
<p:tagLst xmlns:a="http://schemas.openxmlformats.org/drawingml/2006/main" xmlns:r="http://schemas.openxmlformats.org/officeDocument/2006/relationships" xmlns:p="http://schemas.openxmlformats.org/presentationml/2006/main">
  <p:tag name="PLACEHOLDER" val="2"/>
</p:tagLst>
</file>

<file path=ppt/tags/tag420.xml><?xml version="1.0" encoding="utf-8"?>
<p:tagLst xmlns:a="http://schemas.openxmlformats.org/drawingml/2006/main" xmlns:r="http://schemas.openxmlformats.org/officeDocument/2006/relationships" xmlns:p="http://schemas.openxmlformats.org/presentationml/2006/main">
  <p:tag name="PS_COMPARE_SHAPE_ID" val="5a0235d7-140c-49a8-aa00-7cabfb6f1e2e"/>
</p:tagLst>
</file>

<file path=ppt/tags/tag421.xml><?xml version="1.0" encoding="utf-8"?>
<p:tagLst xmlns:a="http://schemas.openxmlformats.org/drawingml/2006/main" xmlns:r="http://schemas.openxmlformats.org/officeDocument/2006/relationships" xmlns:p="http://schemas.openxmlformats.org/presentationml/2006/main">
  <p:tag name="PS_COMPARE_SHAPE_ID" val="b848d74d-a27f-4c48-b896-e7185986fca7"/>
</p:tagLst>
</file>

<file path=ppt/tags/tag422.xml><?xml version="1.0" encoding="utf-8"?>
<p:tagLst xmlns:a="http://schemas.openxmlformats.org/drawingml/2006/main" xmlns:r="http://schemas.openxmlformats.org/officeDocument/2006/relationships" xmlns:p="http://schemas.openxmlformats.org/presentationml/2006/main">
  <p:tag name="PS_COMPARE_SHAPE_ID" val="f5eb4f0e-b293-4c1c-bfb0-d08d513c78d6"/>
</p:tagLst>
</file>

<file path=ppt/tags/tag42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424.xml><?xml version="1.0" encoding="utf-8"?>
<p:tagLst xmlns:a="http://schemas.openxmlformats.org/drawingml/2006/main" xmlns:r="http://schemas.openxmlformats.org/officeDocument/2006/relationships" xmlns:p="http://schemas.openxmlformats.org/presentationml/2006/main">
  <p:tag name="PS_COMPARE_SLIDE_ID" val="0ed3e4d7-e520-4802-a674-002ea3abf8cc"/>
  <p:tag name="SLIDE_TYPE" val="Title"/>
</p:tagLst>
</file>

<file path=ppt/tags/tag425.xml><?xml version="1.0" encoding="utf-8"?>
<p:tagLst xmlns:a="http://schemas.openxmlformats.org/drawingml/2006/main" xmlns:r="http://schemas.openxmlformats.org/officeDocument/2006/relationships" xmlns:p="http://schemas.openxmlformats.org/presentationml/2006/main">
  <p:tag name="PS_COMPARE_SHAPE_ID" val="0070c7e1-68d4-4197-bb0b-35e64959f546"/>
</p:tagLst>
</file>

<file path=ppt/tags/tag426.xml><?xml version="1.0" encoding="utf-8"?>
<p:tagLst xmlns:a="http://schemas.openxmlformats.org/drawingml/2006/main" xmlns:r="http://schemas.openxmlformats.org/officeDocument/2006/relationships" xmlns:p="http://schemas.openxmlformats.org/presentationml/2006/main">
  <p:tag name="PS_COMPARE_SHAPE_ID" val="c2c08e6e-1089-47cf-8e7d-31b4a3193921"/>
</p:tagLst>
</file>

<file path=ppt/tags/tag427.xml><?xml version="1.0" encoding="utf-8"?>
<p:tagLst xmlns:a="http://schemas.openxmlformats.org/drawingml/2006/main" xmlns:r="http://schemas.openxmlformats.org/officeDocument/2006/relationships" xmlns:p="http://schemas.openxmlformats.org/presentationml/2006/main">
  <p:tag name="PS_COMPARE_SHAPE_ID" val="23e0c13d-a485-470a-a816-dd1730c156f7"/>
</p:tagLst>
</file>

<file path=ppt/tags/tag428.xml><?xml version="1.0" encoding="utf-8"?>
<p:tagLst xmlns:a="http://schemas.openxmlformats.org/drawingml/2006/main" xmlns:r="http://schemas.openxmlformats.org/officeDocument/2006/relationships" xmlns:p="http://schemas.openxmlformats.org/presentationml/2006/main">
  <p:tag name="PS_COMPARE_SHAPE_ID" val="b6ac9919-11b3-49cb-ae89-c32d4bb7e7c6"/>
</p:tagLst>
</file>

<file path=ppt/tags/tag429.xml><?xml version="1.0" encoding="utf-8"?>
<p:tagLst xmlns:a="http://schemas.openxmlformats.org/drawingml/2006/main" xmlns:r="http://schemas.openxmlformats.org/officeDocument/2006/relationships" xmlns:p="http://schemas.openxmlformats.org/presentationml/2006/main">
  <p:tag name="PS_COMPARE_SHAPE_ID" val="4735c48f-f420-4650-9193-257f2552faa6"/>
</p:tagLst>
</file>

<file path=ppt/tags/tag43.xml><?xml version="1.0" encoding="utf-8"?>
<p:tagLst xmlns:a="http://schemas.openxmlformats.org/drawingml/2006/main" xmlns:r="http://schemas.openxmlformats.org/officeDocument/2006/relationships" xmlns:p="http://schemas.openxmlformats.org/presentationml/2006/main">
  <p:tag name="PLACEHOLDER" val="2"/>
</p:tagLst>
</file>

<file path=ppt/tags/tag430.xml><?xml version="1.0" encoding="utf-8"?>
<p:tagLst xmlns:a="http://schemas.openxmlformats.org/drawingml/2006/main" xmlns:r="http://schemas.openxmlformats.org/officeDocument/2006/relationships" xmlns:p="http://schemas.openxmlformats.org/presentationml/2006/main">
  <p:tag name="PS_COMPARE_SHAPE_ID" val="0bf57356-a606-4db7-b913-68a9195fa5b3"/>
</p:tagLst>
</file>

<file path=ppt/tags/tag431.xml><?xml version="1.0" encoding="utf-8"?>
<p:tagLst xmlns:a="http://schemas.openxmlformats.org/drawingml/2006/main" xmlns:r="http://schemas.openxmlformats.org/officeDocument/2006/relationships" xmlns:p="http://schemas.openxmlformats.org/presentationml/2006/main">
  <p:tag name="PS_COMPARE_SHAPE_ID" val="977026da-6bb6-4849-9d08-8f5bcb201ca7"/>
</p:tagLst>
</file>

<file path=ppt/tags/tag432.xml><?xml version="1.0" encoding="utf-8"?>
<p:tagLst xmlns:a="http://schemas.openxmlformats.org/drawingml/2006/main" xmlns:r="http://schemas.openxmlformats.org/officeDocument/2006/relationships" xmlns:p="http://schemas.openxmlformats.org/presentationml/2006/main">
  <p:tag name="PS_COMPARE_SHAPE_ID" val="4e87df3d-080c-4d50-bf69-a20a62754acd"/>
</p:tagLst>
</file>

<file path=ppt/tags/tag433.xml><?xml version="1.0" encoding="utf-8"?>
<p:tagLst xmlns:a="http://schemas.openxmlformats.org/drawingml/2006/main" xmlns:r="http://schemas.openxmlformats.org/officeDocument/2006/relationships" xmlns:p="http://schemas.openxmlformats.org/presentationml/2006/main">
  <p:tag name="PS_COMPARE_SHAPE_ID" val="703711ee-6ef0-4638-bf1e-4b3b6f368b71"/>
</p:tagLst>
</file>

<file path=ppt/tags/tag434.xml><?xml version="1.0" encoding="utf-8"?>
<p:tagLst xmlns:a="http://schemas.openxmlformats.org/drawingml/2006/main" xmlns:r="http://schemas.openxmlformats.org/officeDocument/2006/relationships" xmlns:p="http://schemas.openxmlformats.org/presentationml/2006/main">
  <p:tag name="PS_COMPARE_SHAPE_ID" val="f953dc59-a9a0-4138-af97-60cb36c68068"/>
</p:tagLst>
</file>

<file path=ppt/tags/tag435.xml><?xml version="1.0" encoding="utf-8"?>
<p:tagLst xmlns:a="http://schemas.openxmlformats.org/drawingml/2006/main" xmlns:r="http://schemas.openxmlformats.org/officeDocument/2006/relationships" xmlns:p="http://schemas.openxmlformats.org/presentationml/2006/main">
  <p:tag name="SLIDE_TYPE" val="Divider"/>
  <p:tag name="PS_COMPARE_SLIDE_ID" val="dd40cf94-99b4-49d0-9938-d9d99f8263da"/>
  <p:tag name="MINITOC_INCLUDE" val="false"/>
</p:tagLst>
</file>

<file path=ppt/tags/tag436.xml><?xml version="1.0" encoding="utf-8"?>
<p:tagLst xmlns:a="http://schemas.openxmlformats.org/drawingml/2006/main" xmlns:r="http://schemas.openxmlformats.org/officeDocument/2006/relationships" xmlns:p="http://schemas.openxmlformats.org/presentationml/2006/main">
  <p:tag name="PS_COMPARE_SHAPE_ID" val="8c26022d-c680-41e0-99ae-378d6722842d"/>
</p:tagLst>
</file>

<file path=ppt/tags/tag437.xml><?xml version="1.0" encoding="utf-8"?>
<p:tagLst xmlns:a="http://schemas.openxmlformats.org/drawingml/2006/main" xmlns:r="http://schemas.openxmlformats.org/officeDocument/2006/relationships" xmlns:p="http://schemas.openxmlformats.org/presentationml/2006/main">
  <p:tag name="SLIDE_TYPE" val="Divider"/>
  <p:tag name="PS_COMPARE_SLIDE_ID" val="dd40cf94-99b4-49d0-9938-d9d99f8263da"/>
  <p:tag name="MINITOC_INCLUDE" val="false"/>
</p:tagLst>
</file>

<file path=ppt/tags/tag438.xml><?xml version="1.0" encoding="utf-8"?>
<p:tagLst xmlns:a="http://schemas.openxmlformats.org/drawingml/2006/main" xmlns:r="http://schemas.openxmlformats.org/officeDocument/2006/relationships" xmlns:p="http://schemas.openxmlformats.org/presentationml/2006/main">
  <p:tag name="PS_COMPARE_SHAPE_ID" val="8c26022d-c680-41e0-99ae-378d6722842d"/>
</p:tagLst>
</file>

<file path=ppt/tags/tag439.xml><?xml version="1.0" encoding="utf-8"?>
<p:tagLst xmlns:a="http://schemas.openxmlformats.org/drawingml/2006/main" xmlns:r="http://schemas.openxmlformats.org/officeDocument/2006/relationships" xmlns:p="http://schemas.openxmlformats.org/presentationml/2006/main">
  <p:tag name="SLIDE_TYPE" val="Divider"/>
  <p:tag name="PS_COMPARE_SLIDE_ID" val="dd40cf94-99b4-49d0-9938-d9d99f8263da"/>
  <p:tag name="MINITOC_INCLUDE" val="false"/>
</p:tagLst>
</file>

<file path=ppt/tags/tag44.xml><?xml version="1.0" encoding="utf-8"?>
<p:tagLst xmlns:a="http://schemas.openxmlformats.org/drawingml/2006/main" xmlns:r="http://schemas.openxmlformats.org/officeDocument/2006/relationships" xmlns:p="http://schemas.openxmlformats.org/presentationml/2006/main">
  <p:tag name="PLACEHOLDER" val="3"/>
</p:tagLst>
</file>

<file path=ppt/tags/tag440.xml><?xml version="1.0" encoding="utf-8"?>
<p:tagLst xmlns:a="http://schemas.openxmlformats.org/drawingml/2006/main" xmlns:r="http://schemas.openxmlformats.org/officeDocument/2006/relationships" xmlns:p="http://schemas.openxmlformats.org/presentationml/2006/main">
  <p:tag name="PS_COMPARE_SHAPE_ID" val="8c26022d-c680-41e0-99ae-378d6722842d"/>
</p:tagLst>
</file>

<file path=ppt/tags/tag441.xml><?xml version="1.0" encoding="utf-8"?>
<p:tagLst xmlns:a="http://schemas.openxmlformats.org/drawingml/2006/main" xmlns:r="http://schemas.openxmlformats.org/officeDocument/2006/relationships" xmlns:p="http://schemas.openxmlformats.org/presentationml/2006/main">
  <p:tag name="PS_COMPARE_SLIDE_ID" val="1b8f29b7-3728-4b60-9c2c-e10242e40572"/>
  <p:tag name="CATEGORY" val="Image slides"/>
</p:tagLst>
</file>

<file path=ppt/tags/tag442.xml><?xml version="1.0" encoding="utf-8"?>
<p:tagLst xmlns:a="http://schemas.openxmlformats.org/drawingml/2006/main" xmlns:r="http://schemas.openxmlformats.org/officeDocument/2006/relationships" xmlns:p="http://schemas.openxmlformats.org/presentationml/2006/main">
  <p:tag name="PS_COMPARE_SHAPE_ID" val="7bc7e78c-8f09-4677-ae56-bbbc785d92eb"/>
</p:tagLst>
</file>

<file path=ppt/tags/tag443.xml><?xml version="1.0" encoding="utf-8"?>
<p:tagLst xmlns:a="http://schemas.openxmlformats.org/drawingml/2006/main" xmlns:r="http://schemas.openxmlformats.org/officeDocument/2006/relationships" xmlns:p="http://schemas.openxmlformats.org/presentationml/2006/main">
  <p:tag name="PS_COMPARE_SHAPE_ID" val="6a1d2a0a-58d8-40a8-8b91-9f60485ce708"/>
  <p:tag name="PAGE_TITLE" val="True"/>
</p:tagLst>
</file>

<file path=ppt/tags/tag444.xml><?xml version="1.0" encoding="utf-8"?>
<p:tagLst xmlns:a="http://schemas.openxmlformats.org/drawingml/2006/main" xmlns:r="http://schemas.openxmlformats.org/officeDocument/2006/relationships" xmlns:p="http://schemas.openxmlformats.org/presentationml/2006/main">
  <p:tag name="PS_COMPARE_SHAPE_ID" val="d070249e-4412-41ec-89fb-a84e656cb6ba"/>
</p:tagLst>
</file>

<file path=ppt/tags/tag445.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446.xml><?xml version="1.0" encoding="utf-8"?>
<p:tagLst xmlns:a="http://schemas.openxmlformats.org/drawingml/2006/main" xmlns:r="http://schemas.openxmlformats.org/officeDocument/2006/relationships" xmlns:p="http://schemas.openxmlformats.org/presentationml/2006/main">
  <p:tag name="PS_COMPARE_SLIDE_ID" val="1b8f29b7-3728-4b60-9c2c-e10242e40572"/>
  <p:tag name="CATEGORY" val="Image slides"/>
</p:tagLst>
</file>

<file path=ppt/tags/tag447.xml><?xml version="1.0" encoding="utf-8"?>
<p:tagLst xmlns:a="http://schemas.openxmlformats.org/drawingml/2006/main" xmlns:r="http://schemas.openxmlformats.org/officeDocument/2006/relationships" xmlns:p="http://schemas.openxmlformats.org/presentationml/2006/main">
  <p:tag name="PS_COMPARE_SHAPE_ID" val="7bc7e78c-8f09-4677-ae56-bbbc785d92eb"/>
</p:tagLst>
</file>

<file path=ppt/tags/tag448.xml><?xml version="1.0" encoding="utf-8"?>
<p:tagLst xmlns:a="http://schemas.openxmlformats.org/drawingml/2006/main" xmlns:r="http://schemas.openxmlformats.org/officeDocument/2006/relationships" xmlns:p="http://schemas.openxmlformats.org/presentationml/2006/main">
  <p:tag name="PS_COMPARE_SHAPE_ID" val="6a1d2a0a-58d8-40a8-8b91-9f60485ce708"/>
  <p:tag name="PAGE_TITLE" val="True"/>
</p:tagLst>
</file>

<file path=ppt/tags/tag449.xml><?xml version="1.0" encoding="utf-8"?>
<p:tagLst xmlns:a="http://schemas.openxmlformats.org/drawingml/2006/main" xmlns:r="http://schemas.openxmlformats.org/officeDocument/2006/relationships" xmlns:p="http://schemas.openxmlformats.org/presentationml/2006/main">
  <p:tag name="PS_COMPARE_SHAPE_ID" val="d070249e-4412-41ec-89fb-a84e656cb6ba"/>
</p:tagLst>
</file>

<file path=ppt/tags/tag45.xml><?xml version="1.0" encoding="utf-8"?>
<p:tagLst xmlns:a="http://schemas.openxmlformats.org/drawingml/2006/main" xmlns:r="http://schemas.openxmlformats.org/officeDocument/2006/relationships" xmlns:p="http://schemas.openxmlformats.org/presentationml/2006/main">
  <p:tag name="PLACEHOLDER" val="4"/>
</p:tagLst>
</file>

<file path=ppt/tags/tag450.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451.xml><?xml version="1.0" encoding="utf-8"?>
<p:tagLst xmlns:a="http://schemas.openxmlformats.org/drawingml/2006/main" xmlns:r="http://schemas.openxmlformats.org/officeDocument/2006/relationships" xmlns:p="http://schemas.openxmlformats.org/presentationml/2006/main">
  <p:tag name="PS_COMPARE_SLIDE_ID" val="a529710d-8197-4072-96d9-09ee717f3697"/>
</p:tagLst>
</file>

<file path=ppt/tags/tag452.xml><?xml version="1.0" encoding="utf-8"?>
<p:tagLst xmlns:a="http://schemas.openxmlformats.org/drawingml/2006/main" xmlns:r="http://schemas.openxmlformats.org/officeDocument/2006/relationships" xmlns:p="http://schemas.openxmlformats.org/presentationml/2006/main">
  <p:tag name="FOOTER_ALIGNMENT" val="bottom"/>
  <p:tag name="FOOTER_INDEX" val="1"/>
  <p:tag name="ALIGN_TO_THIS" val="DisclaimerWhite"/>
  <p:tag name="PS_COMPARE_SHAPE_ID" val="0bd5e0ea-5322-445d-88b6-7eb7b99babba"/>
</p:tagLst>
</file>

<file path=ppt/tags/tag45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 name="ALIGN_TO_THIS" val="OfficeAddressWhite"/>
</p:tagLst>
</file>

<file path=ppt/tags/tag454.xml><?xml version="1.0" encoding="utf-8"?>
<p:tagLst xmlns:a="http://schemas.openxmlformats.org/drawingml/2006/main" xmlns:r="http://schemas.openxmlformats.org/officeDocument/2006/relationships" xmlns:p="http://schemas.openxmlformats.org/presentationml/2006/main">
  <p:tag name="PS_COMPARE_SHAPE_ID" val="d422b4ac-c682-4fd6-93bf-f3bbe2fd1eea"/>
</p:tagLst>
</file>

<file path=ppt/tags/tag455.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7278673-18c7-4f36-8a9b-fdf7312c0ebf"/>
</p:tagLst>
</file>

<file path=ppt/tags/tag456.xml><?xml version="1.0" encoding="utf-8"?>
<p:tagLst xmlns:a="http://schemas.openxmlformats.org/drawingml/2006/main" xmlns:r="http://schemas.openxmlformats.org/officeDocument/2006/relationships" xmlns:p="http://schemas.openxmlformats.org/presentationml/2006/main">
  <p:tag name="FOOTER_ALIGNMENT" val="bottom"/>
  <p:tag name="FOOTER_INDEX" val="4"/>
  <p:tag name="PS_COMPARE_SHAPE_ID" val="6402414d-f823-4701-88e3-8cb3032062a9"/>
</p:tagLst>
</file>

<file path=ppt/tags/tag457.xml><?xml version="1.0" encoding="utf-8"?>
<p:tagLst xmlns:a="http://schemas.openxmlformats.org/drawingml/2006/main" xmlns:r="http://schemas.openxmlformats.org/officeDocument/2006/relationships" xmlns:p="http://schemas.openxmlformats.org/presentationml/2006/main">
  <p:tag name="FOOTER_ALIGNMENT" val="bottom"/>
  <p:tag name="FOOTER_INDEX" val="3"/>
  <p:tag name="ALIGN_TO_THIS" val="CoNameWhite"/>
  <p:tag name="PS_COMPARE_SHAPE_ID" val="c9460c8e-36ae-46ac-b7dc-a7e6ba23aefd"/>
</p:tagLst>
</file>

<file path=ppt/tags/tag46.xml><?xml version="1.0" encoding="utf-8"?>
<p:tagLst xmlns:a="http://schemas.openxmlformats.org/drawingml/2006/main" xmlns:r="http://schemas.openxmlformats.org/officeDocument/2006/relationships" xmlns:p="http://schemas.openxmlformats.org/presentationml/2006/main">
  <p:tag name="PLACEHOLDER" val="5"/>
</p:tagLst>
</file>

<file path=ppt/tags/tag47.xml><?xml version="1.0" encoding="utf-8"?>
<p:tagLst xmlns:a="http://schemas.openxmlformats.org/drawingml/2006/main" xmlns:r="http://schemas.openxmlformats.org/officeDocument/2006/relationships" xmlns:p="http://schemas.openxmlformats.org/presentationml/2006/main">
  <p:tag name="PLACEHOLDER" val="6"/>
</p:tagLst>
</file>

<file path=ppt/tags/tag48.xml><?xml version="1.0" encoding="utf-8"?>
<p:tagLst xmlns:a="http://schemas.openxmlformats.org/drawingml/2006/main" xmlns:r="http://schemas.openxmlformats.org/officeDocument/2006/relationships" xmlns:p="http://schemas.openxmlformats.org/presentationml/2006/main">
  <p:tag name="PLACEHOLDER" val="7"/>
</p:tagLst>
</file>

<file path=ppt/tags/tag49.xml><?xml version="1.0" encoding="utf-8"?>
<p:tagLst xmlns:a="http://schemas.openxmlformats.org/drawingml/2006/main" xmlns:r="http://schemas.openxmlformats.org/officeDocument/2006/relationships" xmlns:p="http://schemas.openxmlformats.org/presentationml/2006/main">
  <p:tag name="PLACEHOLDER" val="8"/>
</p:tagLst>
</file>

<file path=ppt/tags/tag5.xml><?xml version="1.0" encoding="utf-8"?>
<p:tagLst xmlns:a="http://schemas.openxmlformats.org/drawingml/2006/main" xmlns:r="http://schemas.openxmlformats.org/officeDocument/2006/relationships" xmlns:p="http://schemas.openxmlformats.org/presentationml/2006/main">
  <p:tag name="PLACEHOLDER" val="4"/>
</p:tagLst>
</file>

<file path=ppt/tags/tag50.xml><?xml version="1.0" encoding="utf-8"?>
<p:tagLst xmlns:a="http://schemas.openxmlformats.org/drawingml/2006/main" xmlns:r="http://schemas.openxmlformats.org/officeDocument/2006/relationships" xmlns:p="http://schemas.openxmlformats.org/presentationml/2006/main">
  <p:tag name="PLACEHOLDER" val="9"/>
</p:tagLst>
</file>

<file path=ppt/tags/tag51.xml><?xml version="1.0" encoding="utf-8"?>
<p:tagLst xmlns:a="http://schemas.openxmlformats.org/drawingml/2006/main" xmlns:r="http://schemas.openxmlformats.org/officeDocument/2006/relationships" xmlns:p="http://schemas.openxmlformats.org/presentationml/2006/main">
  <p:tag name="PLACEHOLDER" val="10"/>
</p:tagLst>
</file>

<file path=ppt/tags/tag52.xml><?xml version="1.0" encoding="utf-8"?>
<p:tagLst xmlns:a="http://schemas.openxmlformats.org/drawingml/2006/main" xmlns:r="http://schemas.openxmlformats.org/officeDocument/2006/relationships" xmlns:p="http://schemas.openxmlformats.org/presentationml/2006/main">
  <p:tag name="PLACEHOLDER" val="11"/>
</p:tagLst>
</file>

<file path=ppt/tags/tag53.xml><?xml version="1.0" encoding="utf-8"?>
<p:tagLst xmlns:a="http://schemas.openxmlformats.org/drawingml/2006/main" xmlns:r="http://schemas.openxmlformats.org/officeDocument/2006/relationships" xmlns:p="http://schemas.openxmlformats.org/presentationml/2006/main">
  <p:tag name="PLACEHOLDER" val="12"/>
</p:tagLst>
</file>

<file path=ppt/tags/tag54.xml><?xml version="1.0" encoding="utf-8"?>
<p:tagLst xmlns:a="http://schemas.openxmlformats.org/drawingml/2006/main" xmlns:r="http://schemas.openxmlformats.org/officeDocument/2006/relationships" xmlns:p="http://schemas.openxmlformats.org/presentationml/2006/main">
  <p:tag name="PLACEHOLDER" val="13"/>
</p:tagLst>
</file>

<file path=ppt/tags/tag55.xml><?xml version="1.0" encoding="utf-8"?>
<p:tagLst xmlns:a="http://schemas.openxmlformats.org/drawingml/2006/main" xmlns:r="http://schemas.openxmlformats.org/officeDocument/2006/relationships" xmlns:p="http://schemas.openxmlformats.org/presentationml/2006/main">
  <p:tag name="PLACEHOLDER" val="14"/>
</p:tagLst>
</file>

<file path=ppt/tags/tag56.xml><?xml version="1.0" encoding="utf-8"?>
<p:tagLst xmlns:a="http://schemas.openxmlformats.org/drawingml/2006/main" xmlns:r="http://schemas.openxmlformats.org/officeDocument/2006/relationships" xmlns:p="http://schemas.openxmlformats.org/presentationml/2006/main">
  <p:tag name="PLACEHOLDER" val="15"/>
</p:tagLst>
</file>

<file path=ppt/tags/tag57.xml><?xml version="1.0" encoding="utf-8"?>
<p:tagLst xmlns:a="http://schemas.openxmlformats.org/drawingml/2006/main" xmlns:r="http://schemas.openxmlformats.org/officeDocument/2006/relationships" xmlns:p="http://schemas.openxmlformats.org/presentationml/2006/main">
  <p:tag name="PLACEHOLDER" val="16"/>
</p:tagLst>
</file>

<file path=ppt/tags/tag58.xml><?xml version="1.0" encoding="utf-8"?>
<p:tagLst xmlns:a="http://schemas.openxmlformats.org/drawingml/2006/main" xmlns:r="http://schemas.openxmlformats.org/officeDocument/2006/relationships" xmlns:p="http://schemas.openxmlformats.org/presentationml/2006/main">
  <p:tag name="PLACEHOLDER" val="17"/>
</p:tagLst>
</file>

<file path=ppt/tags/tag59.xml><?xml version="1.0" encoding="utf-8"?>
<p:tagLst xmlns:a="http://schemas.openxmlformats.org/drawingml/2006/main" xmlns:r="http://schemas.openxmlformats.org/officeDocument/2006/relationships" xmlns:p="http://schemas.openxmlformats.org/presentationml/2006/main">
  <p:tag name="PLACEHOLDER" val="18"/>
</p:tagLst>
</file>

<file path=ppt/tags/tag6.xml><?xml version="1.0" encoding="utf-8"?>
<p:tagLst xmlns:a="http://schemas.openxmlformats.org/drawingml/2006/main" xmlns:r="http://schemas.openxmlformats.org/officeDocument/2006/relationships" xmlns:p="http://schemas.openxmlformats.org/presentationml/2006/main">
  <p:tag name="PLACEHOLDER" val="5"/>
</p:tagLst>
</file>

<file path=ppt/tags/tag60.xml><?xml version="1.0" encoding="utf-8"?>
<p:tagLst xmlns:a="http://schemas.openxmlformats.org/drawingml/2006/main" xmlns:r="http://schemas.openxmlformats.org/officeDocument/2006/relationships" xmlns:p="http://schemas.openxmlformats.org/presentationml/2006/main">
  <p:tag name="PLACEHOLDER" val="19"/>
</p:tagLst>
</file>

<file path=ppt/tags/tag61.xml><?xml version="1.0" encoding="utf-8"?>
<p:tagLst xmlns:a="http://schemas.openxmlformats.org/drawingml/2006/main" xmlns:r="http://schemas.openxmlformats.org/officeDocument/2006/relationships" xmlns:p="http://schemas.openxmlformats.org/presentationml/2006/main">
  <p:tag name="PLACEHOLDER" val="20"/>
</p:tagLst>
</file>

<file path=ppt/tags/tag62.xml><?xml version="1.0" encoding="utf-8"?>
<p:tagLst xmlns:a="http://schemas.openxmlformats.org/drawingml/2006/main" xmlns:r="http://schemas.openxmlformats.org/officeDocument/2006/relationships" xmlns:p="http://schemas.openxmlformats.org/presentationml/2006/main">
  <p:tag name="PLACEHOLDER" val="2"/>
</p:tagLst>
</file>

<file path=ppt/tags/tag63.xml><?xml version="1.0" encoding="utf-8"?>
<p:tagLst xmlns:a="http://schemas.openxmlformats.org/drawingml/2006/main" xmlns:r="http://schemas.openxmlformats.org/officeDocument/2006/relationships" xmlns:p="http://schemas.openxmlformats.org/presentationml/2006/main">
  <p:tag name="PLACEHOLDER" val="2"/>
</p:tagLst>
</file>

<file path=ppt/tags/tag64.xml><?xml version="1.0" encoding="utf-8"?>
<p:tagLst xmlns:a="http://schemas.openxmlformats.org/drawingml/2006/main" xmlns:r="http://schemas.openxmlformats.org/officeDocument/2006/relationships" xmlns:p="http://schemas.openxmlformats.org/presentationml/2006/main">
  <p:tag name="PLACEHOLDER" val="3"/>
</p:tagLst>
</file>

<file path=ppt/tags/tag65.xml><?xml version="1.0" encoding="utf-8"?>
<p:tagLst xmlns:a="http://schemas.openxmlformats.org/drawingml/2006/main" xmlns:r="http://schemas.openxmlformats.org/officeDocument/2006/relationships" xmlns:p="http://schemas.openxmlformats.org/presentationml/2006/main">
  <p:tag name="PLACEHOLDER" val="4"/>
</p:tagLst>
</file>

<file path=ppt/tags/tag66.xml><?xml version="1.0" encoding="utf-8"?>
<p:tagLst xmlns:a="http://schemas.openxmlformats.org/drawingml/2006/main" xmlns:r="http://schemas.openxmlformats.org/officeDocument/2006/relationships" xmlns:p="http://schemas.openxmlformats.org/presentationml/2006/main">
  <p:tag name="PLACEHOLDER" val="5"/>
</p:tagLst>
</file>

<file path=ppt/tags/tag67.xml><?xml version="1.0" encoding="utf-8"?>
<p:tagLst xmlns:a="http://schemas.openxmlformats.org/drawingml/2006/main" xmlns:r="http://schemas.openxmlformats.org/officeDocument/2006/relationships" xmlns:p="http://schemas.openxmlformats.org/presentationml/2006/main">
  <p:tag name="PLACEHOLDER" val="6"/>
</p:tagLst>
</file>

<file path=ppt/tags/tag68.xml><?xml version="1.0" encoding="utf-8"?>
<p:tagLst xmlns:a="http://schemas.openxmlformats.org/drawingml/2006/main" xmlns:r="http://schemas.openxmlformats.org/officeDocument/2006/relationships" xmlns:p="http://schemas.openxmlformats.org/presentationml/2006/main">
  <p:tag name="PLACEHOLDER" val="7"/>
</p:tagLst>
</file>

<file path=ppt/tags/tag69.xml><?xml version="1.0" encoding="utf-8"?>
<p:tagLst xmlns:a="http://schemas.openxmlformats.org/drawingml/2006/main" xmlns:r="http://schemas.openxmlformats.org/officeDocument/2006/relationships" xmlns:p="http://schemas.openxmlformats.org/presentationml/2006/main">
  <p:tag name="PLACEHOLDER" val="8"/>
</p:tagLst>
</file>

<file path=ppt/tags/tag7.xml><?xml version="1.0" encoding="utf-8"?>
<p:tagLst xmlns:a="http://schemas.openxmlformats.org/drawingml/2006/main" xmlns:r="http://schemas.openxmlformats.org/officeDocument/2006/relationships" xmlns:p="http://schemas.openxmlformats.org/presentationml/2006/main">
  <p:tag name="PLACEHOLDER" val="6"/>
</p:tagLst>
</file>

<file path=ppt/tags/tag70.xml><?xml version="1.0" encoding="utf-8"?>
<p:tagLst xmlns:a="http://schemas.openxmlformats.org/drawingml/2006/main" xmlns:r="http://schemas.openxmlformats.org/officeDocument/2006/relationships" xmlns:p="http://schemas.openxmlformats.org/presentationml/2006/main">
  <p:tag name="PLACEHOLDER" val="9"/>
</p:tagLst>
</file>

<file path=ppt/tags/tag71.xml><?xml version="1.0" encoding="utf-8"?>
<p:tagLst xmlns:a="http://schemas.openxmlformats.org/drawingml/2006/main" xmlns:r="http://schemas.openxmlformats.org/officeDocument/2006/relationships" xmlns:p="http://schemas.openxmlformats.org/presentationml/2006/main">
  <p:tag name="PLACEHOLDER" val="10"/>
</p:tagLst>
</file>

<file path=ppt/tags/tag72.xml><?xml version="1.0" encoding="utf-8"?>
<p:tagLst xmlns:a="http://schemas.openxmlformats.org/drawingml/2006/main" xmlns:r="http://schemas.openxmlformats.org/officeDocument/2006/relationships" xmlns:p="http://schemas.openxmlformats.org/presentationml/2006/main">
  <p:tag name="PLACEHOLDER" val="11"/>
</p:tagLst>
</file>

<file path=ppt/tags/tag73.xml><?xml version="1.0" encoding="utf-8"?>
<p:tagLst xmlns:a="http://schemas.openxmlformats.org/drawingml/2006/main" xmlns:r="http://schemas.openxmlformats.org/officeDocument/2006/relationships" xmlns:p="http://schemas.openxmlformats.org/presentationml/2006/main">
  <p:tag name="PLACEHOLDER" val="12"/>
</p:tagLst>
</file>

<file path=ppt/tags/tag74.xml><?xml version="1.0" encoding="utf-8"?>
<p:tagLst xmlns:a="http://schemas.openxmlformats.org/drawingml/2006/main" xmlns:r="http://schemas.openxmlformats.org/officeDocument/2006/relationships" xmlns:p="http://schemas.openxmlformats.org/presentationml/2006/main">
  <p:tag name="PLACEHOLDER" val="13"/>
</p:tagLst>
</file>

<file path=ppt/tags/tag75.xml><?xml version="1.0" encoding="utf-8"?>
<p:tagLst xmlns:a="http://schemas.openxmlformats.org/drawingml/2006/main" xmlns:r="http://schemas.openxmlformats.org/officeDocument/2006/relationships" xmlns:p="http://schemas.openxmlformats.org/presentationml/2006/main">
  <p:tag name="PLACEHOLDER" val="14"/>
</p:tagLst>
</file>

<file path=ppt/tags/tag76.xml><?xml version="1.0" encoding="utf-8"?>
<p:tagLst xmlns:a="http://schemas.openxmlformats.org/drawingml/2006/main" xmlns:r="http://schemas.openxmlformats.org/officeDocument/2006/relationships" xmlns:p="http://schemas.openxmlformats.org/presentationml/2006/main">
  <p:tag name="PLACEHOLDER" val="15"/>
</p:tagLst>
</file>

<file path=ppt/tags/tag77.xml><?xml version="1.0" encoding="utf-8"?>
<p:tagLst xmlns:a="http://schemas.openxmlformats.org/drawingml/2006/main" xmlns:r="http://schemas.openxmlformats.org/officeDocument/2006/relationships" xmlns:p="http://schemas.openxmlformats.org/presentationml/2006/main">
  <p:tag name="PLACEHOLDER" val="16"/>
</p:tagLst>
</file>

<file path=ppt/tags/tag78.xml><?xml version="1.0" encoding="utf-8"?>
<p:tagLst xmlns:a="http://schemas.openxmlformats.org/drawingml/2006/main" xmlns:r="http://schemas.openxmlformats.org/officeDocument/2006/relationships" xmlns:p="http://schemas.openxmlformats.org/presentationml/2006/main">
  <p:tag name="PLACEHOLDER" val="17"/>
</p:tagLst>
</file>

<file path=ppt/tags/tag79.xml><?xml version="1.0" encoding="utf-8"?>
<p:tagLst xmlns:a="http://schemas.openxmlformats.org/drawingml/2006/main" xmlns:r="http://schemas.openxmlformats.org/officeDocument/2006/relationships" xmlns:p="http://schemas.openxmlformats.org/presentationml/2006/main">
  <p:tag name="PLACEHOLDER" val="18"/>
</p:tagLst>
</file>

<file path=ppt/tags/tag8.xml><?xml version="1.0" encoding="utf-8"?>
<p:tagLst xmlns:a="http://schemas.openxmlformats.org/drawingml/2006/main" xmlns:r="http://schemas.openxmlformats.org/officeDocument/2006/relationships" xmlns:p="http://schemas.openxmlformats.org/presentationml/2006/main">
  <p:tag name="PLACEHOLDER" val="7"/>
</p:tagLst>
</file>

<file path=ppt/tags/tag80.xml><?xml version="1.0" encoding="utf-8"?>
<p:tagLst xmlns:a="http://schemas.openxmlformats.org/drawingml/2006/main" xmlns:r="http://schemas.openxmlformats.org/officeDocument/2006/relationships" xmlns:p="http://schemas.openxmlformats.org/presentationml/2006/main">
  <p:tag name="PLACEHOLDER" val="19"/>
</p:tagLst>
</file>

<file path=ppt/tags/tag81.xml><?xml version="1.0" encoding="utf-8"?>
<p:tagLst xmlns:a="http://schemas.openxmlformats.org/drawingml/2006/main" xmlns:r="http://schemas.openxmlformats.org/officeDocument/2006/relationships" xmlns:p="http://schemas.openxmlformats.org/presentationml/2006/main">
  <p:tag name="PLACEHOLDER" val="20"/>
</p:tagLst>
</file>

<file path=ppt/tags/tag82.xml><?xml version="1.0" encoding="utf-8"?>
<p:tagLst xmlns:a="http://schemas.openxmlformats.org/drawingml/2006/main" xmlns:r="http://schemas.openxmlformats.org/officeDocument/2006/relationships" xmlns:p="http://schemas.openxmlformats.org/presentationml/2006/main">
  <p:tag name="PLACEHOLDER" val="2"/>
</p:tagLst>
</file>

<file path=ppt/tags/tag83.xml><?xml version="1.0" encoding="utf-8"?>
<p:tagLst xmlns:a="http://schemas.openxmlformats.org/drawingml/2006/main" xmlns:r="http://schemas.openxmlformats.org/officeDocument/2006/relationships" xmlns:p="http://schemas.openxmlformats.org/presentationml/2006/main">
  <p:tag name="PLACEHOLDER" val="20"/>
</p:tagLst>
</file>

<file path=ppt/tags/tag84.xml><?xml version="1.0" encoding="utf-8"?>
<p:tagLst xmlns:a="http://schemas.openxmlformats.org/drawingml/2006/main" xmlns:r="http://schemas.openxmlformats.org/officeDocument/2006/relationships" xmlns:p="http://schemas.openxmlformats.org/presentationml/2006/main">
  <p:tag name="PLACEHOLDER" val="20"/>
</p:tagLst>
</file>

<file path=ppt/tags/tag85.xml><?xml version="1.0" encoding="utf-8"?>
<p:tagLst xmlns:a="http://schemas.openxmlformats.org/drawingml/2006/main" xmlns:r="http://schemas.openxmlformats.org/officeDocument/2006/relationships" xmlns:p="http://schemas.openxmlformats.org/presentationml/2006/main">
  <p:tag name="PLACEHOLDER" val="2"/>
</p:tagLst>
</file>

<file path=ppt/tags/tag86.xml><?xml version="1.0" encoding="utf-8"?>
<p:tagLst xmlns:a="http://schemas.openxmlformats.org/drawingml/2006/main" xmlns:r="http://schemas.openxmlformats.org/officeDocument/2006/relationships" xmlns:p="http://schemas.openxmlformats.org/presentationml/2006/main">
  <p:tag name="PLACEHOLDER" val="2"/>
</p:tagLst>
</file>

<file path=ppt/tags/tag87.xml><?xml version="1.0" encoding="utf-8"?>
<p:tagLst xmlns:a="http://schemas.openxmlformats.org/drawingml/2006/main" xmlns:r="http://schemas.openxmlformats.org/officeDocument/2006/relationships" xmlns:p="http://schemas.openxmlformats.org/presentationml/2006/main">
  <p:tag name="PLACEHOLDER" val="2"/>
</p:tagLst>
</file>

<file path=ppt/tags/tag88.xml><?xml version="1.0" encoding="utf-8"?>
<p:tagLst xmlns:a="http://schemas.openxmlformats.org/drawingml/2006/main" xmlns:r="http://schemas.openxmlformats.org/officeDocument/2006/relationships" xmlns:p="http://schemas.openxmlformats.org/presentationml/2006/main">
  <p:tag name="PLACEHOLDER" val="3"/>
</p:tagLst>
</file>

<file path=ppt/tags/tag89.xml><?xml version="1.0" encoding="utf-8"?>
<p:tagLst xmlns:a="http://schemas.openxmlformats.org/drawingml/2006/main" xmlns:r="http://schemas.openxmlformats.org/officeDocument/2006/relationships" xmlns:p="http://schemas.openxmlformats.org/presentationml/2006/main">
  <p:tag name="PLACEHOLDER" val="4"/>
</p:tagLst>
</file>

<file path=ppt/tags/tag9.xml><?xml version="1.0" encoding="utf-8"?>
<p:tagLst xmlns:a="http://schemas.openxmlformats.org/drawingml/2006/main" xmlns:r="http://schemas.openxmlformats.org/officeDocument/2006/relationships" xmlns:p="http://schemas.openxmlformats.org/presentationml/2006/main">
  <p:tag name="PLACEHOLDER" val="8"/>
</p:tagLst>
</file>

<file path=ppt/tags/tag90.xml><?xml version="1.0" encoding="utf-8"?>
<p:tagLst xmlns:a="http://schemas.openxmlformats.org/drawingml/2006/main" xmlns:r="http://schemas.openxmlformats.org/officeDocument/2006/relationships" xmlns:p="http://schemas.openxmlformats.org/presentationml/2006/main">
  <p:tag name="PLACEHOLDER" val="5"/>
</p:tagLst>
</file>

<file path=ppt/tags/tag91.xml><?xml version="1.0" encoding="utf-8"?>
<p:tagLst xmlns:a="http://schemas.openxmlformats.org/drawingml/2006/main" xmlns:r="http://schemas.openxmlformats.org/officeDocument/2006/relationships" xmlns:p="http://schemas.openxmlformats.org/presentationml/2006/main">
  <p:tag name="PLACEHOLDER" val="6"/>
</p:tagLst>
</file>

<file path=ppt/tags/tag92.xml><?xml version="1.0" encoding="utf-8"?>
<p:tagLst xmlns:a="http://schemas.openxmlformats.org/drawingml/2006/main" xmlns:r="http://schemas.openxmlformats.org/officeDocument/2006/relationships" xmlns:p="http://schemas.openxmlformats.org/presentationml/2006/main">
  <p:tag name="PLACEHOLDER" val="7"/>
</p:tagLst>
</file>

<file path=ppt/tags/tag93.xml><?xml version="1.0" encoding="utf-8"?>
<p:tagLst xmlns:a="http://schemas.openxmlformats.org/drawingml/2006/main" xmlns:r="http://schemas.openxmlformats.org/officeDocument/2006/relationships" xmlns:p="http://schemas.openxmlformats.org/presentationml/2006/main">
  <p:tag name="PLACEHOLDER" val="8"/>
</p:tagLst>
</file>

<file path=ppt/tags/tag94.xml><?xml version="1.0" encoding="utf-8"?>
<p:tagLst xmlns:a="http://schemas.openxmlformats.org/drawingml/2006/main" xmlns:r="http://schemas.openxmlformats.org/officeDocument/2006/relationships" xmlns:p="http://schemas.openxmlformats.org/presentationml/2006/main">
  <p:tag name="PLACEHOLDER" val="9"/>
</p:tagLst>
</file>

<file path=ppt/tags/tag95.xml><?xml version="1.0" encoding="utf-8"?>
<p:tagLst xmlns:a="http://schemas.openxmlformats.org/drawingml/2006/main" xmlns:r="http://schemas.openxmlformats.org/officeDocument/2006/relationships" xmlns:p="http://schemas.openxmlformats.org/presentationml/2006/main">
  <p:tag name="PLACEHOLDER" val="10"/>
</p:tagLst>
</file>

<file path=ppt/tags/tag96.xml><?xml version="1.0" encoding="utf-8"?>
<p:tagLst xmlns:a="http://schemas.openxmlformats.org/drawingml/2006/main" xmlns:r="http://schemas.openxmlformats.org/officeDocument/2006/relationships" xmlns:p="http://schemas.openxmlformats.org/presentationml/2006/main">
  <p:tag name="PLACEHOLDER" val="11"/>
</p:tagLst>
</file>

<file path=ppt/tags/tag97.xml><?xml version="1.0" encoding="utf-8"?>
<p:tagLst xmlns:a="http://schemas.openxmlformats.org/drawingml/2006/main" xmlns:r="http://schemas.openxmlformats.org/officeDocument/2006/relationships" xmlns:p="http://schemas.openxmlformats.org/presentationml/2006/main">
  <p:tag name="PLACEHOLDER" val="12"/>
</p:tagLst>
</file>

<file path=ppt/tags/tag98.xml><?xml version="1.0" encoding="utf-8"?>
<p:tagLst xmlns:a="http://schemas.openxmlformats.org/drawingml/2006/main" xmlns:r="http://schemas.openxmlformats.org/officeDocument/2006/relationships" xmlns:p="http://schemas.openxmlformats.org/presentationml/2006/main">
  <p:tag name="PLACEHOLDER" val="13"/>
</p:tagLst>
</file>

<file path=ppt/tags/tag99.xml><?xml version="1.0" encoding="utf-8"?>
<p:tagLst xmlns:a="http://schemas.openxmlformats.org/drawingml/2006/main" xmlns:r="http://schemas.openxmlformats.org/officeDocument/2006/relationships" xmlns:p="http://schemas.openxmlformats.org/presentationml/2006/main">
  <p:tag name="PLACEHOLDER" val="14"/>
</p:tagLst>
</file>

<file path=ppt/theme/theme1.xml><?xml version="1.0" encoding="utf-8"?>
<a:theme xmlns:a="http://schemas.openxmlformats.org/drawingml/2006/main" name="Template Printbook">
  <a:themeElements>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fontScheme name="RS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spPr>
      <a:bodyPr lIns="66118" tIns="66118" rIns="66118" bIns="66118" rtlCol="0" anchor="ctr">
        <a:noAutofit/>
      </a:bodyPr>
      <a:lstStyle>
        <a:defPPr algn="ctr">
          <a:defRPr sz="12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defRPr sz="1200" dirty="0" smtClean="0"/>
        </a:defPPr>
      </a:lstStyle>
    </a:txDef>
  </a:objectDefaults>
  <a:extraClrSchemeLst>
    <a:extraClrScheme>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_Main.potx" id="{0FA2401E-A0F4-437B-8406-F8E61EE1A78E}" vid="{180B00FC-602C-482E-BF74-A344562817FF}"/>
    </a:ext>
  </a:extLst>
</a:theme>
</file>

<file path=ppt/theme/theme10.xml><?xml version="1.0" encoding="utf-8"?>
<a:theme xmlns:a="http://schemas.openxmlformats.org/drawingml/2006/main" name="7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plate Printbook">
  <a:themeElements>
    <a:clrScheme name="RSM 2024">
      <a:dk1>
        <a:srgbClr val="63666A"/>
      </a:dk1>
      <a:lt1>
        <a:srgbClr val="FFFFFF"/>
      </a:lt1>
      <a:dk2>
        <a:srgbClr val="00153D"/>
      </a:dk2>
      <a:lt2>
        <a:srgbClr val="CCCFCF"/>
      </a:lt2>
      <a:accent1>
        <a:srgbClr val="009CDE"/>
      </a:accent1>
      <a:accent2>
        <a:srgbClr val="3F9C35"/>
      </a:accent2>
      <a:accent3>
        <a:srgbClr val="888B8D"/>
      </a:accent3>
      <a:accent4>
        <a:srgbClr val="63666A"/>
      </a:accent4>
      <a:accent5>
        <a:srgbClr val="CCCFCF"/>
      </a:accent5>
      <a:accent6>
        <a:srgbClr val="00153D"/>
      </a:accent6>
      <a:hlink>
        <a:srgbClr val="33AFE4"/>
      </a:hlink>
      <a:folHlink>
        <a:srgbClr val="66C3EB"/>
      </a:folHlink>
    </a:clrScheme>
    <a:fontScheme name="RSM">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RSM 2024">
        <a:dk1>
          <a:srgbClr val="63666A"/>
        </a:dk1>
        <a:lt1>
          <a:srgbClr val="FFFFFF"/>
        </a:lt1>
        <a:dk2>
          <a:srgbClr val="00153D"/>
        </a:dk2>
        <a:lt2>
          <a:srgbClr val="CCCFCF"/>
        </a:lt2>
        <a:accent1>
          <a:srgbClr val="009CDE"/>
        </a:accent1>
        <a:accent2>
          <a:srgbClr val="3F9C35"/>
        </a:accent2>
        <a:accent3>
          <a:srgbClr val="888B8D"/>
        </a:accent3>
        <a:accent4>
          <a:srgbClr val="63666A"/>
        </a:accent4>
        <a:accent5>
          <a:srgbClr val="CCCFCF"/>
        </a:accent5>
        <a:accent6>
          <a:srgbClr val="00153D"/>
        </a:accent6>
        <a:hlink>
          <a:srgbClr val="33AFE4"/>
        </a:hlink>
        <a:folHlink>
          <a:srgbClr val="66C3EB"/>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 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RSM Blue 60%">
      <a:srgbClr val="66C3EB"/>
    </a:custClr>
    <a:custClr name="RSM Green 60%">
      <a:srgbClr val="8BC385"/>
    </a:custClr>
    <a:custClr name="RSM Mid Grey 60%">
      <a:srgbClr val="B7B9BA"/>
    </a:custClr>
    <a:custClr name="RSM 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RSM Blue 20%">
      <a:srgbClr val="CCEBF8"/>
    </a:custClr>
    <a:custClr name="RSM Green 20%">
      <a:srgbClr val="D8EBD6"/>
    </a:custClr>
    <a:custClr name="RSM Mid Grey 20%">
      <a:srgbClr val="E7E7E8"/>
    </a:custClr>
    <a:custClr name="RSM 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 name="Midnight Blue">
      <a:srgbClr val="00153D"/>
    </a:custClr>
    <a:custClr name="White">
      <a:srgbClr val="FFFFFF"/>
    </a:custClr>
    <a:custClr name="Light grey">
      <a:srgbClr val="CCCFCF"/>
    </a:custClr>
    <a:custClr name="80% Black">
      <a:srgbClr val="333333"/>
    </a:custClr>
    <a:custClr name="Blank">
      <a:srgbClr val="FFFFFF"/>
    </a:custClr>
    <a:custClr name="Blank">
      <a:srgbClr val="FFFFFF"/>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Widescreen_Main.potx" id="{1B3C0731-2F10-4391-B81D-BCC46D94D937}" vid="{E90DE13B-38DB-48B3-BC06-A4043A6E6F70}"/>
    </a:ext>
  </a:extLst>
</a:theme>
</file>

<file path=ppt/theme/theme3.xml><?xml version="1.0" encoding="utf-8"?>
<a:theme xmlns:a="http://schemas.openxmlformats.org/drawingml/2006/main" name="4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4.xml><?xml version="1.0" encoding="utf-8"?>
<a:theme xmlns:a="http://schemas.openxmlformats.org/drawingml/2006/main" name="Theme1">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Theme1" id="{BAA2EB94-FEB6-4EEA-8AE4-2FC60FB02F21}" vid="{020C69C3-BE65-4C13-8D9C-906817C11239}"/>
    </a:ext>
  </a:extLst>
</a:theme>
</file>

<file path=ppt/theme/theme5.xml><?xml version="1.0" encoding="utf-8"?>
<a:theme xmlns:a="http://schemas.openxmlformats.org/drawingml/2006/main" name="1_Office Theme">
  <a:themeElements>
    <a:clrScheme name="RSM Color Palette">
      <a:dk1>
        <a:srgbClr val="595959"/>
      </a:dk1>
      <a:lt1>
        <a:sysClr val="window" lastClr="FFFFFF"/>
      </a:lt1>
      <a:dk2>
        <a:srgbClr val="7F7F7F"/>
      </a:dk2>
      <a:lt2>
        <a:srgbClr val="E7E6E6"/>
      </a:lt2>
      <a:accent1>
        <a:srgbClr val="009CDE"/>
      </a:accent1>
      <a:accent2>
        <a:srgbClr val="3F9C35"/>
      </a:accent2>
      <a:accent3>
        <a:srgbClr val="50A6A6"/>
      </a:accent3>
      <a:accent4>
        <a:srgbClr val="9F5CC0"/>
      </a:accent4>
      <a:accent5>
        <a:srgbClr val="F1B434"/>
      </a:accent5>
      <a:accent6>
        <a:srgbClr val="E40046"/>
      </a:accent6>
      <a:hlink>
        <a:srgbClr val="009CDE"/>
      </a:hlink>
      <a:folHlink>
        <a:srgbClr val="7F7F7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2" id="{34C03732-9953-477D-820C-17A6FFF18D3B}" vid="{08039F8B-1C48-4450-B404-4D980F30BC57}"/>
    </a:ext>
  </a:extLst>
</a:theme>
</file>

<file path=ppt/theme/theme6.xml><?xml version="1.0" encoding="utf-8"?>
<a:theme xmlns:a="http://schemas.openxmlformats.org/drawingml/2006/main" name="3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 blue_Main.potx" id="{21101615-1E7C-4FE3-9AC6-B029A14B1571}" vid="{9E60D072-1B06-4620-91D1-7C1AD322A704}"/>
    </a:ext>
  </a:extLst>
</a:theme>
</file>

<file path=ppt/theme/theme7.xml><?xml version="1.0" encoding="utf-8"?>
<a:theme xmlns:a="http://schemas.openxmlformats.org/drawingml/2006/main" name="2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8.xml><?xml version="1.0" encoding="utf-8"?>
<a:theme xmlns:a="http://schemas.openxmlformats.org/drawingml/2006/main" name="6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8" id="{4D9FEA1A-3E50-944A-B033-FE6061916410}" vid="{7F8A0C36-861A-C340-9D89-17797D658D5C}"/>
    </a:ext>
  </a:extLst>
</a:theme>
</file>

<file path=ppt/theme/theme9.xml><?xml version="1.0" encoding="utf-8"?>
<a:theme xmlns:a="http://schemas.openxmlformats.org/drawingml/2006/main" name="5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8" id="{4D9FEA1A-3E50-944A-B033-FE6061916410}" vid="{7F8A0C36-861A-C340-9D89-17797D658D5C}"/>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D52E392E012764BB8A2DBCE5A27831C" ma:contentTypeVersion="13" ma:contentTypeDescription="Create a new document." ma:contentTypeScope="" ma:versionID="5fc2992b6ef86652ce2a674d5043c519">
  <xsd:schema xmlns:xsd="http://www.w3.org/2001/XMLSchema" xmlns:xs="http://www.w3.org/2001/XMLSchema" xmlns:p="http://schemas.microsoft.com/office/2006/metadata/properties" xmlns:ns2="f80175ae-f061-434e-a8e8-c3aeb7255fa4" xmlns:ns3="fe9e19f1-40ce-4496-bb32-08d98fdcc4c0" targetNamespace="http://schemas.microsoft.com/office/2006/metadata/properties" ma:root="true" ma:fieldsID="be689b759d855fbeeb5cd070346834a7" ns2:_="" ns3:_="">
    <xsd:import namespace="f80175ae-f061-434e-a8e8-c3aeb7255fa4"/>
    <xsd:import namespace="fe9e19f1-40ce-4496-bb32-08d98fdcc4c0"/>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LengthInSecond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80175ae-f061-434e-a8e8-c3aeb7255fa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75c97841-68e6-48b5-962c-ef888c18e980"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e9e19f1-40ce-4496-bb32-08d98fdcc4c0"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f49264cb-20f7-4c18-b1ff-0b0b75b08b71}" ma:internalName="TaxCatchAll" ma:showField="CatchAllData" ma:web="fe9e19f1-40ce-4496-bb32-08d98fdcc4c0">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fe9e19f1-40ce-4496-bb32-08d98fdcc4c0" xsi:nil="true"/>
    <lcf76f155ced4ddcb4097134ff3c332f xmlns="f80175ae-f061-434e-a8e8-c3aeb7255fa4">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468D7FD9-9CCB-46FC-B476-0B3AFDA2E882}">
  <ds:schemaRefs>
    <ds:schemaRef ds:uri="http://schemas.microsoft.com/sharepoint/v3/contenttype/forms"/>
  </ds:schemaRefs>
</ds:datastoreItem>
</file>

<file path=customXml/itemProps2.xml><?xml version="1.0" encoding="utf-8"?>
<ds:datastoreItem xmlns:ds="http://schemas.openxmlformats.org/officeDocument/2006/customXml" ds:itemID="{74BF98BF-992A-4084-A81D-95AEFBD77626}">
  <ds:schemaRefs>
    <ds:schemaRef ds:uri="f80175ae-f061-434e-a8e8-c3aeb7255fa4"/>
    <ds:schemaRef ds:uri="fe9e19f1-40ce-4496-bb32-08d98fdcc4c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2614644E-B25F-4647-978A-CC5CEDD2F922}">
  <ds:schemaRefs>
    <ds:schemaRef ds:uri="http://schemas.microsoft.com/office/infopath/2007/PartnerControls"/>
    <ds:schemaRef ds:uri="http://purl.org/dc/elements/1.1/"/>
    <ds:schemaRef ds:uri="http://schemas.microsoft.com/office/2006/metadata/properties"/>
    <ds:schemaRef ds:uri="http://schemas.microsoft.com/office/2006/documentManagement/types"/>
    <ds:schemaRef ds:uri="f80175ae-f061-434e-a8e8-c3aeb7255fa4"/>
    <ds:schemaRef ds:uri="fe9e19f1-40ce-4496-bb32-08d98fdcc4c0"/>
    <ds:schemaRef ds:uri="http://purl.org/dc/dcmitype/"/>
    <ds:schemaRef ds:uri="http://schemas.openxmlformats.org/package/2006/metadata/core-properties"/>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emplate>tmp8A5F</Template>
  <TotalTime>325</TotalTime>
  <Words>2194</Words>
  <Application>Microsoft Office PowerPoint</Application>
  <PresentationFormat>On-screen Show (16:9)</PresentationFormat>
  <Paragraphs>272</Paragraphs>
  <Slides>35</Slides>
  <Notes>18</Notes>
  <HiddenSlides>0</HiddenSlides>
  <MMClips>0</MMClips>
  <ScaleCrop>false</ScaleCrop>
  <HeadingPairs>
    <vt:vector size="8" baseType="variant">
      <vt:variant>
        <vt:lpstr>Fonts Used</vt:lpstr>
      </vt:variant>
      <vt:variant>
        <vt:i4>5</vt:i4>
      </vt:variant>
      <vt:variant>
        <vt:lpstr>Theme</vt:lpstr>
      </vt:variant>
      <vt:variant>
        <vt:i4>10</vt:i4>
      </vt:variant>
      <vt:variant>
        <vt:lpstr>Links</vt:lpstr>
      </vt:variant>
      <vt:variant>
        <vt:i4>1</vt:i4>
      </vt:variant>
      <vt:variant>
        <vt:lpstr>Slide Titles</vt:lpstr>
      </vt:variant>
      <vt:variant>
        <vt:i4>35</vt:i4>
      </vt:variant>
    </vt:vector>
  </HeadingPairs>
  <TitlesOfParts>
    <vt:vector size="51" baseType="lpstr">
      <vt:lpstr>Arial</vt:lpstr>
      <vt:lpstr>Arial Black</vt:lpstr>
      <vt:lpstr>Calibri</vt:lpstr>
      <vt:lpstr>Wingdings</vt:lpstr>
      <vt:lpstr>Wingdings 2</vt:lpstr>
      <vt:lpstr>Template Printbook</vt:lpstr>
      <vt:lpstr>1_Template Printbook</vt:lpstr>
      <vt:lpstr>4_Template Printbook</vt:lpstr>
      <vt:lpstr>Theme1</vt:lpstr>
      <vt:lpstr>1_Office Theme</vt:lpstr>
      <vt:lpstr>3_Template Printbook</vt:lpstr>
      <vt:lpstr>2_Template Printbook</vt:lpstr>
      <vt:lpstr>6_Template Printbook</vt:lpstr>
      <vt:lpstr>5_Template Printbook</vt:lpstr>
      <vt:lpstr>7_Template Printbook</vt:lpstr>
      <vt:lpstr>file:///C:\Users\E049383\OneDrive%20-%20RSM\HC%20IEP\Presentations\2024%2009%2023%20AHLA%20conference\TREIO%20data%20support.xlsx!Population%20of%2065%20(2)!%5bTREIO%20data%20support.xlsx%5dPopulation%20of%2065%20(2)%20Chart%203</vt:lpstr>
      <vt:lpstr>Health care M&amp;A and Strategic Investments Outlook</vt:lpstr>
      <vt:lpstr>Agenda</vt:lpstr>
      <vt:lpstr>RSM Introductions</vt:lpstr>
      <vt:lpstr>PowerPoint Presentation</vt:lpstr>
      <vt:lpstr>Course Objectives</vt:lpstr>
      <vt:lpstr>Critical Themes in 2024</vt:lpstr>
      <vt:lpstr>Economic Update</vt:lpstr>
      <vt:lpstr>Positive risks to the outlook</vt:lpstr>
      <vt:lpstr>Negative risks to the outlook</vt:lpstr>
      <vt:lpstr>PowerPoint Presentation</vt:lpstr>
      <vt:lpstr>PowerPoint Presentation</vt:lpstr>
      <vt:lpstr>PowerPoint Presentation</vt:lpstr>
      <vt:lpstr>PowerPoint Presentation</vt:lpstr>
      <vt:lpstr>Investment and financing outlook</vt:lpstr>
      <vt:lpstr>PowerPoint Presentation</vt:lpstr>
      <vt:lpstr>The Evolving Heath Care Operating Environment</vt:lpstr>
      <vt:lpstr>Middle Market Weighted Average Cost of Capitals</vt:lpstr>
      <vt:lpstr>Private markets are primed for health care</vt:lpstr>
      <vt:lpstr>Utilizing Dry Powder </vt:lpstr>
      <vt:lpstr>Investment in technology will increase</vt:lpstr>
      <vt:lpstr>Surveys show executive are using technology to diversify revenue streams </vt:lpstr>
      <vt:lpstr>Joint Venture focus areas for health systems </vt:lpstr>
      <vt:lpstr>Questions leaders ask, guided by data analytics</vt:lpstr>
      <vt:lpstr>Moving forward in 2024</vt:lpstr>
      <vt:lpstr>Long term municipal health care financing reaches 10 year high </vt:lpstr>
      <vt:lpstr>Expect future financing to increase with the looming debt maturity wall </vt:lpstr>
      <vt:lpstr>Value-based care on the rise </vt:lpstr>
      <vt:lpstr>Regulatory issues for health care organizations to consider </vt:lpstr>
      <vt:lpstr>Regulatory scrutiny heats up for private equity health care transactions</vt:lpstr>
      <vt:lpstr>What are these Regulatory Issues? </vt:lpstr>
      <vt:lpstr>Understanding the regulatory landscape</vt:lpstr>
      <vt:lpstr>To Recap</vt:lpstr>
      <vt:lpstr>Q&amp;A</vt:lpstr>
      <vt:lpstr>Thank you!</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Economic outlook</dc:title>
  <dc:creator>Koeser, Brandon</dc:creator>
  <cp:lastModifiedBy>Haas, Michael</cp:lastModifiedBy>
  <cp:revision>3</cp:revision>
  <cp:lastPrinted>2019-02-08T11:38:58Z</cp:lastPrinted>
  <dcterms:created xsi:type="dcterms:W3CDTF">2023-06-30T17:30:05Z</dcterms:created>
  <dcterms:modified xsi:type="dcterms:W3CDTF">2024-10-02T01:33:59Z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0x0101007D52E392E012764BB8A2DBCE5A27831C</vt:lpwstr>
  </property>
  <property fmtid="{D5CDD505-2E9C-101B-9397-08002B2CF9AE}" pid="3" name="PSLTemplateName">
    <vt:lpwstr>Widescreen_Main.potx</vt:lpwstr>
  </property>
  <property fmtid="{D5CDD505-2E9C-101B-9397-08002B2CF9AE}" pid="4" name="PS Create Template Name">
    <vt:lpwstr>Widescreen</vt:lpwstr>
  </property>
  <property fmtid="{D5CDD505-2E9C-101B-9397-08002B2CF9AE}" pid="5" name="PS Create Section Nos">
    <vt:bool>true</vt:bool>
  </property>
  <property fmtid="{D5CDD505-2E9C-101B-9397-08002B2CF9AE}" pid="6" name="PS Create Appendix Nos">
    <vt:bool>true</vt:bool>
  </property>
  <property fmtid="{D5CDD505-2E9C-101B-9397-08002B2CF9AE}" pid="7" name="PS Create Alternate Numbering">
    <vt:bool>false</vt:bool>
  </property>
  <property fmtid="{D5CDD505-2E9C-101B-9397-08002B2CF9AE}" pid="8" name="PS Create Divider Background">
    <vt:bool>false</vt:bool>
  </property>
  <property fmtid="{D5CDD505-2E9C-101B-9397-08002B2CF9AE}" pid="9" name="PS Create Divider Background Picture">
    <vt:lpwstr/>
  </property>
  <property fmtid="{D5CDD505-2E9C-101B-9397-08002B2CF9AE}" pid="10" name="PS Create Office Location">
    <vt:lpwstr>RSM US LLP Chicago (30 S. Wacker)</vt:lpwstr>
  </property>
  <property fmtid="{D5CDD505-2E9C-101B-9397-08002B2CF9AE}" pid="11" name="MediaServiceImageTags">
    <vt:lpwstr/>
  </property>
</Properties>
</file>