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1"/>
  </p:notesMasterIdLst>
  <p:sldIdLst>
    <p:sldId id="256" r:id="rId2"/>
    <p:sldId id="259" r:id="rId3"/>
    <p:sldId id="284" r:id="rId4"/>
    <p:sldId id="285" r:id="rId5"/>
    <p:sldId id="260" r:id="rId6"/>
    <p:sldId id="261" r:id="rId7"/>
    <p:sldId id="280" r:id="rId8"/>
    <p:sldId id="282" r:id="rId9"/>
    <p:sldId id="278" r:id="rId10"/>
    <p:sldId id="275" r:id="rId11"/>
    <p:sldId id="276" r:id="rId12"/>
    <p:sldId id="277" r:id="rId13"/>
    <p:sldId id="262" r:id="rId14"/>
    <p:sldId id="257" r:id="rId15"/>
    <p:sldId id="258" r:id="rId16"/>
    <p:sldId id="264" r:id="rId17"/>
    <p:sldId id="265" r:id="rId18"/>
    <p:sldId id="266" r:id="rId19"/>
    <p:sldId id="283" r:id="rId20"/>
    <p:sldId id="270" r:id="rId21"/>
    <p:sldId id="268" r:id="rId22"/>
    <p:sldId id="269" r:id="rId23"/>
    <p:sldId id="263" r:id="rId24"/>
    <p:sldId id="267" r:id="rId25"/>
    <p:sldId id="272" r:id="rId26"/>
    <p:sldId id="273" r:id="rId27"/>
    <p:sldId id="271" r:id="rId28"/>
    <p:sldId id="286" r:id="rId29"/>
    <p:sldId id="274" r:id="rId30"/>
  </p:sldIdLst>
  <p:sldSz cx="9144000" cy="5143500" type="screen16x9"/>
  <p:notesSz cx="6858000" cy="9144000"/>
  <p:embeddedFontLst>
    <p:embeddedFont>
      <p:font typeface="IBM Plex Sans" panose="020B0503050203000203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D3D"/>
    <a:srgbClr val="0F9E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27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10" Type="http://schemas.openxmlformats.org/officeDocument/2006/relationships/image" Target="../media/image85.svg"/><Relationship Id="rId4" Type="http://schemas.openxmlformats.org/officeDocument/2006/relationships/image" Target="../media/image79.svg"/><Relationship Id="rId9" Type="http://schemas.openxmlformats.org/officeDocument/2006/relationships/image" Target="../media/image84.pn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svg"/><Relationship Id="rId1" Type="http://schemas.openxmlformats.org/officeDocument/2006/relationships/image" Target="../media/image86.png"/><Relationship Id="rId6" Type="http://schemas.openxmlformats.org/officeDocument/2006/relationships/image" Target="../media/image91.svg"/><Relationship Id="rId5" Type="http://schemas.openxmlformats.org/officeDocument/2006/relationships/image" Target="../media/image90.png"/><Relationship Id="rId10" Type="http://schemas.openxmlformats.org/officeDocument/2006/relationships/image" Target="../media/image95.svg"/><Relationship Id="rId4" Type="http://schemas.openxmlformats.org/officeDocument/2006/relationships/image" Target="../media/image89.svg"/><Relationship Id="rId9" Type="http://schemas.openxmlformats.org/officeDocument/2006/relationships/image" Target="../media/image94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10" Type="http://schemas.openxmlformats.org/officeDocument/2006/relationships/image" Target="../media/image85.svg"/><Relationship Id="rId4" Type="http://schemas.openxmlformats.org/officeDocument/2006/relationships/image" Target="../media/image79.svg"/><Relationship Id="rId9" Type="http://schemas.openxmlformats.org/officeDocument/2006/relationships/image" Target="../media/image84.pn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sv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svg"/><Relationship Id="rId1" Type="http://schemas.openxmlformats.org/officeDocument/2006/relationships/image" Target="../media/image86.png"/><Relationship Id="rId6" Type="http://schemas.openxmlformats.org/officeDocument/2006/relationships/image" Target="../media/image91.svg"/><Relationship Id="rId5" Type="http://schemas.openxmlformats.org/officeDocument/2006/relationships/image" Target="../media/image90.png"/><Relationship Id="rId10" Type="http://schemas.openxmlformats.org/officeDocument/2006/relationships/image" Target="../media/image95.svg"/><Relationship Id="rId4" Type="http://schemas.openxmlformats.org/officeDocument/2006/relationships/image" Target="../media/image89.svg"/><Relationship Id="rId9" Type="http://schemas.openxmlformats.org/officeDocument/2006/relationships/image" Target="../media/image9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A1A264-C160-4D92-840C-F7B182B9417B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322FC7D9-834B-40CC-BF2E-50067A13D258}">
      <dgm:prSet phldrT="[Text]" custT="1"/>
      <dgm:spPr>
        <a:solidFill>
          <a:schemeClr val="accent3">
            <a:hueOff val="0"/>
            <a:satOff val="0"/>
            <a:lumOff val="0"/>
            <a:alpha val="45000"/>
          </a:schemeClr>
        </a:solidFill>
        <a:ln>
          <a:solidFill>
            <a:schemeClr val="lt1">
              <a:hueOff val="0"/>
              <a:satOff val="0"/>
              <a:lumOff val="0"/>
              <a:alpha val="45000"/>
            </a:schemeClr>
          </a:solidFill>
        </a:ln>
      </dgm:spPr>
      <dgm:t>
        <a:bodyPr anchor="t" anchorCtr="0"/>
        <a:lstStyle/>
        <a:p>
          <a:r>
            <a:rPr lang="en-US" sz="2400" cap="all" baseline="0" dirty="0">
              <a:solidFill>
                <a:schemeClr val="bg1"/>
              </a:solidFill>
            </a:rPr>
            <a:t>recruit</a:t>
          </a:r>
          <a:endParaRPr lang="en-US" sz="2800" cap="all" baseline="0" dirty="0">
            <a:solidFill>
              <a:schemeClr val="bg1"/>
            </a:solidFill>
          </a:endParaRPr>
        </a:p>
      </dgm:t>
    </dgm:pt>
    <dgm:pt modelId="{6E5D8E26-1008-43B2-BE9A-446CFC688B82}" type="parTrans" cxnId="{6E4D9EC5-429D-4513-B8D9-B8B37BE4C636}">
      <dgm:prSet/>
      <dgm:spPr/>
      <dgm:t>
        <a:bodyPr/>
        <a:lstStyle/>
        <a:p>
          <a:endParaRPr lang="en-US"/>
        </a:p>
      </dgm:t>
    </dgm:pt>
    <dgm:pt modelId="{25DA8CE1-B008-4589-A318-736788578FE8}" type="sibTrans" cxnId="{6E4D9EC5-429D-4513-B8D9-B8B37BE4C636}">
      <dgm:prSet/>
      <dgm:spPr/>
      <dgm:t>
        <a:bodyPr/>
        <a:lstStyle/>
        <a:p>
          <a:endParaRPr lang="en-US"/>
        </a:p>
      </dgm:t>
    </dgm:pt>
    <dgm:pt modelId="{A364BDDA-9333-4A74-B7CA-15DA6D10447B}">
      <dgm:prSet phldrT="[Text]" custT="1"/>
      <dgm:spPr>
        <a:solidFill>
          <a:schemeClr val="accent3">
            <a:hueOff val="4117163"/>
            <a:satOff val="24712"/>
            <a:lumOff val="18825"/>
            <a:alpha val="45000"/>
          </a:schemeClr>
        </a:solidFill>
        <a:ln>
          <a:solidFill>
            <a:schemeClr val="lt1">
              <a:hueOff val="0"/>
              <a:satOff val="0"/>
              <a:lumOff val="0"/>
              <a:alpha val="50000"/>
            </a:schemeClr>
          </a:solidFill>
        </a:ln>
      </dgm:spPr>
      <dgm:t>
        <a:bodyPr anchor="b" anchorCtr="0"/>
        <a:lstStyle/>
        <a:p>
          <a:pPr algn="l"/>
          <a:r>
            <a:rPr lang="en-US" sz="2400" cap="all" baseline="0" dirty="0">
              <a:solidFill>
                <a:schemeClr val="bg1"/>
              </a:solidFill>
            </a:rPr>
            <a:t>retain</a:t>
          </a:r>
          <a:r>
            <a:rPr lang="en-US" sz="3200" dirty="0"/>
            <a:t> </a:t>
          </a:r>
        </a:p>
      </dgm:t>
    </dgm:pt>
    <dgm:pt modelId="{D97B6F00-DC3D-44C3-8BD5-BA47F2CACC37}" type="parTrans" cxnId="{D60AA8D9-CDF8-4A6C-AE8C-0E746FEB93A2}">
      <dgm:prSet/>
      <dgm:spPr/>
      <dgm:t>
        <a:bodyPr/>
        <a:lstStyle/>
        <a:p>
          <a:endParaRPr lang="en-US"/>
        </a:p>
      </dgm:t>
    </dgm:pt>
    <dgm:pt modelId="{5DE1E40E-8F73-4DCA-805F-A530A974EC4D}" type="sibTrans" cxnId="{D60AA8D9-CDF8-4A6C-AE8C-0E746FEB93A2}">
      <dgm:prSet/>
      <dgm:spPr/>
      <dgm:t>
        <a:bodyPr/>
        <a:lstStyle/>
        <a:p>
          <a:endParaRPr lang="en-US"/>
        </a:p>
      </dgm:t>
    </dgm:pt>
    <dgm:pt modelId="{7D2A87AF-E96B-42B3-BDB8-20B395ED0C8E}">
      <dgm:prSet phldrT="[Text]" custT="1"/>
      <dgm:spPr>
        <a:solidFill>
          <a:schemeClr val="accent3">
            <a:hueOff val="2058582"/>
            <a:satOff val="12356"/>
            <a:lumOff val="9413"/>
            <a:alpha val="45000"/>
          </a:schemeClr>
        </a:solidFill>
        <a:ln>
          <a:solidFill>
            <a:schemeClr val="lt1">
              <a:hueOff val="0"/>
              <a:satOff val="0"/>
              <a:lumOff val="0"/>
              <a:alpha val="50000"/>
            </a:schemeClr>
          </a:solidFill>
        </a:ln>
      </dgm:spPr>
      <dgm:t>
        <a:bodyPr anchor="b" anchorCtr="0"/>
        <a:lstStyle/>
        <a:p>
          <a:pPr algn="r"/>
          <a:r>
            <a:rPr lang="en-US" sz="2400" cap="all" baseline="0" dirty="0">
              <a:solidFill>
                <a:schemeClr val="bg1"/>
              </a:solidFill>
            </a:rPr>
            <a:t>develop</a:t>
          </a:r>
          <a:endParaRPr lang="en-US" sz="2800" cap="all" baseline="0" dirty="0">
            <a:solidFill>
              <a:schemeClr val="bg1"/>
            </a:solidFill>
          </a:endParaRPr>
        </a:p>
      </dgm:t>
    </dgm:pt>
    <dgm:pt modelId="{8581C6C6-3079-4072-9EDE-EAFE64B0B3AE}" type="sibTrans" cxnId="{EBC6450F-62F1-42D6-9AC1-EDFD1173537A}">
      <dgm:prSet/>
      <dgm:spPr/>
      <dgm:t>
        <a:bodyPr/>
        <a:lstStyle/>
        <a:p>
          <a:endParaRPr lang="en-US"/>
        </a:p>
      </dgm:t>
    </dgm:pt>
    <dgm:pt modelId="{CBEEDF26-8489-4C2E-B20C-F9EFF7364E69}" type="parTrans" cxnId="{EBC6450F-62F1-42D6-9AC1-EDFD1173537A}">
      <dgm:prSet/>
      <dgm:spPr/>
      <dgm:t>
        <a:bodyPr/>
        <a:lstStyle/>
        <a:p>
          <a:endParaRPr lang="en-US"/>
        </a:p>
      </dgm:t>
    </dgm:pt>
    <dgm:pt modelId="{0EAE255C-3808-49F2-BC07-F507E24502FF}" type="pres">
      <dgm:prSet presAssocID="{06A1A264-C160-4D92-840C-F7B182B9417B}" presName="compositeShape" presStyleCnt="0">
        <dgm:presLayoutVars>
          <dgm:chMax val="7"/>
          <dgm:dir/>
          <dgm:resizeHandles val="exact"/>
        </dgm:presLayoutVars>
      </dgm:prSet>
      <dgm:spPr/>
    </dgm:pt>
    <dgm:pt modelId="{F3196D5C-895D-4827-89A0-6AA8A5066F27}" type="pres">
      <dgm:prSet presAssocID="{322FC7D9-834B-40CC-BF2E-50067A13D258}" presName="circ1" presStyleLbl="vennNode1" presStyleIdx="0" presStyleCnt="3" custLinFactNeighborY="24167"/>
      <dgm:spPr/>
    </dgm:pt>
    <dgm:pt modelId="{CF8011AE-2169-436E-B2D9-15EE8BF70347}" type="pres">
      <dgm:prSet presAssocID="{322FC7D9-834B-40CC-BF2E-50067A13D25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84B72D-0321-4F09-A9BB-6F3EA94B0934}" type="pres">
      <dgm:prSet presAssocID="{7D2A87AF-E96B-42B3-BDB8-20B395ED0C8E}" presName="circ2" presStyleLbl="vennNode1" presStyleIdx="1" presStyleCnt="3" custLinFactNeighborX="-9833" custLinFactNeighborY="253"/>
      <dgm:spPr/>
    </dgm:pt>
    <dgm:pt modelId="{95EB40B2-9BAD-404A-ABF5-7E63395F1C6A}" type="pres">
      <dgm:prSet presAssocID="{7D2A87AF-E96B-42B3-BDB8-20B395ED0C8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6D4DFCE-5E20-4E7F-8639-DC6CB75F962F}" type="pres">
      <dgm:prSet presAssocID="{A364BDDA-9333-4A74-B7CA-15DA6D10447B}" presName="circ3" presStyleLbl="vennNode1" presStyleIdx="2" presStyleCnt="3" custLinFactNeighborX="6083" custLinFactNeighborY="507"/>
      <dgm:spPr/>
    </dgm:pt>
    <dgm:pt modelId="{822A21DF-FD3A-4E37-86DD-6B6D58B53342}" type="pres">
      <dgm:prSet presAssocID="{A364BDDA-9333-4A74-B7CA-15DA6D1044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3471602-6074-40B6-8C0D-266E91CA8205}" type="presOf" srcId="{06A1A264-C160-4D92-840C-F7B182B9417B}" destId="{0EAE255C-3808-49F2-BC07-F507E24502FF}" srcOrd="0" destOrd="0" presId="urn:microsoft.com/office/officeart/2005/8/layout/venn1"/>
    <dgm:cxn modelId="{EBC6450F-62F1-42D6-9AC1-EDFD1173537A}" srcId="{06A1A264-C160-4D92-840C-F7B182B9417B}" destId="{7D2A87AF-E96B-42B3-BDB8-20B395ED0C8E}" srcOrd="1" destOrd="0" parTransId="{CBEEDF26-8489-4C2E-B20C-F9EFF7364E69}" sibTransId="{8581C6C6-3079-4072-9EDE-EAFE64B0B3AE}"/>
    <dgm:cxn modelId="{C2001C32-6385-4E03-B475-88B641331DD2}" type="presOf" srcId="{322FC7D9-834B-40CC-BF2E-50067A13D258}" destId="{F3196D5C-895D-4827-89A0-6AA8A5066F27}" srcOrd="0" destOrd="0" presId="urn:microsoft.com/office/officeart/2005/8/layout/venn1"/>
    <dgm:cxn modelId="{7C9AF042-8E6D-4C18-A659-1A6E57ECA38D}" type="presOf" srcId="{A364BDDA-9333-4A74-B7CA-15DA6D10447B}" destId="{96D4DFCE-5E20-4E7F-8639-DC6CB75F962F}" srcOrd="0" destOrd="0" presId="urn:microsoft.com/office/officeart/2005/8/layout/venn1"/>
    <dgm:cxn modelId="{0673FA43-11A8-4BF1-B877-7EA5B49D5589}" type="presOf" srcId="{322FC7D9-834B-40CC-BF2E-50067A13D258}" destId="{CF8011AE-2169-436E-B2D9-15EE8BF70347}" srcOrd="1" destOrd="0" presId="urn:microsoft.com/office/officeart/2005/8/layout/venn1"/>
    <dgm:cxn modelId="{4EBF5C7A-78BA-40DC-A806-7E6674D2CF13}" type="presOf" srcId="{7D2A87AF-E96B-42B3-BDB8-20B395ED0C8E}" destId="{95EB40B2-9BAD-404A-ABF5-7E63395F1C6A}" srcOrd="1" destOrd="0" presId="urn:microsoft.com/office/officeart/2005/8/layout/venn1"/>
    <dgm:cxn modelId="{9F31309B-48FB-4722-82B1-9361AB527F8B}" type="presOf" srcId="{7D2A87AF-E96B-42B3-BDB8-20B395ED0C8E}" destId="{3484B72D-0321-4F09-A9BB-6F3EA94B0934}" srcOrd="0" destOrd="0" presId="urn:microsoft.com/office/officeart/2005/8/layout/venn1"/>
    <dgm:cxn modelId="{96BDF5C2-8E65-4E66-BBFA-885F2DBAC44E}" type="presOf" srcId="{A364BDDA-9333-4A74-B7CA-15DA6D10447B}" destId="{822A21DF-FD3A-4E37-86DD-6B6D58B53342}" srcOrd="1" destOrd="0" presId="urn:microsoft.com/office/officeart/2005/8/layout/venn1"/>
    <dgm:cxn modelId="{6E4D9EC5-429D-4513-B8D9-B8B37BE4C636}" srcId="{06A1A264-C160-4D92-840C-F7B182B9417B}" destId="{322FC7D9-834B-40CC-BF2E-50067A13D258}" srcOrd="0" destOrd="0" parTransId="{6E5D8E26-1008-43B2-BE9A-446CFC688B82}" sibTransId="{25DA8CE1-B008-4589-A318-736788578FE8}"/>
    <dgm:cxn modelId="{D60AA8D9-CDF8-4A6C-AE8C-0E746FEB93A2}" srcId="{06A1A264-C160-4D92-840C-F7B182B9417B}" destId="{A364BDDA-9333-4A74-B7CA-15DA6D10447B}" srcOrd="2" destOrd="0" parTransId="{D97B6F00-DC3D-44C3-8BD5-BA47F2CACC37}" sibTransId="{5DE1E40E-8F73-4DCA-805F-A530A974EC4D}"/>
    <dgm:cxn modelId="{960638A5-1710-4705-8BD1-4134917B16B6}" type="presParOf" srcId="{0EAE255C-3808-49F2-BC07-F507E24502FF}" destId="{F3196D5C-895D-4827-89A0-6AA8A5066F27}" srcOrd="0" destOrd="0" presId="urn:microsoft.com/office/officeart/2005/8/layout/venn1"/>
    <dgm:cxn modelId="{2EA01257-1423-4A14-A4A5-6A1F7DDE3F53}" type="presParOf" srcId="{0EAE255C-3808-49F2-BC07-F507E24502FF}" destId="{CF8011AE-2169-436E-B2D9-15EE8BF70347}" srcOrd="1" destOrd="0" presId="urn:microsoft.com/office/officeart/2005/8/layout/venn1"/>
    <dgm:cxn modelId="{E084585B-A249-4431-8DB4-FCEC6773A842}" type="presParOf" srcId="{0EAE255C-3808-49F2-BC07-F507E24502FF}" destId="{3484B72D-0321-4F09-A9BB-6F3EA94B0934}" srcOrd="2" destOrd="0" presId="urn:microsoft.com/office/officeart/2005/8/layout/venn1"/>
    <dgm:cxn modelId="{302A3982-98A6-4ACA-9275-94D05D71D4AB}" type="presParOf" srcId="{0EAE255C-3808-49F2-BC07-F507E24502FF}" destId="{95EB40B2-9BAD-404A-ABF5-7E63395F1C6A}" srcOrd="3" destOrd="0" presId="urn:microsoft.com/office/officeart/2005/8/layout/venn1"/>
    <dgm:cxn modelId="{FF01F92B-1A38-4A35-ACDB-F915E4FC5A4A}" type="presParOf" srcId="{0EAE255C-3808-49F2-BC07-F507E24502FF}" destId="{96D4DFCE-5E20-4E7F-8639-DC6CB75F962F}" srcOrd="4" destOrd="0" presId="urn:microsoft.com/office/officeart/2005/8/layout/venn1"/>
    <dgm:cxn modelId="{854065F8-72FD-444D-B6DC-8BA7B7249E8D}" type="presParOf" srcId="{0EAE255C-3808-49F2-BC07-F507E24502FF}" destId="{822A21DF-FD3A-4E37-86DD-6B6D58B5334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E419CB-4C68-456D-8693-541E1574154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E1407E2D-94F6-4F01-952C-26E25E5EA7E6}">
      <dgm:prSet/>
      <dgm:spPr/>
      <dgm:t>
        <a:bodyPr/>
        <a:lstStyle/>
        <a:p>
          <a:r>
            <a:rPr lang="en-GB" dirty="0"/>
            <a:t>Horizontal</a:t>
          </a:r>
          <a:endParaRPr lang="en-US" dirty="0"/>
        </a:p>
      </dgm:t>
    </dgm:pt>
    <dgm:pt modelId="{59FD1A2D-7FEB-4EA5-9451-88CB49EDBA7E}" type="parTrans" cxnId="{3D462D51-8433-45EE-AFD7-6D0CD59C3B6D}">
      <dgm:prSet/>
      <dgm:spPr/>
      <dgm:t>
        <a:bodyPr/>
        <a:lstStyle/>
        <a:p>
          <a:endParaRPr lang="en-US"/>
        </a:p>
      </dgm:t>
    </dgm:pt>
    <dgm:pt modelId="{BEF060F6-68E2-4168-8F98-E6FBBD10E045}" type="sibTrans" cxnId="{3D462D51-8433-45EE-AFD7-6D0CD59C3B6D}">
      <dgm:prSet/>
      <dgm:spPr/>
      <dgm:t>
        <a:bodyPr/>
        <a:lstStyle/>
        <a:p>
          <a:endParaRPr lang="en-US"/>
        </a:p>
      </dgm:t>
    </dgm:pt>
    <dgm:pt modelId="{2D58BE98-AEC6-43A5-8A24-84798C26536C}">
      <dgm:prSet/>
      <dgm:spPr/>
      <dgm:t>
        <a:bodyPr/>
        <a:lstStyle/>
        <a:p>
          <a:r>
            <a:rPr lang="en-GB" dirty="0"/>
            <a:t>New opportunities or departments at same leadership level </a:t>
          </a:r>
          <a:endParaRPr lang="en-US" dirty="0"/>
        </a:p>
      </dgm:t>
    </dgm:pt>
    <dgm:pt modelId="{4817CC7C-5E7D-426B-BB79-CE65F41744EE}" type="parTrans" cxnId="{F402E9AF-DAFE-41AE-9EBE-3A26111DCC75}">
      <dgm:prSet/>
      <dgm:spPr/>
      <dgm:t>
        <a:bodyPr/>
        <a:lstStyle/>
        <a:p>
          <a:endParaRPr lang="en-US"/>
        </a:p>
      </dgm:t>
    </dgm:pt>
    <dgm:pt modelId="{2F272E3A-6573-49BF-9F5F-D72E8AAB7BFE}" type="sibTrans" cxnId="{F402E9AF-DAFE-41AE-9EBE-3A26111DCC75}">
      <dgm:prSet/>
      <dgm:spPr/>
      <dgm:t>
        <a:bodyPr/>
        <a:lstStyle/>
        <a:p>
          <a:endParaRPr lang="en-US"/>
        </a:p>
      </dgm:t>
    </dgm:pt>
    <dgm:pt modelId="{D997CAB9-ADE7-4455-8864-D7B74514C988}">
      <dgm:prSet/>
      <dgm:spPr/>
      <dgm:t>
        <a:bodyPr/>
        <a:lstStyle/>
        <a:p>
          <a:r>
            <a:rPr lang="en-GB"/>
            <a:t>Vertical </a:t>
          </a:r>
          <a:endParaRPr lang="en-US"/>
        </a:p>
      </dgm:t>
    </dgm:pt>
    <dgm:pt modelId="{F55C3E57-733A-4222-8F1B-220DF13E85C8}" type="parTrans" cxnId="{D795CC40-0BCD-4E06-8CF9-182EAFC9173F}">
      <dgm:prSet/>
      <dgm:spPr/>
      <dgm:t>
        <a:bodyPr/>
        <a:lstStyle/>
        <a:p>
          <a:endParaRPr lang="en-US"/>
        </a:p>
      </dgm:t>
    </dgm:pt>
    <dgm:pt modelId="{373693D6-71AF-4543-83CA-075CB0680154}" type="sibTrans" cxnId="{D795CC40-0BCD-4E06-8CF9-182EAFC9173F}">
      <dgm:prSet/>
      <dgm:spPr/>
      <dgm:t>
        <a:bodyPr/>
        <a:lstStyle/>
        <a:p>
          <a:endParaRPr lang="en-US"/>
        </a:p>
      </dgm:t>
    </dgm:pt>
    <dgm:pt modelId="{42BFE08B-B472-4313-95D2-4F7052327802}">
      <dgm:prSet/>
      <dgm:spPr/>
      <dgm:t>
        <a:bodyPr/>
        <a:lstStyle/>
        <a:p>
          <a:r>
            <a:rPr lang="en-US"/>
            <a:t>Identify those hungry for upwards growth </a:t>
          </a:r>
        </a:p>
      </dgm:t>
    </dgm:pt>
    <dgm:pt modelId="{036A83B4-517B-44AC-8538-BD0FFE548EE5}" type="parTrans" cxnId="{A61E2B3B-98FC-4A35-B6C3-A2DFAB9C4B6C}">
      <dgm:prSet/>
      <dgm:spPr/>
      <dgm:t>
        <a:bodyPr/>
        <a:lstStyle/>
        <a:p>
          <a:endParaRPr lang="en-US"/>
        </a:p>
      </dgm:t>
    </dgm:pt>
    <dgm:pt modelId="{5612A964-636E-45A5-B466-CAB6323CC2CD}" type="sibTrans" cxnId="{A61E2B3B-98FC-4A35-B6C3-A2DFAB9C4B6C}">
      <dgm:prSet/>
      <dgm:spPr/>
      <dgm:t>
        <a:bodyPr/>
        <a:lstStyle/>
        <a:p>
          <a:endParaRPr lang="en-US"/>
        </a:p>
      </dgm:t>
    </dgm:pt>
    <dgm:pt modelId="{0D8333E5-65F2-42F4-ADA8-5973CF39482E}">
      <dgm:prSet/>
      <dgm:spPr/>
      <dgm:t>
        <a:bodyPr/>
        <a:lstStyle/>
        <a:p>
          <a:r>
            <a:rPr lang="en-GB"/>
            <a:t>Broaden </a:t>
          </a:r>
          <a:endParaRPr lang="en-US"/>
        </a:p>
      </dgm:t>
    </dgm:pt>
    <dgm:pt modelId="{5F8F3982-EE81-46C8-8735-8ED5CE657B55}" type="parTrans" cxnId="{970BB23A-C2A4-404C-A36A-949126505F77}">
      <dgm:prSet/>
      <dgm:spPr/>
      <dgm:t>
        <a:bodyPr/>
        <a:lstStyle/>
        <a:p>
          <a:endParaRPr lang="en-US"/>
        </a:p>
      </dgm:t>
    </dgm:pt>
    <dgm:pt modelId="{AFC70452-DB62-42B4-ADDB-6121B8A29436}" type="sibTrans" cxnId="{970BB23A-C2A4-404C-A36A-949126505F77}">
      <dgm:prSet/>
      <dgm:spPr/>
      <dgm:t>
        <a:bodyPr/>
        <a:lstStyle/>
        <a:p>
          <a:endParaRPr lang="en-US"/>
        </a:p>
      </dgm:t>
    </dgm:pt>
    <dgm:pt modelId="{391EB5EA-E911-43DE-9A5C-0194D9469061}">
      <dgm:prSet/>
      <dgm:spPr/>
      <dgm:t>
        <a:bodyPr/>
        <a:lstStyle/>
        <a:p>
          <a:r>
            <a:rPr lang="en-GB"/>
            <a:t>Expand current role </a:t>
          </a:r>
          <a:endParaRPr lang="en-US"/>
        </a:p>
      </dgm:t>
    </dgm:pt>
    <dgm:pt modelId="{8B16F259-A2E4-479D-87B5-87261E6D23F5}" type="parTrans" cxnId="{6CAF8164-E67B-48B0-81A8-C5A16DC7572D}">
      <dgm:prSet/>
      <dgm:spPr/>
      <dgm:t>
        <a:bodyPr/>
        <a:lstStyle/>
        <a:p>
          <a:endParaRPr lang="en-US"/>
        </a:p>
      </dgm:t>
    </dgm:pt>
    <dgm:pt modelId="{87EBE4E8-255F-4416-9D10-D2DD4411019F}" type="sibTrans" cxnId="{6CAF8164-E67B-48B0-81A8-C5A16DC7572D}">
      <dgm:prSet/>
      <dgm:spPr/>
      <dgm:t>
        <a:bodyPr/>
        <a:lstStyle/>
        <a:p>
          <a:endParaRPr lang="en-US"/>
        </a:p>
      </dgm:t>
    </dgm:pt>
    <dgm:pt modelId="{3C3A86B3-312C-4904-8058-5E5FFB16BD8C}">
      <dgm:prSet/>
      <dgm:spPr/>
      <dgm:t>
        <a:bodyPr/>
        <a:lstStyle/>
        <a:p>
          <a:r>
            <a:rPr lang="en-GB"/>
            <a:t>Depth </a:t>
          </a:r>
          <a:endParaRPr lang="en-US"/>
        </a:p>
      </dgm:t>
    </dgm:pt>
    <dgm:pt modelId="{23EC79D2-B349-47E7-81F4-EC3B04ACC276}" type="parTrans" cxnId="{0F9CF1D1-FE9A-46E8-856C-624825451ACB}">
      <dgm:prSet/>
      <dgm:spPr/>
      <dgm:t>
        <a:bodyPr/>
        <a:lstStyle/>
        <a:p>
          <a:endParaRPr lang="en-US"/>
        </a:p>
      </dgm:t>
    </dgm:pt>
    <dgm:pt modelId="{BA7DF741-0631-4993-B43B-354C3F789E61}" type="sibTrans" cxnId="{0F9CF1D1-FE9A-46E8-856C-624825451ACB}">
      <dgm:prSet/>
      <dgm:spPr/>
      <dgm:t>
        <a:bodyPr/>
        <a:lstStyle/>
        <a:p>
          <a:endParaRPr lang="en-US"/>
        </a:p>
      </dgm:t>
    </dgm:pt>
    <dgm:pt modelId="{F5F8F144-96E0-4822-ACBA-A17C5CC1F2A4}">
      <dgm:prSet/>
      <dgm:spPr/>
      <dgm:t>
        <a:bodyPr/>
        <a:lstStyle/>
        <a:p>
          <a:r>
            <a:rPr lang="en-GB"/>
            <a:t>Increase expertise </a:t>
          </a:r>
          <a:endParaRPr lang="en-US"/>
        </a:p>
      </dgm:t>
    </dgm:pt>
    <dgm:pt modelId="{8D28DA0D-A801-4695-A705-CD0A060E3BCA}" type="parTrans" cxnId="{518E334E-F22A-4735-B1B4-A1118A0F165F}">
      <dgm:prSet/>
      <dgm:spPr/>
      <dgm:t>
        <a:bodyPr/>
        <a:lstStyle/>
        <a:p>
          <a:endParaRPr lang="en-US"/>
        </a:p>
      </dgm:t>
    </dgm:pt>
    <dgm:pt modelId="{6D01958E-EEB6-449E-A44F-ADADCA47F7A7}" type="sibTrans" cxnId="{518E334E-F22A-4735-B1B4-A1118A0F165F}">
      <dgm:prSet/>
      <dgm:spPr/>
      <dgm:t>
        <a:bodyPr/>
        <a:lstStyle/>
        <a:p>
          <a:endParaRPr lang="en-US"/>
        </a:p>
      </dgm:t>
    </dgm:pt>
    <dgm:pt modelId="{AE20A9F7-E9C2-4C58-9FF2-1D1127DFC0BC}">
      <dgm:prSet/>
      <dgm:spPr/>
      <dgm:t>
        <a:bodyPr/>
        <a:lstStyle/>
        <a:p>
          <a:r>
            <a:rPr lang="en-GB"/>
            <a:t>Diagonal </a:t>
          </a:r>
          <a:endParaRPr lang="en-US"/>
        </a:p>
      </dgm:t>
    </dgm:pt>
    <dgm:pt modelId="{F0C5E1A2-89E0-4384-BCB7-B7E33417606B}" type="parTrans" cxnId="{ED8B6F5C-9E2F-4ADD-9B0D-5578FA691595}">
      <dgm:prSet/>
      <dgm:spPr/>
      <dgm:t>
        <a:bodyPr/>
        <a:lstStyle/>
        <a:p>
          <a:endParaRPr lang="en-US"/>
        </a:p>
      </dgm:t>
    </dgm:pt>
    <dgm:pt modelId="{4235843B-408D-4F85-B228-A634D0D53254}" type="sibTrans" cxnId="{ED8B6F5C-9E2F-4ADD-9B0D-5578FA691595}">
      <dgm:prSet/>
      <dgm:spPr/>
      <dgm:t>
        <a:bodyPr/>
        <a:lstStyle/>
        <a:p>
          <a:endParaRPr lang="en-US"/>
        </a:p>
      </dgm:t>
    </dgm:pt>
    <dgm:pt modelId="{87E5A8C6-07D9-4595-9D46-4A4FEABC2DBF}">
      <dgm:prSet/>
      <dgm:spPr/>
      <dgm:t>
        <a:bodyPr/>
        <a:lstStyle/>
        <a:p>
          <a:r>
            <a:rPr lang="en-GB"/>
            <a:t>Ex: change from staff to educator: </a:t>
          </a:r>
          <a:endParaRPr lang="en-US"/>
        </a:p>
      </dgm:t>
    </dgm:pt>
    <dgm:pt modelId="{CA21DDF3-4ED5-4CD1-85CD-949BB9E8F0A7}" type="parTrans" cxnId="{5BD61303-8EA1-42D5-B83C-D43F1FDC0F0B}">
      <dgm:prSet/>
      <dgm:spPr/>
      <dgm:t>
        <a:bodyPr/>
        <a:lstStyle/>
        <a:p>
          <a:endParaRPr lang="en-US"/>
        </a:p>
      </dgm:t>
    </dgm:pt>
    <dgm:pt modelId="{1B164A30-0581-44C1-85AA-428766DCD94E}" type="sibTrans" cxnId="{5BD61303-8EA1-42D5-B83C-D43F1FDC0F0B}">
      <dgm:prSet/>
      <dgm:spPr/>
      <dgm:t>
        <a:bodyPr/>
        <a:lstStyle/>
        <a:p>
          <a:endParaRPr lang="en-US"/>
        </a:p>
      </dgm:t>
    </dgm:pt>
    <dgm:pt modelId="{2A789410-47D1-42A3-B7D9-B8A3429E9AFE}" type="pres">
      <dgm:prSet presAssocID="{2FE419CB-4C68-456D-8693-541E1574154F}" presName="Name0" presStyleCnt="0">
        <dgm:presLayoutVars>
          <dgm:dir/>
          <dgm:animLvl val="lvl"/>
          <dgm:resizeHandles val="exact"/>
        </dgm:presLayoutVars>
      </dgm:prSet>
      <dgm:spPr/>
    </dgm:pt>
    <dgm:pt modelId="{F99A6EBC-09B1-4C1E-9ABD-97F85856AEE7}" type="pres">
      <dgm:prSet presAssocID="{E1407E2D-94F6-4F01-952C-26E25E5EA7E6}" presName="linNode" presStyleCnt="0"/>
      <dgm:spPr/>
    </dgm:pt>
    <dgm:pt modelId="{29757A16-3333-4364-BBAD-D8E4BAAE7EED}" type="pres">
      <dgm:prSet presAssocID="{E1407E2D-94F6-4F01-952C-26E25E5EA7E6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BBB4AEFE-AF3C-4CFC-A5B7-C13E74403289}" type="pres">
      <dgm:prSet presAssocID="{E1407E2D-94F6-4F01-952C-26E25E5EA7E6}" presName="descendantText" presStyleLbl="alignAccFollowNode1" presStyleIdx="0" presStyleCnt="5">
        <dgm:presLayoutVars>
          <dgm:bulletEnabled val="1"/>
        </dgm:presLayoutVars>
      </dgm:prSet>
      <dgm:spPr/>
    </dgm:pt>
    <dgm:pt modelId="{E2C58275-B04E-4E3B-A14A-312429B3C53D}" type="pres">
      <dgm:prSet presAssocID="{BEF060F6-68E2-4168-8F98-E6FBBD10E045}" presName="sp" presStyleCnt="0"/>
      <dgm:spPr/>
    </dgm:pt>
    <dgm:pt modelId="{9C4259C0-85C2-489C-8F4D-927924B07BB6}" type="pres">
      <dgm:prSet presAssocID="{D997CAB9-ADE7-4455-8864-D7B74514C988}" presName="linNode" presStyleCnt="0"/>
      <dgm:spPr/>
    </dgm:pt>
    <dgm:pt modelId="{C4854814-16F5-4A7D-831B-BA7C0E20560D}" type="pres">
      <dgm:prSet presAssocID="{D997CAB9-ADE7-4455-8864-D7B74514C988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BF5375BE-D444-439A-A571-EB30F42F8DE8}" type="pres">
      <dgm:prSet presAssocID="{D997CAB9-ADE7-4455-8864-D7B74514C988}" presName="descendantText" presStyleLbl="alignAccFollowNode1" presStyleIdx="1" presStyleCnt="5">
        <dgm:presLayoutVars>
          <dgm:bulletEnabled val="1"/>
        </dgm:presLayoutVars>
      </dgm:prSet>
      <dgm:spPr/>
    </dgm:pt>
    <dgm:pt modelId="{116D1E1F-5238-442A-84CE-A418EA4202D9}" type="pres">
      <dgm:prSet presAssocID="{373693D6-71AF-4543-83CA-075CB0680154}" presName="sp" presStyleCnt="0"/>
      <dgm:spPr/>
    </dgm:pt>
    <dgm:pt modelId="{D228C36F-FE54-47E4-AF8A-26F958E33A11}" type="pres">
      <dgm:prSet presAssocID="{0D8333E5-65F2-42F4-ADA8-5973CF39482E}" presName="linNode" presStyleCnt="0"/>
      <dgm:spPr/>
    </dgm:pt>
    <dgm:pt modelId="{8E0AF53A-3081-4A73-A502-649148E61F6E}" type="pres">
      <dgm:prSet presAssocID="{0D8333E5-65F2-42F4-ADA8-5973CF39482E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FDBB13A6-BA9B-4466-8CEE-3D240F587EF5}" type="pres">
      <dgm:prSet presAssocID="{0D8333E5-65F2-42F4-ADA8-5973CF39482E}" presName="descendantText" presStyleLbl="alignAccFollowNode1" presStyleIdx="2" presStyleCnt="5">
        <dgm:presLayoutVars>
          <dgm:bulletEnabled val="1"/>
        </dgm:presLayoutVars>
      </dgm:prSet>
      <dgm:spPr/>
    </dgm:pt>
    <dgm:pt modelId="{86BFD8C7-B20D-4F58-A1E4-C8FC7D004175}" type="pres">
      <dgm:prSet presAssocID="{AFC70452-DB62-42B4-ADDB-6121B8A29436}" presName="sp" presStyleCnt="0"/>
      <dgm:spPr/>
    </dgm:pt>
    <dgm:pt modelId="{4C0FC01B-600A-4B28-8F73-53E4ABEFA412}" type="pres">
      <dgm:prSet presAssocID="{3C3A86B3-312C-4904-8058-5E5FFB16BD8C}" presName="linNode" presStyleCnt="0"/>
      <dgm:spPr/>
    </dgm:pt>
    <dgm:pt modelId="{A03B7568-C30E-4B34-8C7C-8A794A8FB4C5}" type="pres">
      <dgm:prSet presAssocID="{3C3A86B3-312C-4904-8058-5E5FFB16BD8C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60E6B00-83CB-4977-9519-17A74DF16F57}" type="pres">
      <dgm:prSet presAssocID="{3C3A86B3-312C-4904-8058-5E5FFB16BD8C}" presName="descendantText" presStyleLbl="alignAccFollowNode1" presStyleIdx="3" presStyleCnt="5">
        <dgm:presLayoutVars>
          <dgm:bulletEnabled val="1"/>
        </dgm:presLayoutVars>
      </dgm:prSet>
      <dgm:spPr/>
    </dgm:pt>
    <dgm:pt modelId="{C3C55272-D37A-48C7-B968-307162C9EBC2}" type="pres">
      <dgm:prSet presAssocID="{BA7DF741-0631-4993-B43B-354C3F789E61}" presName="sp" presStyleCnt="0"/>
      <dgm:spPr/>
    </dgm:pt>
    <dgm:pt modelId="{55B7A29D-0841-41CB-B8A9-B933A207B783}" type="pres">
      <dgm:prSet presAssocID="{AE20A9F7-E9C2-4C58-9FF2-1D1127DFC0BC}" presName="linNode" presStyleCnt="0"/>
      <dgm:spPr/>
    </dgm:pt>
    <dgm:pt modelId="{92A3488F-4B74-4704-9048-E9A6EE3737C1}" type="pres">
      <dgm:prSet presAssocID="{AE20A9F7-E9C2-4C58-9FF2-1D1127DFC0BC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F5685A6F-97E7-48ED-BE82-670E8B001F96}" type="pres">
      <dgm:prSet presAssocID="{AE20A9F7-E9C2-4C58-9FF2-1D1127DFC0BC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5BD61303-8EA1-42D5-B83C-D43F1FDC0F0B}" srcId="{AE20A9F7-E9C2-4C58-9FF2-1D1127DFC0BC}" destId="{87E5A8C6-07D9-4595-9D46-4A4FEABC2DBF}" srcOrd="0" destOrd="0" parTransId="{CA21DDF3-4ED5-4CD1-85CD-949BB9E8F0A7}" sibTransId="{1B164A30-0581-44C1-85AA-428766DCD94E}"/>
    <dgm:cxn modelId="{6B65410B-2B53-4A4E-BC23-9C5AC2932FA1}" type="presOf" srcId="{391EB5EA-E911-43DE-9A5C-0194D9469061}" destId="{FDBB13A6-BA9B-4466-8CEE-3D240F587EF5}" srcOrd="0" destOrd="0" presId="urn:microsoft.com/office/officeart/2005/8/layout/vList5"/>
    <dgm:cxn modelId="{39138E0B-FF09-4E96-A1B3-309A01B3EE18}" type="presOf" srcId="{AE20A9F7-E9C2-4C58-9FF2-1D1127DFC0BC}" destId="{92A3488F-4B74-4704-9048-E9A6EE3737C1}" srcOrd="0" destOrd="0" presId="urn:microsoft.com/office/officeart/2005/8/layout/vList5"/>
    <dgm:cxn modelId="{F2E28D39-0CFA-4CBB-AE7B-58AB723844C5}" type="presOf" srcId="{F5F8F144-96E0-4822-ACBA-A17C5CC1F2A4}" destId="{B60E6B00-83CB-4977-9519-17A74DF16F57}" srcOrd="0" destOrd="0" presId="urn:microsoft.com/office/officeart/2005/8/layout/vList5"/>
    <dgm:cxn modelId="{970BB23A-C2A4-404C-A36A-949126505F77}" srcId="{2FE419CB-4C68-456D-8693-541E1574154F}" destId="{0D8333E5-65F2-42F4-ADA8-5973CF39482E}" srcOrd="2" destOrd="0" parTransId="{5F8F3982-EE81-46C8-8735-8ED5CE657B55}" sibTransId="{AFC70452-DB62-42B4-ADDB-6121B8A29436}"/>
    <dgm:cxn modelId="{A61E2B3B-98FC-4A35-B6C3-A2DFAB9C4B6C}" srcId="{D997CAB9-ADE7-4455-8864-D7B74514C988}" destId="{42BFE08B-B472-4313-95D2-4F7052327802}" srcOrd="0" destOrd="0" parTransId="{036A83B4-517B-44AC-8538-BD0FFE548EE5}" sibTransId="{5612A964-636E-45A5-B466-CAB6323CC2CD}"/>
    <dgm:cxn modelId="{62B8563B-6F93-4045-A28F-E22250D77CBB}" type="presOf" srcId="{42BFE08B-B472-4313-95D2-4F7052327802}" destId="{BF5375BE-D444-439A-A571-EB30F42F8DE8}" srcOrd="0" destOrd="0" presId="urn:microsoft.com/office/officeart/2005/8/layout/vList5"/>
    <dgm:cxn modelId="{D795CC40-0BCD-4E06-8CF9-182EAFC9173F}" srcId="{2FE419CB-4C68-456D-8693-541E1574154F}" destId="{D997CAB9-ADE7-4455-8864-D7B74514C988}" srcOrd="1" destOrd="0" parTransId="{F55C3E57-733A-4222-8F1B-220DF13E85C8}" sibTransId="{373693D6-71AF-4543-83CA-075CB0680154}"/>
    <dgm:cxn modelId="{ED8B6F5C-9E2F-4ADD-9B0D-5578FA691595}" srcId="{2FE419CB-4C68-456D-8693-541E1574154F}" destId="{AE20A9F7-E9C2-4C58-9FF2-1D1127DFC0BC}" srcOrd="4" destOrd="0" parTransId="{F0C5E1A2-89E0-4384-BCB7-B7E33417606B}" sibTransId="{4235843B-408D-4F85-B228-A634D0D53254}"/>
    <dgm:cxn modelId="{192C8F5F-8D49-4464-90A0-71082D62FE7E}" type="presOf" srcId="{87E5A8C6-07D9-4595-9D46-4A4FEABC2DBF}" destId="{F5685A6F-97E7-48ED-BE82-670E8B001F96}" srcOrd="0" destOrd="0" presId="urn:microsoft.com/office/officeart/2005/8/layout/vList5"/>
    <dgm:cxn modelId="{25FE2B63-A611-4F7A-BCE3-A9FA962AB859}" type="presOf" srcId="{2D58BE98-AEC6-43A5-8A24-84798C26536C}" destId="{BBB4AEFE-AF3C-4CFC-A5B7-C13E74403289}" srcOrd="0" destOrd="0" presId="urn:microsoft.com/office/officeart/2005/8/layout/vList5"/>
    <dgm:cxn modelId="{6CAF8164-E67B-48B0-81A8-C5A16DC7572D}" srcId="{0D8333E5-65F2-42F4-ADA8-5973CF39482E}" destId="{391EB5EA-E911-43DE-9A5C-0194D9469061}" srcOrd="0" destOrd="0" parTransId="{8B16F259-A2E4-479D-87B5-87261E6D23F5}" sibTransId="{87EBE4E8-255F-4416-9D10-D2DD4411019F}"/>
    <dgm:cxn modelId="{98314945-221D-4620-849B-E61207B0FCED}" type="presOf" srcId="{2FE419CB-4C68-456D-8693-541E1574154F}" destId="{2A789410-47D1-42A3-B7D9-B8A3429E9AFE}" srcOrd="0" destOrd="0" presId="urn:microsoft.com/office/officeart/2005/8/layout/vList5"/>
    <dgm:cxn modelId="{518E334E-F22A-4735-B1B4-A1118A0F165F}" srcId="{3C3A86B3-312C-4904-8058-5E5FFB16BD8C}" destId="{F5F8F144-96E0-4822-ACBA-A17C5CC1F2A4}" srcOrd="0" destOrd="0" parTransId="{8D28DA0D-A801-4695-A705-CD0A060E3BCA}" sibTransId="{6D01958E-EEB6-449E-A44F-ADADCA47F7A7}"/>
    <dgm:cxn modelId="{3D462D51-8433-45EE-AFD7-6D0CD59C3B6D}" srcId="{2FE419CB-4C68-456D-8693-541E1574154F}" destId="{E1407E2D-94F6-4F01-952C-26E25E5EA7E6}" srcOrd="0" destOrd="0" parTransId="{59FD1A2D-7FEB-4EA5-9451-88CB49EDBA7E}" sibTransId="{BEF060F6-68E2-4168-8F98-E6FBBD10E045}"/>
    <dgm:cxn modelId="{BA05F25A-7CA7-4AAE-A184-FC59D1C7CE73}" type="presOf" srcId="{E1407E2D-94F6-4F01-952C-26E25E5EA7E6}" destId="{29757A16-3333-4364-BBAD-D8E4BAAE7EED}" srcOrd="0" destOrd="0" presId="urn:microsoft.com/office/officeart/2005/8/layout/vList5"/>
    <dgm:cxn modelId="{F402E9AF-DAFE-41AE-9EBE-3A26111DCC75}" srcId="{E1407E2D-94F6-4F01-952C-26E25E5EA7E6}" destId="{2D58BE98-AEC6-43A5-8A24-84798C26536C}" srcOrd="0" destOrd="0" parTransId="{4817CC7C-5E7D-426B-BB79-CE65F41744EE}" sibTransId="{2F272E3A-6573-49BF-9F5F-D72E8AAB7BFE}"/>
    <dgm:cxn modelId="{52D217B4-F453-437B-85AF-6B9EEE0BE0DC}" type="presOf" srcId="{3C3A86B3-312C-4904-8058-5E5FFB16BD8C}" destId="{A03B7568-C30E-4B34-8C7C-8A794A8FB4C5}" srcOrd="0" destOrd="0" presId="urn:microsoft.com/office/officeart/2005/8/layout/vList5"/>
    <dgm:cxn modelId="{0F9CF1D1-FE9A-46E8-856C-624825451ACB}" srcId="{2FE419CB-4C68-456D-8693-541E1574154F}" destId="{3C3A86B3-312C-4904-8058-5E5FFB16BD8C}" srcOrd="3" destOrd="0" parTransId="{23EC79D2-B349-47E7-81F4-EC3B04ACC276}" sibTransId="{BA7DF741-0631-4993-B43B-354C3F789E61}"/>
    <dgm:cxn modelId="{507548D6-00B9-4A72-BD39-89E7273DB6BE}" type="presOf" srcId="{0D8333E5-65F2-42F4-ADA8-5973CF39482E}" destId="{8E0AF53A-3081-4A73-A502-649148E61F6E}" srcOrd="0" destOrd="0" presId="urn:microsoft.com/office/officeart/2005/8/layout/vList5"/>
    <dgm:cxn modelId="{F03A84E6-0FA7-48FF-8F12-132DD3709E8C}" type="presOf" srcId="{D997CAB9-ADE7-4455-8864-D7B74514C988}" destId="{C4854814-16F5-4A7D-831B-BA7C0E20560D}" srcOrd="0" destOrd="0" presId="urn:microsoft.com/office/officeart/2005/8/layout/vList5"/>
    <dgm:cxn modelId="{A6DA996F-2624-4EC9-BBB1-06F03DA72571}" type="presParOf" srcId="{2A789410-47D1-42A3-B7D9-B8A3429E9AFE}" destId="{F99A6EBC-09B1-4C1E-9ABD-97F85856AEE7}" srcOrd="0" destOrd="0" presId="urn:microsoft.com/office/officeart/2005/8/layout/vList5"/>
    <dgm:cxn modelId="{7C8722F2-2662-4CAB-875B-6384B4A93A62}" type="presParOf" srcId="{F99A6EBC-09B1-4C1E-9ABD-97F85856AEE7}" destId="{29757A16-3333-4364-BBAD-D8E4BAAE7EED}" srcOrd="0" destOrd="0" presId="urn:microsoft.com/office/officeart/2005/8/layout/vList5"/>
    <dgm:cxn modelId="{63794EDE-A5DF-4A0D-ADD2-65FFEF6AB122}" type="presParOf" srcId="{F99A6EBC-09B1-4C1E-9ABD-97F85856AEE7}" destId="{BBB4AEFE-AF3C-4CFC-A5B7-C13E74403289}" srcOrd="1" destOrd="0" presId="urn:microsoft.com/office/officeart/2005/8/layout/vList5"/>
    <dgm:cxn modelId="{33088729-208F-4B6B-A5A8-170741A53F22}" type="presParOf" srcId="{2A789410-47D1-42A3-B7D9-B8A3429E9AFE}" destId="{E2C58275-B04E-4E3B-A14A-312429B3C53D}" srcOrd="1" destOrd="0" presId="urn:microsoft.com/office/officeart/2005/8/layout/vList5"/>
    <dgm:cxn modelId="{C32F75BF-4D3F-4766-9003-633217CCD95E}" type="presParOf" srcId="{2A789410-47D1-42A3-B7D9-B8A3429E9AFE}" destId="{9C4259C0-85C2-489C-8F4D-927924B07BB6}" srcOrd="2" destOrd="0" presId="urn:microsoft.com/office/officeart/2005/8/layout/vList5"/>
    <dgm:cxn modelId="{56023793-8424-4FBA-B2A6-96044261C18A}" type="presParOf" srcId="{9C4259C0-85C2-489C-8F4D-927924B07BB6}" destId="{C4854814-16F5-4A7D-831B-BA7C0E20560D}" srcOrd="0" destOrd="0" presId="urn:microsoft.com/office/officeart/2005/8/layout/vList5"/>
    <dgm:cxn modelId="{57342F5D-7198-4F60-A2E0-09D67B562109}" type="presParOf" srcId="{9C4259C0-85C2-489C-8F4D-927924B07BB6}" destId="{BF5375BE-D444-439A-A571-EB30F42F8DE8}" srcOrd="1" destOrd="0" presId="urn:microsoft.com/office/officeart/2005/8/layout/vList5"/>
    <dgm:cxn modelId="{33346179-D4FB-41BA-8228-637695F956BC}" type="presParOf" srcId="{2A789410-47D1-42A3-B7D9-B8A3429E9AFE}" destId="{116D1E1F-5238-442A-84CE-A418EA4202D9}" srcOrd="3" destOrd="0" presId="urn:microsoft.com/office/officeart/2005/8/layout/vList5"/>
    <dgm:cxn modelId="{A3AE2B54-DF12-4A0D-8B58-FD78464F7E67}" type="presParOf" srcId="{2A789410-47D1-42A3-B7D9-B8A3429E9AFE}" destId="{D228C36F-FE54-47E4-AF8A-26F958E33A11}" srcOrd="4" destOrd="0" presId="urn:microsoft.com/office/officeart/2005/8/layout/vList5"/>
    <dgm:cxn modelId="{4D39AB2D-FCE5-49FA-82AC-9C05C63E82EB}" type="presParOf" srcId="{D228C36F-FE54-47E4-AF8A-26F958E33A11}" destId="{8E0AF53A-3081-4A73-A502-649148E61F6E}" srcOrd="0" destOrd="0" presId="urn:microsoft.com/office/officeart/2005/8/layout/vList5"/>
    <dgm:cxn modelId="{040FE82D-65C4-4406-A12D-F83EFB3CD975}" type="presParOf" srcId="{D228C36F-FE54-47E4-AF8A-26F958E33A11}" destId="{FDBB13A6-BA9B-4466-8CEE-3D240F587EF5}" srcOrd="1" destOrd="0" presId="urn:microsoft.com/office/officeart/2005/8/layout/vList5"/>
    <dgm:cxn modelId="{1A8402BA-9418-47EA-A4E8-046D6401D18E}" type="presParOf" srcId="{2A789410-47D1-42A3-B7D9-B8A3429E9AFE}" destId="{86BFD8C7-B20D-4F58-A1E4-C8FC7D004175}" srcOrd="5" destOrd="0" presId="urn:microsoft.com/office/officeart/2005/8/layout/vList5"/>
    <dgm:cxn modelId="{06574F6B-3CF6-405F-A7FC-6EFB029FB4E2}" type="presParOf" srcId="{2A789410-47D1-42A3-B7D9-B8A3429E9AFE}" destId="{4C0FC01B-600A-4B28-8F73-53E4ABEFA412}" srcOrd="6" destOrd="0" presId="urn:microsoft.com/office/officeart/2005/8/layout/vList5"/>
    <dgm:cxn modelId="{BDE14508-A7B8-4C36-A6F8-54A11406BADC}" type="presParOf" srcId="{4C0FC01B-600A-4B28-8F73-53E4ABEFA412}" destId="{A03B7568-C30E-4B34-8C7C-8A794A8FB4C5}" srcOrd="0" destOrd="0" presId="urn:microsoft.com/office/officeart/2005/8/layout/vList5"/>
    <dgm:cxn modelId="{25FC3FBC-02BD-4F33-8894-CE638EBDA3A5}" type="presParOf" srcId="{4C0FC01B-600A-4B28-8F73-53E4ABEFA412}" destId="{B60E6B00-83CB-4977-9519-17A74DF16F57}" srcOrd="1" destOrd="0" presId="urn:microsoft.com/office/officeart/2005/8/layout/vList5"/>
    <dgm:cxn modelId="{EDDB9F42-BD6C-4ABA-9769-FDA24BF535E6}" type="presParOf" srcId="{2A789410-47D1-42A3-B7D9-B8A3429E9AFE}" destId="{C3C55272-D37A-48C7-B968-307162C9EBC2}" srcOrd="7" destOrd="0" presId="urn:microsoft.com/office/officeart/2005/8/layout/vList5"/>
    <dgm:cxn modelId="{A6CBEEA8-5FF7-4707-83E9-3B03A16D7878}" type="presParOf" srcId="{2A789410-47D1-42A3-B7D9-B8A3429E9AFE}" destId="{55B7A29D-0841-41CB-B8A9-B933A207B783}" srcOrd="8" destOrd="0" presId="urn:microsoft.com/office/officeart/2005/8/layout/vList5"/>
    <dgm:cxn modelId="{279DCA2E-B209-4F4E-B7C4-1AA9BEA3350F}" type="presParOf" srcId="{55B7A29D-0841-41CB-B8A9-B933A207B783}" destId="{92A3488F-4B74-4704-9048-E9A6EE3737C1}" srcOrd="0" destOrd="0" presId="urn:microsoft.com/office/officeart/2005/8/layout/vList5"/>
    <dgm:cxn modelId="{2BB3B495-E88F-483E-888E-106FDC67486C}" type="presParOf" srcId="{55B7A29D-0841-41CB-B8A9-B933A207B783}" destId="{F5685A6F-97E7-48ED-BE82-670E8B001F9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9223F4-D571-41F6-BDCF-69E18882D773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05731DCB-C0BD-4CBD-AA4C-7C573D2720C8}">
      <dgm:prSet phldrT="[Text]"/>
      <dgm:spPr/>
      <dgm:t>
        <a:bodyPr/>
        <a:lstStyle/>
        <a:p>
          <a:r>
            <a:rPr lang="en-GB" dirty="0"/>
            <a:t>Diversity</a:t>
          </a:r>
          <a:endParaRPr lang="en-US" dirty="0"/>
        </a:p>
      </dgm:t>
    </dgm:pt>
    <dgm:pt modelId="{1C0CD1F3-035E-4EEB-8907-723CFDB3758F}" type="parTrans" cxnId="{174D4BE8-3027-40F2-AD6E-2C830A89B100}">
      <dgm:prSet/>
      <dgm:spPr/>
      <dgm:t>
        <a:bodyPr/>
        <a:lstStyle/>
        <a:p>
          <a:endParaRPr lang="en-US"/>
        </a:p>
      </dgm:t>
    </dgm:pt>
    <dgm:pt modelId="{9A59CECB-F772-4284-845D-61ACBFBC4D70}" type="sibTrans" cxnId="{174D4BE8-3027-40F2-AD6E-2C830A89B100}">
      <dgm:prSet/>
      <dgm:spPr/>
      <dgm:t>
        <a:bodyPr/>
        <a:lstStyle/>
        <a:p>
          <a:endParaRPr lang="en-US"/>
        </a:p>
      </dgm:t>
    </dgm:pt>
    <dgm:pt modelId="{DF8DBD43-3635-489F-BB8B-C84F90BEA032}">
      <dgm:prSet phldrT="[Text]"/>
      <dgm:spPr/>
      <dgm:t>
        <a:bodyPr/>
        <a:lstStyle/>
        <a:p>
          <a:r>
            <a:rPr lang="en-GB" dirty="0"/>
            <a:t>Humility </a:t>
          </a:r>
          <a:endParaRPr lang="en-US" dirty="0"/>
        </a:p>
      </dgm:t>
    </dgm:pt>
    <dgm:pt modelId="{A4174C0C-3748-4852-88C7-CB12694B726F}" type="parTrans" cxnId="{6CE3B7BA-40B0-4E2B-B3A8-65AFD18AA406}">
      <dgm:prSet/>
      <dgm:spPr/>
      <dgm:t>
        <a:bodyPr/>
        <a:lstStyle/>
        <a:p>
          <a:endParaRPr lang="en-US"/>
        </a:p>
      </dgm:t>
    </dgm:pt>
    <dgm:pt modelId="{18F5D327-8522-4EC1-B9E5-F8C541708E95}" type="sibTrans" cxnId="{6CE3B7BA-40B0-4E2B-B3A8-65AFD18AA406}">
      <dgm:prSet/>
      <dgm:spPr/>
      <dgm:t>
        <a:bodyPr/>
        <a:lstStyle/>
        <a:p>
          <a:endParaRPr lang="en-US"/>
        </a:p>
      </dgm:t>
    </dgm:pt>
    <dgm:pt modelId="{935B87AB-E8FD-4899-AC0D-BA6807E193FF}">
      <dgm:prSet phldrT="[Text]"/>
      <dgm:spPr/>
      <dgm:t>
        <a:bodyPr/>
        <a:lstStyle/>
        <a:p>
          <a:r>
            <a:rPr lang="en-US" dirty="0"/>
            <a:t>Does your culture encourage growth? </a:t>
          </a:r>
        </a:p>
      </dgm:t>
    </dgm:pt>
    <dgm:pt modelId="{759D1941-3A4C-4A95-A7B4-1D938E9C96F4}" type="parTrans" cxnId="{36A258B7-3CBD-492F-9117-76E8ADEF4086}">
      <dgm:prSet/>
      <dgm:spPr/>
      <dgm:t>
        <a:bodyPr/>
        <a:lstStyle/>
        <a:p>
          <a:endParaRPr lang="en-US"/>
        </a:p>
      </dgm:t>
    </dgm:pt>
    <dgm:pt modelId="{7AB1A931-6F7F-4109-8B65-3A9A9862BEB1}" type="sibTrans" cxnId="{36A258B7-3CBD-492F-9117-76E8ADEF4086}">
      <dgm:prSet/>
      <dgm:spPr/>
      <dgm:t>
        <a:bodyPr/>
        <a:lstStyle/>
        <a:p>
          <a:endParaRPr lang="en-US"/>
        </a:p>
      </dgm:t>
    </dgm:pt>
    <dgm:pt modelId="{95B2DFD6-ED6D-44CF-BBEB-ABD154B06F3C}">
      <dgm:prSet/>
      <dgm:spPr/>
      <dgm:t>
        <a:bodyPr/>
        <a:lstStyle/>
        <a:p>
          <a:r>
            <a:rPr lang="en-US"/>
            <a:t>Only weeds grow in rocky crevices </a:t>
          </a:r>
          <a:endParaRPr lang="en-US" dirty="0"/>
        </a:p>
      </dgm:t>
    </dgm:pt>
    <dgm:pt modelId="{0CF3E31A-A97A-40D7-9845-A768D222734E}" type="parTrans" cxnId="{4ECF3504-777D-46E0-BAA6-DA4E6412E1A8}">
      <dgm:prSet/>
      <dgm:spPr/>
      <dgm:t>
        <a:bodyPr/>
        <a:lstStyle/>
        <a:p>
          <a:endParaRPr lang="en-US"/>
        </a:p>
      </dgm:t>
    </dgm:pt>
    <dgm:pt modelId="{57E00491-9CFE-45BF-BC47-24737BE7AB53}" type="sibTrans" cxnId="{4ECF3504-777D-46E0-BAA6-DA4E6412E1A8}">
      <dgm:prSet/>
      <dgm:spPr/>
      <dgm:t>
        <a:bodyPr/>
        <a:lstStyle/>
        <a:p>
          <a:endParaRPr lang="en-US"/>
        </a:p>
      </dgm:t>
    </dgm:pt>
    <dgm:pt modelId="{AAEF4B96-A1B7-4E3D-9699-1BEDB8D57E3C}">
      <dgm:prSet/>
      <dgm:spPr/>
      <dgm:t>
        <a:bodyPr/>
        <a:lstStyle/>
        <a:p>
          <a:r>
            <a:rPr lang="en-GB"/>
            <a:t>Modelled at all levels</a:t>
          </a:r>
          <a:endParaRPr lang="en-GB" dirty="0"/>
        </a:p>
      </dgm:t>
    </dgm:pt>
    <dgm:pt modelId="{4CAD49CC-17CA-44F8-A1AD-7632D09F3E2C}" type="parTrans" cxnId="{E250F79D-BF54-41F6-9118-CFBA9D2C76B2}">
      <dgm:prSet/>
      <dgm:spPr/>
      <dgm:t>
        <a:bodyPr/>
        <a:lstStyle/>
        <a:p>
          <a:endParaRPr lang="en-US"/>
        </a:p>
      </dgm:t>
    </dgm:pt>
    <dgm:pt modelId="{2ADA6202-BB2A-4946-A326-DBC72F83E9A0}" type="sibTrans" cxnId="{E250F79D-BF54-41F6-9118-CFBA9D2C76B2}">
      <dgm:prSet/>
      <dgm:spPr/>
      <dgm:t>
        <a:bodyPr/>
        <a:lstStyle/>
        <a:p>
          <a:endParaRPr lang="en-US"/>
        </a:p>
      </dgm:t>
    </dgm:pt>
    <dgm:pt modelId="{216908F2-F392-4EF2-91EF-566DD29999CD}">
      <dgm:prSet/>
      <dgm:spPr/>
      <dgm:t>
        <a:bodyPr/>
        <a:lstStyle/>
        <a:p>
          <a:r>
            <a:rPr lang="en-US"/>
            <a:t>Cannot have a team of running backs </a:t>
          </a:r>
          <a:endParaRPr lang="en-US" dirty="0"/>
        </a:p>
      </dgm:t>
    </dgm:pt>
    <dgm:pt modelId="{B00EC739-14D0-49D4-8200-741343BFAB68}" type="parTrans" cxnId="{26CB9025-57C5-4E67-B52E-BE5AFCB6CA50}">
      <dgm:prSet/>
      <dgm:spPr/>
      <dgm:t>
        <a:bodyPr/>
        <a:lstStyle/>
        <a:p>
          <a:endParaRPr lang="en-US"/>
        </a:p>
      </dgm:t>
    </dgm:pt>
    <dgm:pt modelId="{2E57F044-E274-483E-AD8A-C46908A537A8}" type="sibTrans" cxnId="{26CB9025-57C5-4E67-B52E-BE5AFCB6CA50}">
      <dgm:prSet/>
      <dgm:spPr/>
      <dgm:t>
        <a:bodyPr/>
        <a:lstStyle/>
        <a:p>
          <a:endParaRPr lang="en-US"/>
        </a:p>
      </dgm:t>
    </dgm:pt>
    <dgm:pt modelId="{A6D8D7C2-171C-471F-88C4-28EC8F3B85E2}">
      <dgm:prSet phldrT="[Text]"/>
      <dgm:spPr/>
      <dgm:t>
        <a:bodyPr/>
        <a:lstStyle/>
        <a:p>
          <a:r>
            <a:rPr lang="en-GB" dirty="0"/>
            <a:t>Relationships </a:t>
          </a:r>
          <a:endParaRPr lang="en-US" dirty="0"/>
        </a:p>
      </dgm:t>
    </dgm:pt>
    <dgm:pt modelId="{835FF62C-8452-436E-BB05-FA3997493DDF}" type="parTrans" cxnId="{25F71A68-33DE-4A3C-96CF-0DD012D1C9BD}">
      <dgm:prSet/>
      <dgm:spPr/>
      <dgm:t>
        <a:bodyPr/>
        <a:lstStyle/>
        <a:p>
          <a:endParaRPr lang="en-US"/>
        </a:p>
      </dgm:t>
    </dgm:pt>
    <dgm:pt modelId="{B074C741-0976-4BB7-B412-7770C139741F}" type="sibTrans" cxnId="{25F71A68-33DE-4A3C-96CF-0DD012D1C9BD}">
      <dgm:prSet/>
      <dgm:spPr/>
      <dgm:t>
        <a:bodyPr/>
        <a:lstStyle/>
        <a:p>
          <a:endParaRPr lang="en-US"/>
        </a:p>
      </dgm:t>
    </dgm:pt>
    <dgm:pt modelId="{50ECB376-6C8D-4BA6-8A38-066262EC55F5}">
      <dgm:prSet/>
      <dgm:spPr/>
      <dgm:t>
        <a:bodyPr/>
        <a:lstStyle/>
        <a:p>
          <a:r>
            <a:rPr lang="en-GB"/>
            <a:t>Create connecting moments </a:t>
          </a:r>
          <a:endParaRPr lang="en-GB" dirty="0"/>
        </a:p>
      </dgm:t>
    </dgm:pt>
    <dgm:pt modelId="{E9208B58-2D6A-42B7-B4DB-CAE7E4FECBA8}" type="parTrans" cxnId="{2C7E8E57-B9C7-4F18-AFDB-EF43B676F648}">
      <dgm:prSet/>
      <dgm:spPr/>
      <dgm:t>
        <a:bodyPr/>
        <a:lstStyle/>
        <a:p>
          <a:endParaRPr lang="en-US"/>
        </a:p>
      </dgm:t>
    </dgm:pt>
    <dgm:pt modelId="{859C4946-F28A-432A-B99A-D5C9FE1531ED}" type="sibTrans" cxnId="{2C7E8E57-B9C7-4F18-AFDB-EF43B676F648}">
      <dgm:prSet/>
      <dgm:spPr/>
      <dgm:t>
        <a:bodyPr/>
        <a:lstStyle/>
        <a:p>
          <a:endParaRPr lang="en-US"/>
        </a:p>
      </dgm:t>
    </dgm:pt>
    <dgm:pt modelId="{9F4A460C-8A30-49B6-94AE-2A1D9567087F}">
      <dgm:prSet phldrT="[Text]"/>
      <dgm:spPr/>
      <dgm:t>
        <a:bodyPr/>
        <a:lstStyle/>
        <a:p>
          <a:r>
            <a:rPr lang="en-GB" dirty="0"/>
            <a:t>Skill </a:t>
          </a:r>
          <a:endParaRPr lang="en-US" dirty="0"/>
        </a:p>
      </dgm:t>
    </dgm:pt>
    <dgm:pt modelId="{BC846B15-C6B2-44A4-9D2D-9E09F420CAE6}" type="parTrans" cxnId="{4FBF6534-1F5E-4E83-85E4-92F585724008}">
      <dgm:prSet/>
      <dgm:spPr/>
      <dgm:t>
        <a:bodyPr/>
        <a:lstStyle/>
        <a:p>
          <a:endParaRPr lang="en-US"/>
        </a:p>
      </dgm:t>
    </dgm:pt>
    <dgm:pt modelId="{9AFFFE86-A805-4712-AD51-A17BBB439DC5}" type="sibTrans" cxnId="{4FBF6534-1F5E-4E83-85E4-92F585724008}">
      <dgm:prSet/>
      <dgm:spPr/>
      <dgm:t>
        <a:bodyPr/>
        <a:lstStyle/>
        <a:p>
          <a:endParaRPr lang="en-US"/>
        </a:p>
      </dgm:t>
    </dgm:pt>
    <dgm:pt modelId="{D86C8D35-9CED-4719-99DD-97887DA34209}">
      <dgm:prSet/>
      <dgm:spPr/>
      <dgm:t>
        <a:bodyPr/>
        <a:lstStyle/>
        <a:p>
          <a:r>
            <a:rPr lang="en-GB"/>
            <a:t>Competence </a:t>
          </a:r>
          <a:endParaRPr lang="en-GB" dirty="0"/>
        </a:p>
      </dgm:t>
    </dgm:pt>
    <dgm:pt modelId="{A889E9E4-A3C5-4C52-B7CF-754EE2D270D6}" type="parTrans" cxnId="{24401D29-7226-423E-BBCE-EB3823A5A480}">
      <dgm:prSet/>
      <dgm:spPr/>
      <dgm:t>
        <a:bodyPr/>
        <a:lstStyle/>
        <a:p>
          <a:endParaRPr lang="en-US"/>
        </a:p>
      </dgm:t>
    </dgm:pt>
    <dgm:pt modelId="{4FA3D679-2A56-4912-96DC-77A4DE619C06}" type="sibTrans" cxnId="{24401D29-7226-423E-BBCE-EB3823A5A480}">
      <dgm:prSet/>
      <dgm:spPr/>
      <dgm:t>
        <a:bodyPr/>
        <a:lstStyle/>
        <a:p>
          <a:endParaRPr lang="en-US"/>
        </a:p>
      </dgm:t>
    </dgm:pt>
    <dgm:pt modelId="{5052E700-02B6-4BFB-8778-50163FD5EEFE}">
      <dgm:prSet phldrT="[Text]"/>
      <dgm:spPr/>
      <dgm:t>
        <a:bodyPr anchor="b" anchorCtr="0"/>
        <a:lstStyle/>
        <a:p>
          <a:pPr>
            <a:spcBef>
              <a:spcPts val="1800"/>
            </a:spcBef>
            <a:spcAft>
              <a:spcPts val="0"/>
            </a:spcAft>
          </a:pPr>
          <a:r>
            <a:rPr lang="en-GB" dirty="0"/>
            <a:t>Growth</a:t>
          </a:r>
          <a:endParaRPr lang="en-US" dirty="0"/>
        </a:p>
      </dgm:t>
    </dgm:pt>
    <dgm:pt modelId="{BE345A40-6B6D-4646-BE06-07C92818872E}" type="parTrans" cxnId="{292664E9-5A2A-41B8-9B9D-9CBDDA48779D}">
      <dgm:prSet/>
      <dgm:spPr/>
      <dgm:t>
        <a:bodyPr/>
        <a:lstStyle/>
        <a:p>
          <a:endParaRPr lang="en-US"/>
        </a:p>
      </dgm:t>
    </dgm:pt>
    <dgm:pt modelId="{16AA1C0C-3A86-48EB-8836-053F5D0DAF80}" type="sibTrans" cxnId="{292664E9-5A2A-41B8-9B9D-9CBDDA48779D}">
      <dgm:prSet/>
      <dgm:spPr/>
      <dgm:t>
        <a:bodyPr/>
        <a:lstStyle/>
        <a:p>
          <a:endParaRPr lang="en-US"/>
        </a:p>
      </dgm:t>
    </dgm:pt>
    <dgm:pt modelId="{96C00E7C-A5FD-497A-8BC3-7D2959FA662E}">
      <dgm:prSet phldrT="[Text]"/>
      <dgm:spPr/>
      <dgm:t>
        <a:bodyPr/>
        <a:lstStyle/>
        <a:p>
          <a:r>
            <a:rPr lang="en-GB" dirty="0"/>
            <a:t>Leadership </a:t>
          </a:r>
          <a:endParaRPr lang="en-US" dirty="0"/>
        </a:p>
      </dgm:t>
    </dgm:pt>
    <dgm:pt modelId="{F2E0EC76-EBD6-46CE-9D9E-055AB4898C75}" type="parTrans" cxnId="{9D52D283-EC65-4FE5-9DB0-6308F766B269}">
      <dgm:prSet/>
      <dgm:spPr/>
      <dgm:t>
        <a:bodyPr/>
        <a:lstStyle/>
        <a:p>
          <a:endParaRPr lang="en-US"/>
        </a:p>
      </dgm:t>
    </dgm:pt>
    <dgm:pt modelId="{8255F55D-01EA-49E6-8DB1-E52229121AA9}" type="sibTrans" cxnId="{9D52D283-EC65-4FE5-9DB0-6308F766B269}">
      <dgm:prSet/>
      <dgm:spPr/>
      <dgm:t>
        <a:bodyPr/>
        <a:lstStyle/>
        <a:p>
          <a:endParaRPr lang="en-US"/>
        </a:p>
      </dgm:t>
    </dgm:pt>
    <dgm:pt modelId="{25DB5758-7D03-4224-BE59-B5A9D924494C}">
      <dgm:prSet/>
      <dgm:spPr/>
      <dgm:t>
        <a:bodyPr/>
        <a:lstStyle/>
        <a:p>
          <a:r>
            <a:rPr lang="en-GB"/>
            <a:t>Continuity and clarity </a:t>
          </a:r>
          <a:endParaRPr lang="en-GB" dirty="0"/>
        </a:p>
      </dgm:t>
    </dgm:pt>
    <dgm:pt modelId="{3C28F6D0-F8CB-48EB-8DB1-A48B69B178FE}" type="parTrans" cxnId="{8E2C601A-81C5-466B-B4A2-6EAB927C0440}">
      <dgm:prSet/>
      <dgm:spPr/>
      <dgm:t>
        <a:bodyPr/>
        <a:lstStyle/>
        <a:p>
          <a:endParaRPr lang="en-US"/>
        </a:p>
      </dgm:t>
    </dgm:pt>
    <dgm:pt modelId="{002B5C15-46F8-4166-8155-7F4E1F5171BA}" type="sibTrans" cxnId="{8E2C601A-81C5-466B-B4A2-6EAB927C0440}">
      <dgm:prSet/>
      <dgm:spPr/>
      <dgm:t>
        <a:bodyPr/>
        <a:lstStyle/>
        <a:p>
          <a:endParaRPr lang="en-US"/>
        </a:p>
      </dgm:t>
    </dgm:pt>
    <dgm:pt modelId="{091A39D9-3F29-49EF-92E6-E3810A95B5B9}">
      <dgm:prSet/>
      <dgm:spPr/>
      <dgm:t>
        <a:bodyPr/>
        <a:lstStyle/>
        <a:p>
          <a:r>
            <a:rPr lang="en-US"/>
            <a:t>Allow leaders to emerge and contribute at all levels </a:t>
          </a:r>
          <a:endParaRPr lang="en-US" dirty="0"/>
        </a:p>
      </dgm:t>
    </dgm:pt>
    <dgm:pt modelId="{2D509508-D3A6-46D4-B00E-148E5FAC45A0}" type="parTrans" cxnId="{68350743-4B46-4C32-AD0E-2DE0764CE5C8}">
      <dgm:prSet/>
      <dgm:spPr/>
      <dgm:t>
        <a:bodyPr/>
        <a:lstStyle/>
        <a:p>
          <a:endParaRPr lang="en-US"/>
        </a:p>
      </dgm:t>
    </dgm:pt>
    <dgm:pt modelId="{41785D3B-ED01-4AC1-AA52-C66B172BA47D}" type="sibTrans" cxnId="{68350743-4B46-4C32-AD0E-2DE0764CE5C8}">
      <dgm:prSet/>
      <dgm:spPr/>
      <dgm:t>
        <a:bodyPr/>
        <a:lstStyle/>
        <a:p>
          <a:endParaRPr lang="en-US"/>
        </a:p>
      </dgm:t>
    </dgm:pt>
    <dgm:pt modelId="{B8004782-A47C-4F86-8205-C3224785F008}">
      <dgm:prSet/>
      <dgm:spPr/>
      <dgm:t>
        <a:bodyPr/>
        <a:lstStyle/>
        <a:p>
          <a:r>
            <a:rPr lang="en-US" dirty="0"/>
            <a:t>AND ensure  leaders pour into them</a:t>
          </a:r>
        </a:p>
      </dgm:t>
    </dgm:pt>
    <dgm:pt modelId="{F2912CE0-368B-420D-9597-E71EAA44D4E0}" type="parTrans" cxnId="{DB3E2AE7-E15E-4F51-A62D-47B274DF5E45}">
      <dgm:prSet/>
      <dgm:spPr/>
      <dgm:t>
        <a:bodyPr/>
        <a:lstStyle/>
        <a:p>
          <a:endParaRPr lang="en-US"/>
        </a:p>
      </dgm:t>
    </dgm:pt>
    <dgm:pt modelId="{B74AD750-BC08-4D45-A32F-1C58720012B3}" type="sibTrans" cxnId="{DB3E2AE7-E15E-4F51-A62D-47B274DF5E45}">
      <dgm:prSet/>
      <dgm:spPr/>
      <dgm:t>
        <a:bodyPr/>
        <a:lstStyle/>
        <a:p>
          <a:endParaRPr lang="en-US"/>
        </a:p>
      </dgm:t>
    </dgm:pt>
    <dgm:pt modelId="{99634E8C-935C-4884-9A89-92C2D7A14882}">
      <dgm:prSet phldrT="[Text]"/>
      <dgm:spPr/>
      <dgm:t>
        <a:bodyPr/>
        <a:lstStyle/>
        <a:p>
          <a:r>
            <a:rPr lang="en-GB"/>
            <a:t>Bring in people with capacity for growth</a:t>
          </a:r>
          <a:endParaRPr lang="en-US" dirty="0"/>
        </a:p>
      </dgm:t>
    </dgm:pt>
    <dgm:pt modelId="{9ADDCB6B-94B2-41FC-A48B-6749F14F1D3D}" type="parTrans" cxnId="{3AA0A2EF-0149-416D-BF35-6EE1B4267267}">
      <dgm:prSet/>
      <dgm:spPr/>
      <dgm:t>
        <a:bodyPr/>
        <a:lstStyle/>
        <a:p>
          <a:endParaRPr lang="en-US"/>
        </a:p>
      </dgm:t>
    </dgm:pt>
    <dgm:pt modelId="{C9685F1F-29E2-4670-BCD4-D56E2836DF4B}" type="sibTrans" cxnId="{3AA0A2EF-0149-416D-BF35-6EE1B4267267}">
      <dgm:prSet/>
      <dgm:spPr/>
      <dgm:t>
        <a:bodyPr/>
        <a:lstStyle/>
        <a:p>
          <a:endParaRPr lang="en-US"/>
        </a:p>
      </dgm:t>
    </dgm:pt>
    <dgm:pt modelId="{58468DC6-6899-470A-A081-5DDEAF43DE0D}" type="pres">
      <dgm:prSet presAssocID="{A19223F4-D571-41F6-BDCF-69E18882D773}" presName="Name0" presStyleCnt="0">
        <dgm:presLayoutVars>
          <dgm:dir/>
          <dgm:animLvl val="lvl"/>
          <dgm:resizeHandles val="exact"/>
        </dgm:presLayoutVars>
      </dgm:prSet>
      <dgm:spPr/>
    </dgm:pt>
    <dgm:pt modelId="{04C7C524-03AA-4A94-BFD6-E3813B4DD6C4}" type="pres">
      <dgm:prSet presAssocID="{5052E700-02B6-4BFB-8778-50163FD5EEFE}" presName="Name8" presStyleCnt="0"/>
      <dgm:spPr/>
    </dgm:pt>
    <dgm:pt modelId="{9466D459-AD95-4220-9913-2589AE0FBE83}" type="pres">
      <dgm:prSet presAssocID="{5052E700-02B6-4BFB-8778-50163FD5EEFE}" presName="acctBkgd" presStyleLbl="alignAcc1" presStyleIdx="0" presStyleCnt="7"/>
      <dgm:spPr/>
    </dgm:pt>
    <dgm:pt modelId="{584080D8-93A7-4D1B-A5CF-DFBDA989BF77}" type="pres">
      <dgm:prSet presAssocID="{5052E700-02B6-4BFB-8778-50163FD5EEFE}" presName="acctTx" presStyleLbl="alignAcc1" presStyleIdx="0" presStyleCnt="7">
        <dgm:presLayoutVars>
          <dgm:bulletEnabled val="1"/>
        </dgm:presLayoutVars>
      </dgm:prSet>
      <dgm:spPr/>
    </dgm:pt>
    <dgm:pt modelId="{EB3D584D-4037-456C-8919-3FD0F21939D5}" type="pres">
      <dgm:prSet presAssocID="{5052E700-02B6-4BFB-8778-50163FD5EEFE}" presName="level" presStyleLbl="node1" presStyleIdx="0" presStyleCnt="7" custScaleY="122579">
        <dgm:presLayoutVars>
          <dgm:chMax val="1"/>
          <dgm:bulletEnabled val="1"/>
        </dgm:presLayoutVars>
      </dgm:prSet>
      <dgm:spPr/>
    </dgm:pt>
    <dgm:pt modelId="{C4F456C2-61AA-4C9E-A07B-703CCFAD231A}" type="pres">
      <dgm:prSet presAssocID="{5052E700-02B6-4BFB-8778-50163FD5EEF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FBFD6D3-6DFB-4739-8D05-971F594F2E10}" type="pres">
      <dgm:prSet presAssocID="{96C00E7C-A5FD-497A-8BC3-7D2959FA662E}" presName="Name8" presStyleCnt="0"/>
      <dgm:spPr/>
    </dgm:pt>
    <dgm:pt modelId="{59CD69C2-2819-418C-880B-F5E35607689C}" type="pres">
      <dgm:prSet presAssocID="{96C00E7C-A5FD-497A-8BC3-7D2959FA662E}" presName="acctBkgd" presStyleLbl="alignAcc1" presStyleIdx="1" presStyleCnt="7"/>
      <dgm:spPr/>
    </dgm:pt>
    <dgm:pt modelId="{4A48AD81-9277-4FE9-A060-B6D544AC694E}" type="pres">
      <dgm:prSet presAssocID="{96C00E7C-A5FD-497A-8BC3-7D2959FA662E}" presName="acctTx" presStyleLbl="alignAcc1" presStyleIdx="1" presStyleCnt="7">
        <dgm:presLayoutVars>
          <dgm:bulletEnabled val="1"/>
        </dgm:presLayoutVars>
      </dgm:prSet>
      <dgm:spPr/>
    </dgm:pt>
    <dgm:pt modelId="{7CBE1E9A-8630-4916-8EAC-B98B6A4946F5}" type="pres">
      <dgm:prSet presAssocID="{96C00E7C-A5FD-497A-8BC3-7D2959FA662E}" presName="level" presStyleLbl="node1" presStyleIdx="1" presStyleCnt="7">
        <dgm:presLayoutVars>
          <dgm:chMax val="1"/>
          <dgm:bulletEnabled val="1"/>
        </dgm:presLayoutVars>
      </dgm:prSet>
      <dgm:spPr/>
    </dgm:pt>
    <dgm:pt modelId="{7ED02F6B-D751-4A40-B5ED-2D30A8DEC9A8}" type="pres">
      <dgm:prSet presAssocID="{96C00E7C-A5FD-497A-8BC3-7D2959FA66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A9C6B49-DF2A-476F-8766-634A31D88B40}" type="pres">
      <dgm:prSet presAssocID="{9F4A460C-8A30-49B6-94AE-2A1D9567087F}" presName="Name8" presStyleCnt="0"/>
      <dgm:spPr/>
    </dgm:pt>
    <dgm:pt modelId="{8CB866D7-8F8B-4493-9899-A0B9D69F57E9}" type="pres">
      <dgm:prSet presAssocID="{9F4A460C-8A30-49B6-94AE-2A1D9567087F}" presName="acctBkgd" presStyleLbl="alignAcc1" presStyleIdx="2" presStyleCnt="7"/>
      <dgm:spPr/>
    </dgm:pt>
    <dgm:pt modelId="{6FCDD0F9-E72C-4E47-AAA1-87593F59F5C3}" type="pres">
      <dgm:prSet presAssocID="{9F4A460C-8A30-49B6-94AE-2A1D9567087F}" presName="acctTx" presStyleLbl="alignAcc1" presStyleIdx="2" presStyleCnt="7">
        <dgm:presLayoutVars>
          <dgm:bulletEnabled val="1"/>
        </dgm:presLayoutVars>
      </dgm:prSet>
      <dgm:spPr/>
    </dgm:pt>
    <dgm:pt modelId="{3CFD9E94-52F4-4D04-A076-B790A851AB45}" type="pres">
      <dgm:prSet presAssocID="{9F4A460C-8A30-49B6-94AE-2A1D9567087F}" presName="level" presStyleLbl="node1" presStyleIdx="2" presStyleCnt="7">
        <dgm:presLayoutVars>
          <dgm:chMax val="1"/>
          <dgm:bulletEnabled val="1"/>
        </dgm:presLayoutVars>
      </dgm:prSet>
      <dgm:spPr/>
    </dgm:pt>
    <dgm:pt modelId="{215B8423-FB2A-4F91-8362-58482EE3C7FA}" type="pres">
      <dgm:prSet presAssocID="{9F4A460C-8A30-49B6-94AE-2A1D9567087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5D6C5F7-E4DD-4946-915D-585CFC00C6EA}" type="pres">
      <dgm:prSet presAssocID="{A6D8D7C2-171C-471F-88C4-28EC8F3B85E2}" presName="Name8" presStyleCnt="0"/>
      <dgm:spPr/>
    </dgm:pt>
    <dgm:pt modelId="{2204C92E-4F3D-46EC-9A98-2A2869570A75}" type="pres">
      <dgm:prSet presAssocID="{A6D8D7C2-171C-471F-88C4-28EC8F3B85E2}" presName="acctBkgd" presStyleLbl="alignAcc1" presStyleIdx="3" presStyleCnt="7"/>
      <dgm:spPr/>
    </dgm:pt>
    <dgm:pt modelId="{D49514DB-EBA5-472E-B0CB-278E086982C2}" type="pres">
      <dgm:prSet presAssocID="{A6D8D7C2-171C-471F-88C4-28EC8F3B85E2}" presName="acctTx" presStyleLbl="alignAcc1" presStyleIdx="3" presStyleCnt="7">
        <dgm:presLayoutVars>
          <dgm:bulletEnabled val="1"/>
        </dgm:presLayoutVars>
      </dgm:prSet>
      <dgm:spPr/>
    </dgm:pt>
    <dgm:pt modelId="{BDA5A5F3-63F2-4A96-A18B-25CA016BAF87}" type="pres">
      <dgm:prSet presAssocID="{A6D8D7C2-171C-471F-88C4-28EC8F3B85E2}" presName="level" presStyleLbl="node1" presStyleIdx="3" presStyleCnt="7">
        <dgm:presLayoutVars>
          <dgm:chMax val="1"/>
          <dgm:bulletEnabled val="1"/>
        </dgm:presLayoutVars>
      </dgm:prSet>
      <dgm:spPr/>
    </dgm:pt>
    <dgm:pt modelId="{778D4755-7E5F-402C-9BB5-CEC0DF492384}" type="pres">
      <dgm:prSet presAssocID="{A6D8D7C2-171C-471F-88C4-28EC8F3B85E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4A29DD1-FF38-455A-9C09-C9E231AFADDA}" type="pres">
      <dgm:prSet presAssocID="{05731DCB-C0BD-4CBD-AA4C-7C573D2720C8}" presName="Name8" presStyleCnt="0"/>
      <dgm:spPr/>
    </dgm:pt>
    <dgm:pt modelId="{B886F695-026C-43C2-B1C2-61138AA9926E}" type="pres">
      <dgm:prSet presAssocID="{05731DCB-C0BD-4CBD-AA4C-7C573D2720C8}" presName="acctBkgd" presStyleLbl="alignAcc1" presStyleIdx="4" presStyleCnt="7"/>
      <dgm:spPr/>
    </dgm:pt>
    <dgm:pt modelId="{8DDECF50-D8B6-4F93-B8B7-70E0B2FB9D96}" type="pres">
      <dgm:prSet presAssocID="{05731DCB-C0BD-4CBD-AA4C-7C573D2720C8}" presName="acctTx" presStyleLbl="alignAcc1" presStyleIdx="4" presStyleCnt="7">
        <dgm:presLayoutVars>
          <dgm:bulletEnabled val="1"/>
        </dgm:presLayoutVars>
      </dgm:prSet>
      <dgm:spPr/>
    </dgm:pt>
    <dgm:pt modelId="{18BC31A6-7EFA-4DC2-8CDE-D16F0DABEC7B}" type="pres">
      <dgm:prSet presAssocID="{05731DCB-C0BD-4CBD-AA4C-7C573D2720C8}" presName="level" presStyleLbl="node1" presStyleIdx="4" presStyleCnt="7">
        <dgm:presLayoutVars>
          <dgm:chMax val="1"/>
          <dgm:bulletEnabled val="1"/>
        </dgm:presLayoutVars>
      </dgm:prSet>
      <dgm:spPr/>
    </dgm:pt>
    <dgm:pt modelId="{1534F956-7171-4C96-A89E-CFEAA7AA4DED}" type="pres">
      <dgm:prSet presAssocID="{05731DCB-C0BD-4CBD-AA4C-7C573D2720C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35076EC-CEF8-4529-B146-811C7723B491}" type="pres">
      <dgm:prSet presAssocID="{DF8DBD43-3635-489F-BB8B-C84F90BEA032}" presName="Name8" presStyleCnt="0"/>
      <dgm:spPr/>
    </dgm:pt>
    <dgm:pt modelId="{D1EF7197-A0AA-46B2-8412-E429EF1E061B}" type="pres">
      <dgm:prSet presAssocID="{DF8DBD43-3635-489F-BB8B-C84F90BEA032}" presName="acctBkgd" presStyleLbl="alignAcc1" presStyleIdx="5" presStyleCnt="7"/>
      <dgm:spPr/>
    </dgm:pt>
    <dgm:pt modelId="{BA097B43-A16F-4B10-8ED3-008023BE377E}" type="pres">
      <dgm:prSet presAssocID="{DF8DBD43-3635-489F-BB8B-C84F90BEA032}" presName="acctTx" presStyleLbl="alignAcc1" presStyleIdx="5" presStyleCnt="7">
        <dgm:presLayoutVars>
          <dgm:bulletEnabled val="1"/>
        </dgm:presLayoutVars>
      </dgm:prSet>
      <dgm:spPr/>
    </dgm:pt>
    <dgm:pt modelId="{052CCC93-8986-4414-ACD5-2B5C265F2DEF}" type="pres">
      <dgm:prSet presAssocID="{DF8DBD43-3635-489F-BB8B-C84F90BEA032}" presName="level" presStyleLbl="node1" presStyleIdx="5" presStyleCnt="7">
        <dgm:presLayoutVars>
          <dgm:chMax val="1"/>
          <dgm:bulletEnabled val="1"/>
        </dgm:presLayoutVars>
      </dgm:prSet>
      <dgm:spPr/>
    </dgm:pt>
    <dgm:pt modelId="{C1A969D4-E1F8-4BF3-BE52-DBC64A0CFCDF}" type="pres">
      <dgm:prSet presAssocID="{DF8DBD43-3635-489F-BB8B-C84F90BEA03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D62B601-691B-4B03-990A-01FCDA8BC286}" type="pres">
      <dgm:prSet presAssocID="{935B87AB-E8FD-4899-AC0D-BA6807E193FF}" presName="Name8" presStyleCnt="0"/>
      <dgm:spPr/>
    </dgm:pt>
    <dgm:pt modelId="{B21B73C8-9BD7-4940-976B-E4FA2A48072F}" type="pres">
      <dgm:prSet presAssocID="{935B87AB-E8FD-4899-AC0D-BA6807E193FF}" presName="acctBkgd" presStyleLbl="alignAcc1" presStyleIdx="6" presStyleCnt="7"/>
      <dgm:spPr/>
    </dgm:pt>
    <dgm:pt modelId="{54AE9FFA-574D-453E-B493-4B290A6F7D4D}" type="pres">
      <dgm:prSet presAssocID="{935B87AB-E8FD-4899-AC0D-BA6807E193FF}" presName="acctTx" presStyleLbl="alignAcc1" presStyleIdx="6" presStyleCnt="7">
        <dgm:presLayoutVars>
          <dgm:bulletEnabled val="1"/>
        </dgm:presLayoutVars>
      </dgm:prSet>
      <dgm:spPr/>
    </dgm:pt>
    <dgm:pt modelId="{5F285639-0095-475B-9DA1-DE587EF64241}" type="pres">
      <dgm:prSet presAssocID="{935B87AB-E8FD-4899-AC0D-BA6807E193FF}" presName="level" presStyleLbl="node1" presStyleIdx="6" presStyleCnt="7">
        <dgm:presLayoutVars>
          <dgm:chMax val="1"/>
          <dgm:bulletEnabled val="1"/>
        </dgm:presLayoutVars>
      </dgm:prSet>
      <dgm:spPr/>
    </dgm:pt>
    <dgm:pt modelId="{8D1713AC-9197-49BB-A950-4A0FE8E86617}" type="pres">
      <dgm:prSet presAssocID="{935B87AB-E8FD-4899-AC0D-BA6807E193F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ECF3504-777D-46E0-BAA6-DA4E6412E1A8}" srcId="{935B87AB-E8FD-4899-AC0D-BA6807E193FF}" destId="{95B2DFD6-ED6D-44CF-BBEB-ABD154B06F3C}" srcOrd="0" destOrd="0" parTransId="{0CF3E31A-A97A-40D7-9845-A768D222734E}" sibTransId="{57E00491-9CFE-45BF-BC47-24737BE7AB53}"/>
    <dgm:cxn modelId="{0A09480A-15F1-478F-8C70-70F0D697160C}" type="presOf" srcId="{DF8DBD43-3635-489F-BB8B-C84F90BEA032}" destId="{C1A969D4-E1F8-4BF3-BE52-DBC64A0CFCDF}" srcOrd="1" destOrd="0" presId="urn:microsoft.com/office/officeart/2005/8/layout/pyramid1"/>
    <dgm:cxn modelId="{96E0B510-7439-4607-BA32-AE0917B6F453}" type="presOf" srcId="{AAEF4B96-A1B7-4E3D-9699-1BEDB8D57E3C}" destId="{BA097B43-A16F-4B10-8ED3-008023BE377E}" srcOrd="1" destOrd="0" presId="urn:microsoft.com/office/officeart/2005/8/layout/pyramid1"/>
    <dgm:cxn modelId="{7495AB11-B80A-4E67-941C-6F81EC6D37B0}" type="presOf" srcId="{935B87AB-E8FD-4899-AC0D-BA6807E193FF}" destId="{8D1713AC-9197-49BB-A950-4A0FE8E86617}" srcOrd="1" destOrd="0" presId="urn:microsoft.com/office/officeart/2005/8/layout/pyramid1"/>
    <dgm:cxn modelId="{92BF3413-9DF9-4125-90FD-57592AC8AAFD}" type="presOf" srcId="{96C00E7C-A5FD-497A-8BC3-7D2959FA662E}" destId="{7ED02F6B-D751-4A40-B5ED-2D30A8DEC9A8}" srcOrd="1" destOrd="0" presId="urn:microsoft.com/office/officeart/2005/8/layout/pyramid1"/>
    <dgm:cxn modelId="{4082F617-5B96-4BEC-8B75-CA5748F49E11}" type="presOf" srcId="{D86C8D35-9CED-4719-99DD-97887DA34209}" destId="{6FCDD0F9-E72C-4E47-AAA1-87593F59F5C3}" srcOrd="1" destOrd="0" presId="urn:microsoft.com/office/officeart/2005/8/layout/pyramid1"/>
    <dgm:cxn modelId="{8E2C601A-81C5-466B-B4A2-6EAB927C0440}" srcId="{96C00E7C-A5FD-497A-8BC3-7D2959FA662E}" destId="{25DB5758-7D03-4224-BE59-B5A9D924494C}" srcOrd="0" destOrd="0" parTransId="{3C28F6D0-F8CB-48EB-8DB1-A48B69B178FE}" sibTransId="{002B5C15-46F8-4166-8155-7F4E1F5171BA}"/>
    <dgm:cxn modelId="{FE1F951E-0002-4234-9518-8E135A915743}" type="presOf" srcId="{091A39D9-3F29-49EF-92E6-E3810A95B5B9}" destId="{59CD69C2-2819-418C-880B-F5E35607689C}" srcOrd="0" destOrd="1" presId="urn:microsoft.com/office/officeart/2005/8/layout/pyramid1"/>
    <dgm:cxn modelId="{07948D24-C005-4DA2-83FE-053DF7038FDC}" type="presOf" srcId="{96C00E7C-A5FD-497A-8BC3-7D2959FA662E}" destId="{7CBE1E9A-8630-4916-8EAC-B98B6A4946F5}" srcOrd="0" destOrd="0" presId="urn:microsoft.com/office/officeart/2005/8/layout/pyramid1"/>
    <dgm:cxn modelId="{26CB9025-57C5-4E67-B52E-BE5AFCB6CA50}" srcId="{05731DCB-C0BD-4CBD-AA4C-7C573D2720C8}" destId="{216908F2-F392-4EF2-91EF-566DD29999CD}" srcOrd="0" destOrd="0" parTransId="{B00EC739-14D0-49D4-8200-741343BFAB68}" sibTransId="{2E57F044-E274-483E-AD8A-C46908A537A8}"/>
    <dgm:cxn modelId="{F4D74527-D0A6-4601-B65C-7CC310FA7B5E}" type="presOf" srcId="{05731DCB-C0BD-4CBD-AA4C-7C573D2720C8}" destId="{1534F956-7171-4C96-A89E-CFEAA7AA4DED}" srcOrd="1" destOrd="0" presId="urn:microsoft.com/office/officeart/2005/8/layout/pyramid1"/>
    <dgm:cxn modelId="{24401D29-7226-423E-BBCE-EB3823A5A480}" srcId="{9F4A460C-8A30-49B6-94AE-2A1D9567087F}" destId="{D86C8D35-9CED-4719-99DD-97887DA34209}" srcOrd="0" destOrd="0" parTransId="{A889E9E4-A3C5-4C52-B7CF-754EE2D270D6}" sibTransId="{4FA3D679-2A56-4912-96DC-77A4DE619C06}"/>
    <dgm:cxn modelId="{A0D92C30-18C0-44E1-AB1A-2B989D8639D3}" type="presOf" srcId="{5052E700-02B6-4BFB-8778-50163FD5EEFE}" destId="{EB3D584D-4037-456C-8919-3FD0F21939D5}" srcOrd="0" destOrd="0" presId="urn:microsoft.com/office/officeart/2005/8/layout/pyramid1"/>
    <dgm:cxn modelId="{4FBF6534-1F5E-4E83-85E4-92F585724008}" srcId="{A19223F4-D571-41F6-BDCF-69E18882D773}" destId="{9F4A460C-8A30-49B6-94AE-2A1D9567087F}" srcOrd="2" destOrd="0" parTransId="{BC846B15-C6B2-44A4-9D2D-9E09F420CAE6}" sibTransId="{9AFFFE86-A805-4712-AD51-A17BBB439DC5}"/>
    <dgm:cxn modelId="{2A9E7236-C241-472D-B98D-1EBE87320CB2}" type="presOf" srcId="{AAEF4B96-A1B7-4E3D-9699-1BEDB8D57E3C}" destId="{D1EF7197-A0AA-46B2-8412-E429EF1E061B}" srcOrd="0" destOrd="0" presId="urn:microsoft.com/office/officeart/2005/8/layout/pyramid1"/>
    <dgm:cxn modelId="{43679338-5E79-43FF-B2E4-F2320150F4AD}" type="presOf" srcId="{216908F2-F392-4EF2-91EF-566DD29999CD}" destId="{8DDECF50-D8B6-4F93-B8B7-70E0B2FB9D96}" srcOrd="1" destOrd="0" presId="urn:microsoft.com/office/officeart/2005/8/layout/pyramid1"/>
    <dgm:cxn modelId="{E4D17841-E762-4906-9C61-07F4A16C468C}" type="presOf" srcId="{99634E8C-935C-4884-9A89-92C2D7A14882}" destId="{584080D8-93A7-4D1B-A5CF-DFBDA989BF77}" srcOrd="1" destOrd="0" presId="urn:microsoft.com/office/officeart/2005/8/layout/pyramid1"/>
    <dgm:cxn modelId="{7940BD42-581B-414F-940B-66C3130912EE}" type="presOf" srcId="{D86C8D35-9CED-4719-99DD-97887DA34209}" destId="{8CB866D7-8F8B-4493-9899-A0B9D69F57E9}" srcOrd="0" destOrd="0" presId="urn:microsoft.com/office/officeart/2005/8/layout/pyramid1"/>
    <dgm:cxn modelId="{68350743-4B46-4C32-AD0E-2DE0764CE5C8}" srcId="{96C00E7C-A5FD-497A-8BC3-7D2959FA662E}" destId="{091A39D9-3F29-49EF-92E6-E3810A95B5B9}" srcOrd="1" destOrd="0" parTransId="{2D509508-D3A6-46D4-B00E-148E5FAC45A0}" sibTransId="{41785D3B-ED01-4AC1-AA52-C66B172BA47D}"/>
    <dgm:cxn modelId="{6A792047-EBC8-40CF-A932-092DBCC58D8D}" type="presOf" srcId="{99634E8C-935C-4884-9A89-92C2D7A14882}" destId="{9466D459-AD95-4220-9913-2589AE0FBE83}" srcOrd="0" destOrd="0" presId="urn:microsoft.com/office/officeart/2005/8/layout/pyramid1"/>
    <dgm:cxn modelId="{25F71A68-33DE-4A3C-96CF-0DD012D1C9BD}" srcId="{A19223F4-D571-41F6-BDCF-69E18882D773}" destId="{A6D8D7C2-171C-471F-88C4-28EC8F3B85E2}" srcOrd="3" destOrd="0" parTransId="{835FF62C-8452-436E-BB05-FA3997493DDF}" sibTransId="{B074C741-0976-4BB7-B412-7770C139741F}"/>
    <dgm:cxn modelId="{23C8F24A-2A7A-4FFD-9296-394CFE16A81B}" type="presOf" srcId="{A6D8D7C2-171C-471F-88C4-28EC8F3B85E2}" destId="{778D4755-7E5F-402C-9BB5-CEC0DF492384}" srcOrd="1" destOrd="0" presId="urn:microsoft.com/office/officeart/2005/8/layout/pyramid1"/>
    <dgm:cxn modelId="{53D2A56D-91FC-4D2F-82A7-478A5B3C3E20}" type="presOf" srcId="{50ECB376-6C8D-4BA6-8A38-066262EC55F5}" destId="{D49514DB-EBA5-472E-B0CB-278E086982C2}" srcOrd="1" destOrd="0" presId="urn:microsoft.com/office/officeart/2005/8/layout/pyramid1"/>
    <dgm:cxn modelId="{8BCEF070-7DF3-492E-AC13-090785EF3C5F}" type="presOf" srcId="{95B2DFD6-ED6D-44CF-BBEB-ABD154B06F3C}" destId="{B21B73C8-9BD7-4940-976B-E4FA2A48072F}" srcOrd="0" destOrd="0" presId="urn:microsoft.com/office/officeart/2005/8/layout/pyramid1"/>
    <dgm:cxn modelId="{362E1352-5152-475E-BFEA-E0AB7671F14E}" type="presOf" srcId="{091A39D9-3F29-49EF-92E6-E3810A95B5B9}" destId="{4A48AD81-9277-4FE9-A060-B6D544AC694E}" srcOrd="1" destOrd="1" presId="urn:microsoft.com/office/officeart/2005/8/layout/pyramid1"/>
    <dgm:cxn modelId="{0FFE6652-E7E0-4882-9968-6267ECE1A36C}" type="presOf" srcId="{216908F2-F392-4EF2-91EF-566DD29999CD}" destId="{B886F695-026C-43C2-B1C2-61138AA9926E}" srcOrd="0" destOrd="0" presId="urn:microsoft.com/office/officeart/2005/8/layout/pyramid1"/>
    <dgm:cxn modelId="{96A5CC73-AC97-4E7D-AA17-B54B23B31502}" type="presOf" srcId="{25DB5758-7D03-4224-BE59-B5A9D924494C}" destId="{59CD69C2-2819-418C-880B-F5E35607689C}" srcOrd="0" destOrd="0" presId="urn:microsoft.com/office/officeart/2005/8/layout/pyramid1"/>
    <dgm:cxn modelId="{2C7E8E57-B9C7-4F18-AFDB-EF43B676F648}" srcId="{A6D8D7C2-171C-471F-88C4-28EC8F3B85E2}" destId="{50ECB376-6C8D-4BA6-8A38-066262EC55F5}" srcOrd="0" destOrd="0" parTransId="{E9208B58-2D6A-42B7-B4DB-CAE7E4FECBA8}" sibTransId="{859C4946-F28A-432A-B99A-D5C9FE1531ED}"/>
    <dgm:cxn modelId="{B4D7E87A-0234-4CAB-9730-2F661AE16490}" type="presOf" srcId="{A6D8D7C2-171C-471F-88C4-28EC8F3B85E2}" destId="{BDA5A5F3-63F2-4A96-A18B-25CA016BAF87}" srcOrd="0" destOrd="0" presId="urn:microsoft.com/office/officeart/2005/8/layout/pyramid1"/>
    <dgm:cxn modelId="{9D52D283-EC65-4FE5-9DB0-6308F766B269}" srcId="{A19223F4-D571-41F6-BDCF-69E18882D773}" destId="{96C00E7C-A5FD-497A-8BC3-7D2959FA662E}" srcOrd="1" destOrd="0" parTransId="{F2E0EC76-EBD6-46CE-9D9E-055AB4898C75}" sibTransId="{8255F55D-01EA-49E6-8DB1-E52229121AA9}"/>
    <dgm:cxn modelId="{A7D59D87-FDB5-488B-A86B-3CE90773813F}" type="presOf" srcId="{25DB5758-7D03-4224-BE59-B5A9D924494C}" destId="{4A48AD81-9277-4FE9-A060-B6D544AC694E}" srcOrd="1" destOrd="0" presId="urn:microsoft.com/office/officeart/2005/8/layout/pyramid1"/>
    <dgm:cxn modelId="{1E33238C-F210-49CB-86F0-847F59CA74C6}" type="presOf" srcId="{95B2DFD6-ED6D-44CF-BBEB-ABD154B06F3C}" destId="{54AE9FFA-574D-453E-B493-4B290A6F7D4D}" srcOrd="1" destOrd="0" presId="urn:microsoft.com/office/officeart/2005/8/layout/pyramid1"/>
    <dgm:cxn modelId="{CDB4D094-ABBE-4677-BD58-70EE79781F62}" type="presOf" srcId="{B8004782-A47C-4F86-8205-C3224785F008}" destId="{584080D8-93A7-4D1B-A5CF-DFBDA989BF77}" srcOrd="1" destOrd="1" presId="urn:microsoft.com/office/officeart/2005/8/layout/pyramid1"/>
    <dgm:cxn modelId="{C6F2F69B-55F7-4E65-8BFF-D8466D73B8ED}" type="presOf" srcId="{935B87AB-E8FD-4899-AC0D-BA6807E193FF}" destId="{5F285639-0095-475B-9DA1-DE587EF64241}" srcOrd="0" destOrd="0" presId="urn:microsoft.com/office/officeart/2005/8/layout/pyramid1"/>
    <dgm:cxn modelId="{E250F79D-BF54-41F6-9118-CFBA9D2C76B2}" srcId="{DF8DBD43-3635-489F-BB8B-C84F90BEA032}" destId="{AAEF4B96-A1B7-4E3D-9699-1BEDB8D57E3C}" srcOrd="0" destOrd="0" parTransId="{4CAD49CC-17CA-44F8-A1AD-7632D09F3E2C}" sibTransId="{2ADA6202-BB2A-4946-A326-DBC72F83E9A0}"/>
    <dgm:cxn modelId="{6A126CA2-035A-4327-BBD0-E8CF52397061}" type="presOf" srcId="{50ECB376-6C8D-4BA6-8A38-066262EC55F5}" destId="{2204C92E-4F3D-46EC-9A98-2A2869570A75}" srcOrd="0" destOrd="0" presId="urn:microsoft.com/office/officeart/2005/8/layout/pyramid1"/>
    <dgm:cxn modelId="{CF5193AD-5C4B-434D-9194-32EEE8F6627E}" type="presOf" srcId="{DF8DBD43-3635-489F-BB8B-C84F90BEA032}" destId="{052CCC93-8986-4414-ACD5-2B5C265F2DEF}" srcOrd="0" destOrd="0" presId="urn:microsoft.com/office/officeart/2005/8/layout/pyramid1"/>
    <dgm:cxn modelId="{36A258B7-3CBD-492F-9117-76E8ADEF4086}" srcId="{A19223F4-D571-41F6-BDCF-69E18882D773}" destId="{935B87AB-E8FD-4899-AC0D-BA6807E193FF}" srcOrd="6" destOrd="0" parTransId="{759D1941-3A4C-4A95-A7B4-1D938E9C96F4}" sibTransId="{7AB1A931-6F7F-4109-8B65-3A9A9862BEB1}"/>
    <dgm:cxn modelId="{6CE3B7BA-40B0-4E2B-B3A8-65AFD18AA406}" srcId="{A19223F4-D571-41F6-BDCF-69E18882D773}" destId="{DF8DBD43-3635-489F-BB8B-C84F90BEA032}" srcOrd="5" destOrd="0" parTransId="{A4174C0C-3748-4852-88C7-CB12694B726F}" sibTransId="{18F5D327-8522-4EC1-B9E5-F8C541708E95}"/>
    <dgm:cxn modelId="{57EA44BE-EFB2-4D9D-931E-62FD4D13E768}" type="presOf" srcId="{9F4A460C-8A30-49B6-94AE-2A1D9567087F}" destId="{3CFD9E94-52F4-4D04-A076-B790A851AB45}" srcOrd="0" destOrd="0" presId="urn:microsoft.com/office/officeart/2005/8/layout/pyramid1"/>
    <dgm:cxn modelId="{6D9FC7C5-9FFA-47DA-B08C-642EEB041EF3}" type="presOf" srcId="{B8004782-A47C-4F86-8205-C3224785F008}" destId="{9466D459-AD95-4220-9913-2589AE0FBE83}" srcOrd="0" destOrd="1" presId="urn:microsoft.com/office/officeart/2005/8/layout/pyramid1"/>
    <dgm:cxn modelId="{2314BDC6-485B-4FD9-AC53-C6C3F4DC0307}" type="presOf" srcId="{5052E700-02B6-4BFB-8778-50163FD5EEFE}" destId="{C4F456C2-61AA-4C9E-A07B-703CCFAD231A}" srcOrd="1" destOrd="0" presId="urn:microsoft.com/office/officeart/2005/8/layout/pyramid1"/>
    <dgm:cxn modelId="{AF982CCE-BE2E-45B1-AD26-1EBDE9932C12}" type="presOf" srcId="{A19223F4-D571-41F6-BDCF-69E18882D773}" destId="{58468DC6-6899-470A-A081-5DDEAF43DE0D}" srcOrd="0" destOrd="0" presId="urn:microsoft.com/office/officeart/2005/8/layout/pyramid1"/>
    <dgm:cxn modelId="{2B9B72CE-96F0-4B2A-9939-A96D4F910EAB}" type="presOf" srcId="{05731DCB-C0BD-4CBD-AA4C-7C573D2720C8}" destId="{18BC31A6-7EFA-4DC2-8CDE-D16F0DABEC7B}" srcOrd="0" destOrd="0" presId="urn:microsoft.com/office/officeart/2005/8/layout/pyramid1"/>
    <dgm:cxn modelId="{DB3E2AE7-E15E-4F51-A62D-47B274DF5E45}" srcId="{5052E700-02B6-4BFB-8778-50163FD5EEFE}" destId="{B8004782-A47C-4F86-8205-C3224785F008}" srcOrd="1" destOrd="0" parTransId="{F2912CE0-368B-420D-9597-E71EAA44D4E0}" sibTransId="{B74AD750-BC08-4D45-A32F-1C58720012B3}"/>
    <dgm:cxn modelId="{174D4BE8-3027-40F2-AD6E-2C830A89B100}" srcId="{A19223F4-D571-41F6-BDCF-69E18882D773}" destId="{05731DCB-C0BD-4CBD-AA4C-7C573D2720C8}" srcOrd="4" destOrd="0" parTransId="{1C0CD1F3-035E-4EEB-8907-723CFDB3758F}" sibTransId="{9A59CECB-F772-4284-845D-61ACBFBC4D70}"/>
    <dgm:cxn modelId="{292664E9-5A2A-41B8-9B9D-9CBDDA48779D}" srcId="{A19223F4-D571-41F6-BDCF-69E18882D773}" destId="{5052E700-02B6-4BFB-8778-50163FD5EEFE}" srcOrd="0" destOrd="0" parTransId="{BE345A40-6B6D-4646-BE06-07C92818872E}" sibTransId="{16AA1C0C-3A86-48EB-8836-053F5D0DAF80}"/>
    <dgm:cxn modelId="{F5EB73E9-D536-4162-ABCF-40F6DC8BD7D8}" type="presOf" srcId="{9F4A460C-8A30-49B6-94AE-2A1D9567087F}" destId="{215B8423-FB2A-4F91-8362-58482EE3C7FA}" srcOrd="1" destOrd="0" presId="urn:microsoft.com/office/officeart/2005/8/layout/pyramid1"/>
    <dgm:cxn modelId="{3AA0A2EF-0149-416D-BF35-6EE1B4267267}" srcId="{5052E700-02B6-4BFB-8778-50163FD5EEFE}" destId="{99634E8C-935C-4884-9A89-92C2D7A14882}" srcOrd="0" destOrd="0" parTransId="{9ADDCB6B-94B2-41FC-A48B-6749F14F1D3D}" sibTransId="{C9685F1F-29E2-4670-BCD4-D56E2836DF4B}"/>
    <dgm:cxn modelId="{0D40288E-2071-4EA9-A539-727F9448C3CA}" type="presParOf" srcId="{58468DC6-6899-470A-A081-5DDEAF43DE0D}" destId="{04C7C524-03AA-4A94-BFD6-E3813B4DD6C4}" srcOrd="0" destOrd="0" presId="urn:microsoft.com/office/officeart/2005/8/layout/pyramid1"/>
    <dgm:cxn modelId="{A0654D29-5909-41E5-A27A-5E97249A6598}" type="presParOf" srcId="{04C7C524-03AA-4A94-BFD6-E3813B4DD6C4}" destId="{9466D459-AD95-4220-9913-2589AE0FBE83}" srcOrd="0" destOrd="0" presId="urn:microsoft.com/office/officeart/2005/8/layout/pyramid1"/>
    <dgm:cxn modelId="{3A4703D1-1DF4-4967-80C4-7C18CE78790C}" type="presParOf" srcId="{04C7C524-03AA-4A94-BFD6-E3813B4DD6C4}" destId="{584080D8-93A7-4D1B-A5CF-DFBDA989BF77}" srcOrd="1" destOrd="0" presId="urn:microsoft.com/office/officeart/2005/8/layout/pyramid1"/>
    <dgm:cxn modelId="{61ED05D8-A131-4298-9E5A-0A309FA6B631}" type="presParOf" srcId="{04C7C524-03AA-4A94-BFD6-E3813B4DD6C4}" destId="{EB3D584D-4037-456C-8919-3FD0F21939D5}" srcOrd="2" destOrd="0" presId="urn:microsoft.com/office/officeart/2005/8/layout/pyramid1"/>
    <dgm:cxn modelId="{2F1795BA-42C9-4A5E-BA35-DC7F91556759}" type="presParOf" srcId="{04C7C524-03AA-4A94-BFD6-E3813B4DD6C4}" destId="{C4F456C2-61AA-4C9E-A07B-703CCFAD231A}" srcOrd="3" destOrd="0" presId="urn:microsoft.com/office/officeart/2005/8/layout/pyramid1"/>
    <dgm:cxn modelId="{676B49E1-138D-44E1-8547-AD980D3D4947}" type="presParOf" srcId="{58468DC6-6899-470A-A081-5DDEAF43DE0D}" destId="{2FBFD6D3-6DFB-4739-8D05-971F594F2E10}" srcOrd="1" destOrd="0" presId="urn:microsoft.com/office/officeart/2005/8/layout/pyramid1"/>
    <dgm:cxn modelId="{54D45531-A224-4E5E-B27A-AFCD3ED22F3B}" type="presParOf" srcId="{2FBFD6D3-6DFB-4739-8D05-971F594F2E10}" destId="{59CD69C2-2819-418C-880B-F5E35607689C}" srcOrd="0" destOrd="0" presId="urn:microsoft.com/office/officeart/2005/8/layout/pyramid1"/>
    <dgm:cxn modelId="{D22EB554-7468-46A7-AFC7-A1878C4866F4}" type="presParOf" srcId="{2FBFD6D3-6DFB-4739-8D05-971F594F2E10}" destId="{4A48AD81-9277-4FE9-A060-B6D544AC694E}" srcOrd="1" destOrd="0" presId="urn:microsoft.com/office/officeart/2005/8/layout/pyramid1"/>
    <dgm:cxn modelId="{8B2C410A-EDD3-477E-9FDC-9276AAA8BF54}" type="presParOf" srcId="{2FBFD6D3-6DFB-4739-8D05-971F594F2E10}" destId="{7CBE1E9A-8630-4916-8EAC-B98B6A4946F5}" srcOrd="2" destOrd="0" presId="urn:microsoft.com/office/officeart/2005/8/layout/pyramid1"/>
    <dgm:cxn modelId="{20188E3E-A179-4087-AD3A-6F84456A23C3}" type="presParOf" srcId="{2FBFD6D3-6DFB-4739-8D05-971F594F2E10}" destId="{7ED02F6B-D751-4A40-B5ED-2D30A8DEC9A8}" srcOrd="3" destOrd="0" presId="urn:microsoft.com/office/officeart/2005/8/layout/pyramid1"/>
    <dgm:cxn modelId="{4030FC24-179F-48F6-BBB8-A9AED0A3947D}" type="presParOf" srcId="{58468DC6-6899-470A-A081-5DDEAF43DE0D}" destId="{6A9C6B49-DF2A-476F-8766-634A31D88B40}" srcOrd="2" destOrd="0" presId="urn:microsoft.com/office/officeart/2005/8/layout/pyramid1"/>
    <dgm:cxn modelId="{45D3F60B-EAB8-4F65-BA06-09E0D882EEA7}" type="presParOf" srcId="{6A9C6B49-DF2A-476F-8766-634A31D88B40}" destId="{8CB866D7-8F8B-4493-9899-A0B9D69F57E9}" srcOrd="0" destOrd="0" presId="urn:microsoft.com/office/officeart/2005/8/layout/pyramid1"/>
    <dgm:cxn modelId="{F5D4B572-C979-4C95-9884-4B67436FFDDB}" type="presParOf" srcId="{6A9C6B49-DF2A-476F-8766-634A31D88B40}" destId="{6FCDD0F9-E72C-4E47-AAA1-87593F59F5C3}" srcOrd="1" destOrd="0" presId="urn:microsoft.com/office/officeart/2005/8/layout/pyramid1"/>
    <dgm:cxn modelId="{EC8519C0-6C8D-4F16-883C-2FA90D2955A4}" type="presParOf" srcId="{6A9C6B49-DF2A-476F-8766-634A31D88B40}" destId="{3CFD9E94-52F4-4D04-A076-B790A851AB45}" srcOrd="2" destOrd="0" presId="urn:microsoft.com/office/officeart/2005/8/layout/pyramid1"/>
    <dgm:cxn modelId="{CC31F535-86F8-4CD2-8E2F-3AB6B5AD7CE1}" type="presParOf" srcId="{6A9C6B49-DF2A-476F-8766-634A31D88B40}" destId="{215B8423-FB2A-4F91-8362-58482EE3C7FA}" srcOrd="3" destOrd="0" presId="urn:microsoft.com/office/officeart/2005/8/layout/pyramid1"/>
    <dgm:cxn modelId="{B5BF00E2-EEBC-478E-9295-58734DCE1661}" type="presParOf" srcId="{58468DC6-6899-470A-A081-5DDEAF43DE0D}" destId="{E5D6C5F7-E4DD-4946-915D-585CFC00C6EA}" srcOrd="3" destOrd="0" presId="urn:microsoft.com/office/officeart/2005/8/layout/pyramid1"/>
    <dgm:cxn modelId="{51E9F0B4-2BCA-4880-857A-D1CCD48D696D}" type="presParOf" srcId="{E5D6C5F7-E4DD-4946-915D-585CFC00C6EA}" destId="{2204C92E-4F3D-46EC-9A98-2A2869570A75}" srcOrd="0" destOrd="0" presId="urn:microsoft.com/office/officeart/2005/8/layout/pyramid1"/>
    <dgm:cxn modelId="{591CBC93-CA53-40A4-89EA-72894F441C57}" type="presParOf" srcId="{E5D6C5F7-E4DD-4946-915D-585CFC00C6EA}" destId="{D49514DB-EBA5-472E-B0CB-278E086982C2}" srcOrd="1" destOrd="0" presId="urn:microsoft.com/office/officeart/2005/8/layout/pyramid1"/>
    <dgm:cxn modelId="{A40AB359-3CDD-417F-9683-62DDA71053E1}" type="presParOf" srcId="{E5D6C5F7-E4DD-4946-915D-585CFC00C6EA}" destId="{BDA5A5F3-63F2-4A96-A18B-25CA016BAF87}" srcOrd="2" destOrd="0" presId="urn:microsoft.com/office/officeart/2005/8/layout/pyramid1"/>
    <dgm:cxn modelId="{4CDF51E9-1CB5-4320-85D7-F1F889190409}" type="presParOf" srcId="{E5D6C5F7-E4DD-4946-915D-585CFC00C6EA}" destId="{778D4755-7E5F-402C-9BB5-CEC0DF492384}" srcOrd="3" destOrd="0" presId="urn:microsoft.com/office/officeart/2005/8/layout/pyramid1"/>
    <dgm:cxn modelId="{5171C201-5D91-4A25-ABD3-F3CD51701B2F}" type="presParOf" srcId="{58468DC6-6899-470A-A081-5DDEAF43DE0D}" destId="{F4A29DD1-FF38-455A-9C09-C9E231AFADDA}" srcOrd="4" destOrd="0" presId="urn:microsoft.com/office/officeart/2005/8/layout/pyramid1"/>
    <dgm:cxn modelId="{AEA83666-1A42-4EAD-902D-03FEAACD652E}" type="presParOf" srcId="{F4A29DD1-FF38-455A-9C09-C9E231AFADDA}" destId="{B886F695-026C-43C2-B1C2-61138AA9926E}" srcOrd="0" destOrd="0" presId="urn:microsoft.com/office/officeart/2005/8/layout/pyramid1"/>
    <dgm:cxn modelId="{F4CFE67B-C478-47D5-AD18-978257BB3965}" type="presParOf" srcId="{F4A29DD1-FF38-455A-9C09-C9E231AFADDA}" destId="{8DDECF50-D8B6-4F93-B8B7-70E0B2FB9D96}" srcOrd="1" destOrd="0" presId="urn:microsoft.com/office/officeart/2005/8/layout/pyramid1"/>
    <dgm:cxn modelId="{E17FE644-A6BA-460C-8F55-5B9F10978DEB}" type="presParOf" srcId="{F4A29DD1-FF38-455A-9C09-C9E231AFADDA}" destId="{18BC31A6-7EFA-4DC2-8CDE-D16F0DABEC7B}" srcOrd="2" destOrd="0" presId="urn:microsoft.com/office/officeart/2005/8/layout/pyramid1"/>
    <dgm:cxn modelId="{A16D2737-AE99-4637-817F-067C54C3A281}" type="presParOf" srcId="{F4A29DD1-FF38-455A-9C09-C9E231AFADDA}" destId="{1534F956-7171-4C96-A89E-CFEAA7AA4DED}" srcOrd="3" destOrd="0" presId="urn:microsoft.com/office/officeart/2005/8/layout/pyramid1"/>
    <dgm:cxn modelId="{0F9906C6-C14F-427D-9AA1-7BB220C95B68}" type="presParOf" srcId="{58468DC6-6899-470A-A081-5DDEAF43DE0D}" destId="{435076EC-CEF8-4529-B146-811C7723B491}" srcOrd="5" destOrd="0" presId="urn:microsoft.com/office/officeart/2005/8/layout/pyramid1"/>
    <dgm:cxn modelId="{525D97D4-AF81-4CF4-B649-707948837C27}" type="presParOf" srcId="{435076EC-CEF8-4529-B146-811C7723B491}" destId="{D1EF7197-A0AA-46B2-8412-E429EF1E061B}" srcOrd="0" destOrd="0" presId="urn:microsoft.com/office/officeart/2005/8/layout/pyramid1"/>
    <dgm:cxn modelId="{EF70EE36-3DDF-42A3-AC71-0B6A365345E0}" type="presParOf" srcId="{435076EC-CEF8-4529-B146-811C7723B491}" destId="{BA097B43-A16F-4B10-8ED3-008023BE377E}" srcOrd="1" destOrd="0" presId="urn:microsoft.com/office/officeart/2005/8/layout/pyramid1"/>
    <dgm:cxn modelId="{AD66648B-1752-4EDF-B31C-DF48368C2F55}" type="presParOf" srcId="{435076EC-CEF8-4529-B146-811C7723B491}" destId="{052CCC93-8986-4414-ACD5-2B5C265F2DEF}" srcOrd="2" destOrd="0" presId="urn:microsoft.com/office/officeart/2005/8/layout/pyramid1"/>
    <dgm:cxn modelId="{7789F0C1-8F81-4C1B-B7AC-846C1F907440}" type="presParOf" srcId="{435076EC-CEF8-4529-B146-811C7723B491}" destId="{C1A969D4-E1F8-4BF3-BE52-DBC64A0CFCDF}" srcOrd="3" destOrd="0" presId="urn:microsoft.com/office/officeart/2005/8/layout/pyramid1"/>
    <dgm:cxn modelId="{23CC69AF-DF83-4938-875C-4E7601BF05F2}" type="presParOf" srcId="{58468DC6-6899-470A-A081-5DDEAF43DE0D}" destId="{ED62B601-691B-4B03-990A-01FCDA8BC286}" srcOrd="6" destOrd="0" presId="urn:microsoft.com/office/officeart/2005/8/layout/pyramid1"/>
    <dgm:cxn modelId="{5859D697-9487-42E0-9A80-14041FEBE8A7}" type="presParOf" srcId="{ED62B601-691B-4B03-990A-01FCDA8BC286}" destId="{B21B73C8-9BD7-4940-976B-E4FA2A48072F}" srcOrd="0" destOrd="0" presId="urn:microsoft.com/office/officeart/2005/8/layout/pyramid1"/>
    <dgm:cxn modelId="{713B8580-BE3A-41E5-A6BE-1EED8A22446C}" type="presParOf" srcId="{ED62B601-691B-4B03-990A-01FCDA8BC286}" destId="{54AE9FFA-574D-453E-B493-4B290A6F7D4D}" srcOrd="1" destOrd="0" presId="urn:microsoft.com/office/officeart/2005/8/layout/pyramid1"/>
    <dgm:cxn modelId="{9EFB4A19-43C2-4F98-8859-CB7BEBB42C2B}" type="presParOf" srcId="{ED62B601-691B-4B03-990A-01FCDA8BC286}" destId="{5F285639-0095-475B-9DA1-DE587EF64241}" srcOrd="2" destOrd="0" presId="urn:microsoft.com/office/officeart/2005/8/layout/pyramid1"/>
    <dgm:cxn modelId="{A8E1BA31-E033-4410-A22A-F7C6A087A062}" type="presParOf" srcId="{ED62B601-691B-4B03-990A-01FCDA8BC286}" destId="{8D1713AC-9197-49BB-A950-4A0FE8E86617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CB2FBF-BF59-4159-B6A3-03D662B5D2BA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51D0062-1B76-47E5-A6BE-5B1BC47B530F}">
      <dgm:prSet/>
      <dgm:spPr/>
      <dgm:t>
        <a:bodyPr/>
        <a:lstStyle/>
        <a:p>
          <a:r>
            <a:rPr lang="en-GB"/>
            <a:t>Who is hungry? </a:t>
          </a:r>
          <a:endParaRPr lang="en-US"/>
        </a:p>
      </dgm:t>
    </dgm:pt>
    <dgm:pt modelId="{D94EC374-3A19-426C-89D2-42898086E8D9}" type="parTrans" cxnId="{51977184-A992-489E-A431-99E7D6B635E6}">
      <dgm:prSet/>
      <dgm:spPr/>
      <dgm:t>
        <a:bodyPr/>
        <a:lstStyle/>
        <a:p>
          <a:endParaRPr lang="en-US"/>
        </a:p>
      </dgm:t>
    </dgm:pt>
    <dgm:pt modelId="{1815DF8B-0CEF-4FA3-99FF-CE9A97981B50}" type="sibTrans" cxnId="{51977184-A992-489E-A431-99E7D6B635E6}">
      <dgm:prSet/>
      <dgm:spPr/>
      <dgm:t>
        <a:bodyPr/>
        <a:lstStyle/>
        <a:p>
          <a:endParaRPr lang="en-US"/>
        </a:p>
      </dgm:t>
    </dgm:pt>
    <dgm:pt modelId="{7C16746D-9742-4DEF-A73D-06EFA1D68572}">
      <dgm:prSet/>
      <dgm:spPr/>
      <dgm:t>
        <a:bodyPr/>
        <a:lstStyle/>
        <a:p>
          <a:pPr>
            <a:buFontTx/>
            <a:buNone/>
          </a:pPr>
          <a:r>
            <a:rPr lang="en-US" dirty="0"/>
            <a:t>Who raises their hand? </a:t>
          </a:r>
        </a:p>
      </dgm:t>
    </dgm:pt>
    <dgm:pt modelId="{2BAEEBEC-D76C-4CAD-9CC1-20696E5FAA23}" type="parTrans" cxnId="{726DD5F5-2A1A-4752-9D10-7B6991838B73}">
      <dgm:prSet/>
      <dgm:spPr/>
      <dgm:t>
        <a:bodyPr/>
        <a:lstStyle/>
        <a:p>
          <a:endParaRPr lang="en-US"/>
        </a:p>
      </dgm:t>
    </dgm:pt>
    <dgm:pt modelId="{9D5BF5B7-B5B4-4F53-986F-31D1050CD388}" type="sibTrans" cxnId="{726DD5F5-2A1A-4752-9D10-7B6991838B73}">
      <dgm:prSet/>
      <dgm:spPr/>
      <dgm:t>
        <a:bodyPr/>
        <a:lstStyle/>
        <a:p>
          <a:endParaRPr lang="en-US"/>
        </a:p>
      </dgm:t>
    </dgm:pt>
    <dgm:pt modelId="{0A29139D-E358-47F6-86FB-E844A7EDD9B5}">
      <dgm:prSet/>
      <dgm:spPr/>
      <dgm:t>
        <a:bodyPr/>
        <a:lstStyle/>
        <a:p>
          <a:r>
            <a:rPr lang="en-US"/>
            <a:t>Stretch opportunities</a:t>
          </a:r>
        </a:p>
      </dgm:t>
    </dgm:pt>
    <dgm:pt modelId="{B071E053-1FB6-45C6-9E77-3E3F93296AE8}" type="parTrans" cxnId="{116ED9BE-5D58-4C19-AA46-B8F5BF0B1301}">
      <dgm:prSet/>
      <dgm:spPr/>
      <dgm:t>
        <a:bodyPr/>
        <a:lstStyle/>
        <a:p>
          <a:endParaRPr lang="en-US"/>
        </a:p>
      </dgm:t>
    </dgm:pt>
    <dgm:pt modelId="{F6488D95-7F1B-44F7-B33E-CCF211688AB1}" type="sibTrans" cxnId="{116ED9BE-5D58-4C19-AA46-B8F5BF0B1301}">
      <dgm:prSet/>
      <dgm:spPr/>
      <dgm:t>
        <a:bodyPr/>
        <a:lstStyle/>
        <a:p>
          <a:endParaRPr lang="en-US"/>
        </a:p>
      </dgm:t>
    </dgm:pt>
    <dgm:pt modelId="{F3170EC1-718A-4A10-AA5E-BD295BCB473E}">
      <dgm:prSet/>
      <dgm:spPr/>
      <dgm:t>
        <a:bodyPr/>
        <a:lstStyle/>
        <a:p>
          <a:pPr>
            <a:buFontTx/>
            <a:buNone/>
          </a:pPr>
          <a:r>
            <a:rPr lang="en-US" dirty="0"/>
            <a:t>Do people  have opportunities to learn or try something new? </a:t>
          </a:r>
        </a:p>
      </dgm:t>
    </dgm:pt>
    <dgm:pt modelId="{AA639483-31BA-4B03-872E-D2B95AC5EA12}" type="parTrans" cxnId="{2381841C-4B60-4D79-89A2-8C679408A81E}">
      <dgm:prSet/>
      <dgm:spPr/>
      <dgm:t>
        <a:bodyPr/>
        <a:lstStyle/>
        <a:p>
          <a:endParaRPr lang="en-US"/>
        </a:p>
      </dgm:t>
    </dgm:pt>
    <dgm:pt modelId="{20A0871A-3E46-4AA7-A0EA-E94E832E0D0E}" type="sibTrans" cxnId="{2381841C-4B60-4D79-89A2-8C679408A81E}">
      <dgm:prSet/>
      <dgm:spPr/>
      <dgm:t>
        <a:bodyPr/>
        <a:lstStyle/>
        <a:p>
          <a:endParaRPr lang="en-US"/>
        </a:p>
      </dgm:t>
    </dgm:pt>
    <dgm:pt modelId="{FEACBD5B-188D-4A25-B09C-BBADC54995CA}">
      <dgm:prSet/>
      <dgm:spPr/>
      <dgm:t>
        <a:bodyPr/>
        <a:lstStyle/>
        <a:p>
          <a:r>
            <a:rPr lang="en-US"/>
            <a:t>Integrate growth </a:t>
          </a:r>
        </a:p>
      </dgm:t>
    </dgm:pt>
    <dgm:pt modelId="{F0912E73-2572-4DFC-A608-086A043DE7DA}" type="parTrans" cxnId="{0E9A9EA8-6BF7-4689-AD4A-52C958E60162}">
      <dgm:prSet/>
      <dgm:spPr/>
      <dgm:t>
        <a:bodyPr/>
        <a:lstStyle/>
        <a:p>
          <a:endParaRPr lang="en-US"/>
        </a:p>
      </dgm:t>
    </dgm:pt>
    <dgm:pt modelId="{94DA4F84-1CE6-466A-908D-4C18AF27DD3D}" type="sibTrans" cxnId="{0E9A9EA8-6BF7-4689-AD4A-52C958E60162}">
      <dgm:prSet/>
      <dgm:spPr/>
      <dgm:t>
        <a:bodyPr/>
        <a:lstStyle/>
        <a:p>
          <a:endParaRPr lang="en-US"/>
        </a:p>
      </dgm:t>
    </dgm:pt>
    <dgm:pt modelId="{360E52AD-8577-4D5F-B924-DDB047AEE0DE}">
      <dgm:prSet/>
      <dgm:spPr/>
      <dgm:t>
        <a:bodyPr/>
        <a:lstStyle/>
        <a:p>
          <a:pPr>
            <a:buFontTx/>
            <a:buNone/>
          </a:pPr>
          <a:r>
            <a:rPr lang="en-US" dirty="0"/>
            <a:t>Dedicated time to classes/courses or development activities </a:t>
          </a:r>
        </a:p>
      </dgm:t>
    </dgm:pt>
    <dgm:pt modelId="{40501F64-2C98-4FEA-9D7B-79494731E699}" type="parTrans" cxnId="{5B2A239B-6646-4384-9A1C-6B4EBC8208A2}">
      <dgm:prSet/>
      <dgm:spPr/>
      <dgm:t>
        <a:bodyPr/>
        <a:lstStyle/>
        <a:p>
          <a:endParaRPr lang="en-US"/>
        </a:p>
      </dgm:t>
    </dgm:pt>
    <dgm:pt modelId="{763AFA80-34FC-4FBB-9241-244749997C91}" type="sibTrans" cxnId="{5B2A239B-6646-4384-9A1C-6B4EBC8208A2}">
      <dgm:prSet/>
      <dgm:spPr/>
      <dgm:t>
        <a:bodyPr/>
        <a:lstStyle/>
        <a:p>
          <a:endParaRPr lang="en-US"/>
        </a:p>
      </dgm:t>
    </dgm:pt>
    <dgm:pt modelId="{B19D74E3-00B9-4BE8-81B8-F99D5F8E91AA}">
      <dgm:prSet/>
      <dgm:spPr/>
      <dgm:t>
        <a:bodyPr/>
        <a:lstStyle/>
        <a:p>
          <a:r>
            <a:rPr lang="en-GB"/>
            <a:t>Promotion opportunities: </a:t>
          </a:r>
          <a:endParaRPr lang="en-US"/>
        </a:p>
      </dgm:t>
    </dgm:pt>
    <dgm:pt modelId="{DA991D04-5473-4A1E-8209-1FA1071EB148}" type="parTrans" cxnId="{200BF80D-2FC8-47F7-9A09-2D6D796CF5B9}">
      <dgm:prSet/>
      <dgm:spPr/>
      <dgm:t>
        <a:bodyPr/>
        <a:lstStyle/>
        <a:p>
          <a:endParaRPr lang="en-US"/>
        </a:p>
      </dgm:t>
    </dgm:pt>
    <dgm:pt modelId="{1388B8C7-5FA4-49FE-BFAF-F416BD3A16F2}" type="sibTrans" cxnId="{200BF80D-2FC8-47F7-9A09-2D6D796CF5B9}">
      <dgm:prSet/>
      <dgm:spPr/>
      <dgm:t>
        <a:bodyPr/>
        <a:lstStyle/>
        <a:p>
          <a:endParaRPr lang="en-US"/>
        </a:p>
      </dgm:t>
    </dgm:pt>
    <dgm:pt modelId="{19F2EB88-60AE-4201-9CF7-141B066306C9}">
      <dgm:prSet/>
      <dgm:spPr/>
      <dgm:t>
        <a:bodyPr/>
        <a:lstStyle/>
        <a:p>
          <a:pPr>
            <a:buFontTx/>
            <a:buNone/>
          </a:pPr>
          <a:r>
            <a:rPr lang="en-GB"/>
            <a:t>Not based on longevity </a:t>
          </a:r>
          <a:endParaRPr lang="en-US"/>
        </a:p>
      </dgm:t>
    </dgm:pt>
    <dgm:pt modelId="{97A6418D-1352-4118-9EFE-7E5DF47620D8}" type="parTrans" cxnId="{67F6D6C1-AF08-4623-8631-E7ED78696B85}">
      <dgm:prSet/>
      <dgm:spPr/>
      <dgm:t>
        <a:bodyPr/>
        <a:lstStyle/>
        <a:p>
          <a:endParaRPr lang="en-US"/>
        </a:p>
      </dgm:t>
    </dgm:pt>
    <dgm:pt modelId="{55A172AD-5E25-4EFF-8D5A-2F8A7409EFA7}" type="sibTrans" cxnId="{67F6D6C1-AF08-4623-8631-E7ED78696B85}">
      <dgm:prSet/>
      <dgm:spPr/>
      <dgm:t>
        <a:bodyPr/>
        <a:lstStyle/>
        <a:p>
          <a:endParaRPr lang="en-US"/>
        </a:p>
      </dgm:t>
    </dgm:pt>
    <dgm:pt modelId="{36CB60B8-DE38-41EB-8700-9D836429D17C}">
      <dgm:prSet/>
      <dgm:spPr/>
      <dgm:t>
        <a:bodyPr/>
        <a:lstStyle/>
        <a:p>
          <a:pPr>
            <a:buFontTx/>
            <a:buNone/>
          </a:pPr>
          <a:r>
            <a:rPr lang="en-GB" dirty="0"/>
            <a:t>Training and coaching </a:t>
          </a:r>
          <a:endParaRPr lang="en-US" dirty="0"/>
        </a:p>
      </dgm:t>
    </dgm:pt>
    <dgm:pt modelId="{8428749E-5189-46F1-8AD9-837D8F887368}" type="parTrans" cxnId="{DC659D2E-4C25-4441-ACAA-DABF4D471902}">
      <dgm:prSet/>
      <dgm:spPr/>
      <dgm:t>
        <a:bodyPr/>
        <a:lstStyle/>
        <a:p>
          <a:endParaRPr lang="en-US"/>
        </a:p>
      </dgm:t>
    </dgm:pt>
    <dgm:pt modelId="{B15C92A2-A59A-48D1-8C1B-2902D6496AF4}" type="sibTrans" cxnId="{DC659D2E-4C25-4441-ACAA-DABF4D471902}">
      <dgm:prSet/>
      <dgm:spPr/>
      <dgm:t>
        <a:bodyPr/>
        <a:lstStyle/>
        <a:p>
          <a:endParaRPr lang="en-US"/>
        </a:p>
      </dgm:t>
    </dgm:pt>
    <dgm:pt modelId="{C3867ABE-176D-4DEA-8A9E-9BC92D352925}">
      <dgm:prSet/>
      <dgm:spPr/>
      <dgm:t>
        <a:bodyPr/>
        <a:lstStyle/>
        <a:p>
          <a:pPr>
            <a:buFontTx/>
            <a:buNone/>
          </a:pPr>
          <a:r>
            <a:rPr lang="en-GB" dirty="0"/>
            <a:t>Talent needs to be developed!</a:t>
          </a:r>
          <a:endParaRPr lang="en-US" dirty="0"/>
        </a:p>
      </dgm:t>
    </dgm:pt>
    <dgm:pt modelId="{41F337BB-7A73-489A-B7D6-DDDE9C915F6C}" type="parTrans" cxnId="{86193819-081C-49F3-9D7D-965D7395DA0C}">
      <dgm:prSet/>
      <dgm:spPr/>
      <dgm:t>
        <a:bodyPr/>
        <a:lstStyle/>
        <a:p>
          <a:endParaRPr lang="en-US"/>
        </a:p>
      </dgm:t>
    </dgm:pt>
    <dgm:pt modelId="{04941023-3C5F-4A6E-9655-2A0CB414CB53}" type="sibTrans" cxnId="{86193819-081C-49F3-9D7D-965D7395DA0C}">
      <dgm:prSet/>
      <dgm:spPr/>
      <dgm:t>
        <a:bodyPr/>
        <a:lstStyle/>
        <a:p>
          <a:endParaRPr lang="en-US"/>
        </a:p>
      </dgm:t>
    </dgm:pt>
    <dgm:pt modelId="{E02D69B6-F9FD-4EEB-BC82-C4F8CEBB8F27}">
      <dgm:prSet/>
      <dgm:spPr/>
      <dgm:t>
        <a:bodyPr/>
        <a:lstStyle/>
        <a:p>
          <a:pPr>
            <a:buFontTx/>
            <a:buNone/>
          </a:pPr>
          <a:r>
            <a:rPr lang="en-US" dirty="0"/>
            <a:t>Who goes above and beyond? </a:t>
          </a:r>
        </a:p>
      </dgm:t>
    </dgm:pt>
    <dgm:pt modelId="{250BF9F1-1F4B-4D6C-96FA-7ED85BE6B29B}" type="parTrans" cxnId="{799C96CB-DCAD-457F-BD05-98CD8E349B74}">
      <dgm:prSet/>
      <dgm:spPr/>
    </dgm:pt>
    <dgm:pt modelId="{FE379889-C655-4EDD-A8D8-469FFA7BFB36}" type="sibTrans" cxnId="{799C96CB-DCAD-457F-BD05-98CD8E349B74}">
      <dgm:prSet/>
      <dgm:spPr/>
    </dgm:pt>
    <dgm:pt modelId="{ED212E4C-97EC-43B6-B4B4-4BC13A01F138}" type="pres">
      <dgm:prSet presAssocID="{9CCB2FBF-BF59-4159-B6A3-03D662B5D2BA}" presName="Name0" presStyleCnt="0">
        <dgm:presLayoutVars>
          <dgm:dir/>
          <dgm:animLvl val="lvl"/>
          <dgm:resizeHandles val="exact"/>
        </dgm:presLayoutVars>
      </dgm:prSet>
      <dgm:spPr/>
    </dgm:pt>
    <dgm:pt modelId="{E79E30C2-A3CF-4ACB-AF95-BCB1D66A6EEC}" type="pres">
      <dgm:prSet presAssocID="{E51D0062-1B76-47E5-A6BE-5B1BC47B530F}" presName="composite" presStyleCnt="0"/>
      <dgm:spPr/>
    </dgm:pt>
    <dgm:pt modelId="{B5687AE7-B51C-4A62-9A9B-5519D0A3E76B}" type="pres">
      <dgm:prSet presAssocID="{E51D0062-1B76-47E5-A6BE-5B1BC47B530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5E6D8DC-7042-4803-82F9-0597AFECB950}" type="pres">
      <dgm:prSet presAssocID="{E51D0062-1B76-47E5-A6BE-5B1BC47B530F}" presName="desTx" presStyleLbl="alignAccFollowNode1" presStyleIdx="0" presStyleCnt="4">
        <dgm:presLayoutVars>
          <dgm:bulletEnabled val="1"/>
        </dgm:presLayoutVars>
      </dgm:prSet>
      <dgm:spPr/>
    </dgm:pt>
    <dgm:pt modelId="{A9ED4D1F-01D5-4619-A2FA-3BBE90D4C2A6}" type="pres">
      <dgm:prSet presAssocID="{1815DF8B-0CEF-4FA3-99FF-CE9A97981B50}" presName="space" presStyleCnt="0"/>
      <dgm:spPr/>
    </dgm:pt>
    <dgm:pt modelId="{0F3100BB-C5A7-48BA-A1A0-996907955E68}" type="pres">
      <dgm:prSet presAssocID="{0A29139D-E358-47F6-86FB-E844A7EDD9B5}" presName="composite" presStyleCnt="0"/>
      <dgm:spPr/>
    </dgm:pt>
    <dgm:pt modelId="{65D6AA67-1CE9-409E-ACCF-0BFFAA24C5AE}" type="pres">
      <dgm:prSet presAssocID="{0A29139D-E358-47F6-86FB-E844A7EDD9B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308464DE-6019-4888-9A1B-5365B0F63A9E}" type="pres">
      <dgm:prSet presAssocID="{0A29139D-E358-47F6-86FB-E844A7EDD9B5}" presName="desTx" presStyleLbl="alignAccFollowNode1" presStyleIdx="1" presStyleCnt="4">
        <dgm:presLayoutVars>
          <dgm:bulletEnabled val="1"/>
        </dgm:presLayoutVars>
      </dgm:prSet>
      <dgm:spPr/>
    </dgm:pt>
    <dgm:pt modelId="{AAD57937-929D-4A7D-9711-8D524587CC15}" type="pres">
      <dgm:prSet presAssocID="{F6488D95-7F1B-44F7-B33E-CCF211688AB1}" presName="space" presStyleCnt="0"/>
      <dgm:spPr/>
    </dgm:pt>
    <dgm:pt modelId="{6DD7BE5B-06EC-4650-A237-229DB5C66BBF}" type="pres">
      <dgm:prSet presAssocID="{FEACBD5B-188D-4A25-B09C-BBADC54995CA}" presName="composite" presStyleCnt="0"/>
      <dgm:spPr/>
    </dgm:pt>
    <dgm:pt modelId="{29E5E571-A42B-4538-A37D-57C525C0AF3D}" type="pres">
      <dgm:prSet presAssocID="{FEACBD5B-188D-4A25-B09C-BBADC54995C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47CEC88-78EA-4596-BFF3-F12550266023}" type="pres">
      <dgm:prSet presAssocID="{FEACBD5B-188D-4A25-B09C-BBADC54995CA}" presName="desTx" presStyleLbl="alignAccFollowNode1" presStyleIdx="2" presStyleCnt="4">
        <dgm:presLayoutVars>
          <dgm:bulletEnabled val="1"/>
        </dgm:presLayoutVars>
      </dgm:prSet>
      <dgm:spPr/>
    </dgm:pt>
    <dgm:pt modelId="{396F3541-F7F7-464F-A9AF-053D9B33C653}" type="pres">
      <dgm:prSet presAssocID="{94DA4F84-1CE6-466A-908D-4C18AF27DD3D}" presName="space" presStyleCnt="0"/>
      <dgm:spPr/>
    </dgm:pt>
    <dgm:pt modelId="{1BB25452-0145-414E-B774-D3EFFEFF9962}" type="pres">
      <dgm:prSet presAssocID="{B19D74E3-00B9-4BE8-81B8-F99D5F8E91AA}" presName="composite" presStyleCnt="0"/>
      <dgm:spPr/>
    </dgm:pt>
    <dgm:pt modelId="{FB646D11-CBED-4525-B7B4-CA4A2A49AA6E}" type="pres">
      <dgm:prSet presAssocID="{B19D74E3-00B9-4BE8-81B8-F99D5F8E91A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27A8D37-3D06-4F81-BA04-040D799AC780}" type="pres">
      <dgm:prSet presAssocID="{B19D74E3-00B9-4BE8-81B8-F99D5F8E91A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5B88F0A-9A07-4CB5-BD8C-1013618BF1C0}" type="presOf" srcId="{E51D0062-1B76-47E5-A6BE-5B1BC47B530F}" destId="{B5687AE7-B51C-4A62-9A9B-5519D0A3E76B}" srcOrd="0" destOrd="0" presId="urn:microsoft.com/office/officeart/2005/8/layout/hList1"/>
    <dgm:cxn modelId="{200BF80D-2FC8-47F7-9A09-2D6D796CF5B9}" srcId="{9CCB2FBF-BF59-4159-B6A3-03D662B5D2BA}" destId="{B19D74E3-00B9-4BE8-81B8-F99D5F8E91AA}" srcOrd="3" destOrd="0" parTransId="{DA991D04-5473-4A1E-8209-1FA1071EB148}" sibTransId="{1388B8C7-5FA4-49FE-BFAF-F416BD3A16F2}"/>
    <dgm:cxn modelId="{86193819-081C-49F3-9D7D-965D7395DA0C}" srcId="{B19D74E3-00B9-4BE8-81B8-F99D5F8E91AA}" destId="{C3867ABE-176D-4DEA-8A9E-9BC92D352925}" srcOrd="2" destOrd="0" parTransId="{41F337BB-7A73-489A-B7D6-DDDE9C915F6C}" sibTransId="{04941023-3C5F-4A6E-9655-2A0CB414CB53}"/>
    <dgm:cxn modelId="{2381841C-4B60-4D79-89A2-8C679408A81E}" srcId="{0A29139D-E358-47F6-86FB-E844A7EDD9B5}" destId="{F3170EC1-718A-4A10-AA5E-BD295BCB473E}" srcOrd="0" destOrd="0" parTransId="{AA639483-31BA-4B03-872E-D2B95AC5EA12}" sibTransId="{20A0871A-3E46-4AA7-A0EA-E94E832E0D0E}"/>
    <dgm:cxn modelId="{ECC7CA20-D6C4-4479-84F4-0F0A1979F4F6}" type="presOf" srcId="{E02D69B6-F9FD-4EEB-BC82-C4F8CEBB8F27}" destId="{F5E6D8DC-7042-4803-82F9-0597AFECB950}" srcOrd="0" destOrd="1" presId="urn:microsoft.com/office/officeart/2005/8/layout/hList1"/>
    <dgm:cxn modelId="{A950D224-6D86-40D1-BBC8-917BAD808402}" type="presOf" srcId="{7C16746D-9742-4DEF-A73D-06EFA1D68572}" destId="{F5E6D8DC-7042-4803-82F9-0597AFECB950}" srcOrd="0" destOrd="0" presId="urn:microsoft.com/office/officeart/2005/8/layout/hList1"/>
    <dgm:cxn modelId="{03C7352C-F7FB-42E2-B805-0CADD221A034}" type="presOf" srcId="{B19D74E3-00B9-4BE8-81B8-F99D5F8E91AA}" destId="{FB646D11-CBED-4525-B7B4-CA4A2A49AA6E}" srcOrd="0" destOrd="0" presId="urn:microsoft.com/office/officeart/2005/8/layout/hList1"/>
    <dgm:cxn modelId="{9C8A362C-5DF0-48A2-80BF-78197CC70887}" type="presOf" srcId="{360E52AD-8577-4D5F-B924-DDB047AEE0DE}" destId="{847CEC88-78EA-4596-BFF3-F12550266023}" srcOrd="0" destOrd="0" presId="urn:microsoft.com/office/officeart/2005/8/layout/hList1"/>
    <dgm:cxn modelId="{DC659D2E-4C25-4441-ACAA-DABF4D471902}" srcId="{B19D74E3-00B9-4BE8-81B8-F99D5F8E91AA}" destId="{36CB60B8-DE38-41EB-8700-9D836429D17C}" srcOrd="1" destOrd="0" parTransId="{8428749E-5189-46F1-8AD9-837D8F887368}" sibTransId="{B15C92A2-A59A-48D1-8C1B-2902D6496AF4}"/>
    <dgm:cxn modelId="{5F90FE3F-76A2-40BF-9880-5072B4220A57}" type="presOf" srcId="{9CCB2FBF-BF59-4159-B6A3-03D662B5D2BA}" destId="{ED212E4C-97EC-43B6-B4B4-4BC13A01F138}" srcOrd="0" destOrd="0" presId="urn:microsoft.com/office/officeart/2005/8/layout/hList1"/>
    <dgm:cxn modelId="{B05A8E58-CE49-44A9-B41F-02C4684A5125}" type="presOf" srcId="{36CB60B8-DE38-41EB-8700-9D836429D17C}" destId="{C27A8D37-3D06-4F81-BA04-040D799AC780}" srcOrd="0" destOrd="1" presId="urn:microsoft.com/office/officeart/2005/8/layout/hList1"/>
    <dgm:cxn modelId="{EBE0D581-66F7-4697-BCF0-074C94966FB2}" type="presOf" srcId="{F3170EC1-718A-4A10-AA5E-BD295BCB473E}" destId="{308464DE-6019-4888-9A1B-5365B0F63A9E}" srcOrd="0" destOrd="0" presId="urn:microsoft.com/office/officeart/2005/8/layout/hList1"/>
    <dgm:cxn modelId="{51977184-A992-489E-A431-99E7D6B635E6}" srcId="{9CCB2FBF-BF59-4159-B6A3-03D662B5D2BA}" destId="{E51D0062-1B76-47E5-A6BE-5B1BC47B530F}" srcOrd="0" destOrd="0" parTransId="{D94EC374-3A19-426C-89D2-42898086E8D9}" sibTransId="{1815DF8B-0CEF-4FA3-99FF-CE9A97981B50}"/>
    <dgm:cxn modelId="{5595728B-5C38-49A5-B65F-E06D05616628}" type="presOf" srcId="{C3867ABE-176D-4DEA-8A9E-9BC92D352925}" destId="{C27A8D37-3D06-4F81-BA04-040D799AC780}" srcOrd="0" destOrd="2" presId="urn:microsoft.com/office/officeart/2005/8/layout/hList1"/>
    <dgm:cxn modelId="{5B2A239B-6646-4384-9A1C-6B4EBC8208A2}" srcId="{FEACBD5B-188D-4A25-B09C-BBADC54995CA}" destId="{360E52AD-8577-4D5F-B924-DDB047AEE0DE}" srcOrd="0" destOrd="0" parTransId="{40501F64-2C98-4FEA-9D7B-79494731E699}" sibTransId="{763AFA80-34FC-4FBB-9241-244749997C91}"/>
    <dgm:cxn modelId="{A1864BA5-7C67-4920-A807-6A86D51D7AE1}" type="presOf" srcId="{0A29139D-E358-47F6-86FB-E844A7EDD9B5}" destId="{65D6AA67-1CE9-409E-ACCF-0BFFAA24C5AE}" srcOrd="0" destOrd="0" presId="urn:microsoft.com/office/officeart/2005/8/layout/hList1"/>
    <dgm:cxn modelId="{0E9A9EA8-6BF7-4689-AD4A-52C958E60162}" srcId="{9CCB2FBF-BF59-4159-B6A3-03D662B5D2BA}" destId="{FEACBD5B-188D-4A25-B09C-BBADC54995CA}" srcOrd="2" destOrd="0" parTransId="{F0912E73-2572-4DFC-A608-086A043DE7DA}" sibTransId="{94DA4F84-1CE6-466A-908D-4C18AF27DD3D}"/>
    <dgm:cxn modelId="{154AB6B1-191B-499A-B591-B2053DFFEB8C}" type="presOf" srcId="{FEACBD5B-188D-4A25-B09C-BBADC54995CA}" destId="{29E5E571-A42B-4538-A37D-57C525C0AF3D}" srcOrd="0" destOrd="0" presId="urn:microsoft.com/office/officeart/2005/8/layout/hList1"/>
    <dgm:cxn modelId="{116ED9BE-5D58-4C19-AA46-B8F5BF0B1301}" srcId="{9CCB2FBF-BF59-4159-B6A3-03D662B5D2BA}" destId="{0A29139D-E358-47F6-86FB-E844A7EDD9B5}" srcOrd="1" destOrd="0" parTransId="{B071E053-1FB6-45C6-9E77-3E3F93296AE8}" sibTransId="{F6488D95-7F1B-44F7-B33E-CCF211688AB1}"/>
    <dgm:cxn modelId="{67F6D6C1-AF08-4623-8631-E7ED78696B85}" srcId="{B19D74E3-00B9-4BE8-81B8-F99D5F8E91AA}" destId="{19F2EB88-60AE-4201-9CF7-141B066306C9}" srcOrd="0" destOrd="0" parTransId="{97A6418D-1352-4118-9EFE-7E5DF47620D8}" sibTransId="{55A172AD-5E25-4EFF-8D5A-2F8A7409EFA7}"/>
    <dgm:cxn modelId="{799C96CB-DCAD-457F-BD05-98CD8E349B74}" srcId="{E51D0062-1B76-47E5-A6BE-5B1BC47B530F}" destId="{E02D69B6-F9FD-4EEB-BC82-C4F8CEBB8F27}" srcOrd="1" destOrd="0" parTransId="{250BF9F1-1F4B-4D6C-96FA-7ED85BE6B29B}" sibTransId="{FE379889-C655-4EDD-A8D8-469FFA7BFB36}"/>
    <dgm:cxn modelId="{279F64F0-8C5D-4791-9DB2-A895F9D08CAB}" type="presOf" srcId="{19F2EB88-60AE-4201-9CF7-141B066306C9}" destId="{C27A8D37-3D06-4F81-BA04-040D799AC780}" srcOrd="0" destOrd="0" presId="urn:microsoft.com/office/officeart/2005/8/layout/hList1"/>
    <dgm:cxn modelId="{726DD5F5-2A1A-4752-9D10-7B6991838B73}" srcId="{E51D0062-1B76-47E5-A6BE-5B1BC47B530F}" destId="{7C16746D-9742-4DEF-A73D-06EFA1D68572}" srcOrd="0" destOrd="0" parTransId="{2BAEEBEC-D76C-4CAD-9CC1-20696E5FAA23}" sibTransId="{9D5BF5B7-B5B4-4F53-986F-31D1050CD388}"/>
    <dgm:cxn modelId="{4C0BDED5-FA6C-4EAD-BF10-157C7ACF0B01}" type="presParOf" srcId="{ED212E4C-97EC-43B6-B4B4-4BC13A01F138}" destId="{E79E30C2-A3CF-4ACB-AF95-BCB1D66A6EEC}" srcOrd="0" destOrd="0" presId="urn:microsoft.com/office/officeart/2005/8/layout/hList1"/>
    <dgm:cxn modelId="{FB2D8F99-63AD-4F75-A170-C07312FDD6EC}" type="presParOf" srcId="{E79E30C2-A3CF-4ACB-AF95-BCB1D66A6EEC}" destId="{B5687AE7-B51C-4A62-9A9B-5519D0A3E76B}" srcOrd="0" destOrd="0" presId="urn:microsoft.com/office/officeart/2005/8/layout/hList1"/>
    <dgm:cxn modelId="{0DE6A8AA-8C37-4930-91AD-AC65BDF60FFE}" type="presParOf" srcId="{E79E30C2-A3CF-4ACB-AF95-BCB1D66A6EEC}" destId="{F5E6D8DC-7042-4803-82F9-0597AFECB950}" srcOrd="1" destOrd="0" presId="urn:microsoft.com/office/officeart/2005/8/layout/hList1"/>
    <dgm:cxn modelId="{8588A66B-9707-47C2-B4AC-6D0CD6FC8454}" type="presParOf" srcId="{ED212E4C-97EC-43B6-B4B4-4BC13A01F138}" destId="{A9ED4D1F-01D5-4619-A2FA-3BBE90D4C2A6}" srcOrd="1" destOrd="0" presId="urn:microsoft.com/office/officeart/2005/8/layout/hList1"/>
    <dgm:cxn modelId="{B4C4905B-8014-42A3-8435-410CFA49D22B}" type="presParOf" srcId="{ED212E4C-97EC-43B6-B4B4-4BC13A01F138}" destId="{0F3100BB-C5A7-48BA-A1A0-996907955E68}" srcOrd="2" destOrd="0" presId="urn:microsoft.com/office/officeart/2005/8/layout/hList1"/>
    <dgm:cxn modelId="{5E0AC061-CA4F-4502-9898-1D087DCAAC68}" type="presParOf" srcId="{0F3100BB-C5A7-48BA-A1A0-996907955E68}" destId="{65D6AA67-1CE9-409E-ACCF-0BFFAA24C5AE}" srcOrd="0" destOrd="0" presId="urn:microsoft.com/office/officeart/2005/8/layout/hList1"/>
    <dgm:cxn modelId="{85B5E9A1-DCEF-434C-8C64-D4D7B56C301F}" type="presParOf" srcId="{0F3100BB-C5A7-48BA-A1A0-996907955E68}" destId="{308464DE-6019-4888-9A1B-5365B0F63A9E}" srcOrd="1" destOrd="0" presId="urn:microsoft.com/office/officeart/2005/8/layout/hList1"/>
    <dgm:cxn modelId="{30B90250-0558-4E8A-8039-D183D09BC22E}" type="presParOf" srcId="{ED212E4C-97EC-43B6-B4B4-4BC13A01F138}" destId="{AAD57937-929D-4A7D-9711-8D524587CC15}" srcOrd="3" destOrd="0" presId="urn:microsoft.com/office/officeart/2005/8/layout/hList1"/>
    <dgm:cxn modelId="{1A6CD7A0-1A12-42AD-ADDE-4D4566F0D739}" type="presParOf" srcId="{ED212E4C-97EC-43B6-B4B4-4BC13A01F138}" destId="{6DD7BE5B-06EC-4650-A237-229DB5C66BBF}" srcOrd="4" destOrd="0" presId="urn:microsoft.com/office/officeart/2005/8/layout/hList1"/>
    <dgm:cxn modelId="{9644051E-655D-4D61-A69A-B2A6BD79EC48}" type="presParOf" srcId="{6DD7BE5B-06EC-4650-A237-229DB5C66BBF}" destId="{29E5E571-A42B-4538-A37D-57C525C0AF3D}" srcOrd="0" destOrd="0" presId="urn:microsoft.com/office/officeart/2005/8/layout/hList1"/>
    <dgm:cxn modelId="{101136CA-CF17-4BF7-9653-5FDB28D6033A}" type="presParOf" srcId="{6DD7BE5B-06EC-4650-A237-229DB5C66BBF}" destId="{847CEC88-78EA-4596-BFF3-F12550266023}" srcOrd="1" destOrd="0" presId="urn:microsoft.com/office/officeart/2005/8/layout/hList1"/>
    <dgm:cxn modelId="{B7DC2D44-ECD7-403E-BA45-122B0A441265}" type="presParOf" srcId="{ED212E4C-97EC-43B6-B4B4-4BC13A01F138}" destId="{396F3541-F7F7-464F-A9AF-053D9B33C653}" srcOrd="5" destOrd="0" presId="urn:microsoft.com/office/officeart/2005/8/layout/hList1"/>
    <dgm:cxn modelId="{894E8AE0-7C73-4945-BF9E-2A34B3D7FA71}" type="presParOf" srcId="{ED212E4C-97EC-43B6-B4B4-4BC13A01F138}" destId="{1BB25452-0145-414E-B774-D3EFFEFF9962}" srcOrd="6" destOrd="0" presId="urn:microsoft.com/office/officeart/2005/8/layout/hList1"/>
    <dgm:cxn modelId="{74CAEFC7-D4EC-43CF-AB76-177B7FBF8EF2}" type="presParOf" srcId="{1BB25452-0145-414E-B774-D3EFFEFF9962}" destId="{FB646D11-CBED-4525-B7B4-CA4A2A49AA6E}" srcOrd="0" destOrd="0" presId="urn:microsoft.com/office/officeart/2005/8/layout/hList1"/>
    <dgm:cxn modelId="{268CFF5B-5DE4-420B-8710-0322D43B5D34}" type="presParOf" srcId="{1BB25452-0145-414E-B774-D3EFFEFF9962}" destId="{C27A8D37-3D06-4F81-BA04-040D799AC7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775709-B559-4190-A524-1CB02665659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9E52D71D-4C8E-44B5-AA2E-DF5442B57D5D}">
      <dgm:prSet/>
      <dgm:spPr/>
      <dgm:t>
        <a:bodyPr/>
        <a:lstStyle/>
        <a:p>
          <a:pPr>
            <a:defRPr b="1"/>
          </a:pPr>
          <a:r>
            <a:rPr lang="en-GB"/>
            <a:t>Create connecting moments </a:t>
          </a:r>
          <a:endParaRPr lang="en-US"/>
        </a:p>
      </dgm:t>
    </dgm:pt>
    <dgm:pt modelId="{5A34382E-C4CE-49D8-AAB4-0F65B74A6350}" type="parTrans" cxnId="{54335F42-4D09-4A1D-813B-7D8522AD7AAE}">
      <dgm:prSet/>
      <dgm:spPr/>
      <dgm:t>
        <a:bodyPr/>
        <a:lstStyle/>
        <a:p>
          <a:endParaRPr lang="en-US"/>
        </a:p>
      </dgm:t>
    </dgm:pt>
    <dgm:pt modelId="{AD41B45E-879C-4C3B-94CF-7B60C4B3569C}" type="sibTrans" cxnId="{54335F42-4D09-4A1D-813B-7D8522AD7AAE}">
      <dgm:prSet/>
      <dgm:spPr/>
      <dgm:t>
        <a:bodyPr/>
        <a:lstStyle/>
        <a:p>
          <a:endParaRPr lang="en-US"/>
        </a:p>
      </dgm:t>
    </dgm:pt>
    <dgm:pt modelId="{18BF2CA7-C5E1-49E7-BA76-90E70F5AD4B8}">
      <dgm:prSet custT="1"/>
      <dgm:spPr/>
      <dgm:t>
        <a:bodyPr/>
        <a:lstStyle/>
        <a:p>
          <a:r>
            <a:rPr lang="en-GB" sz="1400" dirty="0"/>
            <a:t>Do people like each other? </a:t>
          </a:r>
        </a:p>
        <a:p>
          <a:r>
            <a:rPr lang="en-GB" sz="1400" dirty="0"/>
            <a:t>Remember – it’s all about relationships </a:t>
          </a:r>
          <a:endParaRPr lang="en-US" sz="1400" dirty="0"/>
        </a:p>
      </dgm:t>
    </dgm:pt>
    <dgm:pt modelId="{CFFE2681-2CC5-4D9A-B66D-117308E4293D}" type="parTrans" cxnId="{397CDE54-6FE6-459C-8C22-3F77EA3670A6}">
      <dgm:prSet/>
      <dgm:spPr/>
      <dgm:t>
        <a:bodyPr/>
        <a:lstStyle/>
        <a:p>
          <a:endParaRPr lang="en-US"/>
        </a:p>
      </dgm:t>
    </dgm:pt>
    <dgm:pt modelId="{81E9DF20-B643-4759-BCFD-08DACCD6A1A8}" type="sibTrans" cxnId="{397CDE54-6FE6-459C-8C22-3F77EA3670A6}">
      <dgm:prSet/>
      <dgm:spPr/>
      <dgm:t>
        <a:bodyPr/>
        <a:lstStyle/>
        <a:p>
          <a:endParaRPr lang="en-US"/>
        </a:p>
      </dgm:t>
    </dgm:pt>
    <dgm:pt modelId="{3D59A57E-A8A7-4B26-BD57-1E03DE39E886}">
      <dgm:prSet/>
      <dgm:spPr/>
      <dgm:t>
        <a:bodyPr/>
        <a:lstStyle/>
        <a:p>
          <a:pPr>
            <a:defRPr b="1"/>
          </a:pPr>
          <a:r>
            <a:rPr lang="en-GB"/>
            <a:t>Are we siloed? </a:t>
          </a:r>
          <a:endParaRPr lang="en-US"/>
        </a:p>
      </dgm:t>
    </dgm:pt>
    <dgm:pt modelId="{5B0065DB-9139-4B8F-BCAC-88676E8B01BC}" type="parTrans" cxnId="{6FA3C917-AE1E-488F-8D07-043E833E9576}">
      <dgm:prSet/>
      <dgm:spPr/>
      <dgm:t>
        <a:bodyPr/>
        <a:lstStyle/>
        <a:p>
          <a:endParaRPr lang="en-US"/>
        </a:p>
      </dgm:t>
    </dgm:pt>
    <dgm:pt modelId="{A2CC89B9-2358-4338-8CF5-2CCBFFDC901F}" type="sibTrans" cxnId="{6FA3C917-AE1E-488F-8D07-043E833E9576}">
      <dgm:prSet/>
      <dgm:spPr/>
      <dgm:t>
        <a:bodyPr/>
        <a:lstStyle/>
        <a:p>
          <a:endParaRPr lang="en-US"/>
        </a:p>
      </dgm:t>
    </dgm:pt>
    <dgm:pt modelId="{7F58CA35-BB99-4B45-9A7A-140415E27DF6}">
      <dgm:prSet custT="1"/>
      <dgm:spPr/>
      <dgm:t>
        <a:bodyPr/>
        <a:lstStyle/>
        <a:p>
          <a:r>
            <a:rPr lang="en-GB" sz="1400" dirty="0"/>
            <a:t>Do people have opportunity to get to know other departments </a:t>
          </a:r>
          <a:endParaRPr lang="en-US" sz="1400" dirty="0"/>
        </a:p>
      </dgm:t>
    </dgm:pt>
    <dgm:pt modelId="{E6594A34-66E5-4D8D-A874-4EF78B302D87}" type="parTrans" cxnId="{5DD0F508-E243-428F-AC80-AB244FDB9173}">
      <dgm:prSet/>
      <dgm:spPr/>
      <dgm:t>
        <a:bodyPr/>
        <a:lstStyle/>
        <a:p>
          <a:endParaRPr lang="en-US"/>
        </a:p>
      </dgm:t>
    </dgm:pt>
    <dgm:pt modelId="{8F3E63F6-D293-43AE-A37E-B41F9E5A4367}" type="sibTrans" cxnId="{5DD0F508-E243-428F-AC80-AB244FDB9173}">
      <dgm:prSet/>
      <dgm:spPr/>
      <dgm:t>
        <a:bodyPr/>
        <a:lstStyle/>
        <a:p>
          <a:endParaRPr lang="en-US"/>
        </a:p>
      </dgm:t>
    </dgm:pt>
    <dgm:pt modelId="{82F11B5B-27D1-4572-B3C4-2D394601D2F2}">
      <dgm:prSet/>
      <dgm:spPr/>
      <dgm:t>
        <a:bodyPr/>
        <a:lstStyle/>
        <a:p>
          <a:pPr>
            <a:defRPr b="1"/>
          </a:pPr>
          <a:r>
            <a:rPr lang="en-GB"/>
            <a:t>Are we hoarding talent? </a:t>
          </a:r>
          <a:endParaRPr lang="en-US"/>
        </a:p>
      </dgm:t>
    </dgm:pt>
    <dgm:pt modelId="{E595D351-7833-49FD-82C2-1494DA0FE60E}" type="parTrans" cxnId="{11F971FD-367B-405A-99E5-2B208F581CCF}">
      <dgm:prSet/>
      <dgm:spPr/>
      <dgm:t>
        <a:bodyPr/>
        <a:lstStyle/>
        <a:p>
          <a:endParaRPr lang="en-US"/>
        </a:p>
      </dgm:t>
    </dgm:pt>
    <dgm:pt modelId="{88A57F10-CCA6-4617-AC11-DC25D529A0C2}" type="sibTrans" cxnId="{11F971FD-367B-405A-99E5-2B208F581CCF}">
      <dgm:prSet/>
      <dgm:spPr/>
      <dgm:t>
        <a:bodyPr/>
        <a:lstStyle/>
        <a:p>
          <a:endParaRPr lang="en-US"/>
        </a:p>
      </dgm:t>
    </dgm:pt>
    <dgm:pt modelId="{286585D1-9F3E-4E1A-B561-B45A862508F7}">
      <dgm:prSet custT="1"/>
      <dgm:spPr/>
      <dgm:t>
        <a:bodyPr/>
        <a:lstStyle/>
        <a:p>
          <a:r>
            <a:rPr lang="en-GB" sz="1400" dirty="0"/>
            <a:t>Grow talent for your system, not your department </a:t>
          </a:r>
          <a:endParaRPr lang="en-US" sz="1400" dirty="0"/>
        </a:p>
      </dgm:t>
    </dgm:pt>
    <dgm:pt modelId="{2005D9F6-AD6D-47ED-AB28-4BACDD694002}" type="parTrans" cxnId="{4B433F8B-8DCC-4311-A241-8C894ED4093F}">
      <dgm:prSet/>
      <dgm:spPr/>
      <dgm:t>
        <a:bodyPr/>
        <a:lstStyle/>
        <a:p>
          <a:endParaRPr lang="en-US"/>
        </a:p>
      </dgm:t>
    </dgm:pt>
    <dgm:pt modelId="{0A4D4714-C9BF-4CBB-A84E-3FB26E03F4B3}" type="sibTrans" cxnId="{4B433F8B-8DCC-4311-A241-8C894ED4093F}">
      <dgm:prSet/>
      <dgm:spPr/>
      <dgm:t>
        <a:bodyPr/>
        <a:lstStyle/>
        <a:p>
          <a:endParaRPr lang="en-US"/>
        </a:p>
      </dgm:t>
    </dgm:pt>
    <dgm:pt modelId="{2D43496A-F773-4DCC-B53A-5717A673E948}">
      <dgm:prSet custT="1"/>
      <dgm:spPr/>
      <dgm:t>
        <a:bodyPr/>
        <a:lstStyle/>
        <a:p>
          <a:r>
            <a:rPr lang="en-GB" sz="1400" dirty="0"/>
            <a:t>Want organization loyalty, not department loyalty </a:t>
          </a:r>
          <a:endParaRPr lang="en-US" sz="1400" dirty="0"/>
        </a:p>
      </dgm:t>
    </dgm:pt>
    <dgm:pt modelId="{C8FA8DFD-9068-4B0E-A5A2-DF06A2626DB4}" type="parTrans" cxnId="{73212DEE-8B23-4A6D-998A-582CDDF2DBC8}">
      <dgm:prSet/>
      <dgm:spPr/>
      <dgm:t>
        <a:bodyPr/>
        <a:lstStyle/>
        <a:p>
          <a:endParaRPr lang="en-US"/>
        </a:p>
      </dgm:t>
    </dgm:pt>
    <dgm:pt modelId="{7687B79C-6752-4BB0-809D-1F67534242B4}" type="sibTrans" cxnId="{73212DEE-8B23-4A6D-998A-582CDDF2DBC8}">
      <dgm:prSet/>
      <dgm:spPr/>
      <dgm:t>
        <a:bodyPr/>
        <a:lstStyle/>
        <a:p>
          <a:endParaRPr lang="en-US"/>
        </a:p>
      </dgm:t>
    </dgm:pt>
    <dgm:pt modelId="{F14B167E-7C4F-4CC6-8486-F8FD8F883BB2}" type="pres">
      <dgm:prSet presAssocID="{83775709-B559-4190-A524-1CB026656591}" presName="root" presStyleCnt="0">
        <dgm:presLayoutVars>
          <dgm:dir/>
          <dgm:resizeHandles val="exact"/>
        </dgm:presLayoutVars>
      </dgm:prSet>
      <dgm:spPr/>
    </dgm:pt>
    <dgm:pt modelId="{21E7403D-C026-47A8-AD31-2651BE03E17F}" type="pres">
      <dgm:prSet presAssocID="{9E52D71D-4C8E-44B5-AA2E-DF5442B57D5D}" presName="compNode" presStyleCnt="0"/>
      <dgm:spPr/>
    </dgm:pt>
    <dgm:pt modelId="{5D134BC5-BC77-47AE-AB89-C8106F035BCC}" type="pres">
      <dgm:prSet presAssocID="{9E52D71D-4C8E-44B5-AA2E-DF5442B57D5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8BDAF1DD-827D-49E0-A60E-1DA813467D02}" type="pres">
      <dgm:prSet presAssocID="{9E52D71D-4C8E-44B5-AA2E-DF5442B57D5D}" presName="iconSpace" presStyleCnt="0"/>
      <dgm:spPr/>
    </dgm:pt>
    <dgm:pt modelId="{6875446B-BBCA-4657-8686-98A4FB1A7C5F}" type="pres">
      <dgm:prSet presAssocID="{9E52D71D-4C8E-44B5-AA2E-DF5442B57D5D}" presName="parTx" presStyleLbl="revTx" presStyleIdx="0" presStyleCnt="6">
        <dgm:presLayoutVars>
          <dgm:chMax val="0"/>
          <dgm:chPref val="0"/>
        </dgm:presLayoutVars>
      </dgm:prSet>
      <dgm:spPr/>
    </dgm:pt>
    <dgm:pt modelId="{9950ED3D-8895-4B41-A934-77B8E2FB4EFB}" type="pres">
      <dgm:prSet presAssocID="{9E52D71D-4C8E-44B5-AA2E-DF5442B57D5D}" presName="txSpace" presStyleCnt="0"/>
      <dgm:spPr/>
    </dgm:pt>
    <dgm:pt modelId="{182E6B00-FF5E-41C4-A3C1-76F6226BADE9}" type="pres">
      <dgm:prSet presAssocID="{9E52D71D-4C8E-44B5-AA2E-DF5442B57D5D}" presName="desTx" presStyleLbl="revTx" presStyleIdx="1" presStyleCnt="6">
        <dgm:presLayoutVars/>
      </dgm:prSet>
      <dgm:spPr/>
    </dgm:pt>
    <dgm:pt modelId="{B5168705-F767-4BB3-8F75-96D70C6C64C1}" type="pres">
      <dgm:prSet presAssocID="{AD41B45E-879C-4C3B-94CF-7B60C4B3569C}" presName="sibTrans" presStyleCnt="0"/>
      <dgm:spPr/>
    </dgm:pt>
    <dgm:pt modelId="{0795394C-4C9D-4505-85EC-23490DA51A58}" type="pres">
      <dgm:prSet presAssocID="{3D59A57E-A8A7-4B26-BD57-1E03DE39E886}" presName="compNode" presStyleCnt="0"/>
      <dgm:spPr/>
    </dgm:pt>
    <dgm:pt modelId="{DC5E7FBB-D622-43A8-8FBD-C9B567EEE36D}" type="pres">
      <dgm:prSet presAssocID="{3D59A57E-A8A7-4B26-BD57-1E03DE39E88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F71D012B-A83D-4CF2-A64F-E9BF480939A6}" type="pres">
      <dgm:prSet presAssocID="{3D59A57E-A8A7-4B26-BD57-1E03DE39E886}" presName="iconSpace" presStyleCnt="0"/>
      <dgm:spPr/>
    </dgm:pt>
    <dgm:pt modelId="{3716AE9F-BD00-4E81-B33E-FEEB349D0258}" type="pres">
      <dgm:prSet presAssocID="{3D59A57E-A8A7-4B26-BD57-1E03DE39E886}" presName="parTx" presStyleLbl="revTx" presStyleIdx="2" presStyleCnt="6">
        <dgm:presLayoutVars>
          <dgm:chMax val="0"/>
          <dgm:chPref val="0"/>
        </dgm:presLayoutVars>
      </dgm:prSet>
      <dgm:spPr/>
    </dgm:pt>
    <dgm:pt modelId="{85302C96-170D-4D14-B323-1271F60844AF}" type="pres">
      <dgm:prSet presAssocID="{3D59A57E-A8A7-4B26-BD57-1E03DE39E886}" presName="txSpace" presStyleCnt="0"/>
      <dgm:spPr/>
    </dgm:pt>
    <dgm:pt modelId="{32D0EF95-48FB-4D00-9A83-916AB8EE733A}" type="pres">
      <dgm:prSet presAssocID="{3D59A57E-A8A7-4B26-BD57-1E03DE39E886}" presName="desTx" presStyleLbl="revTx" presStyleIdx="3" presStyleCnt="6">
        <dgm:presLayoutVars/>
      </dgm:prSet>
      <dgm:spPr/>
    </dgm:pt>
    <dgm:pt modelId="{B0D1F94E-3F37-4B0A-8240-D2515A6FA137}" type="pres">
      <dgm:prSet presAssocID="{A2CC89B9-2358-4338-8CF5-2CCBFFDC901F}" presName="sibTrans" presStyleCnt="0"/>
      <dgm:spPr/>
    </dgm:pt>
    <dgm:pt modelId="{D8AAA1F3-C2D2-4F1F-BA43-9F616186B8AF}" type="pres">
      <dgm:prSet presAssocID="{82F11B5B-27D1-4572-B3C4-2D394601D2F2}" presName="compNode" presStyleCnt="0"/>
      <dgm:spPr/>
    </dgm:pt>
    <dgm:pt modelId="{F4846CC4-6A5B-4897-8681-B8B47999E840}" type="pres">
      <dgm:prSet presAssocID="{82F11B5B-27D1-4572-B3C4-2D394601D2F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CE16A4AF-4DB2-40A9-8B73-BB15D0F144BA}" type="pres">
      <dgm:prSet presAssocID="{82F11B5B-27D1-4572-B3C4-2D394601D2F2}" presName="iconSpace" presStyleCnt="0"/>
      <dgm:spPr/>
    </dgm:pt>
    <dgm:pt modelId="{2476285E-7BBB-4D4E-B354-0267689A5132}" type="pres">
      <dgm:prSet presAssocID="{82F11B5B-27D1-4572-B3C4-2D394601D2F2}" presName="parTx" presStyleLbl="revTx" presStyleIdx="4" presStyleCnt="6">
        <dgm:presLayoutVars>
          <dgm:chMax val="0"/>
          <dgm:chPref val="0"/>
        </dgm:presLayoutVars>
      </dgm:prSet>
      <dgm:spPr/>
    </dgm:pt>
    <dgm:pt modelId="{BBC5F25C-2DC5-4E96-A431-7FEF2EDE9032}" type="pres">
      <dgm:prSet presAssocID="{82F11B5B-27D1-4572-B3C4-2D394601D2F2}" presName="txSpace" presStyleCnt="0"/>
      <dgm:spPr/>
    </dgm:pt>
    <dgm:pt modelId="{AF08E57A-6A93-4117-B0AB-E0A638E817AD}" type="pres">
      <dgm:prSet presAssocID="{82F11B5B-27D1-4572-B3C4-2D394601D2F2}" presName="desTx" presStyleLbl="revTx" presStyleIdx="5" presStyleCnt="6">
        <dgm:presLayoutVars/>
      </dgm:prSet>
      <dgm:spPr/>
    </dgm:pt>
  </dgm:ptLst>
  <dgm:cxnLst>
    <dgm:cxn modelId="{5DD0F508-E243-428F-AC80-AB244FDB9173}" srcId="{3D59A57E-A8A7-4B26-BD57-1E03DE39E886}" destId="{7F58CA35-BB99-4B45-9A7A-140415E27DF6}" srcOrd="0" destOrd="0" parTransId="{E6594A34-66E5-4D8D-A874-4EF78B302D87}" sibTransId="{8F3E63F6-D293-43AE-A37E-B41F9E5A4367}"/>
    <dgm:cxn modelId="{6FA3C917-AE1E-488F-8D07-043E833E9576}" srcId="{83775709-B559-4190-A524-1CB026656591}" destId="{3D59A57E-A8A7-4B26-BD57-1E03DE39E886}" srcOrd="1" destOrd="0" parTransId="{5B0065DB-9139-4B8F-BCAC-88676E8B01BC}" sibTransId="{A2CC89B9-2358-4338-8CF5-2CCBFFDC901F}"/>
    <dgm:cxn modelId="{406E4C27-E2F5-4325-95A7-04BC86C404D8}" type="presOf" srcId="{3D59A57E-A8A7-4B26-BD57-1E03DE39E886}" destId="{3716AE9F-BD00-4E81-B33E-FEEB349D0258}" srcOrd="0" destOrd="0" presId="urn:microsoft.com/office/officeart/2018/5/layout/CenteredIconLabelDescriptionList"/>
    <dgm:cxn modelId="{54335F42-4D09-4A1D-813B-7D8522AD7AAE}" srcId="{83775709-B559-4190-A524-1CB026656591}" destId="{9E52D71D-4C8E-44B5-AA2E-DF5442B57D5D}" srcOrd="0" destOrd="0" parTransId="{5A34382E-C4CE-49D8-AAB4-0F65B74A6350}" sibTransId="{AD41B45E-879C-4C3B-94CF-7B60C4B3569C}"/>
    <dgm:cxn modelId="{397CDE54-6FE6-459C-8C22-3F77EA3670A6}" srcId="{9E52D71D-4C8E-44B5-AA2E-DF5442B57D5D}" destId="{18BF2CA7-C5E1-49E7-BA76-90E70F5AD4B8}" srcOrd="0" destOrd="0" parTransId="{CFFE2681-2CC5-4D9A-B66D-117308E4293D}" sibTransId="{81E9DF20-B643-4759-BCFD-08DACCD6A1A8}"/>
    <dgm:cxn modelId="{4B433F8B-8DCC-4311-A241-8C894ED4093F}" srcId="{82F11B5B-27D1-4572-B3C4-2D394601D2F2}" destId="{286585D1-9F3E-4E1A-B561-B45A862508F7}" srcOrd="0" destOrd="0" parTransId="{2005D9F6-AD6D-47ED-AB28-4BACDD694002}" sibTransId="{0A4D4714-C9BF-4CBB-A84E-3FB26E03F4B3}"/>
    <dgm:cxn modelId="{2D2FB3AD-C4B3-421E-ACB4-71176BFB195E}" type="presOf" srcId="{82F11B5B-27D1-4572-B3C4-2D394601D2F2}" destId="{2476285E-7BBB-4D4E-B354-0267689A5132}" srcOrd="0" destOrd="0" presId="urn:microsoft.com/office/officeart/2018/5/layout/CenteredIconLabelDescriptionList"/>
    <dgm:cxn modelId="{B9B51EC5-7AF3-4B57-8FEE-955D63B31024}" type="presOf" srcId="{2D43496A-F773-4DCC-B53A-5717A673E948}" destId="{AF08E57A-6A93-4117-B0AB-E0A638E817AD}" srcOrd="0" destOrd="1" presId="urn:microsoft.com/office/officeart/2018/5/layout/CenteredIconLabelDescriptionList"/>
    <dgm:cxn modelId="{C1E8C5D7-C9A3-4AB6-8DFA-BB65B74A76D7}" type="presOf" srcId="{286585D1-9F3E-4E1A-B561-B45A862508F7}" destId="{AF08E57A-6A93-4117-B0AB-E0A638E817AD}" srcOrd="0" destOrd="0" presId="urn:microsoft.com/office/officeart/2018/5/layout/CenteredIconLabelDescriptionList"/>
    <dgm:cxn modelId="{359A74E5-B91C-4075-A741-F751C3C0E815}" type="presOf" srcId="{18BF2CA7-C5E1-49E7-BA76-90E70F5AD4B8}" destId="{182E6B00-FF5E-41C4-A3C1-76F6226BADE9}" srcOrd="0" destOrd="0" presId="urn:microsoft.com/office/officeart/2018/5/layout/CenteredIconLabelDescriptionList"/>
    <dgm:cxn modelId="{73212DEE-8B23-4A6D-998A-582CDDF2DBC8}" srcId="{82F11B5B-27D1-4572-B3C4-2D394601D2F2}" destId="{2D43496A-F773-4DCC-B53A-5717A673E948}" srcOrd="1" destOrd="0" parTransId="{C8FA8DFD-9068-4B0E-A5A2-DF06A2626DB4}" sibTransId="{7687B79C-6752-4BB0-809D-1F67534242B4}"/>
    <dgm:cxn modelId="{69031BF2-2C8E-467D-961D-2D0A71C09814}" type="presOf" srcId="{9E52D71D-4C8E-44B5-AA2E-DF5442B57D5D}" destId="{6875446B-BBCA-4657-8686-98A4FB1A7C5F}" srcOrd="0" destOrd="0" presId="urn:microsoft.com/office/officeart/2018/5/layout/CenteredIconLabelDescriptionList"/>
    <dgm:cxn modelId="{06EBC2FC-FCE3-4EC3-93AD-C52554F84F6D}" type="presOf" srcId="{83775709-B559-4190-A524-1CB026656591}" destId="{F14B167E-7C4F-4CC6-8486-F8FD8F883BB2}" srcOrd="0" destOrd="0" presId="urn:microsoft.com/office/officeart/2018/5/layout/CenteredIconLabelDescriptionList"/>
    <dgm:cxn modelId="{11F971FD-367B-405A-99E5-2B208F581CCF}" srcId="{83775709-B559-4190-A524-1CB026656591}" destId="{82F11B5B-27D1-4572-B3C4-2D394601D2F2}" srcOrd="2" destOrd="0" parTransId="{E595D351-7833-49FD-82C2-1494DA0FE60E}" sibTransId="{88A57F10-CCA6-4617-AC11-DC25D529A0C2}"/>
    <dgm:cxn modelId="{D5348BFE-C969-4277-81A5-7192AE62C169}" type="presOf" srcId="{7F58CA35-BB99-4B45-9A7A-140415E27DF6}" destId="{32D0EF95-48FB-4D00-9A83-916AB8EE733A}" srcOrd="0" destOrd="0" presId="urn:microsoft.com/office/officeart/2018/5/layout/CenteredIconLabelDescriptionList"/>
    <dgm:cxn modelId="{B0B05C95-E7AA-4FCF-B605-3CB3039E508D}" type="presParOf" srcId="{F14B167E-7C4F-4CC6-8486-F8FD8F883BB2}" destId="{21E7403D-C026-47A8-AD31-2651BE03E17F}" srcOrd="0" destOrd="0" presId="urn:microsoft.com/office/officeart/2018/5/layout/CenteredIconLabelDescriptionList"/>
    <dgm:cxn modelId="{9DC8CE90-4A87-4DF8-9551-083DA6D042AF}" type="presParOf" srcId="{21E7403D-C026-47A8-AD31-2651BE03E17F}" destId="{5D134BC5-BC77-47AE-AB89-C8106F035BCC}" srcOrd="0" destOrd="0" presId="urn:microsoft.com/office/officeart/2018/5/layout/CenteredIconLabelDescriptionList"/>
    <dgm:cxn modelId="{76AA440D-711F-4B4E-9813-878DA813752F}" type="presParOf" srcId="{21E7403D-C026-47A8-AD31-2651BE03E17F}" destId="{8BDAF1DD-827D-49E0-A60E-1DA813467D02}" srcOrd="1" destOrd="0" presId="urn:microsoft.com/office/officeart/2018/5/layout/CenteredIconLabelDescriptionList"/>
    <dgm:cxn modelId="{11B8D472-D476-4E60-834E-8547A1827EF1}" type="presParOf" srcId="{21E7403D-C026-47A8-AD31-2651BE03E17F}" destId="{6875446B-BBCA-4657-8686-98A4FB1A7C5F}" srcOrd="2" destOrd="0" presId="urn:microsoft.com/office/officeart/2018/5/layout/CenteredIconLabelDescriptionList"/>
    <dgm:cxn modelId="{F31F6383-34D4-472C-8C19-41329EDA3352}" type="presParOf" srcId="{21E7403D-C026-47A8-AD31-2651BE03E17F}" destId="{9950ED3D-8895-4B41-A934-77B8E2FB4EFB}" srcOrd="3" destOrd="0" presId="urn:microsoft.com/office/officeart/2018/5/layout/CenteredIconLabelDescriptionList"/>
    <dgm:cxn modelId="{0D695890-C134-437C-B083-869D82367BEC}" type="presParOf" srcId="{21E7403D-C026-47A8-AD31-2651BE03E17F}" destId="{182E6B00-FF5E-41C4-A3C1-76F6226BADE9}" srcOrd="4" destOrd="0" presId="urn:microsoft.com/office/officeart/2018/5/layout/CenteredIconLabelDescriptionList"/>
    <dgm:cxn modelId="{BA6F8D5F-1FE6-402A-9D27-CA79EE50701E}" type="presParOf" srcId="{F14B167E-7C4F-4CC6-8486-F8FD8F883BB2}" destId="{B5168705-F767-4BB3-8F75-96D70C6C64C1}" srcOrd="1" destOrd="0" presId="urn:microsoft.com/office/officeart/2018/5/layout/CenteredIconLabelDescriptionList"/>
    <dgm:cxn modelId="{4635F388-A183-49B9-928C-E5A03B4A4D57}" type="presParOf" srcId="{F14B167E-7C4F-4CC6-8486-F8FD8F883BB2}" destId="{0795394C-4C9D-4505-85EC-23490DA51A58}" srcOrd="2" destOrd="0" presId="urn:microsoft.com/office/officeart/2018/5/layout/CenteredIconLabelDescriptionList"/>
    <dgm:cxn modelId="{12B3510D-0076-49D8-B53A-4E2B96CBCF89}" type="presParOf" srcId="{0795394C-4C9D-4505-85EC-23490DA51A58}" destId="{DC5E7FBB-D622-43A8-8FBD-C9B567EEE36D}" srcOrd="0" destOrd="0" presId="urn:microsoft.com/office/officeart/2018/5/layout/CenteredIconLabelDescriptionList"/>
    <dgm:cxn modelId="{4C47A064-1E45-4B1C-9163-1E293FD4D2A0}" type="presParOf" srcId="{0795394C-4C9D-4505-85EC-23490DA51A58}" destId="{F71D012B-A83D-4CF2-A64F-E9BF480939A6}" srcOrd="1" destOrd="0" presId="urn:microsoft.com/office/officeart/2018/5/layout/CenteredIconLabelDescriptionList"/>
    <dgm:cxn modelId="{EB6B0F03-E5BF-4BC8-8297-E47856594345}" type="presParOf" srcId="{0795394C-4C9D-4505-85EC-23490DA51A58}" destId="{3716AE9F-BD00-4E81-B33E-FEEB349D0258}" srcOrd="2" destOrd="0" presId="urn:microsoft.com/office/officeart/2018/5/layout/CenteredIconLabelDescriptionList"/>
    <dgm:cxn modelId="{077C1756-975A-4289-84F0-03B5B5413593}" type="presParOf" srcId="{0795394C-4C9D-4505-85EC-23490DA51A58}" destId="{85302C96-170D-4D14-B323-1271F60844AF}" srcOrd="3" destOrd="0" presId="urn:microsoft.com/office/officeart/2018/5/layout/CenteredIconLabelDescriptionList"/>
    <dgm:cxn modelId="{E39F4A75-19E7-40F6-8DEE-27BAA39CCBF9}" type="presParOf" srcId="{0795394C-4C9D-4505-85EC-23490DA51A58}" destId="{32D0EF95-48FB-4D00-9A83-916AB8EE733A}" srcOrd="4" destOrd="0" presId="urn:microsoft.com/office/officeart/2018/5/layout/CenteredIconLabelDescriptionList"/>
    <dgm:cxn modelId="{26F01E63-AB43-4197-9F1C-106439E9CFC2}" type="presParOf" srcId="{F14B167E-7C4F-4CC6-8486-F8FD8F883BB2}" destId="{B0D1F94E-3F37-4B0A-8240-D2515A6FA137}" srcOrd="3" destOrd="0" presId="urn:microsoft.com/office/officeart/2018/5/layout/CenteredIconLabelDescriptionList"/>
    <dgm:cxn modelId="{0E834726-B3F0-4B8B-9C48-C1666DA76C9E}" type="presParOf" srcId="{F14B167E-7C4F-4CC6-8486-F8FD8F883BB2}" destId="{D8AAA1F3-C2D2-4F1F-BA43-9F616186B8AF}" srcOrd="4" destOrd="0" presId="urn:microsoft.com/office/officeart/2018/5/layout/CenteredIconLabelDescriptionList"/>
    <dgm:cxn modelId="{495EB437-7BC7-415C-8624-C2C7B1D1BF46}" type="presParOf" srcId="{D8AAA1F3-C2D2-4F1F-BA43-9F616186B8AF}" destId="{F4846CC4-6A5B-4897-8681-B8B47999E840}" srcOrd="0" destOrd="0" presId="urn:microsoft.com/office/officeart/2018/5/layout/CenteredIconLabelDescriptionList"/>
    <dgm:cxn modelId="{88F2B0C3-E888-4C8B-AC4C-9C70EACA326A}" type="presParOf" srcId="{D8AAA1F3-C2D2-4F1F-BA43-9F616186B8AF}" destId="{CE16A4AF-4DB2-40A9-8B73-BB15D0F144BA}" srcOrd="1" destOrd="0" presId="urn:microsoft.com/office/officeart/2018/5/layout/CenteredIconLabelDescriptionList"/>
    <dgm:cxn modelId="{B58FF5FF-4372-4BF5-B2CC-EC2D0AAB81C2}" type="presParOf" srcId="{D8AAA1F3-C2D2-4F1F-BA43-9F616186B8AF}" destId="{2476285E-7BBB-4D4E-B354-0267689A5132}" srcOrd="2" destOrd="0" presId="urn:microsoft.com/office/officeart/2018/5/layout/CenteredIconLabelDescriptionList"/>
    <dgm:cxn modelId="{D1837EB8-E107-455A-AC89-381E08A768DE}" type="presParOf" srcId="{D8AAA1F3-C2D2-4F1F-BA43-9F616186B8AF}" destId="{BBC5F25C-2DC5-4E96-A431-7FEF2EDE9032}" srcOrd="3" destOrd="0" presId="urn:microsoft.com/office/officeart/2018/5/layout/CenteredIconLabelDescriptionList"/>
    <dgm:cxn modelId="{C5046585-D5C8-484A-9366-CD66254EA755}" type="presParOf" srcId="{D8AAA1F3-C2D2-4F1F-BA43-9F616186B8AF}" destId="{AF08E57A-6A93-4117-B0AB-E0A638E817A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4393DB7-C332-4944-9E70-E91102EDFBB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726175-FA55-42BE-8561-D63F6E858E5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How are you taking care of your people? </a:t>
          </a:r>
        </a:p>
      </dgm:t>
    </dgm:pt>
    <dgm:pt modelId="{BCE75D44-D285-4353-BEC7-1D9D0D7895AD}" type="parTrans" cxnId="{F0F0B309-D747-4E87-884E-DF7F23CC5124}">
      <dgm:prSet/>
      <dgm:spPr/>
      <dgm:t>
        <a:bodyPr/>
        <a:lstStyle/>
        <a:p>
          <a:endParaRPr lang="en-US"/>
        </a:p>
      </dgm:t>
    </dgm:pt>
    <dgm:pt modelId="{9C9FA7ED-8DA9-4F20-B88D-06DFEAEDC4A7}" type="sibTrans" cxnId="{F0F0B309-D747-4E87-884E-DF7F23CC5124}">
      <dgm:prSet/>
      <dgm:spPr/>
      <dgm:t>
        <a:bodyPr/>
        <a:lstStyle/>
        <a:p>
          <a:endParaRPr lang="en-US"/>
        </a:p>
      </dgm:t>
    </dgm:pt>
    <dgm:pt modelId="{6BEB9CE1-F77A-44B4-8BCF-520B1D4D72F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Prioritize mental health </a:t>
          </a:r>
        </a:p>
      </dgm:t>
    </dgm:pt>
    <dgm:pt modelId="{0843B05A-633E-43DB-AEBA-1B0161D3F64B}" type="parTrans" cxnId="{E4D5E195-1511-4F49-8E86-CE1C1C56F755}">
      <dgm:prSet/>
      <dgm:spPr/>
      <dgm:t>
        <a:bodyPr/>
        <a:lstStyle/>
        <a:p>
          <a:endParaRPr lang="en-US"/>
        </a:p>
      </dgm:t>
    </dgm:pt>
    <dgm:pt modelId="{3BA4FCCD-1949-46D0-93C0-13AD07E80858}" type="sibTrans" cxnId="{E4D5E195-1511-4F49-8E86-CE1C1C56F755}">
      <dgm:prSet/>
      <dgm:spPr/>
      <dgm:t>
        <a:bodyPr/>
        <a:lstStyle/>
        <a:p>
          <a:endParaRPr lang="en-US"/>
        </a:p>
      </dgm:t>
    </dgm:pt>
    <dgm:pt modelId="{E8A08381-FAEF-4292-B321-BEBFFD39A9E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Work life balance </a:t>
          </a:r>
        </a:p>
      </dgm:t>
    </dgm:pt>
    <dgm:pt modelId="{AF08F970-90EE-4644-A757-EB28074D4FC5}" type="parTrans" cxnId="{5D2587BF-1A49-4550-8137-F8AC542FA517}">
      <dgm:prSet/>
      <dgm:spPr/>
      <dgm:t>
        <a:bodyPr/>
        <a:lstStyle/>
        <a:p>
          <a:endParaRPr lang="en-US"/>
        </a:p>
      </dgm:t>
    </dgm:pt>
    <dgm:pt modelId="{9B4E51EF-C4EB-4C02-A479-C789335C5775}" type="sibTrans" cxnId="{5D2587BF-1A49-4550-8137-F8AC542FA517}">
      <dgm:prSet/>
      <dgm:spPr/>
      <dgm:t>
        <a:bodyPr/>
        <a:lstStyle/>
        <a:p>
          <a:endParaRPr lang="en-US"/>
        </a:p>
      </dgm:t>
    </dgm:pt>
    <dgm:pt modelId="{955D2CBE-FF04-45F1-9838-F515087FA0E4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Address micromanaging </a:t>
          </a:r>
        </a:p>
      </dgm:t>
    </dgm:pt>
    <dgm:pt modelId="{90B877BD-A5A1-4729-BD4B-21CAEB4C8E21}" type="parTrans" cxnId="{5DB8FC4B-FA86-4D4F-B520-3A341DBDF7F5}">
      <dgm:prSet/>
      <dgm:spPr/>
      <dgm:t>
        <a:bodyPr/>
        <a:lstStyle/>
        <a:p>
          <a:endParaRPr lang="en-US"/>
        </a:p>
      </dgm:t>
    </dgm:pt>
    <dgm:pt modelId="{7D2BE3A8-843D-4F1E-876F-96CD3D917E9B}" type="sibTrans" cxnId="{5DB8FC4B-FA86-4D4F-B520-3A341DBDF7F5}">
      <dgm:prSet/>
      <dgm:spPr/>
      <dgm:t>
        <a:bodyPr/>
        <a:lstStyle/>
        <a:p>
          <a:endParaRPr lang="en-US"/>
        </a:p>
      </dgm:t>
    </dgm:pt>
    <dgm:pt modelId="{2F8B7737-B446-403B-B4F2-FEAFEA873B92}" type="pres">
      <dgm:prSet presAssocID="{E4393DB7-C332-4944-9E70-E91102EDFBBF}" presName="outerComposite" presStyleCnt="0">
        <dgm:presLayoutVars>
          <dgm:chMax val="5"/>
          <dgm:dir/>
          <dgm:resizeHandles val="exact"/>
        </dgm:presLayoutVars>
      </dgm:prSet>
      <dgm:spPr/>
    </dgm:pt>
    <dgm:pt modelId="{8F9E9199-838A-4099-91A2-C77C7EC2467D}" type="pres">
      <dgm:prSet presAssocID="{E4393DB7-C332-4944-9E70-E91102EDFBBF}" presName="dummyMaxCanvas" presStyleCnt="0">
        <dgm:presLayoutVars/>
      </dgm:prSet>
      <dgm:spPr/>
    </dgm:pt>
    <dgm:pt modelId="{CF749C9F-8F85-4648-ADC3-68E6D7F8CB55}" type="pres">
      <dgm:prSet presAssocID="{E4393DB7-C332-4944-9E70-E91102EDFBBF}" presName="FourNodes_1" presStyleLbl="node1" presStyleIdx="0" presStyleCnt="4">
        <dgm:presLayoutVars>
          <dgm:bulletEnabled val="1"/>
        </dgm:presLayoutVars>
      </dgm:prSet>
      <dgm:spPr/>
    </dgm:pt>
    <dgm:pt modelId="{9DE6B109-5860-4770-B005-21210B792180}" type="pres">
      <dgm:prSet presAssocID="{E4393DB7-C332-4944-9E70-E91102EDFBBF}" presName="FourNodes_2" presStyleLbl="node1" presStyleIdx="1" presStyleCnt="4">
        <dgm:presLayoutVars>
          <dgm:bulletEnabled val="1"/>
        </dgm:presLayoutVars>
      </dgm:prSet>
      <dgm:spPr/>
    </dgm:pt>
    <dgm:pt modelId="{657FF12B-521A-47BB-9E73-7853AE98FBF8}" type="pres">
      <dgm:prSet presAssocID="{E4393DB7-C332-4944-9E70-E91102EDFBBF}" presName="FourNodes_3" presStyleLbl="node1" presStyleIdx="2" presStyleCnt="4">
        <dgm:presLayoutVars>
          <dgm:bulletEnabled val="1"/>
        </dgm:presLayoutVars>
      </dgm:prSet>
      <dgm:spPr/>
    </dgm:pt>
    <dgm:pt modelId="{30459922-D14A-43FB-9790-26FE7ECAD7E9}" type="pres">
      <dgm:prSet presAssocID="{E4393DB7-C332-4944-9E70-E91102EDFBBF}" presName="FourNodes_4" presStyleLbl="node1" presStyleIdx="3" presStyleCnt="4">
        <dgm:presLayoutVars>
          <dgm:bulletEnabled val="1"/>
        </dgm:presLayoutVars>
      </dgm:prSet>
      <dgm:spPr/>
    </dgm:pt>
    <dgm:pt modelId="{93EC2A5E-F88E-46DF-9CA4-EFA287F46BC1}" type="pres">
      <dgm:prSet presAssocID="{E4393DB7-C332-4944-9E70-E91102EDFBBF}" presName="FourConn_1-2" presStyleLbl="fgAccFollowNode1" presStyleIdx="0" presStyleCnt="3">
        <dgm:presLayoutVars>
          <dgm:bulletEnabled val="1"/>
        </dgm:presLayoutVars>
      </dgm:prSet>
      <dgm:spPr/>
    </dgm:pt>
    <dgm:pt modelId="{CE2AA89A-3721-4C30-BA9F-193DC408DBF8}" type="pres">
      <dgm:prSet presAssocID="{E4393DB7-C332-4944-9E70-E91102EDFBBF}" presName="FourConn_2-3" presStyleLbl="fgAccFollowNode1" presStyleIdx="1" presStyleCnt="3">
        <dgm:presLayoutVars>
          <dgm:bulletEnabled val="1"/>
        </dgm:presLayoutVars>
      </dgm:prSet>
      <dgm:spPr/>
    </dgm:pt>
    <dgm:pt modelId="{899C8489-C78E-4A3E-928D-280A1856011E}" type="pres">
      <dgm:prSet presAssocID="{E4393DB7-C332-4944-9E70-E91102EDFBBF}" presName="FourConn_3-4" presStyleLbl="fgAccFollowNode1" presStyleIdx="2" presStyleCnt="3">
        <dgm:presLayoutVars>
          <dgm:bulletEnabled val="1"/>
        </dgm:presLayoutVars>
      </dgm:prSet>
      <dgm:spPr/>
    </dgm:pt>
    <dgm:pt modelId="{91838860-D16E-4183-8623-191B11DDA481}" type="pres">
      <dgm:prSet presAssocID="{E4393DB7-C332-4944-9E70-E91102EDFBBF}" presName="FourNodes_1_text" presStyleLbl="node1" presStyleIdx="3" presStyleCnt="4">
        <dgm:presLayoutVars>
          <dgm:bulletEnabled val="1"/>
        </dgm:presLayoutVars>
      </dgm:prSet>
      <dgm:spPr/>
    </dgm:pt>
    <dgm:pt modelId="{DBAF53C1-208D-4120-9490-D28BF55D59CC}" type="pres">
      <dgm:prSet presAssocID="{E4393DB7-C332-4944-9E70-E91102EDFBBF}" presName="FourNodes_2_text" presStyleLbl="node1" presStyleIdx="3" presStyleCnt="4">
        <dgm:presLayoutVars>
          <dgm:bulletEnabled val="1"/>
        </dgm:presLayoutVars>
      </dgm:prSet>
      <dgm:spPr/>
    </dgm:pt>
    <dgm:pt modelId="{FBA5460B-F62D-446D-8142-B921D49D7961}" type="pres">
      <dgm:prSet presAssocID="{E4393DB7-C332-4944-9E70-E91102EDFBBF}" presName="FourNodes_3_text" presStyleLbl="node1" presStyleIdx="3" presStyleCnt="4">
        <dgm:presLayoutVars>
          <dgm:bulletEnabled val="1"/>
        </dgm:presLayoutVars>
      </dgm:prSet>
      <dgm:spPr/>
    </dgm:pt>
    <dgm:pt modelId="{0560B21B-089B-4C55-B518-8EA17E2816B8}" type="pres">
      <dgm:prSet presAssocID="{E4393DB7-C332-4944-9E70-E91102EDFBB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0F0B309-D747-4E87-884E-DF7F23CC5124}" srcId="{E4393DB7-C332-4944-9E70-E91102EDFBBF}" destId="{46726175-FA55-42BE-8561-D63F6E858E53}" srcOrd="0" destOrd="0" parTransId="{BCE75D44-D285-4353-BEC7-1D9D0D7895AD}" sibTransId="{9C9FA7ED-8DA9-4F20-B88D-06DFEAEDC4A7}"/>
    <dgm:cxn modelId="{4C6EEA1B-6CDF-4F73-A0EC-D530B97C301F}" type="presOf" srcId="{E8A08381-FAEF-4292-B321-BEBFFD39A9EA}" destId="{657FF12B-521A-47BB-9E73-7853AE98FBF8}" srcOrd="0" destOrd="0" presId="urn:microsoft.com/office/officeart/2005/8/layout/vProcess5"/>
    <dgm:cxn modelId="{F998DA33-2F6D-438B-B5A0-B6B538AB36AF}" type="presOf" srcId="{6BEB9CE1-F77A-44B4-8BCF-520B1D4D72F6}" destId="{DBAF53C1-208D-4120-9490-D28BF55D59CC}" srcOrd="1" destOrd="0" presId="urn:microsoft.com/office/officeart/2005/8/layout/vProcess5"/>
    <dgm:cxn modelId="{5DB8FC4B-FA86-4D4F-B520-3A341DBDF7F5}" srcId="{E4393DB7-C332-4944-9E70-E91102EDFBBF}" destId="{955D2CBE-FF04-45F1-9838-F515087FA0E4}" srcOrd="3" destOrd="0" parTransId="{90B877BD-A5A1-4729-BD4B-21CAEB4C8E21}" sibTransId="{7D2BE3A8-843D-4F1E-876F-96CD3D917E9B}"/>
    <dgm:cxn modelId="{E8219170-3D06-47FA-A76E-9E426AFCE227}" type="presOf" srcId="{3BA4FCCD-1949-46D0-93C0-13AD07E80858}" destId="{CE2AA89A-3721-4C30-BA9F-193DC408DBF8}" srcOrd="0" destOrd="0" presId="urn:microsoft.com/office/officeart/2005/8/layout/vProcess5"/>
    <dgm:cxn modelId="{6EB2CD59-8D0B-4469-A128-3982E218D02A}" type="presOf" srcId="{6BEB9CE1-F77A-44B4-8BCF-520B1D4D72F6}" destId="{9DE6B109-5860-4770-B005-21210B792180}" srcOrd="0" destOrd="0" presId="urn:microsoft.com/office/officeart/2005/8/layout/vProcess5"/>
    <dgm:cxn modelId="{28801A86-E034-4E43-9A88-D3638E395654}" type="presOf" srcId="{9C9FA7ED-8DA9-4F20-B88D-06DFEAEDC4A7}" destId="{93EC2A5E-F88E-46DF-9CA4-EFA287F46BC1}" srcOrd="0" destOrd="0" presId="urn:microsoft.com/office/officeart/2005/8/layout/vProcess5"/>
    <dgm:cxn modelId="{15F8948A-459A-4C5C-BA05-A39205495ECC}" type="presOf" srcId="{955D2CBE-FF04-45F1-9838-F515087FA0E4}" destId="{30459922-D14A-43FB-9790-26FE7ECAD7E9}" srcOrd="0" destOrd="0" presId="urn:microsoft.com/office/officeart/2005/8/layout/vProcess5"/>
    <dgm:cxn modelId="{E4D5E195-1511-4F49-8E86-CE1C1C56F755}" srcId="{E4393DB7-C332-4944-9E70-E91102EDFBBF}" destId="{6BEB9CE1-F77A-44B4-8BCF-520B1D4D72F6}" srcOrd="1" destOrd="0" parTransId="{0843B05A-633E-43DB-AEBA-1B0161D3F64B}" sibTransId="{3BA4FCCD-1949-46D0-93C0-13AD07E80858}"/>
    <dgm:cxn modelId="{5782779C-EBE9-4786-AD27-2CDA3BFDAF97}" type="presOf" srcId="{E8A08381-FAEF-4292-B321-BEBFFD39A9EA}" destId="{FBA5460B-F62D-446D-8142-B921D49D7961}" srcOrd="1" destOrd="0" presId="urn:microsoft.com/office/officeart/2005/8/layout/vProcess5"/>
    <dgm:cxn modelId="{98B0A4A7-ADAB-4F7D-8ACE-0DFAE91017A2}" type="presOf" srcId="{46726175-FA55-42BE-8561-D63F6E858E53}" destId="{CF749C9F-8F85-4648-ADC3-68E6D7F8CB55}" srcOrd="0" destOrd="0" presId="urn:microsoft.com/office/officeart/2005/8/layout/vProcess5"/>
    <dgm:cxn modelId="{52509EA8-ADC9-4850-AEC7-5AD21F46093A}" type="presOf" srcId="{E4393DB7-C332-4944-9E70-E91102EDFBBF}" destId="{2F8B7737-B446-403B-B4F2-FEAFEA873B92}" srcOrd="0" destOrd="0" presId="urn:microsoft.com/office/officeart/2005/8/layout/vProcess5"/>
    <dgm:cxn modelId="{5D2587BF-1A49-4550-8137-F8AC542FA517}" srcId="{E4393DB7-C332-4944-9E70-E91102EDFBBF}" destId="{E8A08381-FAEF-4292-B321-BEBFFD39A9EA}" srcOrd="2" destOrd="0" parTransId="{AF08F970-90EE-4644-A757-EB28074D4FC5}" sibTransId="{9B4E51EF-C4EB-4C02-A479-C789335C5775}"/>
    <dgm:cxn modelId="{09802DC0-E859-49C0-B605-A626A3DE453E}" type="presOf" srcId="{955D2CBE-FF04-45F1-9838-F515087FA0E4}" destId="{0560B21B-089B-4C55-B518-8EA17E2816B8}" srcOrd="1" destOrd="0" presId="urn:microsoft.com/office/officeart/2005/8/layout/vProcess5"/>
    <dgm:cxn modelId="{EBB053C6-02FD-408C-BB20-32778180C34E}" type="presOf" srcId="{9B4E51EF-C4EB-4C02-A479-C789335C5775}" destId="{899C8489-C78E-4A3E-928D-280A1856011E}" srcOrd="0" destOrd="0" presId="urn:microsoft.com/office/officeart/2005/8/layout/vProcess5"/>
    <dgm:cxn modelId="{0E63EEE1-5463-4F5C-A6D1-1C451CF06B33}" type="presOf" srcId="{46726175-FA55-42BE-8561-D63F6E858E53}" destId="{91838860-D16E-4183-8623-191B11DDA481}" srcOrd="1" destOrd="0" presId="urn:microsoft.com/office/officeart/2005/8/layout/vProcess5"/>
    <dgm:cxn modelId="{EB8A3E48-B6DC-4FC9-930D-6E89CA12DEC0}" type="presParOf" srcId="{2F8B7737-B446-403B-B4F2-FEAFEA873B92}" destId="{8F9E9199-838A-4099-91A2-C77C7EC2467D}" srcOrd="0" destOrd="0" presId="urn:microsoft.com/office/officeart/2005/8/layout/vProcess5"/>
    <dgm:cxn modelId="{87302EFB-2F96-4B93-B7AA-A2987EF9862B}" type="presParOf" srcId="{2F8B7737-B446-403B-B4F2-FEAFEA873B92}" destId="{CF749C9F-8F85-4648-ADC3-68E6D7F8CB55}" srcOrd="1" destOrd="0" presId="urn:microsoft.com/office/officeart/2005/8/layout/vProcess5"/>
    <dgm:cxn modelId="{FFBE9696-3E3D-411C-A529-9ACA10F576FD}" type="presParOf" srcId="{2F8B7737-B446-403B-B4F2-FEAFEA873B92}" destId="{9DE6B109-5860-4770-B005-21210B792180}" srcOrd="2" destOrd="0" presId="urn:microsoft.com/office/officeart/2005/8/layout/vProcess5"/>
    <dgm:cxn modelId="{EFE5F060-4956-482B-9B12-75D91D992F0E}" type="presParOf" srcId="{2F8B7737-B446-403B-B4F2-FEAFEA873B92}" destId="{657FF12B-521A-47BB-9E73-7853AE98FBF8}" srcOrd="3" destOrd="0" presId="urn:microsoft.com/office/officeart/2005/8/layout/vProcess5"/>
    <dgm:cxn modelId="{F36880F8-4F07-4D56-AA46-F56B26A87221}" type="presParOf" srcId="{2F8B7737-B446-403B-B4F2-FEAFEA873B92}" destId="{30459922-D14A-43FB-9790-26FE7ECAD7E9}" srcOrd="4" destOrd="0" presId="urn:microsoft.com/office/officeart/2005/8/layout/vProcess5"/>
    <dgm:cxn modelId="{15B660AB-F792-4CB4-9304-24110AF9431A}" type="presParOf" srcId="{2F8B7737-B446-403B-B4F2-FEAFEA873B92}" destId="{93EC2A5E-F88E-46DF-9CA4-EFA287F46BC1}" srcOrd="5" destOrd="0" presId="urn:microsoft.com/office/officeart/2005/8/layout/vProcess5"/>
    <dgm:cxn modelId="{DA10852D-DF08-4666-8F6A-1E46A9BD478F}" type="presParOf" srcId="{2F8B7737-B446-403B-B4F2-FEAFEA873B92}" destId="{CE2AA89A-3721-4C30-BA9F-193DC408DBF8}" srcOrd="6" destOrd="0" presId="urn:microsoft.com/office/officeart/2005/8/layout/vProcess5"/>
    <dgm:cxn modelId="{F6087974-1146-4279-8BB2-180908EA9522}" type="presParOf" srcId="{2F8B7737-B446-403B-B4F2-FEAFEA873B92}" destId="{899C8489-C78E-4A3E-928D-280A1856011E}" srcOrd="7" destOrd="0" presId="urn:microsoft.com/office/officeart/2005/8/layout/vProcess5"/>
    <dgm:cxn modelId="{01D5A861-7033-4521-A096-8F3768E9DBAE}" type="presParOf" srcId="{2F8B7737-B446-403B-B4F2-FEAFEA873B92}" destId="{91838860-D16E-4183-8623-191B11DDA481}" srcOrd="8" destOrd="0" presId="urn:microsoft.com/office/officeart/2005/8/layout/vProcess5"/>
    <dgm:cxn modelId="{010B3685-2125-4AF3-947E-45DB5DA7C452}" type="presParOf" srcId="{2F8B7737-B446-403B-B4F2-FEAFEA873B92}" destId="{DBAF53C1-208D-4120-9490-D28BF55D59CC}" srcOrd="9" destOrd="0" presId="urn:microsoft.com/office/officeart/2005/8/layout/vProcess5"/>
    <dgm:cxn modelId="{960308E0-FA49-4BDE-86E6-64AADBD790CE}" type="presParOf" srcId="{2F8B7737-B446-403B-B4F2-FEAFEA873B92}" destId="{FBA5460B-F62D-446D-8142-B921D49D7961}" srcOrd="10" destOrd="0" presId="urn:microsoft.com/office/officeart/2005/8/layout/vProcess5"/>
    <dgm:cxn modelId="{E0A6B471-9922-4AE7-8A02-1484D5608A5D}" type="presParOf" srcId="{2F8B7737-B446-403B-B4F2-FEAFEA873B92}" destId="{0560B21B-089B-4C55-B518-8EA17E2816B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404BD11-E51F-4157-A22A-B97D5EF29622}" type="doc">
      <dgm:prSet loTypeId="urn:microsoft.com/office/officeart/2005/8/layout/cycle4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88229DC-28A7-4B33-93B5-740D01BE8BF5}">
      <dgm:prSet phldrT="[Text]"/>
      <dgm:spPr/>
      <dgm:t>
        <a:bodyPr/>
        <a:lstStyle/>
        <a:p>
          <a:r>
            <a:rPr lang="en-US" dirty="0"/>
            <a:t>Unhappy / Disengaged </a:t>
          </a:r>
        </a:p>
      </dgm:t>
    </dgm:pt>
    <dgm:pt modelId="{C9943AC1-1AC9-4D14-8572-C2F51D8FC5B2}" type="parTrans" cxnId="{510918F0-C9FB-4AE4-A301-7EC3A08F2938}">
      <dgm:prSet/>
      <dgm:spPr/>
      <dgm:t>
        <a:bodyPr/>
        <a:lstStyle/>
        <a:p>
          <a:endParaRPr lang="en-US"/>
        </a:p>
      </dgm:t>
    </dgm:pt>
    <dgm:pt modelId="{700DF9DB-0DB3-47B6-8730-ED43016BCF64}" type="sibTrans" cxnId="{510918F0-C9FB-4AE4-A301-7EC3A08F2938}">
      <dgm:prSet/>
      <dgm:spPr/>
      <dgm:t>
        <a:bodyPr/>
        <a:lstStyle/>
        <a:p>
          <a:endParaRPr lang="en-US"/>
        </a:p>
      </dgm:t>
    </dgm:pt>
    <dgm:pt modelId="{DDCBE4D0-4762-435F-9C14-162A8A0D5E06}">
      <dgm:prSet phldrT="[Text]"/>
      <dgm:spPr/>
      <dgm:t>
        <a:bodyPr/>
        <a:lstStyle/>
        <a:p>
          <a:r>
            <a:rPr lang="en-US" dirty="0"/>
            <a:t>Unhappy / Engaged</a:t>
          </a:r>
        </a:p>
      </dgm:t>
    </dgm:pt>
    <dgm:pt modelId="{B660772A-1948-49E8-8560-07AD091ABBFD}" type="parTrans" cxnId="{7F94F60A-3A3C-4A24-B138-11CA69504D12}">
      <dgm:prSet/>
      <dgm:spPr/>
      <dgm:t>
        <a:bodyPr/>
        <a:lstStyle/>
        <a:p>
          <a:endParaRPr lang="en-US"/>
        </a:p>
      </dgm:t>
    </dgm:pt>
    <dgm:pt modelId="{D26F4778-D531-4983-B98E-DC9F5CFB7D92}" type="sibTrans" cxnId="{7F94F60A-3A3C-4A24-B138-11CA69504D12}">
      <dgm:prSet/>
      <dgm:spPr/>
      <dgm:t>
        <a:bodyPr/>
        <a:lstStyle/>
        <a:p>
          <a:endParaRPr lang="en-US"/>
        </a:p>
      </dgm:t>
    </dgm:pt>
    <dgm:pt modelId="{AE0CE1AF-A690-4C59-B34E-F68E8C3A990B}">
      <dgm:prSet phldrT="[Text]" custT="1"/>
      <dgm:spPr/>
      <dgm:t>
        <a:bodyPr lIns="0" rIns="0"/>
        <a:lstStyle/>
        <a:p>
          <a:r>
            <a:rPr lang="en-US" sz="1200" dirty="0"/>
            <a:t>Toxic – coach them up or coach them out </a:t>
          </a:r>
        </a:p>
      </dgm:t>
    </dgm:pt>
    <dgm:pt modelId="{C31FC9E1-912F-40DA-8D3F-6B11A27B80A5}" type="parTrans" cxnId="{7B923F7F-CA5A-4F61-B93C-733FB192287E}">
      <dgm:prSet/>
      <dgm:spPr/>
      <dgm:t>
        <a:bodyPr/>
        <a:lstStyle/>
        <a:p>
          <a:endParaRPr lang="en-US"/>
        </a:p>
      </dgm:t>
    </dgm:pt>
    <dgm:pt modelId="{F17B19A1-4D94-4B50-91CC-08DC963F0340}" type="sibTrans" cxnId="{7B923F7F-CA5A-4F61-B93C-733FB192287E}">
      <dgm:prSet/>
      <dgm:spPr/>
      <dgm:t>
        <a:bodyPr/>
        <a:lstStyle/>
        <a:p>
          <a:endParaRPr lang="en-US"/>
        </a:p>
      </dgm:t>
    </dgm:pt>
    <dgm:pt modelId="{208E866A-D15B-43CE-B891-9C51203DB72B}">
      <dgm:prSet phldrT="[Text]"/>
      <dgm:spPr/>
      <dgm:t>
        <a:bodyPr/>
        <a:lstStyle/>
        <a:p>
          <a:r>
            <a:rPr lang="en-US" dirty="0"/>
            <a:t>Happy / Disengaged</a:t>
          </a:r>
        </a:p>
      </dgm:t>
    </dgm:pt>
    <dgm:pt modelId="{8D0DB0A1-1672-4E08-8FE6-BE895E203D53}" type="parTrans" cxnId="{5A028AC2-EF84-4297-B9A6-1FB132FEB601}">
      <dgm:prSet/>
      <dgm:spPr/>
      <dgm:t>
        <a:bodyPr/>
        <a:lstStyle/>
        <a:p>
          <a:endParaRPr lang="en-US"/>
        </a:p>
      </dgm:t>
    </dgm:pt>
    <dgm:pt modelId="{A891E9A1-EF73-4225-AF59-DAF49B5EDC22}" type="sibTrans" cxnId="{5A028AC2-EF84-4297-B9A6-1FB132FEB601}">
      <dgm:prSet/>
      <dgm:spPr/>
      <dgm:t>
        <a:bodyPr/>
        <a:lstStyle/>
        <a:p>
          <a:endParaRPr lang="en-US"/>
        </a:p>
      </dgm:t>
    </dgm:pt>
    <dgm:pt modelId="{9C0228BB-0FEE-40A9-AEA6-F5C2E9CD654E}">
      <dgm:prSet phldrT="[Text]"/>
      <dgm:spPr/>
      <dgm:t>
        <a:bodyPr lIns="0" rIns="0"/>
        <a:lstStyle/>
        <a:p>
          <a:pPr algn="r"/>
          <a:r>
            <a:rPr lang="en-US" dirty="0"/>
            <a:t>Minimum productivity. </a:t>
          </a:r>
        </a:p>
      </dgm:t>
    </dgm:pt>
    <dgm:pt modelId="{2B133345-77C5-4E24-BBA7-EBAD8B6397DC}" type="parTrans" cxnId="{B0373BFA-42E0-4060-881B-0C99377615A9}">
      <dgm:prSet/>
      <dgm:spPr/>
      <dgm:t>
        <a:bodyPr/>
        <a:lstStyle/>
        <a:p>
          <a:endParaRPr lang="en-US"/>
        </a:p>
      </dgm:t>
    </dgm:pt>
    <dgm:pt modelId="{19E56A92-DC8B-42A6-90A2-0C9517AAC791}" type="sibTrans" cxnId="{B0373BFA-42E0-4060-881B-0C99377615A9}">
      <dgm:prSet/>
      <dgm:spPr/>
      <dgm:t>
        <a:bodyPr/>
        <a:lstStyle/>
        <a:p>
          <a:endParaRPr lang="en-US"/>
        </a:p>
      </dgm:t>
    </dgm:pt>
    <dgm:pt modelId="{E81379A1-C844-44AB-BE20-8809CF31A3B2}">
      <dgm:prSet phldrT="[Text]"/>
      <dgm:spPr/>
      <dgm:t>
        <a:bodyPr lIns="0" rIns="0"/>
        <a:lstStyle/>
        <a:p>
          <a:r>
            <a:rPr lang="en-US" dirty="0"/>
            <a:t>Rock Stars</a:t>
          </a:r>
        </a:p>
      </dgm:t>
    </dgm:pt>
    <dgm:pt modelId="{CC12C48A-D204-4333-B0CA-37297383375C}" type="parTrans" cxnId="{17D26E50-059B-497A-8B35-16DDF3305AB9}">
      <dgm:prSet/>
      <dgm:spPr/>
      <dgm:t>
        <a:bodyPr/>
        <a:lstStyle/>
        <a:p>
          <a:endParaRPr lang="en-US"/>
        </a:p>
      </dgm:t>
    </dgm:pt>
    <dgm:pt modelId="{AAACB9B9-6E1E-47F0-9E7B-54BB0383D20D}" type="sibTrans" cxnId="{17D26E50-059B-497A-8B35-16DDF3305AB9}">
      <dgm:prSet/>
      <dgm:spPr/>
      <dgm:t>
        <a:bodyPr/>
        <a:lstStyle/>
        <a:p>
          <a:endParaRPr lang="en-US"/>
        </a:p>
      </dgm:t>
    </dgm:pt>
    <dgm:pt modelId="{CE29FD1D-3B9E-4817-87F3-1B7017CF6F10}">
      <dgm:prSet phldrT="[Text]" custT="1"/>
      <dgm:spPr/>
      <dgm:t>
        <a:bodyPr lIns="0" rIns="0"/>
        <a:lstStyle/>
        <a:p>
          <a:pPr algn="r"/>
          <a:r>
            <a:rPr lang="en-US" sz="1200" dirty="0"/>
            <a:t>Monitor morale and culture. Could be worker bees or pot stirrers. </a:t>
          </a:r>
        </a:p>
      </dgm:t>
    </dgm:pt>
    <dgm:pt modelId="{925E0F23-8BD3-470A-BC8D-9E635C18BCDB}" type="parTrans" cxnId="{17031E76-23E8-4B4D-9634-3CF30DAE29AA}">
      <dgm:prSet/>
      <dgm:spPr/>
      <dgm:t>
        <a:bodyPr/>
        <a:lstStyle/>
        <a:p>
          <a:endParaRPr lang="en-US"/>
        </a:p>
      </dgm:t>
    </dgm:pt>
    <dgm:pt modelId="{D449B9C4-632A-41CB-98B5-C9D7DE6F759F}" type="sibTrans" cxnId="{17031E76-23E8-4B4D-9634-3CF30DAE29AA}">
      <dgm:prSet/>
      <dgm:spPr/>
      <dgm:t>
        <a:bodyPr/>
        <a:lstStyle/>
        <a:p>
          <a:endParaRPr lang="en-US"/>
        </a:p>
      </dgm:t>
    </dgm:pt>
    <dgm:pt modelId="{6110D676-B42A-495E-A7BE-56AE06DC7040}">
      <dgm:prSet phldrT="[Text]" custT="1"/>
      <dgm:spPr/>
      <dgm:t>
        <a:bodyPr lIns="0" rIns="0"/>
        <a:lstStyle/>
        <a:p>
          <a:pPr algn="r"/>
          <a:r>
            <a:rPr lang="en-US" sz="1200" dirty="0"/>
            <a:t>Character: are they just a scrooge? </a:t>
          </a:r>
        </a:p>
      </dgm:t>
    </dgm:pt>
    <dgm:pt modelId="{0FBB7D32-3E00-4C53-9B23-D6EFFBDF5C27}" type="parTrans" cxnId="{EBBED781-1E7E-4ACF-8D1E-50DF3270BC45}">
      <dgm:prSet/>
      <dgm:spPr/>
      <dgm:t>
        <a:bodyPr/>
        <a:lstStyle/>
        <a:p>
          <a:endParaRPr lang="en-US"/>
        </a:p>
      </dgm:t>
    </dgm:pt>
    <dgm:pt modelId="{711D70E6-8717-4BBB-AB65-BB5400F448A3}" type="sibTrans" cxnId="{EBBED781-1E7E-4ACF-8D1E-50DF3270BC45}">
      <dgm:prSet/>
      <dgm:spPr/>
      <dgm:t>
        <a:bodyPr/>
        <a:lstStyle/>
        <a:p>
          <a:endParaRPr lang="en-US"/>
        </a:p>
      </dgm:t>
    </dgm:pt>
    <dgm:pt modelId="{DC476CF3-3DCC-4730-BAB7-CC7FC730F3D2}">
      <dgm:prSet phldrT="[Text]"/>
      <dgm:spPr/>
      <dgm:t>
        <a:bodyPr lIns="0" rIns="0"/>
        <a:lstStyle/>
        <a:p>
          <a:r>
            <a:rPr lang="en-US" dirty="0"/>
            <a:t>Promotion pool</a:t>
          </a:r>
        </a:p>
      </dgm:t>
    </dgm:pt>
    <dgm:pt modelId="{22E2534E-3B03-4AC6-AB30-3531A4D86F25}" type="parTrans" cxnId="{604458B1-51E5-4508-801C-2BEFF4BF8B0C}">
      <dgm:prSet/>
      <dgm:spPr/>
      <dgm:t>
        <a:bodyPr/>
        <a:lstStyle/>
        <a:p>
          <a:endParaRPr lang="en-US"/>
        </a:p>
      </dgm:t>
    </dgm:pt>
    <dgm:pt modelId="{91FC2C25-4D97-4F1F-9AAC-267F5C0AFC7E}" type="sibTrans" cxnId="{604458B1-51E5-4508-801C-2BEFF4BF8B0C}">
      <dgm:prSet/>
      <dgm:spPr/>
      <dgm:t>
        <a:bodyPr/>
        <a:lstStyle/>
        <a:p>
          <a:endParaRPr lang="en-US"/>
        </a:p>
      </dgm:t>
    </dgm:pt>
    <dgm:pt modelId="{83389F65-4A39-4F63-8FF5-89C153017817}">
      <dgm:prSet phldrT="[Text]" custT="1"/>
      <dgm:spPr/>
      <dgm:t>
        <a:bodyPr lIns="0" rIns="0"/>
        <a:lstStyle/>
        <a:p>
          <a:pPr algn="r"/>
          <a:r>
            <a:rPr lang="en-US" sz="1200" dirty="0"/>
            <a:t>Check for unmet needs: tech, comfort, shifts, balance. </a:t>
          </a:r>
        </a:p>
      </dgm:t>
    </dgm:pt>
    <dgm:pt modelId="{ADD06B70-4870-4C92-A0BE-3D54BD79323F}" type="parTrans" cxnId="{A42AF512-3936-46FC-AB13-A14A853401C4}">
      <dgm:prSet/>
      <dgm:spPr/>
      <dgm:t>
        <a:bodyPr/>
        <a:lstStyle/>
        <a:p>
          <a:endParaRPr lang="en-US"/>
        </a:p>
      </dgm:t>
    </dgm:pt>
    <dgm:pt modelId="{F72B5026-129B-4AB5-B816-969BD9C72410}" type="sibTrans" cxnId="{A42AF512-3936-46FC-AB13-A14A853401C4}">
      <dgm:prSet/>
      <dgm:spPr/>
      <dgm:t>
        <a:bodyPr/>
        <a:lstStyle/>
        <a:p>
          <a:endParaRPr lang="en-US"/>
        </a:p>
      </dgm:t>
    </dgm:pt>
    <dgm:pt modelId="{D36677C2-4AFE-4F32-B869-A539996FBEF7}">
      <dgm:prSet phldrT="[Text]"/>
      <dgm:spPr/>
      <dgm:t>
        <a:bodyPr lIns="0" rIns="0"/>
        <a:lstStyle/>
        <a:p>
          <a:pPr algn="r"/>
          <a:r>
            <a:rPr lang="en-US" dirty="0"/>
            <a:t>Discover their motivation: surveys, check in and stay interviews</a:t>
          </a:r>
        </a:p>
      </dgm:t>
    </dgm:pt>
    <dgm:pt modelId="{6FB0B5AA-6FB3-4F64-B2F9-061C20D6F5A8}" type="parTrans" cxnId="{CE1AF578-9C9E-47EE-8384-FEAC77281A3C}">
      <dgm:prSet/>
      <dgm:spPr/>
      <dgm:t>
        <a:bodyPr/>
        <a:lstStyle/>
        <a:p>
          <a:endParaRPr lang="en-US"/>
        </a:p>
      </dgm:t>
    </dgm:pt>
    <dgm:pt modelId="{46758D60-4939-4CFE-9D2A-69ACCAF0521A}" type="sibTrans" cxnId="{CE1AF578-9C9E-47EE-8384-FEAC77281A3C}">
      <dgm:prSet/>
      <dgm:spPr/>
      <dgm:t>
        <a:bodyPr/>
        <a:lstStyle/>
        <a:p>
          <a:endParaRPr lang="en-US"/>
        </a:p>
      </dgm:t>
    </dgm:pt>
    <dgm:pt modelId="{7E3E4C76-EBE9-481A-93E0-45A8160E9BBE}">
      <dgm:prSet phldrT="[Text]"/>
      <dgm:spPr/>
      <dgm:t>
        <a:bodyPr/>
        <a:lstStyle/>
        <a:p>
          <a:r>
            <a:rPr lang="en-US"/>
            <a:t>Happy </a:t>
          </a:r>
          <a:r>
            <a:rPr lang="en-US" dirty="0"/>
            <a:t>/ Engaged </a:t>
          </a:r>
        </a:p>
      </dgm:t>
    </dgm:pt>
    <dgm:pt modelId="{D57CD1D1-C9F2-445F-996E-7CA82B801189}" type="parTrans" cxnId="{5450BB59-1E48-46AC-B424-208B99F55E93}">
      <dgm:prSet/>
      <dgm:spPr/>
      <dgm:t>
        <a:bodyPr/>
        <a:lstStyle/>
        <a:p>
          <a:endParaRPr lang="en-US"/>
        </a:p>
      </dgm:t>
    </dgm:pt>
    <dgm:pt modelId="{EA2978A6-1F6D-4944-B4D7-02359082BEA5}" type="sibTrans" cxnId="{5450BB59-1E48-46AC-B424-208B99F55E93}">
      <dgm:prSet/>
      <dgm:spPr/>
      <dgm:t>
        <a:bodyPr/>
        <a:lstStyle/>
        <a:p>
          <a:endParaRPr lang="en-US"/>
        </a:p>
      </dgm:t>
    </dgm:pt>
    <dgm:pt modelId="{F8C52E46-B910-4724-8B0C-7712058B5747}">
      <dgm:prSet phldrT="[Text]"/>
      <dgm:spPr/>
      <dgm:t>
        <a:bodyPr lIns="0" rIns="0"/>
        <a:lstStyle/>
        <a:p>
          <a:r>
            <a:rPr lang="en-US" dirty="0"/>
            <a:t>Don’t neglect other quadrants to focus on them. </a:t>
          </a:r>
        </a:p>
      </dgm:t>
    </dgm:pt>
    <dgm:pt modelId="{13CE30D8-4426-4FCF-B16C-A341B2FF9CA4}" type="parTrans" cxnId="{400DC22A-1881-45B3-AA67-14E2A0278A3A}">
      <dgm:prSet/>
      <dgm:spPr/>
      <dgm:t>
        <a:bodyPr/>
        <a:lstStyle/>
        <a:p>
          <a:endParaRPr lang="en-US"/>
        </a:p>
      </dgm:t>
    </dgm:pt>
    <dgm:pt modelId="{2465B524-7E30-4EE1-BC4A-95A6084C3C14}" type="sibTrans" cxnId="{400DC22A-1881-45B3-AA67-14E2A0278A3A}">
      <dgm:prSet/>
      <dgm:spPr/>
      <dgm:t>
        <a:bodyPr/>
        <a:lstStyle/>
        <a:p>
          <a:endParaRPr lang="en-US"/>
        </a:p>
      </dgm:t>
    </dgm:pt>
    <dgm:pt modelId="{4AAE0A10-2347-49CC-AAE3-91D2B147F274}" type="pres">
      <dgm:prSet presAssocID="{4404BD11-E51F-4157-A22A-B97D5EF2962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BD42686-DAED-4F17-BD56-372EAB1E22E5}" type="pres">
      <dgm:prSet presAssocID="{4404BD11-E51F-4157-A22A-B97D5EF29622}" presName="children" presStyleCnt="0"/>
      <dgm:spPr/>
    </dgm:pt>
    <dgm:pt modelId="{8E11214D-BFC8-4A86-8270-9DC4E0584638}" type="pres">
      <dgm:prSet presAssocID="{4404BD11-E51F-4157-A22A-B97D5EF29622}" presName="child1group" presStyleCnt="0"/>
      <dgm:spPr/>
    </dgm:pt>
    <dgm:pt modelId="{C9BCB292-8F4B-42F7-8252-6E1E8C9D824D}" type="pres">
      <dgm:prSet presAssocID="{4404BD11-E51F-4157-A22A-B97D5EF29622}" presName="child1" presStyleLbl="bgAcc1" presStyleIdx="0" presStyleCnt="4" custScaleX="143398" custLinFactNeighborX="-5751"/>
      <dgm:spPr/>
    </dgm:pt>
    <dgm:pt modelId="{5A91E27D-2179-4C10-8633-6E6D8519D1E1}" type="pres">
      <dgm:prSet presAssocID="{4404BD11-E51F-4157-A22A-B97D5EF29622}" presName="child1Text" presStyleLbl="bgAcc1" presStyleIdx="0" presStyleCnt="4">
        <dgm:presLayoutVars>
          <dgm:bulletEnabled val="1"/>
        </dgm:presLayoutVars>
      </dgm:prSet>
      <dgm:spPr/>
    </dgm:pt>
    <dgm:pt modelId="{47753F28-3AF1-4D10-BEF5-03CE12B7A3B9}" type="pres">
      <dgm:prSet presAssocID="{4404BD11-E51F-4157-A22A-B97D5EF29622}" presName="child2group" presStyleCnt="0"/>
      <dgm:spPr/>
    </dgm:pt>
    <dgm:pt modelId="{46FC63CA-95B0-489A-967C-D7A5C6EBEAAE}" type="pres">
      <dgm:prSet presAssocID="{4404BD11-E51F-4157-A22A-B97D5EF29622}" presName="child2" presStyleLbl="bgAcc1" presStyleIdx="1" presStyleCnt="4" custScaleX="143950" custLinFactNeighborX="17481"/>
      <dgm:spPr/>
    </dgm:pt>
    <dgm:pt modelId="{D3AA8DE0-3F7D-43F2-BC8F-C29535CE1AED}" type="pres">
      <dgm:prSet presAssocID="{4404BD11-E51F-4157-A22A-B97D5EF29622}" presName="child2Text" presStyleLbl="bgAcc1" presStyleIdx="1" presStyleCnt="4">
        <dgm:presLayoutVars>
          <dgm:bulletEnabled val="1"/>
        </dgm:presLayoutVars>
      </dgm:prSet>
      <dgm:spPr/>
    </dgm:pt>
    <dgm:pt modelId="{2374509A-70E6-410A-A6FC-5E769CA0DBE0}" type="pres">
      <dgm:prSet presAssocID="{4404BD11-E51F-4157-A22A-B97D5EF29622}" presName="child3group" presStyleCnt="0"/>
      <dgm:spPr/>
    </dgm:pt>
    <dgm:pt modelId="{0289E6BB-867A-4200-98C2-629D61345535}" type="pres">
      <dgm:prSet presAssocID="{4404BD11-E51F-4157-A22A-B97D5EF29622}" presName="child3" presStyleLbl="bgAcc1" presStyleIdx="2" presStyleCnt="4" custScaleX="143398" custLinFactNeighborX="21188"/>
      <dgm:spPr/>
    </dgm:pt>
    <dgm:pt modelId="{A3A0D581-11A8-48F6-806B-8D4BB99AB353}" type="pres">
      <dgm:prSet presAssocID="{4404BD11-E51F-4157-A22A-B97D5EF29622}" presName="child3Text" presStyleLbl="bgAcc1" presStyleIdx="2" presStyleCnt="4">
        <dgm:presLayoutVars>
          <dgm:bulletEnabled val="1"/>
        </dgm:presLayoutVars>
      </dgm:prSet>
      <dgm:spPr/>
    </dgm:pt>
    <dgm:pt modelId="{C3A2011A-2C92-4365-B785-67AC5434C8D6}" type="pres">
      <dgm:prSet presAssocID="{4404BD11-E51F-4157-A22A-B97D5EF29622}" presName="child4group" presStyleCnt="0"/>
      <dgm:spPr/>
    </dgm:pt>
    <dgm:pt modelId="{89AC8BE3-DFEB-4554-9760-2B83BDE582B2}" type="pres">
      <dgm:prSet presAssocID="{4404BD11-E51F-4157-A22A-B97D5EF29622}" presName="child4" presStyleLbl="bgAcc1" presStyleIdx="3" presStyleCnt="4" custScaleX="143398" custLinFactNeighborX="-9734"/>
      <dgm:spPr/>
    </dgm:pt>
    <dgm:pt modelId="{BBEAEAAC-2966-40D2-9886-217F531EE14E}" type="pres">
      <dgm:prSet presAssocID="{4404BD11-E51F-4157-A22A-B97D5EF29622}" presName="child4Text" presStyleLbl="bgAcc1" presStyleIdx="3" presStyleCnt="4">
        <dgm:presLayoutVars>
          <dgm:bulletEnabled val="1"/>
        </dgm:presLayoutVars>
      </dgm:prSet>
      <dgm:spPr/>
    </dgm:pt>
    <dgm:pt modelId="{B5344515-5E21-46DE-BF08-629FA4CD6397}" type="pres">
      <dgm:prSet presAssocID="{4404BD11-E51F-4157-A22A-B97D5EF29622}" presName="childPlaceholder" presStyleCnt="0"/>
      <dgm:spPr/>
    </dgm:pt>
    <dgm:pt modelId="{829F9F5F-55CD-45B6-B4E0-9842C50996A6}" type="pres">
      <dgm:prSet presAssocID="{4404BD11-E51F-4157-A22A-B97D5EF29622}" presName="circle" presStyleCnt="0"/>
      <dgm:spPr/>
    </dgm:pt>
    <dgm:pt modelId="{D01B2F0C-8F92-499E-901A-1CC5A3199623}" type="pres">
      <dgm:prSet presAssocID="{4404BD11-E51F-4157-A22A-B97D5EF2962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5462903-752B-4AB8-9201-88EB206ACAFC}" type="pres">
      <dgm:prSet presAssocID="{4404BD11-E51F-4157-A22A-B97D5EF2962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1DBA222F-2F69-46F0-B19E-B49D28ECAC83}" type="pres">
      <dgm:prSet presAssocID="{4404BD11-E51F-4157-A22A-B97D5EF2962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4F4D90B-797F-4040-9BF3-43DB4862841D}" type="pres">
      <dgm:prSet presAssocID="{4404BD11-E51F-4157-A22A-B97D5EF2962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E096D6F-421C-4DD5-92C5-CE60596E3282}" type="pres">
      <dgm:prSet presAssocID="{4404BD11-E51F-4157-A22A-B97D5EF29622}" presName="quadrantPlaceholder" presStyleCnt="0"/>
      <dgm:spPr/>
    </dgm:pt>
    <dgm:pt modelId="{70EF8702-8CE3-47B7-A108-A7C1A7AC5866}" type="pres">
      <dgm:prSet presAssocID="{4404BD11-E51F-4157-A22A-B97D5EF29622}" presName="center1" presStyleLbl="fgShp" presStyleIdx="0" presStyleCnt="2" custScaleX="69047" custScaleY="53659" custLinFactY="-100000" custLinFactNeighborX="0" custLinFactNeighborY="-135732"/>
      <dgm:spPr>
        <a:prstGeom prst="leftRightArrow">
          <a:avLst/>
        </a:prstGeom>
      </dgm:spPr>
    </dgm:pt>
    <dgm:pt modelId="{7801D69D-B11F-4EC7-A3F0-49B283999D6C}" type="pres">
      <dgm:prSet presAssocID="{4404BD11-E51F-4157-A22A-B97D5EF29622}" presName="center2" presStyleLbl="fgShp" presStyleIdx="1" presStyleCnt="2" custScaleX="73363" custScaleY="53040" custLinFactY="100000" custLinFactNeighborX="0" custLinFactNeighborY="147877"/>
      <dgm:spPr>
        <a:prstGeom prst="leftRightArrow">
          <a:avLst/>
        </a:prstGeom>
      </dgm:spPr>
    </dgm:pt>
  </dgm:ptLst>
  <dgm:cxnLst>
    <dgm:cxn modelId="{E953E306-9E84-4F42-8079-46AB34C3D154}" type="presOf" srcId="{DC476CF3-3DCC-4730-BAB7-CC7FC730F3D2}" destId="{BBEAEAAC-2966-40D2-9886-217F531EE14E}" srcOrd="1" destOrd="1" presId="urn:microsoft.com/office/officeart/2005/8/layout/cycle4"/>
    <dgm:cxn modelId="{7F94F60A-3A3C-4A24-B138-11CA69504D12}" srcId="{4404BD11-E51F-4157-A22A-B97D5EF29622}" destId="{DDCBE4D0-4762-435F-9C14-162A8A0D5E06}" srcOrd="1" destOrd="0" parTransId="{B660772A-1948-49E8-8560-07AD091ABBFD}" sibTransId="{D26F4778-D531-4983-B98E-DC9F5CFB7D92}"/>
    <dgm:cxn modelId="{A42AF512-3936-46FC-AB13-A14A853401C4}" srcId="{DDCBE4D0-4762-435F-9C14-162A8A0D5E06}" destId="{83389F65-4A39-4F63-8FF5-89C153017817}" srcOrd="1" destOrd="0" parTransId="{ADD06B70-4870-4C92-A0BE-3D54BD79323F}" sibTransId="{F72B5026-129B-4AB5-B816-969BD9C72410}"/>
    <dgm:cxn modelId="{1343F227-90C8-4838-902A-D8A4A15F7FB0}" type="presOf" srcId="{E81379A1-C844-44AB-BE20-8809CF31A3B2}" destId="{89AC8BE3-DFEB-4554-9760-2B83BDE582B2}" srcOrd="0" destOrd="0" presId="urn:microsoft.com/office/officeart/2005/8/layout/cycle4"/>
    <dgm:cxn modelId="{400DC22A-1881-45B3-AA67-14E2A0278A3A}" srcId="{7E3E4C76-EBE9-481A-93E0-45A8160E9BBE}" destId="{F8C52E46-B910-4724-8B0C-7712058B5747}" srcOrd="2" destOrd="0" parTransId="{13CE30D8-4426-4FCF-B16C-A341B2FF9CA4}" sibTransId="{2465B524-7E30-4EE1-BC4A-95A6084C3C14}"/>
    <dgm:cxn modelId="{EBA87434-ED60-4C50-A94C-87531B49C127}" type="presOf" srcId="{9C0228BB-0FEE-40A9-AEA6-F5C2E9CD654E}" destId="{A3A0D581-11A8-48F6-806B-8D4BB99AB353}" srcOrd="1" destOrd="0" presId="urn:microsoft.com/office/officeart/2005/8/layout/cycle4"/>
    <dgm:cxn modelId="{9336CD34-F5D8-449F-9C09-24C8372E87CC}" type="presOf" srcId="{AE0CE1AF-A690-4C59-B34E-F68E8C3A990B}" destId="{C9BCB292-8F4B-42F7-8252-6E1E8C9D824D}" srcOrd="0" destOrd="0" presId="urn:microsoft.com/office/officeart/2005/8/layout/cycle4"/>
    <dgm:cxn modelId="{837DA365-164F-4449-B2E1-CB1958D24D23}" type="presOf" srcId="{6110D676-B42A-495E-A7BE-56AE06DC7040}" destId="{D3AA8DE0-3F7D-43F2-BC8F-C29535CE1AED}" srcOrd="1" destOrd="2" presId="urn:microsoft.com/office/officeart/2005/8/layout/cycle4"/>
    <dgm:cxn modelId="{72532D69-B7DF-422E-9BA5-8FFA1C692DDB}" type="presOf" srcId="{CE29FD1D-3B9E-4817-87F3-1B7017CF6F10}" destId="{46FC63CA-95B0-489A-967C-D7A5C6EBEAAE}" srcOrd="0" destOrd="0" presId="urn:microsoft.com/office/officeart/2005/8/layout/cycle4"/>
    <dgm:cxn modelId="{17D26E50-059B-497A-8B35-16DDF3305AB9}" srcId="{7E3E4C76-EBE9-481A-93E0-45A8160E9BBE}" destId="{E81379A1-C844-44AB-BE20-8809CF31A3B2}" srcOrd="0" destOrd="0" parTransId="{CC12C48A-D204-4333-B0CA-37297383375C}" sibTransId="{AAACB9B9-6E1E-47F0-9E7B-54BB0383D20D}"/>
    <dgm:cxn modelId="{956E7173-6E80-4526-BC77-2F55558D1C1D}" type="presOf" srcId="{F8C52E46-B910-4724-8B0C-7712058B5747}" destId="{BBEAEAAC-2966-40D2-9886-217F531EE14E}" srcOrd="1" destOrd="2" presId="urn:microsoft.com/office/officeart/2005/8/layout/cycle4"/>
    <dgm:cxn modelId="{5E52B653-3F4A-4C82-AC30-F673954EF30A}" type="presOf" srcId="{F8C52E46-B910-4724-8B0C-7712058B5747}" destId="{89AC8BE3-DFEB-4554-9760-2B83BDE582B2}" srcOrd="0" destOrd="2" presId="urn:microsoft.com/office/officeart/2005/8/layout/cycle4"/>
    <dgm:cxn modelId="{17031E76-23E8-4B4D-9634-3CF30DAE29AA}" srcId="{DDCBE4D0-4762-435F-9C14-162A8A0D5E06}" destId="{CE29FD1D-3B9E-4817-87F3-1B7017CF6F10}" srcOrd="0" destOrd="0" parTransId="{925E0F23-8BD3-470A-BC8D-9E635C18BCDB}" sibTransId="{D449B9C4-632A-41CB-98B5-C9D7DE6F759F}"/>
    <dgm:cxn modelId="{CE1AF578-9C9E-47EE-8384-FEAC77281A3C}" srcId="{208E866A-D15B-43CE-B891-9C51203DB72B}" destId="{D36677C2-4AFE-4F32-B869-A539996FBEF7}" srcOrd="1" destOrd="0" parTransId="{6FB0B5AA-6FB3-4F64-B2F9-061C20D6F5A8}" sibTransId="{46758D60-4939-4CFE-9D2A-69ACCAF0521A}"/>
    <dgm:cxn modelId="{5450BB59-1E48-46AC-B424-208B99F55E93}" srcId="{4404BD11-E51F-4157-A22A-B97D5EF29622}" destId="{7E3E4C76-EBE9-481A-93E0-45A8160E9BBE}" srcOrd="3" destOrd="0" parTransId="{D57CD1D1-C9F2-445F-996E-7CA82B801189}" sibTransId="{EA2978A6-1F6D-4944-B4D7-02359082BEA5}"/>
    <dgm:cxn modelId="{7B923F7F-CA5A-4F61-B93C-733FB192287E}" srcId="{588229DC-28A7-4B33-93B5-740D01BE8BF5}" destId="{AE0CE1AF-A690-4C59-B34E-F68E8C3A990B}" srcOrd="0" destOrd="0" parTransId="{C31FC9E1-912F-40DA-8D3F-6B11A27B80A5}" sibTransId="{F17B19A1-4D94-4B50-91CC-08DC963F0340}"/>
    <dgm:cxn modelId="{C3C27F80-9261-44B4-8069-14722717B3EB}" type="presOf" srcId="{DC476CF3-3DCC-4730-BAB7-CC7FC730F3D2}" destId="{89AC8BE3-DFEB-4554-9760-2B83BDE582B2}" srcOrd="0" destOrd="1" presId="urn:microsoft.com/office/officeart/2005/8/layout/cycle4"/>
    <dgm:cxn modelId="{EBBED781-1E7E-4ACF-8D1E-50DF3270BC45}" srcId="{DDCBE4D0-4762-435F-9C14-162A8A0D5E06}" destId="{6110D676-B42A-495E-A7BE-56AE06DC7040}" srcOrd="2" destOrd="0" parTransId="{0FBB7D32-3E00-4C53-9B23-D6EFFBDF5C27}" sibTransId="{711D70E6-8717-4BBB-AB65-BB5400F448A3}"/>
    <dgm:cxn modelId="{A3747684-62DE-4BC8-B137-8325BA1CBE7C}" type="presOf" srcId="{CE29FD1D-3B9E-4817-87F3-1B7017CF6F10}" destId="{D3AA8DE0-3F7D-43F2-BC8F-C29535CE1AED}" srcOrd="1" destOrd="0" presId="urn:microsoft.com/office/officeart/2005/8/layout/cycle4"/>
    <dgm:cxn modelId="{2607418B-7D34-4841-968F-589DEDA5A194}" type="presOf" srcId="{83389F65-4A39-4F63-8FF5-89C153017817}" destId="{46FC63CA-95B0-489A-967C-D7A5C6EBEAAE}" srcOrd="0" destOrd="1" presId="urn:microsoft.com/office/officeart/2005/8/layout/cycle4"/>
    <dgm:cxn modelId="{A2D0AE9F-71F3-4B9E-9C83-4D02A51281BF}" type="presOf" srcId="{9C0228BB-0FEE-40A9-AEA6-F5C2E9CD654E}" destId="{0289E6BB-867A-4200-98C2-629D61345535}" srcOrd="0" destOrd="0" presId="urn:microsoft.com/office/officeart/2005/8/layout/cycle4"/>
    <dgm:cxn modelId="{604458B1-51E5-4508-801C-2BEFF4BF8B0C}" srcId="{7E3E4C76-EBE9-481A-93E0-45A8160E9BBE}" destId="{DC476CF3-3DCC-4730-BAB7-CC7FC730F3D2}" srcOrd="1" destOrd="0" parTransId="{22E2534E-3B03-4AC6-AB30-3531A4D86F25}" sibTransId="{91FC2C25-4D97-4F1F-9AAC-267F5C0AFC7E}"/>
    <dgm:cxn modelId="{749B22BC-EBDC-4216-94B9-B10603881497}" type="presOf" srcId="{D36677C2-4AFE-4F32-B869-A539996FBEF7}" destId="{0289E6BB-867A-4200-98C2-629D61345535}" srcOrd="0" destOrd="1" presId="urn:microsoft.com/office/officeart/2005/8/layout/cycle4"/>
    <dgm:cxn modelId="{F49CDAC0-24FA-40E2-86EE-38F355D77A30}" type="presOf" srcId="{4404BD11-E51F-4157-A22A-B97D5EF29622}" destId="{4AAE0A10-2347-49CC-AAE3-91D2B147F274}" srcOrd="0" destOrd="0" presId="urn:microsoft.com/office/officeart/2005/8/layout/cycle4"/>
    <dgm:cxn modelId="{5A028AC2-EF84-4297-B9A6-1FB132FEB601}" srcId="{4404BD11-E51F-4157-A22A-B97D5EF29622}" destId="{208E866A-D15B-43CE-B891-9C51203DB72B}" srcOrd="2" destOrd="0" parTransId="{8D0DB0A1-1672-4E08-8FE6-BE895E203D53}" sibTransId="{A891E9A1-EF73-4225-AF59-DAF49B5EDC22}"/>
    <dgm:cxn modelId="{79A05DC4-FCC5-49FF-9100-B575EA843548}" type="presOf" srcId="{DDCBE4D0-4762-435F-9C14-162A8A0D5E06}" destId="{95462903-752B-4AB8-9201-88EB206ACAFC}" srcOrd="0" destOrd="0" presId="urn:microsoft.com/office/officeart/2005/8/layout/cycle4"/>
    <dgm:cxn modelId="{32EEC0C5-D478-48DA-9928-095340712C8A}" type="presOf" srcId="{AE0CE1AF-A690-4C59-B34E-F68E8C3A990B}" destId="{5A91E27D-2179-4C10-8633-6E6D8519D1E1}" srcOrd="1" destOrd="0" presId="urn:microsoft.com/office/officeart/2005/8/layout/cycle4"/>
    <dgm:cxn modelId="{42612FC7-2847-4C7D-ABF7-1BAE3D545184}" type="presOf" srcId="{208E866A-D15B-43CE-B891-9C51203DB72B}" destId="{1DBA222F-2F69-46F0-B19E-B49D28ECAC83}" srcOrd="0" destOrd="0" presId="urn:microsoft.com/office/officeart/2005/8/layout/cycle4"/>
    <dgm:cxn modelId="{411D33C8-85D1-4C49-A8ED-42C98E738E24}" type="presOf" srcId="{6110D676-B42A-495E-A7BE-56AE06DC7040}" destId="{46FC63CA-95B0-489A-967C-D7A5C6EBEAAE}" srcOrd="0" destOrd="2" presId="urn:microsoft.com/office/officeart/2005/8/layout/cycle4"/>
    <dgm:cxn modelId="{E8E0DCC9-7758-407F-B8D0-DB341BC60D1D}" type="presOf" srcId="{588229DC-28A7-4B33-93B5-740D01BE8BF5}" destId="{D01B2F0C-8F92-499E-901A-1CC5A3199623}" srcOrd="0" destOrd="0" presId="urn:microsoft.com/office/officeart/2005/8/layout/cycle4"/>
    <dgm:cxn modelId="{51C4BDCD-54C3-4FD9-AC2A-DDA1E4504B1B}" type="presOf" srcId="{D36677C2-4AFE-4F32-B869-A539996FBEF7}" destId="{A3A0D581-11A8-48F6-806B-8D4BB99AB353}" srcOrd="1" destOrd="1" presId="urn:microsoft.com/office/officeart/2005/8/layout/cycle4"/>
    <dgm:cxn modelId="{D69917CF-1FF8-46FF-8583-8CCA0E00BDF6}" type="presOf" srcId="{7E3E4C76-EBE9-481A-93E0-45A8160E9BBE}" destId="{C4F4D90B-797F-4040-9BF3-43DB4862841D}" srcOrd="0" destOrd="0" presId="urn:microsoft.com/office/officeart/2005/8/layout/cycle4"/>
    <dgm:cxn modelId="{D13411DC-99C6-46AC-9C10-9D383A5887FB}" type="presOf" srcId="{83389F65-4A39-4F63-8FF5-89C153017817}" destId="{D3AA8DE0-3F7D-43F2-BC8F-C29535CE1AED}" srcOrd="1" destOrd="1" presId="urn:microsoft.com/office/officeart/2005/8/layout/cycle4"/>
    <dgm:cxn modelId="{CFC4DEE2-1203-4A51-8195-2F34336E9F4D}" type="presOf" srcId="{E81379A1-C844-44AB-BE20-8809CF31A3B2}" destId="{BBEAEAAC-2966-40D2-9886-217F531EE14E}" srcOrd="1" destOrd="0" presId="urn:microsoft.com/office/officeart/2005/8/layout/cycle4"/>
    <dgm:cxn modelId="{510918F0-C9FB-4AE4-A301-7EC3A08F2938}" srcId="{4404BD11-E51F-4157-A22A-B97D5EF29622}" destId="{588229DC-28A7-4B33-93B5-740D01BE8BF5}" srcOrd="0" destOrd="0" parTransId="{C9943AC1-1AC9-4D14-8572-C2F51D8FC5B2}" sibTransId="{700DF9DB-0DB3-47B6-8730-ED43016BCF64}"/>
    <dgm:cxn modelId="{B0373BFA-42E0-4060-881B-0C99377615A9}" srcId="{208E866A-D15B-43CE-B891-9C51203DB72B}" destId="{9C0228BB-0FEE-40A9-AEA6-F5C2E9CD654E}" srcOrd="0" destOrd="0" parTransId="{2B133345-77C5-4E24-BBA7-EBAD8B6397DC}" sibTransId="{19E56A92-DC8B-42A6-90A2-0C9517AAC791}"/>
    <dgm:cxn modelId="{0E5E2B16-0EDF-4E75-BA7A-40FCE48ADA9C}" type="presParOf" srcId="{4AAE0A10-2347-49CC-AAE3-91D2B147F274}" destId="{7BD42686-DAED-4F17-BD56-372EAB1E22E5}" srcOrd="0" destOrd="0" presId="urn:microsoft.com/office/officeart/2005/8/layout/cycle4"/>
    <dgm:cxn modelId="{CD9060C3-3CD4-460E-9BC3-40F775E59F4E}" type="presParOf" srcId="{7BD42686-DAED-4F17-BD56-372EAB1E22E5}" destId="{8E11214D-BFC8-4A86-8270-9DC4E0584638}" srcOrd="0" destOrd="0" presId="urn:microsoft.com/office/officeart/2005/8/layout/cycle4"/>
    <dgm:cxn modelId="{3CDF3B56-DABE-4618-BF5F-43E54928550E}" type="presParOf" srcId="{8E11214D-BFC8-4A86-8270-9DC4E0584638}" destId="{C9BCB292-8F4B-42F7-8252-6E1E8C9D824D}" srcOrd="0" destOrd="0" presId="urn:microsoft.com/office/officeart/2005/8/layout/cycle4"/>
    <dgm:cxn modelId="{ED245AEA-62FC-4EB3-B810-43C50DB2BF9D}" type="presParOf" srcId="{8E11214D-BFC8-4A86-8270-9DC4E0584638}" destId="{5A91E27D-2179-4C10-8633-6E6D8519D1E1}" srcOrd="1" destOrd="0" presId="urn:microsoft.com/office/officeart/2005/8/layout/cycle4"/>
    <dgm:cxn modelId="{0FADB04E-6BD7-4E0B-B3CD-F3BD98B2114E}" type="presParOf" srcId="{7BD42686-DAED-4F17-BD56-372EAB1E22E5}" destId="{47753F28-3AF1-4D10-BEF5-03CE12B7A3B9}" srcOrd="1" destOrd="0" presId="urn:microsoft.com/office/officeart/2005/8/layout/cycle4"/>
    <dgm:cxn modelId="{D1ACA2C0-DA8C-4400-A8AB-09E96FFABDE8}" type="presParOf" srcId="{47753F28-3AF1-4D10-BEF5-03CE12B7A3B9}" destId="{46FC63CA-95B0-489A-967C-D7A5C6EBEAAE}" srcOrd="0" destOrd="0" presId="urn:microsoft.com/office/officeart/2005/8/layout/cycle4"/>
    <dgm:cxn modelId="{B9A038AD-260F-4D2F-916E-FED026080C6F}" type="presParOf" srcId="{47753F28-3AF1-4D10-BEF5-03CE12B7A3B9}" destId="{D3AA8DE0-3F7D-43F2-BC8F-C29535CE1AED}" srcOrd="1" destOrd="0" presId="urn:microsoft.com/office/officeart/2005/8/layout/cycle4"/>
    <dgm:cxn modelId="{55A94282-F81F-4867-97BD-F964E3A06C96}" type="presParOf" srcId="{7BD42686-DAED-4F17-BD56-372EAB1E22E5}" destId="{2374509A-70E6-410A-A6FC-5E769CA0DBE0}" srcOrd="2" destOrd="0" presId="urn:microsoft.com/office/officeart/2005/8/layout/cycle4"/>
    <dgm:cxn modelId="{F4343636-F528-4412-8516-212AC2083110}" type="presParOf" srcId="{2374509A-70E6-410A-A6FC-5E769CA0DBE0}" destId="{0289E6BB-867A-4200-98C2-629D61345535}" srcOrd="0" destOrd="0" presId="urn:microsoft.com/office/officeart/2005/8/layout/cycle4"/>
    <dgm:cxn modelId="{D3375D65-E681-42A4-9AB8-A5E8184A94A4}" type="presParOf" srcId="{2374509A-70E6-410A-A6FC-5E769CA0DBE0}" destId="{A3A0D581-11A8-48F6-806B-8D4BB99AB353}" srcOrd="1" destOrd="0" presId="urn:microsoft.com/office/officeart/2005/8/layout/cycle4"/>
    <dgm:cxn modelId="{C652B1C7-00DE-4434-A3F4-510517BC1490}" type="presParOf" srcId="{7BD42686-DAED-4F17-BD56-372EAB1E22E5}" destId="{C3A2011A-2C92-4365-B785-67AC5434C8D6}" srcOrd="3" destOrd="0" presId="urn:microsoft.com/office/officeart/2005/8/layout/cycle4"/>
    <dgm:cxn modelId="{C078A9C0-592E-4B58-B641-CAC0F2189861}" type="presParOf" srcId="{C3A2011A-2C92-4365-B785-67AC5434C8D6}" destId="{89AC8BE3-DFEB-4554-9760-2B83BDE582B2}" srcOrd="0" destOrd="0" presId="urn:microsoft.com/office/officeart/2005/8/layout/cycle4"/>
    <dgm:cxn modelId="{677836D2-A722-497C-B8DB-A5CDD385B69A}" type="presParOf" srcId="{C3A2011A-2C92-4365-B785-67AC5434C8D6}" destId="{BBEAEAAC-2966-40D2-9886-217F531EE14E}" srcOrd="1" destOrd="0" presId="urn:microsoft.com/office/officeart/2005/8/layout/cycle4"/>
    <dgm:cxn modelId="{AD1185D4-35A1-4C5A-A518-77E8C2550711}" type="presParOf" srcId="{7BD42686-DAED-4F17-BD56-372EAB1E22E5}" destId="{B5344515-5E21-46DE-BF08-629FA4CD6397}" srcOrd="4" destOrd="0" presId="urn:microsoft.com/office/officeart/2005/8/layout/cycle4"/>
    <dgm:cxn modelId="{6BC6B725-D690-45D7-ACB9-75DBA040840C}" type="presParOf" srcId="{4AAE0A10-2347-49CC-AAE3-91D2B147F274}" destId="{829F9F5F-55CD-45B6-B4E0-9842C50996A6}" srcOrd="1" destOrd="0" presId="urn:microsoft.com/office/officeart/2005/8/layout/cycle4"/>
    <dgm:cxn modelId="{E699D60C-EE56-47C7-8B55-F301FCA091F2}" type="presParOf" srcId="{829F9F5F-55CD-45B6-B4E0-9842C50996A6}" destId="{D01B2F0C-8F92-499E-901A-1CC5A3199623}" srcOrd="0" destOrd="0" presId="urn:microsoft.com/office/officeart/2005/8/layout/cycle4"/>
    <dgm:cxn modelId="{618632EC-9970-4251-9D77-44170A2CFD12}" type="presParOf" srcId="{829F9F5F-55CD-45B6-B4E0-9842C50996A6}" destId="{95462903-752B-4AB8-9201-88EB206ACAFC}" srcOrd="1" destOrd="0" presId="urn:microsoft.com/office/officeart/2005/8/layout/cycle4"/>
    <dgm:cxn modelId="{C0BF23CF-25BD-401E-B7C8-5A87B7953148}" type="presParOf" srcId="{829F9F5F-55CD-45B6-B4E0-9842C50996A6}" destId="{1DBA222F-2F69-46F0-B19E-B49D28ECAC83}" srcOrd="2" destOrd="0" presId="urn:microsoft.com/office/officeart/2005/8/layout/cycle4"/>
    <dgm:cxn modelId="{93675E87-36BD-4536-AA7F-E319216D00A8}" type="presParOf" srcId="{829F9F5F-55CD-45B6-B4E0-9842C50996A6}" destId="{C4F4D90B-797F-4040-9BF3-43DB4862841D}" srcOrd="3" destOrd="0" presId="urn:microsoft.com/office/officeart/2005/8/layout/cycle4"/>
    <dgm:cxn modelId="{1BAA7201-A8D8-49E6-B862-33B34077B460}" type="presParOf" srcId="{829F9F5F-55CD-45B6-B4E0-9842C50996A6}" destId="{3E096D6F-421C-4DD5-92C5-CE60596E3282}" srcOrd="4" destOrd="0" presId="urn:microsoft.com/office/officeart/2005/8/layout/cycle4"/>
    <dgm:cxn modelId="{2BCE115F-595F-4B5E-A374-E7387F11E260}" type="presParOf" srcId="{4AAE0A10-2347-49CC-AAE3-91D2B147F274}" destId="{70EF8702-8CE3-47B7-A108-A7C1A7AC5866}" srcOrd="2" destOrd="0" presId="urn:microsoft.com/office/officeart/2005/8/layout/cycle4"/>
    <dgm:cxn modelId="{2AD11F38-7B1A-430F-A94F-64464587BD93}" type="presParOf" srcId="{4AAE0A10-2347-49CC-AAE3-91D2B147F274}" destId="{7801D69D-B11F-4EC7-A3F0-49B283999D6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24C23FC-79B5-4DAE-A10A-0CD7D28DD5B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43907B5-309C-4732-B13C-A7A2694B7F46}">
      <dgm:prSet/>
      <dgm:spPr/>
      <dgm:t>
        <a:bodyPr/>
        <a:lstStyle/>
        <a:p>
          <a:pPr>
            <a:defRPr b="1"/>
          </a:pPr>
          <a:r>
            <a:rPr lang="en-US"/>
            <a:t>Teach the ‘why’ </a:t>
          </a:r>
        </a:p>
      </dgm:t>
    </dgm:pt>
    <dgm:pt modelId="{2185BCC0-3A42-4BF5-A0E7-6E2F1E48C797}" type="parTrans" cxnId="{98683D1E-B0EC-4B17-A908-C9E687BA33B5}">
      <dgm:prSet/>
      <dgm:spPr/>
      <dgm:t>
        <a:bodyPr/>
        <a:lstStyle/>
        <a:p>
          <a:endParaRPr lang="en-US"/>
        </a:p>
      </dgm:t>
    </dgm:pt>
    <dgm:pt modelId="{DF3F29E6-FCC4-489A-B90C-F40E3AB9B3C6}" type="sibTrans" cxnId="{98683D1E-B0EC-4B17-A908-C9E687BA33B5}">
      <dgm:prSet/>
      <dgm:spPr/>
      <dgm:t>
        <a:bodyPr/>
        <a:lstStyle/>
        <a:p>
          <a:endParaRPr lang="en-US"/>
        </a:p>
      </dgm:t>
    </dgm:pt>
    <dgm:pt modelId="{A0E83630-95D8-4D9F-88F4-25FF0E5F7A36}">
      <dgm:prSet/>
      <dgm:spPr/>
      <dgm:t>
        <a:bodyPr/>
        <a:lstStyle/>
        <a:p>
          <a:r>
            <a:rPr lang="en-US" dirty="0"/>
            <a:t>Need greater meaning and purpose </a:t>
          </a:r>
        </a:p>
      </dgm:t>
    </dgm:pt>
    <dgm:pt modelId="{ACE400B0-D497-44A2-8DFA-62FEBC60FDF4}" type="parTrans" cxnId="{8FBF442E-54DB-44CF-A62E-AB8977BA93BD}">
      <dgm:prSet/>
      <dgm:spPr/>
      <dgm:t>
        <a:bodyPr/>
        <a:lstStyle/>
        <a:p>
          <a:endParaRPr lang="en-US"/>
        </a:p>
      </dgm:t>
    </dgm:pt>
    <dgm:pt modelId="{E9E507DB-618F-4403-995D-851854557B5A}" type="sibTrans" cxnId="{8FBF442E-54DB-44CF-A62E-AB8977BA93BD}">
      <dgm:prSet/>
      <dgm:spPr/>
      <dgm:t>
        <a:bodyPr/>
        <a:lstStyle/>
        <a:p>
          <a:endParaRPr lang="en-US"/>
        </a:p>
      </dgm:t>
    </dgm:pt>
    <dgm:pt modelId="{781A22CA-391B-465C-B349-EE45C2533803}">
      <dgm:prSet/>
      <dgm:spPr/>
      <dgm:t>
        <a:bodyPr/>
        <a:lstStyle/>
        <a:p>
          <a:pPr>
            <a:defRPr b="1"/>
          </a:pPr>
          <a:r>
            <a:rPr lang="en-US"/>
            <a:t>Culture of coaching </a:t>
          </a:r>
        </a:p>
      </dgm:t>
    </dgm:pt>
    <dgm:pt modelId="{46B146E6-81AF-4243-9EFD-9CE5678B36E8}" type="parTrans" cxnId="{AE568016-EF75-485D-A12B-1BE08ACDD650}">
      <dgm:prSet/>
      <dgm:spPr/>
      <dgm:t>
        <a:bodyPr/>
        <a:lstStyle/>
        <a:p>
          <a:endParaRPr lang="en-US"/>
        </a:p>
      </dgm:t>
    </dgm:pt>
    <dgm:pt modelId="{97D897ED-EAF8-4843-A253-2229A9AA2A56}" type="sibTrans" cxnId="{AE568016-EF75-485D-A12B-1BE08ACDD650}">
      <dgm:prSet/>
      <dgm:spPr/>
      <dgm:t>
        <a:bodyPr/>
        <a:lstStyle/>
        <a:p>
          <a:endParaRPr lang="en-US"/>
        </a:p>
      </dgm:t>
    </dgm:pt>
    <dgm:pt modelId="{6E2C19F6-4614-4524-86B0-7A0996521534}">
      <dgm:prSet/>
      <dgm:spPr/>
      <dgm:t>
        <a:bodyPr/>
        <a:lstStyle/>
        <a:p>
          <a:r>
            <a:rPr lang="en-US" dirty="0"/>
            <a:t>Or do we give feedback annually? </a:t>
          </a:r>
        </a:p>
      </dgm:t>
    </dgm:pt>
    <dgm:pt modelId="{7095A944-F066-40F4-A207-769087130AE0}" type="parTrans" cxnId="{0A7D2644-E9EB-4372-9CB8-E337EC97AE7E}">
      <dgm:prSet/>
      <dgm:spPr/>
      <dgm:t>
        <a:bodyPr/>
        <a:lstStyle/>
        <a:p>
          <a:endParaRPr lang="en-US"/>
        </a:p>
      </dgm:t>
    </dgm:pt>
    <dgm:pt modelId="{C4E0EED0-2F46-45DC-9D52-1A8A2FA67DC3}" type="sibTrans" cxnId="{0A7D2644-E9EB-4372-9CB8-E337EC97AE7E}">
      <dgm:prSet/>
      <dgm:spPr/>
      <dgm:t>
        <a:bodyPr/>
        <a:lstStyle/>
        <a:p>
          <a:endParaRPr lang="en-US"/>
        </a:p>
      </dgm:t>
    </dgm:pt>
    <dgm:pt modelId="{A39469CD-341D-453F-8449-F5084E644BF3}">
      <dgm:prSet/>
      <dgm:spPr/>
      <dgm:t>
        <a:bodyPr/>
        <a:lstStyle/>
        <a:p>
          <a:pPr>
            <a:defRPr b="1"/>
          </a:pPr>
          <a:r>
            <a:rPr lang="en-GB"/>
            <a:t>Mentoring </a:t>
          </a:r>
          <a:endParaRPr lang="en-US"/>
        </a:p>
      </dgm:t>
    </dgm:pt>
    <dgm:pt modelId="{7AEEBBC1-D8CD-4DFD-8386-0C1CEA80EB77}" type="parTrans" cxnId="{827DA3BA-DCE7-4E1C-A0A4-FE145DE79D5C}">
      <dgm:prSet/>
      <dgm:spPr/>
      <dgm:t>
        <a:bodyPr/>
        <a:lstStyle/>
        <a:p>
          <a:endParaRPr lang="en-US"/>
        </a:p>
      </dgm:t>
    </dgm:pt>
    <dgm:pt modelId="{186F0DAF-FF82-4D54-804E-F7A57E37E5D9}" type="sibTrans" cxnId="{827DA3BA-DCE7-4E1C-A0A4-FE145DE79D5C}">
      <dgm:prSet/>
      <dgm:spPr/>
      <dgm:t>
        <a:bodyPr/>
        <a:lstStyle/>
        <a:p>
          <a:endParaRPr lang="en-US"/>
        </a:p>
      </dgm:t>
    </dgm:pt>
    <dgm:pt modelId="{D3A7C788-2921-4F05-8465-39AC41286C50}">
      <dgm:prSet/>
      <dgm:spPr/>
      <dgm:t>
        <a:bodyPr/>
        <a:lstStyle/>
        <a:p>
          <a:r>
            <a:rPr lang="en-GB" dirty="0"/>
            <a:t>Do current leaders know how to mentor </a:t>
          </a:r>
          <a:endParaRPr lang="en-US" dirty="0"/>
        </a:p>
      </dgm:t>
    </dgm:pt>
    <dgm:pt modelId="{7F059721-54FF-4A1A-8818-9B7CE3B03F2D}" type="parTrans" cxnId="{5AAD8295-8F50-4349-AB04-FB76D6DF83B8}">
      <dgm:prSet/>
      <dgm:spPr/>
      <dgm:t>
        <a:bodyPr/>
        <a:lstStyle/>
        <a:p>
          <a:endParaRPr lang="en-US"/>
        </a:p>
      </dgm:t>
    </dgm:pt>
    <dgm:pt modelId="{055EA265-0652-4790-AECB-4C37F25512B2}" type="sibTrans" cxnId="{5AAD8295-8F50-4349-AB04-FB76D6DF83B8}">
      <dgm:prSet/>
      <dgm:spPr/>
      <dgm:t>
        <a:bodyPr/>
        <a:lstStyle/>
        <a:p>
          <a:endParaRPr lang="en-US"/>
        </a:p>
      </dgm:t>
    </dgm:pt>
    <dgm:pt modelId="{54808512-9957-40BA-AC7D-79F90C507235}">
      <dgm:prSet/>
      <dgm:spPr/>
      <dgm:t>
        <a:bodyPr/>
        <a:lstStyle/>
        <a:p>
          <a:pPr>
            <a:defRPr b="1"/>
          </a:pPr>
          <a:r>
            <a:rPr lang="en-GB"/>
            <a:t>Reward those who excel </a:t>
          </a:r>
          <a:endParaRPr lang="en-US"/>
        </a:p>
      </dgm:t>
    </dgm:pt>
    <dgm:pt modelId="{2F8576A6-027A-43E8-B7DE-0829EEAFE879}" type="parTrans" cxnId="{F6A560FF-1340-4742-B994-D750F580CD7E}">
      <dgm:prSet/>
      <dgm:spPr/>
      <dgm:t>
        <a:bodyPr/>
        <a:lstStyle/>
        <a:p>
          <a:endParaRPr lang="en-US"/>
        </a:p>
      </dgm:t>
    </dgm:pt>
    <dgm:pt modelId="{4E6B6280-7F7C-46C6-990E-C610E5F81280}" type="sibTrans" cxnId="{F6A560FF-1340-4742-B994-D750F580CD7E}">
      <dgm:prSet/>
      <dgm:spPr/>
      <dgm:t>
        <a:bodyPr/>
        <a:lstStyle/>
        <a:p>
          <a:endParaRPr lang="en-US"/>
        </a:p>
      </dgm:t>
    </dgm:pt>
    <dgm:pt modelId="{45037664-E3BD-4242-9E61-881882CCB19B}">
      <dgm:prSet/>
      <dgm:spPr/>
      <dgm:t>
        <a:bodyPr/>
        <a:lstStyle/>
        <a:p>
          <a:r>
            <a:rPr lang="en-GB" dirty="0"/>
            <a:t>Requires culture of innovation </a:t>
          </a:r>
          <a:endParaRPr lang="en-US" dirty="0"/>
        </a:p>
      </dgm:t>
    </dgm:pt>
    <dgm:pt modelId="{66E2C714-A361-4EF2-8ECE-C78DFAF4CD9A}" type="parTrans" cxnId="{FE7CB27D-3930-4446-9DC8-28FE7BDF76AA}">
      <dgm:prSet/>
      <dgm:spPr/>
      <dgm:t>
        <a:bodyPr/>
        <a:lstStyle/>
        <a:p>
          <a:endParaRPr lang="en-US"/>
        </a:p>
      </dgm:t>
    </dgm:pt>
    <dgm:pt modelId="{8BD41C31-52B6-4788-BC24-82A4BF049509}" type="sibTrans" cxnId="{FE7CB27D-3930-4446-9DC8-28FE7BDF76AA}">
      <dgm:prSet/>
      <dgm:spPr/>
      <dgm:t>
        <a:bodyPr/>
        <a:lstStyle/>
        <a:p>
          <a:endParaRPr lang="en-US"/>
        </a:p>
      </dgm:t>
    </dgm:pt>
    <dgm:pt modelId="{890FF240-26A6-4218-AFEB-7A02F65651B5}">
      <dgm:prSet/>
      <dgm:spPr/>
      <dgm:t>
        <a:bodyPr/>
        <a:lstStyle/>
        <a:p>
          <a:pPr>
            <a:defRPr b="1"/>
          </a:pPr>
          <a:r>
            <a:rPr lang="en-GB"/>
            <a:t>Release people to lead </a:t>
          </a:r>
          <a:endParaRPr lang="en-US"/>
        </a:p>
      </dgm:t>
    </dgm:pt>
    <dgm:pt modelId="{3FFF9BF6-9907-4949-B734-1162B236417A}" type="parTrans" cxnId="{A4D86CF2-A2A7-45FF-B5F0-3A417A9C535F}">
      <dgm:prSet/>
      <dgm:spPr/>
      <dgm:t>
        <a:bodyPr/>
        <a:lstStyle/>
        <a:p>
          <a:endParaRPr lang="en-US"/>
        </a:p>
      </dgm:t>
    </dgm:pt>
    <dgm:pt modelId="{6CA5A7A4-AADA-4C20-822C-3E18D01B1058}" type="sibTrans" cxnId="{A4D86CF2-A2A7-45FF-B5F0-3A417A9C535F}">
      <dgm:prSet/>
      <dgm:spPr/>
      <dgm:t>
        <a:bodyPr/>
        <a:lstStyle/>
        <a:p>
          <a:endParaRPr lang="en-US"/>
        </a:p>
      </dgm:t>
    </dgm:pt>
    <dgm:pt modelId="{F5A1DD31-0A63-49C6-90E0-5E7CB8E78210}">
      <dgm:prSet custT="1"/>
      <dgm:spPr/>
      <dgm:t>
        <a:bodyPr/>
        <a:lstStyle/>
        <a:p>
          <a:r>
            <a:rPr lang="en-GB" sz="1400" dirty="0"/>
            <a:t>Freshmen need to play, too</a:t>
          </a:r>
          <a:endParaRPr lang="en-US" sz="1400" dirty="0"/>
        </a:p>
      </dgm:t>
    </dgm:pt>
    <dgm:pt modelId="{CFD07BEB-CD32-4B1E-9658-898B2CDBECBA}" type="parTrans" cxnId="{595C02EB-62FE-476A-925F-B43E735526C9}">
      <dgm:prSet/>
      <dgm:spPr/>
      <dgm:t>
        <a:bodyPr/>
        <a:lstStyle/>
        <a:p>
          <a:endParaRPr lang="en-US"/>
        </a:p>
      </dgm:t>
    </dgm:pt>
    <dgm:pt modelId="{F97B0398-FAF7-4E7E-9DC1-6045A5E213E6}" type="sibTrans" cxnId="{595C02EB-62FE-476A-925F-B43E735526C9}">
      <dgm:prSet/>
      <dgm:spPr/>
      <dgm:t>
        <a:bodyPr/>
        <a:lstStyle/>
        <a:p>
          <a:endParaRPr lang="en-US"/>
        </a:p>
      </dgm:t>
    </dgm:pt>
    <dgm:pt modelId="{E0AB4D10-4F89-489C-A373-865A4BF44AAE}" type="pres">
      <dgm:prSet presAssocID="{A24C23FC-79B5-4DAE-A10A-0CD7D28DD5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E8ED4C-59E1-44F1-A373-A6067EF26C5C}" type="pres">
      <dgm:prSet presAssocID="{A43907B5-309C-4732-B13C-A7A2694B7F46}" presName="root" presStyleCnt="0"/>
      <dgm:spPr/>
    </dgm:pt>
    <dgm:pt modelId="{4C5D77CB-0E05-4537-A025-E13883DBAF9D}" type="pres">
      <dgm:prSet presAssocID="{A43907B5-309C-4732-B13C-A7A2694B7F46}" presName="rootComposite" presStyleCnt="0"/>
      <dgm:spPr/>
    </dgm:pt>
    <dgm:pt modelId="{998A49A8-0EB2-44FF-9F39-7AB85264AD99}" type="pres">
      <dgm:prSet presAssocID="{A43907B5-309C-4732-B13C-A7A2694B7F46}" presName="rootText" presStyleLbl="node1" presStyleIdx="0" presStyleCnt="5"/>
      <dgm:spPr/>
    </dgm:pt>
    <dgm:pt modelId="{02895F42-C099-47B4-8BBE-8C2784DD9BA4}" type="pres">
      <dgm:prSet presAssocID="{A43907B5-309C-4732-B13C-A7A2694B7F46}" presName="rootConnector" presStyleLbl="node1" presStyleIdx="0" presStyleCnt="5"/>
      <dgm:spPr/>
    </dgm:pt>
    <dgm:pt modelId="{3D6D4E04-B71F-46BC-90D4-FA174B058325}" type="pres">
      <dgm:prSet presAssocID="{A43907B5-309C-4732-B13C-A7A2694B7F46}" presName="childShape" presStyleCnt="0"/>
      <dgm:spPr/>
    </dgm:pt>
    <dgm:pt modelId="{07275D07-58AB-4CAD-AF40-5EE46F0B35A9}" type="pres">
      <dgm:prSet presAssocID="{ACE400B0-D497-44A2-8DFA-62FEBC60FDF4}" presName="Name13" presStyleLbl="parChTrans1D2" presStyleIdx="0" presStyleCnt="5"/>
      <dgm:spPr/>
    </dgm:pt>
    <dgm:pt modelId="{4BD3BDB2-B9FE-4FBB-9737-7F4D040C8B7A}" type="pres">
      <dgm:prSet presAssocID="{A0E83630-95D8-4D9F-88F4-25FF0E5F7A36}" presName="childText" presStyleLbl="bgAcc1" presStyleIdx="0" presStyleCnt="5" custScaleY="160816">
        <dgm:presLayoutVars>
          <dgm:bulletEnabled val="1"/>
        </dgm:presLayoutVars>
      </dgm:prSet>
      <dgm:spPr/>
    </dgm:pt>
    <dgm:pt modelId="{CB222E89-1F43-4DFA-BD83-5D2E77B207A2}" type="pres">
      <dgm:prSet presAssocID="{781A22CA-391B-465C-B349-EE45C2533803}" presName="root" presStyleCnt="0"/>
      <dgm:spPr/>
    </dgm:pt>
    <dgm:pt modelId="{48624B15-5F23-4DE4-B0B2-942A04B2AF3C}" type="pres">
      <dgm:prSet presAssocID="{781A22CA-391B-465C-B349-EE45C2533803}" presName="rootComposite" presStyleCnt="0"/>
      <dgm:spPr/>
    </dgm:pt>
    <dgm:pt modelId="{AF60AC49-1C59-4698-A3CA-4D7E7DEF36C2}" type="pres">
      <dgm:prSet presAssocID="{781A22CA-391B-465C-B349-EE45C2533803}" presName="rootText" presStyleLbl="node1" presStyleIdx="1" presStyleCnt="5"/>
      <dgm:spPr/>
    </dgm:pt>
    <dgm:pt modelId="{A72D08AF-6C75-4AA8-AFC5-1235BA547CA2}" type="pres">
      <dgm:prSet presAssocID="{781A22CA-391B-465C-B349-EE45C2533803}" presName="rootConnector" presStyleLbl="node1" presStyleIdx="1" presStyleCnt="5"/>
      <dgm:spPr/>
    </dgm:pt>
    <dgm:pt modelId="{7A090F43-7282-458D-A573-66EFC6561954}" type="pres">
      <dgm:prSet presAssocID="{781A22CA-391B-465C-B349-EE45C2533803}" presName="childShape" presStyleCnt="0"/>
      <dgm:spPr/>
    </dgm:pt>
    <dgm:pt modelId="{E5B1EB0D-7DB5-4C41-BD58-DD79CF1C3491}" type="pres">
      <dgm:prSet presAssocID="{7095A944-F066-40F4-A207-769087130AE0}" presName="Name13" presStyleLbl="parChTrans1D2" presStyleIdx="1" presStyleCnt="5"/>
      <dgm:spPr/>
    </dgm:pt>
    <dgm:pt modelId="{CE76D03C-7046-4D50-AC5C-0B7BA66D62A8}" type="pres">
      <dgm:prSet presAssocID="{6E2C19F6-4614-4524-86B0-7A0996521534}" presName="childText" presStyleLbl="bgAcc1" presStyleIdx="1" presStyleCnt="5" custScaleY="160816">
        <dgm:presLayoutVars>
          <dgm:bulletEnabled val="1"/>
        </dgm:presLayoutVars>
      </dgm:prSet>
      <dgm:spPr/>
    </dgm:pt>
    <dgm:pt modelId="{83E7FA63-0A83-44BB-88C3-C34627CB602E}" type="pres">
      <dgm:prSet presAssocID="{A39469CD-341D-453F-8449-F5084E644BF3}" presName="root" presStyleCnt="0"/>
      <dgm:spPr/>
    </dgm:pt>
    <dgm:pt modelId="{B6E0DDE5-F438-4ECC-94D5-400B921A44AF}" type="pres">
      <dgm:prSet presAssocID="{A39469CD-341D-453F-8449-F5084E644BF3}" presName="rootComposite" presStyleCnt="0"/>
      <dgm:spPr/>
    </dgm:pt>
    <dgm:pt modelId="{D2BEB1A5-83CD-44C2-B9A9-3B624A1EF20A}" type="pres">
      <dgm:prSet presAssocID="{A39469CD-341D-453F-8449-F5084E644BF3}" presName="rootText" presStyleLbl="node1" presStyleIdx="2" presStyleCnt="5"/>
      <dgm:spPr/>
    </dgm:pt>
    <dgm:pt modelId="{D0662DAA-2DD9-4CD8-A3B3-58BE6124C84D}" type="pres">
      <dgm:prSet presAssocID="{A39469CD-341D-453F-8449-F5084E644BF3}" presName="rootConnector" presStyleLbl="node1" presStyleIdx="2" presStyleCnt="5"/>
      <dgm:spPr/>
    </dgm:pt>
    <dgm:pt modelId="{3E8BF8E0-4A98-4FCA-BBCB-433532E86525}" type="pres">
      <dgm:prSet presAssocID="{A39469CD-341D-453F-8449-F5084E644BF3}" presName="childShape" presStyleCnt="0"/>
      <dgm:spPr/>
    </dgm:pt>
    <dgm:pt modelId="{F7B697FD-C16F-4E43-A3E5-DC1DAFFE72D6}" type="pres">
      <dgm:prSet presAssocID="{7F059721-54FF-4A1A-8818-9B7CE3B03F2D}" presName="Name13" presStyleLbl="parChTrans1D2" presStyleIdx="2" presStyleCnt="5"/>
      <dgm:spPr/>
    </dgm:pt>
    <dgm:pt modelId="{B5B18FC5-0261-4D8B-81C2-069A0DAFB2B9}" type="pres">
      <dgm:prSet presAssocID="{D3A7C788-2921-4F05-8465-39AC41286C50}" presName="childText" presStyleLbl="bgAcc1" presStyleIdx="2" presStyleCnt="5" custScaleY="160816">
        <dgm:presLayoutVars>
          <dgm:bulletEnabled val="1"/>
        </dgm:presLayoutVars>
      </dgm:prSet>
      <dgm:spPr/>
    </dgm:pt>
    <dgm:pt modelId="{B7C86ADD-BDF0-44BA-B67B-18316BFB7D67}" type="pres">
      <dgm:prSet presAssocID="{54808512-9957-40BA-AC7D-79F90C507235}" presName="root" presStyleCnt="0"/>
      <dgm:spPr/>
    </dgm:pt>
    <dgm:pt modelId="{235EFC24-D23D-4494-8B03-234271C7E69C}" type="pres">
      <dgm:prSet presAssocID="{54808512-9957-40BA-AC7D-79F90C507235}" presName="rootComposite" presStyleCnt="0"/>
      <dgm:spPr/>
    </dgm:pt>
    <dgm:pt modelId="{9C17D797-4FAF-4362-89DC-1D5BFB3B1A50}" type="pres">
      <dgm:prSet presAssocID="{54808512-9957-40BA-AC7D-79F90C507235}" presName="rootText" presStyleLbl="node1" presStyleIdx="3" presStyleCnt="5"/>
      <dgm:spPr/>
    </dgm:pt>
    <dgm:pt modelId="{F536712C-CCA1-4217-A9D5-DC53FFCADFF7}" type="pres">
      <dgm:prSet presAssocID="{54808512-9957-40BA-AC7D-79F90C507235}" presName="rootConnector" presStyleLbl="node1" presStyleIdx="3" presStyleCnt="5"/>
      <dgm:spPr/>
    </dgm:pt>
    <dgm:pt modelId="{B5CC4EF6-F294-4B71-B7D4-830722DEB623}" type="pres">
      <dgm:prSet presAssocID="{54808512-9957-40BA-AC7D-79F90C507235}" presName="childShape" presStyleCnt="0"/>
      <dgm:spPr/>
    </dgm:pt>
    <dgm:pt modelId="{8B26CB29-1612-482B-9E7C-62124EA609B5}" type="pres">
      <dgm:prSet presAssocID="{66E2C714-A361-4EF2-8ECE-C78DFAF4CD9A}" presName="Name13" presStyleLbl="parChTrans1D2" presStyleIdx="3" presStyleCnt="5"/>
      <dgm:spPr/>
    </dgm:pt>
    <dgm:pt modelId="{D90266D8-8674-48E5-B15C-AE85CB4CA14A}" type="pres">
      <dgm:prSet presAssocID="{45037664-E3BD-4242-9E61-881882CCB19B}" presName="childText" presStyleLbl="bgAcc1" presStyleIdx="3" presStyleCnt="5" custScaleY="160816">
        <dgm:presLayoutVars>
          <dgm:bulletEnabled val="1"/>
        </dgm:presLayoutVars>
      </dgm:prSet>
      <dgm:spPr/>
    </dgm:pt>
    <dgm:pt modelId="{B0A7EE0D-6EFE-48AE-ABA6-877E6B7842EF}" type="pres">
      <dgm:prSet presAssocID="{890FF240-26A6-4218-AFEB-7A02F65651B5}" presName="root" presStyleCnt="0"/>
      <dgm:spPr/>
    </dgm:pt>
    <dgm:pt modelId="{3D6AA809-DF08-433B-A8EF-AB55580FB106}" type="pres">
      <dgm:prSet presAssocID="{890FF240-26A6-4218-AFEB-7A02F65651B5}" presName="rootComposite" presStyleCnt="0"/>
      <dgm:spPr/>
    </dgm:pt>
    <dgm:pt modelId="{8E4ED7A0-829E-4ACE-B3E1-0A9F0326DE24}" type="pres">
      <dgm:prSet presAssocID="{890FF240-26A6-4218-AFEB-7A02F65651B5}" presName="rootText" presStyleLbl="node1" presStyleIdx="4" presStyleCnt="5"/>
      <dgm:spPr/>
    </dgm:pt>
    <dgm:pt modelId="{3CE2EC14-727F-47DB-80DD-5A1AF7B45348}" type="pres">
      <dgm:prSet presAssocID="{890FF240-26A6-4218-AFEB-7A02F65651B5}" presName="rootConnector" presStyleLbl="node1" presStyleIdx="4" presStyleCnt="5"/>
      <dgm:spPr/>
    </dgm:pt>
    <dgm:pt modelId="{C1D31AFC-A1B7-4CA6-BDCB-5EB2DCBD7A9C}" type="pres">
      <dgm:prSet presAssocID="{890FF240-26A6-4218-AFEB-7A02F65651B5}" presName="childShape" presStyleCnt="0"/>
      <dgm:spPr/>
    </dgm:pt>
    <dgm:pt modelId="{7CE204FD-D2A6-419A-AD38-E4A3F3B204CE}" type="pres">
      <dgm:prSet presAssocID="{CFD07BEB-CD32-4B1E-9658-898B2CDBECBA}" presName="Name13" presStyleLbl="parChTrans1D2" presStyleIdx="4" presStyleCnt="5"/>
      <dgm:spPr/>
    </dgm:pt>
    <dgm:pt modelId="{89CB9A1F-FAE4-4CA4-A306-1D080A6683C4}" type="pres">
      <dgm:prSet presAssocID="{F5A1DD31-0A63-49C6-90E0-5E7CB8E78210}" presName="childText" presStyleLbl="bgAcc1" presStyleIdx="4" presStyleCnt="5" custScaleY="160816">
        <dgm:presLayoutVars>
          <dgm:bulletEnabled val="1"/>
        </dgm:presLayoutVars>
      </dgm:prSet>
      <dgm:spPr/>
    </dgm:pt>
  </dgm:ptLst>
  <dgm:cxnLst>
    <dgm:cxn modelId="{5911A406-31ED-4FC9-AC05-8F507279142A}" type="presOf" srcId="{45037664-E3BD-4242-9E61-881882CCB19B}" destId="{D90266D8-8674-48E5-B15C-AE85CB4CA14A}" srcOrd="0" destOrd="0" presId="urn:microsoft.com/office/officeart/2005/8/layout/hierarchy3"/>
    <dgm:cxn modelId="{D10CDB0A-B9E7-4518-B5EA-AA6F5DF66A7E}" type="presOf" srcId="{CFD07BEB-CD32-4B1E-9658-898B2CDBECBA}" destId="{7CE204FD-D2A6-419A-AD38-E4A3F3B204CE}" srcOrd="0" destOrd="0" presId="urn:microsoft.com/office/officeart/2005/8/layout/hierarchy3"/>
    <dgm:cxn modelId="{AE568016-EF75-485D-A12B-1BE08ACDD650}" srcId="{A24C23FC-79B5-4DAE-A10A-0CD7D28DD5BA}" destId="{781A22CA-391B-465C-B349-EE45C2533803}" srcOrd="1" destOrd="0" parTransId="{46B146E6-81AF-4243-9EFD-9CE5678B36E8}" sibTransId="{97D897ED-EAF8-4843-A253-2229A9AA2A56}"/>
    <dgm:cxn modelId="{CCB9A01A-3C90-46B4-95F3-39F4D4FED687}" type="presOf" srcId="{A39469CD-341D-453F-8449-F5084E644BF3}" destId="{D0662DAA-2DD9-4CD8-A3B3-58BE6124C84D}" srcOrd="1" destOrd="0" presId="urn:microsoft.com/office/officeart/2005/8/layout/hierarchy3"/>
    <dgm:cxn modelId="{98683D1E-B0EC-4B17-A908-C9E687BA33B5}" srcId="{A24C23FC-79B5-4DAE-A10A-0CD7D28DD5BA}" destId="{A43907B5-309C-4732-B13C-A7A2694B7F46}" srcOrd="0" destOrd="0" parTransId="{2185BCC0-3A42-4BF5-A0E7-6E2F1E48C797}" sibTransId="{DF3F29E6-FCC4-489A-B90C-F40E3AB9B3C6}"/>
    <dgm:cxn modelId="{8FBF442E-54DB-44CF-A62E-AB8977BA93BD}" srcId="{A43907B5-309C-4732-B13C-A7A2694B7F46}" destId="{A0E83630-95D8-4D9F-88F4-25FF0E5F7A36}" srcOrd="0" destOrd="0" parTransId="{ACE400B0-D497-44A2-8DFA-62FEBC60FDF4}" sibTransId="{E9E507DB-618F-4403-995D-851854557B5A}"/>
    <dgm:cxn modelId="{1E34BD30-AA59-4CC8-87F5-51D682919709}" type="presOf" srcId="{A24C23FC-79B5-4DAE-A10A-0CD7D28DD5BA}" destId="{E0AB4D10-4F89-489C-A373-865A4BF44AAE}" srcOrd="0" destOrd="0" presId="urn:microsoft.com/office/officeart/2005/8/layout/hierarchy3"/>
    <dgm:cxn modelId="{99CB1332-3C43-4447-B269-A1E72E4EDA29}" type="presOf" srcId="{D3A7C788-2921-4F05-8465-39AC41286C50}" destId="{B5B18FC5-0261-4D8B-81C2-069A0DAFB2B9}" srcOrd="0" destOrd="0" presId="urn:microsoft.com/office/officeart/2005/8/layout/hierarchy3"/>
    <dgm:cxn modelId="{9DBCCD36-BBE0-4013-BF4E-9C2CEA3C8836}" type="presOf" srcId="{781A22CA-391B-465C-B349-EE45C2533803}" destId="{A72D08AF-6C75-4AA8-AFC5-1235BA547CA2}" srcOrd="1" destOrd="0" presId="urn:microsoft.com/office/officeart/2005/8/layout/hierarchy3"/>
    <dgm:cxn modelId="{7625CD37-6E99-4DDA-B65B-B5C07C3AE81B}" type="presOf" srcId="{6E2C19F6-4614-4524-86B0-7A0996521534}" destId="{CE76D03C-7046-4D50-AC5C-0B7BA66D62A8}" srcOrd="0" destOrd="0" presId="urn:microsoft.com/office/officeart/2005/8/layout/hierarchy3"/>
    <dgm:cxn modelId="{1EB0323E-D333-4F69-9A95-48464DAF84F9}" type="presOf" srcId="{A0E83630-95D8-4D9F-88F4-25FF0E5F7A36}" destId="{4BD3BDB2-B9FE-4FBB-9737-7F4D040C8B7A}" srcOrd="0" destOrd="0" presId="urn:microsoft.com/office/officeart/2005/8/layout/hierarchy3"/>
    <dgm:cxn modelId="{1379B55B-906D-48F3-B866-F818BE2D0BEF}" type="presOf" srcId="{A39469CD-341D-453F-8449-F5084E644BF3}" destId="{D2BEB1A5-83CD-44C2-B9A9-3B624A1EF20A}" srcOrd="0" destOrd="0" presId="urn:microsoft.com/office/officeart/2005/8/layout/hierarchy3"/>
    <dgm:cxn modelId="{BC1B9441-508E-4131-A9EA-F16FC5195C09}" type="presOf" srcId="{A43907B5-309C-4732-B13C-A7A2694B7F46}" destId="{998A49A8-0EB2-44FF-9F39-7AB85264AD99}" srcOrd="0" destOrd="0" presId="urn:microsoft.com/office/officeart/2005/8/layout/hierarchy3"/>
    <dgm:cxn modelId="{0A7D2644-E9EB-4372-9CB8-E337EC97AE7E}" srcId="{781A22CA-391B-465C-B349-EE45C2533803}" destId="{6E2C19F6-4614-4524-86B0-7A0996521534}" srcOrd="0" destOrd="0" parTransId="{7095A944-F066-40F4-A207-769087130AE0}" sibTransId="{C4E0EED0-2F46-45DC-9D52-1A8A2FA67DC3}"/>
    <dgm:cxn modelId="{C956C164-0C96-46A3-B6D3-A21110EBFD7F}" type="presOf" srcId="{54808512-9957-40BA-AC7D-79F90C507235}" destId="{9C17D797-4FAF-4362-89DC-1D5BFB3B1A50}" srcOrd="0" destOrd="0" presId="urn:microsoft.com/office/officeart/2005/8/layout/hierarchy3"/>
    <dgm:cxn modelId="{57CABE76-68CC-421C-A9F6-82CED7811E5E}" type="presOf" srcId="{F5A1DD31-0A63-49C6-90E0-5E7CB8E78210}" destId="{89CB9A1F-FAE4-4CA4-A306-1D080A6683C4}" srcOrd="0" destOrd="0" presId="urn:microsoft.com/office/officeart/2005/8/layout/hierarchy3"/>
    <dgm:cxn modelId="{13214057-12DE-44C5-BB49-FB41007D446D}" type="presOf" srcId="{7095A944-F066-40F4-A207-769087130AE0}" destId="{E5B1EB0D-7DB5-4C41-BD58-DD79CF1C3491}" srcOrd="0" destOrd="0" presId="urn:microsoft.com/office/officeart/2005/8/layout/hierarchy3"/>
    <dgm:cxn modelId="{E6017F7D-AF46-4E95-9AA2-17D81816DC27}" type="presOf" srcId="{781A22CA-391B-465C-B349-EE45C2533803}" destId="{AF60AC49-1C59-4698-A3CA-4D7E7DEF36C2}" srcOrd="0" destOrd="0" presId="urn:microsoft.com/office/officeart/2005/8/layout/hierarchy3"/>
    <dgm:cxn modelId="{FE7CB27D-3930-4446-9DC8-28FE7BDF76AA}" srcId="{54808512-9957-40BA-AC7D-79F90C507235}" destId="{45037664-E3BD-4242-9E61-881882CCB19B}" srcOrd="0" destOrd="0" parTransId="{66E2C714-A361-4EF2-8ECE-C78DFAF4CD9A}" sibTransId="{8BD41C31-52B6-4788-BC24-82A4BF049509}"/>
    <dgm:cxn modelId="{95BDB382-0DA0-4C62-9593-64767A42F4E6}" type="presOf" srcId="{7F059721-54FF-4A1A-8818-9B7CE3B03F2D}" destId="{F7B697FD-C16F-4E43-A3E5-DC1DAFFE72D6}" srcOrd="0" destOrd="0" presId="urn:microsoft.com/office/officeart/2005/8/layout/hierarchy3"/>
    <dgm:cxn modelId="{17448988-87C7-4B33-AD2B-B9A4202E5405}" type="presOf" srcId="{890FF240-26A6-4218-AFEB-7A02F65651B5}" destId="{3CE2EC14-727F-47DB-80DD-5A1AF7B45348}" srcOrd="1" destOrd="0" presId="urn:microsoft.com/office/officeart/2005/8/layout/hierarchy3"/>
    <dgm:cxn modelId="{2681FB89-3C5B-4998-B67A-ED05655789AB}" type="presOf" srcId="{890FF240-26A6-4218-AFEB-7A02F65651B5}" destId="{8E4ED7A0-829E-4ACE-B3E1-0A9F0326DE24}" srcOrd="0" destOrd="0" presId="urn:microsoft.com/office/officeart/2005/8/layout/hierarchy3"/>
    <dgm:cxn modelId="{5AAD8295-8F50-4349-AB04-FB76D6DF83B8}" srcId="{A39469CD-341D-453F-8449-F5084E644BF3}" destId="{D3A7C788-2921-4F05-8465-39AC41286C50}" srcOrd="0" destOrd="0" parTransId="{7F059721-54FF-4A1A-8818-9B7CE3B03F2D}" sibTransId="{055EA265-0652-4790-AECB-4C37F25512B2}"/>
    <dgm:cxn modelId="{827DA3BA-DCE7-4E1C-A0A4-FE145DE79D5C}" srcId="{A24C23FC-79B5-4DAE-A10A-0CD7D28DD5BA}" destId="{A39469CD-341D-453F-8449-F5084E644BF3}" srcOrd="2" destOrd="0" parTransId="{7AEEBBC1-D8CD-4DFD-8386-0C1CEA80EB77}" sibTransId="{186F0DAF-FF82-4D54-804E-F7A57E37E5D9}"/>
    <dgm:cxn modelId="{BA28B4D4-D056-4142-8452-06A8AAAD89F8}" type="presOf" srcId="{66E2C714-A361-4EF2-8ECE-C78DFAF4CD9A}" destId="{8B26CB29-1612-482B-9E7C-62124EA609B5}" srcOrd="0" destOrd="0" presId="urn:microsoft.com/office/officeart/2005/8/layout/hierarchy3"/>
    <dgm:cxn modelId="{C65935DB-41E9-4249-993E-63E085411996}" type="presOf" srcId="{54808512-9957-40BA-AC7D-79F90C507235}" destId="{F536712C-CCA1-4217-A9D5-DC53FFCADFF7}" srcOrd="1" destOrd="0" presId="urn:microsoft.com/office/officeart/2005/8/layout/hierarchy3"/>
    <dgm:cxn modelId="{FB25A8DB-C024-4DD4-B0A5-1CAA87386BD6}" type="presOf" srcId="{A43907B5-309C-4732-B13C-A7A2694B7F46}" destId="{02895F42-C099-47B4-8BBE-8C2784DD9BA4}" srcOrd="1" destOrd="0" presId="urn:microsoft.com/office/officeart/2005/8/layout/hierarchy3"/>
    <dgm:cxn modelId="{595C02EB-62FE-476A-925F-B43E735526C9}" srcId="{890FF240-26A6-4218-AFEB-7A02F65651B5}" destId="{F5A1DD31-0A63-49C6-90E0-5E7CB8E78210}" srcOrd="0" destOrd="0" parTransId="{CFD07BEB-CD32-4B1E-9658-898B2CDBECBA}" sibTransId="{F97B0398-FAF7-4E7E-9DC1-6045A5E213E6}"/>
    <dgm:cxn modelId="{3B4E70F0-6199-4B67-A5AE-7183733F9028}" type="presOf" srcId="{ACE400B0-D497-44A2-8DFA-62FEBC60FDF4}" destId="{07275D07-58AB-4CAD-AF40-5EE46F0B35A9}" srcOrd="0" destOrd="0" presId="urn:microsoft.com/office/officeart/2005/8/layout/hierarchy3"/>
    <dgm:cxn modelId="{A4D86CF2-A2A7-45FF-B5F0-3A417A9C535F}" srcId="{A24C23FC-79B5-4DAE-A10A-0CD7D28DD5BA}" destId="{890FF240-26A6-4218-AFEB-7A02F65651B5}" srcOrd="4" destOrd="0" parTransId="{3FFF9BF6-9907-4949-B734-1162B236417A}" sibTransId="{6CA5A7A4-AADA-4C20-822C-3E18D01B1058}"/>
    <dgm:cxn modelId="{F6A560FF-1340-4742-B994-D750F580CD7E}" srcId="{A24C23FC-79B5-4DAE-A10A-0CD7D28DD5BA}" destId="{54808512-9957-40BA-AC7D-79F90C507235}" srcOrd="3" destOrd="0" parTransId="{2F8576A6-027A-43E8-B7DE-0829EEAFE879}" sibTransId="{4E6B6280-7F7C-46C6-990E-C610E5F81280}"/>
    <dgm:cxn modelId="{986AA23F-E3B5-4BFF-AD21-DF46ED434545}" type="presParOf" srcId="{E0AB4D10-4F89-489C-A373-865A4BF44AAE}" destId="{89E8ED4C-59E1-44F1-A373-A6067EF26C5C}" srcOrd="0" destOrd="0" presId="urn:microsoft.com/office/officeart/2005/8/layout/hierarchy3"/>
    <dgm:cxn modelId="{5D23F244-8420-499E-AFF2-FEEF18A401AB}" type="presParOf" srcId="{89E8ED4C-59E1-44F1-A373-A6067EF26C5C}" destId="{4C5D77CB-0E05-4537-A025-E13883DBAF9D}" srcOrd="0" destOrd="0" presId="urn:microsoft.com/office/officeart/2005/8/layout/hierarchy3"/>
    <dgm:cxn modelId="{5F63487A-4D1F-4225-9936-EBD6CFAED128}" type="presParOf" srcId="{4C5D77CB-0E05-4537-A025-E13883DBAF9D}" destId="{998A49A8-0EB2-44FF-9F39-7AB85264AD99}" srcOrd="0" destOrd="0" presId="urn:microsoft.com/office/officeart/2005/8/layout/hierarchy3"/>
    <dgm:cxn modelId="{B66F8846-6889-4191-A837-4FFED69E9E6C}" type="presParOf" srcId="{4C5D77CB-0E05-4537-A025-E13883DBAF9D}" destId="{02895F42-C099-47B4-8BBE-8C2784DD9BA4}" srcOrd="1" destOrd="0" presId="urn:microsoft.com/office/officeart/2005/8/layout/hierarchy3"/>
    <dgm:cxn modelId="{3B89FF29-B1C9-46F6-9AEC-92340EAE2C72}" type="presParOf" srcId="{89E8ED4C-59E1-44F1-A373-A6067EF26C5C}" destId="{3D6D4E04-B71F-46BC-90D4-FA174B058325}" srcOrd="1" destOrd="0" presId="urn:microsoft.com/office/officeart/2005/8/layout/hierarchy3"/>
    <dgm:cxn modelId="{C6C667EF-B81F-49C4-B102-CF32562F1472}" type="presParOf" srcId="{3D6D4E04-B71F-46BC-90D4-FA174B058325}" destId="{07275D07-58AB-4CAD-AF40-5EE46F0B35A9}" srcOrd="0" destOrd="0" presId="urn:microsoft.com/office/officeart/2005/8/layout/hierarchy3"/>
    <dgm:cxn modelId="{5CA58447-3696-40FE-98B6-BC1BB232DA05}" type="presParOf" srcId="{3D6D4E04-B71F-46BC-90D4-FA174B058325}" destId="{4BD3BDB2-B9FE-4FBB-9737-7F4D040C8B7A}" srcOrd="1" destOrd="0" presId="urn:microsoft.com/office/officeart/2005/8/layout/hierarchy3"/>
    <dgm:cxn modelId="{1C784717-FABA-4B51-B65A-AFD4C0B26C5A}" type="presParOf" srcId="{E0AB4D10-4F89-489C-A373-865A4BF44AAE}" destId="{CB222E89-1F43-4DFA-BD83-5D2E77B207A2}" srcOrd="1" destOrd="0" presId="urn:microsoft.com/office/officeart/2005/8/layout/hierarchy3"/>
    <dgm:cxn modelId="{AE80F303-DB79-4427-AF2D-FCD80B3EF104}" type="presParOf" srcId="{CB222E89-1F43-4DFA-BD83-5D2E77B207A2}" destId="{48624B15-5F23-4DE4-B0B2-942A04B2AF3C}" srcOrd="0" destOrd="0" presId="urn:microsoft.com/office/officeart/2005/8/layout/hierarchy3"/>
    <dgm:cxn modelId="{B984000C-A909-4022-8477-B283EAB1FA20}" type="presParOf" srcId="{48624B15-5F23-4DE4-B0B2-942A04B2AF3C}" destId="{AF60AC49-1C59-4698-A3CA-4D7E7DEF36C2}" srcOrd="0" destOrd="0" presId="urn:microsoft.com/office/officeart/2005/8/layout/hierarchy3"/>
    <dgm:cxn modelId="{2F9F0D07-5761-4DEB-B77C-102A236800F3}" type="presParOf" srcId="{48624B15-5F23-4DE4-B0B2-942A04B2AF3C}" destId="{A72D08AF-6C75-4AA8-AFC5-1235BA547CA2}" srcOrd="1" destOrd="0" presId="urn:microsoft.com/office/officeart/2005/8/layout/hierarchy3"/>
    <dgm:cxn modelId="{7884FB1D-7DD1-4A2A-B11C-B9C8D6D3F515}" type="presParOf" srcId="{CB222E89-1F43-4DFA-BD83-5D2E77B207A2}" destId="{7A090F43-7282-458D-A573-66EFC6561954}" srcOrd="1" destOrd="0" presId="urn:microsoft.com/office/officeart/2005/8/layout/hierarchy3"/>
    <dgm:cxn modelId="{DF48AC86-AD34-470A-B23F-562020F10F83}" type="presParOf" srcId="{7A090F43-7282-458D-A573-66EFC6561954}" destId="{E5B1EB0D-7DB5-4C41-BD58-DD79CF1C3491}" srcOrd="0" destOrd="0" presId="urn:microsoft.com/office/officeart/2005/8/layout/hierarchy3"/>
    <dgm:cxn modelId="{F5F831F3-8E10-4FF2-B7E7-2FB2121DD1D1}" type="presParOf" srcId="{7A090F43-7282-458D-A573-66EFC6561954}" destId="{CE76D03C-7046-4D50-AC5C-0B7BA66D62A8}" srcOrd="1" destOrd="0" presId="urn:microsoft.com/office/officeart/2005/8/layout/hierarchy3"/>
    <dgm:cxn modelId="{0403EDDC-6151-47FB-BC33-E6BBB3835859}" type="presParOf" srcId="{E0AB4D10-4F89-489C-A373-865A4BF44AAE}" destId="{83E7FA63-0A83-44BB-88C3-C34627CB602E}" srcOrd="2" destOrd="0" presId="urn:microsoft.com/office/officeart/2005/8/layout/hierarchy3"/>
    <dgm:cxn modelId="{346BEE3C-BD53-414B-A0B8-8A06993BFF00}" type="presParOf" srcId="{83E7FA63-0A83-44BB-88C3-C34627CB602E}" destId="{B6E0DDE5-F438-4ECC-94D5-400B921A44AF}" srcOrd="0" destOrd="0" presId="urn:microsoft.com/office/officeart/2005/8/layout/hierarchy3"/>
    <dgm:cxn modelId="{39E24AD6-D311-4881-8D3D-6D6169F2AB1B}" type="presParOf" srcId="{B6E0DDE5-F438-4ECC-94D5-400B921A44AF}" destId="{D2BEB1A5-83CD-44C2-B9A9-3B624A1EF20A}" srcOrd="0" destOrd="0" presId="urn:microsoft.com/office/officeart/2005/8/layout/hierarchy3"/>
    <dgm:cxn modelId="{F40832B0-84E4-49C2-9FB0-17CACA8990A6}" type="presParOf" srcId="{B6E0DDE5-F438-4ECC-94D5-400B921A44AF}" destId="{D0662DAA-2DD9-4CD8-A3B3-58BE6124C84D}" srcOrd="1" destOrd="0" presId="urn:microsoft.com/office/officeart/2005/8/layout/hierarchy3"/>
    <dgm:cxn modelId="{2319684F-DF03-4529-8CE9-12AB61AC3327}" type="presParOf" srcId="{83E7FA63-0A83-44BB-88C3-C34627CB602E}" destId="{3E8BF8E0-4A98-4FCA-BBCB-433532E86525}" srcOrd="1" destOrd="0" presId="urn:microsoft.com/office/officeart/2005/8/layout/hierarchy3"/>
    <dgm:cxn modelId="{D0604578-E5F4-4601-9C55-0670A435D883}" type="presParOf" srcId="{3E8BF8E0-4A98-4FCA-BBCB-433532E86525}" destId="{F7B697FD-C16F-4E43-A3E5-DC1DAFFE72D6}" srcOrd="0" destOrd="0" presId="urn:microsoft.com/office/officeart/2005/8/layout/hierarchy3"/>
    <dgm:cxn modelId="{4A33E771-A66E-4430-AE43-903768502750}" type="presParOf" srcId="{3E8BF8E0-4A98-4FCA-BBCB-433532E86525}" destId="{B5B18FC5-0261-4D8B-81C2-069A0DAFB2B9}" srcOrd="1" destOrd="0" presId="urn:microsoft.com/office/officeart/2005/8/layout/hierarchy3"/>
    <dgm:cxn modelId="{D57F3C03-0BFF-4107-9BA7-F042CDB9A087}" type="presParOf" srcId="{E0AB4D10-4F89-489C-A373-865A4BF44AAE}" destId="{B7C86ADD-BDF0-44BA-B67B-18316BFB7D67}" srcOrd="3" destOrd="0" presId="urn:microsoft.com/office/officeart/2005/8/layout/hierarchy3"/>
    <dgm:cxn modelId="{6AAABC2C-72BA-4DE0-B0EF-5BCD54B10CC8}" type="presParOf" srcId="{B7C86ADD-BDF0-44BA-B67B-18316BFB7D67}" destId="{235EFC24-D23D-4494-8B03-234271C7E69C}" srcOrd="0" destOrd="0" presId="urn:microsoft.com/office/officeart/2005/8/layout/hierarchy3"/>
    <dgm:cxn modelId="{5872ECD1-4866-458F-8DFA-0982F1FB6663}" type="presParOf" srcId="{235EFC24-D23D-4494-8B03-234271C7E69C}" destId="{9C17D797-4FAF-4362-89DC-1D5BFB3B1A50}" srcOrd="0" destOrd="0" presId="urn:microsoft.com/office/officeart/2005/8/layout/hierarchy3"/>
    <dgm:cxn modelId="{CC8E3FF8-ECA1-4E7B-8606-010BC5EE5F69}" type="presParOf" srcId="{235EFC24-D23D-4494-8B03-234271C7E69C}" destId="{F536712C-CCA1-4217-A9D5-DC53FFCADFF7}" srcOrd="1" destOrd="0" presId="urn:microsoft.com/office/officeart/2005/8/layout/hierarchy3"/>
    <dgm:cxn modelId="{4733A70B-C113-41EE-963C-18EF8C3D4B95}" type="presParOf" srcId="{B7C86ADD-BDF0-44BA-B67B-18316BFB7D67}" destId="{B5CC4EF6-F294-4B71-B7D4-830722DEB623}" srcOrd="1" destOrd="0" presId="urn:microsoft.com/office/officeart/2005/8/layout/hierarchy3"/>
    <dgm:cxn modelId="{61F7F71E-5740-47AF-ACF7-29EB79610A20}" type="presParOf" srcId="{B5CC4EF6-F294-4B71-B7D4-830722DEB623}" destId="{8B26CB29-1612-482B-9E7C-62124EA609B5}" srcOrd="0" destOrd="0" presId="urn:microsoft.com/office/officeart/2005/8/layout/hierarchy3"/>
    <dgm:cxn modelId="{1688FBB2-8A90-4A40-984D-2500D30C8F43}" type="presParOf" srcId="{B5CC4EF6-F294-4B71-B7D4-830722DEB623}" destId="{D90266D8-8674-48E5-B15C-AE85CB4CA14A}" srcOrd="1" destOrd="0" presId="urn:microsoft.com/office/officeart/2005/8/layout/hierarchy3"/>
    <dgm:cxn modelId="{6F697739-B556-4642-93DF-ED4FF905BBCB}" type="presParOf" srcId="{E0AB4D10-4F89-489C-A373-865A4BF44AAE}" destId="{B0A7EE0D-6EFE-48AE-ABA6-877E6B7842EF}" srcOrd="4" destOrd="0" presId="urn:microsoft.com/office/officeart/2005/8/layout/hierarchy3"/>
    <dgm:cxn modelId="{67961E40-9FB1-4C41-BF6A-478F40615F11}" type="presParOf" srcId="{B0A7EE0D-6EFE-48AE-ABA6-877E6B7842EF}" destId="{3D6AA809-DF08-433B-A8EF-AB55580FB106}" srcOrd="0" destOrd="0" presId="urn:microsoft.com/office/officeart/2005/8/layout/hierarchy3"/>
    <dgm:cxn modelId="{DC519AE4-E5EB-45FB-A0CD-237F0C880CCF}" type="presParOf" srcId="{3D6AA809-DF08-433B-A8EF-AB55580FB106}" destId="{8E4ED7A0-829E-4ACE-B3E1-0A9F0326DE24}" srcOrd="0" destOrd="0" presId="urn:microsoft.com/office/officeart/2005/8/layout/hierarchy3"/>
    <dgm:cxn modelId="{C634BC5C-C770-4373-AF37-937263C81EB9}" type="presParOf" srcId="{3D6AA809-DF08-433B-A8EF-AB55580FB106}" destId="{3CE2EC14-727F-47DB-80DD-5A1AF7B45348}" srcOrd="1" destOrd="0" presId="urn:microsoft.com/office/officeart/2005/8/layout/hierarchy3"/>
    <dgm:cxn modelId="{911B3959-9FB0-4CF9-927A-D929AC1D841A}" type="presParOf" srcId="{B0A7EE0D-6EFE-48AE-ABA6-877E6B7842EF}" destId="{C1D31AFC-A1B7-4CA6-BDCB-5EB2DCBD7A9C}" srcOrd="1" destOrd="0" presId="urn:microsoft.com/office/officeart/2005/8/layout/hierarchy3"/>
    <dgm:cxn modelId="{3066310F-3C69-41A0-A9A5-21BC12D55BC2}" type="presParOf" srcId="{C1D31AFC-A1B7-4CA6-BDCB-5EB2DCBD7A9C}" destId="{7CE204FD-D2A6-419A-AD38-E4A3F3B204CE}" srcOrd="0" destOrd="0" presId="urn:microsoft.com/office/officeart/2005/8/layout/hierarchy3"/>
    <dgm:cxn modelId="{898FA8C9-020A-46C7-A433-D0E9A3C25885}" type="presParOf" srcId="{C1D31AFC-A1B7-4CA6-BDCB-5EB2DCBD7A9C}" destId="{89CB9A1F-FAE4-4CA4-A306-1D080A6683C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8BF12B1-5F0D-476E-89DF-AA9CAA0BD8D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7CDC9A6-5B9D-42FA-9A8C-684D05A0943D}">
      <dgm:prSet/>
      <dgm:spPr/>
      <dgm:t>
        <a:bodyPr/>
        <a:lstStyle/>
        <a:p>
          <a:r>
            <a:rPr lang="en-US"/>
            <a:t>Be Open  </a:t>
          </a:r>
        </a:p>
      </dgm:t>
    </dgm:pt>
    <dgm:pt modelId="{376D919E-8568-40CB-BC28-3B763CBD5D53}" type="parTrans" cxnId="{28885533-782A-4A75-BC45-6435447201CA}">
      <dgm:prSet/>
      <dgm:spPr/>
      <dgm:t>
        <a:bodyPr/>
        <a:lstStyle/>
        <a:p>
          <a:endParaRPr lang="en-US"/>
        </a:p>
      </dgm:t>
    </dgm:pt>
    <dgm:pt modelId="{7F6078C8-D076-48D9-A6BC-F3D461104D93}" type="sibTrans" cxnId="{28885533-782A-4A75-BC45-6435447201CA}">
      <dgm:prSet/>
      <dgm:spPr/>
      <dgm:t>
        <a:bodyPr/>
        <a:lstStyle/>
        <a:p>
          <a:endParaRPr lang="en-US"/>
        </a:p>
      </dgm:t>
    </dgm:pt>
    <dgm:pt modelId="{7643D4F6-ED06-4DDA-B7B2-973B2308CEA0}">
      <dgm:prSet/>
      <dgm:spPr/>
      <dgm:t>
        <a:bodyPr/>
        <a:lstStyle/>
        <a:p>
          <a:r>
            <a:rPr lang="en-US"/>
            <a:t>Transparency leads to trust </a:t>
          </a:r>
        </a:p>
      </dgm:t>
    </dgm:pt>
    <dgm:pt modelId="{D75F8AE5-5B43-4DF4-A343-9210DC4CA242}" type="parTrans" cxnId="{964CAF3C-6503-4916-9D62-659A8EB191EB}">
      <dgm:prSet/>
      <dgm:spPr/>
      <dgm:t>
        <a:bodyPr/>
        <a:lstStyle/>
        <a:p>
          <a:endParaRPr lang="en-US"/>
        </a:p>
      </dgm:t>
    </dgm:pt>
    <dgm:pt modelId="{0CA3242A-679C-4D82-8AEC-B036A791B6E8}" type="sibTrans" cxnId="{964CAF3C-6503-4916-9D62-659A8EB191EB}">
      <dgm:prSet/>
      <dgm:spPr/>
      <dgm:t>
        <a:bodyPr/>
        <a:lstStyle/>
        <a:p>
          <a:endParaRPr lang="en-US"/>
        </a:p>
      </dgm:t>
    </dgm:pt>
    <dgm:pt modelId="{9DF71CB8-3C1D-4DA9-A95B-7A9FAC0F0FA0}">
      <dgm:prSet/>
      <dgm:spPr/>
      <dgm:t>
        <a:bodyPr/>
        <a:lstStyle/>
        <a:p>
          <a:r>
            <a:rPr lang="en-US"/>
            <a:t>Don't make developing leaders a secret </a:t>
          </a:r>
        </a:p>
      </dgm:t>
    </dgm:pt>
    <dgm:pt modelId="{52E7FF00-99BA-4A48-BD42-2EBE8B7EB0C6}" type="parTrans" cxnId="{434A07E2-8E47-4EF3-A5FA-3E27A65DEB48}">
      <dgm:prSet/>
      <dgm:spPr/>
      <dgm:t>
        <a:bodyPr/>
        <a:lstStyle/>
        <a:p>
          <a:endParaRPr lang="en-US"/>
        </a:p>
      </dgm:t>
    </dgm:pt>
    <dgm:pt modelId="{83D41C71-F349-4845-8948-EF887856DCF8}" type="sibTrans" cxnId="{434A07E2-8E47-4EF3-A5FA-3E27A65DEB48}">
      <dgm:prSet/>
      <dgm:spPr/>
      <dgm:t>
        <a:bodyPr/>
        <a:lstStyle/>
        <a:p>
          <a:endParaRPr lang="en-US"/>
        </a:p>
      </dgm:t>
    </dgm:pt>
    <dgm:pt modelId="{232137EB-1432-4399-AE4B-5493F0FD57E4}">
      <dgm:prSet/>
      <dgm:spPr/>
      <dgm:t>
        <a:bodyPr/>
        <a:lstStyle/>
        <a:p>
          <a:r>
            <a:rPr lang="en-US"/>
            <a:t>Clearly communicate expectations </a:t>
          </a:r>
        </a:p>
      </dgm:t>
    </dgm:pt>
    <dgm:pt modelId="{443B1449-6E00-4D00-B6E9-4F0DC6D1A987}" type="parTrans" cxnId="{CDDAA9F2-FA3F-4CA3-903E-D9F68C2FAB97}">
      <dgm:prSet/>
      <dgm:spPr/>
      <dgm:t>
        <a:bodyPr/>
        <a:lstStyle/>
        <a:p>
          <a:endParaRPr lang="en-US"/>
        </a:p>
      </dgm:t>
    </dgm:pt>
    <dgm:pt modelId="{51590CEB-8BCF-4B04-A724-386799881B11}" type="sibTrans" cxnId="{CDDAA9F2-FA3F-4CA3-903E-D9F68C2FAB97}">
      <dgm:prSet/>
      <dgm:spPr/>
      <dgm:t>
        <a:bodyPr/>
        <a:lstStyle/>
        <a:p>
          <a:endParaRPr lang="en-US"/>
        </a:p>
      </dgm:t>
    </dgm:pt>
    <dgm:pt modelId="{7832033B-B2DE-4FC6-AEC8-1AFAD8B26170}">
      <dgm:prSet/>
      <dgm:spPr/>
      <dgm:t>
        <a:bodyPr/>
        <a:lstStyle/>
        <a:p>
          <a:r>
            <a:rPr lang="en-US"/>
            <a:t>Ensure people know the development opportunities available to them </a:t>
          </a:r>
        </a:p>
      </dgm:t>
    </dgm:pt>
    <dgm:pt modelId="{F0A6AF1E-423A-404A-973E-77721085C24F}" type="parTrans" cxnId="{EA1F67A2-8804-4D99-9665-9279D6C43D62}">
      <dgm:prSet/>
      <dgm:spPr/>
      <dgm:t>
        <a:bodyPr/>
        <a:lstStyle/>
        <a:p>
          <a:endParaRPr lang="en-US"/>
        </a:p>
      </dgm:t>
    </dgm:pt>
    <dgm:pt modelId="{583C1449-AA33-4534-AC29-6B0112769029}" type="sibTrans" cxnId="{EA1F67A2-8804-4D99-9665-9279D6C43D62}">
      <dgm:prSet/>
      <dgm:spPr/>
      <dgm:t>
        <a:bodyPr/>
        <a:lstStyle/>
        <a:p>
          <a:endParaRPr lang="en-US"/>
        </a:p>
      </dgm:t>
    </dgm:pt>
    <dgm:pt modelId="{A01E9BC6-C061-473F-BC49-085409321BD4}" type="pres">
      <dgm:prSet presAssocID="{28BF12B1-5F0D-476E-89DF-AA9CAA0BD8D5}" presName="root" presStyleCnt="0">
        <dgm:presLayoutVars>
          <dgm:dir/>
          <dgm:resizeHandles val="exact"/>
        </dgm:presLayoutVars>
      </dgm:prSet>
      <dgm:spPr/>
    </dgm:pt>
    <dgm:pt modelId="{4F2D11CB-BD6D-4CBD-BC7B-AFEF541EB5F4}" type="pres">
      <dgm:prSet presAssocID="{77CDC9A6-5B9D-42FA-9A8C-684D05A0943D}" presName="compNode" presStyleCnt="0"/>
      <dgm:spPr/>
    </dgm:pt>
    <dgm:pt modelId="{6B8D936E-DCF9-4D41-828C-6723BFDDD9CA}" type="pres">
      <dgm:prSet presAssocID="{77CDC9A6-5B9D-42FA-9A8C-684D05A0943D}" presName="bgRect" presStyleLbl="bgShp" presStyleIdx="0" presStyleCnt="5"/>
      <dgm:spPr/>
    </dgm:pt>
    <dgm:pt modelId="{2E4D4CB7-DAB5-4CE3-B6E3-42870CFBD690}" type="pres">
      <dgm:prSet presAssocID="{77CDC9A6-5B9D-42FA-9A8C-684D05A0943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91F85BD-8FA2-4195-B14E-6C5BD96ACA52}" type="pres">
      <dgm:prSet presAssocID="{77CDC9A6-5B9D-42FA-9A8C-684D05A0943D}" presName="spaceRect" presStyleCnt="0"/>
      <dgm:spPr/>
    </dgm:pt>
    <dgm:pt modelId="{BF9A8F64-FC9F-4340-AD53-2AC152D50E00}" type="pres">
      <dgm:prSet presAssocID="{77CDC9A6-5B9D-42FA-9A8C-684D05A0943D}" presName="parTx" presStyleLbl="revTx" presStyleIdx="0" presStyleCnt="5">
        <dgm:presLayoutVars>
          <dgm:chMax val="0"/>
          <dgm:chPref val="0"/>
        </dgm:presLayoutVars>
      </dgm:prSet>
      <dgm:spPr/>
    </dgm:pt>
    <dgm:pt modelId="{43829F35-D4F2-4545-A102-3E6917C5E9EC}" type="pres">
      <dgm:prSet presAssocID="{7F6078C8-D076-48D9-A6BC-F3D461104D93}" presName="sibTrans" presStyleCnt="0"/>
      <dgm:spPr/>
    </dgm:pt>
    <dgm:pt modelId="{D3C2EC1D-AD29-4E41-92ED-8E4395CB2F7A}" type="pres">
      <dgm:prSet presAssocID="{7643D4F6-ED06-4DDA-B7B2-973B2308CEA0}" presName="compNode" presStyleCnt="0"/>
      <dgm:spPr/>
    </dgm:pt>
    <dgm:pt modelId="{11177962-D6EC-4359-A3F0-8A523C31E50B}" type="pres">
      <dgm:prSet presAssocID="{7643D4F6-ED06-4DDA-B7B2-973B2308CEA0}" presName="bgRect" presStyleLbl="bgShp" presStyleIdx="1" presStyleCnt="5"/>
      <dgm:spPr/>
    </dgm:pt>
    <dgm:pt modelId="{6F9FEED0-67E4-41A1-8B19-80CF7C9A30D1}" type="pres">
      <dgm:prSet presAssocID="{7643D4F6-ED06-4DDA-B7B2-973B2308CEA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F40DDEE-DB79-4E2F-B085-D39134D69228}" type="pres">
      <dgm:prSet presAssocID="{7643D4F6-ED06-4DDA-B7B2-973B2308CEA0}" presName="spaceRect" presStyleCnt="0"/>
      <dgm:spPr/>
    </dgm:pt>
    <dgm:pt modelId="{A1919032-2CEA-45EB-8F08-3405E5404A3F}" type="pres">
      <dgm:prSet presAssocID="{7643D4F6-ED06-4DDA-B7B2-973B2308CEA0}" presName="parTx" presStyleLbl="revTx" presStyleIdx="1" presStyleCnt="5">
        <dgm:presLayoutVars>
          <dgm:chMax val="0"/>
          <dgm:chPref val="0"/>
        </dgm:presLayoutVars>
      </dgm:prSet>
      <dgm:spPr/>
    </dgm:pt>
    <dgm:pt modelId="{426D6CFA-C286-41AA-8313-1C7007D76501}" type="pres">
      <dgm:prSet presAssocID="{0CA3242A-679C-4D82-8AEC-B036A791B6E8}" presName="sibTrans" presStyleCnt="0"/>
      <dgm:spPr/>
    </dgm:pt>
    <dgm:pt modelId="{5B529521-A784-4F13-873C-0B5C3D4E7340}" type="pres">
      <dgm:prSet presAssocID="{9DF71CB8-3C1D-4DA9-A95B-7A9FAC0F0FA0}" presName="compNode" presStyleCnt="0"/>
      <dgm:spPr/>
    </dgm:pt>
    <dgm:pt modelId="{E4ACD5BA-A2E5-4105-BDEC-157D6E3AD90F}" type="pres">
      <dgm:prSet presAssocID="{9DF71CB8-3C1D-4DA9-A95B-7A9FAC0F0FA0}" presName="bgRect" presStyleLbl="bgShp" presStyleIdx="2" presStyleCnt="5"/>
      <dgm:spPr/>
    </dgm:pt>
    <dgm:pt modelId="{70E58AF6-CA25-4CB0-8B86-8BC10C3502FD}" type="pres">
      <dgm:prSet presAssocID="{9DF71CB8-3C1D-4DA9-A95B-7A9FAC0F0FA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C5FDC28-52EC-4683-8D29-6D0668BF3E60}" type="pres">
      <dgm:prSet presAssocID="{9DF71CB8-3C1D-4DA9-A95B-7A9FAC0F0FA0}" presName="spaceRect" presStyleCnt="0"/>
      <dgm:spPr/>
    </dgm:pt>
    <dgm:pt modelId="{97342BDB-9B2E-4D90-B155-08F75329F50B}" type="pres">
      <dgm:prSet presAssocID="{9DF71CB8-3C1D-4DA9-A95B-7A9FAC0F0FA0}" presName="parTx" presStyleLbl="revTx" presStyleIdx="2" presStyleCnt="5">
        <dgm:presLayoutVars>
          <dgm:chMax val="0"/>
          <dgm:chPref val="0"/>
        </dgm:presLayoutVars>
      </dgm:prSet>
      <dgm:spPr/>
    </dgm:pt>
    <dgm:pt modelId="{F01D0A0D-ED57-4CD6-B0D3-E93AF1EB66BD}" type="pres">
      <dgm:prSet presAssocID="{83D41C71-F349-4845-8948-EF887856DCF8}" presName="sibTrans" presStyleCnt="0"/>
      <dgm:spPr/>
    </dgm:pt>
    <dgm:pt modelId="{78886A09-C986-4153-837D-8D818ADA95C7}" type="pres">
      <dgm:prSet presAssocID="{232137EB-1432-4399-AE4B-5493F0FD57E4}" presName="compNode" presStyleCnt="0"/>
      <dgm:spPr/>
    </dgm:pt>
    <dgm:pt modelId="{2809C92F-034D-4542-86EE-2F13239D0E97}" type="pres">
      <dgm:prSet presAssocID="{232137EB-1432-4399-AE4B-5493F0FD57E4}" presName="bgRect" presStyleLbl="bgShp" presStyleIdx="3" presStyleCnt="5"/>
      <dgm:spPr/>
    </dgm:pt>
    <dgm:pt modelId="{E0E30A73-F720-4989-AF77-61681E05CE44}" type="pres">
      <dgm:prSet presAssocID="{232137EB-1432-4399-AE4B-5493F0FD57E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EA14E58-F502-4539-83C7-5EBB499925B2}" type="pres">
      <dgm:prSet presAssocID="{232137EB-1432-4399-AE4B-5493F0FD57E4}" presName="spaceRect" presStyleCnt="0"/>
      <dgm:spPr/>
    </dgm:pt>
    <dgm:pt modelId="{4EB7CC59-C830-4B33-B466-3FD20BFC2731}" type="pres">
      <dgm:prSet presAssocID="{232137EB-1432-4399-AE4B-5493F0FD57E4}" presName="parTx" presStyleLbl="revTx" presStyleIdx="3" presStyleCnt="5">
        <dgm:presLayoutVars>
          <dgm:chMax val="0"/>
          <dgm:chPref val="0"/>
        </dgm:presLayoutVars>
      </dgm:prSet>
      <dgm:spPr/>
    </dgm:pt>
    <dgm:pt modelId="{154B069A-30BB-4C47-9FC2-53DC94681D6B}" type="pres">
      <dgm:prSet presAssocID="{51590CEB-8BCF-4B04-A724-386799881B11}" presName="sibTrans" presStyleCnt="0"/>
      <dgm:spPr/>
    </dgm:pt>
    <dgm:pt modelId="{2A11B714-D993-4DD3-8D91-F5F777335997}" type="pres">
      <dgm:prSet presAssocID="{7832033B-B2DE-4FC6-AEC8-1AFAD8B26170}" presName="compNode" presStyleCnt="0"/>
      <dgm:spPr/>
    </dgm:pt>
    <dgm:pt modelId="{4A6C0A22-9B8C-408E-ADF0-2333941700C4}" type="pres">
      <dgm:prSet presAssocID="{7832033B-B2DE-4FC6-AEC8-1AFAD8B26170}" presName="bgRect" presStyleLbl="bgShp" presStyleIdx="4" presStyleCnt="5"/>
      <dgm:spPr/>
    </dgm:pt>
    <dgm:pt modelId="{A4DDB87C-1948-4E25-9051-E8B0C81BE8D6}" type="pres">
      <dgm:prSet presAssocID="{7832033B-B2DE-4FC6-AEC8-1AFAD8B2617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9EC0584-65F3-40E0-B8F1-FE4BA96D6BD7}" type="pres">
      <dgm:prSet presAssocID="{7832033B-B2DE-4FC6-AEC8-1AFAD8B26170}" presName="spaceRect" presStyleCnt="0"/>
      <dgm:spPr/>
    </dgm:pt>
    <dgm:pt modelId="{7601A951-A19D-4EB0-A0E5-B905709E3503}" type="pres">
      <dgm:prSet presAssocID="{7832033B-B2DE-4FC6-AEC8-1AFAD8B2617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9CFF926-4A4E-48D7-BDFB-65C682796793}" type="presOf" srcId="{232137EB-1432-4399-AE4B-5493F0FD57E4}" destId="{4EB7CC59-C830-4B33-B466-3FD20BFC2731}" srcOrd="0" destOrd="0" presId="urn:microsoft.com/office/officeart/2018/2/layout/IconVerticalSolidList"/>
    <dgm:cxn modelId="{28885533-782A-4A75-BC45-6435447201CA}" srcId="{28BF12B1-5F0D-476E-89DF-AA9CAA0BD8D5}" destId="{77CDC9A6-5B9D-42FA-9A8C-684D05A0943D}" srcOrd="0" destOrd="0" parTransId="{376D919E-8568-40CB-BC28-3B763CBD5D53}" sibTransId="{7F6078C8-D076-48D9-A6BC-F3D461104D93}"/>
    <dgm:cxn modelId="{964CAF3C-6503-4916-9D62-659A8EB191EB}" srcId="{28BF12B1-5F0D-476E-89DF-AA9CAA0BD8D5}" destId="{7643D4F6-ED06-4DDA-B7B2-973B2308CEA0}" srcOrd="1" destOrd="0" parTransId="{D75F8AE5-5B43-4DF4-A343-9210DC4CA242}" sibTransId="{0CA3242A-679C-4D82-8AEC-B036A791B6E8}"/>
    <dgm:cxn modelId="{23871557-5581-4634-87B2-B211F25FD0B9}" type="presOf" srcId="{28BF12B1-5F0D-476E-89DF-AA9CAA0BD8D5}" destId="{A01E9BC6-C061-473F-BC49-085409321BD4}" srcOrd="0" destOrd="0" presId="urn:microsoft.com/office/officeart/2018/2/layout/IconVerticalSolidList"/>
    <dgm:cxn modelId="{A439057C-E688-4F96-ADEA-4A4390742C69}" type="presOf" srcId="{77CDC9A6-5B9D-42FA-9A8C-684D05A0943D}" destId="{BF9A8F64-FC9F-4340-AD53-2AC152D50E00}" srcOrd="0" destOrd="0" presId="urn:microsoft.com/office/officeart/2018/2/layout/IconVerticalSolidList"/>
    <dgm:cxn modelId="{7103129B-35FF-44D4-9AFE-B23C3B6BA239}" type="presOf" srcId="{7643D4F6-ED06-4DDA-B7B2-973B2308CEA0}" destId="{A1919032-2CEA-45EB-8F08-3405E5404A3F}" srcOrd="0" destOrd="0" presId="urn:microsoft.com/office/officeart/2018/2/layout/IconVerticalSolidList"/>
    <dgm:cxn modelId="{EA1F67A2-8804-4D99-9665-9279D6C43D62}" srcId="{28BF12B1-5F0D-476E-89DF-AA9CAA0BD8D5}" destId="{7832033B-B2DE-4FC6-AEC8-1AFAD8B26170}" srcOrd="4" destOrd="0" parTransId="{F0A6AF1E-423A-404A-973E-77721085C24F}" sibTransId="{583C1449-AA33-4534-AC29-6B0112769029}"/>
    <dgm:cxn modelId="{434A07E2-8E47-4EF3-A5FA-3E27A65DEB48}" srcId="{28BF12B1-5F0D-476E-89DF-AA9CAA0BD8D5}" destId="{9DF71CB8-3C1D-4DA9-A95B-7A9FAC0F0FA0}" srcOrd="2" destOrd="0" parTransId="{52E7FF00-99BA-4A48-BD42-2EBE8B7EB0C6}" sibTransId="{83D41C71-F349-4845-8948-EF887856DCF8}"/>
    <dgm:cxn modelId="{0B7374EF-3066-446D-88D4-9CEE262C7AB4}" type="presOf" srcId="{7832033B-B2DE-4FC6-AEC8-1AFAD8B26170}" destId="{7601A951-A19D-4EB0-A0E5-B905709E3503}" srcOrd="0" destOrd="0" presId="urn:microsoft.com/office/officeart/2018/2/layout/IconVerticalSolidList"/>
    <dgm:cxn modelId="{CDDAA9F2-FA3F-4CA3-903E-D9F68C2FAB97}" srcId="{28BF12B1-5F0D-476E-89DF-AA9CAA0BD8D5}" destId="{232137EB-1432-4399-AE4B-5493F0FD57E4}" srcOrd="3" destOrd="0" parTransId="{443B1449-6E00-4D00-B6E9-4F0DC6D1A987}" sibTransId="{51590CEB-8BCF-4B04-A724-386799881B11}"/>
    <dgm:cxn modelId="{EF05D2F2-530F-4B4B-AC37-E2D560C5CB79}" type="presOf" srcId="{9DF71CB8-3C1D-4DA9-A95B-7A9FAC0F0FA0}" destId="{97342BDB-9B2E-4D90-B155-08F75329F50B}" srcOrd="0" destOrd="0" presId="urn:microsoft.com/office/officeart/2018/2/layout/IconVerticalSolidList"/>
    <dgm:cxn modelId="{78AEB64D-D5F2-41A2-B41E-75B72FA4D41F}" type="presParOf" srcId="{A01E9BC6-C061-473F-BC49-085409321BD4}" destId="{4F2D11CB-BD6D-4CBD-BC7B-AFEF541EB5F4}" srcOrd="0" destOrd="0" presId="urn:microsoft.com/office/officeart/2018/2/layout/IconVerticalSolidList"/>
    <dgm:cxn modelId="{14A7AF94-1324-4C26-B98C-18283F91B04B}" type="presParOf" srcId="{4F2D11CB-BD6D-4CBD-BC7B-AFEF541EB5F4}" destId="{6B8D936E-DCF9-4D41-828C-6723BFDDD9CA}" srcOrd="0" destOrd="0" presId="urn:microsoft.com/office/officeart/2018/2/layout/IconVerticalSolidList"/>
    <dgm:cxn modelId="{D2FCDA61-8E78-4E58-B29F-578319C7EF4B}" type="presParOf" srcId="{4F2D11CB-BD6D-4CBD-BC7B-AFEF541EB5F4}" destId="{2E4D4CB7-DAB5-4CE3-B6E3-42870CFBD690}" srcOrd="1" destOrd="0" presId="urn:microsoft.com/office/officeart/2018/2/layout/IconVerticalSolidList"/>
    <dgm:cxn modelId="{F18930A1-93DA-4E09-AEC1-C347B5738F83}" type="presParOf" srcId="{4F2D11CB-BD6D-4CBD-BC7B-AFEF541EB5F4}" destId="{191F85BD-8FA2-4195-B14E-6C5BD96ACA52}" srcOrd="2" destOrd="0" presId="urn:microsoft.com/office/officeart/2018/2/layout/IconVerticalSolidList"/>
    <dgm:cxn modelId="{C9B2961C-62BB-461E-A70C-A9D601A83D44}" type="presParOf" srcId="{4F2D11CB-BD6D-4CBD-BC7B-AFEF541EB5F4}" destId="{BF9A8F64-FC9F-4340-AD53-2AC152D50E00}" srcOrd="3" destOrd="0" presId="urn:microsoft.com/office/officeart/2018/2/layout/IconVerticalSolidList"/>
    <dgm:cxn modelId="{EA97240E-7DAF-4CB6-8540-00FEEC046052}" type="presParOf" srcId="{A01E9BC6-C061-473F-BC49-085409321BD4}" destId="{43829F35-D4F2-4545-A102-3E6917C5E9EC}" srcOrd="1" destOrd="0" presId="urn:microsoft.com/office/officeart/2018/2/layout/IconVerticalSolidList"/>
    <dgm:cxn modelId="{ADB402B6-92BF-4D24-A8E3-BC861E318B0E}" type="presParOf" srcId="{A01E9BC6-C061-473F-BC49-085409321BD4}" destId="{D3C2EC1D-AD29-4E41-92ED-8E4395CB2F7A}" srcOrd="2" destOrd="0" presId="urn:microsoft.com/office/officeart/2018/2/layout/IconVerticalSolidList"/>
    <dgm:cxn modelId="{4EBA7431-3D20-4110-9C87-5D6C39369401}" type="presParOf" srcId="{D3C2EC1D-AD29-4E41-92ED-8E4395CB2F7A}" destId="{11177962-D6EC-4359-A3F0-8A523C31E50B}" srcOrd="0" destOrd="0" presId="urn:microsoft.com/office/officeart/2018/2/layout/IconVerticalSolidList"/>
    <dgm:cxn modelId="{BAC1E36E-6B95-484A-8DD1-8588CFE0DB69}" type="presParOf" srcId="{D3C2EC1D-AD29-4E41-92ED-8E4395CB2F7A}" destId="{6F9FEED0-67E4-41A1-8B19-80CF7C9A30D1}" srcOrd="1" destOrd="0" presId="urn:microsoft.com/office/officeart/2018/2/layout/IconVerticalSolidList"/>
    <dgm:cxn modelId="{56636A7E-4714-4823-A6B9-FAC706CE6F5B}" type="presParOf" srcId="{D3C2EC1D-AD29-4E41-92ED-8E4395CB2F7A}" destId="{6F40DDEE-DB79-4E2F-B085-D39134D69228}" srcOrd="2" destOrd="0" presId="urn:microsoft.com/office/officeart/2018/2/layout/IconVerticalSolidList"/>
    <dgm:cxn modelId="{2F10D12F-A331-4889-ABDA-99C1DAFE7911}" type="presParOf" srcId="{D3C2EC1D-AD29-4E41-92ED-8E4395CB2F7A}" destId="{A1919032-2CEA-45EB-8F08-3405E5404A3F}" srcOrd="3" destOrd="0" presId="urn:microsoft.com/office/officeart/2018/2/layout/IconVerticalSolidList"/>
    <dgm:cxn modelId="{1A6D5502-AF04-430F-811C-2BAD516FAAC6}" type="presParOf" srcId="{A01E9BC6-C061-473F-BC49-085409321BD4}" destId="{426D6CFA-C286-41AA-8313-1C7007D76501}" srcOrd="3" destOrd="0" presId="urn:microsoft.com/office/officeart/2018/2/layout/IconVerticalSolidList"/>
    <dgm:cxn modelId="{386D5CA8-2537-4A02-818A-81A016D20B71}" type="presParOf" srcId="{A01E9BC6-C061-473F-BC49-085409321BD4}" destId="{5B529521-A784-4F13-873C-0B5C3D4E7340}" srcOrd="4" destOrd="0" presId="urn:microsoft.com/office/officeart/2018/2/layout/IconVerticalSolidList"/>
    <dgm:cxn modelId="{61BA24A6-703C-4713-AE25-0D18C8FF1819}" type="presParOf" srcId="{5B529521-A784-4F13-873C-0B5C3D4E7340}" destId="{E4ACD5BA-A2E5-4105-BDEC-157D6E3AD90F}" srcOrd="0" destOrd="0" presId="urn:microsoft.com/office/officeart/2018/2/layout/IconVerticalSolidList"/>
    <dgm:cxn modelId="{19CDADD5-5EA7-4B6F-9736-D42991281457}" type="presParOf" srcId="{5B529521-A784-4F13-873C-0B5C3D4E7340}" destId="{70E58AF6-CA25-4CB0-8B86-8BC10C3502FD}" srcOrd="1" destOrd="0" presId="urn:microsoft.com/office/officeart/2018/2/layout/IconVerticalSolidList"/>
    <dgm:cxn modelId="{B3232C8D-7795-40FE-8EEC-B9476F4DC358}" type="presParOf" srcId="{5B529521-A784-4F13-873C-0B5C3D4E7340}" destId="{DC5FDC28-52EC-4683-8D29-6D0668BF3E60}" srcOrd="2" destOrd="0" presId="urn:microsoft.com/office/officeart/2018/2/layout/IconVerticalSolidList"/>
    <dgm:cxn modelId="{FD4552D3-0076-4B9E-A6F1-D6F0EC669B2D}" type="presParOf" srcId="{5B529521-A784-4F13-873C-0B5C3D4E7340}" destId="{97342BDB-9B2E-4D90-B155-08F75329F50B}" srcOrd="3" destOrd="0" presId="urn:microsoft.com/office/officeart/2018/2/layout/IconVerticalSolidList"/>
    <dgm:cxn modelId="{3858508B-FC46-444E-BFA6-B75DC87F7463}" type="presParOf" srcId="{A01E9BC6-C061-473F-BC49-085409321BD4}" destId="{F01D0A0D-ED57-4CD6-B0D3-E93AF1EB66BD}" srcOrd="5" destOrd="0" presId="urn:microsoft.com/office/officeart/2018/2/layout/IconVerticalSolidList"/>
    <dgm:cxn modelId="{7935A07D-B21E-4B91-9B19-C4CC76408581}" type="presParOf" srcId="{A01E9BC6-C061-473F-BC49-085409321BD4}" destId="{78886A09-C986-4153-837D-8D818ADA95C7}" srcOrd="6" destOrd="0" presId="urn:microsoft.com/office/officeart/2018/2/layout/IconVerticalSolidList"/>
    <dgm:cxn modelId="{14C49725-5830-4282-91F6-91BE1E666288}" type="presParOf" srcId="{78886A09-C986-4153-837D-8D818ADA95C7}" destId="{2809C92F-034D-4542-86EE-2F13239D0E97}" srcOrd="0" destOrd="0" presId="urn:microsoft.com/office/officeart/2018/2/layout/IconVerticalSolidList"/>
    <dgm:cxn modelId="{EEE1C732-58EE-4574-AE48-FF6101D1EE1D}" type="presParOf" srcId="{78886A09-C986-4153-837D-8D818ADA95C7}" destId="{E0E30A73-F720-4989-AF77-61681E05CE44}" srcOrd="1" destOrd="0" presId="urn:microsoft.com/office/officeart/2018/2/layout/IconVerticalSolidList"/>
    <dgm:cxn modelId="{1BF5BA2D-DDA6-4F7D-AB47-84A7A2F26A15}" type="presParOf" srcId="{78886A09-C986-4153-837D-8D818ADA95C7}" destId="{1EA14E58-F502-4539-83C7-5EBB499925B2}" srcOrd="2" destOrd="0" presId="urn:microsoft.com/office/officeart/2018/2/layout/IconVerticalSolidList"/>
    <dgm:cxn modelId="{AA2F81E8-43E9-490F-BED5-9ABEB9D5677F}" type="presParOf" srcId="{78886A09-C986-4153-837D-8D818ADA95C7}" destId="{4EB7CC59-C830-4B33-B466-3FD20BFC2731}" srcOrd="3" destOrd="0" presId="urn:microsoft.com/office/officeart/2018/2/layout/IconVerticalSolidList"/>
    <dgm:cxn modelId="{5755BBD8-A112-4939-8A7D-4975492ED532}" type="presParOf" srcId="{A01E9BC6-C061-473F-BC49-085409321BD4}" destId="{154B069A-30BB-4C47-9FC2-53DC94681D6B}" srcOrd="7" destOrd="0" presId="urn:microsoft.com/office/officeart/2018/2/layout/IconVerticalSolidList"/>
    <dgm:cxn modelId="{D6888699-3841-4FE0-9C6B-26DD287709A0}" type="presParOf" srcId="{A01E9BC6-C061-473F-BC49-085409321BD4}" destId="{2A11B714-D993-4DD3-8D91-F5F777335997}" srcOrd="8" destOrd="0" presId="urn:microsoft.com/office/officeart/2018/2/layout/IconVerticalSolidList"/>
    <dgm:cxn modelId="{8EAF9712-6B38-4592-BA29-67078DBEABCF}" type="presParOf" srcId="{2A11B714-D993-4DD3-8D91-F5F777335997}" destId="{4A6C0A22-9B8C-408E-ADF0-2333941700C4}" srcOrd="0" destOrd="0" presId="urn:microsoft.com/office/officeart/2018/2/layout/IconVerticalSolidList"/>
    <dgm:cxn modelId="{EE9DCA12-2615-4313-8518-A9C5027B7171}" type="presParOf" srcId="{2A11B714-D993-4DD3-8D91-F5F777335997}" destId="{A4DDB87C-1948-4E25-9051-E8B0C81BE8D6}" srcOrd="1" destOrd="0" presId="urn:microsoft.com/office/officeart/2018/2/layout/IconVerticalSolidList"/>
    <dgm:cxn modelId="{8340AEB4-5419-403A-9779-33C27C70ABE8}" type="presParOf" srcId="{2A11B714-D993-4DD3-8D91-F5F777335997}" destId="{A9EC0584-65F3-40E0-B8F1-FE4BA96D6BD7}" srcOrd="2" destOrd="0" presId="urn:microsoft.com/office/officeart/2018/2/layout/IconVerticalSolidList"/>
    <dgm:cxn modelId="{CA55315D-68B9-40B2-8BF3-83451FB39FEF}" type="presParOf" srcId="{2A11B714-D993-4DD3-8D91-F5F777335997}" destId="{7601A951-A19D-4EB0-A0E5-B905709E35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7A38194-56AC-40FA-A90C-745A939B96F9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2E648DD-2B47-4151-B2DB-5DDFA7ECB046}">
      <dgm:prSet/>
      <dgm:spPr/>
      <dgm:t>
        <a:bodyPr/>
        <a:lstStyle/>
        <a:p>
          <a:r>
            <a:rPr lang="en-GB"/>
            <a:t>Rate of internal vs external hires in management positions and above </a:t>
          </a:r>
          <a:endParaRPr lang="en-US"/>
        </a:p>
      </dgm:t>
    </dgm:pt>
    <dgm:pt modelId="{DE706040-250B-4E4D-847C-29AF428AB192}" type="parTrans" cxnId="{0FB784FD-BE63-4FB2-A897-74CDD29ED182}">
      <dgm:prSet/>
      <dgm:spPr/>
      <dgm:t>
        <a:bodyPr/>
        <a:lstStyle/>
        <a:p>
          <a:endParaRPr lang="en-US"/>
        </a:p>
      </dgm:t>
    </dgm:pt>
    <dgm:pt modelId="{F0DE0BF1-9211-4B40-8631-EFEF3D91F7B5}" type="sibTrans" cxnId="{0FB784FD-BE63-4FB2-A897-74CDD29ED182}">
      <dgm:prSet/>
      <dgm:spPr/>
      <dgm:t>
        <a:bodyPr/>
        <a:lstStyle/>
        <a:p>
          <a:endParaRPr lang="en-US"/>
        </a:p>
      </dgm:t>
    </dgm:pt>
    <dgm:pt modelId="{D7EB482F-09BF-4BD2-8E83-D337EC46F17D}">
      <dgm:prSet/>
      <dgm:spPr/>
      <dgm:t>
        <a:bodyPr/>
        <a:lstStyle/>
        <a:p>
          <a:r>
            <a:rPr lang="en-GB"/>
            <a:t>Indicates your bench depth, not to be used as a benchmarking tool </a:t>
          </a:r>
          <a:endParaRPr lang="en-US"/>
        </a:p>
      </dgm:t>
    </dgm:pt>
    <dgm:pt modelId="{278EBCA2-B374-4BFD-9C7F-741A7CA9531F}" type="parTrans" cxnId="{49515C7F-9F8B-4C0B-A2AF-0940EF3D681F}">
      <dgm:prSet/>
      <dgm:spPr/>
      <dgm:t>
        <a:bodyPr/>
        <a:lstStyle/>
        <a:p>
          <a:endParaRPr lang="en-US"/>
        </a:p>
      </dgm:t>
    </dgm:pt>
    <dgm:pt modelId="{CEF6D310-238A-4E6E-9981-BB8307B3B95C}" type="sibTrans" cxnId="{49515C7F-9F8B-4C0B-A2AF-0940EF3D681F}">
      <dgm:prSet/>
      <dgm:spPr/>
      <dgm:t>
        <a:bodyPr/>
        <a:lstStyle/>
        <a:p>
          <a:endParaRPr lang="en-US"/>
        </a:p>
      </dgm:t>
    </dgm:pt>
    <dgm:pt modelId="{A2C6F64C-19E7-402A-AA85-FD0B7F2A9C5D}">
      <dgm:prSet/>
      <dgm:spPr/>
      <dgm:t>
        <a:bodyPr/>
        <a:lstStyle/>
        <a:p>
          <a:r>
            <a:rPr lang="en-GB" dirty="0"/>
            <a:t>Don’t force a square peg in a round hole! </a:t>
          </a:r>
          <a:endParaRPr lang="en-US" dirty="0"/>
        </a:p>
      </dgm:t>
    </dgm:pt>
    <dgm:pt modelId="{67F78AB3-473B-40AA-B827-78DCF56A220E}" type="parTrans" cxnId="{889D2BE7-69B8-4DC4-8B77-CE1206FC0B8C}">
      <dgm:prSet/>
      <dgm:spPr/>
      <dgm:t>
        <a:bodyPr/>
        <a:lstStyle/>
        <a:p>
          <a:endParaRPr lang="en-US"/>
        </a:p>
      </dgm:t>
    </dgm:pt>
    <dgm:pt modelId="{E13D110D-CB42-45A9-A2FF-4E4395A522EF}" type="sibTrans" cxnId="{889D2BE7-69B8-4DC4-8B77-CE1206FC0B8C}">
      <dgm:prSet/>
      <dgm:spPr/>
      <dgm:t>
        <a:bodyPr/>
        <a:lstStyle/>
        <a:p>
          <a:endParaRPr lang="en-US"/>
        </a:p>
      </dgm:t>
    </dgm:pt>
    <dgm:pt modelId="{A167BFED-F402-447C-B460-2A81B999B60D}">
      <dgm:prSet/>
      <dgm:spPr/>
      <dgm:t>
        <a:bodyPr/>
        <a:lstStyle/>
        <a:p>
          <a:r>
            <a:rPr lang="en-GB"/>
            <a:t>Pre and post promotion surveys </a:t>
          </a:r>
          <a:endParaRPr lang="en-US"/>
        </a:p>
      </dgm:t>
    </dgm:pt>
    <dgm:pt modelId="{46211C31-AC70-4D71-878A-5533FB3348E4}" type="parTrans" cxnId="{25306E6F-9235-4BE3-A16E-B930003CF2F8}">
      <dgm:prSet/>
      <dgm:spPr/>
      <dgm:t>
        <a:bodyPr/>
        <a:lstStyle/>
        <a:p>
          <a:endParaRPr lang="en-US"/>
        </a:p>
      </dgm:t>
    </dgm:pt>
    <dgm:pt modelId="{14D88498-76B9-4F83-AD9E-8C503B0BB44F}" type="sibTrans" cxnId="{25306E6F-9235-4BE3-A16E-B930003CF2F8}">
      <dgm:prSet/>
      <dgm:spPr/>
      <dgm:t>
        <a:bodyPr/>
        <a:lstStyle/>
        <a:p>
          <a:endParaRPr lang="en-US"/>
        </a:p>
      </dgm:t>
    </dgm:pt>
    <dgm:pt modelId="{DCD8AB93-0D47-4FA9-B37E-EED6F6B91AF3}">
      <dgm:prSet/>
      <dgm:spPr/>
      <dgm:t>
        <a:bodyPr/>
        <a:lstStyle/>
        <a:p>
          <a:r>
            <a:rPr lang="en-GB"/>
            <a:t>Self-rated readiness scores - should go up post promotion </a:t>
          </a:r>
          <a:endParaRPr lang="en-US"/>
        </a:p>
      </dgm:t>
    </dgm:pt>
    <dgm:pt modelId="{677C850C-A114-4E13-95A9-07EA318A9427}" type="parTrans" cxnId="{9CBFAEDE-502A-4A65-A03A-53A942C5CF9C}">
      <dgm:prSet/>
      <dgm:spPr/>
      <dgm:t>
        <a:bodyPr/>
        <a:lstStyle/>
        <a:p>
          <a:endParaRPr lang="en-US"/>
        </a:p>
      </dgm:t>
    </dgm:pt>
    <dgm:pt modelId="{C0A388EB-9016-4546-8717-56F1201B22CD}" type="sibTrans" cxnId="{9CBFAEDE-502A-4A65-A03A-53A942C5CF9C}">
      <dgm:prSet/>
      <dgm:spPr/>
      <dgm:t>
        <a:bodyPr/>
        <a:lstStyle/>
        <a:p>
          <a:endParaRPr lang="en-US"/>
        </a:p>
      </dgm:t>
    </dgm:pt>
    <dgm:pt modelId="{759B7B7A-03BE-418F-8D64-39FB9EF0F63F}">
      <dgm:prSet/>
      <dgm:spPr/>
      <dgm:t>
        <a:bodyPr/>
        <a:lstStyle/>
        <a:p>
          <a:r>
            <a:rPr lang="en-GB"/>
            <a:t>Manager rated - should also go up </a:t>
          </a:r>
          <a:endParaRPr lang="en-US"/>
        </a:p>
      </dgm:t>
    </dgm:pt>
    <dgm:pt modelId="{14508782-197A-49E8-8AE4-ADD56729E7DE}" type="parTrans" cxnId="{3972A00B-61D4-4654-A197-F5F877B5AC94}">
      <dgm:prSet/>
      <dgm:spPr/>
      <dgm:t>
        <a:bodyPr/>
        <a:lstStyle/>
        <a:p>
          <a:endParaRPr lang="en-US"/>
        </a:p>
      </dgm:t>
    </dgm:pt>
    <dgm:pt modelId="{B9F3E8B2-D4CF-4D3B-B7F1-CE18C84C3957}" type="sibTrans" cxnId="{3972A00B-61D4-4654-A197-F5F877B5AC94}">
      <dgm:prSet/>
      <dgm:spPr/>
      <dgm:t>
        <a:bodyPr/>
        <a:lstStyle/>
        <a:p>
          <a:endParaRPr lang="en-US"/>
        </a:p>
      </dgm:t>
    </dgm:pt>
    <dgm:pt modelId="{74D72092-97BC-4B14-A59B-6FCDA246B2E8}">
      <dgm:prSet/>
      <dgm:spPr/>
      <dgm:t>
        <a:bodyPr/>
        <a:lstStyle/>
        <a:p>
          <a:r>
            <a:rPr lang="en-GB"/>
            <a:t>If these go down, start asking questions </a:t>
          </a:r>
          <a:endParaRPr lang="en-US"/>
        </a:p>
      </dgm:t>
    </dgm:pt>
    <dgm:pt modelId="{CD1D2438-55C1-4E5E-8E9E-74746331EB47}" type="parTrans" cxnId="{1F74EA53-29F5-443C-A87A-67A8F93B4EFC}">
      <dgm:prSet/>
      <dgm:spPr/>
      <dgm:t>
        <a:bodyPr/>
        <a:lstStyle/>
        <a:p>
          <a:endParaRPr lang="en-US"/>
        </a:p>
      </dgm:t>
    </dgm:pt>
    <dgm:pt modelId="{E0E10672-E8D4-4408-9AA4-8D158363EFA7}" type="sibTrans" cxnId="{1F74EA53-29F5-443C-A87A-67A8F93B4EFC}">
      <dgm:prSet/>
      <dgm:spPr/>
      <dgm:t>
        <a:bodyPr/>
        <a:lstStyle/>
        <a:p>
          <a:endParaRPr lang="en-US"/>
        </a:p>
      </dgm:t>
    </dgm:pt>
    <dgm:pt modelId="{DE26F81F-0396-4255-8D98-F082497E1A73}">
      <dgm:prSet/>
      <dgm:spPr/>
      <dgm:t>
        <a:bodyPr/>
        <a:lstStyle/>
        <a:p>
          <a:r>
            <a:rPr lang="en-GB"/>
            <a:t>Key drivers in engagement surveys </a:t>
          </a:r>
          <a:endParaRPr lang="en-US"/>
        </a:p>
      </dgm:t>
    </dgm:pt>
    <dgm:pt modelId="{66BD408D-2B98-4954-972C-DE61A481FD15}" type="parTrans" cxnId="{9667E991-561B-45C5-B19E-74A95AFD1D0C}">
      <dgm:prSet/>
      <dgm:spPr/>
      <dgm:t>
        <a:bodyPr/>
        <a:lstStyle/>
        <a:p>
          <a:endParaRPr lang="en-US"/>
        </a:p>
      </dgm:t>
    </dgm:pt>
    <dgm:pt modelId="{54262366-2D14-4E44-B70F-4C02CD1FFD90}" type="sibTrans" cxnId="{9667E991-561B-45C5-B19E-74A95AFD1D0C}">
      <dgm:prSet/>
      <dgm:spPr/>
      <dgm:t>
        <a:bodyPr/>
        <a:lstStyle/>
        <a:p>
          <a:endParaRPr lang="en-US"/>
        </a:p>
      </dgm:t>
    </dgm:pt>
    <dgm:pt modelId="{6B895306-E8F1-4422-9CFF-D25DF396DC31}">
      <dgm:prSet/>
      <dgm:spPr/>
      <dgm:t>
        <a:bodyPr/>
        <a:lstStyle/>
        <a:p>
          <a:r>
            <a:rPr lang="en-GB"/>
            <a:t>My manager treats me with respect </a:t>
          </a:r>
          <a:endParaRPr lang="en-US"/>
        </a:p>
      </dgm:t>
    </dgm:pt>
    <dgm:pt modelId="{C27F68A5-1748-4581-AED1-AC45C7BACF43}" type="parTrans" cxnId="{039446DC-2E9E-4BE7-BD94-E6B949639349}">
      <dgm:prSet/>
      <dgm:spPr/>
      <dgm:t>
        <a:bodyPr/>
        <a:lstStyle/>
        <a:p>
          <a:endParaRPr lang="en-US"/>
        </a:p>
      </dgm:t>
    </dgm:pt>
    <dgm:pt modelId="{68DCC20C-D495-4968-80EF-B58DEDD3AF0F}" type="sibTrans" cxnId="{039446DC-2E9E-4BE7-BD94-E6B949639349}">
      <dgm:prSet/>
      <dgm:spPr/>
      <dgm:t>
        <a:bodyPr/>
        <a:lstStyle/>
        <a:p>
          <a:endParaRPr lang="en-US"/>
        </a:p>
      </dgm:t>
    </dgm:pt>
    <dgm:pt modelId="{59384663-046C-46E3-916B-9B4AF5449A8A}">
      <dgm:prSet/>
      <dgm:spPr/>
      <dgm:t>
        <a:bodyPr/>
        <a:lstStyle/>
        <a:p>
          <a:r>
            <a:rPr lang="en-GB"/>
            <a:t>My manager cares about me </a:t>
          </a:r>
          <a:endParaRPr lang="en-US"/>
        </a:p>
      </dgm:t>
    </dgm:pt>
    <dgm:pt modelId="{A8B4EA8D-0221-4EF7-AF2C-5389726A7D16}" type="parTrans" cxnId="{5C897963-779F-4898-94FF-024D73F58C9F}">
      <dgm:prSet/>
      <dgm:spPr/>
      <dgm:t>
        <a:bodyPr/>
        <a:lstStyle/>
        <a:p>
          <a:endParaRPr lang="en-US"/>
        </a:p>
      </dgm:t>
    </dgm:pt>
    <dgm:pt modelId="{B1890DD1-45CF-4075-B4FD-ADDFC089CBF1}" type="sibTrans" cxnId="{5C897963-779F-4898-94FF-024D73F58C9F}">
      <dgm:prSet/>
      <dgm:spPr/>
      <dgm:t>
        <a:bodyPr/>
        <a:lstStyle/>
        <a:p>
          <a:endParaRPr lang="en-US"/>
        </a:p>
      </dgm:t>
    </dgm:pt>
    <dgm:pt modelId="{C11041E2-725B-47C0-8EB0-EB95811774C5}" type="pres">
      <dgm:prSet presAssocID="{D7A38194-56AC-40FA-A90C-745A939B96F9}" presName="Name0" presStyleCnt="0">
        <dgm:presLayoutVars>
          <dgm:dir/>
          <dgm:animLvl val="lvl"/>
          <dgm:resizeHandles val="exact"/>
        </dgm:presLayoutVars>
      </dgm:prSet>
      <dgm:spPr/>
    </dgm:pt>
    <dgm:pt modelId="{3E83B70B-51B4-4BFA-8695-8CA036C2307C}" type="pres">
      <dgm:prSet presAssocID="{12E648DD-2B47-4151-B2DB-5DDFA7ECB046}" presName="composite" presStyleCnt="0"/>
      <dgm:spPr/>
    </dgm:pt>
    <dgm:pt modelId="{C5D7113A-61E1-4A4C-A63A-8D0EE76F1359}" type="pres">
      <dgm:prSet presAssocID="{12E648DD-2B47-4151-B2DB-5DDFA7ECB04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BF52233-5DA8-44A5-83DB-E10D882A3843}" type="pres">
      <dgm:prSet presAssocID="{12E648DD-2B47-4151-B2DB-5DDFA7ECB046}" presName="desTx" presStyleLbl="alignAccFollowNode1" presStyleIdx="0" presStyleCnt="3">
        <dgm:presLayoutVars>
          <dgm:bulletEnabled val="1"/>
        </dgm:presLayoutVars>
      </dgm:prSet>
      <dgm:spPr/>
    </dgm:pt>
    <dgm:pt modelId="{DB7AE07D-9275-40C3-90FA-189E9C8F96A5}" type="pres">
      <dgm:prSet presAssocID="{F0DE0BF1-9211-4B40-8631-EFEF3D91F7B5}" presName="space" presStyleCnt="0"/>
      <dgm:spPr/>
    </dgm:pt>
    <dgm:pt modelId="{E93D3CEB-DC42-4216-A3DA-73639653CCDF}" type="pres">
      <dgm:prSet presAssocID="{A167BFED-F402-447C-B460-2A81B999B60D}" presName="composite" presStyleCnt="0"/>
      <dgm:spPr/>
    </dgm:pt>
    <dgm:pt modelId="{0A4EBF3D-8D2A-4F64-BCBB-F42C168BC818}" type="pres">
      <dgm:prSet presAssocID="{A167BFED-F402-447C-B460-2A81B999B60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252FC45-42BD-49B3-9B1C-E2461EA0F467}" type="pres">
      <dgm:prSet presAssocID="{A167BFED-F402-447C-B460-2A81B999B60D}" presName="desTx" presStyleLbl="alignAccFollowNode1" presStyleIdx="1" presStyleCnt="3">
        <dgm:presLayoutVars>
          <dgm:bulletEnabled val="1"/>
        </dgm:presLayoutVars>
      </dgm:prSet>
      <dgm:spPr/>
    </dgm:pt>
    <dgm:pt modelId="{9D2BDE19-DBE0-4248-909E-09E62BCFA225}" type="pres">
      <dgm:prSet presAssocID="{14D88498-76B9-4F83-AD9E-8C503B0BB44F}" presName="space" presStyleCnt="0"/>
      <dgm:spPr/>
    </dgm:pt>
    <dgm:pt modelId="{025C9122-3542-42CF-A27F-A0F3E46C313F}" type="pres">
      <dgm:prSet presAssocID="{DE26F81F-0396-4255-8D98-F082497E1A73}" presName="composite" presStyleCnt="0"/>
      <dgm:spPr/>
    </dgm:pt>
    <dgm:pt modelId="{485F9705-7524-49AC-9875-56BE8AA184E4}" type="pres">
      <dgm:prSet presAssocID="{DE26F81F-0396-4255-8D98-F082497E1A7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CF5119B-B684-458D-A7E9-97A8237EE7E7}" type="pres">
      <dgm:prSet presAssocID="{DE26F81F-0396-4255-8D98-F082497E1A7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972A00B-61D4-4654-A197-F5F877B5AC94}" srcId="{A167BFED-F402-447C-B460-2A81B999B60D}" destId="{759B7B7A-03BE-418F-8D64-39FB9EF0F63F}" srcOrd="1" destOrd="0" parTransId="{14508782-197A-49E8-8AE4-ADD56729E7DE}" sibTransId="{B9F3E8B2-D4CF-4D3B-B7F1-CE18C84C3957}"/>
    <dgm:cxn modelId="{C35A4911-3E67-4F00-B12A-9055659E2618}" type="presOf" srcId="{59384663-046C-46E3-916B-9B4AF5449A8A}" destId="{3CF5119B-B684-458D-A7E9-97A8237EE7E7}" srcOrd="0" destOrd="1" presId="urn:microsoft.com/office/officeart/2005/8/layout/hList1"/>
    <dgm:cxn modelId="{FA452B2B-E6FF-4C62-B6F4-31FF55051BFC}" type="presOf" srcId="{A2C6F64C-19E7-402A-AA85-FD0B7F2A9C5D}" destId="{6BF52233-5DA8-44A5-83DB-E10D882A3843}" srcOrd="0" destOrd="1" presId="urn:microsoft.com/office/officeart/2005/8/layout/hList1"/>
    <dgm:cxn modelId="{00E58F3B-D659-40DD-BF64-44C070287460}" type="presOf" srcId="{DCD8AB93-0D47-4FA9-B37E-EED6F6B91AF3}" destId="{9252FC45-42BD-49B3-9B1C-E2461EA0F467}" srcOrd="0" destOrd="0" presId="urn:microsoft.com/office/officeart/2005/8/layout/hList1"/>
    <dgm:cxn modelId="{5C897963-779F-4898-94FF-024D73F58C9F}" srcId="{DE26F81F-0396-4255-8D98-F082497E1A73}" destId="{59384663-046C-46E3-916B-9B4AF5449A8A}" srcOrd="1" destOrd="0" parTransId="{A8B4EA8D-0221-4EF7-AF2C-5389726A7D16}" sibTransId="{B1890DD1-45CF-4075-B4FD-ADDFC089CBF1}"/>
    <dgm:cxn modelId="{11E2AB48-3DF2-4326-8EC9-E76AC6AB8E38}" type="presOf" srcId="{A167BFED-F402-447C-B460-2A81B999B60D}" destId="{0A4EBF3D-8D2A-4F64-BCBB-F42C168BC818}" srcOrd="0" destOrd="0" presId="urn:microsoft.com/office/officeart/2005/8/layout/hList1"/>
    <dgm:cxn modelId="{25306E6F-9235-4BE3-A16E-B930003CF2F8}" srcId="{D7A38194-56AC-40FA-A90C-745A939B96F9}" destId="{A167BFED-F402-447C-B460-2A81B999B60D}" srcOrd="1" destOrd="0" parTransId="{46211C31-AC70-4D71-878A-5533FB3348E4}" sibTransId="{14D88498-76B9-4F83-AD9E-8C503B0BB44F}"/>
    <dgm:cxn modelId="{DD3A2452-4133-4D72-B32F-35DEF7A2F6D8}" type="presOf" srcId="{759B7B7A-03BE-418F-8D64-39FB9EF0F63F}" destId="{9252FC45-42BD-49B3-9B1C-E2461EA0F467}" srcOrd="0" destOrd="1" presId="urn:microsoft.com/office/officeart/2005/8/layout/hList1"/>
    <dgm:cxn modelId="{1F74EA53-29F5-443C-A87A-67A8F93B4EFC}" srcId="{759B7B7A-03BE-418F-8D64-39FB9EF0F63F}" destId="{74D72092-97BC-4B14-A59B-6FCDA246B2E8}" srcOrd="0" destOrd="0" parTransId="{CD1D2438-55C1-4E5E-8E9E-74746331EB47}" sibTransId="{E0E10672-E8D4-4408-9AA4-8D158363EFA7}"/>
    <dgm:cxn modelId="{E53BB959-89B2-49A0-839F-95E223D3B458}" type="presOf" srcId="{74D72092-97BC-4B14-A59B-6FCDA246B2E8}" destId="{9252FC45-42BD-49B3-9B1C-E2461EA0F467}" srcOrd="0" destOrd="2" presId="urn:microsoft.com/office/officeart/2005/8/layout/hList1"/>
    <dgm:cxn modelId="{49515C7F-9F8B-4C0B-A2AF-0940EF3D681F}" srcId="{12E648DD-2B47-4151-B2DB-5DDFA7ECB046}" destId="{D7EB482F-09BF-4BD2-8E83-D337EC46F17D}" srcOrd="0" destOrd="0" parTransId="{278EBCA2-B374-4BFD-9C7F-741A7CA9531F}" sibTransId="{CEF6D310-238A-4E6E-9981-BB8307B3B95C}"/>
    <dgm:cxn modelId="{FA67D486-4E4A-4443-A8C8-BA9C0D29333F}" type="presOf" srcId="{DE26F81F-0396-4255-8D98-F082497E1A73}" destId="{485F9705-7524-49AC-9875-56BE8AA184E4}" srcOrd="0" destOrd="0" presId="urn:microsoft.com/office/officeart/2005/8/layout/hList1"/>
    <dgm:cxn modelId="{9667E991-561B-45C5-B19E-74A95AFD1D0C}" srcId="{D7A38194-56AC-40FA-A90C-745A939B96F9}" destId="{DE26F81F-0396-4255-8D98-F082497E1A73}" srcOrd="2" destOrd="0" parTransId="{66BD408D-2B98-4954-972C-DE61A481FD15}" sibTransId="{54262366-2D14-4E44-B70F-4C02CD1FFD90}"/>
    <dgm:cxn modelId="{B0441A94-AD97-41CC-B773-5EEB2C4E90DA}" type="presOf" srcId="{6B895306-E8F1-4422-9CFF-D25DF396DC31}" destId="{3CF5119B-B684-458D-A7E9-97A8237EE7E7}" srcOrd="0" destOrd="0" presId="urn:microsoft.com/office/officeart/2005/8/layout/hList1"/>
    <dgm:cxn modelId="{30547697-2C24-4F15-A36D-E49132B500DB}" type="presOf" srcId="{D7EB482F-09BF-4BD2-8E83-D337EC46F17D}" destId="{6BF52233-5DA8-44A5-83DB-E10D882A3843}" srcOrd="0" destOrd="0" presId="urn:microsoft.com/office/officeart/2005/8/layout/hList1"/>
    <dgm:cxn modelId="{7EA78BA5-DA35-4093-8D3E-0B928A1A34B4}" type="presOf" srcId="{D7A38194-56AC-40FA-A90C-745A939B96F9}" destId="{C11041E2-725B-47C0-8EB0-EB95811774C5}" srcOrd="0" destOrd="0" presId="urn:microsoft.com/office/officeart/2005/8/layout/hList1"/>
    <dgm:cxn modelId="{BE5E95B2-B518-4DD0-98E7-3740BB8C54D7}" type="presOf" srcId="{12E648DD-2B47-4151-B2DB-5DDFA7ECB046}" destId="{C5D7113A-61E1-4A4C-A63A-8D0EE76F1359}" srcOrd="0" destOrd="0" presId="urn:microsoft.com/office/officeart/2005/8/layout/hList1"/>
    <dgm:cxn modelId="{039446DC-2E9E-4BE7-BD94-E6B949639349}" srcId="{DE26F81F-0396-4255-8D98-F082497E1A73}" destId="{6B895306-E8F1-4422-9CFF-D25DF396DC31}" srcOrd="0" destOrd="0" parTransId="{C27F68A5-1748-4581-AED1-AC45C7BACF43}" sibTransId="{68DCC20C-D495-4968-80EF-B58DEDD3AF0F}"/>
    <dgm:cxn modelId="{9CBFAEDE-502A-4A65-A03A-53A942C5CF9C}" srcId="{A167BFED-F402-447C-B460-2A81B999B60D}" destId="{DCD8AB93-0D47-4FA9-B37E-EED6F6B91AF3}" srcOrd="0" destOrd="0" parTransId="{677C850C-A114-4E13-95A9-07EA318A9427}" sibTransId="{C0A388EB-9016-4546-8717-56F1201B22CD}"/>
    <dgm:cxn modelId="{889D2BE7-69B8-4DC4-8B77-CE1206FC0B8C}" srcId="{D7EB482F-09BF-4BD2-8E83-D337EC46F17D}" destId="{A2C6F64C-19E7-402A-AA85-FD0B7F2A9C5D}" srcOrd="0" destOrd="0" parTransId="{67F78AB3-473B-40AA-B827-78DCF56A220E}" sibTransId="{E13D110D-CB42-45A9-A2FF-4E4395A522EF}"/>
    <dgm:cxn modelId="{0FB784FD-BE63-4FB2-A897-74CDD29ED182}" srcId="{D7A38194-56AC-40FA-A90C-745A939B96F9}" destId="{12E648DD-2B47-4151-B2DB-5DDFA7ECB046}" srcOrd="0" destOrd="0" parTransId="{DE706040-250B-4E4D-847C-29AF428AB192}" sibTransId="{F0DE0BF1-9211-4B40-8631-EFEF3D91F7B5}"/>
    <dgm:cxn modelId="{99E81257-A04F-4EAC-B128-64E4F2ACE4D5}" type="presParOf" srcId="{C11041E2-725B-47C0-8EB0-EB95811774C5}" destId="{3E83B70B-51B4-4BFA-8695-8CA036C2307C}" srcOrd="0" destOrd="0" presId="urn:microsoft.com/office/officeart/2005/8/layout/hList1"/>
    <dgm:cxn modelId="{EB7127EA-AF10-4B7A-A958-D4AE7E2A94D7}" type="presParOf" srcId="{3E83B70B-51B4-4BFA-8695-8CA036C2307C}" destId="{C5D7113A-61E1-4A4C-A63A-8D0EE76F1359}" srcOrd="0" destOrd="0" presId="urn:microsoft.com/office/officeart/2005/8/layout/hList1"/>
    <dgm:cxn modelId="{BF7DA670-CD94-4993-8B24-C2DCE9C83758}" type="presParOf" srcId="{3E83B70B-51B4-4BFA-8695-8CA036C2307C}" destId="{6BF52233-5DA8-44A5-83DB-E10D882A3843}" srcOrd="1" destOrd="0" presId="urn:microsoft.com/office/officeart/2005/8/layout/hList1"/>
    <dgm:cxn modelId="{BC1557B9-40DB-40D2-951E-371725443F49}" type="presParOf" srcId="{C11041E2-725B-47C0-8EB0-EB95811774C5}" destId="{DB7AE07D-9275-40C3-90FA-189E9C8F96A5}" srcOrd="1" destOrd="0" presId="urn:microsoft.com/office/officeart/2005/8/layout/hList1"/>
    <dgm:cxn modelId="{55B3E3EA-D6BE-4C81-BE43-919773EFD173}" type="presParOf" srcId="{C11041E2-725B-47C0-8EB0-EB95811774C5}" destId="{E93D3CEB-DC42-4216-A3DA-73639653CCDF}" srcOrd="2" destOrd="0" presId="urn:microsoft.com/office/officeart/2005/8/layout/hList1"/>
    <dgm:cxn modelId="{F082C654-6700-4364-9ADC-3AC40FCB264F}" type="presParOf" srcId="{E93D3CEB-DC42-4216-A3DA-73639653CCDF}" destId="{0A4EBF3D-8D2A-4F64-BCBB-F42C168BC818}" srcOrd="0" destOrd="0" presId="urn:microsoft.com/office/officeart/2005/8/layout/hList1"/>
    <dgm:cxn modelId="{BDB56A62-DD9F-4B95-A875-57E8095753BE}" type="presParOf" srcId="{E93D3CEB-DC42-4216-A3DA-73639653CCDF}" destId="{9252FC45-42BD-49B3-9B1C-E2461EA0F467}" srcOrd="1" destOrd="0" presId="urn:microsoft.com/office/officeart/2005/8/layout/hList1"/>
    <dgm:cxn modelId="{E86CF63D-AA0C-4F5C-8EEE-CD3163BF2A90}" type="presParOf" srcId="{C11041E2-725B-47C0-8EB0-EB95811774C5}" destId="{9D2BDE19-DBE0-4248-909E-09E62BCFA225}" srcOrd="3" destOrd="0" presId="urn:microsoft.com/office/officeart/2005/8/layout/hList1"/>
    <dgm:cxn modelId="{A3798D2D-5A7E-4A41-ABDE-F97D1F202D8D}" type="presParOf" srcId="{C11041E2-725B-47C0-8EB0-EB95811774C5}" destId="{025C9122-3542-42CF-A27F-A0F3E46C313F}" srcOrd="4" destOrd="0" presId="urn:microsoft.com/office/officeart/2005/8/layout/hList1"/>
    <dgm:cxn modelId="{9D49DD2F-9901-44E6-B810-E9A257093A05}" type="presParOf" srcId="{025C9122-3542-42CF-A27F-A0F3E46C313F}" destId="{485F9705-7524-49AC-9875-56BE8AA184E4}" srcOrd="0" destOrd="0" presId="urn:microsoft.com/office/officeart/2005/8/layout/hList1"/>
    <dgm:cxn modelId="{17D34E45-7172-4B77-8525-3D1765FA80CA}" type="presParOf" srcId="{025C9122-3542-42CF-A27F-A0F3E46C313F}" destId="{3CF5119B-B684-458D-A7E9-97A8237EE7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58C4B71-0D7E-453E-89AD-094C66ECB3E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75155F-0DE4-4A4B-8683-2C5B608259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Adjust your job descriptions </a:t>
          </a:r>
        </a:p>
      </dgm:t>
    </dgm:pt>
    <dgm:pt modelId="{AC18B9AA-23A5-4534-9985-5C425AF7DAE5}" type="parTrans" cxnId="{295F97E8-EF73-4467-8547-7E0EE8B0F100}">
      <dgm:prSet/>
      <dgm:spPr/>
      <dgm:t>
        <a:bodyPr/>
        <a:lstStyle/>
        <a:p>
          <a:endParaRPr lang="en-US"/>
        </a:p>
      </dgm:t>
    </dgm:pt>
    <dgm:pt modelId="{0684BF15-0C26-4CBA-AF9E-3F66CCC67D98}" type="sibTrans" cxnId="{295F97E8-EF73-4467-8547-7E0EE8B0F100}">
      <dgm:prSet/>
      <dgm:spPr/>
      <dgm:t>
        <a:bodyPr/>
        <a:lstStyle/>
        <a:p>
          <a:endParaRPr lang="en-US"/>
        </a:p>
      </dgm:t>
    </dgm:pt>
    <dgm:pt modelId="{26E49C37-9F82-4660-864C-EAAA0ADF6E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Offer creative benefits </a:t>
          </a:r>
        </a:p>
      </dgm:t>
    </dgm:pt>
    <dgm:pt modelId="{82133F37-D07F-4C54-A395-73FA19511CC6}" type="parTrans" cxnId="{8868AE24-0FD4-4D9E-8BCB-049342F3109A}">
      <dgm:prSet/>
      <dgm:spPr/>
      <dgm:t>
        <a:bodyPr/>
        <a:lstStyle/>
        <a:p>
          <a:endParaRPr lang="en-US"/>
        </a:p>
      </dgm:t>
    </dgm:pt>
    <dgm:pt modelId="{FD3002B9-F56C-4D34-AD91-B81FE5487AC0}" type="sibTrans" cxnId="{8868AE24-0FD4-4D9E-8BCB-049342F3109A}">
      <dgm:prSet/>
      <dgm:spPr/>
      <dgm:t>
        <a:bodyPr/>
        <a:lstStyle/>
        <a:p>
          <a:endParaRPr lang="en-US"/>
        </a:p>
      </dgm:t>
    </dgm:pt>
    <dgm:pt modelId="{C133230D-6EBF-46A3-8136-B6936ABF7D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Prioritize culture: Be the place people want to work  </a:t>
          </a:r>
        </a:p>
      </dgm:t>
    </dgm:pt>
    <dgm:pt modelId="{EB7E2E65-39B7-4D64-9E41-A2CEFB403986}" type="parTrans" cxnId="{EF7B3F83-60AC-4889-99FC-98C4CDAFDA48}">
      <dgm:prSet/>
      <dgm:spPr/>
      <dgm:t>
        <a:bodyPr/>
        <a:lstStyle/>
        <a:p>
          <a:endParaRPr lang="en-US"/>
        </a:p>
      </dgm:t>
    </dgm:pt>
    <dgm:pt modelId="{D3721380-0CEA-43F7-A4A0-A1E7363CCB1F}" type="sibTrans" cxnId="{EF7B3F83-60AC-4889-99FC-98C4CDAFDA48}">
      <dgm:prSet/>
      <dgm:spPr/>
      <dgm:t>
        <a:bodyPr/>
        <a:lstStyle/>
        <a:p>
          <a:endParaRPr lang="en-US"/>
        </a:p>
      </dgm:t>
    </dgm:pt>
    <dgm:pt modelId="{F6D0EA4F-5BDD-468A-83C3-BAF9CACCF1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Build development into the foundation of your organization </a:t>
          </a:r>
        </a:p>
      </dgm:t>
    </dgm:pt>
    <dgm:pt modelId="{053351B2-DF3D-478E-BC86-01435073E058}" type="parTrans" cxnId="{02323D9C-7908-417B-96A9-560D48D8D3C5}">
      <dgm:prSet/>
      <dgm:spPr/>
      <dgm:t>
        <a:bodyPr/>
        <a:lstStyle/>
        <a:p>
          <a:endParaRPr lang="en-US"/>
        </a:p>
      </dgm:t>
    </dgm:pt>
    <dgm:pt modelId="{14EC969D-17C2-4838-8E48-CD4B620B633D}" type="sibTrans" cxnId="{02323D9C-7908-417B-96A9-560D48D8D3C5}">
      <dgm:prSet/>
      <dgm:spPr/>
      <dgm:t>
        <a:bodyPr/>
        <a:lstStyle/>
        <a:p>
          <a:endParaRPr lang="en-US"/>
        </a:p>
      </dgm:t>
    </dgm:pt>
    <dgm:pt modelId="{740BCB4E-19B1-48F6-ADC9-855CC98A39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 the talent on your team  </a:t>
          </a:r>
        </a:p>
      </dgm:t>
    </dgm:pt>
    <dgm:pt modelId="{964B95E0-C917-4C06-BABF-46C6CDBAC9C9}" type="parTrans" cxnId="{6A83AD63-62A6-4DD4-9E3F-E991329F4798}">
      <dgm:prSet/>
      <dgm:spPr/>
      <dgm:t>
        <a:bodyPr/>
        <a:lstStyle/>
        <a:p>
          <a:endParaRPr lang="en-US"/>
        </a:p>
      </dgm:t>
    </dgm:pt>
    <dgm:pt modelId="{8CCCA7D8-16F9-4C36-9F96-BD33D666B4A8}" type="sibTrans" cxnId="{6A83AD63-62A6-4DD4-9E3F-E991329F4798}">
      <dgm:prSet/>
      <dgm:spPr/>
      <dgm:t>
        <a:bodyPr/>
        <a:lstStyle/>
        <a:p>
          <a:endParaRPr lang="en-US"/>
        </a:p>
      </dgm:t>
    </dgm:pt>
    <dgm:pt modelId="{3E7E1F46-C9A3-4C4E-A150-C6CE4B2E952D}" type="pres">
      <dgm:prSet presAssocID="{F58C4B71-0D7E-453E-89AD-094C66ECB3E6}" presName="root" presStyleCnt="0">
        <dgm:presLayoutVars>
          <dgm:dir/>
          <dgm:resizeHandles val="exact"/>
        </dgm:presLayoutVars>
      </dgm:prSet>
      <dgm:spPr/>
    </dgm:pt>
    <dgm:pt modelId="{BD04D326-5D32-4BC8-AFEF-804C589AB20C}" type="pres">
      <dgm:prSet presAssocID="{8E75155F-0DE4-4A4B-8683-2C5B60825987}" presName="compNode" presStyleCnt="0"/>
      <dgm:spPr/>
    </dgm:pt>
    <dgm:pt modelId="{354EE321-D69A-4AC5-A6D9-A04B6A1D602D}" type="pres">
      <dgm:prSet presAssocID="{8E75155F-0DE4-4A4B-8683-2C5B60825987}" presName="bgRect" presStyleLbl="bgShp" presStyleIdx="0" presStyleCnt="5"/>
      <dgm:spPr/>
    </dgm:pt>
    <dgm:pt modelId="{16123BA0-B826-4DC2-AF63-5C5BD25419CA}" type="pres">
      <dgm:prSet presAssocID="{8E75155F-0DE4-4A4B-8683-2C5B6082598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23B5C14-A256-4B0D-9D10-2FAA0A19345F}" type="pres">
      <dgm:prSet presAssocID="{8E75155F-0DE4-4A4B-8683-2C5B60825987}" presName="spaceRect" presStyleCnt="0"/>
      <dgm:spPr/>
    </dgm:pt>
    <dgm:pt modelId="{E846712D-AA05-464A-B29E-B8474CCE9A33}" type="pres">
      <dgm:prSet presAssocID="{8E75155F-0DE4-4A4B-8683-2C5B60825987}" presName="parTx" presStyleLbl="revTx" presStyleIdx="0" presStyleCnt="5">
        <dgm:presLayoutVars>
          <dgm:chMax val="0"/>
          <dgm:chPref val="0"/>
        </dgm:presLayoutVars>
      </dgm:prSet>
      <dgm:spPr/>
    </dgm:pt>
    <dgm:pt modelId="{74455011-8C9B-475B-A058-99AB813BCF2F}" type="pres">
      <dgm:prSet presAssocID="{0684BF15-0C26-4CBA-AF9E-3F66CCC67D98}" presName="sibTrans" presStyleCnt="0"/>
      <dgm:spPr/>
    </dgm:pt>
    <dgm:pt modelId="{FD6B005A-6D74-4558-969F-389F2967177B}" type="pres">
      <dgm:prSet presAssocID="{26E49C37-9F82-4660-864C-EAAA0ADF6E0C}" presName="compNode" presStyleCnt="0"/>
      <dgm:spPr/>
    </dgm:pt>
    <dgm:pt modelId="{44DD21C2-A66D-4D7E-AB89-A7D77F16FA61}" type="pres">
      <dgm:prSet presAssocID="{26E49C37-9F82-4660-864C-EAAA0ADF6E0C}" presName="bgRect" presStyleLbl="bgShp" presStyleIdx="1" presStyleCnt="5"/>
      <dgm:spPr/>
    </dgm:pt>
    <dgm:pt modelId="{7FF14C1B-F93E-4A0C-8E8B-2F4C1AE265EF}" type="pres">
      <dgm:prSet presAssocID="{26E49C37-9F82-4660-864C-EAAA0ADF6E0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9462E3D3-B5B7-4E7E-8363-D873FE4E64D4}" type="pres">
      <dgm:prSet presAssocID="{26E49C37-9F82-4660-864C-EAAA0ADF6E0C}" presName="spaceRect" presStyleCnt="0"/>
      <dgm:spPr/>
    </dgm:pt>
    <dgm:pt modelId="{FEB87D51-1B15-4CC7-90E1-3FD294921FD1}" type="pres">
      <dgm:prSet presAssocID="{26E49C37-9F82-4660-864C-EAAA0ADF6E0C}" presName="parTx" presStyleLbl="revTx" presStyleIdx="1" presStyleCnt="5">
        <dgm:presLayoutVars>
          <dgm:chMax val="0"/>
          <dgm:chPref val="0"/>
        </dgm:presLayoutVars>
      </dgm:prSet>
      <dgm:spPr/>
    </dgm:pt>
    <dgm:pt modelId="{90C421F1-6023-4628-8B94-2351A2481104}" type="pres">
      <dgm:prSet presAssocID="{FD3002B9-F56C-4D34-AD91-B81FE5487AC0}" presName="sibTrans" presStyleCnt="0"/>
      <dgm:spPr/>
    </dgm:pt>
    <dgm:pt modelId="{30CB3793-0CBA-4C71-92F2-E1C5BAC6514C}" type="pres">
      <dgm:prSet presAssocID="{C133230D-6EBF-46A3-8136-B6936ABF7DC4}" presName="compNode" presStyleCnt="0"/>
      <dgm:spPr/>
    </dgm:pt>
    <dgm:pt modelId="{A1D05F18-7FFF-439B-BA25-0C323D9A80B1}" type="pres">
      <dgm:prSet presAssocID="{C133230D-6EBF-46A3-8136-B6936ABF7DC4}" presName="bgRect" presStyleLbl="bgShp" presStyleIdx="2" presStyleCnt="5"/>
      <dgm:spPr/>
    </dgm:pt>
    <dgm:pt modelId="{CE7951F3-D07C-4C6E-A8C5-4C98F6FA2EAA}" type="pres">
      <dgm:prSet presAssocID="{C133230D-6EBF-46A3-8136-B6936ABF7DC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E9F08792-FA62-423C-89BF-5A4C745EB337}" type="pres">
      <dgm:prSet presAssocID="{C133230D-6EBF-46A3-8136-B6936ABF7DC4}" presName="spaceRect" presStyleCnt="0"/>
      <dgm:spPr/>
    </dgm:pt>
    <dgm:pt modelId="{028D4688-0A82-42A9-862D-1EA624F9881E}" type="pres">
      <dgm:prSet presAssocID="{C133230D-6EBF-46A3-8136-B6936ABF7DC4}" presName="parTx" presStyleLbl="revTx" presStyleIdx="2" presStyleCnt="5">
        <dgm:presLayoutVars>
          <dgm:chMax val="0"/>
          <dgm:chPref val="0"/>
        </dgm:presLayoutVars>
      </dgm:prSet>
      <dgm:spPr/>
    </dgm:pt>
    <dgm:pt modelId="{92B01F49-5CBF-46D8-9BEB-C62EF9F1872B}" type="pres">
      <dgm:prSet presAssocID="{D3721380-0CEA-43F7-A4A0-A1E7363CCB1F}" presName="sibTrans" presStyleCnt="0"/>
      <dgm:spPr/>
    </dgm:pt>
    <dgm:pt modelId="{D0782CEB-159E-4C13-A9E9-24A0ED6FF906}" type="pres">
      <dgm:prSet presAssocID="{F6D0EA4F-5BDD-468A-83C3-BAF9CACCF184}" presName="compNode" presStyleCnt="0"/>
      <dgm:spPr/>
    </dgm:pt>
    <dgm:pt modelId="{11539B13-76A8-4866-A462-A89862869383}" type="pres">
      <dgm:prSet presAssocID="{F6D0EA4F-5BDD-468A-83C3-BAF9CACCF184}" presName="bgRect" presStyleLbl="bgShp" presStyleIdx="3" presStyleCnt="5"/>
      <dgm:spPr/>
    </dgm:pt>
    <dgm:pt modelId="{7E6177E3-B576-42C9-BCCD-400EAF007808}" type="pres">
      <dgm:prSet presAssocID="{F6D0EA4F-5BDD-468A-83C3-BAF9CACCF18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DD598B1A-6D15-4EB7-ACE0-0DCD3B0BBCC8}" type="pres">
      <dgm:prSet presAssocID="{F6D0EA4F-5BDD-468A-83C3-BAF9CACCF184}" presName="spaceRect" presStyleCnt="0"/>
      <dgm:spPr/>
    </dgm:pt>
    <dgm:pt modelId="{9569C487-E7DC-4282-A682-991E8FF90B76}" type="pres">
      <dgm:prSet presAssocID="{F6D0EA4F-5BDD-468A-83C3-BAF9CACCF184}" presName="parTx" presStyleLbl="revTx" presStyleIdx="3" presStyleCnt="5">
        <dgm:presLayoutVars>
          <dgm:chMax val="0"/>
          <dgm:chPref val="0"/>
        </dgm:presLayoutVars>
      </dgm:prSet>
      <dgm:spPr/>
    </dgm:pt>
    <dgm:pt modelId="{188A56E8-6031-4D1B-B108-D021CBC52954}" type="pres">
      <dgm:prSet presAssocID="{14EC969D-17C2-4838-8E48-CD4B620B633D}" presName="sibTrans" presStyleCnt="0"/>
      <dgm:spPr/>
    </dgm:pt>
    <dgm:pt modelId="{82AA5197-7AD5-4AEF-A3D5-2A33FDC5D807}" type="pres">
      <dgm:prSet presAssocID="{740BCB4E-19B1-48F6-ADC9-855CC98A39A2}" presName="compNode" presStyleCnt="0"/>
      <dgm:spPr/>
    </dgm:pt>
    <dgm:pt modelId="{C1F3C3F1-56BD-4141-B557-F390E4690049}" type="pres">
      <dgm:prSet presAssocID="{740BCB4E-19B1-48F6-ADC9-855CC98A39A2}" presName="bgRect" presStyleLbl="bgShp" presStyleIdx="4" presStyleCnt="5"/>
      <dgm:spPr/>
    </dgm:pt>
    <dgm:pt modelId="{0B6A750D-74F1-4437-8504-77B3291E820A}" type="pres">
      <dgm:prSet presAssocID="{740BCB4E-19B1-48F6-ADC9-855CC98A39A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C98F7C2-23A8-4920-AF14-2E7B36AAC280}" type="pres">
      <dgm:prSet presAssocID="{740BCB4E-19B1-48F6-ADC9-855CC98A39A2}" presName="spaceRect" presStyleCnt="0"/>
      <dgm:spPr/>
    </dgm:pt>
    <dgm:pt modelId="{7BA293CE-2C52-4311-8613-8763AB4AE5FA}" type="pres">
      <dgm:prSet presAssocID="{740BCB4E-19B1-48F6-ADC9-855CC98A39A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AD25B20-64CB-4C9D-86FC-0DCB2ECA681C}" type="presOf" srcId="{F58C4B71-0D7E-453E-89AD-094C66ECB3E6}" destId="{3E7E1F46-C9A3-4C4E-A150-C6CE4B2E952D}" srcOrd="0" destOrd="0" presId="urn:microsoft.com/office/officeart/2018/2/layout/IconVerticalSolidList"/>
    <dgm:cxn modelId="{8868AE24-0FD4-4D9E-8BCB-049342F3109A}" srcId="{F58C4B71-0D7E-453E-89AD-094C66ECB3E6}" destId="{26E49C37-9F82-4660-864C-EAAA0ADF6E0C}" srcOrd="1" destOrd="0" parTransId="{82133F37-D07F-4C54-A395-73FA19511CC6}" sibTransId="{FD3002B9-F56C-4D34-AD91-B81FE5487AC0}"/>
    <dgm:cxn modelId="{95EFCD5B-0BBF-4544-AB58-566F9271E33C}" type="presOf" srcId="{F6D0EA4F-5BDD-468A-83C3-BAF9CACCF184}" destId="{9569C487-E7DC-4282-A682-991E8FF90B76}" srcOrd="0" destOrd="0" presId="urn:microsoft.com/office/officeart/2018/2/layout/IconVerticalSolidList"/>
    <dgm:cxn modelId="{6A83AD63-62A6-4DD4-9E3F-E991329F4798}" srcId="{F58C4B71-0D7E-453E-89AD-094C66ECB3E6}" destId="{740BCB4E-19B1-48F6-ADC9-855CC98A39A2}" srcOrd="4" destOrd="0" parTransId="{964B95E0-C917-4C06-BABF-46C6CDBAC9C9}" sibTransId="{8CCCA7D8-16F9-4C36-9F96-BD33D666B4A8}"/>
    <dgm:cxn modelId="{804B664C-D139-45C5-A9EF-F3769F0CFD4F}" type="presOf" srcId="{26E49C37-9F82-4660-864C-EAAA0ADF6E0C}" destId="{FEB87D51-1B15-4CC7-90E1-3FD294921FD1}" srcOrd="0" destOrd="0" presId="urn:microsoft.com/office/officeart/2018/2/layout/IconVerticalSolidList"/>
    <dgm:cxn modelId="{EF7B3F83-60AC-4889-99FC-98C4CDAFDA48}" srcId="{F58C4B71-0D7E-453E-89AD-094C66ECB3E6}" destId="{C133230D-6EBF-46A3-8136-B6936ABF7DC4}" srcOrd="2" destOrd="0" parTransId="{EB7E2E65-39B7-4D64-9E41-A2CEFB403986}" sibTransId="{D3721380-0CEA-43F7-A4A0-A1E7363CCB1F}"/>
    <dgm:cxn modelId="{02323D9C-7908-417B-96A9-560D48D8D3C5}" srcId="{F58C4B71-0D7E-453E-89AD-094C66ECB3E6}" destId="{F6D0EA4F-5BDD-468A-83C3-BAF9CACCF184}" srcOrd="3" destOrd="0" parTransId="{053351B2-DF3D-478E-BC86-01435073E058}" sibTransId="{14EC969D-17C2-4838-8E48-CD4B620B633D}"/>
    <dgm:cxn modelId="{219886C1-24A2-424C-8F95-97DA096AC50C}" type="presOf" srcId="{740BCB4E-19B1-48F6-ADC9-855CC98A39A2}" destId="{7BA293CE-2C52-4311-8613-8763AB4AE5FA}" srcOrd="0" destOrd="0" presId="urn:microsoft.com/office/officeart/2018/2/layout/IconVerticalSolidList"/>
    <dgm:cxn modelId="{535639DB-622D-4CC6-B3D9-DFD7EDB63C0D}" type="presOf" srcId="{C133230D-6EBF-46A3-8136-B6936ABF7DC4}" destId="{028D4688-0A82-42A9-862D-1EA624F9881E}" srcOrd="0" destOrd="0" presId="urn:microsoft.com/office/officeart/2018/2/layout/IconVerticalSolidList"/>
    <dgm:cxn modelId="{295F97E8-EF73-4467-8547-7E0EE8B0F100}" srcId="{F58C4B71-0D7E-453E-89AD-094C66ECB3E6}" destId="{8E75155F-0DE4-4A4B-8683-2C5B60825987}" srcOrd="0" destOrd="0" parTransId="{AC18B9AA-23A5-4534-9985-5C425AF7DAE5}" sibTransId="{0684BF15-0C26-4CBA-AF9E-3F66CCC67D98}"/>
    <dgm:cxn modelId="{B5F2A0F7-1398-4AE4-8A09-2C0020071853}" type="presOf" srcId="{8E75155F-0DE4-4A4B-8683-2C5B60825987}" destId="{E846712D-AA05-464A-B29E-B8474CCE9A33}" srcOrd="0" destOrd="0" presId="urn:microsoft.com/office/officeart/2018/2/layout/IconVerticalSolidList"/>
    <dgm:cxn modelId="{BE2B4DBA-0413-473D-BE0D-737C5E1CB33B}" type="presParOf" srcId="{3E7E1F46-C9A3-4C4E-A150-C6CE4B2E952D}" destId="{BD04D326-5D32-4BC8-AFEF-804C589AB20C}" srcOrd="0" destOrd="0" presId="urn:microsoft.com/office/officeart/2018/2/layout/IconVerticalSolidList"/>
    <dgm:cxn modelId="{CA851935-61B9-4823-8B4B-C97239AF4194}" type="presParOf" srcId="{BD04D326-5D32-4BC8-AFEF-804C589AB20C}" destId="{354EE321-D69A-4AC5-A6D9-A04B6A1D602D}" srcOrd="0" destOrd="0" presId="urn:microsoft.com/office/officeart/2018/2/layout/IconVerticalSolidList"/>
    <dgm:cxn modelId="{EAADB63C-15FF-40DF-96DA-1F6E9B899E7E}" type="presParOf" srcId="{BD04D326-5D32-4BC8-AFEF-804C589AB20C}" destId="{16123BA0-B826-4DC2-AF63-5C5BD25419CA}" srcOrd="1" destOrd="0" presId="urn:microsoft.com/office/officeart/2018/2/layout/IconVerticalSolidList"/>
    <dgm:cxn modelId="{01B43F32-EDA3-4AC2-9B32-E7A545A78E3F}" type="presParOf" srcId="{BD04D326-5D32-4BC8-AFEF-804C589AB20C}" destId="{123B5C14-A256-4B0D-9D10-2FAA0A19345F}" srcOrd="2" destOrd="0" presId="urn:microsoft.com/office/officeart/2018/2/layout/IconVerticalSolidList"/>
    <dgm:cxn modelId="{0A0B7142-0F40-4150-BB57-5012B73ECED9}" type="presParOf" srcId="{BD04D326-5D32-4BC8-AFEF-804C589AB20C}" destId="{E846712D-AA05-464A-B29E-B8474CCE9A33}" srcOrd="3" destOrd="0" presId="urn:microsoft.com/office/officeart/2018/2/layout/IconVerticalSolidList"/>
    <dgm:cxn modelId="{1CB7FB9B-C548-44C5-A3AD-79988110007B}" type="presParOf" srcId="{3E7E1F46-C9A3-4C4E-A150-C6CE4B2E952D}" destId="{74455011-8C9B-475B-A058-99AB813BCF2F}" srcOrd="1" destOrd="0" presId="urn:microsoft.com/office/officeart/2018/2/layout/IconVerticalSolidList"/>
    <dgm:cxn modelId="{0F58E6A6-66D5-4E40-850A-EF87C1CD993B}" type="presParOf" srcId="{3E7E1F46-C9A3-4C4E-A150-C6CE4B2E952D}" destId="{FD6B005A-6D74-4558-969F-389F2967177B}" srcOrd="2" destOrd="0" presId="urn:microsoft.com/office/officeart/2018/2/layout/IconVerticalSolidList"/>
    <dgm:cxn modelId="{CB616BF7-9056-44CD-8209-3A5720CF7660}" type="presParOf" srcId="{FD6B005A-6D74-4558-969F-389F2967177B}" destId="{44DD21C2-A66D-4D7E-AB89-A7D77F16FA61}" srcOrd="0" destOrd="0" presId="urn:microsoft.com/office/officeart/2018/2/layout/IconVerticalSolidList"/>
    <dgm:cxn modelId="{044BE6D1-3BEE-43B7-8EB3-86E4F9D4F202}" type="presParOf" srcId="{FD6B005A-6D74-4558-969F-389F2967177B}" destId="{7FF14C1B-F93E-4A0C-8E8B-2F4C1AE265EF}" srcOrd="1" destOrd="0" presId="urn:microsoft.com/office/officeart/2018/2/layout/IconVerticalSolidList"/>
    <dgm:cxn modelId="{82928C74-60F4-4FBC-AD49-6BEEB0D7FE48}" type="presParOf" srcId="{FD6B005A-6D74-4558-969F-389F2967177B}" destId="{9462E3D3-B5B7-4E7E-8363-D873FE4E64D4}" srcOrd="2" destOrd="0" presId="urn:microsoft.com/office/officeart/2018/2/layout/IconVerticalSolidList"/>
    <dgm:cxn modelId="{920E851F-3FB3-49ED-BDC6-87402244959C}" type="presParOf" srcId="{FD6B005A-6D74-4558-969F-389F2967177B}" destId="{FEB87D51-1B15-4CC7-90E1-3FD294921FD1}" srcOrd="3" destOrd="0" presId="urn:microsoft.com/office/officeart/2018/2/layout/IconVerticalSolidList"/>
    <dgm:cxn modelId="{AC01C724-4975-4ACE-9DD2-36D9EAC7C58A}" type="presParOf" srcId="{3E7E1F46-C9A3-4C4E-A150-C6CE4B2E952D}" destId="{90C421F1-6023-4628-8B94-2351A2481104}" srcOrd="3" destOrd="0" presId="urn:microsoft.com/office/officeart/2018/2/layout/IconVerticalSolidList"/>
    <dgm:cxn modelId="{E8E1CF00-351A-48FF-B613-44915805AD34}" type="presParOf" srcId="{3E7E1F46-C9A3-4C4E-A150-C6CE4B2E952D}" destId="{30CB3793-0CBA-4C71-92F2-E1C5BAC6514C}" srcOrd="4" destOrd="0" presId="urn:microsoft.com/office/officeart/2018/2/layout/IconVerticalSolidList"/>
    <dgm:cxn modelId="{E272AFA6-330F-4F7E-96FD-74E96C4A3F9B}" type="presParOf" srcId="{30CB3793-0CBA-4C71-92F2-E1C5BAC6514C}" destId="{A1D05F18-7FFF-439B-BA25-0C323D9A80B1}" srcOrd="0" destOrd="0" presId="urn:microsoft.com/office/officeart/2018/2/layout/IconVerticalSolidList"/>
    <dgm:cxn modelId="{35D1B023-0B3D-4416-BC7D-75C6A51D675E}" type="presParOf" srcId="{30CB3793-0CBA-4C71-92F2-E1C5BAC6514C}" destId="{CE7951F3-D07C-4C6E-A8C5-4C98F6FA2EAA}" srcOrd="1" destOrd="0" presId="urn:microsoft.com/office/officeart/2018/2/layout/IconVerticalSolidList"/>
    <dgm:cxn modelId="{7E6B7CB7-3BAA-4AA4-8739-61270A2AACA8}" type="presParOf" srcId="{30CB3793-0CBA-4C71-92F2-E1C5BAC6514C}" destId="{E9F08792-FA62-423C-89BF-5A4C745EB337}" srcOrd="2" destOrd="0" presId="urn:microsoft.com/office/officeart/2018/2/layout/IconVerticalSolidList"/>
    <dgm:cxn modelId="{F869FC7D-21BC-4242-B95E-F67CD2AB5B2D}" type="presParOf" srcId="{30CB3793-0CBA-4C71-92F2-E1C5BAC6514C}" destId="{028D4688-0A82-42A9-862D-1EA624F9881E}" srcOrd="3" destOrd="0" presId="urn:microsoft.com/office/officeart/2018/2/layout/IconVerticalSolidList"/>
    <dgm:cxn modelId="{5AA3CF82-87A2-4EB6-88EC-8796D621FFD5}" type="presParOf" srcId="{3E7E1F46-C9A3-4C4E-A150-C6CE4B2E952D}" destId="{92B01F49-5CBF-46D8-9BEB-C62EF9F1872B}" srcOrd="5" destOrd="0" presId="urn:microsoft.com/office/officeart/2018/2/layout/IconVerticalSolidList"/>
    <dgm:cxn modelId="{8234E31A-438F-4376-9309-F6E655C2928E}" type="presParOf" srcId="{3E7E1F46-C9A3-4C4E-A150-C6CE4B2E952D}" destId="{D0782CEB-159E-4C13-A9E9-24A0ED6FF906}" srcOrd="6" destOrd="0" presId="urn:microsoft.com/office/officeart/2018/2/layout/IconVerticalSolidList"/>
    <dgm:cxn modelId="{82D3AD4D-B2EA-4452-A1C3-1BB459E12C3B}" type="presParOf" srcId="{D0782CEB-159E-4C13-A9E9-24A0ED6FF906}" destId="{11539B13-76A8-4866-A462-A89862869383}" srcOrd="0" destOrd="0" presId="urn:microsoft.com/office/officeart/2018/2/layout/IconVerticalSolidList"/>
    <dgm:cxn modelId="{40ED3E9A-F25D-4BF5-829D-676FC5A815BB}" type="presParOf" srcId="{D0782CEB-159E-4C13-A9E9-24A0ED6FF906}" destId="{7E6177E3-B576-42C9-BCCD-400EAF007808}" srcOrd="1" destOrd="0" presId="urn:microsoft.com/office/officeart/2018/2/layout/IconVerticalSolidList"/>
    <dgm:cxn modelId="{3B38FF46-628D-4150-886A-B6DC44CB885D}" type="presParOf" srcId="{D0782CEB-159E-4C13-A9E9-24A0ED6FF906}" destId="{DD598B1A-6D15-4EB7-ACE0-0DCD3B0BBCC8}" srcOrd="2" destOrd="0" presId="urn:microsoft.com/office/officeart/2018/2/layout/IconVerticalSolidList"/>
    <dgm:cxn modelId="{E6BD50F4-5C4D-45C4-9F91-81A634E13FBF}" type="presParOf" srcId="{D0782CEB-159E-4C13-A9E9-24A0ED6FF906}" destId="{9569C487-E7DC-4282-A682-991E8FF90B76}" srcOrd="3" destOrd="0" presId="urn:microsoft.com/office/officeart/2018/2/layout/IconVerticalSolidList"/>
    <dgm:cxn modelId="{8F7172DF-D258-4703-BCEF-C91E2416985B}" type="presParOf" srcId="{3E7E1F46-C9A3-4C4E-A150-C6CE4B2E952D}" destId="{188A56E8-6031-4D1B-B108-D021CBC52954}" srcOrd="7" destOrd="0" presId="urn:microsoft.com/office/officeart/2018/2/layout/IconVerticalSolidList"/>
    <dgm:cxn modelId="{464B1B43-D270-411A-AEFC-3ACDC54C24EF}" type="presParOf" srcId="{3E7E1F46-C9A3-4C4E-A150-C6CE4B2E952D}" destId="{82AA5197-7AD5-4AEF-A3D5-2A33FDC5D807}" srcOrd="8" destOrd="0" presId="urn:microsoft.com/office/officeart/2018/2/layout/IconVerticalSolidList"/>
    <dgm:cxn modelId="{26C2BF14-3BC1-4ABE-A40B-AB8F42146180}" type="presParOf" srcId="{82AA5197-7AD5-4AEF-A3D5-2A33FDC5D807}" destId="{C1F3C3F1-56BD-4141-B557-F390E4690049}" srcOrd="0" destOrd="0" presId="urn:microsoft.com/office/officeart/2018/2/layout/IconVerticalSolidList"/>
    <dgm:cxn modelId="{05D08415-D1A2-484E-956F-7DEA59C1310F}" type="presParOf" srcId="{82AA5197-7AD5-4AEF-A3D5-2A33FDC5D807}" destId="{0B6A750D-74F1-4437-8504-77B3291E820A}" srcOrd="1" destOrd="0" presId="urn:microsoft.com/office/officeart/2018/2/layout/IconVerticalSolidList"/>
    <dgm:cxn modelId="{37C97F2F-57DB-4EB9-8F1A-BF8036A677DB}" type="presParOf" srcId="{82AA5197-7AD5-4AEF-A3D5-2A33FDC5D807}" destId="{BC98F7C2-23A8-4920-AF14-2E7B36AAC280}" srcOrd="2" destOrd="0" presId="urn:microsoft.com/office/officeart/2018/2/layout/IconVerticalSolidList"/>
    <dgm:cxn modelId="{BC87F725-4C50-4C04-A283-DFCDC04737FD}" type="presParOf" srcId="{82AA5197-7AD5-4AEF-A3D5-2A33FDC5D807}" destId="{7BA293CE-2C52-4311-8613-8763AB4AE5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5A99F6-A926-49F6-AFA8-FC3B3ED95322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3907A1C-E7ED-44D0-99A5-83EE5FB5E13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What is bench depth? </a:t>
          </a:r>
        </a:p>
      </dgm:t>
    </dgm:pt>
    <dgm:pt modelId="{F2A24005-9F4E-4E44-88D3-141013DBCEE9}" type="parTrans" cxnId="{D802136A-D37E-49D5-A131-55C904F5C224}">
      <dgm:prSet/>
      <dgm:spPr/>
      <dgm:t>
        <a:bodyPr/>
        <a:lstStyle/>
        <a:p>
          <a:endParaRPr lang="en-US"/>
        </a:p>
      </dgm:t>
    </dgm:pt>
    <dgm:pt modelId="{D8BBEAF1-0C24-4552-B081-4A0BB05F8313}" type="sibTrans" cxnId="{D802136A-D37E-49D5-A131-55C904F5C224}">
      <dgm:prSet/>
      <dgm:spPr/>
      <dgm:t>
        <a:bodyPr/>
        <a:lstStyle/>
        <a:p>
          <a:endParaRPr lang="en-US"/>
        </a:p>
      </dgm:t>
    </dgm:pt>
    <dgm:pt modelId="{56089397-54B7-44EE-8381-304B27CEC0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“The quality and number of players available to substitute during a game.”</a:t>
          </a:r>
        </a:p>
      </dgm:t>
    </dgm:pt>
    <dgm:pt modelId="{6F592F14-E85B-4934-9BC6-10B721EA937C}" type="parTrans" cxnId="{417C417A-2A5F-4B29-82FB-F2057B6311F6}">
      <dgm:prSet/>
      <dgm:spPr/>
      <dgm:t>
        <a:bodyPr/>
        <a:lstStyle/>
        <a:p>
          <a:endParaRPr lang="en-US"/>
        </a:p>
      </dgm:t>
    </dgm:pt>
    <dgm:pt modelId="{B48571B7-1972-4028-85D2-99D57162D674}" type="sibTrans" cxnId="{417C417A-2A5F-4B29-82FB-F2057B6311F6}">
      <dgm:prSet/>
      <dgm:spPr/>
      <dgm:t>
        <a:bodyPr/>
        <a:lstStyle/>
        <a:p>
          <a:endParaRPr lang="en-US"/>
        </a:p>
      </dgm:t>
    </dgm:pt>
    <dgm:pt modelId="{75C37727-234C-4C8C-BE56-D9C82ACD4F0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 lesson from professional sports: </a:t>
          </a:r>
        </a:p>
      </dgm:t>
    </dgm:pt>
    <dgm:pt modelId="{7EC29592-56B4-4A10-ABC6-078A009B840D}" type="parTrans" cxnId="{0F11C2A5-A20E-44F9-8AFB-9281A2D68E8A}">
      <dgm:prSet/>
      <dgm:spPr/>
      <dgm:t>
        <a:bodyPr/>
        <a:lstStyle/>
        <a:p>
          <a:endParaRPr lang="en-US"/>
        </a:p>
      </dgm:t>
    </dgm:pt>
    <dgm:pt modelId="{E50C931A-F928-4621-8C11-3342DCF35956}" type="sibTrans" cxnId="{0F11C2A5-A20E-44F9-8AFB-9281A2D68E8A}">
      <dgm:prSet/>
      <dgm:spPr/>
      <dgm:t>
        <a:bodyPr/>
        <a:lstStyle/>
        <a:p>
          <a:endParaRPr lang="en-US"/>
        </a:p>
      </dgm:t>
    </dgm:pt>
    <dgm:pt modelId="{25B865AF-07DF-45CB-94F1-37615DC2E2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Recruit talent</a:t>
          </a:r>
        </a:p>
      </dgm:t>
    </dgm:pt>
    <dgm:pt modelId="{17C55554-0CE6-4A37-B3FE-F4A65960AF73}" type="parTrans" cxnId="{B6CB5D11-9553-483F-8705-40DBDABED29D}">
      <dgm:prSet/>
      <dgm:spPr/>
      <dgm:t>
        <a:bodyPr/>
        <a:lstStyle/>
        <a:p>
          <a:endParaRPr lang="en-US"/>
        </a:p>
      </dgm:t>
    </dgm:pt>
    <dgm:pt modelId="{EE30549A-C5EB-456A-A03E-37EF8A167924}" type="sibTrans" cxnId="{B6CB5D11-9553-483F-8705-40DBDABED29D}">
      <dgm:prSet/>
      <dgm:spPr/>
      <dgm:t>
        <a:bodyPr/>
        <a:lstStyle/>
        <a:p>
          <a:endParaRPr lang="en-US"/>
        </a:p>
      </dgm:t>
    </dgm:pt>
    <dgm:pt modelId="{407623D9-212E-4EEE-8652-8C583F440C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Focus on development </a:t>
          </a:r>
        </a:p>
      </dgm:t>
    </dgm:pt>
    <dgm:pt modelId="{3B1D89AF-465D-476F-806D-BD20FB5A956D}" type="parTrans" cxnId="{768AF33C-D327-457C-B76C-FBFD35444DB5}">
      <dgm:prSet/>
      <dgm:spPr/>
      <dgm:t>
        <a:bodyPr/>
        <a:lstStyle/>
        <a:p>
          <a:endParaRPr lang="en-US"/>
        </a:p>
      </dgm:t>
    </dgm:pt>
    <dgm:pt modelId="{FC732C11-33F4-4F4A-B574-0235DBC56DCB}" type="sibTrans" cxnId="{768AF33C-D327-457C-B76C-FBFD35444DB5}">
      <dgm:prSet/>
      <dgm:spPr/>
      <dgm:t>
        <a:bodyPr/>
        <a:lstStyle/>
        <a:p>
          <a:endParaRPr lang="en-US"/>
        </a:p>
      </dgm:t>
    </dgm:pt>
    <dgm:pt modelId="{97E68629-9644-46AC-B355-E3DB492FE4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Foster winning attitude </a:t>
          </a:r>
        </a:p>
      </dgm:t>
    </dgm:pt>
    <dgm:pt modelId="{0CE7DBF5-A7FF-4136-8C7E-E3261D620F42}" type="parTrans" cxnId="{C29B838D-62D9-423C-BD6A-97FEA427C2FD}">
      <dgm:prSet/>
      <dgm:spPr/>
      <dgm:t>
        <a:bodyPr/>
        <a:lstStyle/>
        <a:p>
          <a:endParaRPr lang="en-US"/>
        </a:p>
      </dgm:t>
    </dgm:pt>
    <dgm:pt modelId="{376BC915-2B72-49CD-8BDE-4CE99A1C95DE}" type="sibTrans" cxnId="{C29B838D-62D9-423C-BD6A-97FEA427C2FD}">
      <dgm:prSet/>
      <dgm:spPr/>
      <dgm:t>
        <a:bodyPr/>
        <a:lstStyle/>
        <a:p>
          <a:endParaRPr lang="en-US"/>
        </a:p>
      </dgm:t>
    </dgm:pt>
    <dgm:pt modelId="{8BBEF84A-A928-4CB6-A217-EB07DD40A9A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Healthcare Translation: </a:t>
          </a:r>
          <a:endParaRPr lang="en-US" dirty="0"/>
        </a:p>
      </dgm:t>
    </dgm:pt>
    <dgm:pt modelId="{222578A4-56AB-429C-AC5A-82DED4A7597A}" type="parTrans" cxnId="{93C5BCED-99DD-4B5D-AFD9-2B6E3F443F4A}">
      <dgm:prSet/>
      <dgm:spPr/>
      <dgm:t>
        <a:bodyPr/>
        <a:lstStyle/>
        <a:p>
          <a:endParaRPr lang="en-US"/>
        </a:p>
      </dgm:t>
    </dgm:pt>
    <dgm:pt modelId="{338017BC-8719-4E5B-9687-917C42BA64C4}" type="sibTrans" cxnId="{93C5BCED-99DD-4B5D-AFD9-2B6E3F443F4A}">
      <dgm:prSet/>
      <dgm:spPr/>
      <dgm:t>
        <a:bodyPr/>
        <a:lstStyle/>
        <a:p>
          <a:endParaRPr lang="en-US"/>
        </a:p>
      </dgm:t>
    </dgm:pt>
    <dgm:pt modelId="{47364943-5236-469A-AC04-7263BBC597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Recruit, Retain, Develop </a:t>
          </a:r>
          <a:endParaRPr lang="en-US" sz="1400" dirty="0"/>
        </a:p>
      </dgm:t>
    </dgm:pt>
    <dgm:pt modelId="{0D5F3470-B7A3-4276-9915-5422BD49662B}" type="parTrans" cxnId="{436E2885-F158-4B95-8287-7BEC6FBF7796}">
      <dgm:prSet/>
      <dgm:spPr/>
      <dgm:t>
        <a:bodyPr/>
        <a:lstStyle/>
        <a:p>
          <a:endParaRPr lang="en-US"/>
        </a:p>
      </dgm:t>
    </dgm:pt>
    <dgm:pt modelId="{1524FA1A-55EC-4F67-A550-E26231EE6BD0}" type="sibTrans" cxnId="{436E2885-F158-4B95-8287-7BEC6FBF7796}">
      <dgm:prSet/>
      <dgm:spPr/>
      <dgm:t>
        <a:bodyPr/>
        <a:lstStyle/>
        <a:p>
          <a:endParaRPr lang="en-US"/>
        </a:p>
      </dgm:t>
    </dgm:pt>
    <dgm:pt modelId="{C00313F6-B3FA-43D7-86F7-044C3F99FF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Succession planning </a:t>
          </a:r>
          <a:endParaRPr lang="en-US" sz="1400" dirty="0"/>
        </a:p>
      </dgm:t>
    </dgm:pt>
    <dgm:pt modelId="{E72A506F-0FBF-4DC6-8627-FFA5F5EF3AF1}" type="parTrans" cxnId="{1CD58027-5740-4B40-B7FA-F8B8BBAD4FDB}">
      <dgm:prSet/>
      <dgm:spPr/>
      <dgm:t>
        <a:bodyPr/>
        <a:lstStyle/>
        <a:p>
          <a:endParaRPr lang="en-US"/>
        </a:p>
      </dgm:t>
    </dgm:pt>
    <dgm:pt modelId="{97594560-87A0-48FC-8B8F-54FE96A3D49C}" type="sibTrans" cxnId="{1CD58027-5740-4B40-B7FA-F8B8BBAD4FDB}">
      <dgm:prSet/>
      <dgm:spPr/>
      <dgm:t>
        <a:bodyPr/>
        <a:lstStyle/>
        <a:p>
          <a:endParaRPr lang="en-US"/>
        </a:p>
      </dgm:t>
    </dgm:pt>
    <dgm:pt modelId="{1EFE4D25-E58C-44CA-902A-55DE347A12F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Healthcare is largest industry in the U.S. </a:t>
          </a:r>
          <a:endParaRPr lang="en-US" dirty="0"/>
        </a:p>
      </dgm:t>
    </dgm:pt>
    <dgm:pt modelId="{F8E23D95-0617-45AC-AD87-A501E5BE0646}" type="parTrans" cxnId="{22BC8C7D-956F-495B-BE5A-465D268853F1}">
      <dgm:prSet/>
      <dgm:spPr/>
      <dgm:t>
        <a:bodyPr/>
        <a:lstStyle/>
        <a:p>
          <a:endParaRPr lang="en-US"/>
        </a:p>
      </dgm:t>
    </dgm:pt>
    <dgm:pt modelId="{1A9493E7-2C53-43DC-A685-74832EF2190F}" type="sibTrans" cxnId="{22BC8C7D-956F-495B-BE5A-465D268853F1}">
      <dgm:prSet/>
      <dgm:spPr/>
      <dgm:t>
        <a:bodyPr/>
        <a:lstStyle/>
        <a:p>
          <a:endParaRPr lang="en-US"/>
        </a:p>
      </dgm:t>
    </dgm:pt>
    <dgm:pt modelId="{2B507D0B-6C0E-4608-AD9C-83515CACC6A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One of the most challenging to recruit and retain  </a:t>
          </a:r>
          <a:endParaRPr lang="en-US" sz="1400" dirty="0"/>
        </a:p>
      </dgm:t>
    </dgm:pt>
    <dgm:pt modelId="{F6229A45-C16E-4815-81AE-0650E4E46B4A}" type="parTrans" cxnId="{D6D19025-31C0-44EB-8BAA-7BAF4E0E1FDB}">
      <dgm:prSet/>
      <dgm:spPr/>
      <dgm:t>
        <a:bodyPr/>
        <a:lstStyle/>
        <a:p>
          <a:endParaRPr lang="en-US"/>
        </a:p>
      </dgm:t>
    </dgm:pt>
    <dgm:pt modelId="{DE81FE64-B795-400F-89C5-F5A1825D241B}" type="sibTrans" cxnId="{D6D19025-31C0-44EB-8BAA-7BAF4E0E1FDB}">
      <dgm:prSet/>
      <dgm:spPr/>
      <dgm:t>
        <a:bodyPr/>
        <a:lstStyle/>
        <a:p>
          <a:endParaRPr lang="en-US"/>
        </a:p>
      </dgm:t>
    </dgm:pt>
    <dgm:pt modelId="{EE527615-E120-4EA4-844D-9DD55FEE789A}" type="pres">
      <dgm:prSet presAssocID="{B55A99F6-A926-49F6-AFA8-FC3B3ED95322}" presName="root" presStyleCnt="0">
        <dgm:presLayoutVars>
          <dgm:dir/>
          <dgm:resizeHandles val="exact"/>
        </dgm:presLayoutVars>
      </dgm:prSet>
      <dgm:spPr/>
    </dgm:pt>
    <dgm:pt modelId="{6ABF5AFF-609A-4244-A874-90D94DC33DF6}" type="pres">
      <dgm:prSet presAssocID="{E3907A1C-E7ED-44D0-99A5-83EE5FB5E13A}" presName="compNode" presStyleCnt="0"/>
      <dgm:spPr/>
    </dgm:pt>
    <dgm:pt modelId="{426A9A09-6FE9-4808-B7CE-38068010C9D5}" type="pres">
      <dgm:prSet presAssocID="{E3907A1C-E7ED-44D0-99A5-83EE5FB5E13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ball with solid fill"/>
        </a:ext>
      </dgm:extLst>
    </dgm:pt>
    <dgm:pt modelId="{1CA4E43C-A996-4FA9-B6BD-87CCE965BB5B}" type="pres">
      <dgm:prSet presAssocID="{E3907A1C-E7ED-44D0-99A5-83EE5FB5E13A}" presName="iconSpace" presStyleCnt="0"/>
      <dgm:spPr/>
    </dgm:pt>
    <dgm:pt modelId="{7518E2AD-DDAC-4309-BA40-59E1F31123D8}" type="pres">
      <dgm:prSet presAssocID="{E3907A1C-E7ED-44D0-99A5-83EE5FB5E13A}" presName="parTx" presStyleLbl="revTx" presStyleIdx="0" presStyleCnt="8">
        <dgm:presLayoutVars>
          <dgm:chMax val="0"/>
          <dgm:chPref val="0"/>
        </dgm:presLayoutVars>
      </dgm:prSet>
      <dgm:spPr/>
    </dgm:pt>
    <dgm:pt modelId="{69703248-3C3B-4B83-B98C-6FB903EBEBBD}" type="pres">
      <dgm:prSet presAssocID="{E3907A1C-E7ED-44D0-99A5-83EE5FB5E13A}" presName="txSpace" presStyleCnt="0"/>
      <dgm:spPr/>
    </dgm:pt>
    <dgm:pt modelId="{45E80005-FB4C-4F56-8126-101B7B85E810}" type="pres">
      <dgm:prSet presAssocID="{E3907A1C-E7ED-44D0-99A5-83EE5FB5E13A}" presName="desTx" presStyleLbl="revTx" presStyleIdx="1" presStyleCnt="8">
        <dgm:presLayoutVars/>
      </dgm:prSet>
      <dgm:spPr/>
    </dgm:pt>
    <dgm:pt modelId="{4C461226-114B-4737-996B-FBD667DFBEA7}" type="pres">
      <dgm:prSet presAssocID="{D8BBEAF1-0C24-4552-B081-4A0BB05F8313}" presName="sibTrans" presStyleCnt="0"/>
      <dgm:spPr/>
    </dgm:pt>
    <dgm:pt modelId="{71666F4F-70AD-4A15-9CC3-FE967A24777A}" type="pres">
      <dgm:prSet presAssocID="{75C37727-234C-4C8C-BE56-D9C82ACD4F0E}" presName="compNode" presStyleCnt="0"/>
      <dgm:spPr/>
    </dgm:pt>
    <dgm:pt modelId="{34A1F525-2977-4477-BA69-0333E96B84EB}" type="pres">
      <dgm:prSet presAssocID="{75C37727-234C-4C8C-BE56-D9C82ACD4F0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ball with solid fill"/>
        </a:ext>
      </dgm:extLst>
    </dgm:pt>
    <dgm:pt modelId="{B1A11973-18A7-4A5A-AD9A-A5BD6E0BD003}" type="pres">
      <dgm:prSet presAssocID="{75C37727-234C-4C8C-BE56-D9C82ACD4F0E}" presName="iconSpace" presStyleCnt="0"/>
      <dgm:spPr/>
    </dgm:pt>
    <dgm:pt modelId="{C5D770DC-06AC-4DFB-9556-C25D8EADB819}" type="pres">
      <dgm:prSet presAssocID="{75C37727-234C-4C8C-BE56-D9C82ACD4F0E}" presName="parTx" presStyleLbl="revTx" presStyleIdx="2" presStyleCnt="8">
        <dgm:presLayoutVars>
          <dgm:chMax val="0"/>
          <dgm:chPref val="0"/>
        </dgm:presLayoutVars>
      </dgm:prSet>
      <dgm:spPr/>
    </dgm:pt>
    <dgm:pt modelId="{8CEECDFE-F7D0-42B4-8B16-22D42763A0DF}" type="pres">
      <dgm:prSet presAssocID="{75C37727-234C-4C8C-BE56-D9C82ACD4F0E}" presName="txSpace" presStyleCnt="0"/>
      <dgm:spPr/>
    </dgm:pt>
    <dgm:pt modelId="{F9B9F8B4-CD24-4A29-A4C7-B741F6B6A124}" type="pres">
      <dgm:prSet presAssocID="{75C37727-234C-4C8C-BE56-D9C82ACD4F0E}" presName="desTx" presStyleLbl="revTx" presStyleIdx="3" presStyleCnt="8">
        <dgm:presLayoutVars/>
      </dgm:prSet>
      <dgm:spPr/>
    </dgm:pt>
    <dgm:pt modelId="{81126892-3764-4647-8664-743355BE57AA}" type="pres">
      <dgm:prSet presAssocID="{E50C931A-F928-4621-8C11-3342DCF35956}" presName="sibTrans" presStyleCnt="0"/>
      <dgm:spPr/>
    </dgm:pt>
    <dgm:pt modelId="{9DC28A43-05E7-4971-AB25-1A16B22BD768}" type="pres">
      <dgm:prSet presAssocID="{8BBEF84A-A928-4CB6-A217-EB07DD40A9AB}" presName="compNode" presStyleCnt="0"/>
      <dgm:spPr/>
    </dgm:pt>
    <dgm:pt modelId="{22A7EDC3-A3A4-4DA3-B5EA-F4C8852C10F0}" type="pres">
      <dgm:prSet presAssocID="{8BBEF84A-A928-4CB6-A217-EB07DD40A9A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 with solid fill"/>
        </a:ext>
      </dgm:extLst>
    </dgm:pt>
    <dgm:pt modelId="{4901A48C-7B0A-455C-89D5-5BDC84DF8090}" type="pres">
      <dgm:prSet presAssocID="{8BBEF84A-A928-4CB6-A217-EB07DD40A9AB}" presName="iconSpace" presStyleCnt="0"/>
      <dgm:spPr/>
    </dgm:pt>
    <dgm:pt modelId="{8F7901F2-B013-4B01-A561-738B630CCA53}" type="pres">
      <dgm:prSet presAssocID="{8BBEF84A-A928-4CB6-A217-EB07DD40A9AB}" presName="parTx" presStyleLbl="revTx" presStyleIdx="4" presStyleCnt="8">
        <dgm:presLayoutVars>
          <dgm:chMax val="0"/>
          <dgm:chPref val="0"/>
        </dgm:presLayoutVars>
      </dgm:prSet>
      <dgm:spPr/>
    </dgm:pt>
    <dgm:pt modelId="{2E6BFA07-5EF2-4B0B-BAD9-9BA16F999839}" type="pres">
      <dgm:prSet presAssocID="{8BBEF84A-A928-4CB6-A217-EB07DD40A9AB}" presName="txSpace" presStyleCnt="0"/>
      <dgm:spPr/>
    </dgm:pt>
    <dgm:pt modelId="{32E19E71-3026-470B-A76E-CDBD0E34F188}" type="pres">
      <dgm:prSet presAssocID="{8BBEF84A-A928-4CB6-A217-EB07DD40A9AB}" presName="desTx" presStyleLbl="revTx" presStyleIdx="5" presStyleCnt="8">
        <dgm:presLayoutVars/>
      </dgm:prSet>
      <dgm:spPr/>
    </dgm:pt>
    <dgm:pt modelId="{B2D65DD9-B16A-46A2-B28D-17AC0C659548}" type="pres">
      <dgm:prSet presAssocID="{338017BC-8719-4E5B-9687-917C42BA64C4}" presName="sibTrans" presStyleCnt="0"/>
      <dgm:spPr/>
    </dgm:pt>
    <dgm:pt modelId="{DDED1C38-8B82-4B76-9A37-6B3936737C57}" type="pres">
      <dgm:prSet presAssocID="{1EFE4D25-E58C-44CA-902A-55DE347A12FB}" presName="compNode" presStyleCnt="0"/>
      <dgm:spPr/>
    </dgm:pt>
    <dgm:pt modelId="{CD84F992-FFED-4D1E-AB44-16669ABB2A72}" type="pres">
      <dgm:prSet presAssocID="{1EFE4D25-E58C-44CA-902A-55DE347A12F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9A146FBF-E9E3-4647-BAA0-AF561BCDE6AD}" type="pres">
      <dgm:prSet presAssocID="{1EFE4D25-E58C-44CA-902A-55DE347A12FB}" presName="iconSpace" presStyleCnt="0"/>
      <dgm:spPr/>
    </dgm:pt>
    <dgm:pt modelId="{6E7E0B72-6F76-4B3B-AD63-C42162358F01}" type="pres">
      <dgm:prSet presAssocID="{1EFE4D25-E58C-44CA-902A-55DE347A12FB}" presName="parTx" presStyleLbl="revTx" presStyleIdx="6" presStyleCnt="8">
        <dgm:presLayoutVars>
          <dgm:chMax val="0"/>
          <dgm:chPref val="0"/>
        </dgm:presLayoutVars>
      </dgm:prSet>
      <dgm:spPr/>
    </dgm:pt>
    <dgm:pt modelId="{AFA21F5C-7CD5-4E56-9D3C-7925DE5F814A}" type="pres">
      <dgm:prSet presAssocID="{1EFE4D25-E58C-44CA-902A-55DE347A12FB}" presName="txSpace" presStyleCnt="0"/>
      <dgm:spPr/>
    </dgm:pt>
    <dgm:pt modelId="{6320F88B-9A99-472E-92F9-09087F32F143}" type="pres">
      <dgm:prSet presAssocID="{1EFE4D25-E58C-44CA-902A-55DE347A12FB}" presName="desTx" presStyleLbl="revTx" presStyleIdx="7" presStyleCnt="8">
        <dgm:presLayoutVars/>
      </dgm:prSet>
      <dgm:spPr/>
    </dgm:pt>
  </dgm:ptLst>
  <dgm:cxnLst>
    <dgm:cxn modelId="{63148904-E185-400C-9E16-662FE0EFB708}" type="presOf" srcId="{407623D9-212E-4EEE-8652-8C583F440C30}" destId="{F9B9F8B4-CD24-4A29-A4C7-B741F6B6A124}" srcOrd="0" destOrd="1" presId="urn:microsoft.com/office/officeart/2018/2/layout/IconLabelDescriptionList"/>
    <dgm:cxn modelId="{F668EB07-B0B0-4FF3-8E70-82D27C2241AE}" type="presOf" srcId="{B55A99F6-A926-49F6-AFA8-FC3B3ED95322}" destId="{EE527615-E120-4EA4-844D-9DD55FEE789A}" srcOrd="0" destOrd="0" presId="urn:microsoft.com/office/officeart/2018/2/layout/IconLabelDescriptionList"/>
    <dgm:cxn modelId="{B6CB5D11-9553-483F-8705-40DBDABED29D}" srcId="{75C37727-234C-4C8C-BE56-D9C82ACD4F0E}" destId="{25B865AF-07DF-45CB-94F1-37615DC2E2FF}" srcOrd="0" destOrd="0" parTransId="{17C55554-0CE6-4A37-B3FE-F4A65960AF73}" sibTransId="{EE30549A-C5EB-456A-A03E-37EF8A167924}"/>
    <dgm:cxn modelId="{9197B816-7F7E-4FB2-B40F-93AEC6A942EB}" type="presOf" srcId="{56089397-54B7-44EE-8381-304B27CEC07A}" destId="{45E80005-FB4C-4F56-8126-101B7B85E810}" srcOrd="0" destOrd="0" presId="urn:microsoft.com/office/officeart/2018/2/layout/IconLabelDescriptionList"/>
    <dgm:cxn modelId="{D6D19025-31C0-44EB-8BAA-7BAF4E0E1FDB}" srcId="{1EFE4D25-E58C-44CA-902A-55DE347A12FB}" destId="{2B507D0B-6C0E-4608-AD9C-83515CACC6A5}" srcOrd="0" destOrd="0" parTransId="{F6229A45-C16E-4815-81AE-0650E4E46B4A}" sibTransId="{DE81FE64-B795-400F-89C5-F5A1825D241B}"/>
    <dgm:cxn modelId="{D3C0AE25-715D-4291-8C51-08D84C945516}" type="presOf" srcId="{2B507D0B-6C0E-4608-AD9C-83515CACC6A5}" destId="{6320F88B-9A99-472E-92F9-09087F32F143}" srcOrd="0" destOrd="0" presId="urn:microsoft.com/office/officeart/2018/2/layout/IconLabelDescriptionList"/>
    <dgm:cxn modelId="{1CD58027-5740-4B40-B7FA-F8B8BBAD4FDB}" srcId="{8BBEF84A-A928-4CB6-A217-EB07DD40A9AB}" destId="{C00313F6-B3FA-43D7-86F7-044C3F99FFC7}" srcOrd="1" destOrd="0" parTransId="{E72A506F-0FBF-4DC6-8627-FFA5F5EF3AF1}" sibTransId="{97594560-87A0-48FC-8B8F-54FE96A3D49C}"/>
    <dgm:cxn modelId="{6B040A33-5308-4C66-9195-97D90E7DF84C}" type="presOf" srcId="{25B865AF-07DF-45CB-94F1-37615DC2E2FF}" destId="{F9B9F8B4-CD24-4A29-A4C7-B741F6B6A124}" srcOrd="0" destOrd="0" presId="urn:microsoft.com/office/officeart/2018/2/layout/IconLabelDescriptionList"/>
    <dgm:cxn modelId="{23188E37-3C0F-4465-9183-E3D72659D7E0}" type="presOf" srcId="{75C37727-234C-4C8C-BE56-D9C82ACD4F0E}" destId="{C5D770DC-06AC-4DFB-9556-C25D8EADB819}" srcOrd="0" destOrd="0" presId="urn:microsoft.com/office/officeart/2018/2/layout/IconLabelDescriptionList"/>
    <dgm:cxn modelId="{768AF33C-D327-457C-B76C-FBFD35444DB5}" srcId="{75C37727-234C-4C8C-BE56-D9C82ACD4F0E}" destId="{407623D9-212E-4EEE-8652-8C583F440C30}" srcOrd="1" destOrd="0" parTransId="{3B1D89AF-465D-476F-806D-BD20FB5A956D}" sibTransId="{FC732C11-33F4-4F4A-B574-0235DBC56DCB}"/>
    <dgm:cxn modelId="{C5DF0F3F-626B-478E-A128-BD4E8BA96971}" type="presOf" srcId="{47364943-5236-469A-AC04-7263BBC59748}" destId="{32E19E71-3026-470B-A76E-CDBD0E34F188}" srcOrd="0" destOrd="0" presId="urn:microsoft.com/office/officeart/2018/2/layout/IconLabelDescriptionList"/>
    <dgm:cxn modelId="{048B7C43-08AF-4D96-AB94-E3076132AA84}" type="presOf" srcId="{1EFE4D25-E58C-44CA-902A-55DE347A12FB}" destId="{6E7E0B72-6F76-4B3B-AD63-C42162358F01}" srcOrd="0" destOrd="0" presId="urn:microsoft.com/office/officeart/2018/2/layout/IconLabelDescriptionList"/>
    <dgm:cxn modelId="{D802136A-D37E-49D5-A131-55C904F5C224}" srcId="{B55A99F6-A926-49F6-AFA8-FC3B3ED95322}" destId="{E3907A1C-E7ED-44D0-99A5-83EE5FB5E13A}" srcOrd="0" destOrd="0" parTransId="{F2A24005-9F4E-4E44-88D3-141013DBCEE9}" sibTransId="{D8BBEAF1-0C24-4552-B081-4A0BB05F8313}"/>
    <dgm:cxn modelId="{417C417A-2A5F-4B29-82FB-F2057B6311F6}" srcId="{E3907A1C-E7ED-44D0-99A5-83EE5FB5E13A}" destId="{56089397-54B7-44EE-8381-304B27CEC07A}" srcOrd="0" destOrd="0" parTransId="{6F592F14-E85B-4934-9BC6-10B721EA937C}" sibTransId="{B48571B7-1972-4028-85D2-99D57162D674}"/>
    <dgm:cxn modelId="{22BC8C7D-956F-495B-BE5A-465D268853F1}" srcId="{B55A99F6-A926-49F6-AFA8-FC3B3ED95322}" destId="{1EFE4D25-E58C-44CA-902A-55DE347A12FB}" srcOrd="3" destOrd="0" parTransId="{F8E23D95-0617-45AC-AD87-A501E5BE0646}" sibTransId="{1A9493E7-2C53-43DC-A685-74832EF2190F}"/>
    <dgm:cxn modelId="{436E2885-F158-4B95-8287-7BEC6FBF7796}" srcId="{8BBEF84A-A928-4CB6-A217-EB07DD40A9AB}" destId="{47364943-5236-469A-AC04-7263BBC59748}" srcOrd="0" destOrd="0" parTransId="{0D5F3470-B7A3-4276-9915-5422BD49662B}" sibTransId="{1524FA1A-55EC-4F67-A550-E26231EE6BD0}"/>
    <dgm:cxn modelId="{C29B838D-62D9-423C-BD6A-97FEA427C2FD}" srcId="{75C37727-234C-4C8C-BE56-D9C82ACD4F0E}" destId="{97E68629-9644-46AC-B355-E3DB492FE41A}" srcOrd="2" destOrd="0" parTransId="{0CE7DBF5-A7FF-4136-8C7E-E3261D620F42}" sibTransId="{376BC915-2B72-49CD-8BDE-4CE99A1C95DE}"/>
    <dgm:cxn modelId="{0F11C2A5-A20E-44F9-8AFB-9281A2D68E8A}" srcId="{B55A99F6-A926-49F6-AFA8-FC3B3ED95322}" destId="{75C37727-234C-4C8C-BE56-D9C82ACD4F0E}" srcOrd="1" destOrd="0" parTransId="{7EC29592-56B4-4A10-ABC6-078A009B840D}" sibTransId="{E50C931A-F928-4621-8C11-3342DCF35956}"/>
    <dgm:cxn modelId="{B0BBB0B2-9D16-41BF-8283-F33D7978EFF4}" type="presOf" srcId="{E3907A1C-E7ED-44D0-99A5-83EE5FB5E13A}" destId="{7518E2AD-DDAC-4309-BA40-59E1F31123D8}" srcOrd="0" destOrd="0" presId="urn:microsoft.com/office/officeart/2018/2/layout/IconLabelDescriptionList"/>
    <dgm:cxn modelId="{7C4981C3-708D-4937-9EA4-E809687B191D}" type="presOf" srcId="{97E68629-9644-46AC-B355-E3DB492FE41A}" destId="{F9B9F8B4-CD24-4A29-A4C7-B741F6B6A124}" srcOrd="0" destOrd="2" presId="urn:microsoft.com/office/officeart/2018/2/layout/IconLabelDescriptionList"/>
    <dgm:cxn modelId="{B26F59EA-A587-4A3B-83B1-40866F6DD14A}" type="presOf" srcId="{C00313F6-B3FA-43D7-86F7-044C3F99FFC7}" destId="{32E19E71-3026-470B-A76E-CDBD0E34F188}" srcOrd="0" destOrd="1" presId="urn:microsoft.com/office/officeart/2018/2/layout/IconLabelDescriptionList"/>
    <dgm:cxn modelId="{93C5BCED-99DD-4B5D-AFD9-2B6E3F443F4A}" srcId="{B55A99F6-A926-49F6-AFA8-FC3B3ED95322}" destId="{8BBEF84A-A928-4CB6-A217-EB07DD40A9AB}" srcOrd="2" destOrd="0" parTransId="{222578A4-56AB-429C-AC5A-82DED4A7597A}" sibTransId="{338017BC-8719-4E5B-9687-917C42BA64C4}"/>
    <dgm:cxn modelId="{FF625CF4-69B0-4F04-920A-F5816A5FA3B4}" type="presOf" srcId="{8BBEF84A-A928-4CB6-A217-EB07DD40A9AB}" destId="{8F7901F2-B013-4B01-A561-738B630CCA53}" srcOrd="0" destOrd="0" presId="urn:microsoft.com/office/officeart/2018/2/layout/IconLabelDescriptionList"/>
    <dgm:cxn modelId="{6019D81B-8BED-417A-8227-1CA93FA7110E}" type="presParOf" srcId="{EE527615-E120-4EA4-844D-9DD55FEE789A}" destId="{6ABF5AFF-609A-4244-A874-90D94DC33DF6}" srcOrd="0" destOrd="0" presId="urn:microsoft.com/office/officeart/2018/2/layout/IconLabelDescriptionList"/>
    <dgm:cxn modelId="{09E140C3-2E4A-40A1-AEE1-40383E6A4F7F}" type="presParOf" srcId="{6ABF5AFF-609A-4244-A874-90D94DC33DF6}" destId="{426A9A09-6FE9-4808-B7CE-38068010C9D5}" srcOrd="0" destOrd="0" presId="urn:microsoft.com/office/officeart/2018/2/layout/IconLabelDescriptionList"/>
    <dgm:cxn modelId="{0792CDD8-B05D-442A-9BF4-08A96E206C9D}" type="presParOf" srcId="{6ABF5AFF-609A-4244-A874-90D94DC33DF6}" destId="{1CA4E43C-A996-4FA9-B6BD-87CCE965BB5B}" srcOrd="1" destOrd="0" presId="urn:microsoft.com/office/officeart/2018/2/layout/IconLabelDescriptionList"/>
    <dgm:cxn modelId="{7D0DCE29-E984-47E7-AC35-BA71BEB16A99}" type="presParOf" srcId="{6ABF5AFF-609A-4244-A874-90D94DC33DF6}" destId="{7518E2AD-DDAC-4309-BA40-59E1F31123D8}" srcOrd="2" destOrd="0" presId="urn:microsoft.com/office/officeart/2018/2/layout/IconLabelDescriptionList"/>
    <dgm:cxn modelId="{BCCE410A-2551-47C6-A22F-33DEA52A5D2B}" type="presParOf" srcId="{6ABF5AFF-609A-4244-A874-90D94DC33DF6}" destId="{69703248-3C3B-4B83-B98C-6FB903EBEBBD}" srcOrd="3" destOrd="0" presId="urn:microsoft.com/office/officeart/2018/2/layout/IconLabelDescriptionList"/>
    <dgm:cxn modelId="{C1AA1669-CDDD-4570-A539-8D058931DD6A}" type="presParOf" srcId="{6ABF5AFF-609A-4244-A874-90D94DC33DF6}" destId="{45E80005-FB4C-4F56-8126-101B7B85E810}" srcOrd="4" destOrd="0" presId="urn:microsoft.com/office/officeart/2018/2/layout/IconLabelDescriptionList"/>
    <dgm:cxn modelId="{4A1816FE-CDED-46F3-B958-34B4B47090CF}" type="presParOf" srcId="{EE527615-E120-4EA4-844D-9DD55FEE789A}" destId="{4C461226-114B-4737-996B-FBD667DFBEA7}" srcOrd="1" destOrd="0" presId="urn:microsoft.com/office/officeart/2018/2/layout/IconLabelDescriptionList"/>
    <dgm:cxn modelId="{6C18F22E-089C-4E65-9F11-C947D400F2BE}" type="presParOf" srcId="{EE527615-E120-4EA4-844D-9DD55FEE789A}" destId="{71666F4F-70AD-4A15-9CC3-FE967A24777A}" srcOrd="2" destOrd="0" presId="urn:microsoft.com/office/officeart/2018/2/layout/IconLabelDescriptionList"/>
    <dgm:cxn modelId="{215B124B-7D62-480A-B3C1-A98DEE74196D}" type="presParOf" srcId="{71666F4F-70AD-4A15-9CC3-FE967A24777A}" destId="{34A1F525-2977-4477-BA69-0333E96B84EB}" srcOrd="0" destOrd="0" presId="urn:microsoft.com/office/officeart/2018/2/layout/IconLabelDescriptionList"/>
    <dgm:cxn modelId="{FC75C682-5404-4708-BC7D-D8FBD15C82D1}" type="presParOf" srcId="{71666F4F-70AD-4A15-9CC3-FE967A24777A}" destId="{B1A11973-18A7-4A5A-AD9A-A5BD6E0BD003}" srcOrd="1" destOrd="0" presId="urn:microsoft.com/office/officeart/2018/2/layout/IconLabelDescriptionList"/>
    <dgm:cxn modelId="{6B4387E7-4590-4D91-944A-87B47C4DDBFE}" type="presParOf" srcId="{71666F4F-70AD-4A15-9CC3-FE967A24777A}" destId="{C5D770DC-06AC-4DFB-9556-C25D8EADB819}" srcOrd="2" destOrd="0" presId="urn:microsoft.com/office/officeart/2018/2/layout/IconLabelDescriptionList"/>
    <dgm:cxn modelId="{BC749369-136C-4F78-9224-D54B15DC7B4A}" type="presParOf" srcId="{71666F4F-70AD-4A15-9CC3-FE967A24777A}" destId="{8CEECDFE-F7D0-42B4-8B16-22D42763A0DF}" srcOrd="3" destOrd="0" presId="urn:microsoft.com/office/officeart/2018/2/layout/IconLabelDescriptionList"/>
    <dgm:cxn modelId="{6BC9A32D-C050-4910-846D-F116F4A20E41}" type="presParOf" srcId="{71666F4F-70AD-4A15-9CC3-FE967A24777A}" destId="{F9B9F8B4-CD24-4A29-A4C7-B741F6B6A124}" srcOrd="4" destOrd="0" presId="urn:microsoft.com/office/officeart/2018/2/layout/IconLabelDescriptionList"/>
    <dgm:cxn modelId="{F734305F-837A-484C-8FC4-F7B28F2A756E}" type="presParOf" srcId="{EE527615-E120-4EA4-844D-9DD55FEE789A}" destId="{81126892-3764-4647-8664-743355BE57AA}" srcOrd="3" destOrd="0" presId="urn:microsoft.com/office/officeart/2018/2/layout/IconLabelDescriptionList"/>
    <dgm:cxn modelId="{579F1EAB-B410-4A68-B0EF-8ECEDA42A9ED}" type="presParOf" srcId="{EE527615-E120-4EA4-844D-9DD55FEE789A}" destId="{9DC28A43-05E7-4971-AB25-1A16B22BD768}" srcOrd="4" destOrd="0" presId="urn:microsoft.com/office/officeart/2018/2/layout/IconLabelDescriptionList"/>
    <dgm:cxn modelId="{3F308FEA-F3C6-481B-8C45-ECD1545BA5E9}" type="presParOf" srcId="{9DC28A43-05E7-4971-AB25-1A16B22BD768}" destId="{22A7EDC3-A3A4-4DA3-B5EA-F4C8852C10F0}" srcOrd="0" destOrd="0" presId="urn:microsoft.com/office/officeart/2018/2/layout/IconLabelDescriptionList"/>
    <dgm:cxn modelId="{6D749819-454C-48CA-955A-C34AF5E0EE31}" type="presParOf" srcId="{9DC28A43-05E7-4971-AB25-1A16B22BD768}" destId="{4901A48C-7B0A-455C-89D5-5BDC84DF8090}" srcOrd="1" destOrd="0" presId="urn:microsoft.com/office/officeart/2018/2/layout/IconLabelDescriptionList"/>
    <dgm:cxn modelId="{9BF41BAD-CAEE-4537-930C-02817A1A3074}" type="presParOf" srcId="{9DC28A43-05E7-4971-AB25-1A16B22BD768}" destId="{8F7901F2-B013-4B01-A561-738B630CCA53}" srcOrd="2" destOrd="0" presId="urn:microsoft.com/office/officeart/2018/2/layout/IconLabelDescriptionList"/>
    <dgm:cxn modelId="{095D45BC-4F2B-418A-A097-5C949853A8AC}" type="presParOf" srcId="{9DC28A43-05E7-4971-AB25-1A16B22BD768}" destId="{2E6BFA07-5EF2-4B0B-BAD9-9BA16F999839}" srcOrd="3" destOrd="0" presId="urn:microsoft.com/office/officeart/2018/2/layout/IconLabelDescriptionList"/>
    <dgm:cxn modelId="{77392C70-88D8-4A0D-80F8-10131A6D2493}" type="presParOf" srcId="{9DC28A43-05E7-4971-AB25-1A16B22BD768}" destId="{32E19E71-3026-470B-A76E-CDBD0E34F188}" srcOrd="4" destOrd="0" presId="urn:microsoft.com/office/officeart/2018/2/layout/IconLabelDescriptionList"/>
    <dgm:cxn modelId="{652EEB5A-E99D-4660-97E4-932AF2BE7144}" type="presParOf" srcId="{EE527615-E120-4EA4-844D-9DD55FEE789A}" destId="{B2D65DD9-B16A-46A2-B28D-17AC0C659548}" srcOrd="5" destOrd="0" presId="urn:microsoft.com/office/officeart/2018/2/layout/IconLabelDescriptionList"/>
    <dgm:cxn modelId="{74B38D4B-2763-44E3-9B87-C047A7284FAE}" type="presParOf" srcId="{EE527615-E120-4EA4-844D-9DD55FEE789A}" destId="{DDED1C38-8B82-4B76-9A37-6B3936737C57}" srcOrd="6" destOrd="0" presId="urn:microsoft.com/office/officeart/2018/2/layout/IconLabelDescriptionList"/>
    <dgm:cxn modelId="{5815BB9A-B472-4AE8-960D-86A030148F3B}" type="presParOf" srcId="{DDED1C38-8B82-4B76-9A37-6B3936737C57}" destId="{CD84F992-FFED-4D1E-AB44-16669ABB2A72}" srcOrd="0" destOrd="0" presId="urn:microsoft.com/office/officeart/2018/2/layout/IconLabelDescriptionList"/>
    <dgm:cxn modelId="{BD3913F7-80B6-479B-876E-B35B2CBFC4BF}" type="presParOf" srcId="{DDED1C38-8B82-4B76-9A37-6B3936737C57}" destId="{9A146FBF-E9E3-4647-BAA0-AF561BCDE6AD}" srcOrd="1" destOrd="0" presId="urn:microsoft.com/office/officeart/2018/2/layout/IconLabelDescriptionList"/>
    <dgm:cxn modelId="{7A08CCBE-5ADF-4E86-98A8-912C23A95439}" type="presParOf" srcId="{DDED1C38-8B82-4B76-9A37-6B3936737C57}" destId="{6E7E0B72-6F76-4B3B-AD63-C42162358F01}" srcOrd="2" destOrd="0" presId="urn:microsoft.com/office/officeart/2018/2/layout/IconLabelDescriptionList"/>
    <dgm:cxn modelId="{D68EC53C-4756-4AA4-9C26-3EDA85DE6F1D}" type="presParOf" srcId="{DDED1C38-8B82-4B76-9A37-6B3936737C57}" destId="{AFA21F5C-7CD5-4E56-9D3C-7925DE5F814A}" srcOrd="3" destOrd="0" presId="urn:microsoft.com/office/officeart/2018/2/layout/IconLabelDescriptionList"/>
    <dgm:cxn modelId="{69DE6F83-6E8A-4EDE-A427-1D0B2435C47F}" type="presParOf" srcId="{DDED1C38-8B82-4B76-9A37-6B3936737C57}" destId="{6320F88B-9A99-472E-92F9-09087F32F14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52D608-4D0B-4C0B-86C9-1B73AD941B4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15D1F8-09F7-42B9-9DF2-DF99D4B5151E}">
      <dgm:prSet/>
      <dgm:spPr/>
      <dgm:t>
        <a:bodyPr/>
        <a:lstStyle/>
        <a:p>
          <a:r>
            <a:rPr lang="en-GB"/>
            <a:t>Culture is key</a:t>
          </a:r>
          <a:endParaRPr lang="en-US"/>
        </a:p>
      </dgm:t>
    </dgm:pt>
    <dgm:pt modelId="{2029EC18-90E3-417B-A42F-6D2F790BF200}" type="parTrans" cxnId="{38F0049C-AF69-4DD0-99AB-013157CFB10F}">
      <dgm:prSet/>
      <dgm:spPr/>
      <dgm:t>
        <a:bodyPr/>
        <a:lstStyle/>
        <a:p>
          <a:endParaRPr lang="en-US"/>
        </a:p>
      </dgm:t>
    </dgm:pt>
    <dgm:pt modelId="{83D6D8B4-1829-4967-A010-6D2C811860CA}" type="sibTrans" cxnId="{38F0049C-AF69-4DD0-99AB-013157CFB10F}">
      <dgm:prSet/>
      <dgm:spPr/>
      <dgm:t>
        <a:bodyPr/>
        <a:lstStyle/>
        <a:p>
          <a:endParaRPr lang="en-US"/>
        </a:p>
      </dgm:t>
    </dgm:pt>
    <dgm:pt modelId="{BECB9FBB-6170-439F-870B-A37349F37CFA}">
      <dgm:prSet/>
      <dgm:spPr/>
      <dgm:t>
        <a:bodyPr/>
        <a:lstStyle/>
        <a:p>
          <a:r>
            <a:rPr lang="en-GB"/>
            <a:t>Gallup: </a:t>
          </a:r>
          <a:r>
            <a:rPr lang="en-US"/>
            <a:t>70% of people will leave in the first year </a:t>
          </a:r>
          <a:r>
            <a:rPr lang="en-GB"/>
            <a:t>if they don’t know what </a:t>
          </a:r>
          <a:r>
            <a:rPr lang="en-US"/>
            <a:t>their organization stands for and what makes it different</a:t>
          </a:r>
        </a:p>
      </dgm:t>
    </dgm:pt>
    <dgm:pt modelId="{1B08E898-AFE5-4D0A-AC74-07CB5394DEF3}" type="parTrans" cxnId="{AC7E6AFA-0CDA-4681-AB4C-972A6F37F31C}">
      <dgm:prSet/>
      <dgm:spPr/>
      <dgm:t>
        <a:bodyPr/>
        <a:lstStyle/>
        <a:p>
          <a:endParaRPr lang="en-US"/>
        </a:p>
      </dgm:t>
    </dgm:pt>
    <dgm:pt modelId="{A18E95DB-8D35-41B4-B939-0123D4AEF2E4}" type="sibTrans" cxnId="{AC7E6AFA-0CDA-4681-AB4C-972A6F37F31C}">
      <dgm:prSet/>
      <dgm:spPr/>
      <dgm:t>
        <a:bodyPr/>
        <a:lstStyle/>
        <a:p>
          <a:endParaRPr lang="en-US"/>
        </a:p>
      </dgm:t>
    </dgm:pt>
    <dgm:pt modelId="{0EB01770-D954-4CB3-BCB7-5802FE17EC95}">
      <dgm:prSet/>
      <dgm:spPr/>
      <dgm:t>
        <a:bodyPr/>
        <a:lstStyle/>
        <a:p>
          <a:r>
            <a:rPr lang="en-GB"/>
            <a:t>Values define culture and purpose </a:t>
          </a:r>
          <a:endParaRPr lang="en-US"/>
        </a:p>
      </dgm:t>
    </dgm:pt>
    <dgm:pt modelId="{E712D402-0F30-4478-9819-61FFCF6FB96A}" type="parTrans" cxnId="{BC9D78C5-3F83-49AE-9E73-953D1BE26056}">
      <dgm:prSet/>
      <dgm:spPr/>
      <dgm:t>
        <a:bodyPr/>
        <a:lstStyle/>
        <a:p>
          <a:endParaRPr lang="en-US"/>
        </a:p>
      </dgm:t>
    </dgm:pt>
    <dgm:pt modelId="{CB2A4E4C-50F1-4474-A0AF-68356C84FAC2}" type="sibTrans" cxnId="{BC9D78C5-3F83-49AE-9E73-953D1BE26056}">
      <dgm:prSet/>
      <dgm:spPr/>
      <dgm:t>
        <a:bodyPr/>
        <a:lstStyle/>
        <a:p>
          <a:endParaRPr lang="en-US"/>
        </a:p>
      </dgm:t>
    </dgm:pt>
    <dgm:pt modelId="{B6249ED5-F6FC-4982-9724-2111CF85FB1D}">
      <dgm:prSet/>
      <dgm:spPr/>
      <dgm:t>
        <a:bodyPr/>
        <a:lstStyle/>
        <a:p>
          <a:r>
            <a:rPr lang="en-US" dirty="0"/>
            <a:t>86% of millennials would consider taking a pay cut to work at a company that aligned with their values </a:t>
          </a:r>
        </a:p>
      </dgm:t>
    </dgm:pt>
    <dgm:pt modelId="{FFA72CCE-F27E-4D39-A99E-CE186B7DD892}" type="parTrans" cxnId="{456709B6-C0BC-4CF7-A0BD-86AD741427E5}">
      <dgm:prSet/>
      <dgm:spPr/>
      <dgm:t>
        <a:bodyPr/>
        <a:lstStyle/>
        <a:p>
          <a:endParaRPr lang="en-US"/>
        </a:p>
      </dgm:t>
    </dgm:pt>
    <dgm:pt modelId="{AA165546-A0CB-46E8-9223-55E94F8AE13A}" type="sibTrans" cxnId="{456709B6-C0BC-4CF7-A0BD-86AD741427E5}">
      <dgm:prSet/>
      <dgm:spPr/>
      <dgm:t>
        <a:bodyPr/>
        <a:lstStyle/>
        <a:p>
          <a:endParaRPr lang="en-US"/>
        </a:p>
      </dgm:t>
    </dgm:pt>
    <dgm:pt modelId="{32F19DD1-D907-40D2-BA3F-6E412C373866}">
      <dgm:prSet/>
      <dgm:spPr/>
      <dgm:t>
        <a:bodyPr/>
        <a:lstStyle/>
        <a:p>
          <a:r>
            <a:rPr lang="en-US"/>
            <a:t>Values define purpose 	</a:t>
          </a:r>
        </a:p>
      </dgm:t>
    </dgm:pt>
    <dgm:pt modelId="{72C31AA0-9A1C-4A79-8C08-F4A81E5CA18A}" type="parTrans" cxnId="{2C0F72EF-DA7C-4D89-88C4-D4355E38C645}">
      <dgm:prSet/>
      <dgm:spPr/>
      <dgm:t>
        <a:bodyPr/>
        <a:lstStyle/>
        <a:p>
          <a:endParaRPr lang="en-US"/>
        </a:p>
      </dgm:t>
    </dgm:pt>
    <dgm:pt modelId="{EF65FDD8-6FDF-4FE5-A34C-EE1C312A3F0C}" type="sibTrans" cxnId="{2C0F72EF-DA7C-4D89-88C4-D4355E38C645}">
      <dgm:prSet/>
      <dgm:spPr/>
      <dgm:t>
        <a:bodyPr/>
        <a:lstStyle/>
        <a:p>
          <a:endParaRPr lang="en-US"/>
        </a:p>
      </dgm:t>
    </dgm:pt>
    <dgm:pt modelId="{A0570CC6-8B27-4208-990D-8FE3620958CF}">
      <dgm:prSet/>
      <dgm:spPr/>
      <dgm:t>
        <a:bodyPr/>
        <a:lstStyle/>
        <a:p>
          <a:r>
            <a:rPr lang="en-US" dirty="0"/>
            <a:t>Purpose-oriented companies have 30% higher innovation </a:t>
          </a:r>
        </a:p>
      </dgm:t>
    </dgm:pt>
    <dgm:pt modelId="{8271409D-AFAC-4C37-BACD-370ACB1BC352}" type="parTrans" cxnId="{290FDEC9-B2B1-45EF-B8FD-30C58C79C1A7}">
      <dgm:prSet/>
      <dgm:spPr/>
      <dgm:t>
        <a:bodyPr/>
        <a:lstStyle/>
        <a:p>
          <a:endParaRPr lang="en-US"/>
        </a:p>
      </dgm:t>
    </dgm:pt>
    <dgm:pt modelId="{A1386F6D-8E18-4CAB-AABA-8A0870ED9C3B}" type="sibTrans" cxnId="{290FDEC9-B2B1-45EF-B8FD-30C58C79C1A7}">
      <dgm:prSet/>
      <dgm:spPr/>
      <dgm:t>
        <a:bodyPr/>
        <a:lstStyle/>
        <a:p>
          <a:endParaRPr lang="en-US"/>
        </a:p>
      </dgm:t>
    </dgm:pt>
    <dgm:pt modelId="{B8889AB7-74B5-4CBB-BB3B-1407532B98D0}">
      <dgm:prSet/>
      <dgm:spPr/>
      <dgm:t>
        <a:bodyPr/>
        <a:lstStyle/>
        <a:p>
          <a:r>
            <a:rPr lang="en-US" dirty="0"/>
            <a:t>40% higher retention rates </a:t>
          </a:r>
        </a:p>
      </dgm:t>
    </dgm:pt>
    <dgm:pt modelId="{595DCA89-3B21-477B-8F0A-24B20BAA6A02}" type="parTrans" cxnId="{2A9F30DC-27C3-4F8C-A89A-7AA5C78003E8}">
      <dgm:prSet/>
      <dgm:spPr/>
      <dgm:t>
        <a:bodyPr/>
        <a:lstStyle/>
        <a:p>
          <a:endParaRPr lang="en-US"/>
        </a:p>
      </dgm:t>
    </dgm:pt>
    <dgm:pt modelId="{B5018A4D-9ECE-4345-8E7A-300774E1F6DA}" type="sibTrans" cxnId="{2A9F30DC-27C3-4F8C-A89A-7AA5C78003E8}">
      <dgm:prSet/>
      <dgm:spPr/>
      <dgm:t>
        <a:bodyPr/>
        <a:lstStyle/>
        <a:p>
          <a:endParaRPr lang="en-US"/>
        </a:p>
      </dgm:t>
    </dgm:pt>
    <dgm:pt modelId="{BD0FCD68-798C-45F8-A095-B48D95E526EE}" type="pres">
      <dgm:prSet presAssocID="{5F52D608-4D0B-4C0B-86C9-1B73AD941B4E}" presName="linear" presStyleCnt="0">
        <dgm:presLayoutVars>
          <dgm:animLvl val="lvl"/>
          <dgm:resizeHandles val="exact"/>
        </dgm:presLayoutVars>
      </dgm:prSet>
      <dgm:spPr/>
    </dgm:pt>
    <dgm:pt modelId="{4AB27FCD-B5C6-4918-BD5E-A7BD483EE1D9}" type="pres">
      <dgm:prSet presAssocID="{0015D1F8-09F7-42B9-9DF2-DF99D4B515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72176C-4CC3-4CE9-9E54-1FD2AF4749BE}" type="pres">
      <dgm:prSet presAssocID="{0015D1F8-09F7-42B9-9DF2-DF99D4B5151E}" presName="childText" presStyleLbl="revTx" presStyleIdx="0" presStyleCnt="3">
        <dgm:presLayoutVars>
          <dgm:bulletEnabled val="1"/>
        </dgm:presLayoutVars>
      </dgm:prSet>
      <dgm:spPr/>
    </dgm:pt>
    <dgm:pt modelId="{AA8DA1B0-D1B0-4090-AA5E-755B6314D722}" type="pres">
      <dgm:prSet presAssocID="{0EB01770-D954-4CB3-BCB7-5802FE17EC9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EE2530F-90D5-4529-8C93-AB8BC1038055}" type="pres">
      <dgm:prSet presAssocID="{0EB01770-D954-4CB3-BCB7-5802FE17EC95}" presName="childText" presStyleLbl="revTx" presStyleIdx="1" presStyleCnt="3">
        <dgm:presLayoutVars>
          <dgm:bulletEnabled val="1"/>
        </dgm:presLayoutVars>
      </dgm:prSet>
      <dgm:spPr/>
    </dgm:pt>
    <dgm:pt modelId="{F4FC28F1-2891-4E0A-ADF5-71272EE64034}" type="pres">
      <dgm:prSet presAssocID="{32F19DD1-D907-40D2-BA3F-6E412C37386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AED91B7-8150-4616-B5A4-EF1F61F24D7D}" type="pres">
      <dgm:prSet presAssocID="{32F19DD1-D907-40D2-BA3F-6E412C37386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4F16117-B7D2-4E43-B536-7356F075B7C7}" type="presOf" srcId="{BECB9FBB-6170-439F-870B-A37349F37CFA}" destId="{A172176C-4CC3-4CE9-9E54-1FD2AF4749BE}" srcOrd="0" destOrd="0" presId="urn:microsoft.com/office/officeart/2005/8/layout/vList2"/>
    <dgm:cxn modelId="{9A55B947-96A3-427A-B0EC-3984693054CA}" type="presOf" srcId="{0EB01770-D954-4CB3-BCB7-5802FE17EC95}" destId="{AA8DA1B0-D1B0-4090-AA5E-755B6314D722}" srcOrd="0" destOrd="0" presId="urn:microsoft.com/office/officeart/2005/8/layout/vList2"/>
    <dgm:cxn modelId="{EB1E784E-9B9E-4A6E-AAA4-29A83F945907}" type="presOf" srcId="{0015D1F8-09F7-42B9-9DF2-DF99D4B5151E}" destId="{4AB27FCD-B5C6-4918-BD5E-A7BD483EE1D9}" srcOrd="0" destOrd="0" presId="urn:microsoft.com/office/officeart/2005/8/layout/vList2"/>
    <dgm:cxn modelId="{256AD87C-9847-40FA-88C3-9B4E74EF501F}" type="presOf" srcId="{5F52D608-4D0B-4C0B-86C9-1B73AD941B4E}" destId="{BD0FCD68-798C-45F8-A095-B48D95E526EE}" srcOrd="0" destOrd="0" presId="urn:microsoft.com/office/officeart/2005/8/layout/vList2"/>
    <dgm:cxn modelId="{38F0049C-AF69-4DD0-99AB-013157CFB10F}" srcId="{5F52D608-4D0B-4C0B-86C9-1B73AD941B4E}" destId="{0015D1F8-09F7-42B9-9DF2-DF99D4B5151E}" srcOrd="0" destOrd="0" parTransId="{2029EC18-90E3-417B-A42F-6D2F790BF200}" sibTransId="{83D6D8B4-1829-4967-A010-6D2C811860CA}"/>
    <dgm:cxn modelId="{456709B6-C0BC-4CF7-A0BD-86AD741427E5}" srcId="{0EB01770-D954-4CB3-BCB7-5802FE17EC95}" destId="{B6249ED5-F6FC-4982-9724-2111CF85FB1D}" srcOrd="0" destOrd="0" parTransId="{FFA72CCE-F27E-4D39-A99E-CE186B7DD892}" sibTransId="{AA165546-A0CB-46E8-9223-55E94F8AE13A}"/>
    <dgm:cxn modelId="{5CF3C5C3-1FEB-42E2-8839-5DE8E1B9C18B}" type="presOf" srcId="{A0570CC6-8B27-4208-990D-8FE3620958CF}" destId="{CAED91B7-8150-4616-B5A4-EF1F61F24D7D}" srcOrd="0" destOrd="0" presId="urn:microsoft.com/office/officeart/2005/8/layout/vList2"/>
    <dgm:cxn modelId="{BC9D78C5-3F83-49AE-9E73-953D1BE26056}" srcId="{5F52D608-4D0B-4C0B-86C9-1B73AD941B4E}" destId="{0EB01770-D954-4CB3-BCB7-5802FE17EC95}" srcOrd="1" destOrd="0" parTransId="{E712D402-0F30-4478-9819-61FFCF6FB96A}" sibTransId="{CB2A4E4C-50F1-4474-A0AF-68356C84FAC2}"/>
    <dgm:cxn modelId="{290FDEC9-B2B1-45EF-B8FD-30C58C79C1A7}" srcId="{32F19DD1-D907-40D2-BA3F-6E412C373866}" destId="{A0570CC6-8B27-4208-990D-8FE3620958CF}" srcOrd="0" destOrd="0" parTransId="{8271409D-AFAC-4C37-BACD-370ACB1BC352}" sibTransId="{A1386F6D-8E18-4CAB-AABA-8A0870ED9C3B}"/>
    <dgm:cxn modelId="{72A696D7-0EAF-4128-ABB9-E2898C590B75}" type="presOf" srcId="{B6249ED5-F6FC-4982-9724-2111CF85FB1D}" destId="{1EE2530F-90D5-4529-8C93-AB8BC1038055}" srcOrd="0" destOrd="0" presId="urn:microsoft.com/office/officeart/2005/8/layout/vList2"/>
    <dgm:cxn modelId="{2A9F30DC-27C3-4F8C-A89A-7AA5C78003E8}" srcId="{32F19DD1-D907-40D2-BA3F-6E412C373866}" destId="{B8889AB7-74B5-4CBB-BB3B-1407532B98D0}" srcOrd="1" destOrd="0" parTransId="{595DCA89-3B21-477B-8F0A-24B20BAA6A02}" sibTransId="{B5018A4D-9ECE-4345-8E7A-300774E1F6DA}"/>
    <dgm:cxn modelId="{A85FA5E7-8E77-45DD-A17C-910E26778B11}" type="presOf" srcId="{B8889AB7-74B5-4CBB-BB3B-1407532B98D0}" destId="{CAED91B7-8150-4616-B5A4-EF1F61F24D7D}" srcOrd="0" destOrd="1" presId="urn:microsoft.com/office/officeart/2005/8/layout/vList2"/>
    <dgm:cxn modelId="{002FA9EC-F768-4E96-BB27-E01022FFC6D9}" type="presOf" srcId="{32F19DD1-D907-40D2-BA3F-6E412C373866}" destId="{F4FC28F1-2891-4E0A-ADF5-71272EE64034}" srcOrd="0" destOrd="0" presId="urn:microsoft.com/office/officeart/2005/8/layout/vList2"/>
    <dgm:cxn modelId="{2C0F72EF-DA7C-4D89-88C4-D4355E38C645}" srcId="{5F52D608-4D0B-4C0B-86C9-1B73AD941B4E}" destId="{32F19DD1-D907-40D2-BA3F-6E412C373866}" srcOrd="2" destOrd="0" parTransId="{72C31AA0-9A1C-4A79-8C08-F4A81E5CA18A}" sibTransId="{EF65FDD8-6FDF-4FE5-A34C-EE1C312A3F0C}"/>
    <dgm:cxn modelId="{AC7E6AFA-0CDA-4681-AB4C-972A6F37F31C}" srcId="{0015D1F8-09F7-42B9-9DF2-DF99D4B5151E}" destId="{BECB9FBB-6170-439F-870B-A37349F37CFA}" srcOrd="0" destOrd="0" parTransId="{1B08E898-AFE5-4D0A-AC74-07CB5394DEF3}" sibTransId="{A18E95DB-8D35-41B4-B939-0123D4AEF2E4}"/>
    <dgm:cxn modelId="{D73DA7FF-1ECB-45D0-A474-079D8BF1FD1B}" type="presParOf" srcId="{BD0FCD68-798C-45F8-A095-B48D95E526EE}" destId="{4AB27FCD-B5C6-4918-BD5E-A7BD483EE1D9}" srcOrd="0" destOrd="0" presId="urn:microsoft.com/office/officeart/2005/8/layout/vList2"/>
    <dgm:cxn modelId="{56AA3849-EDA9-4822-AA6F-2EFDC569E673}" type="presParOf" srcId="{BD0FCD68-798C-45F8-A095-B48D95E526EE}" destId="{A172176C-4CC3-4CE9-9E54-1FD2AF4749BE}" srcOrd="1" destOrd="0" presId="urn:microsoft.com/office/officeart/2005/8/layout/vList2"/>
    <dgm:cxn modelId="{7DB6B14D-5850-42CA-8829-7EFE322BABE4}" type="presParOf" srcId="{BD0FCD68-798C-45F8-A095-B48D95E526EE}" destId="{AA8DA1B0-D1B0-4090-AA5E-755B6314D722}" srcOrd="2" destOrd="0" presId="urn:microsoft.com/office/officeart/2005/8/layout/vList2"/>
    <dgm:cxn modelId="{8ED4EFD0-9FF9-40D7-9D3B-ED3C938A84A4}" type="presParOf" srcId="{BD0FCD68-798C-45F8-A095-B48D95E526EE}" destId="{1EE2530F-90D5-4529-8C93-AB8BC1038055}" srcOrd="3" destOrd="0" presId="urn:microsoft.com/office/officeart/2005/8/layout/vList2"/>
    <dgm:cxn modelId="{06829C19-B0BC-454F-A2C1-256D2FE0138B}" type="presParOf" srcId="{BD0FCD68-798C-45F8-A095-B48D95E526EE}" destId="{F4FC28F1-2891-4E0A-ADF5-71272EE64034}" srcOrd="4" destOrd="0" presId="urn:microsoft.com/office/officeart/2005/8/layout/vList2"/>
    <dgm:cxn modelId="{1FA4F89F-0C00-4EBE-8CC7-3AEC577BDCD5}" type="presParOf" srcId="{BD0FCD68-798C-45F8-A095-B48D95E526EE}" destId="{CAED91B7-8150-4616-B5A4-EF1F61F24D7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39EE6A-F736-4DD7-868D-65F509ACA81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F8815FE3-72AB-4204-8F5B-5D7791008E4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Out of our control: </a:t>
          </a:r>
          <a:endParaRPr lang="en-US"/>
        </a:p>
      </dgm:t>
    </dgm:pt>
    <dgm:pt modelId="{1645FE11-A7F3-41A8-A31E-90B97EC0749D}" type="parTrans" cxnId="{52AFD9A9-B0B5-44CC-B3E2-EFF3EA065AB0}">
      <dgm:prSet/>
      <dgm:spPr/>
      <dgm:t>
        <a:bodyPr/>
        <a:lstStyle/>
        <a:p>
          <a:endParaRPr lang="en-US"/>
        </a:p>
      </dgm:t>
    </dgm:pt>
    <dgm:pt modelId="{5331D332-CB27-44CF-BDF0-232EC9A87455}" type="sibTrans" cxnId="{52AFD9A9-B0B5-44CC-B3E2-EFF3EA065AB0}">
      <dgm:prSet/>
      <dgm:spPr/>
      <dgm:t>
        <a:bodyPr/>
        <a:lstStyle/>
        <a:p>
          <a:endParaRPr lang="en-US"/>
        </a:p>
      </dgm:t>
    </dgm:pt>
    <dgm:pt modelId="{DCADA61F-3C3C-45F1-9EB8-5EBC227EBA2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Market </a:t>
          </a:r>
          <a:endParaRPr lang="en-US"/>
        </a:p>
      </dgm:t>
    </dgm:pt>
    <dgm:pt modelId="{AFE0EDF9-47F4-44A8-A421-127E2DDCF9CB}" type="parTrans" cxnId="{FAC67151-6D24-4465-A025-CA0F6F66C77F}">
      <dgm:prSet/>
      <dgm:spPr/>
      <dgm:t>
        <a:bodyPr/>
        <a:lstStyle/>
        <a:p>
          <a:endParaRPr lang="en-US"/>
        </a:p>
      </dgm:t>
    </dgm:pt>
    <dgm:pt modelId="{DB10372B-AC99-4D96-A5A9-4758B667B5DD}" type="sibTrans" cxnId="{FAC67151-6D24-4465-A025-CA0F6F66C77F}">
      <dgm:prSet/>
      <dgm:spPr/>
      <dgm:t>
        <a:bodyPr/>
        <a:lstStyle/>
        <a:p>
          <a:endParaRPr lang="en-US"/>
        </a:p>
      </dgm:t>
    </dgm:pt>
    <dgm:pt modelId="{8D38321B-4BFB-45E4-B364-FD0684AC27A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Geography</a:t>
          </a:r>
          <a:endParaRPr lang="en-US" dirty="0"/>
        </a:p>
      </dgm:t>
    </dgm:pt>
    <dgm:pt modelId="{6FDD1FA1-5A54-42CB-A585-891A105FE562}" type="parTrans" cxnId="{85BB4DF6-4447-42EB-9FED-944609669F6B}">
      <dgm:prSet/>
      <dgm:spPr/>
      <dgm:t>
        <a:bodyPr/>
        <a:lstStyle/>
        <a:p>
          <a:endParaRPr lang="en-US"/>
        </a:p>
      </dgm:t>
    </dgm:pt>
    <dgm:pt modelId="{1DF1622B-6244-4601-890E-B5F9518D0944}" type="sibTrans" cxnId="{85BB4DF6-4447-42EB-9FED-944609669F6B}">
      <dgm:prSet/>
      <dgm:spPr/>
      <dgm:t>
        <a:bodyPr/>
        <a:lstStyle/>
        <a:p>
          <a:endParaRPr lang="en-US"/>
        </a:p>
      </dgm:t>
    </dgm:pt>
    <dgm:pt modelId="{682FDBCB-93A9-41E4-964B-8F2EAE23EB4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In our control: </a:t>
          </a:r>
          <a:endParaRPr lang="en-US"/>
        </a:p>
      </dgm:t>
    </dgm:pt>
    <dgm:pt modelId="{73436355-CE29-4BE3-BF5A-F220A7FE964D}" type="parTrans" cxnId="{68C1C7A7-EA2D-4BB1-B0CC-73662526BAFC}">
      <dgm:prSet/>
      <dgm:spPr/>
      <dgm:t>
        <a:bodyPr/>
        <a:lstStyle/>
        <a:p>
          <a:endParaRPr lang="en-US"/>
        </a:p>
      </dgm:t>
    </dgm:pt>
    <dgm:pt modelId="{1D2E08A8-7ACC-4019-861F-9C2833142834}" type="sibTrans" cxnId="{68C1C7A7-EA2D-4BB1-B0CC-73662526BAFC}">
      <dgm:prSet/>
      <dgm:spPr/>
      <dgm:t>
        <a:bodyPr/>
        <a:lstStyle/>
        <a:p>
          <a:endParaRPr lang="en-US"/>
        </a:p>
      </dgm:t>
    </dgm:pt>
    <dgm:pt modelId="{4086A76A-0F12-4D48-AC99-1AC5C44D8F7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Job descriptions: Wish lists vs necessities </a:t>
          </a:r>
          <a:endParaRPr lang="en-US" dirty="0"/>
        </a:p>
      </dgm:t>
    </dgm:pt>
    <dgm:pt modelId="{EE420A9F-7F5F-4DEA-B79A-AB29BD56365A}" type="parTrans" cxnId="{ED642B11-F764-4369-8737-089E9C152540}">
      <dgm:prSet/>
      <dgm:spPr/>
      <dgm:t>
        <a:bodyPr/>
        <a:lstStyle/>
        <a:p>
          <a:endParaRPr lang="en-US"/>
        </a:p>
      </dgm:t>
    </dgm:pt>
    <dgm:pt modelId="{2FA1F488-0680-49EF-8A38-27AEF6F116CB}" type="sibTrans" cxnId="{ED642B11-F764-4369-8737-089E9C152540}">
      <dgm:prSet/>
      <dgm:spPr/>
      <dgm:t>
        <a:bodyPr/>
        <a:lstStyle/>
        <a:p>
          <a:endParaRPr lang="en-US"/>
        </a:p>
      </dgm:t>
    </dgm:pt>
    <dgm:pt modelId="{33748AD4-B14C-4203-9E79-A1D2F77BBE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Appropriate market analysis - are you competitive? </a:t>
          </a:r>
        </a:p>
        <a:p>
          <a:pPr>
            <a:lnSpc>
              <a:spcPct val="100000"/>
            </a:lnSpc>
          </a:pPr>
          <a:r>
            <a:rPr lang="en-US" dirty="0"/>
            <a:t>Creative benefits</a:t>
          </a:r>
        </a:p>
      </dgm:t>
    </dgm:pt>
    <dgm:pt modelId="{E9CD1D6D-BF85-429B-A55E-EEC99712CC09}" type="parTrans" cxnId="{BB7C7ED6-E728-4B5D-B83B-E4F717AF22BA}">
      <dgm:prSet/>
      <dgm:spPr/>
      <dgm:t>
        <a:bodyPr/>
        <a:lstStyle/>
        <a:p>
          <a:endParaRPr lang="en-US"/>
        </a:p>
      </dgm:t>
    </dgm:pt>
    <dgm:pt modelId="{90055381-CD95-4CA9-8F09-2FBC53DA18D3}" type="sibTrans" cxnId="{BB7C7ED6-E728-4B5D-B83B-E4F717AF22BA}">
      <dgm:prSet/>
      <dgm:spPr/>
      <dgm:t>
        <a:bodyPr/>
        <a:lstStyle/>
        <a:p>
          <a:endParaRPr lang="en-US"/>
        </a:p>
      </dgm:t>
    </dgm:pt>
    <dgm:pt modelId="{910E3AB2-7612-4F92-89CE-071A45272734}" type="pres">
      <dgm:prSet presAssocID="{C339EE6A-F736-4DD7-868D-65F509ACA818}" presName="root" presStyleCnt="0">
        <dgm:presLayoutVars>
          <dgm:dir/>
          <dgm:resizeHandles val="exact"/>
        </dgm:presLayoutVars>
      </dgm:prSet>
      <dgm:spPr/>
    </dgm:pt>
    <dgm:pt modelId="{DE2A54B2-4DBE-437C-85B6-4C9268659464}" type="pres">
      <dgm:prSet presAssocID="{F8815FE3-72AB-4204-8F5B-5D7791008E44}" presName="compNode" presStyleCnt="0"/>
      <dgm:spPr/>
    </dgm:pt>
    <dgm:pt modelId="{4FE96F80-3606-455F-8D43-D72FC162299A}" type="pres">
      <dgm:prSet presAssocID="{F8815FE3-72AB-4204-8F5B-5D7791008E4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84797E81-4C2B-41C7-AA1C-32A61894DEE0}" type="pres">
      <dgm:prSet presAssocID="{F8815FE3-72AB-4204-8F5B-5D7791008E44}" presName="iconSpace" presStyleCnt="0"/>
      <dgm:spPr/>
    </dgm:pt>
    <dgm:pt modelId="{8B9D5519-EEEB-4E97-B1FF-CD65A62C1969}" type="pres">
      <dgm:prSet presAssocID="{F8815FE3-72AB-4204-8F5B-5D7791008E44}" presName="parTx" presStyleLbl="revTx" presStyleIdx="0" presStyleCnt="4">
        <dgm:presLayoutVars>
          <dgm:chMax val="0"/>
          <dgm:chPref val="0"/>
        </dgm:presLayoutVars>
      </dgm:prSet>
      <dgm:spPr/>
    </dgm:pt>
    <dgm:pt modelId="{B6381D7C-CB97-4A71-9D32-90BAC850BD7F}" type="pres">
      <dgm:prSet presAssocID="{F8815FE3-72AB-4204-8F5B-5D7791008E44}" presName="txSpace" presStyleCnt="0"/>
      <dgm:spPr/>
    </dgm:pt>
    <dgm:pt modelId="{E6BFEBA4-8BF0-469C-BF0F-7D8A600E8DE6}" type="pres">
      <dgm:prSet presAssocID="{F8815FE3-72AB-4204-8F5B-5D7791008E44}" presName="desTx" presStyleLbl="revTx" presStyleIdx="1" presStyleCnt="4">
        <dgm:presLayoutVars/>
      </dgm:prSet>
      <dgm:spPr/>
    </dgm:pt>
    <dgm:pt modelId="{74F5D39D-2D92-4FE3-BC8D-C06C2F8EE20A}" type="pres">
      <dgm:prSet presAssocID="{5331D332-CB27-44CF-BDF0-232EC9A87455}" presName="sibTrans" presStyleCnt="0"/>
      <dgm:spPr/>
    </dgm:pt>
    <dgm:pt modelId="{7851DCC4-513A-44C6-A649-52615859C0EC}" type="pres">
      <dgm:prSet presAssocID="{682FDBCB-93A9-41E4-964B-8F2EAE23EB41}" presName="compNode" presStyleCnt="0"/>
      <dgm:spPr/>
    </dgm:pt>
    <dgm:pt modelId="{78C30CBB-6725-4A7A-AB2E-7BDF5318DEE5}" type="pres">
      <dgm:prSet presAssocID="{682FDBCB-93A9-41E4-964B-8F2EAE23EB4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56239B4-DDE6-4E79-9AF8-CBC1626A58AA}" type="pres">
      <dgm:prSet presAssocID="{682FDBCB-93A9-41E4-964B-8F2EAE23EB41}" presName="iconSpace" presStyleCnt="0"/>
      <dgm:spPr/>
    </dgm:pt>
    <dgm:pt modelId="{E7362333-E849-4154-81E7-9641734E44CA}" type="pres">
      <dgm:prSet presAssocID="{682FDBCB-93A9-41E4-964B-8F2EAE23EB41}" presName="parTx" presStyleLbl="revTx" presStyleIdx="2" presStyleCnt="4">
        <dgm:presLayoutVars>
          <dgm:chMax val="0"/>
          <dgm:chPref val="0"/>
        </dgm:presLayoutVars>
      </dgm:prSet>
      <dgm:spPr/>
    </dgm:pt>
    <dgm:pt modelId="{7EA5C48D-D6AB-42D1-995A-5D29E7AFF275}" type="pres">
      <dgm:prSet presAssocID="{682FDBCB-93A9-41E4-964B-8F2EAE23EB41}" presName="txSpace" presStyleCnt="0"/>
      <dgm:spPr/>
    </dgm:pt>
    <dgm:pt modelId="{FCAE32E0-F98B-4C0D-AF4A-444354E0A082}" type="pres">
      <dgm:prSet presAssocID="{682FDBCB-93A9-41E4-964B-8F2EAE23EB41}" presName="desTx" presStyleLbl="revTx" presStyleIdx="3" presStyleCnt="4">
        <dgm:presLayoutVars/>
      </dgm:prSet>
      <dgm:spPr/>
    </dgm:pt>
  </dgm:ptLst>
  <dgm:cxnLst>
    <dgm:cxn modelId="{ED642B11-F764-4369-8737-089E9C152540}" srcId="{682FDBCB-93A9-41E4-964B-8F2EAE23EB41}" destId="{4086A76A-0F12-4D48-AC99-1AC5C44D8F79}" srcOrd="0" destOrd="0" parTransId="{EE420A9F-7F5F-4DEA-B79A-AB29BD56365A}" sibTransId="{2FA1F488-0680-49EF-8A38-27AEF6F116CB}"/>
    <dgm:cxn modelId="{99315F20-F1B4-4968-B923-3CB801CA625D}" type="presOf" srcId="{F8815FE3-72AB-4204-8F5B-5D7791008E44}" destId="{8B9D5519-EEEB-4E97-B1FF-CD65A62C1969}" srcOrd="0" destOrd="0" presId="urn:microsoft.com/office/officeart/2018/5/layout/CenteredIconLabelDescriptionList"/>
    <dgm:cxn modelId="{3F41E837-3EBE-4FF7-8678-E5B0EAF7BCB5}" type="presOf" srcId="{682FDBCB-93A9-41E4-964B-8F2EAE23EB41}" destId="{E7362333-E849-4154-81E7-9641734E44CA}" srcOrd="0" destOrd="0" presId="urn:microsoft.com/office/officeart/2018/5/layout/CenteredIconLabelDescriptionList"/>
    <dgm:cxn modelId="{FAC67151-6D24-4465-A025-CA0F6F66C77F}" srcId="{F8815FE3-72AB-4204-8F5B-5D7791008E44}" destId="{DCADA61F-3C3C-45F1-9EB8-5EBC227EBA2B}" srcOrd="0" destOrd="0" parTransId="{AFE0EDF9-47F4-44A8-A421-127E2DDCF9CB}" sibTransId="{DB10372B-AC99-4D96-A5A9-4758B667B5DD}"/>
    <dgm:cxn modelId="{F404DB53-660B-40AA-BD64-3F6D636A52BC}" type="presOf" srcId="{33748AD4-B14C-4203-9E79-A1D2F77BBE61}" destId="{FCAE32E0-F98B-4C0D-AF4A-444354E0A082}" srcOrd="0" destOrd="1" presId="urn:microsoft.com/office/officeart/2018/5/layout/CenteredIconLabelDescriptionList"/>
    <dgm:cxn modelId="{27F61E8D-2BAF-4834-8773-98D2F55E8CFE}" type="presOf" srcId="{8D38321B-4BFB-45E4-B364-FD0684AC27A2}" destId="{E6BFEBA4-8BF0-469C-BF0F-7D8A600E8DE6}" srcOrd="0" destOrd="1" presId="urn:microsoft.com/office/officeart/2018/5/layout/CenteredIconLabelDescriptionList"/>
    <dgm:cxn modelId="{68C1C7A7-EA2D-4BB1-B0CC-73662526BAFC}" srcId="{C339EE6A-F736-4DD7-868D-65F509ACA818}" destId="{682FDBCB-93A9-41E4-964B-8F2EAE23EB41}" srcOrd="1" destOrd="0" parTransId="{73436355-CE29-4BE3-BF5A-F220A7FE964D}" sibTransId="{1D2E08A8-7ACC-4019-861F-9C2833142834}"/>
    <dgm:cxn modelId="{52AFD9A9-B0B5-44CC-B3E2-EFF3EA065AB0}" srcId="{C339EE6A-F736-4DD7-868D-65F509ACA818}" destId="{F8815FE3-72AB-4204-8F5B-5D7791008E44}" srcOrd="0" destOrd="0" parTransId="{1645FE11-A7F3-41A8-A31E-90B97EC0749D}" sibTransId="{5331D332-CB27-44CF-BDF0-232EC9A87455}"/>
    <dgm:cxn modelId="{840A5DBB-71F5-46B6-A522-26B160049BA5}" type="presOf" srcId="{C339EE6A-F736-4DD7-868D-65F509ACA818}" destId="{910E3AB2-7612-4F92-89CE-071A45272734}" srcOrd="0" destOrd="0" presId="urn:microsoft.com/office/officeart/2018/5/layout/CenteredIconLabelDescriptionList"/>
    <dgm:cxn modelId="{BB7C7ED6-E728-4B5D-B83B-E4F717AF22BA}" srcId="{682FDBCB-93A9-41E4-964B-8F2EAE23EB41}" destId="{33748AD4-B14C-4203-9E79-A1D2F77BBE61}" srcOrd="1" destOrd="0" parTransId="{E9CD1D6D-BF85-429B-A55E-EEC99712CC09}" sibTransId="{90055381-CD95-4CA9-8F09-2FBC53DA18D3}"/>
    <dgm:cxn modelId="{85BB4DF6-4447-42EB-9FED-944609669F6B}" srcId="{F8815FE3-72AB-4204-8F5B-5D7791008E44}" destId="{8D38321B-4BFB-45E4-B364-FD0684AC27A2}" srcOrd="1" destOrd="0" parTransId="{6FDD1FA1-5A54-42CB-A585-891A105FE562}" sibTransId="{1DF1622B-6244-4601-890E-B5F9518D0944}"/>
    <dgm:cxn modelId="{F57F67F7-FF87-450F-8652-C2C1D60A8222}" type="presOf" srcId="{4086A76A-0F12-4D48-AC99-1AC5C44D8F79}" destId="{FCAE32E0-F98B-4C0D-AF4A-444354E0A082}" srcOrd="0" destOrd="0" presId="urn:microsoft.com/office/officeart/2018/5/layout/CenteredIconLabelDescriptionList"/>
    <dgm:cxn modelId="{AC1471F8-76BE-4A17-8ABE-55464FCF679E}" type="presOf" srcId="{DCADA61F-3C3C-45F1-9EB8-5EBC227EBA2B}" destId="{E6BFEBA4-8BF0-469C-BF0F-7D8A600E8DE6}" srcOrd="0" destOrd="0" presId="urn:microsoft.com/office/officeart/2018/5/layout/CenteredIconLabelDescriptionList"/>
    <dgm:cxn modelId="{85293C7A-613F-41EF-9E56-CCDB707DC09E}" type="presParOf" srcId="{910E3AB2-7612-4F92-89CE-071A45272734}" destId="{DE2A54B2-4DBE-437C-85B6-4C9268659464}" srcOrd="0" destOrd="0" presId="urn:microsoft.com/office/officeart/2018/5/layout/CenteredIconLabelDescriptionList"/>
    <dgm:cxn modelId="{1A62F7D6-40A4-4EBC-BACB-E138E96A6BB7}" type="presParOf" srcId="{DE2A54B2-4DBE-437C-85B6-4C9268659464}" destId="{4FE96F80-3606-455F-8D43-D72FC162299A}" srcOrd="0" destOrd="0" presId="urn:microsoft.com/office/officeart/2018/5/layout/CenteredIconLabelDescriptionList"/>
    <dgm:cxn modelId="{908CBDA0-9114-4C7D-AA60-D2DB4E94B352}" type="presParOf" srcId="{DE2A54B2-4DBE-437C-85B6-4C9268659464}" destId="{84797E81-4C2B-41C7-AA1C-32A61894DEE0}" srcOrd="1" destOrd="0" presId="urn:microsoft.com/office/officeart/2018/5/layout/CenteredIconLabelDescriptionList"/>
    <dgm:cxn modelId="{F81FF3FD-EEB0-4B26-B2FD-FDA133940BC3}" type="presParOf" srcId="{DE2A54B2-4DBE-437C-85B6-4C9268659464}" destId="{8B9D5519-EEEB-4E97-B1FF-CD65A62C1969}" srcOrd="2" destOrd="0" presId="urn:microsoft.com/office/officeart/2018/5/layout/CenteredIconLabelDescriptionList"/>
    <dgm:cxn modelId="{DA481BFE-CAB3-4E01-B912-8C6B54791639}" type="presParOf" srcId="{DE2A54B2-4DBE-437C-85B6-4C9268659464}" destId="{B6381D7C-CB97-4A71-9D32-90BAC850BD7F}" srcOrd="3" destOrd="0" presId="urn:microsoft.com/office/officeart/2018/5/layout/CenteredIconLabelDescriptionList"/>
    <dgm:cxn modelId="{CEC9758A-DE7D-414F-9A57-5A61585FF7A0}" type="presParOf" srcId="{DE2A54B2-4DBE-437C-85B6-4C9268659464}" destId="{E6BFEBA4-8BF0-469C-BF0F-7D8A600E8DE6}" srcOrd="4" destOrd="0" presId="urn:microsoft.com/office/officeart/2018/5/layout/CenteredIconLabelDescriptionList"/>
    <dgm:cxn modelId="{E769EC65-0998-400F-B36D-E89284BFE179}" type="presParOf" srcId="{910E3AB2-7612-4F92-89CE-071A45272734}" destId="{74F5D39D-2D92-4FE3-BC8D-C06C2F8EE20A}" srcOrd="1" destOrd="0" presId="urn:microsoft.com/office/officeart/2018/5/layout/CenteredIconLabelDescriptionList"/>
    <dgm:cxn modelId="{2DD9DE0C-F703-472C-8149-FD2824D64636}" type="presParOf" srcId="{910E3AB2-7612-4F92-89CE-071A45272734}" destId="{7851DCC4-513A-44C6-A649-52615859C0EC}" srcOrd="2" destOrd="0" presId="urn:microsoft.com/office/officeart/2018/5/layout/CenteredIconLabelDescriptionList"/>
    <dgm:cxn modelId="{CEE59592-5230-43B2-8DEC-42302AF9AD03}" type="presParOf" srcId="{7851DCC4-513A-44C6-A649-52615859C0EC}" destId="{78C30CBB-6725-4A7A-AB2E-7BDF5318DEE5}" srcOrd="0" destOrd="0" presId="urn:microsoft.com/office/officeart/2018/5/layout/CenteredIconLabelDescriptionList"/>
    <dgm:cxn modelId="{9AC186C0-FD72-4D9A-916E-0AA1D97D7B52}" type="presParOf" srcId="{7851DCC4-513A-44C6-A649-52615859C0EC}" destId="{B56239B4-DDE6-4E79-9AF8-CBC1626A58AA}" srcOrd="1" destOrd="0" presId="urn:microsoft.com/office/officeart/2018/5/layout/CenteredIconLabelDescriptionList"/>
    <dgm:cxn modelId="{E40C4918-5210-4EAD-8858-4347A2B0FAEB}" type="presParOf" srcId="{7851DCC4-513A-44C6-A649-52615859C0EC}" destId="{E7362333-E849-4154-81E7-9641734E44CA}" srcOrd="2" destOrd="0" presId="urn:microsoft.com/office/officeart/2018/5/layout/CenteredIconLabelDescriptionList"/>
    <dgm:cxn modelId="{E47DDD0D-D425-4D77-B2FC-95EFAEB6B6BB}" type="presParOf" srcId="{7851DCC4-513A-44C6-A649-52615859C0EC}" destId="{7EA5C48D-D6AB-42D1-995A-5D29E7AFF275}" srcOrd="3" destOrd="0" presId="urn:microsoft.com/office/officeart/2018/5/layout/CenteredIconLabelDescriptionList"/>
    <dgm:cxn modelId="{9CFAA829-BC2F-4871-B600-8F09737B5D2B}" type="presParOf" srcId="{7851DCC4-513A-44C6-A649-52615859C0EC}" destId="{FCAE32E0-F98B-4C0D-AF4A-444354E0A08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F24327-01C6-4A97-959C-18B97D5A0C1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FE7484-75BC-4403-B234-C39634697BA0}">
      <dgm:prSet phldrT="[Text]"/>
      <dgm:spPr/>
      <dgm:t>
        <a:bodyPr/>
        <a:lstStyle/>
        <a:p>
          <a:r>
            <a:rPr lang="en-US" dirty="0"/>
            <a:t>Mentorship</a:t>
          </a:r>
        </a:p>
      </dgm:t>
    </dgm:pt>
    <dgm:pt modelId="{28D94EB9-56EC-4772-A8CF-E4BBE7CEFCFF}" type="parTrans" cxnId="{A1CE3EC6-FAF1-4B50-B224-ED7A1483087A}">
      <dgm:prSet/>
      <dgm:spPr/>
      <dgm:t>
        <a:bodyPr/>
        <a:lstStyle/>
        <a:p>
          <a:endParaRPr lang="en-US"/>
        </a:p>
      </dgm:t>
    </dgm:pt>
    <dgm:pt modelId="{E66B4E54-2ADD-40F1-A30C-C85D79590377}" type="sibTrans" cxnId="{A1CE3EC6-FAF1-4B50-B224-ED7A1483087A}">
      <dgm:prSet/>
      <dgm:spPr/>
      <dgm:t>
        <a:bodyPr/>
        <a:lstStyle/>
        <a:p>
          <a:endParaRPr lang="en-US"/>
        </a:p>
      </dgm:t>
    </dgm:pt>
    <dgm:pt modelId="{89650C3B-86B0-45D1-9061-C11A67A2C858}">
      <dgm:prSet phldrT="[Text]"/>
      <dgm:spPr/>
      <dgm:t>
        <a:bodyPr/>
        <a:lstStyle/>
        <a:p>
          <a:r>
            <a:rPr lang="en-US" dirty="0"/>
            <a:t>Career Path </a:t>
          </a:r>
        </a:p>
      </dgm:t>
    </dgm:pt>
    <dgm:pt modelId="{6D29783E-4744-4916-8830-32157D8AD483}" type="parTrans" cxnId="{41825BCB-EE7A-43C4-89FD-1B3CD45C9DBC}">
      <dgm:prSet/>
      <dgm:spPr/>
      <dgm:t>
        <a:bodyPr/>
        <a:lstStyle/>
        <a:p>
          <a:endParaRPr lang="en-US"/>
        </a:p>
      </dgm:t>
    </dgm:pt>
    <dgm:pt modelId="{542FBC7C-0A31-4D41-B0E2-79DF872D7A54}" type="sibTrans" cxnId="{41825BCB-EE7A-43C4-89FD-1B3CD45C9DBC}">
      <dgm:prSet/>
      <dgm:spPr/>
      <dgm:t>
        <a:bodyPr/>
        <a:lstStyle/>
        <a:p>
          <a:endParaRPr lang="en-US"/>
        </a:p>
      </dgm:t>
    </dgm:pt>
    <dgm:pt modelId="{8F011411-C6B7-4E43-819C-FF4F23BE73A8}">
      <dgm:prSet phldrT="[Text]"/>
      <dgm:spPr/>
      <dgm:t>
        <a:bodyPr/>
        <a:lstStyle/>
        <a:p>
          <a:r>
            <a:rPr lang="en-US" dirty="0"/>
            <a:t>Career Ladder</a:t>
          </a:r>
        </a:p>
      </dgm:t>
    </dgm:pt>
    <dgm:pt modelId="{666DC7F7-9AED-4334-BD17-E8DC44A5D770}" type="parTrans" cxnId="{A0C269D1-B022-465E-8A6E-6C0AD0485D5A}">
      <dgm:prSet/>
      <dgm:spPr/>
      <dgm:t>
        <a:bodyPr/>
        <a:lstStyle/>
        <a:p>
          <a:endParaRPr lang="en-US"/>
        </a:p>
      </dgm:t>
    </dgm:pt>
    <dgm:pt modelId="{FA93649C-85E5-48B4-87E7-DBB9C151D542}" type="sibTrans" cxnId="{A0C269D1-B022-465E-8A6E-6C0AD0485D5A}">
      <dgm:prSet/>
      <dgm:spPr/>
      <dgm:t>
        <a:bodyPr/>
        <a:lstStyle/>
        <a:p>
          <a:endParaRPr lang="en-US"/>
        </a:p>
      </dgm:t>
    </dgm:pt>
    <dgm:pt modelId="{E47E7CCB-1D29-447C-97EF-2CB22AB0DBF6}">
      <dgm:prSet phldrT="[Text]"/>
      <dgm:spPr/>
      <dgm:t>
        <a:bodyPr/>
        <a:lstStyle/>
        <a:p>
          <a:r>
            <a:rPr lang="en-US" dirty="0"/>
            <a:t>Creative Benefits</a:t>
          </a:r>
        </a:p>
      </dgm:t>
    </dgm:pt>
    <dgm:pt modelId="{11900E1B-3852-474C-8A95-891C068EE77E}" type="parTrans" cxnId="{F81A4CBF-F996-474C-B079-3D96E446A09A}">
      <dgm:prSet/>
      <dgm:spPr/>
      <dgm:t>
        <a:bodyPr/>
        <a:lstStyle/>
        <a:p>
          <a:endParaRPr lang="en-US"/>
        </a:p>
      </dgm:t>
    </dgm:pt>
    <dgm:pt modelId="{936838DF-FBAB-4977-81B6-DE954D94C634}" type="sibTrans" cxnId="{F81A4CBF-F996-474C-B079-3D96E446A09A}">
      <dgm:prSet/>
      <dgm:spPr/>
      <dgm:t>
        <a:bodyPr/>
        <a:lstStyle/>
        <a:p>
          <a:endParaRPr lang="en-US"/>
        </a:p>
      </dgm:t>
    </dgm:pt>
    <dgm:pt modelId="{156EEECC-AED5-4F9C-A14D-486F2F29641A}" type="pres">
      <dgm:prSet presAssocID="{07F24327-01C6-4A97-959C-18B97D5A0C19}" presName="Name0" presStyleCnt="0">
        <dgm:presLayoutVars>
          <dgm:dir/>
          <dgm:resizeHandles val="exact"/>
        </dgm:presLayoutVars>
      </dgm:prSet>
      <dgm:spPr/>
    </dgm:pt>
    <dgm:pt modelId="{D28D6E94-4E7D-4E6C-B8D6-5319394248C4}" type="pres">
      <dgm:prSet presAssocID="{36FE7484-75BC-4403-B234-C39634697BA0}" presName="compNode" presStyleCnt="0"/>
      <dgm:spPr/>
    </dgm:pt>
    <dgm:pt modelId="{B178F371-7D99-49B7-AF59-D19CC8AC9D70}" type="pres">
      <dgm:prSet presAssocID="{36FE7484-75BC-4403-B234-C39634697BA0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oardroom with solid fill"/>
        </a:ext>
      </dgm:extLst>
    </dgm:pt>
    <dgm:pt modelId="{6C317D5E-2DE3-4EF5-BBE1-16B55D2C0B49}" type="pres">
      <dgm:prSet presAssocID="{36FE7484-75BC-4403-B234-C39634697BA0}" presName="textRect" presStyleLbl="revTx" presStyleIdx="0" presStyleCnt="4">
        <dgm:presLayoutVars>
          <dgm:bulletEnabled val="1"/>
        </dgm:presLayoutVars>
      </dgm:prSet>
      <dgm:spPr/>
    </dgm:pt>
    <dgm:pt modelId="{FF8D5D8D-CF95-49A2-918E-CA382E6FB43B}" type="pres">
      <dgm:prSet presAssocID="{E66B4E54-2ADD-40F1-A30C-C85D79590377}" presName="sibTrans" presStyleLbl="sibTrans2D1" presStyleIdx="0" presStyleCnt="0"/>
      <dgm:spPr/>
    </dgm:pt>
    <dgm:pt modelId="{6B7C787B-4E0B-4EA7-8F8B-1AF3CC5E0C8F}" type="pres">
      <dgm:prSet presAssocID="{89650C3B-86B0-45D1-9061-C11A67A2C858}" presName="compNode" presStyleCnt="0"/>
      <dgm:spPr/>
    </dgm:pt>
    <dgm:pt modelId="{9A5C4975-F776-4A6E-8CB3-907822D62C58}" type="pres">
      <dgm:prSet presAssocID="{89650C3B-86B0-45D1-9061-C11A67A2C858}" presName="pict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Road with solid fill"/>
        </a:ext>
      </dgm:extLst>
    </dgm:pt>
    <dgm:pt modelId="{5E2D835E-06BB-43E5-8BFB-9CECE3E12DFA}" type="pres">
      <dgm:prSet presAssocID="{89650C3B-86B0-45D1-9061-C11A67A2C858}" presName="textRect" presStyleLbl="revTx" presStyleIdx="1" presStyleCnt="4">
        <dgm:presLayoutVars>
          <dgm:bulletEnabled val="1"/>
        </dgm:presLayoutVars>
      </dgm:prSet>
      <dgm:spPr/>
    </dgm:pt>
    <dgm:pt modelId="{5937D074-F97C-4A5A-BF4D-B17629CAE5E6}" type="pres">
      <dgm:prSet presAssocID="{542FBC7C-0A31-4D41-B0E2-79DF872D7A54}" presName="sibTrans" presStyleLbl="sibTrans2D1" presStyleIdx="0" presStyleCnt="0"/>
      <dgm:spPr/>
    </dgm:pt>
    <dgm:pt modelId="{C7EB3C75-ED66-47DB-A899-BC61A4DFCCA9}" type="pres">
      <dgm:prSet presAssocID="{8F011411-C6B7-4E43-819C-FF4F23BE73A8}" presName="compNode" presStyleCnt="0"/>
      <dgm:spPr/>
    </dgm:pt>
    <dgm:pt modelId="{0F60E78D-D183-4362-9E2D-F6B0B8E89D39}" type="pres">
      <dgm:prSet presAssocID="{8F011411-C6B7-4E43-819C-FF4F23BE73A8}" presName="pict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ar graph with upward trend with solid fill"/>
        </a:ext>
      </dgm:extLst>
    </dgm:pt>
    <dgm:pt modelId="{FD446E1D-AE53-40D5-B6BA-14D1BADC864E}" type="pres">
      <dgm:prSet presAssocID="{8F011411-C6B7-4E43-819C-FF4F23BE73A8}" presName="textRect" presStyleLbl="revTx" presStyleIdx="2" presStyleCnt="4">
        <dgm:presLayoutVars>
          <dgm:bulletEnabled val="1"/>
        </dgm:presLayoutVars>
      </dgm:prSet>
      <dgm:spPr/>
    </dgm:pt>
    <dgm:pt modelId="{61F97F05-9B23-419A-A38B-410F5417FC27}" type="pres">
      <dgm:prSet presAssocID="{FA93649C-85E5-48B4-87E7-DBB9C151D542}" presName="sibTrans" presStyleLbl="sibTrans2D1" presStyleIdx="0" presStyleCnt="0"/>
      <dgm:spPr/>
    </dgm:pt>
    <dgm:pt modelId="{CAA9065B-4969-446B-9745-90175CB122B9}" type="pres">
      <dgm:prSet presAssocID="{E47E7CCB-1D29-447C-97EF-2CB22AB0DBF6}" presName="compNode" presStyleCnt="0"/>
      <dgm:spPr/>
    </dgm:pt>
    <dgm:pt modelId="{1BF77032-3026-43B0-80D7-F1208C7130EC}" type="pres">
      <dgm:prSet presAssocID="{E47E7CCB-1D29-447C-97EF-2CB22AB0DBF6}" presName="pict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Palette with solid fill"/>
        </a:ext>
      </dgm:extLst>
    </dgm:pt>
    <dgm:pt modelId="{130DBAB0-A1F2-496A-949E-4A3EB70264BC}" type="pres">
      <dgm:prSet presAssocID="{E47E7CCB-1D29-447C-97EF-2CB22AB0DBF6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7A7B3C02-244F-4293-84B3-4B007FAE5BA3}" type="presOf" srcId="{8F011411-C6B7-4E43-819C-FF4F23BE73A8}" destId="{FD446E1D-AE53-40D5-B6BA-14D1BADC864E}" srcOrd="0" destOrd="0" presId="urn:microsoft.com/office/officeart/2005/8/layout/pList1"/>
    <dgm:cxn modelId="{C6746A23-1515-4EAD-804F-9C5CE919A90A}" type="presOf" srcId="{07F24327-01C6-4A97-959C-18B97D5A0C19}" destId="{156EEECC-AED5-4F9C-A14D-486F2F29641A}" srcOrd="0" destOrd="0" presId="urn:microsoft.com/office/officeart/2005/8/layout/pList1"/>
    <dgm:cxn modelId="{F0DC1E2D-5EF2-4C4C-8184-7EA6554E72E7}" type="presOf" srcId="{E47E7CCB-1D29-447C-97EF-2CB22AB0DBF6}" destId="{130DBAB0-A1F2-496A-949E-4A3EB70264BC}" srcOrd="0" destOrd="0" presId="urn:microsoft.com/office/officeart/2005/8/layout/pList1"/>
    <dgm:cxn modelId="{48DBA636-2C27-4467-83FA-D7EBFCBC250D}" type="presOf" srcId="{89650C3B-86B0-45D1-9061-C11A67A2C858}" destId="{5E2D835E-06BB-43E5-8BFB-9CECE3E12DFA}" srcOrd="0" destOrd="0" presId="urn:microsoft.com/office/officeart/2005/8/layout/pList1"/>
    <dgm:cxn modelId="{5A61BA5E-24E5-4519-ADFD-238AF0528B55}" type="presOf" srcId="{E66B4E54-2ADD-40F1-A30C-C85D79590377}" destId="{FF8D5D8D-CF95-49A2-918E-CA382E6FB43B}" srcOrd="0" destOrd="0" presId="urn:microsoft.com/office/officeart/2005/8/layout/pList1"/>
    <dgm:cxn modelId="{483E5953-51BB-4AA0-A060-E3496E50CB1D}" type="presOf" srcId="{36FE7484-75BC-4403-B234-C39634697BA0}" destId="{6C317D5E-2DE3-4EF5-BBE1-16B55D2C0B49}" srcOrd="0" destOrd="0" presId="urn:microsoft.com/office/officeart/2005/8/layout/pList1"/>
    <dgm:cxn modelId="{08CA2556-FE5E-4BC0-A015-C2E20050DCF6}" type="presOf" srcId="{FA93649C-85E5-48B4-87E7-DBB9C151D542}" destId="{61F97F05-9B23-419A-A38B-410F5417FC27}" srcOrd="0" destOrd="0" presId="urn:microsoft.com/office/officeart/2005/8/layout/pList1"/>
    <dgm:cxn modelId="{7390C780-42E4-43C2-8257-57023690063F}" type="presOf" srcId="{542FBC7C-0A31-4D41-B0E2-79DF872D7A54}" destId="{5937D074-F97C-4A5A-BF4D-B17629CAE5E6}" srcOrd="0" destOrd="0" presId="urn:microsoft.com/office/officeart/2005/8/layout/pList1"/>
    <dgm:cxn modelId="{F81A4CBF-F996-474C-B079-3D96E446A09A}" srcId="{07F24327-01C6-4A97-959C-18B97D5A0C19}" destId="{E47E7CCB-1D29-447C-97EF-2CB22AB0DBF6}" srcOrd="3" destOrd="0" parTransId="{11900E1B-3852-474C-8A95-891C068EE77E}" sibTransId="{936838DF-FBAB-4977-81B6-DE954D94C634}"/>
    <dgm:cxn modelId="{A1CE3EC6-FAF1-4B50-B224-ED7A1483087A}" srcId="{07F24327-01C6-4A97-959C-18B97D5A0C19}" destId="{36FE7484-75BC-4403-B234-C39634697BA0}" srcOrd="0" destOrd="0" parTransId="{28D94EB9-56EC-4772-A8CF-E4BBE7CEFCFF}" sibTransId="{E66B4E54-2ADD-40F1-A30C-C85D79590377}"/>
    <dgm:cxn modelId="{41825BCB-EE7A-43C4-89FD-1B3CD45C9DBC}" srcId="{07F24327-01C6-4A97-959C-18B97D5A0C19}" destId="{89650C3B-86B0-45D1-9061-C11A67A2C858}" srcOrd="1" destOrd="0" parTransId="{6D29783E-4744-4916-8830-32157D8AD483}" sibTransId="{542FBC7C-0A31-4D41-B0E2-79DF872D7A54}"/>
    <dgm:cxn modelId="{A0C269D1-B022-465E-8A6E-6C0AD0485D5A}" srcId="{07F24327-01C6-4A97-959C-18B97D5A0C19}" destId="{8F011411-C6B7-4E43-819C-FF4F23BE73A8}" srcOrd="2" destOrd="0" parTransId="{666DC7F7-9AED-4334-BD17-E8DC44A5D770}" sibTransId="{FA93649C-85E5-48B4-87E7-DBB9C151D542}"/>
    <dgm:cxn modelId="{4068D179-2337-422E-96B0-5E306114205E}" type="presParOf" srcId="{156EEECC-AED5-4F9C-A14D-486F2F29641A}" destId="{D28D6E94-4E7D-4E6C-B8D6-5319394248C4}" srcOrd="0" destOrd="0" presId="urn:microsoft.com/office/officeart/2005/8/layout/pList1"/>
    <dgm:cxn modelId="{7E848836-7979-4101-AC8D-C383FE6B4493}" type="presParOf" srcId="{D28D6E94-4E7D-4E6C-B8D6-5319394248C4}" destId="{B178F371-7D99-49B7-AF59-D19CC8AC9D70}" srcOrd="0" destOrd="0" presId="urn:microsoft.com/office/officeart/2005/8/layout/pList1"/>
    <dgm:cxn modelId="{4C753FCF-8EE4-471F-9E8F-97DDCCC43FE5}" type="presParOf" srcId="{D28D6E94-4E7D-4E6C-B8D6-5319394248C4}" destId="{6C317D5E-2DE3-4EF5-BBE1-16B55D2C0B49}" srcOrd="1" destOrd="0" presId="urn:microsoft.com/office/officeart/2005/8/layout/pList1"/>
    <dgm:cxn modelId="{1F7904AA-9174-4D7C-A0F3-405F1F8459D9}" type="presParOf" srcId="{156EEECC-AED5-4F9C-A14D-486F2F29641A}" destId="{FF8D5D8D-CF95-49A2-918E-CA382E6FB43B}" srcOrd="1" destOrd="0" presId="urn:microsoft.com/office/officeart/2005/8/layout/pList1"/>
    <dgm:cxn modelId="{262D5160-00C4-4EA5-B3E8-B354DB32E5B9}" type="presParOf" srcId="{156EEECC-AED5-4F9C-A14D-486F2F29641A}" destId="{6B7C787B-4E0B-4EA7-8F8B-1AF3CC5E0C8F}" srcOrd="2" destOrd="0" presId="urn:microsoft.com/office/officeart/2005/8/layout/pList1"/>
    <dgm:cxn modelId="{B3AF1CC9-06B3-41B1-8973-92BD315CA3BA}" type="presParOf" srcId="{6B7C787B-4E0B-4EA7-8F8B-1AF3CC5E0C8F}" destId="{9A5C4975-F776-4A6E-8CB3-907822D62C58}" srcOrd="0" destOrd="0" presId="urn:microsoft.com/office/officeart/2005/8/layout/pList1"/>
    <dgm:cxn modelId="{5DD78648-4A62-45B4-AA2F-3ED8D77AEC70}" type="presParOf" srcId="{6B7C787B-4E0B-4EA7-8F8B-1AF3CC5E0C8F}" destId="{5E2D835E-06BB-43E5-8BFB-9CECE3E12DFA}" srcOrd="1" destOrd="0" presId="urn:microsoft.com/office/officeart/2005/8/layout/pList1"/>
    <dgm:cxn modelId="{5CC4F091-6D5A-4526-9FE3-8335BB596CA6}" type="presParOf" srcId="{156EEECC-AED5-4F9C-A14D-486F2F29641A}" destId="{5937D074-F97C-4A5A-BF4D-B17629CAE5E6}" srcOrd="3" destOrd="0" presId="urn:microsoft.com/office/officeart/2005/8/layout/pList1"/>
    <dgm:cxn modelId="{2B8C1BE9-5452-4530-BC57-9333DEB0E364}" type="presParOf" srcId="{156EEECC-AED5-4F9C-A14D-486F2F29641A}" destId="{C7EB3C75-ED66-47DB-A899-BC61A4DFCCA9}" srcOrd="4" destOrd="0" presId="urn:microsoft.com/office/officeart/2005/8/layout/pList1"/>
    <dgm:cxn modelId="{B1BED2CD-667A-4A78-82C9-CFC7DBB06E75}" type="presParOf" srcId="{C7EB3C75-ED66-47DB-A899-BC61A4DFCCA9}" destId="{0F60E78D-D183-4362-9E2D-F6B0B8E89D39}" srcOrd="0" destOrd="0" presId="urn:microsoft.com/office/officeart/2005/8/layout/pList1"/>
    <dgm:cxn modelId="{5DC295D8-2CBC-46ED-8778-F495D3EBDB5E}" type="presParOf" srcId="{C7EB3C75-ED66-47DB-A899-BC61A4DFCCA9}" destId="{FD446E1D-AE53-40D5-B6BA-14D1BADC864E}" srcOrd="1" destOrd="0" presId="urn:microsoft.com/office/officeart/2005/8/layout/pList1"/>
    <dgm:cxn modelId="{91F07635-22A8-49AC-8C79-65EA72D2D8CC}" type="presParOf" srcId="{156EEECC-AED5-4F9C-A14D-486F2F29641A}" destId="{61F97F05-9B23-419A-A38B-410F5417FC27}" srcOrd="5" destOrd="0" presId="urn:microsoft.com/office/officeart/2005/8/layout/pList1"/>
    <dgm:cxn modelId="{827268CB-7C91-4530-B0FF-936A19AF9305}" type="presParOf" srcId="{156EEECC-AED5-4F9C-A14D-486F2F29641A}" destId="{CAA9065B-4969-446B-9745-90175CB122B9}" srcOrd="6" destOrd="0" presId="urn:microsoft.com/office/officeart/2005/8/layout/pList1"/>
    <dgm:cxn modelId="{020AB77B-6625-4169-897D-A164D180AEFD}" type="presParOf" srcId="{CAA9065B-4969-446B-9745-90175CB122B9}" destId="{1BF77032-3026-43B0-80D7-F1208C7130EC}" srcOrd="0" destOrd="0" presId="urn:microsoft.com/office/officeart/2005/8/layout/pList1"/>
    <dgm:cxn modelId="{813F7105-A42B-42C6-AFAA-2C0BDB24B3FB}" type="presParOf" srcId="{CAA9065B-4969-446B-9745-90175CB122B9}" destId="{130DBAB0-A1F2-496A-949E-4A3EB70264B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D3E95C-8287-4C14-887B-63A89E0DBD4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6635E4E-3356-41E2-87E7-0CE5B2848DA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In the past 5 years: </a:t>
          </a:r>
        </a:p>
      </dgm:t>
    </dgm:pt>
    <dgm:pt modelId="{BA9DA9A0-F29F-4754-A9E6-643E9BA8FF30}" type="parTrans" cxnId="{EA1FF39E-FCD8-4614-A41D-5B52232A1209}">
      <dgm:prSet/>
      <dgm:spPr/>
      <dgm:t>
        <a:bodyPr/>
        <a:lstStyle/>
        <a:p>
          <a:endParaRPr lang="en-US"/>
        </a:p>
      </dgm:t>
    </dgm:pt>
    <dgm:pt modelId="{C012C7CF-01E2-4E77-8DF8-D890F10FDA13}" type="sibTrans" cxnId="{EA1FF39E-FCD8-4614-A41D-5B52232A1209}">
      <dgm:prSet/>
      <dgm:spPr/>
      <dgm:t>
        <a:bodyPr/>
        <a:lstStyle/>
        <a:p>
          <a:endParaRPr lang="en-US"/>
        </a:p>
      </dgm:t>
    </dgm:pt>
    <dgm:pt modelId="{2A0FEF8A-E35F-4089-9856-8C27A2C2B0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dirty="0"/>
            <a:t>Average hospital turned over 106.6% of its workforce</a:t>
          </a:r>
        </a:p>
      </dgm:t>
    </dgm:pt>
    <dgm:pt modelId="{6A50BD63-868B-4AAC-BAC1-B952C78E07AD}" type="parTrans" cxnId="{3E969DF2-48FB-4B93-9CFB-5EFB7C845A77}">
      <dgm:prSet/>
      <dgm:spPr/>
      <dgm:t>
        <a:bodyPr/>
        <a:lstStyle/>
        <a:p>
          <a:endParaRPr lang="en-US"/>
        </a:p>
      </dgm:t>
    </dgm:pt>
    <dgm:pt modelId="{E97BA1D2-F4F9-40F0-AB55-6C5F613FC8CC}" type="sibTrans" cxnId="{3E969DF2-48FB-4B93-9CFB-5EFB7C845A77}">
      <dgm:prSet/>
      <dgm:spPr/>
      <dgm:t>
        <a:bodyPr/>
        <a:lstStyle/>
        <a:p>
          <a:endParaRPr lang="en-US"/>
        </a:p>
      </dgm:t>
    </dgm:pt>
    <dgm:pt modelId="{29437BA9-7FB7-4557-A0EC-65E0655280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dirty="0"/>
            <a:t>95.4% of all turn over is voluntary </a:t>
          </a:r>
        </a:p>
      </dgm:t>
    </dgm:pt>
    <dgm:pt modelId="{A2C3E41D-1B07-462B-943A-68EACF0C297F}" type="parTrans" cxnId="{B5D4DC5D-7EDF-400D-895D-62D22CC99FC3}">
      <dgm:prSet/>
      <dgm:spPr/>
      <dgm:t>
        <a:bodyPr/>
        <a:lstStyle/>
        <a:p>
          <a:endParaRPr lang="en-US"/>
        </a:p>
      </dgm:t>
    </dgm:pt>
    <dgm:pt modelId="{88D654F3-32C9-4532-88E7-7DB4E22602C5}" type="sibTrans" cxnId="{B5D4DC5D-7EDF-400D-895D-62D22CC99FC3}">
      <dgm:prSet/>
      <dgm:spPr/>
      <dgm:t>
        <a:bodyPr/>
        <a:lstStyle/>
        <a:p>
          <a:endParaRPr lang="en-US"/>
        </a:p>
      </dgm:t>
    </dgm:pt>
    <dgm:pt modelId="{3539C2E0-EF3E-4334-9381-61E5FD953BE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Turnover rates:  	</a:t>
          </a:r>
        </a:p>
      </dgm:t>
    </dgm:pt>
    <dgm:pt modelId="{6021102E-82F8-416A-BAC7-F9E63BA23F6C}" type="parTrans" cxnId="{3908F2D1-6AA0-4A41-B213-E67E8D8D761A}">
      <dgm:prSet/>
      <dgm:spPr/>
      <dgm:t>
        <a:bodyPr/>
        <a:lstStyle/>
        <a:p>
          <a:endParaRPr lang="en-US"/>
        </a:p>
      </dgm:t>
    </dgm:pt>
    <dgm:pt modelId="{0F59BC1A-ED55-47D1-ACDA-0B42BBA14A4A}" type="sibTrans" cxnId="{3908F2D1-6AA0-4A41-B213-E67E8D8D761A}">
      <dgm:prSet/>
      <dgm:spPr/>
      <dgm:t>
        <a:bodyPr/>
        <a:lstStyle/>
        <a:p>
          <a:endParaRPr lang="en-US"/>
        </a:p>
      </dgm:t>
    </dgm:pt>
    <dgm:pt modelId="{8A4D7D35-B857-47F4-ACE6-1D07585880F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20.7% for hospitals</a:t>
          </a:r>
          <a:endParaRPr lang="en-US" sz="1300" dirty="0"/>
        </a:p>
      </dgm:t>
    </dgm:pt>
    <dgm:pt modelId="{4DFBD4B8-DFFC-4254-BBD6-F6850DEEABED}" type="parTrans" cxnId="{73DE0F66-11DA-4A6C-9EAB-84DAC77EA6D1}">
      <dgm:prSet/>
      <dgm:spPr/>
      <dgm:t>
        <a:bodyPr/>
        <a:lstStyle/>
        <a:p>
          <a:endParaRPr lang="en-US"/>
        </a:p>
      </dgm:t>
    </dgm:pt>
    <dgm:pt modelId="{1A9C116D-E87E-4887-84B9-45C606535CF7}" type="sibTrans" cxnId="{73DE0F66-11DA-4A6C-9EAB-84DAC77EA6D1}">
      <dgm:prSet/>
      <dgm:spPr/>
      <dgm:t>
        <a:bodyPr/>
        <a:lstStyle/>
        <a:p>
          <a:endParaRPr lang="en-US"/>
        </a:p>
      </dgm:t>
    </dgm:pt>
    <dgm:pt modelId="{AD047ADA-58FA-4454-989B-50787129A09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National vacancy rate:</a:t>
          </a:r>
        </a:p>
      </dgm:t>
    </dgm:pt>
    <dgm:pt modelId="{57D0ECF5-1280-4C06-89D4-ED3ECC0B1669}" type="parTrans" cxnId="{D753B8C4-628A-4C00-B0CB-70D3871365CC}">
      <dgm:prSet/>
      <dgm:spPr/>
      <dgm:t>
        <a:bodyPr/>
        <a:lstStyle/>
        <a:p>
          <a:endParaRPr lang="en-US"/>
        </a:p>
      </dgm:t>
    </dgm:pt>
    <dgm:pt modelId="{1E8AB396-7E51-4A82-8020-131BFA5C262D}" type="sibTrans" cxnId="{D753B8C4-628A-4C00-B0CB-70D3871365CC}">
      <dgm:prSet/>
      <dgm:spPr/>
      <dgm:t>
        <a:bodyPr/>
        <a:lstStyle/>
        <a:p>
          <a:endParaRPr lang="en-US"/>
        </a:p>
      </dgm:t>
    </dgm:pt>
    <dgm:pt modelId="{4BEE6B9B-FC7D-4B4D-9ECC-B7866E13348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Turnover by tenure: </a:t>
          </a:r>
        </a:p>
      </dgm:t>
    </dgm:pt>
    <dgm:pt modelId="{71114B1B-E606-4C34-AEF0-C71A96CB16F0}" type="parTrans" cxnId="{8B6525E1-CA13-4030-B5C4-9F8A007038B8}">
      <dgm:prSet/>
      <dgm:spPr/>
      <dgm:t>
        <a:bodyPr/>
        <a:lstStyle/>
        <a:p>
          <a:endParaRPr lang="en-US"/>
        </a:p>
      </dgm:t>
    </dgm:pt>
    <dgm:pt modelId="{D59DC49D-FFAE-4435-87F4-C3D296C2BC13}" type="sibTrans" cxnId="{8B6525E1-CA13-4030-B5C4-9F8A007038B8}">
      <dgm:prSet/>
      <dgm:spPr/>
      <dgm:t>
        <a:bodyPr/>
        <a:lstStyle/>
        <a:p>
          <a:endParaRPr lang="en-US"/>
        </a:p>
      </dgm:t>
    </dgm:pt>
    <dgm:pt modelId="{F32DC670-A2A9-419F-8B91-76C7397984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dirty="0"/>
            <a:t>30.2% of all new hires left within a year – accounting for 40.4% of all healthcare turnover</a:t>
          </a:r>
        </a:p>
      </dgm:t>
    </dgm:pt>
    <dgm:pt modelId="{458518B7-1461-4300-9782-A2D5009E1549}" type="parTrans" cxnId="{85711FEB-CFA1-495D-B411-1FA79E4F753C}">
      <dgm:prSet/>
      <dgm:spPr/>
      <dgm:t>
        <a:bodyPr/>
        <a:lstStyle/>
        <a:p>
          <a:endParaRPr lang="en-US"/>
        </a:p>
      </dgm:t>
    </dgm:pt>
    <dgm:pt modelId="{AC7C28EA-DAEF-4A9C-9F43-CCC9300DFA8D}" type="sibTrans" cxnId="{85711FEB-CFA1-495D-B411-1FA79E4F753C}">
      <dgm:prSet/>
      <dgm:spPr/>
      <dgm:t>
        <a:bodyPr/>
        <a:lstStyle/>
        <a:p>
          <a:endParaRPr lang="en-US"/>
        </a:p>
      </dgm:t>
    </dgm:pt>
    <dgm:pt modelId="{10B654F0-83B1-4C65-BE05-9A88444B40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dirty="0"/>
            <a:t>62.2% of employees who left spent less than two years in their position </a:t>
          </a:r>
        </a:p>
      </dgm:t>
    </dgm:pt>
    <dgm:pt modelId="{951E1CCF-A8B9-4C1A-9197-A8F3E561CE4D}" type="parTrans" cxnId="{9F2207D4-F224-4D1A-9EC6-47808619E644}">
      <dgm:prSet/>
      <dgm:spPr/>
      <dgm:t>
        <a:bodyPr/>
        <a:lstStyle/>
        <a:p>
          <a:endParaRPr lang="en-US"/>
        </a:p>
      </dgm:t>
    </dgm:pt>
    <dgm:pt modelId="{9E67BFFB-D44F-4B57-AAA1-7EC1CC96BDCC}" type="sibTrans" cxnId="{9F2207D4-F224-4D1A-9EC6-47808619E644}">
      <dgm:prSet/>
      <dgm:spPr/>
      <dgm:t>
        <a:bodyPr/>
        <a:lstStyle/>
        <a:p>
          <a:endParaRPr lang="en-US"/>
        </a:p>
      </dgm:t>
    </dgm:pt>
    <dgm:pt modelId="{7AE6DD3F-ACF7-46F3-B330-DFF63D4BA2A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By region: </a:t>
          </a:r>
        </a:p>
      </dgm:t>
    </dgm:pt>
    <dgm:pt modelId="{CBA57AB4-A657-41CB-A4AA-0B08DD5880BE}" type="parTrans" cxnId="{23FC7D1C-C934-4E21-B6E5-AB62CFC970A6}">
      <dgm:prSet/>
      <dgm:spPr/>
      <dgm:t>
        <a:bodyPr/>
        <a:lstStyle/>
        <a:p>
          <a:endParaRPr lang="en-US"/>
        </a:p>
      </dgm:t>
    </dgm:pt>
    <dgm:pt modelId="{EDC710B5-9DDF-44F2-90D2-6CD6785C068F}" type="sibTrans" cxnId="{23FC7D1C-C934-4E21-B6E5-AB62CFC970A6}">
      <dgm:prSet/>
      <dgm:spPr/>
      <dgm:t>
        <a:bodyPr/>
        <a:lstStyle/>
        <a:p>
          <a:endParaRPr lang="en-US"/>
        </a:p>
      </dgm:t>
    </dgm:pt>
    <dgm:pt modelId="{A7BD3BB3-5B28-42B7-A979-6356A61507B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dirty="0"/>
            <a:t>South-East U.S. has the highest regional turnover at 22.2%</a:t>
          </a:r>
        </a:p>
      </dgm:t>
    </dgm:pt>
    <dgm:pt modelId="{B1C3B7BC-7AD5-4EDE-9CB1-CA6062FAAA87}" type="parTrans" cxnId="{6B1AFFE4-4A41-4112-86E4-6F2E5ADABDA6}">
      <dgm:prSet/>
      <dgm:spPr/>
      <dgm:t>
        <a:bodyPr/>
        <a:lstStyle/>
        <a:p>
          <a:endParaRPr lang="en-US"/>
        </a:p>
      </dgm:t>
    </dgm:pt>
    <dgm:pt modelId="{EE5F5DD8-8EBC-4521-B1A6-65D1DACB3A28}" type="sibTrans" cxnId="{6B1AFFE4-4A41-4112-86E4-6F2E5ADABDA6}">
      <dgm:prSet/>
      <dgm:spPr/>
      <dgm:t>
        <a:bodyPr/>
        <a:lstStyle/>
        <a:p>
          <a:endParaRPr lang="en-US"/>
        </a:p>
      </dgm:t>
    </dgm:pt>
    <dgm:pt modelId="{ACA1ABEE-DC05-4D4D-9384-3AE1C470B3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dirty="0"/>
            <a:t>North-Central U.S. has the lowest regional turnover at 19.0%</a:t>
          </a:r>
        </a:p>
      </dgm:t>
    </dgm:pt>
    <dgm:pt modelId="{31AE6D81-00CC-41C3-BC67-39D20D362804}" type="parTrans" cxnId="{66C8FBBD-E026-486D-A590-2C92C7A2C464}">
      <dgm:prSet/>
      <dgm:spPr/>
      <dgm:t>
        <a:bodyPr/>
        <a:lstStyle/>
        <a:p>
          <a:endParaRPr lang="en-US"/>
        </a:p>
      </dgm:t>
    </dgm:pt>
    <dgm:pt modelId="{AE17250E-1EA6-4295-B119-4B740A240E40}" type="sibTrans" cxnId="{66C8FBBD-E026-486D-A590-2C92C7A2C464}">
      <dgm:prSet/>
      <dgm:spPr/>
      <dgm:t>
        <a:bodyPr/>
        <a:lstStyle/>
        <a:p>
          <a:endParaRPr lang="en-US"/>
        </a:p>
      </dgm:t>
    </dgm:pt>
    <dgm:pt modelId="{D96A634B-C8EE-4F20-92BF-142AC01520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65% at-home care</a:t>
          </a:r>
          <a:endParaRPr lang="en-US" sz="1300" dirty="0"/>
        </a:p>
      </dgm:t>
    </dgm:pt>
    <dgm:pt modelId="{A1F500EB-864C-4B0C-9E0F-0EE322B7C8BF}" type="parTrans" cxnId="{78DBCAC8-D2DD-418A-9EBE-C1E6575776E8}">
      <dgm:prSet/>
      <dgm:spPr/>
      <dgm:t>
        <a:bodyPr/>
        <a:lstStyle/>
        <a:p>
          <a:endParaRPr lang="en-US"/>
        </a:p>
      </dgm:t>
    </dgm:pt>
    <dgm:pt modelId="{750AC024-2B91-455C-898D-D411DD33B36C}" type="sibTrans" cxnId="{78DBCAC8-D2DD-418A-9EBE-C1E6575776E8}">
      <dgm:prSet/>
      <dgm:spPr/>
      <dgm:t>
        <a:bodyPr/>
        <a:lstStyle/>
        <a:p>
          <a:endParaRPr lang="en-US"/>
        </a:p>
      </dgm:t>
    </dgm:pt>
    <dgm:pt modelId="{445491F1-BD94-402C-B132-7D7632C87D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94% nursing homes</a:t>
          </a:r>
        </a:p>
      </dgm:t>
    </dgm:pt>
    <dgm:pt modelId="{F55F2B51-0809-4B71-9EDF-758A8ECABEE0}" type="parTrans" cxnId="{76D8CEEA-0128-489A-B91A-222067403F85}">
      <dgm:prSet/>
      <dgm:spPr/>
      <dgm:t>
        <a:bodyPr/>
        <a:lstStyle/>
        <a:p>
          <a:endParaRPr lang="en-US"/>
        </a:p>
      </dgm:t>
    </dgm:pt>
    <dgm:pt modelId="{8DE9E4A3-60F6-4C8F-9E52-F918CF0C0FEB}" type="sibTrans" cxnId="{76D8CEEA-0128-489A-B91A-222067403F85}">
      <dgm:prSet/>
      <dgm:spPr/>
      <dgm:t>
        <a:bodyPr/>
        <a:lstStyle/>
        <a:p>
          <a:endParaRPr lang="en-US"/>
        </a:p>
      </dgm:t>
    </dgm:pt>
    <dgm:pt modelId="{B4CED400-DD68-423C-9226-C6D8BD4FB45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U.S. average for all industries: 13.5%</a:t>
          </a:r>
        </a:p>
      </dgm:t>
    </dgm:pt>
    <dgm:pt modelId="{0D879ADC-CACA-45A5-8508-433146426577}" type="parTrans" cxnId="{445FCF33-D6FC-464F-A42F-A2D59B59A9C5}">
      <dgm:prSet/>
      <dgm:spPr/>
      <dgm:t>
        <a:bodyPr/>
        <a:lstStyle/>
        <a:p>
          <a:endParaRPr lang="en-US"/>
        </a:p>
      </dgm:t>
    </dgm:pt>
    <dgm:pt modelId="{BD0E6E51-7C2C-43DB-82EC-AB0B86A279E4}" type="sibTrans" cxnId="{445FCF33-D6FC-464F-A42F-A2D59B59A9C5}">
      <dgm:prSet/>
      <dgm:spPr/>
      <dgm:t>
        <a:bodyPr/>
        <a:lstStyle/>
        <a:p>
          <a:endParaRPr lang="en-US"/>
        </a:p>
      </dgm:t>
    </dgm:pt>
    <dgm:pt modelId="{B0595405-F1B2-4805-999F-2844F43003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dirty="0"/>
            <a:t>20% of people, across all industries, leave in the first 90 days </a:t>
          </a:r>
        </a:p>
      </dgm:t>
    </dgm:pt>
    <dgm:pt modelId="{E48F2A5A-47EA-4C32-9FCB-626879971B23}" type="parTrans" cxnId="{0EC9AFB2-C486-4014-82DB-7C857D4B0157}">
      <dgm:prSet/>
      <dgm:spPr/>
      <dgm:t>
        <a:bodyPr/>
        <a:lstStyle/>
        <a:p>
          <a:endParaRPr lang="en-US"/>
        </a:p>
      </dgm:t>
    </dgm:pt>
    <dgm:pt modelId="{5BC95577-57F4-4B44-B7FD-92ADF007B633}" type="sibTrans" cxnId="{0EC9AFB2-C486-4014-82DB-7C857D4B0157}">
      <dgm:prSet/>
      <dgm:spPr/>
      <dgm:t>
        <a:bodyPr/>
        <a:lstStyle/>
        <a:p>
          <a:endParaRPr lang="en-US"/>
        </a:p>
      </dgm:t>
    </dgm:pt>
    <dgm:pt modelId="{E5224E36-A2C5-4C88-AF52-D0E3512EC6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dirty="0"/>
            <a:t>RNs: 9.9% </a:t>
          </a:r>
        </a:p>
      </dgm:t>
    </dgm:pt>
    <dgm:pt modelId="{6C9A529C-A055-4F44-840E-705B7575EA68}" type="parTrans" cxnId="{70327630-5E79-4DCC-880F-29CA00DA2FCD}">
      <dgm:prSet/>
      <dgm:spPr/>
      <dgm:t>
        <a:bodyPr/>
        <a:lstStyle/>
        <a:p>
          <a:endParaRPr lang="en-US"/>
        </a:p>
      </dgm:t>
    </dgm:pt>
    <dgm:pt modelId="{31EB4241-5E66-42A6-AD0D-AD010AEB3F65}" type="sibTrans" cxnId="{70327630-5E79-4DCC-880F-29CA00DA2FCD}">
      <dgm:prSet/>
      <dgm:spPr/>
      <dgm:t>
        <a:bodyPr/>
        <a:lstStyle/>
        <a:p>
          <a:endParaRPr lang="en-US"/>
        </a:p>
      </dgm:t>
    </dgm:pt>
    <dgm:pt modelId="{48B9FD43-FAEE-48B8-9245-3AA7F86649AC}" type="pres">
      <dgm:prSet presAssocID="{BDD3E95C-8287-4C14-887B-63A89E0DBD42}" presName="root" presStyleCnt="0">
        <dgm:presLayoutVars>
          <dgm:dir/>
          <dgm:resizeHandles val="exact"/>
        </dgm:presLayoutVars>
      </dgm:prSet>
      <dgm:spPr/>
    </dgm:pt>
    <dgm:pt modelId="{E13BC4EB-9BF8-4FA7-B522-9C75D98A9066}" type="pres">
      <dgm:prSet presAssocID="{96635E4E-3356-41E2-87E7-0CE5B2848DA4}" presName="compNode" presStyleCnt="0"/>
      <dgm:spPr/>
    </dgm:pt>
    <dgm:pt modelId="{C9B98044-D750-43EE-A9F8-18976116F111}" type="pres">
      <dgm:prSet presAssocID="{96635E4E-3356-41E2-87E7-0CE5B2848DA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A644F30B-F158-48FA-814C-D475226A3066}" type="pres">
      <dgm:prSet presAssocID="{96635E4E-3356-41E2-87E7-0CE5B2848DA4}" presName="iconSpace" presStyleCnt="0"/>
      <dgm:spPr/>
    </dgm:pt>
    <dgm:pt modelId="{1293969D-ED10-4EC2-B5C6-646F909A11E9}" type="pres">
      <dgm:prSet presAssocID="{96635E4E-3356-41E2-87E7-0CE5B2848DA4}" presName="parTx" presStyleLbl="revTx" presStyleIdx="0" presStyleCnt="10">
        <dgm:presLayoutVars>
          <dgm:chMax val="0"/>
          <dgm:chPref val="0"/>
        </dgm:presLayoutVars>
      </dgm:prSet>
      <dgm:spPr/>
    </dgm:pt>
    <dgm:pt modelId="{FAE487EE-F09A-492D-8A57-4442EA173A8E}" type="pres">
      <dgm:prSet presAssocID="{96635E4E-3356-41E2-87E7-0CE5B2848DA4}" presName="txSpace" presStyleCnt="0"/>
      <dgm:spPr/>
    </dgm:pt>
    <dgm:pt modelId="{E45E149C-C7B0-4F8A-9DBC-FDD1726A6392}" type="pres">
      <dgm:prSet presAssocID="{96635E4E-3356-41E2-87E7-0CE5B2848DA4}" presName="desTx" presStyleLbl="revTx" presStyleIdx="1" presStyleCnt="10">
        <dgm:presLayoutVars/>
      </dgm:prSet>
      <dgm:spPr/>
    </dgm:pt>
    <dgm:pt modelId="{0E7377ED-C76B-4A5A-AFD7-5716B8DE3A72}" type="pres">
      <dgm:prSet presAssocID="{C012C7CF-01E2-4E77-8DF8-D890F10FDA13}" presName="sibTrans" presStyleCnt="0"/>
      <dgm:spPr/>
    </dgm:pt>
    <dgm:pt modelId="{C473A24E-CC87-477A-9D9B-CCFFAAC06269}" type="pres">
      <dgm:prSet presAssocID="{3539C2E0-EF3E-4334-9381-61E5FD953BE2}" presName="compNode" presStyleCnt="0"/>
      <dgm:spPr/>
    </dgm:pt>
    <dgm:pt modelId="{18E38D51-3ECA-4959-8ECE-B93C418C7DD4}" type="pres">
      <dgm:prSet presAssocID="{3539C2E0-EF3E-4334-9381-61E5FD953BE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4568D89E-2E9A-4C4B-B969-8CA9BDBEBCB8}" type="pres">
      <dgm:prSet presAssocID="{3539C2E0-EF3E-4334-9381-61E5FD953BE2}" presName="iconSpace" presStyleCnt="0"/>
      <dgm:spPr/>
    </dgm:pt>
    <dgm:pt modelId="{35641AC3-6472-44B8-AE14-D924B80FF653}" type="pres">
      <dgm:prSet presAssocID="{3539C2E0-EF3E-4334-9381-61E5FD953BE2}" presName="parTx" presStyleLbl="revTx" presStyleIdx="2" presStyleCnt="10">
        <dgm:presLayoutVars>
          <dgm:chMax val="0"/>
          <dgm:chPref val="0"/>
        </dgm:presLayoutVars>
      </dgm:prSet>
      <dgm:spPr/>
    </dgm:pt>
    <dgm:pt modelId="{CF2ECA14-AEA5-4849-86C5-3B059BEDC63E}" type="pres">
      <dgm:prSet presAssocID="{3539C2E0-EF3E-4334-9381-61E5FD953BE2}" presName="txSpace" presStyleCnt="0"/>
      <dgm:spPr/>
    </dgm:pt>
    <dgm:pt modelId="{57470EF0-F2C0-4DEC-974E-1D6EDBB04A01}" type="pres">
      <dgm:prSet presAssocID="{3539C2E0-EF3E-4334-9381-61E5FD953BE2}" presName="desTx" presStyleLbl="revTx" presStyleIdx="3" presStyleCnt="10">
        <dgm:presLayoutVars/>
      </dgm:prSet>
      <dgm:spPr/>
    </dgm:pt>
    <dgm:pt modelId="{F7B5F453-5332-433C-8207-EC08A1AAC803}" type="pres">
      <dgm:prSet presAssocID="{0F59BC1A-ED55-47D1-ACDA-0B42BBA14A4A}" presName="sibTrans" presStyleCnt="0"/>
      <dgm:spPr/>
    </dgm:pt>
    <dgm:pt modelId="{BC221D4E-0034-4B51-89C6-A33F63604280}" type="pres">
      <dgm:prSet presAssocID="{AD047ADA-58FA-4454-989B-50787129A096}" presName="compNode" presStyleCnt="0"/>
      <dgm:spPr/>
    </dgm:pt>
    <dgm:pt modelId="{914A1DB0-B7D4-4C30-8D39-D27564A37446}" type="pres">
      <dgm:prSet presAssocID="{AD047ADA-58FA-4454-989B-50787129A09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BF6B3347-19D6-4FDF-9336-0D9C44B8979D}" type="pres">
      <dgm:prSet presAssocID="{AD047ADA-58FA-4454-989B-50787129A096}" presName="iconSpace" presStyleCnt="0"/>
      <dgm:spPr/>
    </dgm:pt>
    <dgm:pt modelId="{120A0EAB-C676-4027-8D12-B27E5C8B7DDD}" type="pres">
      <dgm:prSet presAssocID="{AD047ADA-58FA-4454-989B-50787129A096}" presName="parTx" presStyleLbl="revTx" presStyleIdx="4" presStyleCnt="10">
        <dgm:presLayoutVars>
          <dgm:chMax val="0"/>
          <dgm:chPref val="0"/>
        </dgm:presLayoutVars>
      </dgm:prSet>
      <dgm:spPr/>
    </dgm:pt>
    <dgm:pt modelId="{DD3345D1-DC4C-45FF-AD55-03807CA6C818}" type="pres">
      <dgm:prSet presAssocID="{AD047ADA-58FA-4454-989B-50787129A096}" presName="txSpace" presStyleCnt="0"/>
      <dgm:spPr/>
    </dgm:pt>
    <dgm:pt modelId="{9361A899-1565-4E0C-9821-EE8367F215B5}" type="pres">
      <dgm:prSet presAssocID="{AD047ADA-58FA-4454-989B-50787129A096}" presName="desTx" presStyleLbl="revTx" presStyleIdx="5" presStyleCnt="10">
        <dgm:presLayoutVars/>
      </dgm:prSet>
      <dgm:spPr/>
    </dgm:pt>
    <dgm:pt modelId="{0E94F325-E37B-4C2A-AFEC-FA9A283FF92C}" type="pres">
      <dgm:prSet presAssocID="{1E8AB396-7E51-4A82-8020-131BFA5C262D}" presName="sibTrans" presStyleCnt="0"/>
      <dgm:spPr/>
    </dgm:pt>
    <dgm:pt modelId="{FDE1077F-1AE9-45F6-A939-25A6C178BE7D}" type="pres">
      <dgm:prSet presAssocID="{4BEE6B9B-FC7D-4B4D-9ECC-B7866E133487}" presName="compNode" presStyleCnt="0"/>
      <dgm:spPr/>
    </dgm:pt>
    <dgm:pt modelId="{373C20BC-15D2-46B8-9AC3-56C3221620B6}" type="pres">
      <dgm:prSet presAssocID="{4BEE6B9B-FC7D-4B4D-9ECC-B7866E13348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8FC130E-AAC9-439F-B341-E9FB69BEA3FC}" type="pres">
      <dgm:prSet presAssocID="{4BEE6B9B-FC7D-4B4D-9ECC-B7866E133487}" presName="iconSpace" presStyleCnt="0"/>
      <dgm:spPr/>
    </dgm:pt>
    <dgm:pt modelId="{AC2CF3D7-6EBC-4AEE-8A06-DF060D6C4443}" type="pres">
      <dgm:prSet presAssocID="{4BEE6B9B-FC7D-4B4D-9ECC-B7866E133487}" presName="parTx" presStyleLbl="revTx" presStyleIdx="6" presStyleCnt="10">
        <dgm:presLayoutVars>
          <dgm:chMax val="0"/>
          <dgm:chPref val="0"/>
        </dgm:presLayoutVars>
      </dgm:prSet>
      <dgm:spPr/>
    </dgm:pt>
    <dgm:pt modelId="{C67E50AB-7537-4A23-A34B-01748D492EEC}" type="pres">
      <dgm:prSet presAssocID="{4BEE6B9B-FC7D-4B4D-9ECC-B7866E133487}" presName="txSpace" presStyleCnt="0"/>
      <dgm:spPr/>
    </dgm:pt>
    <dgm:pt modelId="{28D094FD-191C-4DA7-8974-3B50F4665850}" type="pres">
      <dgm:prSet presAssocID="{4BEE6B9B-FC7D-4B4D-9ECC-B7866E133487}" presName="desTx" presStyleLbl="revTx" presStyleIdx="7" presStyleCnt="10">
        <dgm:presLayoutVars/>
      </dgm:prSet>
      <dgm:spPr/>
    </dgm:pt>
    <dgm:pt modelId="{398BBFF0-836F-445D-BAAD-24210CFAA819}" type="pres">
      <dgm:prSet presAssocID="{D59DC49D-FFAE-4435-87F4-C3D296C2BC13}" presName="sibTrans" presStyleCnt="0"/>
      <dgm:spPr/>
    </dgm:pt>
    <dgm:pt modelId="{E05DB7CE-F928-4EB9-B683-5F31516ADC62}" type="pres">
      <dgm:prSet presAssocID="{7AE6DD3F-ACF7-46F3-B330-DFF63D4BA2A0}" presName="compNode" presStyleCnt="0"/>
      <dgm:spPr/>
    </dgm:pt>
    <dgm:pt modelId="{0E3FFBB5-DDBB-4A3C-93E0-02384044C2CA}" type="pres">
      <dgm:prSet presAssocID="{7AE6DD3F-ACF7-46F3-B330-DFF63D4BA2A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482244BA-D03D-4EB3-95A8-44604535DCC6}" type="pres">
      <dgm:prSet presAssocID="{7AE6DD3F-ACF7-46F3-B330-DFF63D4BA2A0}" presName="iconSpace" presStyleCnt="0"/>
      <dgm:spPr/>
    </dgm:pt>
    <dgm:pt modelId="{5F838E87-A48C-4E79-8291-9C58E4219E09}" type="pres">
      <dgm:prSet presAssocID="{7AE6DD3F-ACF7-46F3-B330-DFF63D4BA2A0}" presName="parTx" presStyleLbl="revTx" presStyleIdx="8" presStyleCnt="10">
        <dgm:presLayoutVars>
          <dgm:chMax val="0"/>
          <dgm:chPref val="0"/>
        </dgm:presLayoutVars>
      </dgm:prSet>
      <dgm:spPr/>
    </dgm:pt>
    <dgm:pt modelId="{547FC1BE-78B5-4E89-9A6B-233AD2035D8E}" type="pres">
      <dgm:prSet presAssocID="{7AE6DD3F-ACF7-46F3-B330-DFF63D4BA2A0}" presName="txSpace" presStyleCnt="0"/>
      <dgm:spPr/>
    </dgm:pt>
    <dgm:pt modelId="{FC877FAF-5D43-4D65-8346-E17B2B680E87}" type="pres">
      <dgm:prSet presAssocID="{7AE6DD3F-ACF7-46F3-B330-DFF63D4BA2A0}" presName="desTx" presStyleLbl="revTx" presStyleIdx="9" presStyleCnt="10">
        <dgm:presLayoutVars/>
      </dgm:prSet>
      <dgm:spPr/>
    </dgm:pt>
  </dgm:ptLst>
  <dgm:cxnLst>
    <dgm:cxn modelId="{561A6918-C506-42CC-970A-35FFEC2F7F74}" type="presOf" srcId="{E5224E36-A2C5-4C88-AF52-D0E3512EC663}" destId="{9361A899-1565-4E0C-9821-EE8367F215B5}" srcOrd="0" destOrd="0" presId="urn:microsoft.com/office/officeart/2018/5/layout/CenteredIconLabelDescriptionList"/>
    <dgm:cxn modelId="{23FC7D1C-C934-4E21-B6E5-AB62CFC970A6}" srcId="{BDD3E95C-8287-4C14-887B-63A89E0DBD42}" destId="{7AE6DD3F-ACF7-46F3-B330-DFF63D4BA2A0}" srcOrd="4" destOrd="0" parTransId="{CBA57AB4-A657-41CB-A4AA-0B08DD5880BE}" sibTransId="{EDC710B5-9DDF-44F2-90D2-6CD6785C068F}"/>
    <dgm:cxn modelId="{B12BB82F-2969-430E-ABCE-45372364FCE8}" type="presOf" srcId="{8A4D7D35-B857-47F4-ACE6-1D07585880FC}" destId="{57470EF0-F2C0-4DEC-974E-1D6EDBB04A01}" srcOrd="0" destOrd="0" presId="urn:microsoft.com/office/officeart/2018/5/layout/CenteredIconLabelDescriptionList"/>
    <dgm:cxn modelId="{70327630-5E79-4DCC-880F-29CA00DA2FCD}" srcId="{AD047ADA-58FA-4454-989B-50787129A096}" destId="{E5224E36-A2C5-4C88-AF52-D0E3512EC663}" srcOrd="0" destOrd="0" parTransId="{6C9A529C-A055-4F44-840E-705B7575EA68}" sibTransId="{31EB4241-5E66-42A6-AD0D-AD010AEB3F65}"/>
    <dgm:cxn modelId="{445FCF33-D6FC-464F-A42F-A2D59B59A9C5}" srcId="{3539C2E0-EF3E-4334-9381-61E5FD953BE2}" destId="{B4CED400-DD68-423C-9226-C6D8BD4FB45A}" srcOrd="3" destOrd="0" parTransId="{0D879ADC-CACA-45A5-8508-433146426577}" sibTransId="{BD0E6E51-7C2C-43DB-82EC-AB0B86A279E4}"/>
    <dgm:cxn modelId="{69B82635-8B02-4589-B087-82C0CA3C908B}" type="presOf" srcId="{445491F1-BD94-402C-B132-7D7632C87D81}" destId="{57470EF0-F2C0-4DEC-974E-1D6EDBB04A01}" srcOrd="0" destOrd="2" presId="urn:microsoft.com/office/officeart/2018/5/layout/CenteredIconLabelDescriptionList"/>
    <dgm:cxn modelId="{51D0943A-95CB-4B32-AD69-CD7FB912A804}" type="presOf" srcId="{10B654F0-83B1-4C65-BE05-9A88444B40E3}" destId="{28D094FD-191C-4DA7-8974-3B50F4665850}" srcOrd="0" destOrd="1" presId="urn:microsoft.com/office/officeart/2018/5/layout/CenteredIconLabelDescriptionList"/>
    <dgm:cxn modelId="{B5D4DC5D-7EDF-400D-895D-62D22CC99FC3}" srcId="{96635E4E-3356-41E2-87E7-0CE5B2848DA4}" destId="{29437BA9-7FB7-4557-A0EC-65E0655280A9}" srcOrd="1" destOrd="0" parTransId="{A2C3E41D-1B07-462B-943A-68EACF0C297F}" sibTransId="{88D654F3-32C9-4532-88E7-7DB4E22602C5}"/>
    <dgm:cxn modelId="{BDCFDC42-7AD1-4698-B950-30416201085D}" type="presOf" srcId="{4BEE6B9B-FC7D-4B4D-9ECC-B7866E133487}" destId="{AC2CF3D7-6EBC-4AEE-8A06-DF060D6C4443}" srcOrd="0" destOrd="0" presId="urn:microsoft.com/office/officeart/2018/5/layout/CenteredIconLabelDescriptionList"/>
    <dgm:cxn modelId="{73DE0F66-11DA-4A6C-9EAB-84DAC77EA6D1}" srcId="{3539C2E0-EF3E-4334-9381-61E5FD953BE2}" destId="{8A4D7D35-B857-47F4-ACE6-1D07585880FC}" srcOrd="0" destOrd="0" parTransId="{4DFBD4B8-DFFC-4254-BBD6-F6850DEEABED}" sibTransId="{1A9C116D-E87E-4887-84B9-45C606535CF7}"/>
    <dgm:cxn modelId="{AA54794C-647F-49BE-A364-D811F655550E}" type="presOf" srcId="{3539C2E0-EF3E-4334-9381-61E5FD953BE2}" destId="{35641AC3-6472-44B8-AE14-D924B80FF653}" srcOrd="0" destOrd="0" presId="urn:microsoft.com/office/officeart/2018/5/layout/CenteredIconLabelDescriptionList"/>
    <dgm:cxn modelId="{F4AE7B6F-3E9D-4919-8A1D-7967033370CB}" type="presOf" srcId="{2A0FEF8A-E35F-4089-9856-8C27A2C2B031}" destId="{E45E149C-C7B0-4F8A-9DBC-FDD1726A6392}" srcOrd="0" destOrd="0" presId="urn:microsoft.com/office/officeart/2018/5/layout/CenteredIconLabelDescriptionList"/>
    <dgm:cxn modelId="{36FC4D78-0A14-4E21-AA77-497F606F0399}" type="presOf" srcId="{B4CED400-DD68-423C-9226-C6D8BD4FB45A}" destId="{57470EF0-F2C0-4DEC-974E-1D6EDBB04A01}" srcOrd="0" destOrd="3" presId="urn:microsoft.com/office/officeart/2018/5/layout/CenteredIconLabelDescriptionList"/>
    <dgm:cxn modelId="{748F9A89-05C7-4D41-B74E-DD5A8B985829}" type="presOf" srcId="{29437BA9-7FB7-4557-A0EC-65E0655280A9}" destId="{E45E149C-C7B0-4F8A-9DBC-FDD1726A6392}" srcOrd="0" destOrd="1" presId="urn:microsoft.com/office/officeart/2018/5/layout/CenteredIconLabelDescriptionList"/>
    <dgm:cxn modelId="{CF1AE39A-EBBE-45AD-A99E-8F71A67EC82E}" type="presOf" srcId="{96635E4E-3356-41E2-87E7-0CE5B2848DA4}" destId="{1293969D-ED10-4EC2-B5C6-646F909A11E9}" srcOrd="0" destOrd="0" presId="urn:microsoft.com/office/officeart/2018/5/layout/CenteredIconLabelDescriptionList"/>
    <dgm:cxn modelId="{EA1FF39E-FCD8-4614-A41D-5B52232A1209}" srcId="{BDD3E95C-8287-4C14-887B-63A89E0DBD42}" destId="{96635E4E-3356-41E2-87E7-0CE5B2848DA4}" srcOrd="0" destOrd="0" parTransId="{BA9DA9A0-F29F-4754-A9E6-643E9BA8FF30}" sibTransId="{C012C7CF-01E2-4E77-8DF8-D890F10FDA13}"/>
    <dgm:cxn modelId="{0EC9AFB2-C486-4014-82DB-7C857D4B0157}" srcId="{3539C2E0-EF3E-4334-9381-61E5FD953BE2}" destId="{B0595405-F1B2-4805-999F-2844F430034A}" srcOrd="4" destOrd="0" parTransId="{E48F2A5A-47EA-4C32-9FCB-626879971B23}" sibTransId="{5BC95577-57F4-4B44-B7FD-92ADF007B633}"/>
    <dgm:cxn modelId="{CE67F9B3-81CF-4704-AAA8-8F1434F60795}" type="presOf" srcId="{BDD3E95C-8287-4C14-887B-63A89E0DBD42}" destId="{48B9FD43-FAEE-48B8-9245-3AA7F86649AC}" srcOrd="0" destOrd="0" presId="urn:microsoft.com/office/officeart/2018/5/layout/CenteredIconLabelDescriptionList"/>
    <dgm:cxn modelId="{E43D10B6-BA62-4B9D-901A-45B98E154AE1}" type="presOf" srcId="{D96A634B-C8EE-4F20-92BF-142AC015205C}" destId="{57470EF0-F2C0-4DEC-974E-1D6EDBB04A01}" srcOrd="0" destOrd="1" presId="urn:microsoft.com/office/officeart/2018/5/layout/CenteredIconLabelDescriptionList"/>
    <dgm:cxn modelId="{2C4B9DBA-E1E1-429C-A673-2F67517DA070}" type="presOf" srcId="{A7BD3BB3-5B28-42B7-A979-6356A61507B0}" destId="{FC877FAF-5D43-4D65-8346-E17B2B680E87}" srcOrd="0" destOrd="0" presId="urn:microsoft.com/office/officeart/2018/5/layout/CenteredIconLabelDescriptionList"/>
    <dgm:cxn modelId="{66C8FBBD-E026-486D-A590-2C92C7A2C464}" srcId="{7AE6DD3F-ACF7-46F3-B330-DFF63D4BA2A0}" destId="{ACA1ABEE-DC05-4D4D-9384-3AE1C470B364}" srcOrd="1" destOrd="0" parTransId="{31AE6D81-00CC-41C3-BC67-39D20D362804}" sibTransId="{AE17250E-1EA6-4295-B119-4B740A240E40}"/>
    <dgm:cxn modelId="{4C6201C1-4545-409E-AA2A-E8C917477BAB}" type="presOf" srcId="{F32DC670-A2A9-419F-8B91-76C7397984FF}" destId="{28D094FD-191C-4DA7-8974-3B50F4665850}" srcOrd="0" destOrd="0" presId="urn:microsoft.com/office/officeart/2018/5/layout/CenteredIconLabelDescriptionList"/>
    <dgm:cxn modelId="{FA9298C2-13AF-409E-A16F-8A85A7706694}" type="presOf" srcId="{7AE6DD3F-ACF7-46F3-B330-DFF63D4BA2A0}" destId="{5F838E87-A48C-4E79-8291-9C58E4219E09}" srcOrd="0" destOrd="0" presId="urn:microsoft.com/office/officeart/2018/5/layout/CenteredIconLabelDescriptionList"/>
    <dgm:cxn modelId="{D753B8C4-628A-4C00-B0CB-70D3871365CC}" srcId="{BDD3E95C-8287-4C14-887B-63A89E0DBD42}" destId="{AD047ADA-58FA-4454-989B-50787129A096}" srcOrd="2" destOrd="0" parTransId="{57D0ECF5-1280-4C06-89D4-ED3ECC0B1669}" sibTransId="{1E8AB396-7E51-4A82-8020-131BFA5C262D}"/>
    <dgm:cxn modelId="{78DBCAC8-D2DD-418A-9EBE-C1E6575776E8}" srcId="{3539C2E0-EF3E-4334-9381-61E5FD953BE2}" destId="{D96A634B-C8EE-4F20-92BF-142AC015205C}" srcOrd="1" destOrd="0" parTransId="{A1F500EB-864C-4B0C-9E0F-0EE322B7C8BF}" sibTransId="{750AC024-2B91-455C-898D-D411DD33B36C}"/>
    <dgm:cxn modelId="{3908F2D1-6AA0-4A41-B213-E67E8D8D761A}" srcId="{BDD3E95C-8287-4C14-887B-63A89E0DBD42}" destId="{3539C2E0-EF3E-4334-9381-61E5FD953BE2}" srcOrd="1" destOrd="0" parTransId="{6021102E-82F8-416A-BAC7-F9E63BA23F6C}" sibTransId="{0F59BC1A-ED55-47D1-ACDA-0B42BBA14A4A}"/>
    <dgm:cxn modelId="{9F2207D4-F224-4D1A-9EC6-47808619E644}" srcId="{4BEE6B9B-FC7D-4B4D-9ECC-B7866E133487}" destId="{10B654F0-83B1-4C65-BE05-9A88444B40E3}" srcOrd="1" destOrd="0" parTransId="{951E1CCF-A8B9-4C1A-9197-A8F3E561CE4D}" sibTransId="{9E67BFFB-D44F-4B57-AAA1-7EC1CC96BDCC}"/>
    <dgm:cxn modelId="{9C5B40D5-03C4-40E7-BDA2-33819464ACC6}" type="presOf" srcId="{B0595405-F1B2-4805-999F-2844F430034A}" destId="{57470EF0-F2C0-4DEC-974E-1D6EDBB04A01}" srcOrd="0" destOrd="4" presId="urn:microsoft.com/office/officeart/2018/5/layout/CenteredIconLabelDescriptionList"/>
    <dgm:cxn modelId="{8B6525E1-CA13-4030-B5C4-9F8A007038B8}" srcId="{BDD3E95C-8287-4C14-887B-63A89E0DBD42}" destId="{4BEE6B9B-FC7D-4B4D-9ECC-B7866E133487}" srcOrd="3" destOrd="0" parTransId="{71114B1B-E606-4C34-AEF0-C71A96CB16F0}" sibTransId="{D59DC49D-FFAE-4435-87F4-C3D296C2BC13}"/>
    <dgm:cxn modelId="{6B1AFFE4-4A41-4112-86E4-6F2E5ADABDA6}" srcId="{7AE6DD3F-ACF7-46F3-B330-DFF63D4BA2A0}" destId="{A7BD3BB3-5B28-42B7-A979-6356A61507B0}" srcOrd="0" destOrd="0" parTransId="{B1C3B7BC-7AD5-4EDE-9CB1-CA6062FAAA87}" sibTransId="{EE5F5DD8-8EBC-4521-B1A6-65D1DACB3A28}"/>
    <dgm:cxn modelId="{76D8CEEA-0128-489A-B91A-222067403F85}" srcId="{3539C2E0-EF3E-4334-9381-61E5FD953BE2}" destId="{445491F1-BD94-402C-B132-7D7632C87D81}" srcOrd="2" destOrd="0" parTransId="{F55F2B51-0809-4B71-9EDF-758A8ECABEE0}" sibTransId="{8DE9E4A3-60F6-4C8F-9E52-F918CF0C0FEB}"/>
    <dgm:cxn modelId="{85711FEB-CFA1-495D-B411-1FA79E4F753C}" srcId="{4BEE6B9B-FC7D-4B4D-9ECC-B7866E133487}" destId="{F32DC670-A2A9-419F-8B91-76C7397984FF}" srcOrd="0" destOrd="0" parTransId="{458518B7-1461-4300-9782-A2D5009E1549}" sibTransId="{AC7C28EA-DAEF-4A9C-9F43-CCC9300DFA8D}"/>
    <dgm:cxn modelId="{3E969DF2-48FB-4B93-9CFB-5EFB7C845A77}" srcId="{96635E4E-3356-41E2-87E7-0CE5B2848DA4}" destId="{2A0FEF8A-E35F-4089-9856-8C27A2C2B031}" srcOrd="0" destOrd="0" parTransId="{6A50BD63-868B-4AAC-BAC1-B952C78E07AD}" sibTransId="{E97BA1D2-F4F9-40F0-AB55-6C5F613FC8CC}"/>
    <dgm:cxn modelId="{1564E2F4-C510-48E6-921A-C5AD2D1BE611}" type="presOf" srcId="{ACA1ABEE-DC05-4D4D-9384-3AE1C470B364}" destId="{FC877FAF-5D43-4D65-8346-E17B2B680E87}" srcOrd="0" destOrd="1" presId="urn:microsoft.com/office/officeart/2018/5/layout/CenteredIconLabelDescriptionList"/>
    <dgm:cxn modelId="{E0C829FC-9370-4258-9015-97F266A891A6}" type="presOf" srcId="{AD047ADA-58FA-4454-989B-50787129A096}" destId="{120A0EAB-C676-4027-8D12-B27E5C8B7DDD}" srcOrd="0" destOrd="0" presId="urn:microsoft.com/office/officeart/2018/5/layout/CenteredIconLabelDescriptionList"/>
    <dgm:cxn modelId="{C493FA12-0745-4097-AB97-1D59C464714F}" type="presParOf" srcId="{48B9FD43-FAEE-48B8-9245-3AA7F86649AC}" destId="{E13BC4EB-9BF8-4FA7-B522-9C75D98A9066}" srcOrd="0" destOrd="0" presId="urn:microsoft.com/office/officeart/2018/5/layout/CenteredIconLabelDescriptionList"/>
    <dgm:cxn modelId="{72A55DD1-70BB-41F8-8228-2239E3AB5D7A}" type="presParOf" srcId="{E13BC4EB-9BF8-4FA7-B522-9C75D98A9066}" destId="{C9B98044-D750-43EE-A9F8-18976116F111}" srcOrd="0" destOrd="0" presId="urn:microsoft.com/office/officeart/2018/5/layout/CenteredIconLabelDescriptionList"/>
    <dgm:cxn modelId="{CBB2DE1A-B197-48AC-8112-008F6582655A}" type="presParOf" srcId="{E13BC4EB-9BF8-4FA7-B522-9C75D98A9066}" destId="{A644F30B-F158-48FA-814C-D475226A3066}" srcOrd="1" destOrd="0" presId="urn:microsoft.com/office/officeart/2018/5/layout/CenteredIconLabelDescriptionList"/>
    <dgm:cxn modelId="{205A5AE7-52AB-4B38-A330-730E548A6EC2}" type="presParOf" srcId="{E13BC4EB-9BF8-4FA7-B522-9C75D98A9066}" destId="{1293969D-ED10-4EC2-B5C6-646F909A11E9}" srcOrd="2" destOrd="0" presId="urn:microsoft.com/office/officeart/2018/5/layout/CenteredIconLabelDescriptionList"/>
    <dgm:cxn modelId="{80ADA3A5-6F3C-41EE-9A82-EAF7321E20B7}" type="presParOf" srcId="{E13BC4EB-9BF8-4FA7-B522-9C75D98A9066}" destId="{FAE487EE-F09A-492D-8A57-4442EA173A8E}" srcOrd="3" destOrd="0" presId="urn:microsoft.com/office/officeart/2018/5/layout/CenteredIconLabelDescriptionList"/>
    <dgm:cxn modelId="{3106E319-9A8E-4F25-991F-80AC5AF9188E}" type="presParOf" srcId="{E13BC4EB-9BF8-4FA7-B522-9C75D98A9066}" destId="{E45E149C-C7B0-4F8A-9DBC-FDD1726A6392}" srcOrd="4" destOrd="0" presId="urn:microsoft.com/office/officeart/2018/5/layout/CenteredIconLabelDescriptionList"/>
    <dgm:cxn modelId="{789A17C3-BB5D-47DB-9278-EAE0C888137D}" type="presParOf" srcId="{48B9FD43-FAEE-48B8-9245-3AA7F86649AC}" destId="{0E7377ED-C76B-4A5A-AFD7-5716B8DE3A72}" srcOrd="1" destOrd="0" presId="urn:microsoft.com/office/officeart/2018/5/layout/CenteredIconLabelDescriptionList"/>
    <dgm:cxn modelId="{D0CE4348-F52D-4E00-942C-57A14F96B9A5}" type="presParOf" srcId="{48B9FD43-FAEE-48B8-9245-3AA7F86649AC}" destId="{C473A24E-CC87-477A-9D9B-CCFFAAC06269}" srcOrd="2" destOrd="0" presId="urn:microsoft.com/office/officeart/2018/5/layout/CenteredIconLabelDescriptionList"/>
    <dgm:cxn modelId="{9CE9425D-9E79-4EF2-A738-961481BA05CE}" type="presParOf" srcId="{C473A24E-CC87-477A-9D9B-CCFFAAC06269}" destId="{18E38D51-3ECA-4959-8ECE-B93C418C7DD4}" srcOrd="0" destOrd="0" presId="urn:microsoft.com/office/officeart/2018/5/layout/CenteredIconLabelDescriptionList"/>
    <dgm:cxn modelId="{EE676A2E-648E-434E-A32D-AEE5879D3439}" type="presParOf" srcId="{C473A24E-CC87-477A-9D9B-CCFFAAC06269}" destId="{4568D89E-2E9A-4C4B-B969-8CA9BDBEBCB8}" srcOrd="1" destOrd="0" presId="urn:microsoft.com/office/officeart/2018/5/layout/CenteredIconLabelDescriptionList"/>
    <dgm:cxn modelId="{CCDBC825-C203-40AC-B944-2B197B93727A}" type="presParOf" srcId="{C473A24E-CC87-477A-9D9B-CCFFAAC06269}" destId="{35641AC3-6472-44B8-AE14-D924B80FF653}" srcOrd="2" destOrd="0" presId="urn:microsoft.com/office/officeart/2018/5/layout/CenteredIconLabelDescriptionList"/>
    <dgm:cxn modelId="{DE0D22DA-9FE0-4471-B6F5-207573C9547B}" type="presParOf" srcId="{C473A24E-CC87-477A-9D9B-CCFFAAC06269}" destId="{CF2ECA14-AEA5-4849-86C5-3B059BEDC63E}" srcOrd="3" destOrd="0" presId="urn:microsoft.com/office/officeart/2018/5/layout/CenteredIconLabelDescriptionList"/>
    <dgm:cxn modelId="{BFDB7E4E-D8F3-49D3-B7D8-F10D1A6F4068}" type="presParOf" srcId="{C473A24E-CC87-477A-9D9B-CCFFAAC06269}" destId="{57470EF0-F2C0-4DEC-974E-1D6EDBB04A01}" srcOrd="4" destOrd="0" presId="urn:microsoft.com/office/officeart/2018/5/layout/CenteredIconLabelDescriptionList"/>
    <dgm:cxn modelId="{810EC448-4E67-43C5-B9EB-776A86665FDE}" type="presParOf" srcId="{48B9FD43-FAEE-48B8-9245-3AA7F86649AC}" destId="{F7B5F453-5332-433C-8207-EC08A1AAC803}" srcOrd="3" destOrd="0" presId="urn:microsoft.com/office/officeart/2018/5/layout/CenteredIconLabelDescriptionList"/>
    <dgm:cxn modelId="{FBFB6DF3-795E-4B4D-95DC-6E7FE13BDC2A}" type="presParOf" srcId="{48B9FD43-FAEE-48B8-9245-3AA7F86649AC}" destId="{BC221D4E-0034-4B51-89C6-A33F63604280}" srcOrd="4" destOrd="0" presId="urn:microsoft.com/office/officeart/2018/5/layout/CenteredIconLabelDescriptionList"/>
    <dgm:cxn modelId="{0318B935-CECA-4C08-9D5F-4CD4357EC299}" type="presParOf" srcId="{BC221D4E-0034-4B51-89C6-A33F63604280}" destId="{914A1DB0-B7D4-4C30-8D39-D27564A37446}" srcOrd="0" destOrd="0" presId="urn:microsoft.com/office/officeart/2018/5/layout/CenteredIconLabelDescriptionList"/>
    <dgm:cxn modelId="{87700087-F885-4577-991A-17D07146A681}" type="presParOf" srcId="{BC221D4E-0034-4B51-89C6-A33F63604280}" destId="{BF6B3347-19D6-4FDF-9336-0D9C44B8979D}" srcOrd="1" destOrd="0" presId="urn:microsoft.com/office/officeart/2018/5/layout/CenteredIconLabelDescriptionList"/>
    <dgm:cxn modelId="{BF1CC4DC-4544-4B00-B312-E694311406AC}" type="presParOf" srcId="{BC221D4E-0034-4B51-89C6-A33F63604280}" destId="{120A0EAB-C676-4027-8D12-B27E5C8B7DDD}" srcOrd="2" destOrd="0" presId="urn:microsoft.com/office/officeart/2018/5/layout/CenteredIconLabelDescriptionList"/>
    <dgm:cxn modelId="{1B53DF7C-A05A-4FEA-B2DC-448C497BD777}" type="presParOf" srcId="{BC221D4E-0034-4B51-89C6-A33F63604280}" destId="{DD3345D1-DC4C-45FF-AD55-03807CA6C818}" srcOrd="3" destOrd="0" presId="urn:microsoft.com/office/officeart/2018/5/layout/CenteredIconLabelDescriptionList"/>
    <dgm:cxn modelId="{30F676F1-75D6-4A93-8A4E-44254CB77CE9}" type="presParOf" srcId="{BC221D4E-0034-4B51-89C6-A33F63604280}" destId="{9361A899-1565-4E0C-9821-EE8367F215B5}" srcOrd="4" destOrd="0" presId="urn:microsoft.com/office/officeart/2018/5/layout/CenteredIconLabelDescriptionList"/>
    <dgm:cxn modelId="{B9ABE48D-5F92-4D27-98ED-B7A579DDE88D}" type="presParOf" srcId="{48B9FD43-FAEE-48B8-9245-3AA7F86649AC}" destId="{0E94F325-E37B-4C2A-AFEC-FA9A283FF92C}" srcOrd="5" destOrd="0" presId="urn:microsoft.com/office/officeart/2018/5/layout/CenteredIconLabelDescriptionList"/>
    <dgm:cxn modelId="{6656AF40-91A9-47CE-A47C-E03871E1AD4C}" type="presParOf" srcId="{48B9FD43-FAEE-48B8-9245-3AA7F86649AC}" destId="{FDE1077F-1AE9-45F6-A939-25A6C178BE7D}" srcOrd="6" destOrd="0" presId="urn:microsoft.com/office/officeart/2018/5/layout/CenteredIconLabelDescriptionList"/>
    <dgm:cxn modelId="{9BC6AB99-2BC1-4521-B344-BE9891D2CEE5}" type="presParOf" srcId="{FDE1077F-1AE9-45F6-A939-25A6C178BE7D}" destId="{373C20BC-15D2-46B8-9AC3-56C3221620B6}" srcOrd="0" destOrd="0" presId="urn:microsoft.com/office/officeart/2018/5/layout/CenteredIconLabelDescriptionList"/>
    <dgm:cxn modelId="{2B4FAD84-8725-42EA-A09C-A71A1A5FEE78}" type="presParOf" srcId="{FDE1077F-1AE9-45F6-A939-25A6C178BE7D}" destId="{08FC130E-AAC9-439F-B341-E9FB69BEA3FC}" srcOrd="1" destOrd="0" presId="urn:microsoft.com/office/officeart/2018/5/layout/CenteredIconLabelDescriptionList"/>
    <dgm:cxn modelId="{9AC92208-756A-4118-9930-123BE8F3F6D9}" type="presParOf" srcId="{FDE1077F-1AE9-45F6-A939-25A6C178BE7D}" destId="{AC2CF3D7-6EBC-4AEE-8A06-DF060D6C4443}" srcOrd="2" destOrd="0" presId="urn:microsoft.com/office/officeart/2018/5/layout/CenteredIconLabelDescriptionList"/>
    <dgm:cxn modelId="{2CEA8B83-6CFA-462C-82D0-DDB96F427BC7}" type="presParOf" srcId="{FDE1077F-1AE9-45F6-A939-25A6C178BE7D}" destId="{C67E50AB-7537-4A23-A34B-01748D492EEC}" srcOrd="3" destOrd="0" presId="urn:microsoft.com/office/officeart/2018/5/layout/CenteredIconLabelDescriptionList"/>
    <dgm:cxn modelId="{0D4F39E4-E20C-4F5D-83EC-D9A37467D736}" type="presParOf" srcId="{FDE1077F-1AE9-45F6-A939-25A6C178BE7D}" destId="{28D094FD-191C-4DA7-8974-3B50F4665850}" srcOrd="4" destOrd="0" presId="urn:microsoft.com/office/officeart/2018/5/layout/CenteredIconLabelDescriptionList"/>
    <dgm:cxn modelId="{56E920D4-12DB-42A3-972B-1977F9121C68}" type="presParOf" srcId="{48B9FD43-FAEE-48B8-9245-3AA7F86649AC}" destId="{398BBFF0-836F-445D-BAAD-24210CFAA819}" srcOrd="7" destOrd="0" presId="urn:microsoft.com/office/officeart/2018/5/layout/CenteredIconLabelDescriptionList"/>
    <dgm:cxn modelId="{0E4F9A31-3B44-46E1-BC8D-7BF6EDDD7AEE}" type="presParOf" srcId="{48B9FD43-FAEE-48B8-9245-3AA7F86649AC}" destId="{E05DB7CE-F928-4EB9-B683-5F31516ADC62}" srcOrd="8" destOrd="0" presId="urn:microsoft.com/office/officeart/2018/5/layout/CenteredIconLabelDescriptionList"/>
    <dgm:cxn modelId="{ABAD3C33-8C2D-4B87-9697-77555E956C36}" type="presParOf" srcId="{E05DB7CE-F928-4EB9-B683-5F31516ADC62}" destId="{0E3FFBB5-DDBB-4A3C-93E0-02384044C2CA}" srcOrd="0" destOrd="0" presId="urn:microsoft.com/office/officeart/2018/5/layout/CenteredIconLabelDescriptionList"/>
    <dgm:cxn modelId="{EFE56060-5020-4EEB-A075-301AB2BFF11C}" type="presParOf" srcId="{E05DB7CE-F928-4EB9-B683-5F31516ADC62}" destId="{482244BA-D03D-4EB3-95A8-44604535DCC6}" srcOrd="1" destOrd="0" presId="urn:microsoft.com/office/officeart/2018/5/layout/CenteredIconLabelDescriptionList"/>
    <dgm:cxn modelId="{E8806710-8559-47A2-B1BA-567EB4C95DFF}" type="presParOf" srcId="{E05DB7CE-F928-4EB9-B683-5F31516ADC62}" destId="{5F838E87-A48C-4E79-8291-9C58E4219E09}" srcOrd="2" destOrd="0" presId="urn:microsoft.com/office/officeart/2018/5/layout/CenteredIconLabelDescriptionList"/>
    <dgm:cxn modelId="{3652A07C-9DB7-4F9C-83D2-7066878946A7}" type="presParOf" srcId="{E05DB7CE-F928-4EB9-B683-5F31516ADC62}" destId="{547FC1BE-78B5-4E89-9A6B-233AD2035D8E}" srcOrd="3" destOrd="0" presId="urn:microsoft.com/office/officeart/2018/5/layout/CenteredIconLabelDescriptionList"/>
    <dgm:cxn modelId="{0721BDCA-3DD5-45FF-872E-E67AB84408B0}" type="presParOf" srcId="{E05DB7CE-F928-4EB9-B683-5F31516ADC62}" destId="{FC877FAF-5D43-4D65-8346-E17B2B680E8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ADB8FF-43F9-4BDC-87C1-6A2476046F36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EF6927E-575F-47D8-BA57-63364000CB9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Before COVID:</a:t>
          </a:r>
          <a:endParaRPr lang="en-US" dirty="0"/>
        </a:p>
      </dgm:t>
    </dgm:pt>
    <dgm:pt modelId="{28DBBAB8-9BF0-45B3-A7C2-AA6C5A0D998B}" type="parTrans" cxnId="{6FAA70B0-802A-4625-BF96-7DE2A04FDCF3}">
      <dgm:prSet/>
      <dgm:spPr/>
      <dgm:t>
        <a:bodyPr/>
        <a:lstStyle/>
        <a:p>
          <a:endParaRPr lang="en-US"/>
        </a:p>
      </dgm:t>
    </dgm:pt>
    <dgm:pt modelId="{49EDD39B-8B36-4D92-8B56-D7D76912250B}" type="sibTrans" cxnId="{6FAA70B0-802A-4625-BF96-7DE2A04FDCF3}">
      <dgm:prSet/>
      <dgm:spPr/>
      <dgm:t>
        <a:bodyPr/>
        <a:lstStyle/>
        <a:p>
          <a:endParaRPr lang="en-US"/>
        </a:p>
      </dgm:t>
    </dgm:pt>
    <dgm:pt modelId="{330247E3-3BC4-49DD-921E-76B8A42B0D9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Over half of MDs and RNs reported burnout and exhaustion </a:t>
          </a:r>
          <a:endParaRPr lang="en-US" sz="1300" dirty="0"/>
        </a:p>
      </dgm:t>
    </dgm:pt>
    <dgm:pt modelId="{D87F6E6D-3FA3-49FF-A407-C369D5306AE2}" type="parTrans" cxnId="{2503190D-EAA5-418A-8642-40D279C2CB55}">
      <dgm:prSet/>
      <dgm:spPr/>
      <dgm:t>
        <a:bodyPr/>
        <a:lstStyle/>
        <a:p>
          <a:endParaRPr lang="en-US"/>
        </a:p>
      </dgm:t>
    </dgm:pt>
    <dgm:pt modelId="{47564BB3-921F-4964-88DF-C645325F1502}" type="sibTrans" cxnId="{2503190D-EAA5-418A-8642-40D279C2CB55}">
      <dgm:prSet/>
      <dgm:spPr/>
      <dgm:t>
        <a:bodyPr/>
        <a:lstStyle/>
        <a:p>
          <a:endParaRPr lang="en-US"/>
        </a:p>
      </dgm:t>
    </dgm:pt>
    <dgm:pt modelId="{8BBA6A25-7D55-4072-BD70-F5705B179AE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During the pandemic:</a:t>
          </a:r>
          <a:endParaRPr lang="en-US"/>
        </a:p>
      </dgm:t>
    </dgm:pt>
    <dgm:pt modelId="{02B7557B-DF7B-4617-9BA4-A24D98B13519}" type="parTrans" cxnId="{4E3944B0-C2C2-441D-AD5D-57E3D58C8D8F}">
      <dgm:prSet/>
      <dgm:spPr/>
      <dgm:t>
        <a:bodyPr/>
        <a:lstStyle/>
        <a:p>
          <a:endParaRPr lang="en-US"/>
        </a:p>
      </dgm:t>
    </dgm:pt>
    <dgm:pt modelId="{B5B5139B-2906-4AED-965C-3FA1C97E3954}" type="sibTrans" cxnId="{4E3944B0-C2C2-441D-AD5D-57E3D58C8D8F}">
      <dgm:prSet/>
      <dgm:spPr/>
      <dgm:t>
        <a:bodyPr/>
        <a:lstStyle/>
        <a:p>
          <a:endParaRPr lang="en-US"/>
        </a:p>
      </dgm:t>
    </dgm:pt>
    <dgm:pt modelId="{82F2B0AC-3488-4211-8893-70D4ADAB1E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93% of all healthcare workers reported high levels of stress </a:t>
          </a:r>
          <a:endParaRPr lang="en-US" sz="1300" dirty="0"/>
        </a:p>
      </dgm:t>
    </dgm:pt>
    <dgm:pt modelId="{1FE003C7-C3D8-4341-9C7B-577DCA5AD7C3}" type="parTrans" cxnId="{5C8CE091-7F47-4469-8599-073D82F0ECD8}">
      <dgm:prSet/>
      <dgm:spPr/>
      <dgm:t>
        <a:bodyPr/>
        <a:lstStyle/>
        <a:p>
          <a:endParaRPr lang="en-US"/>
        </a:p>
      </dgm:t>
    </dgm:pt>
    <dgm:pt modelId="{05629C17-31F7-4D65-90BA-BFD038EF2836}" type="sibTrans" cxnId="{5C8CE091-7F47-4469-8599-073D82F0ECD8}">
      <dgm:prSet/>
      <dgm:spPr/>
      <dgm:t>
        <a:bodyPr/>
        <a:lstStyle/>
        <a:p>
          <a:endParaRPr lang="en-US"/>
        </a:p>
      </dgm:t>
    </dgm:pt>
    <dgm:pt modelId="{61CB1F02-7498-4258-B8D5-7EF71F30AB2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Average cost of turnover: </a:t>
          </a:r>
          <a:endParaRPr lang="en-US" dirty="0"/>
        </a:p>
      </dgm:t>
    </dgm:pt>
    <dgm:pt modelId="{16D8F09C-BD44-424F-903B-FF6F1A2D4750}" type="parTrans" cxnId="{3B5CB645-6745-4EFE-9A8F-BA8ACD1C521F}">
      <dgm:prSet/>
      <dgm:spPr/>
      <dgm:t>
        <a:bodyPr/>
        <a:lstStyle/>
        <a:p>
          <a:endParaRPr lang="en-US"/>
        </a:p>
      </dgm:t>
    </dgm:pt>
    <dgm:pt modelId="{50165BF7-7790-4B05-8F64-AF18E2B97D50}" type="sibTrans" cxnId="{3B5CB645-6745-4EFE-9A8F-BA8ACD1C521F}">
      <dgm:prSet/>
      <dgm:spPr/>
      <dgm:t>
        <a:bodyPr/>
        <a:lstStyle/>
        <a:p>
          <a:endParaRPr lang="en-US"/>
        </a:p>
      </dgm:t>
    </dgm:pt>
    <dgm:pt modelId="{9CCBC7AC-119B-4272-B3F7-14A5EDE5AAB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6-9 months' salary </a:t>
          </a:r>
          <a:endParaRPr lang="en-US" sz="1300" dirty="0"/>
        </a:p>
      </dgm:t>
    </dgm:pt>
    <dgm:pt modelId="{2E521D8A-76BF-4225-86DA-496D14B584FB}" type="parTrans" cxnId="{A3C99DE2-1D1D-47E5-A619-C7E6AF9F6381}">
      <dgm:prSet/>
      <dgm:spPr/>
      <dgm:t>
        <a:bodyPr/>
        <a:lstStyle/>
        <a:p>
          <a:endParaRPr lang="en-US"/>
        </a:p>
      </dgm:t>
    </dgm:pt>
    <dgm:pt modelId="{2FD562B6-7A7B-42BE-A841-27526116633A}" type="sibTrans" cxnId="{A3C99DE2-1D1D-47E5-A619-C7E6AF9F6381}">
      <dgm:prSet/>
      <dgm:spPr/>
      <dgm:t>
        <a:bodyPr/>
        <a:lstStyle/>
        <a:p>
          <a:endParaRPr lang="en-US"/>
        </a:p>
      </dgm:t>
    </dgm:pt>
    <dgm:pt modelId="{12AAF66C-7D00-4454-BB0D-B34BDFA85C5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Speciality turnover: </a:t>
          </a:r>
          <a:endParaRPr lang="en-US"/>
        </a:p>
      </dgm:t>
    </dgm:pt>
    <dgm:pt modelId="{75DFFEF4-18FB-43E5-B6E8-41BFB583C949}" type="parTrans" cxnId="{F405A2EC-034A-47F7-82F7-2D584323E1F2}">
      <dgm:prSet/>
      <dgm:spPr/>
      <dgm:t>
        <a:bodyPr/>
        <a:lstStyle/>
        <a:p>
          <a:endParaRPr lang="en-US"/>
        </a:p>
      </dgm:t>
    </dgm:pt>
    <dgm:pt modelId="{39DC7196-2641-4079-85A7-F7C35F8DFC9A}" type="sibTrans" cxnId="{F405A2EC-034A-47F7-82F7-2D584323E1F2}">
      <dgm:prSet/>
      <dgm:spPr/>
      <dgm:t>
        <a:bodyPr/>
        <a:lstStyle/>
        <a:p>
          <a:endParaRPr lang="en-US"/>
        </a:p>
      </dgm:t>
    </dgm:pt>
    <dgm:pt modelId="{37FAEC79-5454-4C63-AC0A-9004FCCEDA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300" dirty="0"/>
            <a:t>200% employee’s salary </a:t>
          </a:r>
          <a:endParaRPr lang="en-US" sz="1300" dirty="0"/>
        </a:p>
      </dgm:t>
    </dgm:pt>
    <dgm:pt modelId="{5924F341-75CE-4FD0-BE2C-FD474D233314}" type="parTrans" cxnId="{1DC3E71A-6999-424B-BA7C-5341FD54A29A}">
      <dgm:prSet/>
      <dgm:spPr/>
      <dgm:t>
        <a:bodyPr/>
        <a:lstStyle/>
        <a:p>
          <a:endParaRPr lang="en-US"/>
        </a:p>
      </dgm:t>
    </dgm:pt>
    <dgm:pt modelId="{2893EE5E-6044-4C66-B09B-8943F3A4B18B}" type="sibTrans" cxnId="{1DC3E71A-6999-424B-BA7C-5341FD54A29A}">
      <dgm:prSet/>
      <dgm:spPr/>
      <dgm:t>
        <a:bodyPr/>
        <a:lstStyle/>
        <a:p>
          <a:endParaRPr lang="en-US"/>
        </a:p>
      </dgm:t>
    </dgm:pt>
    <dgm:pt modelId="{4AC6F8B1-16A1-4696-A2E8-A870EEC574A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Time to fill:</a:t>
          </a:r>
          <a:endParaRPr lang="en-US" dirty="0"/>
        </a:p>
      </dgm:t>
    </dgm:pt>
    <dgm:pt modelId="{4B073176-8C7F-4290-9D23-76C674897945}" type="parTrans" cxnId="{4F8636DE-D258-4818-9057-63BB232B0738}">
      <dgm:prSet/>
      <dgm:spPr/>
      <dgm:t>
        <a:bodyPr/>
        <a:lstStyle/>
        <a:p>
          <a:endParaRPr lang="en-US"/>
        </a:p>
      </dgm:t>
    </dgm:pt>
    <dgm:pt modelId="{7689B890-A931-4487-92FC-FDFA5085E1C1}" type="sibTrans" cxnId="{4F8636DE-D258-4818-9057-63BB232B0738}">
      <dgm:prSet/>
      <dgm:spPr/>
      <dgm:t>
        <a:bodyPr/>
        <a:lstStyle/>
        <a:p>
          <a:endParaRPr lang="en-US"/>
        </a:p>
      </dgm:t>
    </dgm:pt>
    <dgm:pt modelId="{7DA39117-4968-41F7-BB42-43AF3F0B68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dirty="0"/>
            <a:t>RN – average is 3 months </a:t>
          </a:r>
        </a:p>
      </dgm:t>
    </dgm:pt>
    <dgm:pt modelId="{922AC8B2-7018-4BD6-90C1-1CA7197B2BE5}" type="parTrans" cxnId="{3968004D-AE1F-4690-B096-5DC7D9BA4AEB}">
      <dgm:prSet/>
      <dgm:spPr/>
      <dgm:t>
        <a:bodyPr/>
        <a:lstStyle/>
        <a:p>
          <a:endParaRPr lang="en-US"/>
        </a:p>
      </dgm:t>
    </dgm:pt>
    <dgm:pt modelId="{00C113A6-EB46-4321-AFE9-90DCA9300F71}" type="sibTrans" cxnId="{3968004D-AE1F-4690-B096-5DC7D9BA4AEB}">
      <dgm:prSet/>
      <dgm:spPr/>
      <dgm:t>
        <a:bodyPr/>
        <a:lstStyle/>
        <a:p>
          <a:endParaRPr lang="en-US"/>
        </a:p>
      </dgm:t>
    </dgm:pt>
    <dgm:pt modelId="{DE39A54B-27B8-4029-BBA8-603408F7C30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300" dirty="0"/>
            <a:t>Med-surg RNs average 94 days </a:t>
          </a:r>
        </a:p>
      </dgm:t>
    </dgm:pt>
    <dgm:pt modelId="{8566149D-A830-44CE-9993-B8C990F3454A}" type="parTrans" cxnId="{32626B42-E605-41C7-8A5E-6A4D5B66A6C3}">
      <dgm:prSet/>
      <dgm:spPr/>
      <dgm:t>
        <a:bodyPr/>
        <a:lstStyle/>
        <a:p>
          <a:endParaRPr lang="en-US"/>
        </a:p>
      </dgm:t>
    </dgm:pt>
    <dgm:pt modelId="{35345117-9CD4-45B7-8214-E6E30C312A4D}" type="sibTrans" cxnId="{32626B42-E605-41C7-8A5E-6A4D5B66A6C3}">
      <dgm:prSet/>
      <dgm:spPr/>
      <dgm:t>
        <a:bodyPr/>
        <a:lstStyle/>
        <a:p>
          <a:endParaRPr lang="en-US"/>
        </a:p>
      </dgm:t>
    </dgm:pt>
    <dgm:pt modelId="{DE1CFCCC-AA39-4E6C-8F8C-B72705B854A7}" type="pres">
      <dgm:prSet presAssocID="{D3ADB8FF-43F9-4BDC-87C1-6A2476046F36}" presName="root" presStyleCnt="0">
        <dgm:presLayoutVars>
          <dgm:dir/>
          <dgm:resizeHandles val="exact"/>
        </dgm:presLayoutVars>
      </dgm:prSet>
      <dgm:spPr/>
    </dgm:pt>
    <dgm:pt modelId="{FF58572C-810A-4EE9-B4E4-2C621E1C4CDE}" type="pres">
      <dgm:prSet presAssocID="{3EF6927E-575F-47D8-BA57-63364000CB96}" presName="compNode" presStyleCnt="0"/>
      <dgm:spPr/>
    </dgm:pt>
    <dgm:pt modelId="{EFA1D326-46AD-41DD-A254-FF1259A19850}" type="pres">
      <dgm:prSet presAssocID="{3EF6927E-575F-47D8-BA57-63364000CB9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D38227E-5630-44D4-865E-AE1A6F1EA67C}" type="pres">
      <dgm:prSet presAssocID="{3EF6927E-575F-47D8-BA57-63364000CB96}" presName="iconSpace" presStyleCnt="0"/>
      <dgm:spPr/>
    </dgm:pt>
    <dgm:pt modelId="{0725A1D0-6F98-4D0C-BF6E-622F5E022F0F}" type="pres">
      <dgm:prSet presAssocID="{3EF6927E-575F-47D8-BA57-63364000CB96}" presName="parTx" presStyleLbl="revTx" presStyleIdx="0" presStyleCnt="10">
        <dgm:presLayoutVars>
          <dgm:chMax val="0"/>
          <dgm:chPref val="0"/>
        </dgm:presLayoutVars>
      </dgm:prSet>
      <dgm:spPr/>
    </dgm:pt>
    <dgm:pt modelId="{0FAABFAB-8A6D-4E3A-864C-16B93A462367}" type="pres">
      <dgm:prSet presAssocID="{3EF6927E-575F-47D8-BA57-63364000CB96}" presName="txSpace" presStyleCnt="0"/>
      <dgm:spPr/>
    </dgm:pt>
    <dgm:pt modelId="{02B4AE75-ABE9-42E9-A1AE-AD98368F7787}" type="pres">
      <dgm:prSet presAssocID="{3EF6927E-575F-47D8-BA57-63364000CB96}" presName="desTx" presStyleLbl="revTx" presStyleIdx="1" presStyleCnt="10">
        <dgm:presLayoutVars/>
      </dgm:prSet>
      <dgm:spPr/>
    </dgm:pt>
    <dgm:pt modelId="{00951277-3592-464A-A6AB-E3A50CCD1426}" type="pres">
      <dgm:prSet presAssocID="{49EDD39B-8B36-4D92-8B56-D7D76912250B}" presName="sibTrans" presStyleCnt="0"/>
      <dgm:spPr/>
    </dgm:pt>
    <dgm:pt modelId="{31A4BFB6-2DAE-4E9A-BBAE-1BC595E04405}" type="pres">
      <dgm:prSet presAssocID="{8BBA6A25-7D55-4072-BD70-F5705B179AEB}" presName="compNode" presStyleCnt="0"/>
      <dgm:spPr/>
    </dgm:pt>
    <dgm:pt modelId="{CBB75E5F-46B6-4A98-99ED-99B69F10D74E}" type="pres">
      <dgm:prSet presAssocID="{8BBA6A25-7D55-4072-BD70-F5705B179AE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ABD441D3-1DFD-49A1-B409-BE0AED65BCCA}" type="pres">
      <dgm:prSet presAssocID="{8BBA6A25-7D55-4072-BD70-F5705B179AEB}" presName="iconSpace" presStyleCnt="0"/>
      <dgm:spPr/>
    </dgm:pt>
    <dgm:pt modelId="{C579A457-FA34-46A2-AEA3-D923D4539F1E}" type="pres">
      <dgm:prSet presAssocID="{8BBA6A25-7D55-4072-BD70-F5705B179AEB}" presName="parTx" presStyleLbl="revTx" presStyleIdx="2" presStyleCnt="10">
        <dgm:presLayoutVars>
          <dgm:chMax val="0"/>
          <dgm:chPref val="0"/>
        </dgm:presLayoutVars>
      </dgm:prSet>
      <dgm:spPr/>
    </dgm:pt>
    <dgm:pt modelId="{05020A8A-4811-4A69-960B-194D0E996182}" type="pres">
      <dgm:prSet presAssocID="{8BBA6A25-7D55-4072-BD70-F5705B179AEB}" presName="txSpace" presStyleCnt="0"/>
      <dgm:spPr/>
    </dgm:pt>
    <dgm:pt modelId="{67E35779-28C3-46A5-9582-A776CF7DBEC1}" type="pres">
      <dgm:prSet presAssocID="{8BBA6A25-7D55-4072-BD70-F5705B179AEB}" presName="desTx" presStyleLbl="revTx" presStyleIdx="3" presStyleCnt="10">
        <dgm:presLayoutVars/>
      </dgm:prSet>
      <dgm:spPr/>
    </dgm:pt>
    <dgm:pt modelId="{B7DB65EE-8372-4C7C-B241-A286463EC591}" type="pres">
      <dgm:prSet presAssocID="{B5B5139B-2906-4AED-965C-3FA1C97E3954}" presName="sibTrans" presStyleCnt="0"/>
      <dgm:spPr/>
    </dgm:pt>
    <dgm:pt modelId="{93B6D53F-43F8-44CD-95B4-17998D2B9E65}" type="pres">
      <dgm:prSet presAssocID="{61CB1F02-7498-4258-B8D5-7EF71F30AB2F}" presName="compNode" presStyleCnt="0"/>
      <dgm:spPr/>
    </dgm:pt>
    <dgm:pt modelId="{49AE45AA-BA29-4548-90E4-3B1200D136A7}" type="pres">
      <dgm:prSet presAssocID="{61CB1F02-7498-4258-B8D5-7EF71F30AB2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3B68E74-C80F-4425-9616-04B88E193BA4}" type="pres">
      <dgm:prSet presAssocID="{61CB1F02-7498-4258-B8D5-7EF71F30AB2F}" presName="iconSpace" presStyleCnt="0"/>
      <dgm:spPr/>
    </dgm:pt>
    <dgm:pt modelId="{1539C49F-1BCD-4CAF-A2CB-C018527A04BF}" type="pres">
      <dgm:prSet presAssocID="{61CB1F02-7498-4258-B8D5-7EF71F30AB2F}" presName="parTx" presStyleLbl="revTx" presStyleIdx="4" presStyleCnt="10">
        <dgm:presLayoutVars>
          <dgm:chMax val="0"/>
          <dgm:chPref val="0"/>
        </dgm:presLayoutVars>
      </dgm:prSet>
      <dgm:spPr/>
    </dgm:pt>
    <dgm:pt modelId="{8D64EA96-C64F-4B09-88D4-23D74742483D}" type="pres">
      <dgm:prSet presAssocID="{61CB1F02-7498-4258-B8D5-7EF71F30AB2F}" presName="txSpace" presStyleCnt="0"/>
      <dgm:spPr/>
    </dgm:pt>
    <dgm:pt modelId="{A7008750-98B0-4C7C-9E24-0F9F8B1322F0}" type="pres">
      <dgm:prSet presAssocID="{61CB1F02-7498-4258-B8D5-7EF71F30AB2F}" presName="desTx" presStyleLbl="revTx" presStyleIdx="5" presStyleCnt="10">
        <dgm:presLayoutVars/>
      </dgm:prSet>
      <dgm:spPr/>
    </dgm:pt>
    <dgm:pt modelId="{D33B9D2F-AE8D-4904-A0FC-C2716B4762A3}" type="pres">
      <dgm:prSet presAssocID="{50165BF7-7790-4B05-8F64-AF18E2B97D50}" presName="sibTrans" presStyleCnt="0"/>
      <dgm:spPr/>
    </dgm:pt>
    <dgm:pt modelId="{F9DEAB12-2FD3-457B-BEDA-2AF26C63C431}" type="pres">
      <dgm:prSet presAssocID="{12AAF66C-7D00-4454-BB0D-B34BDFA85C5C}" presName="compNode" presStyleCnt="0"/>
      <dgm:spPr/>
    </dgm:pt>
    <dgm:pt modelId="{1C1F27AD-7CEB-42A2-B474-A9995D1F74FE}" type="pres">
      <dgm:prSet presAssocID="{12AAF66C-7D00-4454-BB0D-B34BDFA85C5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DA1E0053-E9C7-4308-8D31-1EE41DB7BFF4}" type="pres">
      <dgm:prSet presAssocID="{12AAF66C-7D00-4454-BB0D-B34BDFA85C5C}" presName="iconSpace" presStyleCnt="0"/>
      <dgm:spPr/>
    </dgm:pt>
    <dgm:pt modelId="{2E0942ED-3BED-4BAD-9A4E-B027477586BB}" type="pres">
      <dgm:prSet presAssocID="{12AAF66C-7D00-4454-BB0D-B34BDFA85C5C}" presName="parTx" presStyleLbl="revTx" presStyleIdx="6" presStyleCnt="10">
        <dgm:presLayoutVars>
          <dgm:chMax val="0"/>
          <dgm:chPref val="0"/>
        </dgm:presLayoutVars>
      </dgm:prSet>
      <dgm:spPr/>
    </dgm:pt>
    <dgm:pt modelId="{0A7BA645-3FAD-41D6-9378-BF95262743D2}" type="pres">
      <dgm:prSet presAssocID="{12AAF66C-7D00-4454-BB0D-B34BDFA85C5C}" presName="txSpace" presStyleCnt="0"/>
      <dgm:spPr/>
    </dgm:pt>
    <dgm:pt modelId="{05D84ADC-547A-453E-BC30-E7D07DC26C83}" type="pres">
      <dgm:prSet presAssocID="{12AAF66C-7D00-4454-BB0D-B34BDFA85C5C}" presName="desTx" presStyleLbl="revTx" presStyleIdx="7" presStyleCnt="10">
        <dgm:presLayoutVars/>
      </dgm:prSet>
      <dgm:spPr/>
    </dgm:pt>
    <dgm:pt modelId="{C1349FE2-E4AB-4C74-9891-46FD495BD18C}" type="pres">
      <dgm:prSet presAssocID="{39DC7196-2641-4079-85A7-F7C35F8DFC9A}" presName="sibTrans" presStyleCnt="0"/>
      <dgm:spPr/>
    </dgm:pt>
    <dgm:pt modelId="{3C59BA29-0864-4FA6-A9CC-446F69A3D4D6}" type="pres">
      <dgm:prSet presAssocID="{4AC6F8B1-16A1-4696-A2E8-A870EEC574A1}" presName="compNode" presStyleCnt="0"/>
      <dgm:spPr/>
    </dgm:pt>
    <dgm:pt modelId="{E4640A51-DC58-4558-9829-2321155D61C6}" type="pres">
      <dgm:prSet presAssocID="{4AC6F8B1-16A1-4696-A2E8-A870EEC574A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F836335C-BF34-499E-90D7-B7A6FEB26592}" type="pres">
      <dgm:prSet presAssocID="{4AC6F8B1-16A1-4696-A2E8-A870EEC574A1}" presName="iconSpace" presStyleCnt="0"/>
      <dgm:spPr/>
    </dgm:pt>
    <dgm:pt modelId="{BC788520-CB03-4BA0-A739-ED8EDC02A438}" type="pres">
      <dgm:prSet presAssocID="{4AC6F8B1-16A1-4696-A2E8-A870EEC574A1}" presName="parTx" presStyleLbl="revTx" presStyleIdx="8" presStyleCnt="10">
        <dgm:presLayoutVars>
          <dgm:chMax val="0"/>
          <dgm:chPref val="0"/>
        </dgm:presLayoutVars>
      </dgm:prSet>
      <dgm:spPr/>
    </dgm:pt>
    <dgm:pt modelId="{DC1BAFF7-417D-4342-BEAB-6A9C4A2E7D74}" type="pres">
      <dgm:prSet presAssocID="{4AC6F8B1-16A1-4696-A2E8-A870EEC574A1}" presName="txSpace" presStyleCnt="0"/>
      <dgm:spPr/>
    </dgm:pt>
    <dgm:pt modelId="{51FC53FC-82A6-4A45-AC1D-D6C004166D12}" type="pres">
      <dgm:prSet presAssocID="{4AC6F8B1-16A1-4696-A2E8-A870EEC574A1}" presName="desTx" presStyleLbl="revTx" presStyleIdx="9" presStyleCnt="10">
        <dgm:presLayoutVars/>
      </dgm:prSet>
      <dgm:spPr/>
    </dgm:pt>
  </dgm:ptLst>
  <dgm:cxnLst>
    <dgm:cxn modelId="{9E54CE00-8065-42BF-957B-2DA5B7EB540D}" type="presOf" srcId="{9CCBC7AC-119B-4272-B3F7-14A5EDE5AAB4}" destId="{A7008750-98B0-4C7C-9E24-0F9F8B1322F0}" srcOrd="0" destOrd="0" presId="urn:microsoft.com/office/officeart/2018/2/layout/IconLabelDescriptionList"/>
    <dgm:cxn modelId="{2503190D-EAA5-418A-8642-40D279C2CB55}" srcId="{3EF6927E-575F-47D8-BA57-63364000CB96}" destId="{330247E3-3BC4-49DD-921E-76B8A42B0D96}" srcOrd="0" destOrd="0" parTransId="{D87F6E6D-3FA3-49FF-A407-C369D5306AE2}" sibTransId="{47564BB3-921F-4964-88DF-C645325F1502}"/>
    <dgm:cxn modelId="{44599617-1A4F-4601-B1F8-AE6EC4224270}" type="presOf" srcId="{82F2B0AC-3488-4211-8893-70D4ADAB1ED1}" destId="{67E35779-28C3-46A5-9582-A776CF7DBEC1}" srcOrd="0" destOrd="0" presId="urn:microsoft.com/office/officeart/2018/2/layout/IconLabelDescriptionList"/>
    <dgm:cxn modelId="{1DC3E71A-6999-424B-BA7C-5341FD54A29A}" srcId="{12AAF66C-7D00-4454-BB0D-B34BDFA85C5C}" destId="{37FAEC79-5454-4C63-AC0A-9004FCCEDA6A}" srcOrd="0" destOrd="0" parTransId="{5924F341-75CE-4FD0-BE2C-FD474D233314}" sibTransId="{2893EE5E-6044-4C66-B09B-8943F3A4B18B}"/>
    <dgm:cxn modelId="{B7F35C21-2509-4FF1-9510-87F4F3377E9D}" type="presOf" srcId="{61CB1F02-7498-4258-B8D5-7EF71F30AB2F}" destId="{1539C49F-1BCD-4CAF-A2CB-C018527A04BF}" srcOrd="0" destOrd="0" presId="urn:microsoft.com/office/officeart/2018/2/layout/IconLabelDescriptionList"/>
    <dgm:cxn modelId="{32626B42-E605-41C7-8A5E-6A4D5B66A6C3}" srcId="{4AC6F8B1-16A1-4696-A2E8-A870EEC574A1}" destId="{DE39A54B-27B8-4029-BBA8-603408F7C305}" srcOrd="1" destOrd="0" parTransId="{8566149D-A830-44CE-9993-B8C990F3454A}" sibTransId="{35345117-9CD4-45B7-8214-E6E30C312A4D}"/>
    <dgm:cxn modelId="{3B5CB645-6745-4EFE-9A8F-BA8ACD1C521F}" srcId="{D3ADB8FF-43F9-4BDC-87C1-6A2476046F36}" destId="{61CB1F02-7498-4258-B8D5-7EF71F30AB2F}" srcOrd="2" destOrd="0" parTransId="{16D8F09C-BD44-424F-903B-FF6F1A2D4750}" sibTransId="{50165BF7-7790-4B05-8F64-AF18E2B97D50}"/>
    <dgm:cxn modelId="{337C1867-15B9-4D78-A927-A52B742A7D19}" type="presOf" srcId="{7DA39117-4968-41F7-BB42-43AF3F0B68BA}" destId="{51FC53FC-82A6-4A45-AC1D-D6C004166D12}" srcOrd="0" destOrd="0" presId="urn:microsoft.com/office/officeart/2018/2/layout/IconLabelDescriptionList"/>
    <dgm:cxn modelId="{9A1F126A-4B06-4548-A3F4-6B7937A54336}" type="presOf" srcId="{D3ADB8FF-43F9-4BDC-87C1-6A2476046F36}" destId="{DE1CFCCC-AA39-4E6C-8F8C-B72705B854A7}" srcOrd="0" destOrd="0" presId="urn:microsoft.com/office/officeart/2018/2/layout/IconLabelDescriptionList"/>
    <dgm:cxn modelId="{3968004D-AE1F-4690-B096-5DC7D9BA4AEB}" srcId="{4AC6F8B1-16A1-4696-A2E8-A870EEC574A1}" destId="{7DA39117-4968-41F7-BB42-43AF3F0B68BA}" srcOrd="0" destOrd="0" parTransId="{922AC8B2-7018-4BD6-90C1-1CA7197B2BE5}" sibTransId="{00C113A6-EB46-4321-AFE9-90DCA9300F71}"/>
    <dgm:cxn modelId="{3BCB6173-8F20-4690-8956-F07E21EEA22A}" type="presOf" srcId="{DE39A54B-27B8-4029-BBA8-603408F7C305}" destId="{51FC53FC-82A6-4A45-AC1D-D6C004166D12}" srcOrd="0" destOrd="1" presId="urn:microsoft.com/office/officeart/2018/2/layout/IconLabelDescriptionList"/>
    <dgm:cxn modelId="{43B3EC90-E0E9-4816-85C0-0FC5600924AF}" type="presOf" srcId="{4AC6F8B1-16A1-4696-A2E8-A870EEC574A1}" destId="{BC788520-CB03-4BA0-A739-ED8EDC02A438}" srcOrd="0" destOrd="0" presId="urn:microsoft.com/office/officeart/2018/2/layout/IconLabelDescriptionList"/>
    <dgm:cxn modelId="{5C8CE091-7F47-4469-8599-073D82F0ECD8}" srcId="{8BBA6A25-7D55-4072-BD70-F5705B179AEB}" destId="{82F2B0AC-3488-4211-8893-70D4ADAB1ED1}" srcOrd="0" destOrd="0" parTransId="{1FE003C7-C3D8-4341-9C7B-577DCA5AD7C3}" sibTransId="{05629C17-31F7-4D65-90BA-BFD038EF2836}"/>
    <dgm:cxn modelId="{4E3944B0-C2C2-441D-AD5D-57E3D58C8D8F}" srcId="{D3ADB8FF-43F9-4BDC-87C1-6A2476046F36}" destId="{8BBA6A25-7D55-4072-BD70-F5705B179AEB}" srcOrd="1" destOrd="0" parTransId="{02B7557B-DF7B-4617-9BA4-A24D98B13519}" sibTransId="{B5B5139B-2906-4AED-965C-3FA1C97E3954}"/>
    <dgm:cxn modelId="{6FAA70B0-802A-4625-BF96-7DE2A04FDCF3}" srcId="{D3ADB8FF-43F9-4BDC-87C1-6A2476046F36}" destId="{3EF6927E-575F-47D8-BA57-63364000CB96}" srcOrd="0" destOrd="0" parTransId="{28DBBAB8-9BF0-45B3-A7C2-AA6C5A0D998B}" sibTransId="{49EDD39B-8B36-4D92-8B56-D7D76912250B}"/>
    <dgm:cxn modelId="{02FBEED1-A98A-4FD2-A3B0-3CD6A7E6DD95}" type="presOf" srcId="{3EF6927E-575F-47D8-BA57-63364000CB96}" destId="{0725A1D0-6F98-4D0C-BF6E-622F5E022F0F}" srcOrd="0" destOrd="0" presId="urn:microsoft.com/office/officeart/2018/2/layout/IconLabelDescriptionList"/>
    <dgm:cxn modelId="{4F8636DE-D258-4818-9057-63BB232B0738}" srcId="{D3ADB8FF-43F9-4BDC-87C1-6A2476046F36}" destId="{4AC6F8B1-16A1-4696-A2E8-A870EEC574A1}" srcOrd="4" destOrd="0" parTransId="{4B073176-8C7F-4290-9D23-76C674897945}" sibTransId="{7689B890-A931-4487-92FC-FDFA5085E1C1}"/>
    <dgm:cxn modelId="{0BE098E2-02D3-4E5E-A85A-61B2AD4FBFB7}" type="presOf" srcId="{8BBA6A25-7D55-4072-BD70-F5705B179AEB}" destId="{C579A457-FA34-46A2-AEA3-D923D4539F1E}" srcOrd="0" destOrd="0" presId="urn:microsoft.com/office/officeart/2018/2/layout/IconLabelDescriptionList"/>
    <dgm:cxn modelId="{A3C99DE2-1D1D-47E5-A619-C7E6AF9F6381}" srcId="{61CB1F02-7498-4258-B8D5-7EF71F30AB2F}" destId="{9CCBC7AC-119B-4272-B3F7-14A5EDE5AAB4}" srcOrd="0" destOrd="0" parTransId="{2E521D8A-76BF-4225-86DA-496D14B584FB}" sibTransId="{2FD562B6-7A7B-42BE-A841-27526116633A}"/>
    <dgm:cxn modelId="{B3552CE9-ACF6-4F2C-B3B4-97438290A40F}" type="presOf" srcId="{12AAF66C-7D00-4454-BB0D-B34BDFA85C5C}" destId="{2E0942ED-3BED-4BAD-9A4E-B027477586BB}" srcOrd="0" destOrd="0" presId="urn:microsoft.com/office/officeart/2018/2/layout/IconLabelDescriptionList"/>
    <dgm:cxn modelId="{F405A2EC-034A-47F7-82F7-2D584323E1F2}" srcId="{D3ADB8FF-43F9-4BDC-87C1-6A2476046F36}" destId="{12AAF66C-7D00-4454-BB0D-B34BDFA85C5C}" srcOrd="3" destOrd="0" parTransId="{75DFFEF4-18FB-43E5-B6E8-41BFB583C949}" sibTransId="{39DC7196-2641-4079-85A7-F7C35F8DFC9A}"/>
    <dgm:cxn modelId="{124670F3-2E10-418C-9001-3769C2131D08}" type="presOf" srcId="{330247E3-3BC4-49DD-921E-76B8A42B0D96}" destId="{02B4AE75-ABE9-42E9-A1AE-AD98368F7787}" srcOrd="0" destOrd="0" presId="urn:microsoft.com/office/officeart/2018/2/layout/IconLabelDescriptionList"/>
    <dgm:cxn modelId="{C6F02AFD-F66A-441F-A844-029FE5AE855B}" type="presOf" srcId="{37FAEC79-5454-4C63-AC0A-9004FCCEDA6A}" destId="{05D84ADC-547A-453E-BC30-E7D07DC26C83}" srcOrd="0" destOrd="0" presId="urn:microsoft.com/office/officeart/2018/2/layout/IconLabelDescriptionList"/>
    <dgm:cxn modelId="{0E8DABF2-FA5B-4094-8C56-C65D88008281}" type="presParOf" srcId="{DE1CFCCC-AA39-4E6C-8F8C-B72705B854A7}" destId="{FF58572C-810A-4EE9-B4E4-2C621E1C4CDE}" srcOrd="0" destOrd="0" presId="urn:microsoft.com/office/officeart/2018/2/layout/IconLabelDescriptionList"/>
    <dgm:cxn modelId="{110F81EF-69DE-4E33-99BA-5A94B3C445BB}" type="presParOf" srcId="{FF58572C-810A-4EE9-B4E4-2C621E1C4CDE}" destId="{EFA1D326-46AD-41DD-A254-FF1259A19850}" srcOrd="0" destOrd="0" presId="urn:microsoft.com/office/officeart/2018/2/layout/IconLabelDescriptionList"/>
    <dgm:cxn modelId="{0705A276-6F28-4A7C-8BD6-45FF1329DA05}" type="presParOf" srcId="{FF58572C-810A-4EE9-B4E4-2C621E1C4CDE}" destId="{9D38227E-5630-44D4-865E-AE1A6F1EA67C}" srcOrd="1" destOrd="0" presId="urn:microsoft.com/office/officeart/2018/2/layout/IconLabelDescriptionList"/>
    <dgm:cxn modelId="{01CACFBB-3236-4736-A6FB-ADFEA96EFC01}" type="presParOf" srcId="{FF58572C-810A-4EE9-B4E4-2C621E1C4CDE}" destId="{0725A1D0-6F98-4D0C-BF6E-622F5E022F0F}" srcOrd="2" destOrd="0" presId="urn:microsoft.com/office/officeart/2018/2/layout/IconLabelDescriptionList"/>
    <dgm:cxn modelId="{5E028DC7-033B-4DBC-A941-807C6D4B7EA1}" type="presParOf" srcId="{FF58572C-810A-4EE9-B4E4-2C621E1C4CDE}" destId="{0FAABFAB-8A6D-4E3A-864C-16B93A462367}" srcOrd="3" destOrd="0" presId="urn:microsoft.com/office/officeart/2018/2/layout/IconLabelDescriptionList"/>
    <dgm:cxn modelId="{642EC22E-8412-46D3-B3E9-FEFB679B39A1}" type="presParOf" srcId="{FF58572C-810A-4EE9-B4E4-2C621E1C4CDE}" destId="{02B4AE75-ABE9-42E9-A1AE-AD98368F7787}" srcOrd="4" destOrd="0" presId="urn:microsoft.com/office/officeart/2018/2/layout/IconLabelDescriptionList"/>
    <dgm:cxn modelId="{1689F356-BD1D-4D3E-BD04-580E77160E7E}" type="presParOf" srcId="{DE1CFCCC-AA39-4E6C-8F8C-B72705B854A7}" destId="{00951277-3592-464A-A6AB-E3A50CCD1426}" srcOrd="1" destOrd="0" presId="urn:microsoft.com/office/officeart/2018/2/layout/IconLabelDescriptionList"/>
    <dgm:cxn modelId="{B661ACF9-0D75-453F-A650-EC1B7E9AB49E}" type="presParOf" srcId="{DE1CFCCC-AA39-4E6C-8F8C-B72705B854A7}" destId="{31A4BFB6-2DAE-4E9A-BBAE-1BC595E04405}" srcOrd="2" destOrd="0" presId="urn:microsoft.com/office/officeart/2018/2/layout/IconLabelDescriptionList"/>
    <dgm:cxn modelId="{7241B490-8E56-4568-AF03-08078D60615A}" type="presParOf" srcId="{31A4BFB6-2DAE-4E9A-BBAE-1BC595E04405}" destId="{CBB75E5F-46B6-4A98-99ED-99B69F10D74E}" srcOrd="0" destOrd="0" presId="urn:microsoft.com/office/officeart/2018/2/layout/IconLabelDescriptionList"/>
    <dgm:cxn modelId="{C727E58F-6B18-40FD-8B8A-7F7E17F3ABAA}" type="presParOf" srcId="{31A4BFB6-2DAE-4E9A-BBAE-1BC595E04405}" destId="{ABD441D3-1DFD-49A1-B409-BE0AED65BCCA}" srcOrd="1" destOrd="0" presId="urn:microsoft.com/office/officeart/2018/2/layout/IconLabelDescriptionList"/>
    <dgm:cxn modelId="{B6A1A00C-3B98-4FA9-9FD2-1970033D11CA}" type="presParOf" srcId="{31A4BFB6-2DAE-4E9A-BBAE-1BC595E04405}" destId="{C579A457-FA34-46A2-AEA3-D923D4539F1E}" srcOrd="2" destOrd="0" presId="urn:microsoft.com/office/officeart/2018/2/layout/IconLabelDescriptionList"/>
    <dgm:cxn modelId="{CA907E99-01C9-4DC8-A68C-A3F909DA8A6C}" type="presParOf" srcId="{31A4BFB6-2DAE-4E9A-BBAE-1BC595E04405}" destId="{05020A8A-4811-4A69-960B-194D0E996182}" srcOrd="3" destOrd="0" presId="urn:microsoft.com/office/officeart/2018/2/layout/IconLabelDescriptionList"/>
    <dgm:cxn modelId="{D089B981-860B-497F-8558-D2E227446451}" type="presParOf" srcId="{31A4BFB6-2DAE-4E9A-BBAE-1BC595E04405}" destId="{67E35779-28C3-46A5-9582-A776CF7DBEC1}" srcOrd="4" destOrd="0" presId="urn:microsoft.com/office/officeart/2018/2/layout/IconLabelDescriptionList"/>
    <dgm:cxn modelId="{6DBF5711-B0B5-4F22-BDF8-06DEFDC39C25}" type="presParOf" srcId="{DE1CFCCC-AA39-4E6C-8F8C-B72705B854A7}" destId="{B7DB65EE-8372-4C7C-B241-A286463EC591}" srcOrd="3" destOrd="0" presId="urn:microsoft.com/office/officeart/2018/2/layout/IconLabelDescriptionList"/>
    <dgm:cxn modelId="{64F33D70-E832-4057-BAD8-54060468450A}" type="presParOf" srcId="{DE1CFCCC-AA39-4E6C-8F8C-B72705B854A7}" destId="{93B6D53F-43F8-44CD-95B4-17998D2B9E65}" srcOrd="4" destOrd="0" presId="urn:microsoft.com/office/officeart/2018/2/layout/IconLabelDescriptionList"/>
    <dgm:cxn modelId="{0DBF4ECB-62FD-4C4E-89DC-44AD8E5B8918}" type="presParOf" srcId="{93B6D53F-43F8-44CD-95B4-17998D2B9E65}" destId="{49AE45AA-BA29-4548-90E4-3B1200D136A7}" srcOrd="0" destOrd="0" presId="urn:microsoft.com/office/officeart/2018/2/layout/IconLabelDescriptionList"/>
    <dgm:cxn modelId="{FC9AC212-D6B1-4EAF-9C9E-5E3B137DCFA5}" type="presParOf" srcId="{93B6D53F-43F8-44CD-95B4-17998D2B9E65}" destId="{63B68E74-C80F-4425-9616-04B88E193BA4}" srcOrd="1" destOrd="0" presId="urn:microsoft.com/office/officeart/2018/2/layout/IconLabelDescriptionList"/>
    <dgm:cxn modelId="{AAA62157-CEB8-47D4-8070-AF71901218F7}" type="presParOf" srcId="{93B6D53F-43F8-44CD-95B4-17998D2B9E65}" destId="{1539C49F-1BCD-4CAF-A2CB-C018527A04BF}" srcOrd="2" destOrd="0" presId="urn:microsoft.com/office/officeart/2018/2/layout/IconLabelDescriptionList"/>
    <dgm:cxn modelId="{8BE7FB9D-A741-4D9E-A446-B33DC520AC39}" type="presParOf" srcId="{93B6D53F-43F8-44CD-95B4-17998D2B9E65}" destId="{8D64EA96-C64F-4B09-88D4-23D74742483D}" srcOrd="3" destOrd="0" presId="urn:microsoft.com/office/officeart/2018/2/layout/IconLabelDescriptionList"/>
    <dgm:cxn modelId="{89A00946-3D9D-421D-84D2-F3A05E12A668}" type="presParOf" srcId="{93B6D53F-43F8-44CD-95B4-17998D2B9E65}" destId="{A7008750-98B0-4C7C-9E24-0F9F8B1322F0}" srcOrd="4" destOrd="0" presId="urn:microsoft.com/office/officeart/2018/2/layout/IconLabelDescriptionList"/>
    <dgm:cxn modelId="{0EDFB3DA-0433-4635-8097-A155B79EF9FC}" type="presParOf" srcId="{DE1CFCCC-AA39-4E6C-8F8C-B72705B854A7}" destId="{D33B9D2F-AE8D-4904-A0FC-C2716B4762A3}" srcOrd="5" destOrd="0" presId="urn:microsoft.com/office/officeart/2018/2/layout/IconLabelDescriptionList"/>
    <dgm:cxn modelId="{25495F73-D808-4C76-8024-3F6781B5B484}" type="presParOf" srcId="{DE1CFCCC-AA39-4E6C-8F8C-B72705B854A7}" destId="{F9DEAB12-2FD3-457B-BEDA-2AF26C63C431}" srcOrd="6" destOrd="0" presId="urn:microsoft.com/office/officeart/2018/2/layout/IconLabelDescriptionList"/>
    <dgm:cxn modelId="{2CFEC004-1172-4EEF-B99F-E41931999196}" type="presParOf" srcId="{F9DEAB12-2FD3-457B-BEDA-2AF26C63C431}" destId="{1C1F27AD-7CEB-42A2-B474-A9995D1F74FE}" srcOrd="0" destOrd="0" presId="urn:microsoft.com/office/officeart/2018/2/layout/IconLabelDescriptionList"/>
    <dgm:cxn modelId="{A7FA0C66-06A0-40C5-97BF-B8CCF2F8E89B}" type="presParOf" srcId="{F9DEAB12-2FD3-457B-BEDA-2AF26C63C431}" destId="{DA1E0053-E9C7-4308-8D31-1EE41DB7BFF4}" srcOrd="1" destOrd="0" presId="urn:microsoft.com/office/officeart/2018/2/layout/IconLabelDescriptionList"/>
    <dgm:cxn modelId="{DD05FB8C-EF9D-4A41-BD66-C1AF20A252EE}" type="presParOf" srcId="{F9DEAB12-2FD3-457B-BEDA-2AF26C63C431}" destId="{2E0942ED-3BED-4BAD-9A4E-B027477586BB}" srcOrd="2" destOrd="0" presId="urn:microsoft.com/office/officeart/2018/2/layout/IconLabelDescriptionList"/>
    <dgm:cxn modelId="{FCF3095D-D8DA-4909-AE32-8ACDCEBC3E84}" type="presParOf" srcId="{F9DEAB12-2FD3-457B-BEDA-2AF26C63C431}" destId="{0A7BA645-3FAD-41D6-9378-BF95262743D2}" srcOrd="3" destOrd="0" presId="urn:microsoft.com/office/officeart/2018/2/layout/IconLabelDescriptionList"/>
    <dgm:cxn modelId="{1E5EC67C-F42A-4150-88D6-271DC3C6D3FB}" type="presParOf" srcId="{F9DEAB12-2FD3-457B-BEDA-2AF26C63C431}" destId="{05D84ADC-547A-453E-BC30-E7D07DC26C83}" srcOrd="4" destOrd="0" presId="urn:microsoft.com/office/officeart/2018/2/layout/IconLabelDescriptionList"/>
    <dgm:cxn modelId="{15A15532-C6F1-4CCB-8EC4-8618B6F0961B}" type="presParOf" srcId="{DE1CFCCC-AA39-4E6C-8F8C-B72705B854A7}" destId="{C1349FE2-E4AB-4C74-9891-46FD495BD18C}" srcOrd="7" destOrd="0" presId="urn:microsoft.com/office/officeart/2018/2/layout/IconLabelDescriptionList"/>
    <dgm:cxn modelId="{64C4E016-7328-4466-AC9D-2B0C170D1ACB}" type="presParOf" srcId="{DE1CFCCC-AA39-4E6C-8F8C-B72705B854A7}" destId="{3C59BA29-0864-4FA6-A9CC-446F69A3D4D6}" srcOrd="8" destOrd="0" presId="urn:microsoft.com/office/officeart/2018/2/layout/IconLabelDescriptionList"/>
    <dgm:cxn modelId="{A8A3240A-DE00-4EB2-B3A5-EBCA9ABF066F}" type="presParOf" srcId="{3C59BA29-0864-4FA6-A9CC-446F69A3D4D6}" destId="{E4640A51-DC58-4558-9829-2321155D61C6}" srcOrd="0" destOrd="0" presId="urn:microsoft.com/office/officeart/2018/2/layout/IconLabelDescriptionList"/>
    <dgm:cxn modelId="{66F8971F-D57D-45C4-9B7C-E09C38003CA8}" type="presParOf" srcId="{3C59BA29-0864-4FA6-A9CC-446F69A3D4D6}" destId="{F836335C-BF34-499E-90D7-B7A6FEB26592}" srcOrd="1" destOrd="0" presId="urn:microsoft.com/office/officeart/2018/2/layout/IconLabelDescriptionList"/>
    <dgm:cxn modelId="{1BC7723B-7886-42ED-A6D3-F918DE3B213C}" type="presParOf" srcId="{3C59BA29-0864-4FA6-A9CC-446F69A3D4D6}" destId="{BC788520-CB03-4BA0-A739-ED8EDC02A438}" srcOrd="2" destOrd="0" presId="urn:microsoft.com/office/officeart/2018/2/layout/IconLabelDescriptionList"/>
    <dgm:cxn modelId="{04AC4EF0-3B6E-4B8D-8FD8-00D4ED41E73C}" type="presParOf" srcId="{3C59BA29-0864-4FA6-A9CC-446F69A3D4D6}" destId="{DC1BAFF7-417D-4342-BEAB-6A9C4A2E7D74}" srcOrd="3" destOrd="0" presId="urn:microsoft.com/office/officeart/2018/2/layout/IconLabelDescriptionList"/>
    <dgm:cxn modelId="{D3F3FFCB-7C60-4F34-B011-4A83EC6CAA6C}" type="presParOf" srcId="{3C59BA29-0864-4FA6-A9CC-446F69A3D4D6}" destId="{51FC53FC-82A6-4A45-AC1D-D6C004166D1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21C4D7-A70A-4B4E-94AE-C4C61F5A4100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1B7AFA0-F273-4B94-B211-B51F8E0FA56F}">
      <dgm:prSet/>
      <dgm:spPr/>
      <dgm:t>
        <a:bodyPr/>
        <a:lstStyle/>
        <a:p>
          <a:r>
            <a:rPr lang="en-GB"/>
            <a:t>Build connections </a:t>
          </a:r>
          <a:endParaRPr lang="en-US"/>
        </a:p>
      </dgm:t>
    </dgm:pt>
    <dgm:pt modelId="{50B060A1-3137-4831-ADBD-53EB2C4800B1}" type="parTrans" cxnId="{82D86EE1-2F9A-4704-932B-3A1F402E01E6}">
      <dgm:prSet/>
      <dgm:spPr/>
      <dgm:t>
        <a:bodyPr/>
        <a:lstStyle/>
        <a:p>
          <a:endParaRPr lang="en-US"/>
        </a:p>
      </dgm:t>
    </dgm:pt>
    <dgm:pt modelId="{2FF6CD29-5340-4C30-ACD7-396A905AEE24}" type="sibTrans" cxnId="{82D86EE1-2F9A-4704-932B-3A1F402E01E6}">
      <dgm:prSet/>
      <dgm:spPr/>
      <dgm:t>
        <a:bodyPr/>
        <a:lstStyle/>
        <a:p>
          <a:endParaRPr lang="en-US"/>
        </a:p>
      </dgm:t>
    </dgm:pt>
    <dgm:pt modelId="{89324097-2709-4A66-898B-9BF22B508FCC}">
      <dgm:prSet/>
      <dgm:spPr/>
      <dgm:t>
        <a:bodyPr/>
        <a:lstStyle/>
        <a:p>
          <a:r>
            <a:rPr lang="en-GB"/>
            <a:t>30/60/90 check in and stay meetings</a:t>
          </a:r>
          <a:endParaRPr lang="en-US"/>
        </a:p>
      </dgm:t>
    </dgm:pt>
    <dgm:pt modelId="{1BA2DC1D-B089-4B02-B846-D747260093E3}" type="parTrans" cxnId="{EC0F88C7-5362-4998-86E4-998C9F01C0E2}">
      <dgm:prSet/>
      <dgm:spPr/>
      <dgm:t>
        <a:bodyPr/>
        <a:lstStyle/>
        <a:p>
          <a:endParaRPr lang="en-US"/>
        </a:p>
      </dgm:t>
    </dgm:pt>
    <dgm:pt modelId="{FB9CD2AC-B8A0-4D15-AB2D-F8BFB787DAAC}" type="sibTrans" cxnId="{EC0F88C7-5362-4998-86E4-998C9F01C0E2}">
      <dgm:prSet/>
      <dgm:spPr/>
      <dgm:t>
        <a:bodyPr/>
        <a:lstStyle/>
        <a:p>
          <a:endParaRPr lang="en-US"/>
        </a:p>
      </dgm:t>
    </dgm:pt>
    <dgm:pt modelId="{78DFD183-4460-4127-9DD4-CCA2E5A48573}">
      <dgm:prSet/>
      <dgm:spPr/>
      <dgm:t>
        <a:bodyPr/>
        <a:lstStyle/>
        <a:p>
          <a:r>
            <a:rPr lang="en-GB" dirty="0"/>
            <a:t>Identify those who are hungry </a:t>
          </a:r>
          <a:endParaRPr lang="en-US" dirty="0"/>
        </a:p>
      </dgm:t>
    </dgm:pt>
    <dgm:pt modelId="{031ED2DB-F981-4E8F-9516-D292B91F915D}" type="parTrans" cxnId="{246D4DDD-CCAB-4FA2-B2AC-6DB71BFED7FD}">
      <dgm:prSet/>
      <dgm:spPr/>
      <dgm:t>
        <a:bodyPr/>
        <a:lstStyle/>
        <a:p>
          <a:endParaRPr lang="en-US"/>
        </a:p>
      </dgm:t>
    </dgm:pt>
    <dgm:pt modelId="{4FFA6CBF-3A76-4110-9819-7794A8168D07}" type="sibTrans" cxnId="{246D4DDD-CCAB-4FA2-B2AC-6DB71BFED7FD}">
      <dgm:prSet/>
      <dgm:spPr/>
      <dgm:t>
        <a:bodyPr/>
        <a:lstStyle/>
        <a:p>
          <a:endParaRPr lang="en-US"/>
        </a:p>
      </dgm:t>
    </dgm:pt>
    <dgm:pt modelId="{61996D30-BEF9-4DC9-AB02-6516EE2AC851}">
      <dgm:prSet/>
      <dgm:spPr/>
      <dgm:t>
        <a:bodyPr/>
        <a:lstStyle/>
        <a:p>
          <a:r>
            <a:rPr lang="en-GB"/>
            <a:t>Career path - if you advertise it, fulfil it </a:t>
          </a:r>
          <a:endParaRPr lang="en-US"/>
        </a:p>
      </dgm:t>
    </dgm:pt>
    <dgm:pt modelId="{ABA47798-D8BE-432F-8118-F0C56998E718}" type="parTrans" cxnId="{5783C742-6534-4817-ACD8-B91519E5C224}">
      <dgm:prSet/>
      <dgm:spPr/>
      <dgm:t>
        <a:bodyPr/>
        <a:lstStyle/>
        <a:p>
          <a:endParaRPr lang="en-US"/>
        </a:p>
      </dgm:t>
    </dgm:pt>
    <dgm:pt modelId="{D749D011-463B-423C-A4F8-63DA340461ED}" type="sibTrans" cxnId="{5783C742-6534-4817-ACD8-B91519E5C224}">
      <dgm:prSet/>
      <dgm:spPr/>
      <dgm:t>
        <a:bodyPr/>
        <a:lstStyle/>
        <a:p>
          <a:endParaRPr lang="en-US"/>
        </a:p>
      </dgm:t>
    </dgm:pt>
    <dgm:pt modelId="{2A06926C-C991-4B84-B61C-26F83A8124C9}">
      <dgm:prSet/>
      <dgm:spPr/>
      <dgm:t>
        <a:bodyPr/>
        <a:lstStyle/>
        <a:p>
          <a:r>
            <a:rPr lang="en-US"/>
            <a:t>Focus on development </a:t>
          </a:r>
        </a:p>
      </dgm:t>
    </dgm:pt>
    <dgm:pt modelId="{2D80C13A-BA43-4AD4-B123-E56CDFFC058E}" type="parTrans" cxnId="{B54FD00B-0BA5-47E8-9B8C-6D2F6891A71B}">
      <dgm:prSet/>
      <dgm:spPr/>
      <dgm:t>
        <a:bodyPr/>
        <a:lstStyle/>
        <a:p>
          <a:endParaRPr lang="en-US"/>
        </a:p>
      </dgm:t>
    </dgm:pt>
    <dgm:pt modelId="{2C269D9F-2550-43B2-BF55-304EBF4DF2FF}" type="sibTrans" cxnId="{B54FD00B-0BA5-47E8-9B8C-6D2F6891A71B}">
      <dgm:prSet/>
      <dgm:spPr/>
      <dgm:t>
        <a:bodyPr/>
        <a:lstStyle/>
        <a:p>
          <a:endParaRPr lang="en-US"/>
        </a:p>
      </dgm:t>
    </dgm:pt>
    <dgm:pt modelId="{6FEDC755-FD5A-4F18-9A48-D3BF9D7A4F19}">
      <dgm:prSet/>
      <dgm:spPr/>
      <dgm:t>
        <a:bodyPr/>
        <a:lstStyle/>
        <a:p>
          <a:r>
            <a:rPr lang="en-GB"/>
            <a:t>Manage culture </a:t>
          </a:r>
          <a:endParaRPr lang="en-US"/>
        </a:p>
      </dgm:t>
    </dgm:pt>
    <dgm:pt modelId="{EDDEC9A4-46E5-4716-A863-1ED4992EFB14}" type="parTrans" cxnId="{8B6AD134-24D4-4C98-B291-6380F94464A3}">
      <dgm:prSet/>
      <dgm:spPr/>
      <dgm:t>
        <a:bodyPr/>
        <a:lstStyle/>
        <a:p>
          <a:endParaRPr lang="en-US"/>
        </a:p>
      </dgm:t>
    </dgm:pt>
    <dgm:pt modelId="{ECACB8BE-0A10-4693-83FC-0230DE1D93B9}" type="sibTrans" cxnId="{8B6AD134-24D4-4C98-B291-6380F94464A3}">
      <dgm:prSet/>
      <dgm:spPr/>
      <dgm:t>
        <a:bodyPr/>
        <a:lstStyle/>
        <a:p>
          <a:endParaRPr lang="en-US"/>
        </a:p>
      </dgm:t>
    </dgm:pt>
    <dgm:pt modelId="{6E227B44-4760-4C48-A186-5641928F726E}">
      <dgm:prSet/>
      <dgm:spPr/>
      <dgm:t>
        <a:bodyPr/>
        <a:lstStyle/>
        <a:p>
          <a:r>
            <a:rPr lang="en-GB"/>
            <a:t>Increase net promoter score </a:t>
          </a:r>
          <a:endParaRPr lang="en-US"/>
        </a:p>
      </dgm:t>
    </dgm:pt>
    <dgm:pt modelId="{EAA61B75-E60F-4F38-82C9-CBBCE245E008}" type="parTrans" cxnId="{CCD9C8D0-3F7D-41FD-BAAC-9EB2C658B393}">
      <dgm:prSet/>
      <dgm:spPr/>
      <dgm:t>
        <a:bodyPr/>
        <a:lstStyle/>
        <a:p>
          <a:endParaRPr lang="en-US"/>
        </a:p>
      </dgm:t>
    </dgm:pt>
    <dgm:pt modelId="{665DE249-629E-4E73-92E1-24E00024AE78}" type="sibTrans" cxnId="{CCD9C8D0-3F7D-41FD-BAAC-9EB2C658B393}">
      <dgm:prSet/>
      <dgm:spPr/>
      <dgm:t>
        <a:bodyPr/>
        <a:lstStyle/>
        <a:p>
          <a:endParaRPr lang="en-US"/>
        </a:p>
      </dgm:t>
    </dgm:pt>
    <dgm:pt modelId="{3274207C-F20A-4FC9-B4D6-2DC79BFC1080}">
      <dgm:prSet/>
      <dgm:spPr/>
      <dgm:t>
        <a:bodyPr/>
        <a:lstStyle/>
        <a:p>
          <a:r>
            <a:rPr lang="en-US"/>
            <a:t>Current employees are best recruiters </a:t>
          </a:r>
        </a:p>
      </dgm:t>
    </dgm:pt>
    <dgm:pt modelId="{B437E1DB-0CC1-4D30-82E3-2F246A2BC946}" type="parTrans" cxnId="{0C7F79B8-0EFC-4969-B347-0D0AB7DD3E01}">
      <dgm:prSet/>
      <dgm:spPr/>
      <dgm:t>
        <a:bodyPr/>
        <a:lstStyle/>
        <a:p>
          <a:endParaRPr lang="en-US"/>
        </a:p>
      </dgm:t>
    </dgm:pt>
    <dgm:pt modelId="{33E71BDA-AEB8-4DE2-9F08-9BF0508B9519}" type="sibTrans" cxnId="{0C7F79B8-0EFC-4969-B347-0D0AB7DD3E01}">
      <dgm:prSet/>
      <dgm:spPr/>
      <dgm:t>
        <a:bodyPr/>
        <a:lstStyle/>
        <a:p>
          <a:endParaRPr lang="en-US"/>
        </a:p>
      </dgm:t>
    </dgm:pt>
    <dgm:pt modelId="{55EC7D0D-DAA6-4019-9878-AB805FDD4AF1}">
      <dgm:prSet/>
      <dgm:spPr/>
      <dgm:t>
        <a:bodyPr/>
        <a:lstStyle/>
        <a:p>
          <a:r>
            <a:rPr lang="en-GB" dirty="0"/>
            <a:t>Provide excellent Orientation </a:t>
          </a:r>
          <a:endParaRPr lang="en-US" dirty="0"/>
        </a:p>
      </dgm:t>
    </dgm:pt>
    <dgm:pt modelId="{695D862B-0C49-43B6-8D00-50013758ABA0}" type="parTrans" cxnId="{5A98103B-230C-4CD4-825D-EBAC6757DF5A}">
      <dgm:prSet/>
      <dgm:spPr/>
      <dgm:t>
        <a:bodyPr/>
        <a:lstStyle/>
        <a:p>
          <a:endParaRPr lang="en-US"/>
        </a:p>
      </dgm:t>
    </dgm:pt>
    <dgm:pt modelId="{2C6FAB64-E769-4ECF-9A3A-143F452C4D6F}" type="sibTrans" cxnId="{5A98103B-230C-4CD4-825D-EBAC6757DF5A}">
      <dgm:prSet/>
      <dgm:spPr/>
      <dgm:t>
        <a:bodyPr/>
        <a:lstStyle/>
        <a:p>
          <a:endParaRPr lang="en-US"/>
        </a:p>
      </dgm:t>
    </dgm:pt>
    <dgm:pt modelId="{0D568FC7-982B-4CA6-8410-34EF93161129}">
      <dgm:prSet/>
      <dgm:spPr/>
      <dgm:t>
        <a:bodyPr/>
        <a:lstStyle/>
        <a:p>
          <a:r>
            <a:rPr lang="en-GB" dirty="0"/>
            <a:t>Formalize – checklist and timeline</a:t>
          </a:r>
          <a:endParaRPr lang="en-US" dirty="0"/>
        </a:p>
      </dgm:t>
    </dgm:pt>
    <dgm:pt modelId="{2D3B7CC9-A623-4462-9CE5-3DAC66A3EB1F}" type="parTrans" cxnId="{5E130F54-135D-4FD8-846F-C8ED082BA9C2}">
      <dgm:prSet/>
      <dgm:spPr/>
      <dgm:t>
        <a:bodyPr/>
        <a:lstStyle/>
        <a:p>
          <a:endParaRPr lang="en-US"/>
        </a:p>
      </dgm:t>
    </dgm:pt>
    <dgm:pt modelId="{C21198F7-EB24-4FE8-9E33-5FAFD664A6D8}" type="sibTrans" cxnId="{5E130F54-135D-4FD8-846F-C8ED082BA9C2}">
      <dgm:prSet/>
      <dgm:spPr/>
      <dgm:t>
        <a:bodyPr/>
        <a:lstStyle/>
        <a:p>
          <a:endParaRPr lang="en-US"/>
        </a:p>
      </dgm:t>
    </dgm:pt>
    <dgm:pt modelId="{B046A58A-08FD-4004-8C4B-8DB71F7D07EF}">
      <dgm:prSet/>
      <dgm:spPr/>
      <dgm:t>
        <a:bodyPr/>
        <a:lstStyle/>
        <a:p>
          <a:r>
            <a:rPr lang="en-GB" dirty="0"/>
            <a:t>Assigned preceptor</a:t>
          </a:r>
          <a:endParaRPr lang="en-US" dirty="0"/>
        </a:p>
      </dgm:t>
    </dgm:pt>
    <dgm:pt modelId="{95499FE6-E8FE-490D-B646-813D1167AFFB}" type="parTrans" cxnId="{CD800C3A-7F0A-4F02-87B8-A15B70DAF3A8}">
      <dgm:prSet/>
      <dgm:spPr/>
      <dgm:t>
        <a:bodyPr/>
        <a:lstStyle/>
        <a:p>
          <a:endParaRPr lang="en-US"/>
        </a:p>
      </dgm:t>
    </dgm:pt>
    <dgm:pt modelId="{5880F9B8-3C28-4D20-9689-A2D999EB3D85}" type="sibTrans" cxnId="{CD800C3A-7F0A-4F02-87B8-A15B70DAF3A8}">
      <dgm:prSet/>
      <dgm:spPr/>
      <dgm:t>
        <a:bodyPr/>
        <a:lstStyle/>
        <a:p>
          <a:endParaRPr lang="en-US"/>
        </a:p>
      </dgm:t>
    </dgm:pt>
    <dgm:pt modelId="{0AF2F7EE-E942-4A5E-9BA3-792EDA956732}" type="pres">
      <dgm:prSet presAssocID="{CD21C4D7-A70A-4B4E-94AE-C4C61F5A4100}" presName="linear" presStyleCnt="0">
        <dgm:presLayoutVars>
          <dgm:dir/>
          <dgm:animLvl val="lvl"/>
          <dgm:resizeHandles val="exact"/>
        </dgm:presLayoutVars>
      </dgm:prSet>
      <dgm:spPr/>
    </dgm:pt>
    <dgm:pt modelId="{BD2F3F24-856A-4A03-87DC-828EA7296C00}" type="pres">
      <dgm:prSet presAssocID="{51B7AFA0-F273-4B94-B211-B51F8E0FA56F}" presName="parentLin" presStyleCnt="0"/>
      <dgm:spPr/>
    </dgm:pt>
    <dgm:pt modelId="{BBFA1CCC-6B29-4FD2-86DD-B436744221F6}" type="pres">
      <dgm:prSet presAssocID="{51B7AFA0-F273-4B94-B211-B51F8E0FA56F}" presName="parentLeftMargin" presStyleLbl="node1" presStyleIdx="0" presStyleCnt="4"/>
      <dgm:spPr/>
    </dgm:pt>
    <dgm:pt modelId="{59039624-3052-4286-BCC3-7A34B8EC24C1}" type="pres">
      <dgm:prSet presAssocID="{51B7AFA0-F273-4B94-B211-B51F8E0FA56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5BCE1B-4AE3-4AAE-9A45-F6FEBBCF9483}" type="pres">
      <dgm:prSet presAssocID="{51B7AFA0-F273-4B94-B211-B51F8E0FA56F}" presName="negativeSpace" presStyleCnt="0"/>
      <dgm:spPr/>
    </dgm:pt>
    <dgm:pt modelId="{9C0F5CB8-E70A-4DDE-8B19-3B9B7F1FDBCD}" type="pres">
      <dgm:prSet presAssocID="{51B7AFA0-F273-4B94-B211-B51F8E0FA56F}" presName="childText" presStyleLbl="conFgAcc1" presStyleIdx="0" presStyleCnt="4">
        <dgm:presLayoutVars>
          <dgm:bulletEnabled val="1"/>
        </dgm:presLayoutVars>
      </dgm:prSet>
      <dgm:spPr/>
    </dgm:pt>
    <dgm:pt modelId="{879B044E-1B45-43D9-8282-7F53DCD41094}" type="pres">
      <dgm:prSet presAssocID="{2FF6CD29-5340-4C30-ACD7-396A905AEE24}" presName="spaceBetweenRectangles" presStyleCnt="0"/>
      <dgm:spPr/>
    </dgm:pt>
    <dgm:pt modelId="{32989103-94A8-4C20-9ED2-AAC87A4C5369}" type="pres">
      <dgm:prSet presAssocID="{78DFD183-4460-4127-9DD4-CCA2E5A48573}" presName="parentLin" presStyleCnt="0"/>
      <dgm:spPr/>
    </dgm:pt>
    <dgm:pt modelId="{BD637A9C-32F3-41B1-8B06-004038E27DA9}" type="pres">
      <dgm:prSet presAssocID="{78DFD183-4460-4127-9DD4-CCA2E5A48573}" presName="parentLeftMargin" presStyleLbl="node1" presStyleIdx="0" presStyleCnt="4"/>
      <dgm:spPr/>
    </dgm:pt>
    <dgm:pt modelId="{54FBBD18-7B77-49DC-A556-5C5F24003A9E}" type="pres">
      <dgm:prSet presAssocID="{78DFD183-4460-4127-9DD4-CCA2E5A4857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3515C4C-2C91-495C-AEFE-1D64517FB016}" type="pres">
      <dgm:prSet presAssocID="{78DFD183-4460-4127-9DD4-CCA2E5A48573}" presName="negativeSpace" presStyleCnt="0"/>
      <dgm:spPr/>
    </dgm:pt>
    <dgm:pt modelId="{8682854B-F579-4AE8-9E3B-001239EFABE0}" type="pres">
      <dgm:prSet presAssocID="{78DFD183-4460-4127-9DD4-CCA2E5A48573}" presName="childText" presStyleLbl="conFgAcc1" presStyleIdx="1" presStyleCnt="4">
        <dgm:presLayoutVars>
          <dgm:bulletEnabled val="1"/>
        </dgm:presLayoutVars>
      </dgm:prSet>
      <dgm:spPr/>
    </dgm:pt>
    <dgm:pt modelId="{ADCDA233-E71C-4B4E-B2EE-F545C234ACE6}" type="pres">
      <dgm:prSet presAssocID="{4FFA6CBF-3A76-4110-9819-7794A8168D07}" presName="spaceBetweenRectangles" presStyleCnt="0"/>
      <dgm:spPr/>
    </dgm:pt>
    <dgm:pt modelId="{ECC6741D-7B15-4E1E-8C21-4B4F77550EF9}" type="pres">
      <dgm:prSet presAssocID="{6FEDC755-FD5A-4F18-9A48-D3BF9D7A4F19}" presName="parentLin" presStyleCnt="0"/>
      <dgm:spPr/>
    </dgm:pt>
    <dgm:pt modelId="{E3E74886-65BA-41DC-BAB2-DAD99878B500}" type="pres">
      <dgm:prSet presAssocID="{6FEDC755-FD5A-4F18-9A48-D3BF9D7A4F19}" presName="parentLeftMargin" presStyleLbl="node1" presStyleIdx="1" presStyleCnt="4"/>
      <dgm:spPr/>
    </dgm:pt>
    <dgm:pt modelId="{6CD52C5D-CDC1-4EAE-A0C7-4C7A6EDE4341}" type="pres">
      <dgm:prSet presAssocID="{6FEDC755-FD5A-4F18-9A48-D3BF9D7A4F1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430C060-73FA-4238-9707-AD24B6AAE079}" type="pres">
      <dgm:prSet presAssocID="{6FEDC755-FD5A-4F18-9A48-D3BF9D7A4F19}" presName="negativeSpace" presStyleCnt="0"/>
      <dgm:spPr/>
    </dgm:pt>
    <dgm:pt modelId="{D130ED1B-D143-43C1-9B7B-D26CD83F648F}" type="pres">
      <dgm:prSet presAssocID="{6FEDC755-FD5A-4F18-9A48-D3BF9D7A4F19}" presName="childText" presStyleLbl="conFgAcc1" presStyleIdx="2" presStyleCnt="4">
        <dgm:presLayoutVars>
          <dgm:bulletEnabled val="1"/>
        </dgm:presLayoutVars>
      </dgm:prSet>
      <dgm:spPr/>
    </dgm:pt>
    <dgm:pt modelId="{4EE0603F-9EF6-4F08-90F0-28AE50C4E788}" type="pres">
      <dgm:prSet presAssocID="{ECACB8BE-0A10-4693-83FC-0230DE1D93B9}" presName="spaceBetweenRectangles" presStyleCnt="0"/>
      <dgm:spPr/>
    </dgm:pt>
    <dgm:pt modelId="{4BEEA014-543F-49C4-8951-EF817ECD0AF1}" type="pres">
      <dgm:prSet presAssocID="{55EC7D0D-DAA6-4019-9878-AB805FDD4AF1}" presName="parentLin" presStyleCnt="0"/>
      <dgm:spPr/>
    </dgm:pt>
    <dgm:pt modelId="{8583BB21-3D51-44C2-B5D0-86B88869AE2F}" type="pres">
      <dgm:prSet presAssocID="{55EC7D0D-DAA6-4019-9878-AB805FDD4AF1}" presName="parentLeftMargin" presStyleLbl="node1" presStyleIdx="2" presStyleCnt="4"/>
      <dgm:spPr/>
    </dgm:pt>
    <dgm:pt modelId="{7B9B6F5D-856B-4A5D-9D0D-A580D7B8EFD3}" type="pres">
      <dgm:prSet presAssocID="{55EC7D0D-DAA6-4019-9878-AB805FDD4AF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1004A8F-99FC-4149-B860-62E6C59E0B71}" type="pres">
      <dgm:prSet presAssocID="{55EC7D0D-DAA6-4019-9878-AB805FDD4AF1}" presName="negativeSpace" presStyleCnt="0"/>
      <dgm:spPr/>
    </dgm:pt>
    <dgm:pt modelId="{B3050B7B-BC41-4279-808E-970AA4E3ED6E}" type="pres">
      <dgm:prSet presAssocID="{55EC7D0D-DAA6-4019-9878-AB805FDD4AF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54FD00B-0BA5-47E8-9B8C-6D2F6891A71B}" srcId="{78DFD183-4460-4127-9DD4-CCA2E5A48573}" destId="{2A06926C-C991-4B84-B61C-26F83A8124C9}" srcOrd="1" destOrd="0" parTransId="{2D80C13A-BA43-4AD4-B123-E56CDFFC058E}" sibTransId="{2C269D9F-2550-43B2-BF55-304EBF4DF2FF}"/>
    <dgm:cxn modelId="{4BEFC910-0AF8-442E-9EC1-44ADD43E3608}" type="presOf" srcId="{78DFD183-4460-4127-9DD4-CCA2E5A48573}" destId="{54FBBD18-7B77-49DC-A556-5C5F24003A9E}" srcOrd="1" destOrd="0" presId="urn:microsoft.com/office/officeart/2005/8/layout/list1"/>
    <dgm:cxn modelId="{FF5D4316-3B37-48AE-A8D8-36BE56BD1BD8}" type="presOf" srcId="{61996D30-BEF9-4DC9-AB02-6516EE2AC851}" destId="{8682854B-F579-4AE8-9E3B-001239EFABE0}" srcOrd="0" destOrd="0" presId="urn:microsoft.com/office/officeart/2005/8/layout/list1"/>
    <dgm:cxn modelId="{8B6AD134-24D4-4C98-B291-6380F94464A3}" srcId="{CD21C4D7-A70A-4B4E-94AE-C4C61F5A4100}" destId="{6FEDC755-FD5A-4F18-9A48-D3BF9D7A4F19}" srcOrd="2" destOrd="0" parTransId="{EDDEC9A4-46E5-4716-A863-1ED4992EFB14}" sibTransId="{ECACB8BE-0A10-4693-83FC-0230DE1D93B9}"/>
    <dgm:cxn modelId="{33A7FC37-18CA-4885-916C-C980BE4DE982}" type="presOf" srcId="{CD21C4D7-A70A-4B4E-94AE-C4C61F5A4100}" destId="{0AF2F7EE-E942-4A5E-9BA3-792EDA956732}" srcOrd="0" destOrd="0" presId="urn:microsoft.com/office/officeart/2005/8/layout/list1"/>
    <dgm:cxn modelId="{CD800C3A-7F0A-4F02-87B8-A15B70DAF3A8}" srcId="{55EC7D0D-DAA6-4019-9878-AB805FDD4AF1}" destId="{B046A58A-08FD-4004-8C4B-8DB71F7D07EF}" srcOrd="1" destOrd="0" parTransId="{95499FE6-E8FE-490D-B646-813D1167AFFB}" sibTransId="{5880F9B8-3C28-4D20-9689-A2D999EB3D85}"/>
    <dgm:cxn modelId="{5A98103B-230C-4CD4-825D-EBAC6757DF5A}" srcId="{CD21C4D7-A70A-4B4E-94AE-C4C61F5A4100}" destId="{55EC7D0D-DAA6-4019-9878-AB805FDD4AF1}" srcOrd="3" destOrd="0" parTransId="{695D862B-0C49-43B6-8D00-50013758ABA0}" sibTransId="{2C6FAB64-E769-4ECF-9A3A-143F452C4D6F}"/>
    <dgm:cxn modelId="{D0411B3B-DB60-40A7-A6EB-B32B8C082105}" type="presOf" srcId="{0D568FC7-982B-4CA6-8410-34EF93161129}" destId="{B3050B7B-BC41-4279-808E-970AA4E3ED6E}" srcOrd="0" destOrd="0" presId="urn:microsoft.com/office/officeart/2005/8/layout/list1"/>
    <dgm:cxn modelId="{5783C742-6534-4817-ACD8-B91519E5C224}" srcId="{78DFD183-4460-4127-9DD4-CCA2E5A48573}" destId="{61996D30-BEF9-4DC9-AB02-6516EE2AC851}" srcOrd="0" destOrd="0" parTransId="{ABA47798-D8BE-432F-8118-F0C56998E718}" sibTransId="{D749D011-463B-423C-A4F8-63DA340461ED}"/>
    <dgm:cxn modelId="{E8260363-0671-4771-989A-2CAE40E4414F}" type="presOf" srcId="{6FEDC755-FD5A-4F18-9A48-D3BF9D7A4F19}" destId="{E3E74886-65BA-41DC-BAB2-DAD99878B500}" srcOrd="0" destOrd="0" presId="urn:microsoft.com/office/officeart/2005/8/layout/list1"/>
    <dgm:cxn modelId="{641F8450-CD6E-4624-B294-2C1F4022D43B}" type="presOf" srcId="{2A06926C-C991-4B84-B61C-26F83A8124C9}" destId="{8682854B-F579-4AE8-9E3B-001239EFABE0}" srcOrd="0" destOrd="1" presId="urn:microsoft.com/office/officeart/2005/8/layout/list1"/>
    <dgm:cxn modelId="{7885C870-1D71-41BC-8B88-08984084F04D}" type="presOf" srcId="{B046A58A-08FD-4004-8C4B-8DB71F7D07EF}" destId="{B3050B7B-BC41-4279-808E-970AA4E3ED6E}" srcOrd="0" destOrd="1" presId="urn:microsoft.com/office/officeart/2005/8/layout/list1"/>
    <dgm:cxn modelId="{5E130F54-135D-4FD8-846F-C8ED082BA9C2}" srcId="{55EC7D0D-DAA6-4019-9878-AB805FDD4AF1}" destId="{0D568FC7-982B-4CA6-8410-34EF93161129}" srcOrd="0" destOrd="0" parTransId="{2D3B7CC9-A623-4462-9CE5-3DAC66A3EB1F}" sibTransId="{C21198F7-EB24-4FE8-9E33-5FAFD664A6D8}"/>
    <dgm:cxn modelId="{6AB61A78-3A8D-4389-95C5-B9D28B4382E8}" type="presOf" srcId="{6E227B44-4760-4C48-A186-5641928F726E}" destId="{D130ED1B-D143-43C1-9B7B-D26CD83F648F}" srcOrd="0" destOrd="0" presId="urn:microsoft.com/office/officeart/2005/8/layout/list1"/>
    <dgm:cxn modelId="{BC4BBC81-37B3-494F-9D8B-1960C59CF145}" type="presOf" srcId="{55EC7D0D-DAA6-4019-9878-AB805FDD4AF1}" destId="{8583BB21-3D51-44C2-B5D0-86B88869AE2F}" srcOrd="0" destOrd="0" presId="urn:microsoft.com/office/officeart/2005/8/layout/list1"/>
    <dgm:cxn modelId="{E1625B85-0163-4E0A-A012-130CC723E055}" type="presOf" srcId="{51B7AFA0-F273-4B94-B211-B51F8E0FA56F}" destId="{BBFA1CCC-6B29-4FD2-86DD-B436744221F6}" srcOrd="0" destOrd="0" presId="urn:microsoft.com/office/officeart/2005/8/layout/list1"/>
    <dgm:cxn modelId="{09434485-1C3B-44B5-A8F4-901DF96479A8}" type="presOf" srcId="{55EC7D0D-DAA6-4019-9878-AB805FDD4AF1}" destId="{7B9B6F5D-856B-4A5D-9D0D-A580D7B8EFD3}" srcOrd="1" destOrd="0" presId="urn:microsoft.com/office/officeart/2005/8/layout/list1"/>
    <dgm:cxn modelId="{17076E94-4509-4AC3-8871-5A418CC9CEBA}" type="presOf" srcId="{6FEDC755-FD5A-4F18-9A48-D3BF9D7A4F19}" destId="{6CD52C5D-CDC1-4EAE-A0C7-4C7A6EDE4341}" srcOrd="1" destOrd="0" presId="urn:microsoft.com/office/officeart/2005/8/layout/list1"/>
    <dgm:cxn modelId="{1C82ECB3-7A1B-4FF7-BE3A-AD295C7F9EAA}" type="presOf" srcId="{78DFD183-4460-4127-9DD4-CCA2E5A48573}" destId="{BD637A9C-32F3-41B1-8B06-004038E27DA9}" srcOrd="0" destOrd="0" presId="urn:microsoft.com/office/officeart/2005/8/layout/list1"/>
    <dgm:cxn modelId="{0C7F79B8-0EFC-4969-B347-0D0AB7DD3E01}" srcId="{6FEDC755-FD5A-4F18-9A48-D3BF9D7A4F19}" destId="{3274207C-F20A-4FC9-B4D6-2DC79BFC1080}" srcOrd="1" destOrd="0" parTransId="{B437E1DB-0CC1-4D30-82E3-2F246A2BC946}" sibTransId="{33E71BDA-AEB8-4DE2-9F08-9BF0508B9519}"/>
    <dgm:cxn modelId="{EC0F88C7-5362-4998-86E4-998C9F01C0E2}" srcId="{51B7AFA0-F273-4B94-B211-B51F8E0FA56F}" destId="{89324097-2709-4A66-898B-9BF22B508FCC}" srcOrd="0" destOrd="0" parTransId="{1BA2DC1D-B089-4B02-B846-D747260093E3}" sibTransId="{FB9CD2AC-B8A0-4D15-AB2D-F8BFB787DAAC}"/>
    <dgm:cxn modelId="{CCD9C8D0-3F7D-41FD-BAAC-9EB2C658B393}" srcId="{6FEDC755-FD5A-4F18-9A48-D3BF9D7A4F19}" destId="{6E227B44-4760-4C48-A186-5641928F726E}" srcOrd="0" destOrd="0" parTransId="{EAA61B75-E60F-4F38-82C9-CBBCE245E008}" sibTransId="{665DE249-629E-4E73-92E1-24E00024AE78}"/>
    <dgm:cxn modelId="{50AC98D4-ED93-4653-B24D-2403324298E5}" type="presOf" srcId="{89324097-2709-4A66-898B-9BF22B508FCC}" destId="{9C0F5CB8-E70A-4DDE-8B19-3B9B7F1FDBCD}" srcOrd="0" destOrd="0" presId="urn:microsoft.com/office/officeart/2005/8/layout/list1"/>
    <dgm:cxn modelId="{246D4DDD-CCAB-4FA2-B2AC-6DB71BFED7FD}" srcId="{CD21C4D7-A70A-4B4E-94AE-C4C61F5A4100}" destId="{78DFD183-4460-4127-9DD4-CCA2E5A48573}" srcOrd="1" destOrd="0" parTransId="{031ED2DB-F981-4E8F-9516-D292B91F915D}" sibTransId="{4FFA6CBF-3A76-4110-9819-7794A8168D07}"/>
    <dgm:cxn modelId="{82D86EE1-2F9A-4704-932B-3A1F402E01E6}" srcId="{CD21C4D7-A70A-4B4E-94AE-C4C61F5A4100}" destId="{51B7AFA0-F273-4B94-B211-B51F8E0FA56F}" srcOrd="0" destOrd="0" parTransId="{50B060A1-3137-4831-ADBD-53EB2C4800B1}" sibTransId="{2FF6CD29-5340-4C30-ACD7-396A905AEE24}"/>
    <dgm:cxn modelId="{BB2EC9E9-EF07-476C-AF36-42409326E4B1}" type="presOf" srcId="{3274207C-F20A-4FC9-B4D6-2DC79BFC1080}" destId="{D130ED1B-D143-43C1-9B7B-D26CD83F648F}" srcOrd="0" destOrd="1" presId="urn:microsoft.com/office/officeart/2005/8/layout/list1"/>
    <dgm:cxn modelId="{5E080AF7-D38D-4485-8798-30F6E8793BB9}" type="presOf" srcId="{51B7AFA0-F273-4B94-B211-B51F8E0FA56F}" destId="{59039624-3052-4286-BCC3-7A34B8EC24C1}" srcOrd="1" destOrd="0" presId="urn:microsoft.com/office/officeart/2005/8/layout/list1"/>
    <dgm:cxn modelId="{6C4026F6-8676-490C-824B-A37B02059FEC}" type="presParOf" srcId="{0AF2F7EE-E942-4A5E-9BA3-792EDA956732}" destId="{BD2F3F24-856A-4A03-87DC-828EA7296C00}" srcOrd="0" destOrd="0" presId="urn:microsoft.com/office/officeart/2005/8/layout/list1"/>
    <dgm:cxn modelId="{8CBDAF90-B5BE-4EE7-9CF0-56CA1EDDCF62}" type="presParOf" srcId="{BD2F3F24-856A-4A03-87DC-828EA7296C00}" destId="{BBFA1CCC-6B29-4FD2-86DD-B436744221F6}" srcOrd="0" destOrd="0" presId="urn:microsoft.com/office/officeart/2005/8/layout/list1"/>
    <dgm:cxn modelId="{B050562D-4CF3-451E-9F38-53F6B9B471AE}" type="presParOf" srcId="{BD2F3F24-856A-4A03-87DC-828EA7296C00}" destId="{59039624-3052-4286-BCC3-7A34B8EC24C1}" srcOrd="1" destOrd="0" presId="urn:microsoft.com/office/officeart/2005/8/layout/list1"/>
    <dgm:cxn modelId="{B083ECF8-9D82-41B8-9F85-541552BE7EF2}" type="presParOf" srcId="{0AF2F7EE-E942-4A5E-9BA3-792EDA956732}" destId="{C55BCE1B-4AE3-4AAE-9A45-F6FEBBCF9483}" srcOrd="1" destOrd="0" presId="urn:microsoft.com/office/officeart/2005/8/layout/list1"/>
    <dgm:cxn modelId="{6C74BDB1-6D58-4923-BF68-929E682EDF4C}" type="presParOf" srcId="{0AF2F7EE-E942-4A5E-9BA3-792EDA956732}" destId="{9C0F5CB8-E70A-4DDE-8B19-3B9B7F1FDBCD}" srcOrd="2" destOrd="0" presId="urn:microsoft.com/office/officeart/2005/8/layout/list1"/>
    <dgm:cxn modelId="{9E4D684A-2869-4CA7-B016-FB4FA192487D}" type="presParOf" srcId="{0AF2F7EE-E942-4A5E-9BA3-792EDA956732}" destId="{879B044E-1B45-43D9-8282-7F53DCD41094}" srcOrd="3" destOrd="0" presId="urn:microsoft.com/office/officeart/2005/8/layout/list1"/>
    <dgm:cxn modelId="{A879DC4D-8695-448E-9772-1A6398632F07}" type="presParOf" srcId="{0AF2F7EE-E942-4A5E-9BA3-792EDA956732}" destId="{32989103-94A8-4C20-9ED2-AAC87A4C5369}" srcOrd="4" destOrd="0" presId="urn:microsoft.com/office/officeart/2005/8/layout/list1"/>
    <dgm:cxn modelId="{CA5135DA-C846-4A67-9B83-5781858E905A}" type="presParOf" srcId="{32989103-94A8-4C20-9ED2-AAC87A4C5369}" destId="{BD637A9C-32F3-41B1-8B06-004038E27DA9}" srcOrd="0" destOrd="0" presId="urn:microsoft.com/office/officeart/2005/8/layout/list1"/>
    <dgm:cxn modelId="{9B89AD5F-93E1-4FAA-8C35-DE977C3C99FD}" type="presParOf" srcId="{32989103-94A8-4C20-9ED2-AAC87A4C5369}" destId="{54FBBD18-7B77-49DC-A556-5C5F24003A9E}" srcOrd="1" destOrd="0" presId="urn:microsoft.com/office/officeart/2005/8/layout/list1"/>
    <dgm:cxn modelId="{66320AC3-D12F-4FBB-A8EE-CBE85CA8B2B6}" type="presParOf" srcId="{0AF2F7EE-E942-4A5E-9BA3-792EDA956732}" destId="{93515C4C-2C91-495C-AEFE-1D64517FB016}" srcOrd="5" destOrd="0" presId="urn:microsoft.com/office/officeart/2005/8/layout/list1"/>
    <dgm:cxn modelId="{2ABBC010-5283-439A-AB4B-B4EA412413BA}" type="presParOf" srcId="{0AF2F7EE-E942-4A5E-9BA3-792EDA956732}" destId="{8682854B-F579-4AE8-9E3B-001239EFABE0}" srcOrd="6" destOrd="0" presId="urn:microsoft.com/office/officeart/2005/8/layout/list1"/>
    <dgm:cxn modelId="{81EB4767-DFCF-4590-A07A-5A1468EC19D9}" type="presParOf" srcId="{0AF2F7EE-E942-4A5E-9BA3-792EDA956732}" destId="{ADCDA233-E71C-4B4E-B2EE-F545C234ACE6}" srcOrd="7" destOrd="0" presId="urn:microsoft.com/office/officeart/2005/8/layout/list1"/>
    <dgm:cxn modelId="{C63C9D8E-4442-46C6-8008-537CE0F819A6}" type="presParOf" srcId="{0AF2F7EE-E942-4A5E-9BA3-792EDA956732}" destId="{ECC6741D-7B15-4E1E-8C21-4B4F77550EF9}" srcOrd="8" destOrd="0" presId="urn:microsoft.com/office/officeart/2005/8/layout/list1"/>
    <dgm:cxn modelId="{AEA3F122-3274-429E-943D-BEFCA6AAF7AA}" type="presParOf" srcId="{ECC6741D-7B15-4E1E-8C21-4B4F77550EF9}" destId="{E3E74886-65BA-41DC-BAB2-DAD99878B500}" srcOrd="0" destOrd="0" presId="urn:microsoft.com/office/officeart/2005/8/layout/list1"/>
    <dgm:cxn modelId="{DBAE59D4-7051-482C-9B45-1D21566305D8}" type="presParOf" srcId="{ECC6741D-7B15-4E1E-8C21-4B4F77550EF9}" destId="{6CD52C5D-CDC1-4EAE-A0C7-4C7A6EDE4341}" srcOrd="1" destOrd="0" presId="urn:microsoft.com/office/officeart/2005/8/layout/list1"/>
    <dgm:cxn modelId="{4B62B1AF-BA68-42D2-8594-868E78DB9EE8}" type="presParOf" srcId="{0AF2F7EE-E942-4A5E-9BA3-792EDA956732}" destId="{4430C060-73FA-4238-9707-AD24B6AAE079}" srcOrd="9" destOrd="0" presId="urn:microsoft.com/office/officeart/2005/8/layout/list1"/>
    <dgm:cxn modelId="{6920A078-6F78-4275-84BE-F28E469BFDC5}" type="presParOf" srcId="{0AF2F7EE-E942-4A5E-9BA3-792EDA956732}" destId="{D130ED1B-D143-43C1-9B7B-D26CD83F648F}" srcOrd="10" destOrd="0" presId="urn:microsoft.com/office/officeart/2005/8/layout/list1"/>
    <dgm:cxn modelId="{4BE92873-ED45-4628-935A-FD9ADAA1E6CD}" type="presParOf" srcId="{0AF2F7EE-E942-4A5E-9BA3-792EDA956732}" destId="{4EE0603F-9EF6-4F08-90F0-28AE50C4E788}" srcOrd="11" destOrd="0" presId="urn:microsoft.com/office/officeart/2005/8/layout/list1"/>
    <dgm:cxn modelId="{20AB27DB-BB72-472D-8EC2-377D7711E068}" type="presParOf" srcId="{0AF2F7EE-E942-4A5E-9BA3-792EDA956732}" destId="{4BEEA014-543F-49C4-8951-EF817ECD0AF1}" srcOrd="12" destOrd="0" presId="urn:microsoft.com/office/officeart/2005/8/layout/list1"/>
    <dgm:cxn modelId="{D1CC877F-682E-488C-8ACF-00527CB4C5FA}" type="presParOf" srcId="{4BEEA014-543F-49C4-8951-EF817ECD0AF1}" destId="{8583BB21-3D51-44C2-B5D0-86B88869AE2F}" srcOrd="0" destOrd="0" presId="urn:microsoft.com/office/officeart/2005/8/layout/list1"/>
    <dgm:cxn modelId="{C13EDBE7-16C2-48CF-A8E3-06FC4BA01374}" type="presParOf" srcId="{4BEEA014-543F-49C4-8951-EF817ECD0AF1}" destId="{7B9B6F5D-856B-4A5D-9D0D-A580D7B8EFD3}" srcOrd="1" destOrd="0" presId="urn:microsoft.com/office/officeart/2005/8/layout/list1"/>
    <dgm:cxn modelId="{0EC95CAF-1472-43B0-8D8D-E4FBABE67F27}" type="presParOf" srcId="{0AF2F7EE-E942-4A5E-9BA3-792EDA956732}" destId="{F1004A8F-99FC-4149-B860-62E6C59E0B71}" srcOrd="13" destOrd="0" presId="urn:microsoft.com/office/officeart/2005/8/layout/list1"/>
    <dgm:cxn modelId="{C2C859EF-B3F7-46C7-8926-041314417150}" type="presParOf" srcId="{0AF2F7EE-E942-4A5E-9BA3-792EDA956732}" destId="{B3050B7B-BC41-4279-808E-970AA4E3ED6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B95C6B-221F-412E-833B-CB07D6E8249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644C4EE-EB89-4873-A308-24E27EEA698B}">
      <dgm:prSet/>
      <dgm:spPr/>
      <dgm:t>
        <a:bodyPr/>
        <a:lstStyle/>
        <a:p>
          <a:pPr>
            <a:defRPr b="1"/>
          </a:pPr>
          <a:r>
            <a:rPr lang="en-GB" dirty="0"/>
            <a:t>Turnover rate </a:t>
          </a:r>
          <a:endParaRPr lang="en-US" dirty="0"/>
        </a:p>
      </dgm:t>
    </dgm:pt>
    <dgm:pt modelId="{D0AECA77-3514-482F-89B8-DEA376C82BC4}" type="parTrans" cxnId="{0189AF99-D5D8-461C-9E21-BCD528B0AD16}">
      <dgm:prSet/>
      <dgm:spPr/>
      <dgm:t>
        <a:bodyPr/>
        <a:lstStyle/>
        <a:p>
          <a:endParaRPr lang="en-US"/>
        </a:p>
      </dgm:t>
    </dgm:pt>
    <dgm:pt modelId="{DA904633-BF91-45B3-A9B6-0AEA44754D27}" type="sibTrans" cxnId="{0189AF99-D5D8-461C-9E21-BCD528B0AD16}">
      <dgm:prSet/>
      <dgm:spPr/>
      <dgm:t>
        <a:bodyPr/>
        <a:lstStyle/>
        <a:p>
          <a:endParaRPr lang="en-US"/>
        </a:p>
      </dgm:t>
    </dgm:pt>
    <dgm:pt modelId="{44453082-B653-403D-AF49-456E0EBE72BC}">
      <dgm:prSet custT="1"/>
      <dgm:spPr/>
      <dgm:t>
        <a:bodyPr/>
        <a:lstStyle/>
        <a:p>
          <a:r>
            <a:rPr lang="en-US" sz="1400" dirty="0"/>
            <a:t>90 day turn over rates </a:t>
          </a:r>
        </a:p>
      </dgm:t>
    </dgm:pt>
    <dgm:pt modelId="{452A299D-6AC7-4217-AEDD-3D2AC602B09D}" type="parTrans" cxnId="{1B08680F-5C9D-4A4B-8C49-2111A0FAC978}">
      <dgm:prSet/>
      <dgm:spPr/>
      <dgm:t>
        <a:bodyPr/>
        <a:lstStyle/>
        <a:p>
          <a:endParaRPr lang="en-US"/>
        </a:p>
      </dgm:t>
    </dgm:pt>
    <dgm:pt modelId="{73B7B9AB-04BE-4AE0-90B3-2F88D112B52E}" type="sibTrans" cxnId="{1B08680F-5C9D-4A4B-8C49-2111A0FAC978}">
      <dgm:prSet/>
      <dgm:spPr/>
      <dgm:t>
        <a:bodyPr/>
        <a:lstStyle/>
        <a:p>
          <a:endParaRPr lang="en-US"/>
        </a:p>
      </dgm:t>
    </dgm:pt>
    <dgm:pt modelId="{FCAA7682-50CD-484B-9FB4-DA297C8CA600}">
      <dgm:prSet custT="1"/>
      <dgm:spPr/>
      <dgm:t>
        <a:bodyPr/>
        <a:lstStyle/>
        <a:p>
          <a:r>
            <a:rPr lang="en-US" sz="1400" dirty="0"/>
            <a:t>1 year turn over rates </a:t>
          </a:r>
        </a:p>
      </dgm:t>
    </dgm:pt>
    <dgm:pt modelId="{804C1024-75FC-4DE4-9916-D1B98C4DC976}" type="parTrans" cxnId="{B9DC1E33-3C97-4712-B0EB-479279B1F054}">
      <dgm:prSet/>
      <dgm:spPr/>
      <dgm:t>
        <a:bodyPr/>
        <a:lstStyle/>
        <a:p>
          <a:endParaRPr lang="en-US"/>
        </a:p>
      </dgm:t>
    </dgm:pt>
    <dgm:pt modelId="{7DFD73BD-7AC9-4C8D-AF80-489435374F6A}" type="sibTrans" cxnId="{B9DC1E33-3C97-4712-B0EB-479279B1F054}">
      <dgm:prSet/>
      <dgm:spPr/>
      <dgm:t>
        <a:bodyPr/>
        <a:lstStyle/>
        <a:p>
          <a:endParaRPr lang="en-US"/>
        </a:p>
      </dgm:t>
    </dgm:pt>
    <dgm:pt modelId="{C691309B-52D1-49C7-9D5C-124191B1172C}">
      <dgm:prSet/>
      <dgm:spPr/>
      <dgm:t>
        <a:bodyPr/>
        <a:lstStyle/>
        <a:p>
          <a:pPr>
            <a:defRPr b="1"/>
          </a:pPr>
          <a:r>
            <a:rPr lang="en-GB" dirty="0"/>
            <a:t>Employee engagement scores</a:t>
          </a:r>
          <a:endParaRPr lang="en-US" dirty="0"/>
        </a:p>
      </dgm:t>
    </dgm:pt>
    <dgm:pt modelId="{9B4A0AAB-4687-44D5-A844-8F22C0142E53}" type="parTrans" cxnId="{F9A61FDA-ED09-46FF-A488-D445722EE204}">
      <dgm:prSet/>
      <dgm:spPr/>
      <dgm:t>
        <a:bodyPr/>
        <a:lstStyle/>
        <a:p>
          <a:endParaRPr lang="en-US"/>
        </a:p>
      </dgm:t>
    </dgm:pt>
    <dgm:pt modelId="{B9BC1ED9-15B0-4CE7-9DE7-827F424A8D85}" type="sibTrans" cxnId="{F9A61FDA-ED09-46FF-A488-D445722EE204}">
      <dgm:prSet/>
      <dgm:spPr/>
      <dgm:t>
        <a:bodyPr/>
        <a:lstStyle/>
        <a:p>
          <a:endParaRPr lang="en-US"/>
        </a:p>
      </dgm:t>
    </dgm:pt>
    <dgm:pt modelId="{DF617460-5A78-4BC7-8A5A-70A79C891D7B}">
      <dgm:prSet custT="1"/>
      <dgm:spPr/>
      <dgm:t>
        <a:bodyPr/>
        <a:lstStyle/>
        <a:p>
          <a:r>
            <a:rPr lang="en-US" sz="1400"/>
            <a:t>How often do you survey? </a:t>
          </a:r>
        </a:p>
      </dgm:t>
    </dgm:pt>
    <dgm:pt modelId="{95EDC37C-8CAB-43B1-8893-2D4E6B8BB235}" type="parTrans" cxnId="{14B433D9-D1CA-497A-9A1D-17F2E99EE5E7}">
      <dgm:prSet/>
      <dgm:spPr/>
      <dgm:t>
        <a:bodyPr/>
        <a:lstStyle/>
        <a:p>
          <a:endParaRPr lang="en-US"/>
        </a:p>
      </dgm:t>
    </dgm:pt>
    <dgm:pt modelId="{153762C2-9AAF-4BF6-B636-A4397D669934}" type="sibTrans" cxnId="{14B433D9-D1CA-497A-9A1D-17F2E99EE5E7}">
      <dgm:prSet/>
      <dgm:spPr/>
      <dgm:t>
        <a:bodyPr/>
        <a:lstStyle/>
        <a:p>
          <a:endParaRPr lang="en-US"/>
        </a:p>
      </dgm:t>
    </dgm:pt>
    <dgm:pt modelId="{5E21CE49-04B5-4CE9-A47D-5D161B3793B8}">
      <dgm:prSet custT="1"/>
      <dgm:spPr/>
      <dgm:t>
        <a:bodyPr/>
        <a:lstStyle/>
        <a:p>
          <a:r>
            <a:rPr lang="en-GB" sz="1400" dirty="0"/>
            <a:t>Net promoter score </a:t>
          </a:r>
          <a:endParaRPr lang="en-US" sz="1400" dirty="0"/>
        </a:p>
      </dgm:t>
    </dgm:pt>
    <dgm:pt modelId="{BBD1C10A-A850-4CAE-B023-AAF0AD14852A}" type="parTrans" cxnId="{04C58AEE-61BF-4EAB-91FD-519D1B8CA7C4}">
      <dgm:prSet/>
      <dgm:spPr/>
      <dgm:t>
        <a:bodyPr/>
        <a:lstStyle/>
        <a:p>
          <a:endParaRPr lang="en-US"/>
        </a:p>
      </dgm:t>
    </dgm:pt>
    <dgm:pt modelId="{7F50FD99-88BC-44C3-AF61-FB7302C9753A}" type="sibTrans" cxnId="{04C58AEE-61BF-4EAB-91FD-519D1B8CA7C4}">
      <dgm:prSet/>
      <dgm:spPr/>
      <dgm:t>
        <a:bodyPr/>
        <a:lstStyle/>
        <a:p>
          <a:endParaRPr lang="en-US"/>
        </a:p>
      </dgm:t>
    </dgm:pt>
    <dgm:pt modelId="{17FFEF08-CF63-44A5-887E-8FA55CC35243}">
      <dgm:prSet/>
      <dgm:spPr/>
      <dgm:t>
        <a:bodyPr/>
        <a:lstStyle/>
        <a:p>
          <a:pPr>
            <a:defRPr b="1"/>
          </a:pPr>
          <a:r>
            <a:rPr lang="en-GB"/>
            <a:t>Average employee tenure </a:t>
          </a:r>
          <a:endParaRPr lang="en-US"/>
        </a:p>
      </dgm:t>
    </dgm:pt>
    <dgm:pt modelId="{C19516E1-577B-488D-BB15-C1030867B0C8}" type="parTrans" cxnId="{5EDDB88A-314E-4A9C-A781-478FD281AE4E}">
      <dgm:prSet/>
      <dgm:spPr/>
      <dgm:t>
        <a:bodyPr/>
        <a:lstStyle/>
        <a:p>
          <a:endParaRPr lang="en-US"/>
        </a:p>
      </dgm:t>
    </dgm:pt>
    <dgm:pt modelId="{FA99032D-DA50-4B91-87B5-2CB32627A291}" type="sibTrans" cxnId="{5EDDB88A-314E-4A9C-A781-478FD281AE4E}">
      <dgm:prSet/>
      <dgm:spPr/>
      <dgm:t>
        <a:bodyPr/>
        <a:lstStyle/>
        <a:p>
          <a:endParaRPr lang="en-US"/>
        </a:p>
      </dgm:t>
    </dgm:pt>
    <dgm:pt modelId="{56262BDF-D8AE-4822-9A73-392415029B9C}">
      <dgm:prSet custT="1"/>
      <dgm:spPr/>
      <dgm:t>
        <a:bodyPr/>
        <a:lstStyle/>
        <a:p>
          <a:r>
            <a:rPr lang="en-GB" sz="1400" dirty="0"/>
            <a:t>By company </a:t>
          </a:r>
        </a:p>
        <a:p>
          <a:r>
            <a:rPr lang="en-GB" sz="1400" dirty="0"/>
            <a:t>By department </a:t>
          </a:r>
          <a:endParaRPr lang="en-US" sz="1400" dirty="0"/>
        </a:p>
      </dgm:t>
    </dgm:pt>
    <dgm:pt modelId="{3167577C-163A-4EA9-BCE7-72E4433F6474}" type="parTrans" cxnId="{477BAC4E-7BFD-4006-87EF-358555638856}">
      <dgm:prSet/>
      <dgm:spPr/>
      <dgm:t>
        <a:bodyPr/>
        <a:lstStyle/>
        <a:p>
          <a:endParaRPr lang="en-US"/>
        </a:p>
      </dgm:t>
    </dgm:pt>
    <dgm:pt modelId="{06FB11C7-259A-48D0-A0AF-EA26A97B3B1C}" type="sibTrans" cxnId="{477BAC4E-7BFD-4006-87EF-358555638856}">
      <dgm:prSet/>
      <dgm:spPr/>
      <dgm:t>
        <a:bodyPr/>
        <a:lstStyle/>
        <a:p>
          <a:endParaRPr lang="en-US"/>
        </a:p>
      </dgm:t>
    </dgm:pt>
    <dgm:pt modelId="{B3A3C012-3D4D-480C-B004-5E634AAF7527}" type="pres">
      <dgm:prSet presAssocID="{13B95C6B-221F-412E-833B-CB07D6E82498}" presName="root" presStyleCnt="0">
        <dgm:presLayoutVars>
          <dgm:dir/>
          <dgm:resizeHandles val="exact"/>
        </dgm:presLayoutVars>
      </dgm:prSet>
      <dgm:spPr/>
    </dgm:pt>
    <dgm:pt modelId="{DC29D0B6-7BB5-40C3-AFAA-B2C651CFBFCF}" type="pres">
      <dgm:prSet presAssocID="{0644C4EE-EB89-4873-A308-24E27EEA698B}" presName="compNode" presStyleCnt="0"/>
      <dgm:spPr/>
    </dgm:pt>
    <dgm:pt modelId="{0F02EA80-42D5-4A25-AEE0-340801513A92}" type="pres">
      <dgm:prSet presAssocID="{0644C4EE-EB89-4873-A308-24E27EEA698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03E5332-9842-4499-8E57-270B6C15741C}" type="pres">
      <dgm:prSet presAssocID="{0644C4EE-EB89-4873-A308-24E27EEA698B}" presName="iconSpace" presStyleCnt="0"/>
      <dgm:spPr/>
    </dgm:pt>
    <dgm:pt modelId="{A92907D1-982A-49D3-8CE0-EA7E5957AD4E}" type="pres">
      <dgm:prSet presAssocID="{0644C4EE-EB89-4873-A308-24E27EEA698B}" presName="parTx" presStyleLbl="revTx" presStyleIdx="0" presStyleCnt="6">
        <dgm:presLayoutVars>
          <dgm:chMax val="0"/>
          <dgm:chPref val="0"/>
        </dgm:presLayoutVars>
      </dgm:prSet>
      <dgm:spPr/>
    </dgm:pt>
    <dgm:pt modelId="{20AB577A-5C0C-49AE-88A6-07C42CFF5C66}" type="pres">
      <dgm:prSet presAssocID="{0644C4EE-EB89-4873-A308-24E27EEA698B}" presName="txSpace" presStyleCnt="0"/>
      <dgm:spPr/>
    </dgm:pt>
    <dgm:pt modelId="{9F0B26ED-776D-43FE-9619-B7ED0D44AE57}" type="pres">
      <dgm:prSet presAssocID="{0644C4EE-EB89-4873-A308-24E27EEA698B}" presName="desTx" presStyleLbl="revTx" presStyleIdx="1" presStyleCnt="6">
        <dgm:presLayoutVars/>
      </dgm:prSet>
      <dgm:spPr/>
    </dgm:pt>
    <dgm:pt modelId="{2958E72E-2363-4D47-A253-093EFF4F3C08}" type="pres">
      <dgm:prSet presAssocID="{DA904633-BF91-45B3-A9B6-0AEA44754D27}" presName="sibTrans" presStyleCnt="0"/>
      <dgm:spPr/>
    </dgm:pt>
    <dgm:pt modelId="{ED624FC9-6902-44A3-A6A9-8C3C4FF013B1}" type="pres">
      <dgm:prSet presAssocID="{C691309B-52D1-49C7-9D5C-124191B1172C}" presName="compNode" presStyleCnt="0"/>
      <dgm:spPr/>
    </dgm:pt>
    <dgm:pt modelId="{E5A65094-D22E-4397-8BA6-17D1E652CBF3}" type="pres">
      <dgm:prSet presAssocID="{C691309B-52D1-49C7-9D5C-124191B1172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outline with solid fill"/>
        </a:ext>
      </dgm:extLst>
    </dgm:pt>
    <dgm:pt modelId="{38A99E93-6E74-4A7A-9F8B-83126674BC74}" type="pres">
      <dgm:prSet presAssocID="{C691309B-52D1-49C7-9D5C-124191B1172C}" presName="iconSpace" presStyleCnt="0"/>
      <dgm:spPr/>
    </dgm:pt>
    <dgm:pt modelId="{E99F7451-72B2-4150-838E-BB85D6DFA63D}" type="pres">
      <dgm:prSet presAssocID="{C691309B-52D1-49C7-9D5C-124191B1172C}" presName="parTx" presStyleLbl="revTx" presStyleIdx="2" presStyleCnt="6">
        <dgm:presLayoutVars>
          <dgm:chMax val="0"/>
          <dgm:chPref val="0"/>
        </dgm:presLayoutVars>
      </dgm:prSet>
      <dgm:spPr/>
    </dgm:pt>
    <dgm:pt modelId="{DD3D13DA-AAC9-4742-B479-549D45B76C00}" type="pres">
      <dgm:prSet presAssocID="{C691309B-52D1-49C7-9D5C-124191B1172C}" presName="txSpace" presStyleCnt="0"/>
      <dgm:spPr/>
    </dgm:pt>
    <dgm:pt modelId="{0C79756B-3665-4DB3-AFA5-D06444E15459}" type="pres">
      <dgm:prSet presAssocID="{C691309B-52D1-49C7-9D5C-124191B1172C}" presName="desTx" presStyleLbl="revTx" presStyleIdx="3" presStyleCnt="6">
        <dgm:presLayoutVars/>
      </dgm:prSet>
      <dgm:spPr/>
    </dgm:pt>
    <dgm:pt modelId="{AA2F4E7E-2EC1-4F9A-8BDC-4C8046A9DF4F}" type="pres">
      <dgm:prSet presAssocID="{B9BC1ED9-15B0-4CE7-9DE7-827F424A8D85}" presName="sibTrans" presStyleCnt="0"/>
      <dgm:spPr/>
    </dgm:pt>
    <dgm:pt modelId="{755404AD-170C-45B1-942A-383CADA4F653}" type="pres">
      <dgm:prSet presAssocID="{17FFEF08-CF63-44A5-887E-8FA55CC35243}" presName="compNode" presStyleCnt="0"/>
      <dgm:spPr/>
    </dgm:pt>
    <dgm:pt modelId="{DDC480A0-0EA3-431A-85C7-D30121252785}" type="pres">
      <dgm:prSet presAssocID="{17FFEF08-CF63-44A5-887E-8FA55CC352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D58A7832-1554-4E34-B0E2-77E8094F2622}" type="pres">
      <dgm:prSet presAssocID="{17FFEF08-CF63-44A5-887E-8FA55CC35243}" presName="iconSpace" presStyleCnt="0"/>
      <dgm:spPr/>
    </dgm:pt>
    <dgm:pt modelId="{05D186B4-6BAE-4CC7-B834-9225EA3F97A6}" type="pres">
      <dgm:prSet presAssocID="{17FFEF08-CF63-44A5-887E-8FA55CC35243}" presName="parTx" presStyleLbl="revTx" presStyleIdx="4" presStyleCnt="6">
        <dgm:presLayoutVars>
          <dgm:chMax val="0"/>
          <dgm:chPref val="0"/>
        </dgm:presLayoutVars>
      </dgm:prSet>
      <dgm:spPr/>
    </dgm:pt>
    <dgm:pt modelId="{F47A7A77-F8AD-4011-8288-7555C6C06905}" type="pres">
      <dgm:prSet presAssocID="{17FFEF08-CF63-44A5-887E-8FA55CC35243}" presName="txSpace" presStyleCnt="0"/>
      <dgm:spPr/>
    </dgm:pt>
    <dgm:pt modelId="{7E3C474D-F770-406B-8618-F51740A10B8C}" type="pres">
      <dgm:prSet presAssocID="{17FFEF08-CF63-44A5-887E-8FA55CC35243}" presName="desTx" presStyleLbl="revTx" presStyleIdx="5" presStyleCnt="6">
        <dgm:presLayoutVars/>
      </dgm:prSet>
      <dgm:spPr/>
    </dgm:pt>
  </dgm:ptLst>
  <dgm:cxnLst>
    <dgm:cxn modelId="{1B08680F-5C9D-4A4B-8C49-2111A0FAC978}" srcId="{0644C4EE-EB89-4873-A308-24E27EEA698B}" destId="{44453082-B653-403D-AF49-456E0EBE72BC}" srcOrd="0" destOrd="0" parTransId="{452A299D-6AC7-4217-AEDD-3D2AC602B09D}" sibTransId="{73B7B9AB-04BE-4AE0-90B3-2F88D112B52E}"/>
    <dgm:cxn modelId="{B9DC1E33-3C97-4712-B0EB-479279B1F054}" srcId="{0644C4EE-EB89-4873-A308-24E27EEA698B}" destId="{FCAA7682-50CD-484B-9FB4-DA297C8CA600}" srcOrd="1" destOrd="0" parTransId="{804C1024-75FC-4DE4-9916-D1B98C4DC976}" sibTransId="{7DFD73BD-7AC9-4C8D-AF80-489435374F6A}"/>
    <dgm:cxn modelId="{0C949639-A80A-41CF-9C51-144D2C72E5C1}" type="presOf" srcId="{13B95C6B-221F-412E-833B-CB07D6E82498}" destId="{B3A3C012-3D4D-480C-B004-5E634AAF7527}" srcOrd="0" destOrd="0" presId="urn:microsoft.com/office/officeart/2018/5/layout/CenteredIconLabelDescriptionList"/>
    <dgm:cxn modelId="{EA663361-6656-48C4-BA92-B8BF8E94D309}" type="presOf" srcId="{56262BDF-D8AE-4822-9A73-392415029B9C}" destId="{7E3C474D-F770-406B-8618-F51740A10B8C}" srcOrd="0" destOrd="0" presId="urn:microsoft.com/office/officeart/2018/5/layout/CenteredIconLabelDescriptionList"/>
    <dgm:cxn modelId="{477BAC4E-7BFD-4006-87EF-358555638856}" srcId="{17FFEF08-CF63-44A5-887E-8FA55CC35243}" destId="{56262BDF-D8AE-4822-9A73-392415029B9C}" srcOrd="0" destOrd="0" parTransId="{3167577C-163A-4EA9-BCE7-72E4433F6474}" sibTransId="{06FB11C7-259A-48D0-A0AF-EA26A97B3B1C}"/>
    <dgm:cxn modelId="{FA2AFF83-8542-44DE-A217-EBC69A772620}" type="presOf" srcId="{DF617460-5A78-4BC7-8A5A-70A79C891D7B}" destId="{0C79756B-3665-4DB3-AFA5-D06444E15459}" srcOrd="0" destOrd="0" presId="urn:microsoft.com/office/officeart/2018/5/layout/CenteredIconLabelDescriptionList"/>
    <dgm:cxn modelId="{22BE538A-0F07-4FDC-AA6D-D362B2F6CC47}" type="presOf" srcId="{FCAA7682-50CD-484B-9FB4-DA297C8CA600}" destId="{9F0B26ED-776D-43FE-9619-B7ED0D44AE57}" srcOrd="0" destOrd="1" presId="urn:microsoft.com/office/officeart/2018/5/layout/CenteredIconLabelDescriptionList"/>
    <dgm:cxn modelId="{5EDDB88A-314E-4A9C-A781-478FD281AE4E}" srcId="{13B95C6B-221F-412E-833B-CB07D6E82498}" destId="{17FFEF08-CF63-44A5-887E-8FA55CC35243}" srcOrd="2" destOrd="0" parTransId="{C19516E1-577B-488D-BB15-C1030867B0C8}" sibTransId="{FA99032D-DA50-4B91-87B5-2CB32627A291}"/>
    <dgm:cxn modelId="{0189AF99-D5D8-461C-9E21-BCD528B0AD16}" srcId="{13B95C6B-221F-412E-833B-CB07D6E82498}" destId="{0644C4EE-EB89-4873-A308-24E27EEA698B}" srcOrd="0" destOrd="0" parTransId="{D0AECA77-3514-482F-89B8-DEA376C82BC4}" sibTransId="{DA904633-BF91-45B3-A9B6-0AEA44754D27}"/>
    <dgm:cxn modelId="{D6E56F9E-825F-4A60-8076-5555BFA079B8}" type="presOf" srcId="{0644C4EE-EB89-4873-A308-24E27EEA698B}" destId="{A92907D1-982A-49D3-8CE0-EA7E5957AD4E}" srcOrd="0" destOrd="0" presId="urn:microsoft.com/office/officeart/2018/5/layout/CenteredIconLabelDescriptionList"/>
    <dgm:cxn modelId="{E178D5B9-18A2-4B45-9C08-CB2F99F23F9D}" type="presOf" srcId="{C691309B-52D1-49C7-9D5C-124191B1172C}" destId="{E99F7451-72B2-4150-838E-BB85D6DFA63D}" srcOrd="0" destOrd="0" presId="urn:microsoft.com/office/officeart/2018/5/layout/CenteredIconLabelDescriptionList"/>
    <dgm:cxn modelId="{227594BE-0C0C-43FA-9473-053A5BAD84AC}" type="presOf" srcId="{5E21CE49-04B5-4CE9-A47D-5D161B3793B8}" destId="{0C79756B-3665-4DB3-AFA5-D06444E15459}" srcOrd="0" destOrd="1" presId="urn:microsoft.com/office/officeart/2018/5/layout/CenteredIconLabelDescriptionList"/>
    <dgm:cxn modelId="{14B433D9-D1CA-497A-9A1D-17F2E99EE5E7}" srcId="{C691309B-52D1-49C7-9D5C-124191B1172C}" destId="{DF617460-5A78-4BC7-8A5A-70A79C891D7B}" srcOrd="0" destOrd="0" parTransId="{95EDC37C-8CAB-43B1-8893-2D4E6B8BB235}" sibTransId="{153762C2-9AAF-4BF6-B636-A4397D669934}"/>
    <dgm:cxn modelId="{F9A61FDA-ED09-46FF-A488-D445722EE204}" srcId="{13B95C6B-221F-412E-833B-CB07D6E82498}" destId="{C691309B-52D1-49C7-9D5C-124191B1172C}" srcOrd="1" destOrd="0" parTransId="{9B4A0AAB-4687-44D5-A844-8F22C0142E53}" sibTransId="{B9BC1ED9-15B0-4CE7-9DE7-827F424A8D85}"/>
    <dgm:cxn modelId="{FD0669EA-800D-4018-AD81-E8496AAA3C6E}" type="presOf" srcId="{44453082-B653-403D-AF49-456E0EBE72BC}" destId="{9F0B26ED-776D-43FE-9619-B7ED0D44AE57}" srcOrd="0" destOrd="0" presId="urn:microsoft.com/office/officeart/2018/5/layout/CenteredIconLabelDescriptionList"/>
    <dgm:cxn modelId="{04C58AEE-61BF-4EAB-91FD-519D1B8CA7C4}" srcId="{C691309B-52D1-49C7-9D5C-124191B1172C}" destId="{5E21CE49-04B5-4CE9-A47D-5D161B3793B8}" srcOrd="1" destOrd="0" parTransId="{BBD1C10A-A850-4CAE-B023-AAF0AD14852A}" sibTransId="{7F50FD99-88BC-44C3-AF61-FB7302C9753A}"/>
    <dgm:cxn modelId="{42BB72F1-85F6-43E2-952B-AFF809B64CF2}" type="presOf" srcId="{17FFEF08-CF63-44A5-887E-8FA55CC35243}" destId="{05D186B4-6BAE-4CC7-B834-9225EA3F97A6}" srcOrd="0" destOrd="0" presId="urn:microsoft.com/office/officeart/2018/5/layout/CenteredIconLabelDescriptionList"/>
    <dgm:cxn modelId="{8BB7083E-00D8-4586-A149-DFE7ACD612F0}" type="presParOf" srcId="{B3A3C012-3D4D-480C-B004-5E634AAF7527}" destId="{DC29D0B6-7BB5-40C3-AFAA-B2C651CFBFCF}" srcOrd="0" destOrd="0" presId="urn:microsoft.com/office/officeart/2018/5/layout/CenteredIconLabelDescriptionList"/>
    <dgm:cxn modelId="{DE615FEC-DF6B-4355-9FB6-4FB66F07398F}" type="presParOf" srcId="{DC29D0B6-7BB5-40C3-AFAA-B2C651CFBFCF}" destId="{0F02EA80-42D5-4A25-AEE0-340801513A92}" srcOrd="0" destOrd="0" presId="urn:microsoft.com/office/officeart/2018/5/layout/CenteredIconLabelDescriptionList"/>
    <dgm:cxn modelId="{39E7F0EA-F753-4D33-AE24-679D1D5670BE}" type="presParOf" srcId="{DC29D0B6-7BB5-40C3-AFAA-B2C651CFBFCF}" destId="{F03E5332-9842-4499-8E57-270B6C15741C}" srcOrd="1" destOrd="0" presId="urn:microsoft.com/office/officeart/2018/5/layout/CenteredIconLabelDescriptionList"/>
    <dgm:cxn modelId="{6BB033CB-F724-4254-B993-AB1789F5D761}" type="presParOf" srcId="{DC29D0B6-7BB5-40C3-AFAA-B2C651CFBFCF}" destId="{A92907D1-982A-49D3-8CE0-EA7E5957AD4E}" srcOrd="2" destOrd="0" presId="urn:microsoft.com/office/officeart/2018/5/layout/CenteredIconLabelDescriptionList"/>
    <dgm:cxn modelId="{28228508-60F3-4C0A-B98F-12CF6F94A11D}" type="presParOf" srcId="{DC29D0B6-7BB5-40C3-AFAA-B2C651CFBFCF}" destId="{20AB577A-5C0C-49AE-88A6-07C42CFF5C66}" srcOrd="3" destOrd="0" presId="urn:microsoft.com/office/officeart/2018/5/layout/CenteredIconLabelDescriptionList"/>
    <dgm:cxn modelId="{CF9385FC-5632-4DDC-809F-329CA19DF7C5}" type="presParOf" srcId="{DC29D0B6-7BB5-40C3-AFAA-B2C651CFBFCF}" destId="{9F0B26ED-776D-43FE-9619-B7ED0D44AE57}" srcOrd="4" destOrd="0" presId="urn:microsoft.com/office/officeart/2018/5/layout/CenteredIconLabelDescriptionList"/>
    <dgm:cxn modelId="{64A6BAB0-F435-4F64-BFD7-289E97E2F299}" type="presParOf" srcId="{B3A3C012-3D4D-480C-B004-5E634AAF7527}" destId="{2958E72E-2363-4D47-A253-093EFF4F3C08}" srcOrd="1" destOrd="0" presId="urn:microsoft.com/office/officeart/2018/5/layout/CenteredIconLabelDescriptionList"/>
    <dgm:cxn modelId="{80A6BC6F-AD99-4023-8B79-D75069392726}" type="presParOf" srcId="{B3A3C012-3D4D-480C-B004-5E634AAF7527}" destId="{ED624FC9-6902-44A3-A6A9-8C3C4FF013B1}" srcOrd="2" destOrd="0" presId="urn:microsoft.com/office/officeart/2018/5/layout/CenteredIconLabelDescriptionList"/>
    <dgm:cxn modelId="{D2D789B1-EC2F-4C42-8302-0323A749AE53}" type="presParOf" srcId="{ED624FC9-6902-44A3-A6A9-8C3C4FF013B1}" destId="{E5A65094-D22E-4397-8BA6-17D1E652CBF3}" srcOrd="0" destOrd="0" presId="urn:microsoft.com/office/officeart/2018/5/layout/CenteredIconLabelDescriptionList"/>
    <dgm:cxn modelId="{276867E0-2CCC-4B39-88EF-E0F120954D5E}" type="presParOf" srcId="{ED624FC9-6902-44A3-A6A9-8C3C4FF013B1}" destId="{38A99E93-6E74-4A7A-9F8B-83126674BC74}" srcOrd="1" destOrd="0" presId="urn:microsoft.com/office/officeart/2018/5/layout/CenteredIconLabelDescriptionList"/>
    <dgm:cxn modelId="{AC7FE2C3-0F79-4B0B-8286-C83FF7808AF6}" type="presParOf" srcId="{ED624FC9-6902-44A3-A6A9-8C3C4FF013B1}" destId="{E99F7451-72B2-4150-838E-BB85D6DFA63D}" srcOrd="2" destOrd="0" presId="urn:microsoft.com/office/officeart/2018/5/layout/CenteredIconLabelDescriptionList"/>
    <dgm:cxn modelId="{3DDEB742-8947-4033-9D39-888E851F3B4B}" type="presParOf" srcId="{ED624FC9-6902-44A3-A6A9-8C3C4FF013B1}" destId="{DD3D13DA-AAC9-4742-B479-549D45B76C00}" srcOrd="3" destOrd="0" presId="urn:microsoft.com/office/officeart/2018/5/layout/CenteredIconLabelDescriptionList"/>
    <dgm:cxn modelId="{14C25BEE-A4C3-4B20-AE41-9B74B8A4B00E}" type="presParOf" srcId="{ED624FC9-6902-44A3-A6A9-8C3C4FF013B1}" destId="{0C79756B-3665-4DB3-AFA5-D06444E15459}" srcOrd="4" destOrd="0" presId="urn:microsoft.com/office/officeart/2018/5/layout/CenteredIconLabelDescriptionList"/>
    <dgm:cxn modelId="{92772BE9-CAFE-4273-B25B-EFB4D489198F}" type="presParOf" srcId="{B3A3C012-3D4D-480C-B004-5E634AAF7527}" destId="{AA2F4E7E-2EC1-4F9A-8BDC-4C8046A9DF4F}" srcOrd="3" destOrd="0" presId="urn:microsoft.com/office/officeart/2018/5/layout/CenteredIconLabelDescriptionList"/>
    <dgm:cxn modelId="{F3A93B12-F5D1-4C52-A274-F2A3C4785792}" type="presParOf" srcId="{B3A3C012-3D4D-480C-B004-5E634AAF7527}" destId="{755404AD-170C-45B1-942A-383CADA4F653}" srcOrd="4" destOrd="0" presId="urn:microsoft.com/office/officeart/2018/5/layout/CenteredIconLabelDescriptionList"/>
    <dgm:cxn modelId="{33AEBDAE-125A-4849-949A-18FBB89F1CBB}" type="presParOf" srcId="{755404AD-170C-45B1-942A-383CADA4F653}" destId="{DDC480A0-0EA3-431A-85C7-D30121252785}" srcOrd="0" destOrd="0" presId="urn:microsoft.com/office/officeart/2018/5/layout/CenteredIconLabelDescriptionList"/>
    <dgm:cxn modelId="{A8CE9544-4B22-4224-B4E4-9F94F6573B46}" type="presParOf" srcId="{755404AD-170C-45B1-942A-383CADA4F653}" destId="{D58A7832-1554-4E34-B0E2-77E8094F2622}" srcOrd="1" destOrd="0" presId="urn:microsoft.com/office/officeart/2018/5/layout/CenteredIconLabelDescriptionList"/>
    <dgm:cxn modelId="{26A752B0-E0AB-4885-BD49-ABEB5E688023}" type="presParOf" srcId="{755404AD-170C-45B1-942A-383CADA4F653}" destId="{05D186B4-6BAE-4CC7-B834-9225EA3F97A6}" srcOrd="2" destOrd="0" presId="urn:microsoft.com/office/officeart/2018/5/layout/CenteredIconLabelDescriptionList"/>
    <dgm:cxn modelId="{738AD1BD-1C23-44C8-87E4-5310F75B9B59}" type="presParOf" srcId="{755404AD-170C-45B1-942A-383CADA4F653}" destId="{F47A7A77-F8AD-4011-8288-7555C6C06905}" srcOrd="3" destOrd="0" presId="urn:microsoft.com/office/officeart/2018/5/layout/CenteredIconLabelDescriptionList"/>
    <dgm:cxn modelId="{FD66DEB5-C398-4EFC-9C68-D66850EF6963}" type="presParOf" srcId="{755404AD-170C-45B1-942A-383CADA4F653}" destId="{7E3C474D-F770-406B-8618-F51740A10B8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96D5C-895D-4827-89A0-6AA8A5066F27}">
      <dsp:nvSpPr>
        <dsp:cNvPr id="0" name=""/>
        <dsp:cNvSpPr/>
      </dsp:nvSpPr>
      <dsp:spPr>
        <a:xfrm>
          <a:off x="1821617" y="679258"/>
          <a:ext cx="2587617" cy="2587617"/>
        </a:xfrm>
        <a:prstGeom prst="ellipse">
          <a:avLst/>
        </a:prstGeom>
        <a:solidFill>
          <a:schemeClr val="accent3">
            <a:hueOff val="0"/>
            <a:satOff val="0"/>
            <a:lumOff val="0"/>
            <a:alpha val="4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 val="4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cap="all" baseline="0" dirty="0">
              <a:solidFill>
                <a:schemeClr val="bg1"/>
              </a:solidFill>
            </a:rPr>
            <a:t>recruit</a:t>
          </a:r>
          <a:endParaRPr lang="en-US" sz="2800" kern="1200" cap="all" baseline="0" dirty="0">
            <a:solidFill>
              <a:schemeClr val="bg1"/>
            </a:solidFill>
          </a:endParaRPr>
        </a:p>
      </dsp:txBody>
      <dsp:txXfrm>
        <a:off x="2166632" y="1132091"/>
        <a:ext cx="1897585" cy="1164427"/>
      </dsp:txXfrm>
    </dsp:sp>
    <dsp:sp modelId="{3484B72D-0321-4F09-A9BB-6F3EA94B0934}">
      <dsp:nvSpPr>
        <dsp:cNvPr id="0" name=""/>
        <dsp:cNvSpPr/>
      </dsp:nvSpPr>
      <dsp:spPr>
        <a:xfrm>
          <a:off x="2500875" y="1677715"/>
          <a:ext cx="2587617" cy="2587617"/>
        </a:xfrm>
        <a:prstGeom prst="ellipse">
          <a:avLst/>
        </a:prstGeom>
        <a:solidFill>
          <a:schemeClr val="accent3">
            <a:hueOff val="2058582"/>
            <a:satOff val="12356"/>
            <a:lumOff val="9413"/>
            <a:alpha val="4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cap="all" baseline="0" dirty="0">
              <a:solidFill>
                <a:schemeClr val="bg1"/>
              </a:solidFill>
            </a:rPr>
            <a:t>develop</a:t>
          </a:r>
          <a:endParaRPr lang="en-US" sz="2800" kern="1200" cap="all" baseline="0" dirty="0">
            <a:solidFill>
              <a:schemeClr val="bg1"/>
            </a:solidFill>
          </a:endParaRPr>
        </a:p>
      </dsp:txBody>
      <dsp:txXfrm>
        <a:off x="3292254" y="2346183"/>
        <a:ext cx="1552570" cy="1423189"/>
      </dsp:txXfrm>
    </dsp:sp>
    <dsp:sp modelId="{96D4DFCE-5E20-4E7F-8639-DC6CB75F962F}">
      <dsp:nvSpPr>
        <dsp:cNvPr id="0" name=""/>
        <dsp:cNvSpPr/>
      </dsp:nvSpPr>
      <dsp:spPr>
        <a:xfrm>
          <a:off x="1045323" y="1684288"/>
          <a:ext cx="2587617" cy="2587617"/>
        </a:xfrm>
        <a:prstGeom prst="ellipse">
          <a:avLst/>
        </a:prstGeom>
        <a:solidFill>
          <a:schemeClr val="accent3">
            <a:hueOff val="4117163"/>
            <a:satOff val="24712"/>
            <a:lumOff val="18825"/>
            <a:alpha val="4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cap="all" baseline="0" dirty="0">
              <a:solidFill>
                <a:schemeClr val="bg1"/>
              </a:solidFill>
            </a:rPr>
            <a:t>retain</a:t>
          </a:r>
          <a:r>
            <a:rPr lang="en-US" sz="3200" kern="1200" dirty="0"/>
            <a:t> </a:t>
          </a:r>
        </a:p>
      </dsp:txBody>
      <dsp:txXfrm>
        <a:off x="1288990" y="2352756"/>
        <a:ext cx="1552570" cy="14231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4AEFE-AF3C-4CFC-A5B7-C13E74403289}">
      <dsp:nvSpPr>
        <dsp:cNvPr id="0" name=""/>
        <dsp:cNvSpPr/>
      </dsp:nvSpPr>
      <dsp:spPr>
        <a:xfrm rot="5400000">
          <a:off x="5360529" y="-2355633"/>
          <a:ext cx="425326" cy="524535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New opportunities or departments at same leadership level </a:t>
          </a:r>
          <a:endParaRPr lang="en-US" sz="1500" kern="1200" dirty="0"/>
        </a:p>
      </dsp:txBody>
      <dsp:txXfrm rot="-5400000">
        <a:off x="2950514" y="75145"/>
        <a:ext cx="5224594" cy="383800"/>
      </dsp:txXfrm>
    </dsp:sp>
    <dsp:sp modelId="{29757A16-3333-4364-BBAD-D8E4BAAE7EED}">
      <dsp:nvSpPr>
        <dsp:cNvPr id="0" name=""/>
        <dsp:cNvSpPr/>
      </dsp:nvSpPr>
      <dsp:spPr>
        <a:xfrm>
          <a:off x="0" y="1215"/>
          <a:ext cx="2950513" cy="5316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Horizontal</a:t>
          </a:r>
          <a:endParaRPr lang="en-US" sz="2600" kern="1200" dirty="0"/>
        </a:p>
      </dsp:txBody>
      <dsp:txXfrm>
        <a:off x="25953" y="27168"/>
        <a:ext cx="2898607" cy="479752"/>
      </dsp:txXfrm>
    </dsp:sp>
    <dsp:sp modelId="{BF5375BE-D444-439A-A571-EB30F42F8DE8}">
      <dsp:nvSpPr>
        <dsp:cNvPr id="0" name=""/>
        <dsp:cNvSpPr/>
      </dsp:nvSpPr>
      <dsp:spPr>
        <a:xfrm rot="5400000">
          <a:off x="5360529" y="-1797392"/>
          <a:ext cx="425326" cy="5245357"/>
        </a:xfrm>
        <a:prstGeom prst="round2SameRect">
          <a:avLst/>
        </a:prstGeom>
        <a:solidFill>
          <a:schemeClr val="accent3">
            <a:tint val="40000"/>
            <a:alpha val="90000"/>
            <a:hueOff val="1263789"/>
            <a:satOff val="11176"/>
            <a:lumOff val="1324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1263789"/>
              <a:satOff val="111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Identify those hungry for upwards growth </a:t>
          </a:r>
        </a:p>
      </dsp:txBody>
      <dsp:txXfrm rot="-5400000">
        <a:off x="2950514" y="633386"/>
        <a:ext cx="5224594" cy="383800"/>
      </dsp:txXfrm>
    </dsp:sp>
    <dsp:sp modelId="{C4854814-16F5-4A7D-831B-BA7C0E20560D}">
      <dsp:nvSpPr>
        <dsp:cNvPr id="0" name=""/>
        <dsp:cNvSpPr/>
      </dsp:nvSpPr>
      <dsp:spPr>
        <a:xfrm>
          <a:off x="0" y="559456"/>
          <a:ext cx="2950513" cy="531658"/>
        </a:xfrm>
        <a:prstGeom prst="roundRect">
          <a:avLst/>
        </a:prstGeom>
        <a:solidFill>
          <a:schemeClr val="accent3">
            <a:hueOff val="1029291"/>
            <a:satOff val="6178"/>
            <a:lumOff val="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Vertical </a:t>
          </a:r>
          <a:endParaRPr lang="en-US" sz="2600" kern="1200"/>
        </a:p>
      </dsp:txBody>
      <dsp:txXfrm>
        <a:off x="25953" y="585409"/>
        <a:ext cx="2898607" cy="479752"/>
      </dsp:txXfrm>
    </dsp:sp>
    <dsp:sp modelId="{FDBB13A6-BA9B-4466-8CEE-3D240F587EF5}">
      <dsp:nvSpPr>
        <dsp:cNvPr id="0" name=""/>
        <dsp:cNvSpPr/>
      </dsp:nvSpPr>
      <dsp:spPr>
        <a:xfrm rot="5400000">
          <a:off x="5360529" y="-1239151"/>
          <a:ext cx="425326" cy="5245357"/>
        </a:xfrm>
        <a:prstGeom prst="round2SameRect">
          <a:avLst/>
        </a:prstGeom>
        <a:solidFill>
          <a:schemeClr val="accent3">
            <a:tint val="40000"/>
            <a:alpha val="90000"/>
            <a:hueOff val="2527578"/>
            <a:satOff val="22352"/>
            <a:lumOff val="2648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2527578"/>
              <a:satOff val="22352"/>
              <a:lumOff val="2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Expand current role </a:t>
          </a:r>
          <a:endParaRPr lang="en-US" sz="1500" kern="1200"/>
        </a:p>
      </dsp:txBody>
      <dsp:txXfrm rot="-5400000">
        <a:off x="2950514" y="1191627"/>
        <a:ext cx="5224594" cy="383800"/>
      </dsp:txXfrm>
    </dsp:sp>
    <dsp:sp modelId="{8E0AF53A-3081-4A73-A502-649148E61F6E}">
      <dsp:nvSpPr>
        <dsp:cNvPr id="0" name=""/>
        <dsp:cNvSpPr/>
      </dsp:nvSpPr>
      <dsp:spPr>
        <a:xfrm>
          <a:off x="0" y="1117697"/>
          <a:ext cx="2950513" cy="531658"/>
        </a:xfrm>
        <a:prstGeom prst="roundRect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Broaden </a:t>
          </a:r>
          <a:endParaRPr lang="en-US" sz="2600" kern="1200"/>
        </a:p>
      </dsp:txBody>
      <dsp:txXfrm>
        <a:off x="25953" y="1143650"/>
        <a:ext cx="2898607" cy="479752"/>
      </dsp:txXfrm>
    </dsp:sp>
    <dsp:sp modelId="{B60E6B00-83CB-4977-9519-17A74DF16F57}">
      <dsp:nvSpPr>
        <dsp:cNvPr id="0" name=""/>
        <dsp:cNvSpPr/>
      </dsp:nvSpPr>
      <dsp:spPr>
        <a:xfrm rot="5400000">
          <a:off x="5360529" y="-680910"/>
          <a:ext cx="425326" cy="5245357"/>
        </a:xfrm>
        <a:prstGeom prst="round2SameRect">
          <a:avLst/>
        </a:prstGeom>
        <a:solidFill>
          <a:schemeClr val="accent3">
            <a:tint val="40000"/>
            <a:alpha val="90000"/>
            <a:hueOff val="3791366"/>
            <a:satOff val="33529"/>
            <a:lumOff val="3971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3791366"/>
              <a:satOff val="33529"/>
              <a:lumOff val="39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Increase expertise </a:t>
          </a:r>
          <a:endParaRPr lang="en-US" sz="1500" kern="1200"/>
        </a:p>
      </dsp:txBody>
      <dsp:txXfrm rot="-5400000">
        <a:off x="2950514" y="1749868"/>
        <a:ext cx="5224594" cy="383800"/>
      </dsp:txXfrm>
    </dsp:sp>
    <dsp:sp modelId="{A03B7568-C30E-4B34-8C7C-8A794A8FB4C5}">
      <dsp:nvSpPr>
        <dsp:cNvPr id="0" name=""/>
        <dsp:cNvSpPr/>
      </dsp:nvSpPr>
      <dsp:spPr>
        <a:xfrm>
          <a:off x="0" y="1675938"/>
          <a:ext cx="2950513" cy="531658"/>
        </a:xfrm>
        <a:prstGeom prst="roundRect">
          <a:avLst/>
        </a:prstGeom>
        <a:solidFill>
          <a:schemeClr val="accent3">
            <a:hueOff val="3087872"/>
            <a:satOff val="18534"/>
            <a:lumOff val="141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Depth </a:t>
          </a:r>
          <a:endParaRPr lang="en-US" sz="2600" kern="1200"/>
        </a:p>
      </dsp:txBody>
      <dsp:txXfrm>
        <a:off x="25953" y="1701891"/>
        <a:ext cx="2898607" cy="479752"/>
      </dsp:txXfrm>
    </dsp:sp>
    <dsp:sp modelId="{F5685A6F-97E7-48ED-BE82-670E8B001F96}">
      <dsp:nvSpPr>
        <dsp:cNvPr id="0" name=""/>
        <dsp:cNvSpPr/>
      </dsp:nvSpPr>
      <dsp:spPr>
        <a:xfrm rot="5400000">
          <a:off x="5360529" y="-122669"/>
          <a:ext cx="425326" cy="5245357"/>
        </a:xfrm>
        <a:prstGeom prst="round2SameRect">
          <a:avLst/>
        </a:prstGeom>
        <a:solidFill>
          <a:schemeClr val="accent3">
            <a:tint val="40000"/>
            <a:alpha val="90000"/>
            <a:hueOff val="5055155"/>
            <a:satOff val="44705"/>
            <a:lumOff val="529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5055155"/>
              <a:satOff val="44705"/>
              <a:lumOff val="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Ex: change from staff to educator: </a:t>
          </a:r>
          <a:endParaRPr lang="en-US" sz="1500" kern="1200"/>
        </a:p>
      </dsp:txBody>
      <dsp:txXfrm rot="-5400000">
        <a:off x="2950514" y="2308109"/>
        <a:ext cx="5224594" cy="383800"/>
      </dsp:txXfrm>
    </dsp:sp>
    <dsp:sp modelId="{92A3488F-4B74-4704-9048-E9A6EE3737C1}">
      <dsp:nvSpPr>
        <dsp:cNvPr id="0" name=""/>
        <dsp:cNvSpPr/>
      </dsp:nvSpPr>
      <dsp:spPr>
        <a:xfrm>
          <a:off x="0" y="2234179"/>
          <a:ext cx="2950513" cy="531658"/>
        </a:xfrm>
        <a:prstGeom prst="round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Diagonal </a:t>
          </a:r>
          <a:endParaRPr lang="en-US" sz="2600" kern="1200"/>
        </a:p>
      </dsp:txBody>
      <dsp:txXfrm>
        <a:off x="25953" y="2260132"/>
        <a:ext cx="2898607" cy="4797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6D459-AD95-4220-9913-2589AE0FBE83}">
      <dsp:nvSpPr>
        <dsp:cNvPr id="0" name=""/>
        <dsp:cNvSpPr/>
      </dsp:nvSpPr>
      <dsp:spPr>
        <a:xfrm rot="10800000">
          <a:off x="2462828" y="0"/>
          <a:ext cx="4780783" cy="837680"/>
        </a:xfrm>
        <a:prstGeom prst="nonIsoscelesTrapezoid">
          <a:avLst>
            <a:gd name="adj1" fmla="val 0"/>
            <a:gd name="adj2" fmla="val 4987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Bring in people with capacity for growth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AND ensure  leaders pour into them</a:t>
          </a:r>
        </a:p>
      </dsp:txBody>
      <dsp:txXfrm rot="10800000">
        <a:off x="2880624" y="0"/>
        <a:ext cx="4362987" cy="837680"/>
      </dsp:txXfrm>
    </dsp:sp>
    <dsp:sp modelId="{EB3D584D-4037-456C-8919-3FD0F21939D5}">
      <dsp:nvSpPr>
        <dsp:cNvPr id="0" name=""/>
        <dsp:cNvSpPr/>
      </dsp:nvSpPr>
      <dsp:spPr>
        <a:xfrm>
          <a:off x="2045031" y="0"/>
          <a:ext cx="835593" cy="837680"/>
        </a:xfrm>
        <a:prstGeom prst="trapezoid">
          <a:avLst>
            <a:gd name="adj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500" kern="1200" dirty="0"/>
            <a:t>Growth</a:t>
          </a:r>
          <a:endParaRPr lang="en-US" sz="1500" kern="1200" dirty="0"/>
        </a:p>
      </dsp:txBody>
      <dsp:txXfrm>
        <a:off x="2045031" y="0"/>
        <a:ext cx="835593" cy="837680"/>
      </dsp:txXfrm>
    </dsp:sp>
    <dsp:sp modelId="{59CD69C2-2819-418C-880B-F5E35607689C}">
      <dsp:nvSpPr>
        <dsp:cNvPr id="0" name=""/>
        <dsp:cNvSpPr/>
      </dsp:nvSpPr>
      <dsp:spPr>
        <a:xfrm rot="10800000">
          <a:off x="2880624" y="837680"/>
          <a:ext cx="4362987" cy="683380"/>
        </a:xfrm>
        <a:prstGeom prst="nonIsoscelesTrapezoid">
          <a:avLst>
            <a:gd name="adj1" fmla="val 0"/>
            <a:gd name="adj2" fmla="val 4987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686194"/>
              <a:satOff val="4119"/>
              <a:lumOff val="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Continuity and clarity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Allow leaders to emerge and contribute at all levels </a:t>
          </a:r>
          <a:endParaRPr lang="en-US" sz="1300" kern="1200" dirty="0"/>
        </a:p>
      </dsp:txBody>
      <dsp:txXfrm rot="10800000">
        <a:off x="3221463" y="837680"/>
        <a:ext cx="4022148" cy="683380"/>
      </dsp:txXfrm>
    </dsp:sp>
    <dsp:sp modelId="{7CBE1E9A-8630-4916-8EAC-B98B6A4946F5}">
      <dsp:nvSpPr>
        <dsp:cNvPr id="0" name=""/>
        <dsp:cNvSpPr/>
      </dsp:nvSpPr>
      <dsp:spPr>
        <a:xfrm>
          <a:off x="1704192" y="837680"/>
          <a:ext cx="1517270" cy="683380"/>
        </a:xfrm>
        <a:prstGeom prst="trapezoid">
          <a:avLst>
            <a:gd name="adj" fmla="val 49875"/>
          </a:avLst>
        </a:prstGeom>
        <a:solidFill>
          <a:schemeClr val="accent3">
            <a:hueOff val="686194"/>
            <a:satOff val="4119"/>
            <a:lumOff val="31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Leadership </a:t>
          </a:r>
          <a:endParaRPr lang="en-US" sz="1500" kern="1200" dirty="0"/>
        </a:p>
      </dsp:txBody>
      <dsp:txXfrm>
        <a:off x="1969715" y="837680"/>
        <a:ext cx="986225" cy="683380"/>
      </dsp:txXfrm>
    </dsp:sp>
    <dsp:sp modelId="{8CB866D7-8F8B-4493-9899-A0B9D69F57E9}">
      <dsp:nvSpPr>
        <dsp:cNvPr id="0" name=""/>
        <dsp:cNvSpPr/>
      </dsp:nvSpPr>
      <dsp:spPr>
        <a:xfrm rot="10800000">
          <a:off x="3221463" y="1521061"/>
          <a:ext cx="4022148" cy="683380"/>
        </a:xfrm>
        <a:prstGeom prst="nonIsoscelesTrapezoid">
          <a:avLst>
            <a:gd name="adj1" fmla="val 0"/>
            <a:gd name="adj2" fmla="val 4987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1372388"/>
              <a:satOff val="8237"/>
              <a:lumOff val="6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Competence </a:t>
          </a:r>
          <a:endParaRPr lang="en-GB" sz="1300" kern="1200" dirty="0"/>
        </a:p>
      </dsp:txBody>
      <dsp:txXfrm rot="10800000">
        <a:off x="3562301" y="1521061"/>
        <a:ext cx="3681310" cy="683380"/>
      </dsp:txXfrm>
    </dsp:sp>
    <dsp:sp modelId="{3CFD9E94-52F4-4D04-A076-B790A851AB45}">
      <dsp:nvSpPr>
        <dsp:cNvPr id="0" name=""/>
        <dsp:cNvSpPr/>
      </dsp:nvSpPr>
      <dsp:spPr>
        <a:xfrm>
          <a:off x="1363354" y="1521061"/>
          <a:ext cx="2198947" cy="683380"/>
        </a:xfrm>
        <a:prstGeom prst="trapezoid">
          <a:avLst>
            <a:gd name="adj" fmla="val 49875"/>
          </a:avLst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Skill </a:t>
          </a:r>
          <a:endParaRPr lang="en-US" sz="1500" kern="1200" dirty="0"/>
        </a:p>
      </dsp:txBody>
      <dsp:txXfrm>
        <a:off x="1748170" y="1521061"/>
        <a:ext cx="1429315" cy="683380"/>
      </dsp:txXfrm>
    </dsp:sp>
    <dsp:sp modelId="{2204C92E-4F3D-46EC-9A98-2A2869570A75}">
      <dsp:nvSpPr>
        <dsp:cNvPr id="0" name=""/>
        <dsp:cNvSpPr/>
      </dsp:nvSpPr>
      <dsp:spPr>
        <a:xfrm rot="10800000">
          <a:off x="3562301" y="2204441"/>
          <a:ext cx="3681310" cy="683380"/>
        </a:xfrm>
        <a:prstGeom prst="nonIsoscelesTrapezoid">
          <a:avLst>
            <a:gd name="adj1" fmla="val 0"/>
            <a:gd name="adj2" fmla="val 4987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2058582"/>
              <a:satOff val="12356"/>
              <a:lumOff val="94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Create connecting moments </a:t>
          </a:r>
          <a:endParaRPr lang="en-GB" sz="1300" kern="1200" dirty="0"/>
        </a:p>
      </dsp:txBody>
      <dsp:txXfrm rot="10800000">
        <a:off x="3903140" y="2204441"/>
        <a:ext cx="3340471" cy="683380"/>
      </dsp:txXfrm>
    </dsp:sp>
    <dsp:sp modelId="{BDA5A5F3-63F2-4A96-A18B-25CA016BAF87}">
      <dsp:nvSpPr>
        <dsp:cNvPr id="0" name=""/>
        <dsp:cNvSpPr/>
      </dsp:nvSpPr>
      <dsp:spPr>
        <a:xfrm>
          <a:off x="1022515" y="2204441"/>
          <a:ext cx="2880624" cy="683380"/>
        </a:xfrm>
        <a:prstGeom prst="trapezoid">
          <a:avLst>
            <a:gd name="adj" fmla="val 49875"/>
          </a:avLst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Relationships </a:t>
          </a:r>
          <a:endParaRPr lang="en-US" sz="1500" kern="1200" dirty="0"/>
        </a:p>
      </dsp:txBody>
      <dsp:txXfrm>
        <a:off x="1526625" y="2204441"/>
        <a:ext cx="1872406" cy="683380"/>
      </dsp:txXfrm>
    </dsp:sp>
    <dsp:sp modelId="{B886F695-026C-43C2-B1C2-61138AA9926E}">
      <dsp:nvSpPr>
        <dsp:cNvPr id="0" name=""/>
        <dsp:cNvSpPr/>
      </dsp:nvSpPr>
      <dsp:spPr>
        <a:xfrm rot="10800000">
          <a:off x="3903140" y="2887821"/>
          <a:ext cx="3340471" cy="683380"/>
        </a:xfrm>
        <a:prstGeom prst="nonIsoscelesTrapezoid">
          <a:avLst>
            <a:gd name="adj1" fmla="val 0"/>
            <a:gd name="adj2" fmla="val 4987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2744775"/>
              <a:satOff val="16475"/>
              <a:lumOff val="125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Cannot have a team of running backs </a:t>
          </a:r>
          <a:endParaRPr lang="en-US" sz="1300" kern="1200" dirty="0"/>
        </a:p>
      </dsp:txBody>
      <dsp:txXfrm rot="10800000">
        <a:off x="4243978" y="2887821"/>
        <a:ext cx="2999633" cy="683380"/>
      </dsp:txXfrm>
    </dsp:sp>
    <dsp:sp modelId="{18BC31A6-7EFA-4DC2-8CDE-D16F0DABEC7B}">
      <dsp:nvSpPr>
        <dsp:cNvPr id="0" name=""/>
        <dsp:cNvSpPr/>
      </dsp:nvSpPr>
      <dsp:spPr>
        <a:xfrm>
          <a:off x="681677" y="2887821"/>
          <a:ext cx="3562301" cy="683380"/>
        </a:xfrm>
        <a:prstGeom prst="trapezoid">
          <a:avLst>
            <a:gd name="adj" fmla="val 49875"/>
          </a:avLst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Diversity</a:t>
          </a:r>
          <a:endParaRPr lang="en-US" sz="1500" kern="1200" dirty="0"/>
        </a:p>
      </dsp:txBody>
      <dsp:txXfrm>
        <a:off x="1305079" y="2887821"/>
        <a:ext cx="2315496" cy="683380"/>
      </dsp:txXfrm>
    </dsp:sp>
    <dsp:sp modelId="{D1EF7197-A0AA-46B2-8412-E429EF1E061B}">
      <dsp:nvSpPr>
        <dsp:cNvPr id="0" name=""/>
        <dsp:cNvSpPr/>
      </dsp:nvSpPr>
      <dsp:spPr>
        <a:xfrm rot="10800000">
          <a:off x="4243978" y="3571202"/>
          <a:ext cx="2999633" cy="683380"/>
        </a:xfrm>
        <a:prstGeom prst="nonIsoscelesTrapezoid">
          <a:avLst>
            <a:gd name="adj1" fmla="val 0"/>
            <a:gd name="adj2" fmla="val 4987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3430969"/>
              <a:satOff val="20593"/>
              <a:lumOff val="15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Modelled at all levels</a:t>
          </a:r>
          <a:endParaRPr lang="en-GB" sz="1300" kern="1200" dirty="0"/>
        </a:p>
      </dsp:txBody>
      <dsp:txXfrm rot="10800000">
        <a:off x="4584817" y="3571202"/>
        <a:ext cx="2658794" cy="683380"/>
      </dsp:txXfrm>
    </dsp:sp>
    <dsp:sp modelId="{052CCC93-8986-4414-ACD5-2B5C265F2DEF}">
      <dsp:nvSpPr>
        <dsp:cNvPr id="0" name=""/>
        <dsp:cNvSpPr/>
      </dsp:nvSpPr>
      <dsp:spPr>
        <a:xfrm>
          <a:off x="340838" y="3571202"/>
          <a:ext cx="4243978" cy="683380"/>
        </a:xfrm>
        <a:prstGeom prst="trapezoid">
          <a:avLst>
            <a:gd name="adj" fmla="val 49875"/>
          </a:avLst>
        </a:prstGeom>
        <a:solidFill>
          <a:schemeClr val="accent3">
            <a:hueOff val="3430969"/>
            <a:satOff val="20593"/>
            <a:lumOff val="15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Humility </a:t>
          </a:r>
          <a:endParaRPr lang="en-US" sz="1500" kern="1200" dirty="0"/>
        </a:p>
      </dsp:txBody>
      <dsp:txXfrm>
        <a:off x="1083534" y="3571202"/>
        <a:ext cx="2758586" cy="683380"/>
      </dsp:txXfrm>
    </dsp:sp>
    <dsp:sp modelId="{B21B73C8-9BD7-4940-976B-E4FA2A48072F}">
      <dsp:nvSpPr>
        <dsp:cNvPr id="0" name=""/>
        <dsp:cNvSpPr/>
      </dsp:nvSpPr>
      <dsp:spPr>
        <a:xfrm rot="10800000">
          <a:off x="4584817" y="4254582"/>
          <a:ext cx="2658794" cy="683380"/>
        </a:xfrm>
        <a:prstGeom prst="nonIsoscelesTrapezoid">
          <a:avLst>
            <a:gd name="adj1" fmla="val 0"/>
            <a:gd name="adj2" fmla="val 49875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4117163"/>
              <a:satOff val="24712"/>
              <a:lumOff val="188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Only weeds grow in rocky crevices </a:t>
          </a:r>
          <a:endParaRPr lang="en-US" sz="1300" kern="1200" dirty="0"/>
        </a:p>
      </dsp:txBody>
      <dsp:txXfrm rot="10800000">
        <a:off x="4925656" y="4254582"/>
        <a:ext cx="2317955" cy="683380"/>
      </dsp:txXfrm>
    </dsp:sp>
    <dsp:sp modelId="{5F285639-0095-475B-9DA1-DE587EF64241}">
      <dsp:nvSpPr>
        <dsp:cNvPr id="0" name=""/>
        <dsp:cNvSpPr/>
      </dsp:nvSpPr>
      <dsp:spPr>
        <a:xfrm>
          <a:off x="0" y="4254582"/>
          <a:ext cx="4925656" cy="683380"/>
        </a:xfrm>
        <a:prstGeom prst="trapezoid">
          <a:avLst>
            <a:gd name="adj" fmla="val 49875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Does your culture encourage growth? </a:t>
          </a:r>
        </a:p>
      </dsp:txBody>
      <dsp:txXfrm>
        <a:off x="861989" y="4254582"/>
        <a:ext cx="3201676" cy="6833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87AE7-B51C-4A62-9A9B-5519D0A3E76B}">
      <dsp:nvSpPr>
        <dsp:cNvPr id="0" name=""/>
        <dsp:cNvSpPr/>
      </dsp:nvSpPr>
      <dsp:spPr>
        <a:xfrm>
          <a:off x="3081" y="462222"/>
          <a:ext cx="1852875" cy="5834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Who is hungry? </a:t>
          </a:r>
          <a:endParaRPr lang="en-US" sz="1600" kern="1200"/>
        </a:p>
      </dsp:txBody>
      <dsp:txXfrm>
        <a:off x="3081" y="462222"/>
        <a:ext cx="1852875" cy="583453"/>
      </dsp:txXfrm>
    </dsp:sp>
    <dsp:sp modelId="{F5E6D8DC-7042-4803-82F9-0597AFECB950}">
      <dsp:nvSpPr>
        <dsp:cNvPr id="0" name=""/>
        <dsp:cNvSpPr/>
      </dsp:nvSpPr>
      <dsp:spPr>
        <a:xfrm>
          <a:off x="3081" y="1045675"/>
          <a:ext cx="1852875" cy="163670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kern="1200" dirty="0"/>
            <a:t>Who raises their hand?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kern="1200" dirty="0"/>
            <a:t>Who goes above and beyond? </a:t>
          </a:r>
        </a:p>
      </dsp:txBody>
      <dsp:txXfrm>
        <a:off x="3081" y="1045675"/>
        <a:ext cx="1852875" cy="1636706"/>
      </dsp:txXfrm>
    </dsp:sp>
    <dsp:sp modelId="{65D6AA67-1CE9-409E-ACCF-0BFFAA24C5AE}">
      <dsp:nvSpPr>
        <dsp:cNvPr id="0" name=""/>
        <dsp:cNvSpPr/>
      </dsp:nvSpPr>
      <dsp:spPr>
        <a:xfrm>
          <a:off x="2115359" y="462222"/>
          <a:ext cx="1852875" cy="583453"/>
        </a:xfrm>
        <a:prstGeom prst="rect">
          <a:avLst/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 w="19050" cap="flat" cmpd="sng" algn="ctr">
          <a:solidFill>
            <a:schemeClr val="accent3">
              <a:hueOff val="1372388"/>
              <a:satOff val="8237"/>
              <a:lumOff val="6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Stretch opportunities</a:t>
          </a:r>
        </a:p>
      </dsp:txBody>
      <dsp:txXfrm>
        <a:off x="2115359" y="462222"/>
        <a:ext cx="1852875" cy="583453"/>
      </dsp:txXfrm>
    </dsp:sp>
    <dsp:sp modelId="{308464DE-6019-4888-9A1B-5365B0F63A9E}">
      <dsp:nvSpPr>
        <dsp:cNvPr id="0" name=""/>
        <dsp:cNvSpPr/>
      </dsp:nvSpPr>
      <dsp:spPr>
        <a:xfrm>
          <a:off x="2115359" y="1045675"/>
          <a:ext cx="1852875" cy="1636706"/>
        </a:xfrm>
        <a:prstGeom prst="rect">
          <a:avLst/>
        </a:prstGeom>
        <a:solidFill>
          <a:schemeClr val="accent3">
            <a:tint val="40000"/>
            <a:alpha val="90000"/>
            <a:hueOff val="1685052"/>
            <a:satOff val="14902"/>
            <a:lumOff val="176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1685052"/>
              <a:satOff val="14902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kern="1200" dirty="0"/>
            <a:t>Do people  have opportunities to learn or try something new? </a:t>
          </a:r>
        </a:p>
      </dsp:txBody>
      <dsp:txXfrm>
        <a:off x="2115359" y="1045675"/>
        <a:ext cx="1852875" cy="1636706"/>
      </dsp:txXfrm>
    </dsp:sp>
    <dsp:sp modelId="{29E5E571-A42B-4538-A37D-57C525C0AF3D}">
      <dsp:nvSpPr>
        <dsp:cNvPr id="0" name=""/>
        <dsp:cNvSpPr/>
      </dsp:nvSpPr>
      <dsp:spPr>
        <a:xfrm>
          <a:off x="4227636" y="462222"/>
          <a:ext cx="1852875" cy="583453"/>
        </a:xfrm>
        <a:prstGeom prst="rect">
          <a:avLst/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 w="19050" cap="flat" cmpd="sng" algn="ctr">
          <a:solidFill>
            <a:schemeClr val="accent3">
              <a:hueOff val="2744775"/>
              <a:satOff val="16475"/>
              <a:lumOff val="125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Integrate growth </a:t>
          </a:r>
        </a:p>
      </dsp:txBody>
      <dsp:txXfrm>
        <a:off x="4227636" y="462222"/>
        <a:ext cx="1852875" cy="583453"/>
      </dsp:txXfrm>
    </dsp:sp>
    <dsp:sp modelId="{847CEC88-78EA-4596-BFF3-F12550266023}">
      <dsp:nvSpPr>
        <dsp:cNvPr id="0" name=""/>
        <dsp:cNvSpPr/>
      </dsp:nvSpPr>
      <dsp:spPr>
        <a:xfrm>
          <a:off x="4227636" y="1045675"/>
          <a:ext cx="1852875" cy="1636706"/>
        </a:xfrm>
        <a:prstGeom prst="rect">
          <a:avLst/>
        </a:prstGeom>
        <a:solidFill>
          <a:schemeClr val="accent3">
            <a:tint val="40000"/>
            <a:alpha val="90000"/>
            <a:hueOff val="3370104"/>
            <a:satOff val="29803"/>
            <a:lumOff val="353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3370104"/>
              <a:satOff val="29803"/>
              <a:lumOff val="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kern="1200" dirty="0"/>
            <a:t>Dedicated time to classes/courses or development activities </a:t>
          </a:r>
        </a:p>
      </dsp:txBody>
      <dsp:txXfrm>
        <a:off x="4227636" y="1045675"/>
        <a:ext cx="1852875" cy="1636706"/>
      </dsp:txXfrm>
    </dsp:sp>
    <dsp:sp modelId="{FB646D11-CBED-4525-B7B4-CA4A2A49AA6E}">
      <dsp:nvSpPr>
        <dsp:cNvPr id="0" name=""/>
        <dsp:cNvSpPr/>
      </dsp:nvSpPr>
      <dsp:spPr>
        <a:xfrm>
          <a:off x="6339914" y="462222"/>
          <a:ext cx="1852875" cy="583453"/>
        </a:xfrm>
        <a:prstGeom prst="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accent3">
              <a:hueOff val="4117163"/>
              <a:satOff val="24712"/>
              <a:lumOff val="188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Promotion opportunities: </a:t>
          </a:r>
          <a:endParaRPr lang="en-US" sz="1600" kern="1200"/>
        </a:p>
      </dsp:txBody>
      <dsp:txXfrm>
        <a:off x="6339914" y="462222"/>
        <a:ext cx="1852875" cy="583453"/>
      </dsp:txXfrm>
    </dsp:sp>
    <dsp:sp modelId="{C27A8D37-3D06-4F81-BA04-040D799AC780}">
      <dsp:nvSpPr>
        <dsp:cNvPr id="0" name=""/>
        <dsp:cNvSpPr/>
      </dsp:nvSpPr>
      <dsp:spPr>
        <a:xfrm>
          <a:off x="6339914" y="1045675"/>
          <a:ext cx="1852875" cy="1636706"/>
        </a:xfrm>
        <a:prstGeom prst="rect">
          <a:avLst/>
        </a:prstGeom>
        <a:solidFill>
          <a:schemeClr val="accent3">
            <a:tint val="40000"/>
            <a:alpha val="90000"/>
            <a:hueOff val="5055155"/>
            <a:satOff val="44705"/>
            <a:lumOff val="529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5055155"/>
              <a:satOff val="44705"/>
              <a:lumOff val="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600" kern="1200"/>
            <a:t>Not based on longevity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600" kern="1200" dirty="0"/>
            <a:t>Training and coaching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600" kern="1200" dirty="0"/>
            <a:t>Talent needs to be developed!</a:t>
          </a:r>
          <a:endParaRPr lang="en-US" sz="1600" kern="1200" dirty="0"/>
        </a:p>
      </dsp:txBody>
      <dsp:txXfrm>
        <a:off x="6339914" y="1045675"/>
        <a:ext cx="1852875" cy="16367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34BC5-BC77-47AE-AB89-C8106F035BCC}">
      <dsp:nvSpPr>
        <dsp:cNvPr id="0" name=""/>
        <dsp:cNvSpPr/>
      </dsp:nvSpPr>
      <dsp:spPr>
        <a:xfrm>
          <a:off x="803569" y="270306"/>
          <a:ext cx="854094" cy="8540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5446B-BBCA-4657-8686-98A4FB1A7C5F}">
      <dsp:nvSpPr>
        <dsp:cNvPr id="0" name=""/>
        <dsp:cNvSpPr/>
      </dsp:nvSpPr>
      <dsp:spPr>
        <a:xfrm>
          <a:off x="10481" y="1220138"/>
          <a:ext cx="2440270" cy="36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Create connecting moments </a:t>
          </a:r>
          <a:endParaRPr lang="en-US" sz="1400" kern="1200"/>
        </a:p>
      </dsp:txBody>
      <dsp:txXfrm>
        <a:off x="10481" y="1220138"/>
        <a:ext cx="2440270" cy="366040"/>
      </dsp:txXfrm>
    </dsp:sp>
    <dsp:sp modelId="{182E6B00-FF5E-41C4-A3C1-76F6226BADE9}">
      <dsp:nvSpPr>
        <dsp:cNvPr id="0" name=""/>
        <dsp:cNvSpPr/>
      </dsp:nvSpPr>
      <dsp:spPr>
        <a:xfrm>
          <a:off x="10481" y="1630707"/>
          <a:ext cx="2440270" cy="866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Do people like each other?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Remember – it’s all about relationships </a:t>
          </a:r>
          <a:endParaRPr lang="en-US" sz="1400" kern="1200" dirty="0"/>
        </a:p>
      </dsp:txBody>
      <dsp:txXfrm>
        <a:off x="10481" y="1630707"/>
        <a:ext cx="2440270" cy="866039"/>
      </dsp:txXfrm>
    </dsp:sp>
    <dsp:sp modelId="{DC5E7FBB-D622-43A8-8FBD-C9B567EEE36D}">
      <dsp:nvSpPr>
        <dsp:cNvPr id="0" name=""/>
        <dsp:cNvSpPr/>
      </dsp:nvSpPr>
      <dsp:spPr>
        <a:xfrm>
          <a:off x="3670888" y="270306"/>
          <a:ext cx="854094" cy="8540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6AE9F-BD00-4E81-B33E-FEEB349D0258}">
      <dsp:nvSpPr>
        <dsp:cNvPr id="0" name=""/>
        <dsp:cNvSpPr/>
      </dsp:nvSpPr>
      <dsp:spPr>
        <a:xfrm>
          <a:off x="2877800" y="1220138"/>
          <a:ext cx="2440270" cy="36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Are we siloed? </a:t>
          </a:r>
          <a:endParaRPr lang="en-US" sz="1400" kern="1200"/>
        </a:p>
      </dsp:txBody>
      <dsp:txXfrm>
        <a:off x="2877800" y="1220138"/>
        <a:ext cx="2440270" cy="366040"/>
      </dsp:txXfrm>
    </dsp:sp>
    <dsp:sp modelId="{32D0EF95-48FB-4D00-9A83-916AB8EE733A}">
      <dsp:nvSpPr>
        <dsp:cNvPr id="0" name=""/>
        <dsp:cNvSpPr/>
      </dsp:nvSpPr>
      <dsp:spPr>
        <a:xfrm>
          <a:off x="2877800" y="1630707"/>
          <a:ext cx="2440270" cy="866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Do people have opportunity to get to know other departments </a:t>
          </a:r>
          <a:endParaRPr lang="en-US" sz="1400" kern="1200" dirty="0"/>
        </a:p>
      </dsp:txBody>
      <dsp:txXfrm>
        <a:off x="2877800" y="1630707"/>
        <a:ext cx="2440270" cy="866039"/>
      </dsp:txXfrm>
    </dsp:sp>
    <dsp:sp modelId="{F4846CC4-6A5B-4897-8681-B8B47999E840}">
      <dsp:nvSpPr>
        <dsp:cNvPr id="0" name=""/>
        <dsp:cNvSpPr/>
      </dsp:nvSpPr>
      <dsp:spPr>
        <a:xfrm>
          <a:off x="6538206" y="270306"/>
          <a:ext cx="854094" cy="8540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6285E-7BBB-4D4E-B354-0267689A5132}">
      <dsp:nvSpPr>
        <dsp:cNvPr id="0" name=""/>
        <dsp:cNvSpPr/>
      </dsp:nvSpPr>
      <dsp:spPr>
        <a:xfrm>
          <a:off x="5745118" y="1220138"/>
          <a:ext cx="2440270" cy="36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Are we hoarding talent? </a:t>
          </a:r>
          <a:endParaRPr lang="en-US" sz="1400" kern="1200"/>
        </a:p>
      </dsp:txBody>
      <dsp:txXfrm>
        <a:off x="5745118" y="1220138"/>
        <a:ext cx="2440270" cy="366040"/>
      </dsp:txXfrm>
    </dsp:sp>
    <dsp:sp modelId="{AF08E57A-6A93-4117-B0AB-E0A638E817AD}">
      <dsp:nvSpPr>
        <dsp:cNvPr id="0" name=""/>
        <dsp:cNvSpPr/>
      </dsp:nvSpPr>
      <dsp:spPr>
        <a:xfrm>
          <a:off x="5745118" y="1630707"/>
          <a:ext cx="2440270" cy="866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Grow talent for your system, not your department </a:t>
          </a: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Want organization loyalty, not department loyalty </a:t>
          </a:r>
          <a:endParaRPr lang="en-US" sz="1400" kern="1200" dirty="0"/>
        </a:p>
      </dsp:txBody>
      <dsp:txXfrm>
        <a:off x="5745118" y="1630707"/>
        <a:ext cx="2440270" cy="8660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49C9F-8F85-4648-ADC3-68E6D7F8CB55}">
      <dsp:nvSpPr>
        <dsp:cNvPr id="0" name=""/>
        <dsp:cNvSpPr/>
      </dsp:nvSpPr>
      <dsp:spPr>
        <a:xfrm>
          <a:off x="0" y="0"/>
          <a:ext cx="6556696" cy="608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600" kern="1200"/>
            <a:t>How are you taking care of your people? </a:t>
          </a:r>
        </a:p>
      </dsp:txBody>
      <dsp:txXfrm>
        <a:off x="17830" y="17830"/>
        <a:ext cx="5848365" cy="573091"/>
      </dsp:txXfrm>
    </dsp:sp>
    <dsp:sp modelId="{9DE6B109-5860-4770-B005-21210B792180}">
      <dsp:nvSpPr>
        <dsp:cNvPr id="0" name=""/>
        <dsp:cNvSpPr/>
      </dsp:nvSpPr>
      <dsp:spPr>
        <a:xfrm>
          <a:off x="549123" y="719434"/>
          <a:ext cx="6556696" cy="608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600" kern="1200" dirty="0"/>
            <a:t>Prioritize mental health </a:t>
          </a:r>
        </a:p>
      </dsp:txBody>
      <dsp:txXfrm>
        <a:off x="566953" y="737264"/>
        <a:ext cx="5576224" cy="573091"/>
      </dsp:txXfrm>
    </dsp:sp>
    <dsp:sp modelId="{657FF12B-521A-47BB-9E73-7853AE98FBF8}">
      <dsp:nvSpPr>
        <dsp:cNvPr id="0" name=""/>
        <dsp:cNvSpPr/>
      </dsp:nvSpPr>
      <dsp:spPr>
        <a:xfrm>
          <a:off x="1090050" y="1438868"/>
          <a:ext cx="6556696" cy="608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600" kern="1200" dirty="0"/>
            <a:t>Work life balance </a:t>
          </a:r>
        </a:p>
      </dsp:txBody>
      <dsp:txXfrm>
        <a:off x="1107880" y="1456698"/>
        <a:ext cx="5584420" cy="573091"/>
      </dsp:txXfrm>
    </dsp:sp>
    <dsp:sp modelId="{30459922-D14A-43FB-9790-26FE7ECAD7E9}">
      <dsp:nvSpPr>
        <dsp:cNvPr id="0" name=""/>
        <dsp:cNvSpPr/>
      </dsp:nvSpPr>
      <dsp:spPr>
        <a:xfrm>
          <a:off x="1639174" y="2158302"/>
          <a:ext cx="6556696" cy="608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600" kern="1200" dirty="0"/>
            <a:t>Address micromanaging </a:t>
          </a:r>
        </a:p>
      </dsp:txBody>
      <dsp:txXfrm>
        <a:off x="1657004" y="2176132"/>
        <a:ext cx="5576224" cy="573091"/>
      </dsp:txXfrm>
    </dsp:sp>
    <dsp:sp modelId="{93EC2A5E-F88E-46DF-9CA4-EFA287F46BC1}">
      <dsp:nvSpPr>
        <dsp:cNvPr id="0" name=""/>
        <dsp:cNvSpPr/>
      </dsp:nvSpPr>
      <dsp:spPr>
        <a:xfrm>
          <a:off x="6161008" y="466248"/>
          <a:ext cx="395688" cy="3956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250038" y="466248"/>
        <a:ext cx="217628" cy="297755"/>
      </dsp:txXfrm>
    </dsp:sp>
    <dsp:sp modelId="{CE2AA89A-3721-4C30-BA9F-193DC408DBF8}">
      <dsp:nvSpPr>
        <dsp:cNvPr id="0" name=""/>
        <dsp:cNvSpPr/>
      </dsp:nvSpPr>
      <dsp:spPr>
        <a:xfrm>
          <a:off x="6710131" y="1185682"/>
          <a:ext cx="395688" cy="3956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799161" y="1185682"/>
        <a:ext cx="217628" cy="297755"/>
      </dsp:txXfrm>
    </dsp:sp>
    <dsp:sp modelId="{899C8489-C78E-4A3E-928D-280A1856011E}">
      <dsp:nvSpPr>
        <dsp:cNvPr id="0" name=""/>
        <dsp:cNvSpPr/>
      </dsp:nvSpPr>
      <dsp:spPr>
        <a:xfrm>
          <a:off x="7251058" y="1905116"/>
          <a:ext cx="395688" cy="39568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7340088" y="1905116"/>
        <a:ext cx="217628" cy="2977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9E6BB-867A-4200-98C2-629D61345535}">
      <dsp:nvSpPr>
        <dsp:cNvPr id="0" name=""/>
        <dsp:cNvSpPr/>
      </dsp:nvSpPr>
      <dsp:spPr>
        <a:xfrm>
          <a:off x="4015813" y="3159926"/>
          <a:ext cx="3291835" cy="1487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4399958"/>
              <a:satOff val="-19468"/>
              <a:lumOff val="-32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770" rIns="0" bIns="64770" numCol="1" spcCol="1270" anchor="t" anchorCtr="0">
          <a:noAutofit/>
        </a:bodyPr>
        <a:lstStyle/>
        <a:p>
          <a:pPr marL="114300" lvl="1" indent="-114300" algn="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Minimum productivity. </a:t>
          </a:r>
        </a:p>
        <a:p>
          <a:pPr marL="114300" lvl="1" indent="-114300" algn="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Discover their motivation: surveys, check in and stay interviews</a:t>
          </a:r>
        </a:p>
      </dsp:txBody>
      <dsp:txXfrm>
        <a:off x="5036029" y="3564347"/>
        <a:ext cx="2238954" cy="1049938"/>
      </dsp:txXfrm>
    </dsp:sp>
    <dsp:sp modelId="{89AC8BE3-DFEB-4554-9760-2B83BDE582B2}">
      <dsp:nvSpPr>
        <dsp:cNvPr id="0" name=""/>
        <dsp:cNvSpPr/>
      </dsp:nvSpPr>
      <dsp:spPr>
        <a:xfrm>
          <a:off x="0" y="3159926"/>
          <a:ext cx="3291835" cy="1487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6599937"/>
              <a:satOff val="-29202"/>
              <a:lumOff val="-49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Rock Stars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Promotion pool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Don’t neglect other quadrants to focus on them. </a:t>
          </a:r>
        </a:p>
      </dsp:txBody>
      <dsp:txXfrm>
        <a:off x="32665" y="3564347"/>
        <a:ext cx="2238954" cy="1049938"/>
      </dsp:txXfrm>
    </dsp:sp>
    <dsp:sp modelId="{46FC63CA-95B0-489A-967C-D7A5C6EBEAAE}">
      <dsp:nvSpPr>
        <dsp:cNvPr id="0" name=""/>
        <dsp:cNvSpPr/>
      </dsp:nvSpPr>
      <dsp:spPr>
        <a:xfrm>
          <a:off x="4003141" y="0"/>
          <a:ext cx="3304507" cy="1487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2199979"/>
              <a:satOff val="-9734"/>
              <a:lumOff val="-1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t" anchorCtr="0">
          <a:noAutofit/>
        </a:bodyPr>
        <a:lstStyle/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Monitor morale and culture. Could be worker bees or pot stirrers. </a:t>
          </a:r>
        </a:p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Check for unmet needs: tech, comfort, shifts, balance. </a:t>
          </a:r>
        </a:p>
        <a:p>
          <a:pPr marL="114300" lvl="1" indent="-114300" algn="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Character: are they just a scrooge? </a:t>
          </a:r>
        </a:p>
      </dsp:txBody>
      <dsp:txXfrm>
        <a:off x="5027158" y="32665"/>
        <a:ext cx="2247825" cy="1049938"/>
      </dsp:txXfrm>
    </dsp:sp>
    <dsp:sp modelId="{C9BCB292-8F4B-42F7-8252-6E1E8C9D824D}">
      <dsp:nvSpPr>
        <dsp:cNvPr id="0" name=""/>
        <dsp:cNvSpPr/>
      </dsp:nvSpPr>
      <dsp:spPr>
        <a:xfrm>
          <a:off x="0" y="0"/>
          <a:ext cx="3291835" cy="14870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Toxic – coach them up or coach them out </a:t>
          </a:r>
        </a:p>
      </dsp:txBody>
      <dsp:txXfrm>
        <a:off x="32665" y="32665"/>
        <a:ext cx="2238954" cy="1049938"/>
      </dsp:txXfrm>
    </dsp:sp>
    <dsp:sp modelId="{D01B2F0C-8F92-499E-901A-1CC5A3199623}">
      <dsp:nvSpPr>
        <dsp:cNvPr id="0" name=""/>
        <dsp:cNvSpPr/>
      </dsp:nvSpPr>
      <dsp:spPr>
        <a:xfrm>
          <a:off x="1595225" y="264876"/>
          <a:ext cx="2012129" cy="201212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Unhappy / Disengaged </a:t>
          </a:r>
        </a:p>
      </dsp:txBody>
      <dsp:txXfrm>
        <a:off x="2184564" y="854215"/>
        <a:ext cx="1422790" cy="1422790"/>
      </dsp:txXfrm>
    </dsp:sp>
    <dsp:sp modelId="{95462903-752B-4AB8-9201-88EB206ACAFC}">
      <dsp:nvSpPr>
        <dsp:cNvPr id="0" name=""/>
        <dsp:cNvSpPr/>
      </dsp:nvSpPr>
      <dsp:spPr>
        <a:xfrm rot="5400000">
          <a:off x="3700294" y="264876"/>
          <a:ext cx="2012129" cy="2012129"/>
        </a:xfrm>
        <a:prstGeom prst="pieWedge">
          <a:avLst/>
        </a:prstGeom>
        <a:solidFill>
          <a:schemeClr val="accent4">
            <a:hueOff val="2199979"/>
            <a:satOff val="-9734"/>
            <a:lumOff val="-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Unhappy / Engaged</a:t>
          </a:r>
        </a:p>
      </dsp:txBody>
      <dsp:txXfrm rot="-5400000">
        <a:off x="3700294" y="854215"/>
        <a:ext cx="1422790" cy="1422790"/>
      </dsp:txXfrm>
    </dsp:sp>
    <dsp:sp modelId="{1DBA222F-2F69-46F0-B19E-B49D28ECAC83}">
      <dsp:nvSpPr>
        <dsp:cNvPr id="0" name=""/>
        <dsp:cNvSpPr/>
      </dsp:nvSpPr>
      <dsp:spPr>
        <a:xfrm rot="10800000">
          <a:off x="3700294" y="2369945"/>
          <a:ext cx="2012129" cy="2012129"/>
        </a:xfrm>
        <a:prstGeom prst="pieWedge">
          <a:avLst/>
        </a:prstGeom>
        <a:solidFill>
          <a:schemeClr val="accent4">
            <a:hueOff val="4399958"/>
            <a:satOff val="-19468"/>
            <a:lumOff val="-32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Happy / Disengaged</a:t>
          </a:r>
        </a:p>
      </dsp:txBody>
      <dsp:txXfrm rot="10800000">
        <a:off x="3700294" y="2369945"/>
        <a:ext cx="1422790" cy="1422790"/>
      </dsp:txXfrm>
    </dsp:sp>
    <dsp:sp modelId="{C4F4D90B-797F-4040-9BF3-43DB4862841D}">
      <dsp:nvSpPr>
        <dsp:cNvPr id="0" name=""/>
        <dsp:cNvSpPr/>
      </dsp:nvSpPr>
      <dsp:spPr>
        <a:xfrm rot="16200000">
          <a:off x="1595225" y="2369945"/>
          <a:ext cx="2012129" cy="2012129"/>
        </a:xfrm>
        <a:prstGeom prst="pieWedge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Happy </a:t>
          </a:r>
          <a:r>
            <a:rPr lang="en-US" sz="1800" kern="1200" dirty="0"/>
            <a:t>/ Engaged </a:t>
          </a:r>
        </a:p>
      </dsp:txBody>
      <dsp:txXfrm rot="5400000">
        <a:off x="2184564" y="2369945"/>
        <a:ext cx="1422790" cy="1422790"/>
      </dsp:txXfrm>
    </dsp:sp>
    <dsp:sp modelId="{70EF8702-8CE3-47B7-A108-A7C1A7AC5866}">
      <dsp:nvSpPr>
        <dsp:cNvPr id="0" name=""/>
        <dsp:cNvSpPr/>
      </dsp:nvSpPr>
      <dsp:spPr>
        <a:xfrm>
          <a:off x="3413983" y="621158"/>
          <a:ext cx="479682" cy="324155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1D69D-B11F-4EC7-A3F0-49B283999D6C}">
      <dsp:nvSpPr>
        <dsp:cNvPr id="0" name=""/>
        <dsp:cNvSpPr/>
      </dsp:nvSpPr>
      <dsp:spPr>
        <a:xfrm rot="10800000">
          <a:off x="3398991" y="3776874"/>
          <a:ext cx="509666" cy="320416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A49A8-0EB2-44FF-9F39-7AB85264AD99}">
      <dsp:nvSpPr>
        <dsp:cNvPr id="0" name=""/>
        <dsp:cNvSpPr/>
      </dsp:nvSpPr>
      <dsp:spPr>
        <a:xfrm>
          <a:off x="4001" y="597208"/>
          <a:ext cx="1364644" cy="6823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Teach the ‘why’ </a:t>
          </a:r>
        </a:p>
      </dsp:txBody>
      <dsp:txXfrm>
        <a:off x="23986" y="617193"/>
        <a:ext cx="1324674" cy="642352"/>
      </dsp:txXfrm>
    </dsp:sp>
    <dsp:sp modelId="{07275D07-58AB-4CAD-AF40-5EE46F0B35A9}">
      <dsp:nvSpPr>
        <dsp:cNvPr id="0" name=""/>
        <dsp:cNvSpPr/>
      </dsp:nvSpPr>
      <dsp:spPr>
        <a:xfrm>
          <a:off x="140466" y="1279531"/>
          <a:ext cx="136464" cy="719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222"/>
              </a:lnTo>
              <a:lnTo>
                <a:pt x="136464" y="71922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3BDB2-B9FE-4FBB-9737-7F4D040C8B7A}">
      <dsp:nvSpPr>
        <dsp:cNvPr id="0" name=""/>
        <dsp:cNvSpPr/>
      </dsp:nvSpPr>
      <dsp:spPr>
        <a:xfrm>
          <a:off x="276930" y="1450111"/>
          <a:ext cx="1091715" cy="1097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Need greater meaning and purpose </a:t>
          </a:r>
        </a:p>
      </dsp:txBody>
      <dsp:txXfrm>
        <a:off x="308905" y="1482086"/>
        <a:ext cx="1027765" cy="1033333"/>
      </dsp:txXfrm>
    </dsp:sp>
    <dsp:sp modelId="{AF60AC49-1C59-4698-A3CA-4D7E7DEF36C2}">
      <dsp:nvSpPr>
        <dsp:cNvPr id="0" name=""/>
        <dsp:cNvSpPr/>
      </dsp:nvSpPr>
      <dsp:spPr>
        <a:xfrm>
          <a:off x="1709807" y="597208"/>
          <a:ext cx="1364644" cy="682322"/>
        </a:xfrm>
        <a:prstGeom prst="roundRect">
          <a:avLst>
            <a:gd name="adj" fmla="val 10000"/>
          </a:avLst>
        </a:prstGeom>
        <a:solidFill>
          <a:schemeClr val="accent3">
            <a:hueOff val="1029291"/>
            <a:satOff val="6178"/>
            <a:lumOff val="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Culture of coaching </a:t>
          </a:r>
        </a:p>
      </dsp:txBody>
      <dsp:txXfrm>
        <a:off x="1729792" y="617193"/>
        <a:ext cx="1324674" cy="642352"/>
      </dsp:txXfrm>
    </dsp:sp>
    <dsp:sp modelId="{E5B1EB0D-7DB5-4C41-BD58-DD79CF1C3491}">
      <dsp:nvSpPr>
        <dsp:cNvPr id="0" name=""/>
        <dsp:cNvSpPr/>
      </dsp:nvSpPr>
      <dsp:spPr>
        <a:xfrm>
          <a:off x="1846272" y="1279531"/>
          <a:ext cx="136464" cy="719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222"/>
              </a:lnTo>
              <a:lnTo>
                <a:pt x="136464" y="71922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6D03C-7046-4D50-AC5C-0B7BA66D62A8}">
      <dsp:nvSpPr>
        <dsp:cNvPr id="0" name=""/>
        <dsp:cNvSpPr/>
      </dsp:nvSpPr>
      <dsp:spPr>
        <a:xfrm>
          <a:off x="1982736" y="1450111"/>
          <a:ext cx="1091715" cy="1097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1029291"/>
              <a:satOff val="6178"/>
              <a:lumOff val="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Or do we give feedback annually? </a:t>
          </a:r>
        </a:p>
      </dsp:txBody>
      <dsp:txXfrm>
        <a:off x="2014711" y="1482086"/>
        <a:ext cx="1027765" cy="1033333"/>
      </dsp:txXfrm>
    </dsp:sp>
    <dsp:sp modelId="{D2BEB1A5-83CD-44C2-B9A9-3B624A1EF20A}">
      <dsp:nvSpPr>
        <dsp:cNvPr id="0" name=""/>
        <dsp:cNvSpPr/>
      </dsp:nvSpPr>
      <dsp:spPr>
        <a:xfrm>
          <a:off x="3415613" y="597208"/>
          <a:ext cx="1364644" cy="682322"/>
        </a:xfrm>
        <a:prstGeom prst="roundRect">
          <a:avLst>
            <a:gd name="adj" fmla="val 10000"/>
          </a:avLst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500" kern="1200"/>
            <a:t>Mentoring </a:t>
          </a:r>
          <a:endParaRPr lang="en-US" sz="1500" kern="1200"/>
        </a:p>
      </dsp:txBody>
      <dsp:txXfrm>
        <a:off x="3435598" y="617193"/>
        <a:ext cx="1324674" cy="642352"/>
      </dsp:txXfrm>
    </dsp:sp>
    <dsp:sp modelId="{F7B697FD-C16F-4E43-A3E5-DC1DAFFE72D6}">
      <dsp:nvSpPr>
        <dsp:cNvPr id="0" name=""/>
        <dsp:cNvSpPr/>
      </dsp:nvSpPr>
      <dsp:spPr>
        <a:xfrm>
          <a:off x="3552077" y="1279531"/>
          <a:ext cx="136464" cy="719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222"/>
              </a:lnTo>
              <a:lnTo>
                <a:pt x="136464" y="71922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18FC5-0261-4D8B-81C2-069A0DAFB2B9}">
      <dsp:nvSpPr>
        <dsp:cNvPr id="0" name=""/>
        <dsp:cNvSpPr/>
      </dsp:nvSpPr>
      <dsp:spPr>
        <a:xfrm>
          <a:off x="3688542" y="1450111"/>
          <a:ext cx="1091715" cy="1097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2058582"/>
              <a:satOff val="12356"/>
              <a:lumOff val="94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Do current leaders know how to mentor </a:t>
          </a:r>
          <a:endParaRPr lang="en-US" sz="1400" kern="1200" dirty="0"/>
        </a:p>
      </dsp:txBody>
      <dsp:txXfrm>
        <a:off x="3720517" y="1482086"/>
        <a:ext cx="1027765" cy="1033333"/>
      </dsp:txXfrm>
    </dsp:sp>
    <dsp:sp modelId="{9C17D797-4FAF-4362-89DC-1D5BFB3B1A50}">
      <dsp:nvSpPr>
        <dsp:cNvPr id="0" name=""/>
        <dsp:cNvSpPr/>
      </dsp:nvSpPr>
      <dsp:spPr>
        <a:xfrm>
          <a:off x="5121418" y="597208"/>
          <a:ext cx="1364644" cy="682322"/>
        </a:xfrm>
        <a:prstGeom prst="roundRect">
          <a:avLst>
            <a:gd name="adj" fmla="val 10000"/>
          </a:avLst>
        </a:prstGeom>
        <a:solidFill>
          <a:schemeClr val="accent3">
            <a:hueOff val="3087872"/>
            <a:satOff val="18534"/>
            <a:lumOff val="141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500" kern="1200"/>
            <a:t>Reward those who excel </a:t>
          </a:r>
          <a:endParaRPr lang="en-US" sz="1500" kern="1200"/>
        </a:p>
      </dsp:txBody>
      <dsp:txXfrm>
        <a:off x="5141403" y="617193"/>
        <a:ext cx="1324674" cy="642352"/>
      </dsp:txXfrm>
    </dsp:sp>
    <dsp:sp modelId="{8B26CB29-1612-482B-9E7C-62124EA609B5}">
      <dsp:nvSpPr>
        <dsp:cNvPr id="0" name=""/>
        <dsp:cNvSpPr/>
      </dsp:nvSpPr>
      <dsp:spPr>
        <a:xfrm>
          <a:off x="5257883" y="1279531"/>
          <a:ext cx="136464" cy="719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222"/>
              </a:lnTo>
              <a:lnTo>
                <a:pt x="136464" y="71922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266D8-8674-48E5-B15C-AE85CB4CA14A}">
      <dsp:nvSpPr>
        <dsp:cNvPr id="0" name=""/>
        <dsp:cNvSpPr/>
      </dsp:nvSpPr>
      <dsp:spPr>
        <a:xfrm>
          <a:off x="5394347" y="1450111"/>
          <a:ext cx="1091715" cy="1097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3087872"/>
              <a:satOff val="18534"/>
              <a:lumOff val="141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Requires culture of innovation </a:t>
          </a:r>
          <a:endParaRPr lang="en-US" sz="1400" kern="1200" dirty="0"/>
        </a:p>
      </dsp:txBody>
      <dsp:txXfrm>
        <a:off x="5426322" y="1482086"/>
        <a:ext cx="1027765" cy="1033333"/>
      </dsp:txXfrm>
    </dsp:sp>
    <dsp:sp modelId="{8E4ED7A0-829E-4ACE-B3E1-0A9F0326DE24}">
      <dsp:nvSpPr>
        <dsp:cNvPr id="0" name=""/>
        <dsp:cNvSpPr/>
      </dsp:nvSpPr>
      <dsp:spPr>
        <a:xfrm>
          <a:off x="6827224" y="597208"/>
          <a:ext cx="1364644" cy="682322"/>
        </a:xfrm>
        <a:prstGeom prst="roundRect">
          <a:avLst>
            <a:gd name="adj" fmla="val 1000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500" kern="1200"/>
            <a:t>Release people to lead </a:t>
          </a:r>
          <a:endParaRPr lang="en-US" sz="1500" kern="1200"/>
        </a:p>
      </dsp:txBody>
      <dsp:txXfrm>
        <a:off x="6847209" y="617193"/>
        <a:ext cx="1324674" cy="642352"/>
      </dsp:txXfrm>
    </dsp:sp>
    <dsp:sp modelId="{7CE204FD-D2A6-419A-AD38-E4A3F3B204CE}">
      <dsp:nvSpPr>
        <dsp:cNvPr id="0" name=""/>
        <dsp:cNvSpPr/>
      </dsp:nvSpPr>
      <dsp:spPr>
        <a:xfrm>
          <a:off x="6963689" y="1279531"/>
          <a:ext cx="136464" cy="719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222"/>
              </a:lnTo>
              <a:lnTo>
                <a:pt x="136464" y="71922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B9A1F-FAE4-4CA4-A306-1D080A6683C4}">
      <dsp:nvSpPr>
        <dsp:cNvPr id="0" name=""/>
        <dsp:cNvSpPr/>
      </dsp:nvSpPr>
      <dsp:spPr>
        <a:xfrm>
          <a:off x="7100153" y="1450111"/>
          <a:ext cx="1091715" cy="1097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4117163"/>
              <a:satOff val="24712"/>
              <a:lumOff val="188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Freshmen need to play, too</a:t>
          </a:r>
          <a:endParaRPr lang="en-US" sz="1400" kern="1200" dirty="0"/>
        </a:p>
      </dsp:txBody>
      <dsp:txXfrm>
        <a:off x="7132128" y="1482086"/>
        <a:ext cx="1027765" cy="103333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D936E-DCF9-4D41-828C-6723BFDDD9CA}">
      <dsp:nvSpPr>
        <dsp:cNvPr id="0" name=""/>
        <dsp:cNvSpPr/>
      </dsp:nvSpPr>
      <dsp:spPr>
        <a:xfrm>
          <a:off x="0" y="3225"/>
          <a:ext cx="4697730" cy="6870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D4CB7-DAB5-4CE3-B6E3-42870CFBD690}">
      <dsp:nvSpPr>
        <dsp:cNvPr id="0" name=""/>
        <dsp:cNvSpPr/>
      </dsp:nvSpPr>
      <dsp:spPr>
        <a:xfrm>
          <a:off x="207820" y="157802"/>
          <a:ext cx="377855" cy="377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A8F64-FC9F-4340-AD53-2AC152D50E00}">
      <dsp:nvSpPr>
        <dsp:cNvPr id="0" name=""/>
        <dsp:cNvSpPr/>
      </dsp:nvSpPr>
      <dsp:spPr>
        <a:xfrm>
          <a:off x="793497" y="3225"/>
          <a:ext cx="3904232" cy="6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09" tIns="72709" rIns="72709" bIns="7270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 Open  </a:t>
          </a:r>
        </a:p>
      </dsp:txBody>
      <dsp:txXfrm>
        <a:off x="793497" y="3225"/>
        <a:ext cx="3904232" cy="687010"/>
      </dsp:txXfrm>
    </dsp:sp>
    <dsp:sp modelId="{11177962-D6EC-4359-A3F0-8A523C31E50B}">
      <dsp:nvSpPr>
        <dsp:cNvPr id="0" name=""/>
        <dsp:cNvSpPr/>
      </dsp:nvSpPr>
      <dsp:spPr>
        <a:xfrm>
          <a:off x="0" y="861988"/>
          <a:ext cx="4697730" cy="6870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FEED0-67E4-41A1-8B19-80CF7C9A30D1}">
      <dsp:nvSpPr>
        <dsp:cNvPr id="0" name=""/>
        <dsp:cNvSpPr/>
      </dsp:nvSpPr>
      <dsp:spPr>
        <a:xfrm>
          <a:off x="207820" y="1016566"/>
          <a:ext cx="377855" cy="377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19032-2CEA-45EB-8F08-3405E5404A3F}">
      <dsp:nvSpPr>
        <dsp:cNvPr id="0" name=""/>
        <dsp:cNvSpPr/>
      </dsp:nvSpPr>
      <dsp:spPr>
        <a:xfrm>
          <a:off x="793497" y="861988"/>
          <a:ext cx="3904232" cy="6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09" tIns="72709" rIns="72709" bIns="7270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Transparency leads to trust </a:t>
          </a:r>
        </a:p>
      </dsp:txBody>
      <dsp:txXfrm>
        <a:off x="793497" y="861988"/>
        <a:ext cx="3904232" cy="687010"/>
      </dsp:txXfrm>
    </dsp:sp>
    <dsp:sp modelId="{E4ACD5BA-A2E5-4105-BDEC-157D6E3AD90F}">
      <dsp:nvSpPr>
        <dsp:cNvPr id="0" name=""/>
        <dsp:cNvSpPr/>
      </dsp:nvSpPr>
      <dsp:spPr>
        <a:xfrm>
          <a:off x="0" y="1720752"/>
          <a:ext cx="4697730" cy="6870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58AF6-CA25-4CB0-8B86-8BC10C3502FD}">
      <dsp:nvSpPr>
        <dsp:cNvPr id="0" name=""/>
        <dsp:cNvSpPr/>
      </dsp:nvSpPr>
      <dsp:spPr>
        <a:xfrm>
          <a:off x="207820" y="1875330"/>
          <a:ext cx="377855" cy="377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42BDB-9B2E-4D90-B155-08F75329F50B}">
      <dsp:nvSpPr>
        <dsp:cNvPr id="0" name=""/>
        <dsp:cNvSpPr/>
      </dsp:nvSpPr>
      <dsp:spPr>
        <a:xfrm>
          <a:off x="793497" y="1720752"/>
          <a:ext cx="3904232" cy="6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09" tIns="72709" rIns="72709" bIns="7270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Don't make developing leaders a secret </a:t>
          </a:r>
        </a:p>
      </dsp:txBody>
      <dsp:txXfrm>
        <a:off x="793497" y="1720752"/>
        <a:ext cx="3904232" cy="687010"/>
      </dsp:txXfrm>
    </dsp:sp>
    <dsp:sp modelId="{2809C92F-034D-4542-86EE-2F13239D0E97}">
      <dsp:nvSpPr>
        <dsp:cNvPr id="0" name=""/>
        <dsp:cNvSpPr/>
      </dsp:nvSpPr>
      <dsp:spPr>
        <a:xfrm>
          <a:off x="0" y="2579516"/>
          <a:ext cx="4697730" cy="6870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30A73-F720-4989-AF77-61681E05CE44}">
      <dsp:nvSpPr>
        <dsp:cNvPr id="0" name=""/>
        <dsp:cNvSpPr/>
      </dsp:nvSpPr>
      <dsp:spPr>
        <a:xfrm>
          <a:off x="207820" y="2734093"/>
          <a:ext cx="377855" cy="377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7CC59-C830-4B33-B466-3FD20BFC2731}">
      <dsp:nvSpPr>
        <dsp:cNvPr id="0" name=""/>
        <dsp:cNvSpPr/>
      </dsp:nvSpPr>
      <dsp:spPr>
        <a:xfrm>
          <a:off x="793497" y="2579516"/>
          <a:ext cx="3904232" cy="6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09" tIns="72709" rIns="72709" bIns="7270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Clearly communicate expectations </a:t>
          </a:r>
        </a:p>
      </dsp:txBody>
      <dsp:txXfrm>
        <a:off x="793497" y="2579516"/>
        <a:ext cx="3904232" cy="687010"/>
      </dsp:txXfrm>
    </dsp:sp>
    <dsp:sp modelId="{4A6C0A22-9B8C-408E-ADF0-2333941700C4}">
      <dsp:nvSpPr>
        <dsp:cNvPr id="0" name=""/>
        <dsp:cNvSpPr/>
      </dsp:nvSpPr>
      <dsp:spPr>
        <a:xfrm>
          <a:off x="0" y="3438279"/>
          <a:ext cx="4697730" cy="6870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DB87C-1948-4E25-9051-E8B0C81BE8D6}">
      <dsp:nvSpPr>
        <dsp:cNvPr id="0" name=""/>
        <dsp:cNvSpPr/>
      </dsp:nvSpPr>
      <dsp:spPr>
        <a:xfrm>
          <a:off x="207820" y="3592857"/>
          <a:ext cx="377855" cy="3778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1A951-A19D-4EB0-A0E5-B905709E3503}">
      <dsp:nvSpPr>
        <dsp:cNvPr id="0" name=""/>
        <dsp:cNvSpPr/>
      </dsp:nvSpPr>
      <dsp:spPr>
        <a:xfrm>
          <a:off x="793497" y="3438279"/>
          <a:ext cx="3904232" cy="68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09" tIns="72709" rIns="72709" bIns="7270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Ensure people know the development opportunities available to them </a:t>
          </a:r>
        </a:p>
      </dsp:txBody>
      <dsp:txXfrm>
        <a:off x="793497" y="3438279"/>
        <a:ext cx="3904232" cy="68701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7113A-61E1-4A4C-A63A-8D0EE76F1359}">
      <dsp:nvSpPr>
        <dsp:cNvPr id="0" name=""/>
        <dsp:cNvSpPr/>
      </dsp:nvSpPr>
      <dsp:spPr>
        <a:xfrm>
          <a:off x="2561" y="316581"/>
          <a:ext cx="2497179" cy="7685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Rate of internal vs external hires in management positions and above </a:t>
          </a:r>
          <a:endParaRPr lang="en-US" sz="1500" kern="1200"/>
        </a:p>
      </dsp:txBody>
      <dsp:txXfrm>
        <a:off x="2561" y="316581"/>
        <a:ext cx="2497179" cy="768580"/>
      </dsp:txXfrm>
    </dsp:sp>
    <dsp:sp modelId="{6BF52233-5DA8-44A5-83DB-E10D882A3843}">
      <dsp:nvSpPr>
        <dsp:cNvPr id="0" name=""/>
        <dsp:cNvSpPr/>
      </dsp:nvSpPr>
      <dsp:spPr>
        <a:xfrm>
          <a:off x="2561" y="1085161"/>
          <a:ext cx="2497179" cy="17428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Indicates your bench depth, not to be used as a benchmarking tool 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Don’t force a square peg in a round hole! </a:t>
          </a:r>
          <a:endParaRPr lang="en-US" sz="1500" kern="1200" dirty="0"/>
        </a:p>
      </dsp:txBody>
      <dsp:txXfrm>
        <a:off x="2561" y="1085161"/>
        <a:ext cx="2497179" cy="1742860"/>
      </dsp:txXfrm>
    </dsp:sp>
    <dsp:sp modelId="{0A4EBF3D-8D2A-4F64-BCBB-F42C168BC818}">
      <dsp:nvSpPr>
        <dsp:cNvPr id="0" name=""/>
        <dsp:cNvSpPr/>
      </dsp:nvSpPr>
      <dsp:spPr>
        <a:xfrm>
          <a:off x="2849345" y="316581"/>
          <a:ext cx="2497179" cy="768580"/>
        </a:xfrm>
        <a:prstGeom prst="rect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accent3">
              <a:hueOff val="2058582"/>
              <a:satOff val="12356"/>
              <a:lumOff val="94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Pre and post promotion surveys </a:t>
          </a:r>
          <a:endParaRPr lang="en-US" sz="1500" kern="1200"/>
        </a:p>
      </dsp:txBody>
      <dsp:txXfrm>
        <a:off x="2849345" y="316581"/>
        <a:ext cx="2497179" cy="768580"/>
      </dsp:txXfrm>
    </dsp:sp>
    <dsp:sp modelId="{9252FC45-42BD-49B3-9B1C-E2461EA0F467}">
      <dsp:nvSpPr>
        <dsp:cNvPr id="0" name=""/>
        <dsp:cNvSpPr/>
      </dsp:nvSpPr>
      <dsp:spPr>
        <a:xfrm>
          <a:off x="2849345" y="1085161"/>
          <a:ext cx="2497179" cy="1742860"/>
        </a:xfrm>
        <a:prstGeom prst="rect">
          <a:avLst/>
        </a:prstGeom>
        <a:solidFill>
          <a:schemeClr val="accent3">
            <a:tint val="40000"/>
            <a:alpha val="90000"/>
            <a:hueOff val="2527578"/>
            <a:satOff val="22352"/>
            <a:lumOff val="2648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2527578"/>
              <a:satOff val="22352"/>
              <a:lumOff val="2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Self-rated readiness scores - should go up post promotion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Manager rated - should also go up 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If these go down, start asking questions </a:t>
          </a:r>
          <a:endParaRPr lang="en-US" sz="1500" kern="1200"/>
        </a:p>
      </dsp:txBody>
      <dsp:txXfrm>
        <a:off x="2849345" y="1085161"/>
        <a:ext cx="2497179" cy="1742860"/>
      </dsp:txXfrm>
    </dsp:sp>
    <dsp:sp modelId="{485F9705-7524-49AC-9875-56BE8AA184E4}">
      <dsp:nvSpPr>
        <dsp:cNvPr id="0" name=""/>
        <dsp:cNvSpPr/>
      </dsp:nvSpPr>
      <dsp:spPr>
        <a:xfrm>
          <a:off x="5696130" y="316581"/>
          <a:ext cx="2497179" cy="768580"/>
        </a:xfrm>
        <a:prstGeom prst="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accent3">
              <a:hueOff val="4117163"/>
              <a:satOff val="24712"/>
              <a:lumOff val="188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Key drivers in engagement surveys </a:t>
          </a:r>
          <a:endParaRPr lang="en-US" sz="1500" kern="1200"/>
        </a:p>
      </dsp:txBody>
      <dsp:txXfrm>
        <a:off x="5696130" y="316581"/>
        <a:ext cx="2497179" cy="768580"/>
      </dsp:txXfrm>
    </dsp:sp>
    <dsp:sp modelId="{3CF5119B-B684-458D-A7E9-97A8237EE7E7}">
      <dsp:nvSpPr>
        <dsp:cNvPr id="0" name=""/>
        <dsp:cNvSpPr/>
      </dsp:nvSpPr>
      <dsp:spPr>
        <a:xfrm>
          <a:off x="5696130" y="1085161"/>
          <a:ext cx="2497179" cy="1742860"/>
        </a:xfrm>
        <a:prstGeom prst="rect">
          <a:avLst/>
        </a:prstGeom>
        <a:solidFill>
          <a:schemeClr val="accent3">
            <a:tint val="40000"/>
            <a:alpha val="90000"/>
            <a:hueOff val="5055155"/>
            <a:satOff val="44705"/>
            <a:lumOff val="529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5055155"/>
              <a:satOff val="44705"/>
              <a:lumOff val="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My manager treats me with respect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/>
            <a:t>My manager cares about me </a:t>
          </a:r>
          <a:endParaRPr lang="en-US" sz="1500" kern="1200"/>
        </a:p>
      </dsp:txBody>
      <dsp:txXfrm>
        <a:off x="5696130" y="1085161"/>
        <a:ext cx="2497179" cy="174286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EE321-D69A-4AC5-A6D9-A04B6A1D602D}">
      <dsp:nvSpPr>
        <dsp:cNvPr id="0" name=""/>
        <dsp:cNvSpPr/>
      </dsp:nvSpPr>
      <dsp:spPr>
        <a:xfrm>
          <a:off x="0" y="3249"/>
          <a:ext cx="3646835" cy="6921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23BA0-B826-4DC2-AF63-5C5BD25419CA}">
      <dsp:nvSpPr>
        <dsp:cNvPr id="0" name=""/>
        <dsp:cNvSpPr/>
      </dsp:nvSpPr>
      <dsp:spPr>
        <a:xfrm>
          <a:off x="209382" y="158988"/>
          <a:ext cx="380694" cy="3806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6712D-AA05-464A-B29E-B8474CCE9A33}">
      <dsp:nvSpPr>
        <dsp:cNvPr id="0" name=""/>
        <dsp:cNvSpPr/>
      </dsp:nvSpPr>
      <dsp:spPr>
        <a:xfrm>
          <a:off x="799459" y="3249"/>
          <a:ext cx="2847375" cy="692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55" tIns="73255" rIns="73255" bIns="7325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Adjust your job descriptions </a:t>
          </a:r>
        </a:p>
      </dsp:txBody>
      <dsp:txXfrm>
        <a:off x="799459" y="3249"/>
        <a:ext cx="2847375" cy="692172"/>
      </dsp:txXfrm>
    </dsp:sp>
    <dsp:sp modelId="{44DD21C2-A66D-4D7E-AB89-A7D77F16FA61}">
      <dsp:nvSpPr>
        <dsp:cNvPr id="0" name=""/>
        <dsp:cNvSpPr/>
      </dsp:nvSpPr>
      <dsp:spPr>
        <a:xfrm>
          <a:off x="0" y="868465"/>
          <a:ext cx="3646835" cy="6921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14C1B-F93E-4A0C-8E8B-2F4C1AE265EF}">
      <dsp:nvSpPr>
        <dsp:cNvPr id="0" name=""/>
        <dsp:cNvSpPr/>
      </dsp:nvSpPr>
      <dsp:spPr>
        <a:xfrm>
          <a:off x="209382" y="1024204"/>
          <a:ext cx="380694" cy="3806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87D51-1B15-4CC7-90E1-3FD294921FD1}">
      <dsp:nvSpPr>
        <dsp:cNvPr id="0" name=""/>
        <dsp:cNvSpPr/>
      </dsp:nvSpPr>
      <dsp:spPr>
        <a:xfrm>
          <a:off x="799459" y="868465"/>
          <a:ext cx="2847375" cy="692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55" tIns="73255" rIns="73255" bIns="7325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Offer creative benefits </a:t>
          </a:r>
        </a:p>
      </dsp:txBody>
      <dsp:txXfrm>
        <a:off x="799459" y="868465"/>
        <a:ext cx="2847375" cy="692172"/>
      </dsp:txXfrm>
    </dsp:sp>
    <dsp:sp modelId="{A1D05F18-7FFF-439B-BA25-0C323D9A80B1}">
      <dsp:nvSpPr>
        <dsp:cNvPr id="0" name=""/>
        <dsp:cNvSpPr/>
      </dsp:nvSpPr>
      <dsp:spPr>
        <a:xfrm>
          <a:off x="0" y="1733681"/>
          <a:ext cx="3646835" cy="6921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951F3-D07C-4C6E-A8C5-4C98F6FA2EAA}">
      <dsp:nvSpPr>
        <dsp:cNvPr id="0" name=""/>
        <dsp:cNvSpPr/>
      </dsp:nvSpPr>
      <dsp:spPr>
        <a:xfrm>
          <a:off x="209382" y="1889420"/>
          <a:ext cx="380694" cy="3806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8D4688-0A82-42A9-862D-1EA624F9881E}">
      <dsp:nvSpPr>
        <dsp:cNvPr id="0" name=""/>
        <dsp:cNvSpPr/>
      </dsp:nvSpPr>
      <dsp:spPr>
        <a:xfrm>
          <a:off x="799459" y="1733681"/>
          <a:ext cx="2847375" cy="692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55" tIns="73255" rIns="73255" bIns="7325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Prioritize culture: Be the place people want to work  </a:t>
          </a:r>
        </a:p>
      </dsp:txBody>
      <dsp:txXfrm>
        <a:off x="799459" y="1733681"/>
        <a:ext cx="2847375" cy="692172"/>
      </dsp:txXfrm>
    </dsp:sp>
    <dsp:sp modelId="{11539B13-76A8-4866-A462-A89862869383}">
      <dsp:nvSpPr>
        <dsp:cNvPr id="0" name=""/>
        <dsp:cNvSpPr/>
      </dsp:nvSpPr>
      <dsp:spPr>
        <a:xfrm>
          <a:off x="0" y="2598896"/>
          <a:ext cx="3646835" cy="6921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177E3-B576-42C9-BCCD-400EAF007808}">
      <dsp:nvSpPr>
        <dsp:cNvPr id="0" name=""/>
        <dsp:cNvSpPr/>
      </dsp:nvSpPr>
      <dsp:spPr>
        <a:xfrm>
          <a:off x="209382" y="2754635"/>
          <a:ext cx="380694" cy="3806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9C487-E7DC-4282-A682-991E8FF90B76}">
      <dsp:nvSpPr>
        <dsp:cNvPr id="0" name=""/>
        <dsp:cNvSpPr/>
      </dsp:nvSpPr>
      <dsp:spPr>
        <a:xfrm>
          <a:off x="799459" y="2598896"/>
          <a:ext cx="2847375" cy="692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55" tIns="73255" rIns="73255" bIns="7325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Build development into the foundation of your organization </a:t>
          </a:r>
        </a:p>
      </dsp:txBody>
      <dsp:txXfrm>
        <a:off x="799459" y="2598896"/>
        <a:ext cx="2847375" cy="692172"/>
      </dsp:txXfrm>
    </dsp:sp>
    <dsp:sp modelId="{C1F3C3F1-56BD-4141-B557-F390E4690049}">
      <dsp:nvSpPr>
        <dsp:cNvPr id="0" name=""/>
        <dsp:cNvSpPr/>
      </dsp:nvSpPr>
      <dsp:spPr>
        <a:xfrm>
          <a:off x="0" y="3464112"/>
          <a:ext cx="3646835" cy="6921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A750D-74F1-4437-8504-77B3291E820A}">
      <dsp:nvSpPr>
        <dsp:cNvPr id="0" name=""/>
        <dsp:cNvSpPr/>
      </dsp:nvSpPr>
      <dsp:spPr>
        <a:xfrm>
          <a:off x="209382" y="3619851"/>
          <a:ext cx="380694" cy="3806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293CE-2C52-4311-8613-8763AB4AE5FA}">
      <dsp:nvSpPr>
        <dsp:cNvPr id="0" name=""/>
        <dsp:cNvSpPr/>
      </dsp:nvSpPr>
      <dsp:spPr>
        <a:xfrm>
          <a:off x="799459" y="3464112"/>
          <a:ext cx="2847375" cy="692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55" tIns="73255" rIns="73255" bIns="7325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Develop the talent on your team  </a:t>
          </a:r>
        </a:p>
      </dsp:txBody>
      <dsp:txXfrm>
        <a:off x="799459" y="3464112"/>
        <a:ext cx="2847375" cy="692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A9A09-6FE9-4808-B7CE-38068010C9D5}">
      <dsp:nvSpPr>
        <dsp:cNvPr id="0" name=""/>
        <dsp:cNvSpPr/>
      </dsp:nvSpPr>
      <dsp:spPr>
        <a:xfrm>
          <a:off x="7162" y="531010"/>
          <a:ext cx="632826" cy="632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8E2AD-DDAC-4309-BA40-59E1F31123D8}">
      <dsp:nvSpPr>
        <dsp:cNvPr id="0" name=""/>
        <dsp:cNvSpPr/>
      </dsp:nvSpPr>
      <dsp:spPr>
        <a:xfrm>
          <a:off x="7162" y="1253388"/>
          <a:ext cx="1808076" cy="440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What is bench depth? </a:t>
          </a:r>
        </a:p>
      </dsp:txBody>
      <dsp:txXfrm>
        <a:off x="7162" y="1253388"/>
        <a:ext cx="1808076" cy="440718"/>
      </dsp:txXfrm>
    </dsp:sp>
    <dsp:sp modelId="{45E80005-FB4C-4F56-8126-101B7B85E810}">
      <dsp:nvSpPr>
        <dsp:cNvPr id="0" name=""/>
        <dsp:cNvSpPr/>
      </dsp:nvSpPr>
      <dsp:spPr>
        <a:xfrm>
          <a:off x="7162" y="1735758"/>
          <a:ext cx="1808076" cy="87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“The quality and number of players available to substitute during a game.”</a:t>
          </a:r>
        </a:p>
      </dsp:txBody>
      <dsp:txXfrm>
        <a:off x="7162" y="1735758"/>
        <a:ext cx="1808076" cy="877835"/>
      </dsp:txXfrm>
    </dsp:sp>
    <dsp:sp modelId="{34A1F525-2977-4477-BA69-0333E96B84EB}">
      <dsp:nvSpPr>
        <dsp:cNvPr id="0" name=""/>
        <dsp:cNvSpPr/>
      </dsp:nvSpPr>
      <dsp:spPr>
        <a:xfrm>
          <a:off x="2131652" y="531010"/>
          <a:ext cx="632826" cy="632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770DC-06AC-4DFB-9556-C25D8EADB819}">
      <dsp:nvSpPr>
        <dsp:cNvPr id="0" name=""/>
        <dsp:cNvSpPr/>
      </dsp:nvSpPr>
      <dsp:spPr>
        <a:xfrm>
          <a:off x="2131652" y="1253388"/>
          <a:ext cx="1808076" cy="440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A lesson from professional sports: </a:t>
          </a:r>
        </a:p>
      </dsp:txBody>
      <dsp:txXfrm>
        <a:off x="2131652" y="1253388"/>
        <a:ext cx="1808076" cy="440718"/>
      </dsp:txXfrm>
    </dsp:sp>
    <dsp:sp modelId="{F9B9F8B4-CD24-4A29-A4C7-B741F6B6A124}">
      <dsp:nvSpPr>
        <dsp:cNvPr id="0" name=""/>
        <dsp:cNvSpPr/>
      </dsp:nvSpPr>
      <dsp:spPr>
        <a:xfrm>
          <a:off x="2131652" y="1735758"/>
          <a:ext cx="1808076" cy="87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Recruit talent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Focus on development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Foster winning attitude </a:t>
          </a:r>
        </a:p>
      </dsp:txBody>
      <dsp:txXfrm>
        <a:off x="2131652" y="1735758"/>
        <a:ext cx="1808076" cy="877835"/>
      </dsp:txXfrm>
    </dsp:sp>
    <dsp:sp modelId="{22A7EDC3-A3A4-4DA3-B5EA-F4C8852C10F0}">
      <dsp:nvSpPr>
        <dsp:cNvPr id="0" name=""/>
        <dsp:cNvSpPr/>
      </dsp:nvSpPr>
      <dsp:spPr>
        <a:xfrm>
          <a:off x="4256142" y="531010"/>
          <a:ext cx="632826" cy="6328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901F2-B013-4B01-A561-738B630CCA53}">
      <dsp:nvSpPr>
        <dsp:cNvPr id="0" name=""/>
        <dsp:cNvSpPr/>
      </dsp:nvSpPr>
      <dsp:spPr>
        <a:xfrm>
          <a:off x="4256142" y="1253388"/>
          <a:ext cx="1808076" cy="440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 dirty="0"/>
            <a:t>Healthcare Translation: </a:t>
          </a:r>
          <a:endParaRPr lang="en-US" sz="1400" kern="1200" dirty="0"/>
        </a:p>
      </dsp:txBody>
      <dsp:txXfrm>
        <a:off x="4256142" y="1253388"/>
        <a:ext cx="1808076" cy="440718"/>
      </dsp:txXfrm>
    </dsp:sp>
    <dsp:sp modelId="{32E19E71-3026-470B-A76E-CDBD0E34F188}">
      <dsp:nvSpPr>
        <dsp:cNvPr id="0" name=""/>
        <dsp:cNvSpPr/>
      </dsp:nvSpPr>
      <dsp:spPr>
        <a:xfrm>
          <a:off x="4256142" y="1735758"/>
          <a:ext cx="1808076" cy="87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Recruit, Retain, Develop 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Succession planning </a:t>
          </a:r>
          <a:endParaRPr lang="en-US" sz="1400" kern="1200" dirty="0"/>
        </a:p>
      </dsp:txBody>
      <dsp:txXfrm>
        <a:off x="4256142" y="1735758"/>
        <a:ext cx="1808076" cy="877835"/>
      </dsp:txXfrm>
    </dsp:sp>
    <dsp:sp modelId="{CD84F992-FFED-4D1E-AB44-16669ABB2A72}">
      <dsp:nvSpPr>
        <dsp:cNvPr id="0" name=""/>
        <dsp:cNvSpPr/>
      </dsp:nvSpPr>
      <dsp:spPr>
        <a:xfrm>
          <a:off x="6380631" y="531010"/>
          <a:ext cx="632826" cy="6328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E0B72-6F76-4B3B-AD63-C42162358F01}">
      <dsp:nvSpPr>
        <dsp:cNvPr id="0" name=""/>
        <dsp:cNvSpPr/>
      </dsp:nvSpPr>
      <dsp:spPr>
        <a:xfrm>
          <a:off x="6380631" y="1253388"/>
          <a:ext cx="1808076" cy="440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 dirty="0"/>
            <a:t>Healthcare is largest industry in the U.S. </a:t>
          </a:r>
          <a:endParaRPr lang="en-US" sz="1400" kern="1200" dirty="0"/>
        </a:p>
      </dsp:txBody>
      <dsp:txXfrm>
        <a:off x="6380631" y="1253388"/>
        <a:ext cx="1808076" cy="440718"/>
      </dsp:txXfrm>
    </dsp:sp>
    <dsp:sp modelId="{6320F88B-9A99-472E-92F9-09087F32F143}">
      <dsp:nvSpPr>
        <dsp:cNvPr id="0" name=""/>
        <dsp:cNvSpPr/>
      </dsp:nvSpPr>
      <dsp:spPr>
        <a:xfrm>
          <a:off x="6380631" y="1735758"/>
          <a:ext cx="1808076" cy="87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One of the most challenging to recruit and retain  </a:t>
          </a:r>
          <a:endParaRPr lang="en-US" sz="1400" kern="1200" dirty="0"/>
        </a:p>
      </dsp:txBody>
      <dsp:txXfrm>
        <a:off x="6380631" y="1735758"/>
        <a:ext cx="1808076" cy="877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27FCD-B5C6-4918-BD5E-A7BD483EE1D9}">
      <dsp:nvSpPr>
        <dsp:cNvPr id="0" name=""/>
        <dsp:cNvSpPr/>
      </dsp:nvSpPr>
      <dsp:spPr>
        <a:xfrm>
          <a:off x="0" y="77780"/>
          <a:ext cx="4817569" cy="5651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Culture is key</a:t>
          </a:r>
          <a:endParaRPr lang="en-US" sz="2300" kern="1200"/>
        </a:p>
      </dsp:txBody>
      <dsp:txXfrm>
        <a:off x="27586" y="105366"/>
        <a:ext cx="4762397" cy="509938"/>
      </dsp:txXfrm>
    </dsp:sp>
    <dsp:sp modelId="{A172176C-4CC3-4CE9-9E54-1FD2AF4749BE}">
      <dsp:nvSpPr>
        <dsp:cNvPr id="0" name=""/>
        <dsp:cNvSpPr/>
      </dsp:nvSpPr>
      <dsp:spPr>
        <a:xfrm>
          <a:off x="0" y="642890"/>
          <a:ext cx="4817569" cy="107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5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800" kern="1200"/>
            <a:t>Gallup: </a:t>
          </a:r>
          <a:r>
            <a:rPr lang="en-US" sz="1800" kern="1200"/>
            <a:t>70% of people will leave in the first year </a:t>
          </a:r>
          <a:r>
            <a:rPr lang="en-GB" sz="1800" kern="1200"/>
            <a:t>if they don’t know what </a:t>
          </a:r>
          <a:r>
            <a:rPr lang="en-US" sz="1800" kern="1200"/>
            <a:t>their organization stands for and what makes it different</a:t>
          </a:r>
        </a:p>
      </dsp:txBody>
      <dsp:txXfrm>
        <a:off x="0" y="642890"/>
        <a:ext cx="4817569" cy="1071225"/>
      </dsp:txXfrm>
    </dsp:sp>
    <dsp:sp modelId="{AA8DA1B0-D1B0-4090-AA5E-755B6314D722}">
      <dsp:nvSpPr>
        <dsp:cNvPr id="0" name=""/>
        <dsp:cNvSpPr/>
      </dsp:nvSpPr>
      <dsp:spPr>
        <a:xfrm>
          <a:off x="0" y="1714115"/>
          <a:ext cx="4817569" cy="565110"/>
        </a:xfrm>
        <a:prstGeom prst="roundRect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Values define culture and purpose </a:t>
          </a:r>
          <a:endParaRPr lang="en-US" sz="2300" kern="1200"/>
        </a:p>
      </dsp:txBody>
      <dsp:txXfrm>
        <a:off x="27586" y="1741701"/>
        <a:ext cx="4762397" cy="509938"/>
      </dsp:txXfrm>
    </dsp:sp>
    <dsp:sp modelId="{1EE2530F-90D5-4529-8C93-AB8BC1038055}">
      <dsp:nvSpPr>
        <dsp:cNvPr id="0" name=""/>
        <dsp:cNvSpPr/>
      </dsp:nvSpPr>
      <dsp:spPr>
        <a:xfrm>
          <a:off x="0" y="2279225"/>
          <a:ext cx="4817569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5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86% of millennials would consider taking a pay cut to work at a company that aligned with their values </a:t>
          </a:r>
        </a:p>
      </dsp:txBody>
      <dsp:txXfrm>
        <a:off x="0" y="2279225"/>
        <a:ext cx="4817569" cy="833175"/>
      </dsp:txXfrm>
    </dsp:sp>
    <dsp:sp modelId="{F4FC28F1-2891-4E0A-ADF5-71272EE64034}">
      <dsp:nvSpPr>
        <dsp:cNvPr id="0" name=""/>
        <dsp:cNvSpPr/>
      </dsp:nvSpPr>
      <dsp:spPr>
        <a:xfrm>
          <a:off x="0" y="3112400"/>
          <a:ext cx="4817569" cy="565110"/>
        </a:xfrm>
        <a:prstGeom prst="round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Values define purpose 	</a:t>
          </a:r>
        </a:p>
      </dsp:txBody>
      <dsp:txXfrm>
        <a:off x="27586" y="3139986"/>
        <a:ext cx="4762397" cy="509938"/>
      </dsp:txXfrm>
    </dsp:sp>
    <dsp:sp modelId="{CAED91B7-8150-4616-B5A4-EF1F61F24D7D}">
      <dsp:nvSpPr>
        <dsp:cNvPr id="0" name=""/>
        <dsp:cNvSpPr/>
      </dsp:nvSpPr>
      <dsp:spPr>
        <a:xfrm>
          <a:off x="0" y="3677510"/>
          <a:ext cx="4817569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58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Purpose-oriented companies have 30% higher innovation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40% higher retention rates </a:t>
          </a:r>
        </a:p>
      </dsp:txBody>
      <dsp:txXfrm>
        <a:off x="0" y="3677510"/>
        <a:ext cx="4817569" cy="880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96F80-3606-455F-8D43-D72FC162299A}">
      <dsp:nvSpPr>
        <dsp:cNvPr id="0" name=""/>
        <dsp:cNvSpPr/>
      </dsp:nvSpPr>
      <dsp:spPr>
        <a:xfrm>
          <a:off x="1228141" y="202848"/>
          <a:ext cx="1317282" cy="11473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D5519-EEEB-4E97-B1FF-CD65A62C1969}">
      <dsp:nvSpPr>
        <dsp:cNvPr id="0" name=""/>
        <dsp:cNvSpPr/>
      </dsp:nvSpPr>
      <dsp:spPr>
        <a:xfrm>
          <a:off x="4950" y="1467956"/>
          <a:ext cx="3763664" cy="491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100" kern="1200"/>
            <a:t>Out of our control: </a:t>
          </a:r>
          <a:endParaRPr lang="en-US" sz="3100" kern="1200"/>
        </a:p>
      </dsp:txBody>
      <dsp:txXfrm>
        <a:off x="4950" y="1467956"/>
        <a:ext cx="3763664" cy="491715"/>
      </dsp:txXfrm>
    </dsp:sp>
    <dsp:sp modelId="{E6BFEBA4-8BF0-469C-BF0F-7D8A600E8DE6}">
      <dsp:nvSpPr>
        <dsp:cNvPr id="0" name=""/>
        <dsp:cNvSpPr/>
      </dsp:nvSpPr>
      <dsp:spPr>
        <a:xfrm>
          <a:off x="4950" y="2014449"/>
          <a:ext cx="3763664" cy="927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Market 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Geography</a:t>
          </a:r>
          <a:endParaRPr lang="en-US" sz="1700" kern="1200" dirty="0"/>
        </a:p>
      </dsp:txBody>
      <dsp:txXfrm>
        <a:off x="4950" y="2014449"/>
        <a:ext cx="3763664" cy="927305"/>
      </dsp:txXfrm>
    </dsp:sp>
    <dsp:sp modelId="{78C30CBB-6725-4A7A-AB2E-7BDF5318DEE5}">
      <dsp:nvSpPr>
        <dsp:cNvPr id="0" name=""/>
        <dsp:cNvSpPr/>
      </dsp:nvSpPr>
      <dsp:spPr>
        <a:xfrm>
          <a:off x="5650447" y="202848"/>
          <a:ext cx="1317282" cy="11473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62333-E849-4154-81E7-9641734E44CA}">
      <dsp:nvSpPr>
        <dsp:cNvPr id="0" name=""/>
        <dsp:cNvSpPr/>
      </dsp:nvSpPr>
      <dsp:spPr>
        <a:xfrm>
          <a:off x="4427256" y="1467956"/>
          <a:ext cx="3763664" cy="491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100" kern="1200"/>
            <a:t>In our control: </a:t>
          </a:r>
          <a:endParaRPr lang="en-US" sz="3100" kern="1200"/>
        </a:p>
      </dsp:txBody>
      <dsp:txXfrm>
        <a:off x="4427256" y="1467956"/>
        <a:ext cx="3763664" cy="491715"/>
      </dsp:txXfrm>
    </dsp:sp>
    <dsp:sp modelId="{FCAE32E0-F98B-4C0D-AF4A-444354E0A082}">
      <dsp:nvSpPr>
        <dsp:cNvPr id="0" name=""/>
        <dsp:cNvSpPr/>
      </dsp:nvSpPr>
      <dsp:spPr>
        <a:xfrm>
          <a:off x="4427256" y="2014449"/>
          <a:ext cx="3763664" cy="927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Job descriptions: Wish lists vs necessities 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Appropriate market analysis - are you competitive?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Creative benefits</a:t>
          </a:r>
        </a:p>
      </dsp:txBody>
      <dsp:txXfrm>
        <a:off x="4427256" y="2014449"/>
        <a:ext cx="3763664" cy="9273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8F371-7D99-49B7-AF59-D19CC8AC9D70}">
      <dsp:nvSpPr>
        <dsp:cNvPr id="0" name=""/>
        <dsp:cNvSpPr/>
      </dsp:nvSpPr>
      <dsp:spPr>
        <a:xfrm>
          <a:off x="686352" y="1339"/>
          <a:ext cx="1386228" cy="95511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17D5E-2DE3-4EF5-BBE1-16B55D2C0B49}">
      <dsp:nvSpPr>
        <dsp:cNvPr id="0" name=""/>
        <dsp:cNvSpPr/>
      </dsp:nvSpPr>
      <dsp:spPr>
        <a:xfrm>
          <a:off x="686352" y="956450"/>
          <a:ext cx="1386228" cy="51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Mentorship</a:t>
          </a:r>
        </a:p>
      </dsp:txBody>
      <dsp:txXfrm>
        <a:off x="686352" y="956450"/>
        <a:ext cx="1386228" cy="514290"/>
      </dsp:txXfrm>
    </dsp:sp>
    <dsp:sp modelId="{9A5C4975-F776-4A6E-8CB3-907822D62C58}">
      <dsp:nvSpPr>
        <dsp:cNvPr id="0" name=""/>
        <dsp:cNvSpPr/>
      </dsp:nvSpPr>
      <dsp:spPr>
        <a:xfrm>
          <a:off x="2211262" y="1339"/>
          <a:ext cx="1386228" cy="955111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D835E-06BB-43E5-8BFB-9CECE3E12DFA}">
      <dsp:nvSpPr>
        <dsp:cNvPr id="0" name=""/>
        <dsp:cNvSpPr/>
      </dsp:nvSpPr>
      <dsp:spPr>
        <a:xfrm>
          <a:off x="2211262" y="956450"/>
          <a:ext cx="1386228" cy="51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Career Path </a:t>
          </a:r>
        </a:p>
      </dsp:txBody>
      <dsp:txXfrm>
        <a:off x="2211262" y="956450"/>
        <a:ext cx="1386228" cy="514290"/>
      </dsp:txXfrm>
    </dsp:sp>
    <dsp:sp modelId="{0F60E78D-D183-4362-9E2D-F6B0B8E89D39}">
      <dsp:nvSpPr>
        <dsp:cNvPr id="0" name=""/>
        <dsp:cNvSpPr/>
      </dsp:nvSpPr>
      <dsp:spPr>
        <a:xfrm>
          <a:off x="686352" y="1609364"/>
          <a:ext cx="1386228" cy="955111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46E1D-AE53-40D5-B6BA-14D1BADC864E}">
      <dsp:nvSpPr>
        <dsp:cNvPr id="0" name=""/>
        <dsp:cNvSpPr/>
      </dsp:nvSpPr>
      <dsp:spPr>
        <a:xfrm>
          <a:off x="686352" y="2564475"/>
          <a:ext cx="1386228" cy="51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Career Ladder</a:t>
          </a:r>
        </a:p>
      </dsp:txBody>
      <dsp:txXfrm>
        <a:off x="686352" y="2564475"/>
        <a:ext cx="1386228" cy="514290"/>
      </dsp:txXfrm>
    </dsp:sp>
    <dsp:sp modelId="{1BF77032-3026-43B0-80D7-F1208C7130EC}">
      <dsp:nvSpPr>
        <dsp:cNvPr id="0" name=""/>
        <dsp:cNvSpPr/>
      </dsp:nvSpPr>
      <dsp:spPr>
        <a:xfrm>
          <a:off x="2211262" y="1609364"/>
          <a:ext cx="1386228" cy="955111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DBAB0-A1F2-496A-949E-4A3EB70264BC}">
      <dsp:nvSpPr>
        <dsp:cNvPr id="0" name=""/>
        <dsp:cNvSpPr/>
      </dsp:nvSpPr>
      <dsp:spPr>
        <a:xfrm>
          <a:off x="2211262" y="2564475"/>
          <a:ext cx="1386228" cy="51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Creative Benefits</a:t>
          </a:r>
        </a:p>
      </dsp:txBody>
      <dsp:txXfrm>
        <a:off x="2211262" y="2564475"/>
        <a:ext cx="1386228" cy="5142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98044-D750-43EE-A9F8-18976116F111}">
      <dsp:nvSpPr>
        <dsp:cNvPr id="0" name=""/>
        <dsp:cNvSpPr/>
      </dsp:nvSpPr>
      <dsp:spPr>
        <a:xfrm>
          <a:off x="493335" y="77488"/>
          <a:ext cx="525880" cy="5258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3969D-ED10-4EC2-B5C6-646F909A11E9}">
      <dsp:nvSpPr>
        <dsp:cNvPr id="0" name=""/>
        <dsp:cNvSpPr/>
      </dsp:nvSpPr>
      <dsp:spPr>
        <a:xfrm>
          <a:off x="5017" y="744549"/>
          <a:ext cx="1502515" cy="436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In the past 5 years: </a:t>
          </a:r>
        </a:p>
      </dsp:txBody>
      <dsp:txXfrm>
        <a:off x="5017" y="744549"/>
        <a:ext cx="1502515" cy="436668"/>
      </dsp:txXfrm>
    </dsp:sp>
    <dsp:sp modelId="{E45E149C-C7B0-4F8A-9DBC-FDD1726A6392}">
      <dsp:nvSpPr>
        <dsp:cNvPr id="0" name=""/>
        <dsp:cNvSpPr/>
      </dsp:nvSpPr>
      <dsp:spPr>
        <a:xfrm>
          <a:off x="5017" y="1246882"/>
          <a:ext cx="1502515" cy="21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Average hospital turned over 106.6% of its workforce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95.4% of all turn over is voluntary </a:t>
          </a:r>
        </a:p>
      </dsp:txBody>
      <dsp:txXfrm>
        <a:off x="5017" y="1246882"/>
        <a:ext cx="1502515" cy="2113866"/>
      </dsp:txXfrm>
    </dsp:sp>
    <dsp:sp modelId="{18E38D51-3ECA-4959-8ECE-B93C418C7DD4}">
      <dsp:nvSpPr>
        <dsp:cNvPr id="0" name=""/>
        <dsp:cNvSpPr/>
      </dsp:nvSpPr>
      <dsp:spPr>
        <a:xfrm>
          <a:off x="2258790" y="77488"/>
          <a:ext cx="525880" cy="5258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41AC3-6472-44B8-AE14-D924B80FF653}">
      <dsp:nvSpPr>
        <dsp:cNvPr id="0" name=""/>
        <dsp:cNvSpPr/>
      </dsp:nvSpPr>
      <dsp:spPr>
        <a:xfrm>
          <a:off x="1770473" y="744549"/>
          <a:ext cx="1502515" cy="436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Turnover rates:  	</a:t>
          </a:r>
        </a:p>
      </dsp:txBody>
      <dsp:txXfrm>
        <a:off x="1770473" y="744549"/>
        <a:ext cx="1502515" cy="436668"/>
      </dsp:txXfrm>
    </dsp:sp>
    <dsp:sp modelId="{57470EF0-F2C0-4DEC-974E-1D6EDBB04A01}">
      <dsp:nvSpPr>
        <dsp:cNvPr id="0" name=""/>
        <dsp:cNvSpPr/>
      </dsp:nvSpPr>
      <dsp:spPr>
        <a:xfrm>
          <a:off x="1770473" y="1246882"/>
          <a:ext cx="1502515" cy="21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20.7% for hospitals</a:t>
          </a:r>
          <a:endParaRPr lang="en-US" sz="1300" kern="1200" dirty="0"/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65% at-home care</a:t>
          </a:r>
          <a:endParaRPr lang="en-US" sz="1300" kern="1200" dirty="0"/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94% nursing homes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U.S. average for all industries: 13.5%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20% of people, across all industries, leave in the first 90 days </a:t>
          </a:r>
        </a:p>
      </dsp:txBody>
      <dsp:txXfrm>
        <a:off x="1770473" y="1246882"/>
        <a:ext cx="1502515" cy="2113866"/>
      </dsp:txXfrm>
    </dsp:sp>
    <dsp:sp modelId="{914A1DB0-B7D4-4C30-8D39-D27564A37446}">
      <dsp:nvSpPr>
        <dsp:cNvPr id="0" name=""/>
        <dsp:cNvSpPr/>
      </dsp:nvSpPr>
      <dsp:spPr>
        <a:xfrm>
          <a:off x="4024246" y="77488"/>
          <a:ext cx="525880" cy="5258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A0EAB-C676-4027-8D12-B27E5C8B7DDD}">
      <dsp:nvSpPr>
        <dsp:cNvPr id="0" name=""/>
        <dsp:cNvSpPr/>
      </dsp:nvSpPr>
      <dsp:spPr>
        <a:xfrm>
          <a:off x="3535929" y="744549"/>
          <a:ext cx="1502515" cy="436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National vacancy rate:</a:t>
          </a:r>
        </a:p>
      </dsp:txBody>
      <dsp:txXfrm>
        <a:off x="3535929" y="744549"/>
        <a:ext cx="1502515" cy="436668"/>
      </dsp:txXfrm>
    </dsp:sp>
    <dsp:sp modelId="{9361A899-1565-4E0C-9821-EE8367F215B5}">
      <dsp:nvSpPr>
        <dsp:cNvPr id="0" name=""/>
        <dsp:cNvSpPr/>
      </dsp:nvSpPr>
      <dsp:spPr>
        <a:xfrm>
          <a:off x="3535929" y="1246882"/>
          <a:ext cx="1502515" cy="21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RNs: 9.9% </a:t>
          </a:r>
        </a:p>
      </dsp:txBody>
      <dsp:txXfrm>
        <a:off x="3535929" y="1246882"/>
        <a:ext cx="1502515" cy="2113866"/>
      </dsp:txXfrm>
    </dsp:sp>
    <dsp:sp modelId="{373C20BC-15D2-46B8-9AC3-56C3221620B6}">
      <dsp:nvSpPr>
        <dsp:cNvPr id="0" name=""/>
        <dsp:cNvSpPr/>
      </dsp:nvSpPr>
      <dsp:spPr>
        <a:xfrm>
          <a:off x="5789702" y="77488"/>
          <a:ext cx="525880" cy="5258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CF3D7-6EBC-4AEE-8A06-DF060D6C4443}">
      <dsp:nvSpPr>
        <dsp:cNvPr id="0" name=""/>
        <dsp:cNvSpPr/>
      </dsp:nvSpPr>
      <dsp:spPr>
        <a:xfrm>
          <a:off x="5301385" y="744549"/>
          <a:ext cx="1502515" cy="436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Turnover by tenure: </a:t>
          </a:r>
        </a:p>
      </dsp:txBody>
      <dsp:txXfrm>
        <a:off x="5301385" y="744549"/>
        <a:ext cx="1502515" cy="436668"/>
      </dsp:txXfrm>
    </dsp:sp>
    <dsp:sp modelId="{28D094FD-191C-4DA7-8974-3B50F4665850}">
      <dsp:nvSpPr>
        <dsp:cNvPr id="0" name=""/>
        <dsp:cNvSpPr/>
      </dsp:nvSpPr>
      <dsp:spPr>
        <a:xfrm>
          <a:off x="5301385" y="1246882"/>
          <a:ext cx="1502515" cy="21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30.2% of all new hires left within a year – accounting for 40.4% of all healthcare turnover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62.2% of employees who left spent less than two years in their position </a:t>
          </a:r>
        </a:p>
      </dsp:txBody>
      <dsp:txXfrm>
        <a:off x="5301385" y="1246882"/>
        <a:ext cx="1502515" cy="2113866"/>
      </dsp:txXfrm>
    </dsp:sp>
    <dsp:sp modelId="{0E3FFBB5-DDBB-4A3C-93E0-02384044C2CA}">
      <dsp:nvSpPr>
        <dsp:cNvPr id="0" name=""/>
        <dsp:cNvSpPr/>
      </dsp:nvSpPr>
      <dsp:spPr>
        <a:xfrm>
          <a:off x="7555158" y="77488"/>
          <a:ext cx="525880" cy="5258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38E87-A48C-4E79-8291-9C58E4219E09}">
      <dsp:nvSpPr>
        <dsp:cNvPr id="0" name=""/>
        <dsp:cNvSpPr/>
      </dsp:nvSpPr>
      <dsp:spPr>
        <a:xfrm>
          <a:off x="7066840" y="744549"/>
          <a:ext cx="1502515" cy="436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By region: </a:t>
          </a:r>
        </a:p>
      </dsp:txBody>
      <dsp:txXfrm>
        <a:off x="7066840" y="744549"/>
        <a:ext cx="1502515" cy="436668"/>
      </dsp:txXfrm>
    </dsp:sp>
    <dsp:sp modelId="{FC877FAF-5D43-4D65-8346-E17B2B680E87}">
      <dsp:nvSpPr>
        <dsp:cNvPr id="0" name=""/>
        <dsp:cNvSpPr/>
      </dsp:nvSpPr>
      <dsp:spPr>
        <a:xfrm>
          <a:off x="7066840" y="1246882"/>
          <a:ext cx="1502515" cy="21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South-East U.S. has the highest regional turnover at 22.2%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North-Central U.S. has the lowest regional turnover at 19.0%</a:t>
          </a:r>
        </a:p>
      </dsp:txBody>
      <dsp:txXfrm>
        <a:off x="7066840" y="1246882"/>
        <a:ext cx="1502515" cy="21138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1D326-46AD-41DD-A254-FF1259A19850}">
      <dsp:nvSpPr>
        <dsp:cNvPr id="0" name=""/>
        <dsp:cNvSpPr/>
      </dsp:nvSpPr>
      <dsp:spPr>
        <a:xfrm>
          <a:off x="7953" y="596594"/>
          <a:ext cx="502278" cy="502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5A1D0-6F98-4D0C-BF6E-622F5E022F0F}">
      <dsp:nvSpPr>
        <dsp:cNvPr id="0" name=""/>
        <dsp:cNvSpPr/>
      </dsp:nvSpPr>
      <dsp:spPr>
        <a:xfrm>
          <a:off x="7953" y="1182784"/>
          <a:ext cx="1435081" cy="437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 dirty="0"/>
            <a:t>Before COVID:</a:t>
          </a:r>
          <a:endParaRPr lang="en-US" sz="1400" kern="1200" dirty="0"/>
        </a:p>
      </dsp:txBody>
      <dsp:txXfrm>
        <a:off x="7953" y="1182784"/>
        <a:ext cx="1435081" cy="437468"/>
      </dsp:txXfrm>
    </dsp:sp>
    <dsp:sp modelId="{02B4AE75-ABE9-42E9-A1AE-AD98368F7787}">
      <dsp:nvSpPr>
        <dsp:cNvPr id="0" name=""/>
        <dsp:cNvSpPr/>
      </dsp:nvSpPr>
      <dsp:spPr>
        <a:xfrm>
          <a:off x="7953" y="1659280"/>
          <a:ext cx="1435081" cy="88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Over half of MDs and RNs reported burnout and exhaustion </a:t>
          </a:r>
          <a:endParaRPr lang="en-US" sz="1300" kern="1200" dirty="0"/>
        </a:p>
      </dsp:txBody>
      <dsp:txXfrm>
        <a:off x="7953" y="1659280"/>
        <a:ext cx="1435081" cy="888728"/>
      </dsp:txXfrm>
    </dsp:sp>
    <dsp:sp modelId="{CBB75E5F-46B6-4A98-99ED-99B69F10D74E}">
      <dsp:nvSpPr>
        <dsp:cNvPr id="0" name=""/>
        <dsp:cNvSpPr/>
      </dsp:nvSpPr>
      <dsp:spPr>
        <a:xfrm>
          <a:off x="1694173" y="596594"/>
          <a:ext cx="502278" cy="502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9A457-FA34-46A2-AEA3-D923D4539F1E}">
      <dsp:nvSpPr>
        <dsp:cNvPr id="0" name=""/>
        <dsp:cNvSpPr/>
      </dsp:nvSpPr>
      <dsp:spPr>
        <a:xfrm>
          <a:off x="1694173" y="1182784"/>
          <a:ext cx="1435081" cy="437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During the pandemic:</a:t>
          </a:r>
          <a:endParaRPr lang="en-US" sz="1400" kern="1200"/>
        </a:p>
      </dsp:txBody>
      <dsp:txXfrm>
        <a:off x="1694173" y="1182784"/>
        <a:ext cx="1435081" cy="437468"/>
      </dsp:txXfrm>
    </dsp:sp>
    <dsp:sp modelId="{67E35779-28C3-46A5-9582-A776CF7DBEC1}">
      <dsp:nvSpPr>
        <dsp:cNvPr id="0" name=""/>
        <dsp:cNvSpPr/>
      </dsp:nvSpPr>
      <dsp:spPr>
        <a:xfrm>
          <a:off x="1694173" y="1659280"/>
          <a:ext cx="1435081" cy="88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93% of all healthcare workers reported high levels of stress </a:t>
          </a:r>
          <a:endParaRPr lang="en-US" sz="1300" kern="1200" dirty="0"/>
        </a:p>
      </dsp:txBody>
      <dsp:txXfrm>
        <a:off x="1694173" y="1659280"/>
        <a:ext cx="1435081" cy="888728"/>
      </dsp:txXfrm>
    </dsp:sp>
    <dsp:sp modelId="{49AE45AA-BA29-4548-90E4-3B1200D136A7}">
      <dsp:nvSpPr>
        <dsp:cNvPr id="0" name=""/>
        <dsp:cNvSpPr/>
      </dsp:nvSpPr>
      <dsp:spPr>
        <a:xfrm>
          <a:off x="3380394" y="596594"/>
          <a:ext cx="502278" cy="502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9C49F-1BCD-4CAF-A2CB-C018527A04BF}">
      <dsp:nvSpPr>
        <dsp:cNvPr id="0" name=""/>
        <dsp:cNvSpPr/>
      </dsp:nvSpPr>
      <dsp:spPr>
        <a:xfrm>
          <a:off x="3380394" y="1182784"/>
          <a:ext cx="1435081" cy="437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 dirty="0"/>
            <a:t>Average cost of turnover: </a:t>
          </a:r>
          <a:endParaRPr lang="en-US" sz="1400" kern="1200" dirty="0"/>
        </a:p>
      </dsp:txBody>
      <dsp:txXfrm>
        <a:off x="3380394" y="1182784"/>
        <a:ext cx="1435081" cy="437468"/>
      </dsp:txXfrm>
    </dsp:sp>
    <dsp:sp modelId="{A7008750-98B0-4C7C-9E24-0F9F8B1322F0}">
      <dsp:nvSpPr>
        <dsp:cNvPr id="0" name=""/>
        <dsp:cNvSpPr/>
      </dsp:nvSpPr>
      <dsp:spPr>
        <a:xfrm>
          <a:off x="3380394" y="1659280"/>
          <a:ext cx="1435081" cy="88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6-9 months' salary </a:t>
          </a:r>
          <a:endParaRPr lang="en-US" sz="1300" kern="1200" dirty="0"/>
        </a:p>
      </dsp:txBody>
      <dsp:txXfrm>
        <a:off x="3380394" y="1659280"/>
        <a:ext cx="1435081" cy="888728"/>
      </dsp:txXfrm>
    </dsp:sp>
    <dsp:sp modelId="{1C1F27AD-7CEB-42A2-B474-A9995D1F74FE}">
      <dsp:nvSpPr>
        <dsp:cNvPr id="0" name=""/>
        <dsp:cNvSpPr/>
      </dsp:nvSpPr>
      <dsp:spPr>
        <a:xfrm>
          <a:off x="5066615" y="596594"/>
          <a:ext cx="502278" cy="5022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942ED-3BED-4BAD-9A4E-B027477586BB}">
      <dsp:nvSpPr>
        <dsp:cNvPr id="0" name=""/>
        <dsp:cNvSpPr/>
      </dsp:nvSpPr>
      <dsp:spPr>
        <a:xfrm>
          <a:off x="5066615" y="1182784"/>
          <a:ext cx="1435081" cy="437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Speciality turnover: </a:t>
          </a:r>
          <a:endParaRPr lang="en-US" sz="1400" kern="1200"/>
        </a:p>
      </dsp:txBody>
      <dsp:txXfrm>
        <a:off x="5066615" y="1182784"/>
        <a:ext cx="1435081" cy="437468"/>
      </dsp:txXfrm>
    </dsp:sp>
    <dsp:sp modelId="{05D84ADC-547A-453E-BC30-E7D07DC26C83}">
      <dsp:nvSpPr>
        <dsp:cNvPr id="0" name=""/>
        <dsp:cNvSpPr/>
      </dsp:nvSpPr>
      <dsp:spPr>
        <a:xfrm>
          <a:off x="5066615" y="1659280"/>
          <a:ext cx="1435081" cy="88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200% employee’s salary </a:t>
          </a:r>
          <a:endParaRPr lang="en-US" sz="1300" kern="1200" dirty="0"/>
        </a:p>
      </dsp:txBody>
      <dsp:txXfrm>
        <a:off x="5066615" y="1659280"/>
        <a:ext cx="1435081" cy="888728"/>
      </dsp:txXfrm>
    </dsp:sp>
    <dsp:sp modelId="{E4640A51-DC58-4558-9829-2321155D61C6}">
      <dsp:nvSpPr>
        <dsp:cNvPr id="0" name=""/>
        <dsp:cNvSpPr/>
      </dsp:nvSpPr>
      <dsp:spPr>
        <a:xfrm>
          <a:off x="6752836" y="596594"/>
          <a:ext cx="502278" cy="5022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88520-CB03-4BA0-A739-ED8EDC02A438}">
      <dsp:nvSpPr>
        <dsp:cNvPr id="0" name=""/>
        <dsp:cNvSpPr/>
      </dsp:nvSpPr>
      <dsp:spPr>
        <a:xfrm>
          <a:off x="6752836" y="1182784"/>
          <a:ext cx="1435081" cy="437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 dirty="0"/>
            <a:t>Time to fill:</a:t>
          </a:r>
          <a:endParaRPr lang="en-US" sz="1400" kern="1200" dirty="0"/>
        </a:p>
      </dsp:txBody>
      <dsp:txXfrm>
        <a:off x="6752836" y="1182784"/>
        <a:ext cx="1435081" cy="437468"/>
      </dsp:txXfrm>
    </dsp:sp>
    <dsp:sp modelId="{51FC53FC-82A6-4A45-AC1D-D6C004166D12}">
      <dsp:nvSpPr>
        <dsp:cNvPr id="0" name=""/>
        <dsp:cNvSpPr/>
      </dsp:nvSpPr>
      <dsp:spPr>
        <a:xfrm>
          <a:off x="6752836" y="1659280"/>
          <a:ext cx="1435081" cy="88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RN – average is 3 months 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Med-surg RNs average 94 days </a:t>
          </a:r>
        </a:p>
      </dsp:txBody>
      <dsp:txXfrm>
        <a:off x="6752836" y="1659280"/>
        <a:ext cx="1435081" cy="8887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F5CB8-E70A-4DDE-8B19-3B9B7F1FDBCD}">
      <dsp:nvSpPr>
        <dsp:cNvPr id="0" name=""/>
        <dsp:cNvSpPr/>
      </dsp:nvSpPr>
      <dsp:spPr>
        <a:xfrm>
          <a:off x="0" y="335264"/>
          <a:ext cx="5000124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270764" rIns="38806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30/60/90 check in and stay meetings</a:t>
          </a:r>
          <a:endParaRPr lang="en-US" sz="1300" kern="1200"/>
        </a:p>
      </dsp:txBody>
      <dsp:txXfrm>
        <a:off x="0" y="335264"/>
        <a:ext cx="5000124" cy="552825"/>
      </dsp:txXfrm>
    </dsp:sp>
    <dsp:sp modelId="{59039624-3052-4286-BCC3-7A34B8EC24C1}">
      <dsp:nvSpPr>
        <dsp:cNvPr id="0" name=""/>
        <dsp:cNvSpPr/>
      </dsp:nvSpPr>
      <dsp:spPr>
        <a:xfrm>
          <a:off x="250006" y="143384"/>
          <a:ext cx="3500086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Build connections </a:t>
          </a:r>
          <a:endParaRPr lang="en-US" sz="1300" kern="1200"/>
        </a:p>
      </dsp:txBody>
      <dsp:txXfrm>
        <a:off x="268740" y="162118"/>
        <a:ext cx="3462618" cy="346292"/>
      </dsp:txXfrm>
    </dsp:sp>
    <dsp:sp modelId="{8682854B-F579-4AE8-9E3B-001239EFABE0}">
      <dsp:nvSpPr>
        <dsp:cNvPr id="0" name=""/>
        <dsp:cNvSpPr/>
      </dsp:nvSpPr>
      <dsp:spPr>
        <a:xfrm>
          <a:off x="0" y="1150169"/>
          <a:ext cx="5000124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72388"/>
              <a:satOff val="8237"/>
              <a:lumOff val="627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270764" rIns="38806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Career path - if you advertise it, fulfil it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Focus on development </a:t>
          </a:r>
        </a:p>
      </dsp:txBody>
      <dsp:txXfrm>
        <a:off x="0" y="1150169"/>
        <a:ext cx="5000124" cy="757575"/>
      </dsp:txXfrm>
    </dsp:sp>
    <dsp:sp modelId="{54FBBD18-7B77-49DC-A556-5C5F24003A9E}">
      <dsp:nvSpPr>
        <dsp:cNvPr id="0" name=""/>
        <dsp:cNvSpPr/>
      </dsp:nvSpPr>
      <dsp:spPr>
        <a:xfrm>
          <a:off x="250006" y="958289"/>
          <a:ext cx="3500086" cy="383760"/>
        </a:xfrm>
        <a:prstGeom prst="roundRect">
          <a:avLst/>
        </a:prstGeom>
        <a:gradFill rotWithShape="0">
          <a:gsLst>
            <a:gs pos="0">
              <a:schemeClr val="accent3">
                <a:hueOff val="1372388"/>
                <a:satOff val="8237"/>
                <a:lumOff val="6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72388"/>
                <a:satOff val="8237"/>
                <a:lumOff val="6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72388"/>
                <a:satOff val="8237"/>
                <a:lumOff val="6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Identify those who are hungry </a:t>
          </a:r>
          <a:endParaRPr lang="en-US" sz="1300" kern="1200" dirty="0"/>
        </a:p>
      </dsp:txBody>
      <dsp:txXfrm>
        <a:off x="268740" y="977023"/>
        <a:ext cx="3462618" cy="346292"/>
      </dsp:txXfrm>
    </dsp:sp>
    <dsp:sp modelId="{D130ED1B-D143-43C1-9B7B-D26CD83F648F}">
      <dsp:nvSpPr>
        <dsp:cNvPr id="0" name=""/>
        <dsp:cNvSpPr/>
      </dsp:nvSpPr>
      <dsp:spPr>
        <a:xfrm>
          <a:off x="0" y="2169825"/>
          <a:ext cx="5000124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44775"/>
              <a:satOff val="16475"/>
              <a:lumOff val="1255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270764" rIns="38806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/>
            <a:t>Increase net promoter score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Current employees are best recruiters </a:t>
          </a:r>
        </a:p>
      </dsp:txBody>
      <dsp:txXfrm>
        <a:off x="0" y="2169825"/>
        <a:ext cx="5000124" cy="757575"/>
      </dsp:txXfrm>
    </dsp:sp>
    <dsp:sp modelId="{6CD52C5D-CDC1-4EAE-A0C7-4C7A6EDE4341}">
      <dsp:nvSpPr>
        <dsp:cNvPr id="0" name=""/>
        <dsp:cNvSpPr/>
      </dsp:nvSpPr>
      <dsp:spPr>
        <a:xfrm>
          <a:off x="250006" y="1977945"/>
          <a:ext cx="3500086" cy="383760"/>
        </a:xfrm>
        <a:prstGeom prst="roundRect">
          <a:avLst/>
        </a:prstGeom>
        <a:gradFill rotWithShape="0">
          <a:gsLst>
            <a:gs pos="0">
              <a:schemeClr val="accent3">
                <a:hueOff val="2744775"/>
                <a:satOff val="16475"/>
                <a:lumOff val="12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44775"/>
                <a:satOff val="16475"/>
                <a:lumOff val="12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44775"/>
                <a:satOff val="16475"/>
                <a:lumOff val="12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Manage culture </a:t>
          </a:r>
          <a:endParaRPr lang="en-US" sz="1300" kern="1200"/>
        </a:p>
      </dsp:txBody>
      <dsp:txXfrm>
        <a:off x="268740" y="1996679"/>
        <a:ext cx="3462618" cy="346292"/>
      </dsp:txXfrm>
    </dsp:sp>
    <dsp:sp modelId="{B3050B7B-BC41-4279-808E-970AA4E3ED6E}">
      <dsp:nvSpPr>
        <dsp:cNvPr id="0" name=""/>
        <dsp:cNvSpPr/>
      </dsp:nvSpPr>
      <dsp:spPr>
        <a:xfrm>
          <a:off x="0" y="3189480"/>
          <a:ext cx="5000124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117163"/>
              <a:satOff val="24712"/>
              <a:lumOff val="188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8065" tIns="270764" rIns="38806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Formalize – checklist and timeline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Assigned preceptor</a:t>
          </a:r>
          <a:endParaRPr lang="en-US" sz="1300" kern="1200" dirty="0"/>
        </a:p>
      </dsp:txBody>
      <dsp:txXfrm>
        <a:off x="0" y="3189480"/>
        <a:ext cx="5000124" cy="757575"/>
      </dsp:txXfrm>
    </dsp:sp>
    <dsp:sp modelId="{7B9B6F5D-856B-4A5D-9D0D-A580D7B8EFD3}">
      <dsp:nvSpPr>
        <dsp:cNvPr id="0" name=""/>
        <dsp:cNvSpPr/>
      </dsp:nvSpPr>
      <dsp:spPr>
        <a:xfrm>
          <a:off x="250006" y="2997600"/>
          <a:ext cx="3500086" cy="383760"/>
        </a:xfrm>
        <a:prstGeom prst="roundRect">
          <a:avLst/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2295" tIns="0" rIns="13229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Provide excellent Orientation </a:t>
          </a:r>
          <a:endParaRPr lang="en-US" sz="1300" kern="1200" dirty="0"/>
        </a:p>
      </dsp:txBody>
      <dsp:txXfrm>
        <a:off x="268740" y="3016334"/>
        <a:ext cx="3462618" cy="3462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2EA80-42D5-4A25-AEE0-340801513A92}">
      <dsp:nvSpPr>
        <dsp:cNvPr id="0" name=""/>
        <dsp:cNvSpPr/>
      </dsp:nvSpPr>
      <dsp:spPr>
        <a:xfrm>
          <a:off x="803569" y="475790"/>
          <a:ext cx="854094" cy="8540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907D1-982A-49D3-8CE0-EA7E5957AD4E}">
      <dsp:nvSpPr>
        <dsp:cNvPr id="0" name=""/>
        <dsp:cNvSpPr/>
      </dsp:nvSpPr>
      <dsp:spPr>
        <a:xfrm>
          <a:off x="10481" y="1407950"/>
          <a:ext cx="2440270" cy="36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 dirty="0"/>
            <a:t>Turnover rate </a:t>
          </a:r>
          <a:endParaRPr lang="en-US" sz="1400" kern="1200" dirty="0"/>
        </a:p>
      </dsp:txBody>
      <dsp:txXfrm>
        <a:off x="10481" y="1407950"/>
        <a:ext cx="2440270" cy="366040"/>
      </dsp:txXfrm>
    </dsp:sp>
    <dsp:sp modelId="{9F0B26ED-776D-43FE-9619-B7ED0D44AE57}">
      <dsp:nvSpPr>
        <dsp:cNvPr id="0" name=""/>
        <dsp:cNvSpPr/>
      </dsp:nvSpPr>
      <dsp:spPr>
        <a:xfrm>
          <a:off x="10481" y="1810300"/>
          <a:ext cx="2440270" cy="480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90 day turn over rates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 year turn over rates </a:t>
          </a:r>
        </a:p>
      </dsp:txBody>
      <dsp:txXfrm>
        <a:off x="10481" y="1810300"/>
        <a:ext cx="2440270" cy="480963"/>
      </dsp:txXfrm>
    </dsp:sp>
    <dsp:sp modelId="{E5A65094-D22E-4397-8BA6-17D1E652CBF3}">
      <dsp:nvSpPr>
        <dsp:cNvPr id="0" name=""/>
        <dsp:cNvSpPr/>
      </dsp:nvSpPr>
      <dsp:spPr>
        <a:xfrm>
          <a:off x="3670888" y="475790"/>
          <a:ext cx="854094" cy="8540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F7451-72B2-4150-838E-BB85D6DFA63D}">
      <dsp:nvSpPr>
        <dsp:cNvPr id="0" name=""/>
        <dsp:cNvSpPr/>
      </dsp:nvSpPr>
      <dsp:spPr>
        <a:xfrm>
          <a:off x="2877800" y="1407950"/>
          <a:ext cx="2440270" cy="36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 dirty="0"/>
            <a:t>Employee engagement scores</a:t>
          </a:r>
          <a:endParaRPr lang="en-US" sz="1400" kern="1200" dirty="0"/>
        </a:p>
      </dsp:txBody>
      <dsp:txXfrm>
        <a:off x="2877800" y="1407950"/>
        <a:ext cx="2440270" cy="366040"/>
      </dsp:txXfrm>
    </dsp:sp>
    <dsp:sp modelId="{0C79756B-3665-4DB3-AFA5-D06444E15459}">
      <dsp:nvSpPr>
        <dsp:cNvPr id="0" name=""/>
        <dsp:cNvSpPr/>
      </dsp:nvSpPr>
      <dsp:spPr>
        <a:xfrm>
          <a:off x="2877800" y="1810300"/>
          <a:ext cx="2440270" cy="480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How often do you survey?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Net promoter score </a:t>
          </a:r>
          <a:endParaRPr lang="en-US" sz="1400" kern="1200" dirty="0"/>
        </a:p>
      </dsp:txBody>
      <dsp:txXfrm>
        <a:off x="2877800" y="1810300"/>
        <a:ext cx="2440270" cy="480963"/>
      </dsp:txXfrm>
    </dsp:sp>
    <dsp:sp modelId="{DDC480A0-0EA3-431A-85C7-D30121252785}">
      <dsp:nvSpPr>
        <dsp:cNvPr id="0" name=""/>
        <dsp:cNvSpPr/>
      </dsp:nvSpPr>
      <dsp:spPr>
        <a:xfrm>
          <a:off x="6538206" y="475790"/>
          <a:ext cx="854094" cy="8540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186B4-6BAE-4CC7-B834-9225EA3F97A6}">
      <dsp:nvSpPr>
        <dsp:cNvPr id="0" name=""/>
        <dsp:cNvSpPr/>
      </dsp:nvSpPr>
      <dsp:spPr>
        <a:xfrm>
          <a:off x="5745118" y="1407950"/>
          <a:ext cx="2440270" cy="366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Average employee tenure </a:t>
          </a:r>
          <a:endParaRPr lang="en-US" sz="1400" kern="1200"/>
        </a:p>
      </dsp:txBody>
      <dsp:txXfrm>
        <a:off x="5745118" y="1407950"/>
        <a:ext cx="2440270" cy="366040"/>
      </dsp:txXfrm>
    </dsp:sp>
    <dsp:sp modelId="{7E3C474D-F770-406B-8618-F51740A10B8C}">
      <dsp:nvSpPr>
        <dsp:cNvPr id="0" name=""/>
        <dsp:cNvSpPr/>
      </dsp:nvSpPr>
      <dsp:spPr>
        <a:xfrm>
          <a:off x="5745118" y="1810300"/>
          <a:ext cx="2440270" cy="480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By company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By department </a:t>
          </a:r>
          <a:endParaRPr lang="en-US" sz="1400" kern="1200" dirty="0"/>
        </a:p>
      </dsp:txBody>
      <dsp:txXfrm>
        <a:off x="5745118" y="1810300"/>
        <a:ext cx="2440270" cy="480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04b02088e0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04b02088e0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04b02088e0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04b02088e0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04b02088e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04b02088e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04b02088e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04b02088e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04b02088e0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04b02088e0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04b02088e0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04b02088e0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04b02088e0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04b02088e0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04b02088e0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04b02088e0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04b02088e0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04b02088e0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04b02088e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04b02088e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4b02088e0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4b02088e0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4b02088e0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04b02088e0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04b02088e0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04b02088e0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f88252dc4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f88252dc4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04b02088e0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04b02088e0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4b02088e0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04b02088e0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Holistic primary care startup </a:t>
            </a:r>
          </a:p>
        </p:txBody>
      </p:sp>
    </p:spTree>
    <p:extLst>
      <p:ext uri="{BB962C8B-B14F-4D97-AF65-F5344CB8AC3E}">
        <p14:creationId xmlns:p14="http://schemas.microsoft.com/office/powerpoint/2010/main" val="1283914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C4141"/>
                </a:solidFill>
                <a:effectLst/>
                <a:highlight>
                  <a:srgbClr val="FFFFFF"/>
                </a:highlight>
                <a:latin typeface="IBM Plex Sans" panose="020F0502020204030204" pitchFamily="34" charset="0"/>
              </a:rPr>
              <a:t>non-emergency medical transportation start 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79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C4141"/>
                </a:solidFill>
                <a:effectLst/>
                <a:highlight>
                  <a:srgbClr val="FFFFFF"/>
                </a:highlight>
                <a:latin typeface="IBM Plex Sans" panose="020B0503050203000203" pitchFamily="34" charset="0"/>
              </a:rPr>
              <a:t>virtual mental health care specifically for teens and young adults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42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4b02088e0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04b02088e0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04b02088e0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04b02088e0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CD46-8361-2857-ED30-04AE38C2E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8B4E6-84E0-A032-C1BC-18B02542D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49A44-AB4D-2611-9B2E-B4714C8B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BD7B-9889-499E-BA31-FE3AD963E50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54795-9F64-CBD8-5E10-C88ACF0A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DF6E5-084C-2356-B19F-8EA84F28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7069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39F31-FCCE-AF3A-F507-87375442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D63FA-30B0-1E50-8997-CB88C9DE9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AE92D-E40E-5191-6AB8-6B969D33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BD7B-9889-499E-BA31-FE3AD963E50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3C482-33BD-5A0B-FC98-30D7DCE4A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96D4D-EDB0-4D31-2C91-E51012DD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523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ABBA3F-E3D3-9A90-1320-0C4BECCC5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BFD50-526F-131F-05F7-8DAA87124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B3451-58D5-42BC-1731-BEA49FF02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BD7B-9889-499E-BA31-FE3AD963E50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9718A-CBEC-FDAC-5F96-04908042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F30B3-A976-2B3E-330F-43EB161F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651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453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 slide_alt1">
    <p:bg>
      <p:bgPr>
        <a:solidFill>
          <a:schemeClr val="lt2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750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8D7EB-555D-E363-4A06-34F265C5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1F1-059A-F1E4-A2B8-3083F6E99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774FE-59FE-9557-1843-4B13E5E2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BD7B-9889-499E-BA31-FE3AD963E50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292A1-4984-4018-6DE1-B890135EC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37362-8354-5C27-0176-CBD791A6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2414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32A22-5067-B407-DFCA-B6C2D195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D52AB-E0F5-E7A3-A284-A09242F4C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AE59B-07CD-0BDA-8ED3-E04007F40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BD7B-9889-499E-BA31-FE3AD963E50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292C3-74B3-8503-263C-70B783C1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C738A-A54F-1B84-D89E-DD7526BF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519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C79C7-C30D-1060-CE2B-01D76BEA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F2D5D-042A-452F-87E1-ED10E0520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15D5B-163E-5797-4209-6E74BCB0E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79363-6062-C790-0D61-284B24A7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BD7B-9889-499E-BA31-FE3AD963E50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31452-44A9-3F8C-C553-9F4472DA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EC3E2-64CA-798B-C443-E18C4419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58149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BD260-E0D7-9D07-798A-FB7138747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36E5E-67BA-AE7F-E9A3-BC9F5C3EE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47F0F-FF87-B490-A6E5-A63BDACAA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51D585-A8BA-C1C2-04DD-21D433920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152F7-1E4E-0EFF-38AC-AD87822B3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91561-6CA8-3725-D357-E6E49E27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BD7B-9889-499E-BA31-FE3AD963E50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67B26-6D5A-4D0E-D4B5-8040E79E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27718C-BCD6-CEBC-1375-7853112B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499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C1A8-283B-ED58-FEAE-2157FDC0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635BB-1474-4FD5-9A92-D0ED0D600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BD7B-9889-499E-BA31-FE3AD963E50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CA3C2-AD76-CA07-0AF1-7A76099C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280DF-2F19-9523-CE55-310969EF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9450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060DE4-3E1D-0A7A-A211-21B7901DE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BD7B-9889-499E-BA31-FE3AD963E50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2478C-02EC-70E1-B954-23B4D6622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A63E5-9C2F-7E45-4653-C3E2FBB7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0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6238-9848-8DFD-DF18-B9801D20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F2C1A-5C47-304F-865C-B431923A4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1265F-2E21-3311-96CE-7457207DF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B643A-BE19-C44A-8887-33838A14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BD7B-9889-499E-BA31-FE3AD963E50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5FA69-88DA-DA22-AA20-DA10CB1D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D02CD-BE78-7736-EB10-6DB5BDE4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708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DF89-4426-7362-9EF4-DD1B1B509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1A962-CABD-60F5-C364-51870D11B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4FE65-4914-F492-36AA-5E642E6D2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D8911-2087-4ADA-3284-CDF92D011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BD7B-9889-499E-BA31-FE3AD963E50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8BF1D-5588-5397-A7C1-5344A670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73F82-9EB3-88E3-5A35-8F6ED6DB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97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46F1C-AD31-CCF4-B12E-763D0471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4EE53-13B5-D943-528A-06903A903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4FD3A-59F2-6C95-C32F-CD5C1A9A7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E3BD7B-9889-499E-BA31-FE3AD963E50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C8FA2-AE2C-E3D9-966C-3DDCEE5AD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29774-121D-D16F-CF1F-8F234C91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92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11" Type="http://schemas.openxmlformats.org/officeDocument/2006/relationships/image" Target="../media/image71.svg"/><Relationship Id="rId5" Type="http://schemas.openxmlformats.org/officeDocument/2006/relationships/diagramQuickStyle" Target="../diagrams/quickStyle15.xml"/><Relationship Id="rId15" Type="http://schemas.openxmlformats.org/officeDocument/2006/relationships/image" Target="../media/image75.svg"/><Relationship Id="rId10" Type="http://schemas.openxmlformats.org/officeDocument/2006/relationships/image" Target="../media/image70.png"/><Relationship Id="rId4" Type="http://schemas.openxmlformats.org/officeDocument/2006/relationships/diagramLayout" Target="../diagrams/layout15.xml"/><Relationship Id="rId9" Type="http://schemas.openxmlformats.org/officeDocument/2006/relationships/image" Target="../media/image69.svg"/><Relationship Id="rId1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7" name="Rectangle 105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792" y="0"/>
            <a:ext cx="9169464" cy="515105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31469" y="-2"/>
            <a:ext cx="8829202" cy="515105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400" y="0"/>
            <a:ext cx="2717530" cy="515105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1906" y="-2"/>
            <a:ext cx="9175185" cy="515105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363251" y="-646368"/>
            <a:ext cx="5146448" cy="6448394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Oval 106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890229" y="816787"/>
            <a:ext cx="3725650" cy="3741293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" name="Google Shape;174;p18"/>
          <p:cNvSpPr txBox="1">
            <a:spLocks noGrp="1"/>
          </p:cNvSpPr>
          <p:nvPr>
            <p:ph type="ctrTitle"/>
          </p:nvPr>
        </p:nvSpPr>
        <p:spPr>
          <a:xfrm>
            <a:off x="4347029" y="614239"/>
            <a:ext cx="4796972" cy="2384016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rgbClr val="FFFFFF"/>
                </a:solidFill>
              </a:rPr>
              <a:t>Building Your Bench </a:t>
            </a:r>
          </a:p>
        </p:txBody>
      </p:sp>
      <p:sp>
        <p:nvSpPr>
          <p:cNvPr id="1071" name="Rectangle 107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3367582"/>
            <a:ext cx="9163282" cy="17834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Google Shape;175;p18"/>
          <p:cNvSpPr txBox="1">
            <a:spLocks noGrp="1"/>
          </p:cNvSpPr>
          <p:nvPr>
            <p:ph type="subTitle" idx="1"/>
          </p:nvPr>
        </p:nvSpPr>
        <p:spPr>
          <a:xfrm>
            <a:off x="4347029" y="3722951"/>
            <a:ext cx="5131472" cy="808541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rgbClr val="FFFFFF"/>
                </a:solidFill>
              </a:rPr>
              <a:t>Future proofing your team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942CA3-DDB0-71E4-F1B3-106C97413774}"/>
              </a:ext>
            </a:extLst>
          </p:cNvPr>
          <p:cNvGrpSpPr/>
          <p:nvPr/>
        </p:nvGrpSpPr>
        <p:grpSpPr>
          <a:xfrm>
            <a:off x="-896852" y="-268621"/>
            <a:ext cx="6230851" cy="4312695"/>
            <a:chOff x="-896852" y="-268621"/>
            <a:chExt cx="6230851" cy="431269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3BF7ACE3-5536-4F8A-94A8-A164C7675C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61240318"/>
                </p:ext>
              </p:extLst>
            </p:nvPr>
          </p:nvGraphicFramePr>
          <p:xfrm>
            <a:off x="-896852" y="-268621"/>
            <a:ext cx="6230851" cy="43126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0A3055-8E6B-3855-52D6-65F904C79B8B}"/>
                </a:ext>
              </a:extLst>
            </p:cNvPr>
            <p:cNvSpPr txBox="1"/>
            <p:nvPr/>
          </p:nvSpPr>
          <p:spPr>
            <a:xfrm>
              <a:off x="1519338" y="2224877"/>
              <a:ext cx="1233716" cy="58477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cap="all" dirty="0">
                  <a:solidFill>
                    <a:schemeClr val="bg1"/>
                  </a:solidFill>
                </a:rPr>
                <a:t>Bench</a:t>
              </a:r>
              <a:r>
                <a:rPr lang="en-US" sz="1600" cap="all" dirty="0"/>
                <a:t> </a:t>
              </a:r>
              <a:r>
                <a:rPr lang="en-US" sz="1600" cap="all" dirty="0">
                  <a:solidFill>
                    <a:schemeClr val="bg1"/>
                  </a:solidFill>
                </a:rPr>
                <a:t>Strength</a:t>
              </a:r>
              <a:r>
                <a:rPr lang="en-US" sz="1600" cap="all" dirty="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8871" y="1995355"/>
            <a:ext cx="3266696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885662" y="1228564"/>
            <a:ext cx="5143179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D2D7E7-8438-4826-8E2C-73B6AC5E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075329"/>
            <a:ext cx="2160621" cy="2303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Parsley Health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C4751A-81D0-E814-65CF-B93F6042A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6821" y="1420146"/>
            <a:ext cx="5419311" cy="230320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8281ABB-A0A5-E4AF-6578-F1B7BA834BE5}"/>
              </a:ext>
            </a:extLst>
          </p:cNvPr>
          <p:cNvSpPr/>
          <p:nvPr/>
        </p:nvSpPr>
        <p:spPr>
          <a:xfrm>
            <a:off x="3450781" y="2854447"/>
            <a:ext cx="3575265" cy="10526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0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8871" y="1995355"/>
            <a:ext cx="3266696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885662" y="1228564"/>
            <a:ext cx="5143179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0C492-ABD4-A966-4521-2F3A6F2D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075329"/>
            <a:ext cx="2160621" cy="2303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Kinetik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D6996F-70D4-4DA5-7159-9F067D4D4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6821" y="1426920"/>
            <a:ext cx="5419311" cy="228965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3C41C35-21B7-C311-87F2-B3C09395DED9}"/>
              </a:ext>
            </a:extLst>
          </p:cNvPr>
          <p:cNvSpPr/>
          <p:nvPr/>
        </p:nvSpPr>
        <p:spPr>
          <a:xfrm>
            <a:off x="3450781" y="2854448"/>
            <a:ext cx="2425363" cy="862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10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0B2D3D"/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B707-15C4-9B42-871D-A8EF867E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3120"/>
            <a:ext cx="4513892" cy="994172"/>
          </a:xfrm>
          <a:noFill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Charlie Health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33711-E907-1194-B35A-806A6764C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002" y="1298037"/>
            <a:ext cx="3524540" cy="1462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A9730D-F058-9FDD-5C9A-E0DDC3FCD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998" y="2750565"/>
            <a:ext cx="3554548" cy="16727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DC052E-41B9-4491-B552-684F0BF4E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543" y="273844"/>
            <a:ext cx="3808120" cy="1353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7FF531-A2F6-32B9-605B-EE7C7337E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544" y="1627694"/>
            <a:ext cx="3808120" cy="15900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F77D45-980A-6DE0-E733-36122C4B4A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2543" y="3217751"/>
            <a:ext cx="3808120" cy="1575086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FA622084-49B9-B2E8-8E6A-7CBB8769695F}"/>
              </a:ext>
            </a:extLst>
          </p:cNvPr>
          <p:cNvSpPr/>
          <p:nvPr/>
        </p:nvSpPr>
        <p:spPr>
          <a:xfrm>
            <a:off x="1472079" y="3545174"/>
            <a:ext cx="2425363" cy="749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5D1E76-B2F0-4966-DAE2-332C0E6AF554}"/>
              </a:ext>
            </a:extLst>
          </p:cNvPr>
          <p:cNvSpPr/>
          <p:nvPr/>
        </p:nvSpPr>
        <p:spPr>
          <a:xfrm>
            <a:off x="1618000" y="2098623"/>
            <a:ext cx="2425363" cy="241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6E18C0-E963-9080-FCD4-07856C465EC7}"/>
              </a:ext>
            </a:extLst>
          </p:cNvPr>
          <p:cNvSpPr/>
          <p:nvPr/>
        </p:nvSpPr>
        <p:spPr>
          <a:xfrm>
            <a:off x="5157546" y="927200"/>
            <a:ext cx="3357804" cy="241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D5AD37A-9939-1AFB-5EF2-A885F19454BE}"/>
              </a:ext>
            </a:extLst>
          </p:cNvPr>
          <p:cNvSpPr/>
          <p:nvPr/>
        </p:nvSpPr>
        <p:spPr>
          <a:xfrm>
            <a:off x="5019751" y="2084508"/>
            <a:ext cx="3808120" cy="10060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FBC94E7-C864-087A-200F-F1F863CC4815}"/>
              </a:ext>
            </a:extLst>
          </p:cNvPr>
          <p:cNvSpPr/>
          <p:nvPr/>
        </p:nvSpPr>
        <p:spPr>
          <a:xfrm>
            <a:off x="5189965" y="4096658"/>
            <a:ext cx="2425363" cy="241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90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4" name="Rectangle 22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7" cy="119305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193056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0"/>
            <a:ext cx="3057523" cy="119305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0"/>
            <a:ext cx="8799485" cy="1198074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Google Shape;210;p24"/>
          <p:cNvSpPr txBox="1">
            <a:spLocks noGrp="1"/>
          </p:cNvSpPr>
          <p:nvPr>
            <p:ph type="title"/>
          </p:nvPr>
        </p:nvSpPr>
        <p:spPr>
          <a:xfrm>
            <a:off x="1028699" y="220903"/>
            <a:ext cx="7421963" cy="77525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Connecting Metrics: Recruiting KPIs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3EB43E-8CB2-82F2-799C-9B9BF11AA0B4}"/>
              </a:ext>
            </a:extLst>
          </p:cNvPr>
          <p:cNvSpPr/>
          <p:nvPr/>
        </p:nvSpPr>
        <p:spPr>
          <a:xfrm>
            <a:off x="1028699" y="1738647"/>
            <a:ext cx="7293023" cy="276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Open position rate 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Turnover of key positions 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Time to fill 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% of offer acceptance 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Day 1 no show rate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7" name="Rectangle 18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Google Shape;180;p19"/>
          <p:cNvSpPr txBox="1">
            <a:spLocks noGrp="1"/>
          </p:cNvSpPr>
          <p:nvPr>
            <p:ph type="title"/>
          </p:nvPr>
        </p:nvSpPr>
        <p:spPr>
          <a:xfrm>
            <a:off x="1028697" y="261648"/>
            <a:ext cx="7533018" cy="65829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Retention: Current State of the Industry  </a:t>
            </a:r>
          </a:p>
        </p:txBody>
      </p:sp>
      <p:graphicFrame>
        <p:nvGraphicFramePr>
          <p:cNvPr id="183" name="Google Shape;181;p19">
            <a:extLst>
              <a:ext uri="{FF2B5EF4-FFF2-40B4-BE49-F238E27FC236}">
                <a16:creationId xmlns:a16="http://schemas.microsoft.com/office/drawing/2014/main" id="{1C4FCB5E-F27C-EA9D-5496-9D013D3570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278225"/>
              </p:ext>
            </p:extLst>
          </p:nvPr>
        </p:nvGraphicFramePr>
        <p:xfrm>
          <a:off x="284813" y="1181593"/>
          <a:ext cx="8574374" cy="343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" name="Rectangle 20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1028697" y="261648"/>
            <a:ext cx="7533018" cy="65829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Retention: Turnover Continued </a:t>
            </a:r>
          </a:p>
        </p:txBody>
      </p:sp>
      <p:graphicFrame>
        <p:nvGraphicFramePr>
          <p:cNvPr id="189" name="Google Shape;187;p20">
            <a:extLst>
              <a:ext uri="{FF2B5EF4-FFF2-40B4-BE49-F238E27FC236}">
                <a16:creationId xmlns:a16="http://schemas.microsoft.com/office/drawing/2014/main" id="{62AE1F8A-7B3E-88F3-5173-894E24893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757081"/>
              </p:ext>
            </p:extLst>
          </p:nvPr>
        </p:nvGraphicFramePr>
        <p:xfrm>
          <a:off x="483042" y="1584434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4" name="Rectangle 23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7" name="Freeform: Shape 23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1" y="1057559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Google Shape;222;p26"/>
          <p:cNvSpPr txBox="1">
            <a:spLocks noGrp="1"/>
          </p:cNvSpPr>
          <p:nvPr>
            <p:ph type="title"/>
          </p:nvPr>
        </p:nvSpPr>
        <p:spPr>
          <a:xfrm>
            <a:off x="439858" y="1262817"/>
            <a:ext cx="2336449" cy="179726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r" defTabSz="914400">
              <a:spcBef>
                <a:spcPct val="0"/>
              </a:spcBef>
              <a:spcAft>
                <a:spcPts val="0"/>
              </a:spcAft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Retention methods  </a:t>
            </a:r>
          </a:p>
        </p:txBody>
      </p:sp>
      <p:graphicFrame>
        <p:nvGraphicFramePr>
          <p:cNvPr id="238" name="Google Shape;223;p26">
            <a:extLst>
              <a:ext uri="{FF2B5EF4-FFF2-40B4-BE49-F238E27FC236}">
                <a16:creationId xmlns:a16="http://schemas.microsoft.com/office/drawing/2014/main" id="{2555FA0A-29D6-4042-8980-59868A1272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640183"/>
              </p:ext>
            </p:extLst>
          </p:nvPr>
        </p:nvGraphicFramePr>
        <p:xfrm>
          <a:off x="3678789" y="562830"/>
          <a:ext cx="5000124" cy="409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" name="Rectangle 23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627523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1627995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757985" y="-3757532"/>
            <a:ext cx="1628032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Google Shape;228;p27"/>
          <p:cNvSpPr txBox="1">
            <a:spLocks noGrp="1"/>
          </p:cNvSpPr>
          <p:nvPr>
            <p:ph type="title"/>
          </p:nvPr>
        </p:nvSpPr>
        <p:spPr>
          <a:xfrm>
            <a:off x="1037673" y="261648"/>
            <a:ext cx="7288583" cy="118233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Connecting Metrics: Retention KPIs </a:t>
            </a:r>
          </a:p>
        </p:txBody>
      </p:sp>
      <p:graphicFrame>
        <p:nvGraphicFramePr>
          <p:cNvPr id="231" name="Google Shape;229;p27">
            <a:extLst>
              <a:ext uri="{FF2B5EF4-FFF2-40B4-BE49-F238E27FC236}">
                <a16:creationId xmlns:a16="http://schemas.microsoft.com/office/drawing/2014/main" id="{5442AC9F-404D-DE84-34C9-559BDE0FC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896421"/>
              </p:ext>
            </p:extLst>
          </p:nvPr>
        </p:nvGraphicFramePr>
        <p:xfrm>
          <a:off x="474064" y="1526555"/>
          <a:ext cx="8195871" cy="276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9" name="Rectangle 24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627523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1627995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757985" y="-3757532"/>
            <a:ext cx="1628032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1037673" y="261648"/>
            <a:ext cx="7288583" cy="118233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Development: Define Growth 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37" name="Google Shape;235;p28">
            <a:extLst>
              <a:ext uri="{FF2B5EF4-FFF2-40B4-BE49-F238E27FC236}">
                <a16:creationId xmlns:a16="http://schemas.microsoft.com/office/drawing/2014/main" id="{143F8F12-BCB8-D7BB-418D-CA7D3087CD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373654"/>
              </p:ext>
            </p:extLst>
          </p:nvPr>
        </p:nvGraphicFramePr>
        <p:xfrm>
          <a:off x="483042" y="1961984"/>
          <a:ext cx="8195871" cy="276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0F1C55-5618-6D31-D3AF-71A7179DD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356"/>
            <a:ext cx="9144000" cy="1615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BD90F-2EA1-B020-C22B-2E79B638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43" y="1103823"/>
            <a:ext cx="2571750" cy="12893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do people leave jobs? 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1930317"/>
            <a:ext cx="2441321" cy="13716"/>
          </a:xfrm>
          <a:custGeom>
            <a:avLst/>
            <a:gdLst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96247 w 2441321"/>
              <a:gd name="connsiteY2" fmla="*/ 0 h 13716"/>
              <a:gd name="connsiteX3" fmla="*/ 1806578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30991 w 2441321"/>
              <a:gd name="connsiteY6" fmla="*/ 13716 h 13716"/>
              <a:gd name="connsiteX7" fmla="*/ 1269487 w 2441321"/>
              <a:gd name="connsiteY7" fmla="*/ 13716 h 13716"/>
              <a:gd name="connsiteX8" fmla="*/ 707983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3716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0939" y="4363"/>
                  <a:pt x="2441580" y="8857"/>
                  <a:pt x="2441321" y="13716"/>
                </a:cubicBezTo>
                <a:cubicBezTo>
                  <a:pt x="2169723" y="25934"/>
                  <a:pt x="2045712" y="34568"/>
                  <a:pt x="1830991" y="13716"/>
                </a:cubicBezTo>
                <a:cubicBezTo>
                  <a:pt x="1616270" y="-7136"/>
                  <a:pt x="1505876" y="-623"/>
                  <a:pt x="1269487" y="13716"/>
                </a:cubicBezTo>
                <a:cubicBezTo>
                  <a:pt x="1033098" y="28055"/>
                  <a:pt x="908661" y="36619"/>
                  <a:pt x="707983" y="13716"/>
                </a:cubicBezTo>
                <a:cubicBezTo>
                  <a:pt x="507305" y="-9187"/>
                  <a:pt x="333592" y="16187"/>
                  <a:pt x="0" y="13716"/>
                </a:cubicBezTo>
                <a:cubicBezTo>
                  <a:pt x="-459" y="8317"/>
                  <a:pt x="190" y="2744"/>
                  <a:pt x="0" y="0"/>
                </a:cubicBezTo>
                <a:close/>
              </a:path>
              <a:path w="2441321" h="13716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507" y="3335"/>
                  <a:pt x="2441322" y="9457"/>
                  <a:pt x="2441321" y="13716"/>
                </a:cubicBezTo>
                <a:cubicBezTo>
                  <a:pt x="2166745" y="24201"/>
                  <a:pt x="2078726" y="10904"/>
                  <a:pt x="1879817" y="13716"/>
                </a:cubicBezTo>
                <a:cubicBezTo>
                  <a:pt x="1680908" y="16528"/>
                  <a:pt x="1548770" y="-8699"/>
                  <a:pt x="1318313" y="13716"/>
                </a:cubicBezTo>
                <a:cubicBezTo>
                  <a:pt x="1087856" y="36131"/>
                  <a:pt x="894613" y="-645"/>
                  <a:pt x="659157" y="13716"/>
                </a:cubicBezTo>
                <a:cubicBezTo>
                  <a:pt x="423701" y="28077"/>
                  <a:pt x="246611" y="29403"/>
                  <a:pt x="0" y="13716"/>
                </a:cubicBezTo>
                <a:cubicBezTo>
                  <a:pt x="-120" y="7867"/>
                  <a:pt x="674" y="39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679A8-3E1B-6BFD-C6B2-ABFC9B286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888" y="2585466"/>
            <a:ext cx="2882440" cy="25580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Bad manager – 12% 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Bad pay – 11%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Poor leadership – 28%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Lack of development opportunities – 52% 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8A243-19FC-7940-6A0A-C1F40CB10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333" y="864068"/>
            <a:ext cx="5522531" cy="3092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CC0A96-ED65-F8E7-A898-B1FB8F3BC12B}"/>
              </a:ext>
            </a:extLst>
          </p:cNvPr>
          <p:cNvSpPr txBox="1"/>
          <p:nvPr/>
        </p:nvSpPr>
        <p:spPr>
          <a:xfrm>
            <a:off x="4541062" y="4072346"/>
            <a:ext cx="345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In companies with fewer development opportunities – management made no difference!</a:t>
            </a:r>
          </a:p>
        </p:txBody>
      </p:sp>
      <p:sp>
        <p:nvSpPr>
          <p:cNvPr id="11" name="Google Shape;234;p28">
            <a:extLst>
              <a:ext uri="{FF2B5EF4-FFF2-40B4-BE49-F238E27FC236}">
                <a16:creationId xmlns:a16="http://schemas.microsoft.com/office/drawing/2014/main" id="{DFE511DC-7847-6189-9CE1-AF30DB49E646}"/>
              </a:ext>
            </a:extLst>
          </p:cNvPr>
          <p:cNvSpPr txBox="1">
            <a:spLocks/>
          </p:cNvSpPr>
          <p:nvPr/>
        </p:nvSpPr>
        <p:spPr>
          <a:xfrm>
            <a:off x="483042" y="222593"/>
            <a:ext cx="7288583" cy="1182335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defTabSz="914400"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25866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" name="Rectangle 20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Google Shape;192;p21"/>
          <p:cNvSpPr txBox="1">
            <a:spLocks noGrp="1"/>
          </p:cNvSpPr>
          <p:nvPr>
            <p:ph type="title"/>
          </p:nvPr>
        </p:nvSpPr>
        <p:spPr>
          <a:xfrm>
            <a:off x="1028697" y="261648"/>
            <a:ext cx="7533018" cy="65829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Building Your Bench </a:t>
            </a:r>
          </a:p>
        </p:txBody>
      </p:sp>
      <p:graphicFrame>
        <p:nvGraphicFramePr>
          <p:cNvPr id="195" name="Google Shape;193;p21">
            <a:extLst>
              <a:ext uri="{FF2B5EF4-FFF2-40B4-BE49-F238E27FC236}">
                <a16:creationId xmlns:a16="http://schemas.microsoft.com/office/drawing/2014/main" id="{56A1E983-2C4A-3B63-D8EA-FD3F17802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050661"/>
              </p:ext>
            </p:extLst>
          </p:nvPr>
        </p:nvGraphicFramePr>
        <p:xfrm>
          <a:off x="483042" y="1584434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graphicEl>
                                              <a:dgm id="{426A9A09-6FE9-4808-B7CE-38068010C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graphicEl>
                                              <a:dgm id="{7518E2AD-DDAC-4309-BA40-59E1F3112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graphicEl>
                                              <a:dgm id="{45E80005-FB4C-4F56-8126-101B7B85E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graphicEl>
                                              <a:dgm id="{34A1F525-2977-4477-BA69-0333E96B8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graphicEl>
                                              <a:dgm id="{C5D770DC-06AC-4DFB-9556-C25D8EADB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graphicEl>
                                              <a:dgm id="{F9B9F8B4-CD24-4A29-A4C7-B741F6B6A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graphicEl>
                                              <a:dgm id="{22A7EDC3-A3A4-4DA3-B5EA-F4C8852C1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graphicEl>
                                              <a:dgm id="{8F7901F2-B013-4B01-A561-738B630CC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graphicEl>
                                              <a:dgm id="{32E19E71-3026-470B-A76E-CDBD0E34F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graphicEl>
                                              <a:dgm id="{CD84F992-FFED-4D1E-AB44-16669ABB2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graphicEl>
                                              <a:dgm id="{6E7E0B72-6F76-4B3B-AD63-C42162358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graphicEl>
                                              <a:dgm id="{6320F88B-9A99-472E-92F9-09087F32F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5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>
            <a:spLocks noGrp="1"/>
          </p:cNvSpPr>
          <p:nvPr>
            <p:ph type="title"/>
          </p:nvPr>
        </p:nvSpPr>
        <p:spPr>
          <a:xfrm>
            <a:off x="397239" y="712033"/>
            <a:ext cx="2900597" cy="1088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Build Your Bench: Culture 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36D6AA7-C2D2-EF2D-43AB-177B455037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414267"/>
              </p:ext>
            </p:extLst>
          </p:nvPr>
        </p:nvGraphicFramePr>
        <p:xfrm>
          <a:off x="1800454" y="102768"/>
          <a:ext cx="7243612" cy="493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3" name="Rectangle 25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Google Shape;246;p30"/>
          <p:cNvSpPr txBox="1">
            <a:spLocks noGrp="1"/>
          </p:cNvSpPr>
          <p:nvPr>
            <p:ph type="title"/>
          </p:nvPr>
        </p:nvSpPr>
        <p:spPr>
          <a:xfrm>
            <a:off x="1028697" y="261648"/>
            <a:ext cx="7533018" cy="65829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 Your Bench: Culture Continued </a:t>
            </a:r>
          </a:p>
        </p:txBody>
      </p:sp>
      <p:graphicFrame>
        <p:nvGraphicFramePr>
          <p:cNvPr id="249" name="Google Shape;247;p30">
            <a:extLst>
              <a:ext uri="{FF2B5EF4-FFF2-40B4-BE49-F238E27FC236}">
                <a16:creationId xmlns:a16="http://schemas.microsoft.com/office/drawing/2014/main" id="{0FCAB2AA-BA64-54D9-5BAD-995C51DB9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075658"/>
              </p:ext>
            </p:extLst>
          </p:nvPr>
        </p:nvGraphicFramePr>
        <p:xfrm>
          <a:off x="483042" y="1584434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graphicEl>
                                              <a:dgm id="{B5687AE7-B51C-4A62-9A9B-5519D0A3E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graphicEl>
                                              <a:dgm id="{65D6AA67-1CE9-409E-ACCF-0BFFAA24C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graphicEl>
                                              <a:dgm id="{29E5E571-A42B-4538-A37D-57C525C0A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graphicEl>
                                              <a:dgm id="{FB646D11-CBED-4525-B7B4-CA4A2A49A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graphicEl>
                                              <a:dgm id="{F5E6D8DC-7042-4803-82F9-0597AFECB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graphicEl>
                                              <a:dgm id="{308464DE-6019-4888-9A1B-5365B0F63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graphicEl>
                                              <a:dgm id="{847CEC88-78EA-4596-BFF3-F12550266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graphicEl>
                                              <a:dgm id="{C27A8D37-3D06-4F81-BA04-040D799AC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9" grpId="0" uiExpand="1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9" name="Rectangle 25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627523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1627995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757985" y="-3757532"/>
            <a:ext cx="1628032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Google Shape;252;p31"/>
          <p:cNvSpPr txBox="1">
            <a:spLocks noGrp="1"/>
          </p:cNvSpPr>
          <p:nvPr>
            <p:ph type="title"/>
          </p:nvPr>
        </p:nvSpPr>
        <p:spPr>
          <a:xfrm>
            <a:off x="1037673" y="261648"/>
            <a:ext cx="7288583" cy="118233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 Your Bench: Connecting Moments </a:t>
            </a:r>
          </a:p>
        </p:txBody>
      </p:sp>
      <p:graphicFrame>
        <p:nvGraphicFramePr>
          <p:cNvPr id="255" name="Google Shape;253;p31">
            <a:extLst>
              <a:ext uri="{FF2B5EF4-FFF2-40B4-BE49-F238E27FC236}">
                <a16:creationId xmlns:a16="http://schemas.microsoft.com/office/drawing/2014/main" id="{564F8968-9035-0F8B-F82D-87E762637E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294305"/>
              </p:ext>
            </p:extLst>
          </p:nvPr>
        </p:nvGraphicFramePr>
        <p:xfrm>
          <a:off x="483042" y="1961984"/>
          <a:ext cx="8195871" cy="276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7" name="Rectangle 23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627523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1627995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757985" y="-3757532"/>
            <a:ext cx="1628032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1037673" y="261648"/>
            <a:ext cx="7288583" cy="118233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 algn="ctr" defTabSz="914400">
              <a:spcBef>
                <a:spcPct val="0"/>
              </a:spcBef>
            </a:pP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Take care of your people, and your people will take care of your outcomes 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F71B9FD-610B-C559-D0F4-1FE2B85B5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975707"/>
              </p:ext>
            </p:extLst>
          </p:nvPr>
        </p:nvGraphicFramePr>
        <p:xfrm>
          <a:off x="483042" y="1961984"/>
          <a:ext cx="8195871" cy="276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0B2D3D"/>
            </a:gs>
            <a:gs pos="85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FB6DB15-CC0C-358C-42C8-9E9AA068F8C1}"/>
              </a:ext>
            </a:extLst>
          </p:cNvPr>
          <p:cNvGrpSpPr/>
          <p:nvPr/>
        </p:nvGrpSpPr>
        <p:grpSpPr>
          <a:xfrm>
            <a:off x="1584482" y="248274"/>
            <a:ext cx="7307649" cy="4646951"/>
            <a:chOff x="918175" y="248274"/>
            <a:chExt cx="7307649" cy="4646951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BEF9DCBD-84F5-1D1A-B99D-552F92DA5CF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19353673"/>
                </p:ext>
              </p:extLst>
            </p:nvPr>
          </p:nvGraphicFramePr>
          <p:xfrm>
            <a:off x="918175" y="248274"/>
            <a:ext cx="7307649" cy="46469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9" name="Graphic 18" descr="Badge outline">
              <a:extLst>
                <a:ext uri="{FF2B5EF4-FFF2-40B4-BE49-F238E27FC236}">
                  <a16:creationId xmlns:a16="http://schemas.microsoft.com/office/drawing/2014/main" id="{F8539ABE-A148-2F7A-28C8-6C4212269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5786203" y="1735457"/>
              <a:ext cx="843788" cy="843788"/>
            </a:xfrm>
            <a:prstGeom prst="rect">
              <a:avLst/>
            </a:prstGeom>
          </p:spPr>
        </p:pic>
        <p:pic>
          <p:nvPicPr>
            <p:cNvPr id="20" name="Graphic 19" descr="Badge 3 outline">
              <a:extLst>
                <a:ext uri="{FF2B5EF4-FFF2-40B4-BE49-F238E27FC236}">
                  <a16:creationId xmlns:a16="http://schemas.microsoft.com/office/drawing/2014/main" id="{1D82DD81-E0ED-62AB-02F9-12C15F600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786203" y="2586739"/>
              <a:ext cx="843787" cy="843787"/>
            </a:xfrm>
            <a:prstGeom prst="rect">
              <a:avLst/>
            </a:prstGeom>
          </p:spPr>
        </p:pic>
        <p:pic>
          <p:nvPicPr>
            <p:cNvPr id="21" name="Graphic 20" descr="Badge 4 outline">
              <a:extLst>
                <a:ext uri="{FF2B5EF4-FFF2-40B4-BE49-F238E27FC236}">
                  <a16:creationId xmlns:a16="http://schemas.microsoft.com/office/drawing/2014/main" id="{9B963F8E-91B4-F31E-BC15-AF9891C71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2514010" y="2571749"/>
              <a:ext cx="843787" cy="843787"/>
            </a:xfrm>
            <a:prstGeom prst="rect">
              <a:avLst/>
            </a:prstGeom>
          </p:spPr>
        </p:pic>
        <p:pic>
          <p:nvPicPr>
            <p:cNvPr id="17" name="Graphic 16" descr="Badge 1 outline">
              <a:extLst>
                <a:ext uri="{FF2B5EF4-FFF2-40B4-BE49-F238E27FC236}">
                  <a16:creationId xmlns:a16="http://schemas.microsoft.com/office/drawing/2014/main" id="{E9325D50-4C6E-74D0-3A5E-98CC235DB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514010" y="1742952"/>
              <a:ext cx="843787" cy="843787"/>
            </a:xfrm>
            <a:prstGeom prst="rect">
              <a:avLst/>
            </a:prstGeom>
          </p:spPr>
        </p:pic>
        <p:sp>
          <p:nvSpPr>
            <p:cNvPr id="24" name="Arrow: Left-Right 23">
              <a:extLst>
                <a:ext uri="{FF2B5EF4-FFF2-40B4-BE49-F238E27FC236}">
                  <a16:creationId xmlns:a16="http://schemas.microsoft.com/office/drawing/2014/main" id="{31557C14-AB4B-6818-4E4C-BA549F30DDE6}"/>
                </a:ext>
              </a:extLst>
            </p:cNvPr>
            <p:cNvSpPr/>
            <p:nvPr/>
          </p:nvSpPr>
          <p:spPr>
            <a:xfrm rot="5400000">
              <a:off x="5216561" y="2411541"/>
              <a:ext cx="509666" cy="320416"/>
            </a:xfrm>
            <a:prstGeom prst="left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Arrow: Left-Right 24">
              <a:extLst>
                <a:ext uri="{FF2B5EF4-FFF2-40B4-BE49-F238E27FC236}">
                  <a16:creationId xmlns:a16="http://schemas.microsoft.com/office/drawing/2014/main" id="{149B0607-A12D-B804-11B7-3C0C7007E21C}"/>
                </a:ext>
              </a:extLst>
            </p:cNvPr>
            <p:cNvSpPr/>
            <p:nvPr/>
          </p:nvSpPr>
          <p:spPr>
            <a:xfrm rot="5400000">
              <a:off x="3460519" y="2411541"/>
              <a:ext cx="509666" cy="320416"/>
            </a:xfrm>
            <a:prstGeom prst="left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6" name="Google Shape;252;p31">
            <a:extLst>
              <a:ext uri="{FF2B5EF4-FFF2-40B4-BE49-F238E27FC236}">
                <a16:creationId xmlns:a16="http://schemas.microsoft.com/office/drawing/2014/main" id="{A8039273-E633-EB5F-99C9-0607D45FE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60" y="1963454"/>
            <a:ext cx="2338987" cy="124049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 Your Bench: Mapping Your Team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8" name="Rectangle 29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0" name="Google Shape;270;p34"/>
          <p:cNvSpPr txBox="1">
            <a:spLocks noGrp="1"/>
          </p:cNvSpPr>
          <p:nvPr>
            <p:ph type="title"/>
          </p:nvPr>
        </p:nvSpPr>
        <p:spPr>
          <a:xfrm>
            <a:off x="1028697" y="261648"/>
            <a:ext cx="7533018" cy="65829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Great leaders equip others 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D2AC718-3E66-5804-93A9-C3B7599FEFF5}"/>
              </a:ext>
            </a:extLst>
          </p:cNvPr>
          <p:cNvSpPr/>
          <p:nvPr/>
        </p:nvSpPr>
        <p:spPr>
          <a:xfrm>
            <a:off x="195943" y="1647370"/>
            <a:ext cx="8853714" cy="3081667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5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3" name="Google Shape;271;p34">
            <a:extLst>
              <a:ext uri="{FF2B5EF4-FFF2-40B4-BE49-F238E27FC236}">
                <a16:creationId xmlns:a16="http://schemas.microsoft.com/office/drawing/2014/main" id="{E59BA8E6-A0A2-E3EF-5A28-17398CEF4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435681"/>
              </p:ext>
            </p:extLst>
          </p:nvPr>
        </p:nvGraphicFramePr>
        <p:xfrm>
          <a:off x="483042" y="1584434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" name="Rectangle 310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Google Shape;276;p35"/>
          <p:cNvSpPr txBox="1">
            <a:spLocks noGrp="1"/>
          </p:cNvSpPr>
          <p:nvPr>
            <p:ph type="title"/>
          </p:nvPr>
        </p:nvSpPr>
        <p:spPr>
          <a:xfrm>
            <a:off x="628650" y="417891"/>
            <a:ext cx="2530602" cy="417591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Succession Planning</a:t>
            </a:r>
          </a:p>
        </p:txBody>
      </p:sp>
      <p:graphicFrame>
        <p:nvGraphicFramePr>
          <p:cNvPr id="292" name="Google Shape;277;p35">
            <a:extLst>
              <a:ext uri="{FF2B5EF4-FFF2-40B4-BE49-F238E27FC236}">
                <a16:creationId xmlns:a16="http://schemas.microsoft.com/office/drawing/2014/main" id="{4650F094-C374-2EA8-2B9F-0DD08FBB58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51071"/>
              </p:ext>
            </p:extLst>
          </p:nvPr>
        </p:nvGraphicFramePr>
        <p:xfrm>
          <a:off x="3819906" y="465294"/>
          <a:ext cx="4697730" cy="4128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1" name="Rectangle 27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4" name="Google Shape;264;p33"/>
          <p:cNvSpPr txBox="1">
            <a:spLocks noGrp="1"/>
          </p:cNvSpPr>
          <p:nvPr>
            <p:ph type="title"/>
          </p:nvPr>
        </p:nvSpPr>
        <p:spPr>
          <a:xfrm>
            <a:off x="1028697" y="261648"/>
            <a:ext cx="7533018" cy="65829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Connecting Metrics: 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Development KPIs</a:t>
            </a:r>
          </a:p>
        </p:txBody>
      </p:sp>
      <p:graphicFrame>
        <p:nvGraphicFramePr>
          <p:cNvPr id="267" name="Google Shape;265;p33">
            <a:extLst>
              <a:ext uri="{FF2B5EF4-FFF2-40B4-BE49-F238E27FC236}">
                <a16:creationId xmlns:a16="http://schemas.microsoft.com/office/drawing/2014/main" id="{A09A6F6C-5962-2122-0868-6CAD7A7A59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793428"/>
              </p:ext>
            </p:extLst>
          </p:nvPr>
        </p:nvGraphicFramePr>
        <p:xfrm>
          <a:off x="483042" y="1584434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78886" y="479460"/>
            <a:ext cx="51435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94905" y="296405"/>
            <a:ext cx="4759657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46680" y="2114225"/>
            <a:ext cx="1876484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18752" y="639595"/>
            <a:ext cx="51435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614065" y="846373"/>
            <a:ext cx="3238727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9B5DD-D38F-31F0-884B-49FA25CB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97" y="440141"/>
            <a:ext cx="3172575" cy="25406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spcBef>
                <a:spcPct val="0"/>
              </a:spcBef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Do List: Recruit, Retain, Develop  </a:t>
            </a:r>
          </a:p>
        </p:txBody>
      </p:sp>
      <p:graphicFrame>
        <p:nvGraphicFramePr>
          <p:cNvPr id="20" name="Text Placeholder 2">
            <a:extLst>
              <a:ext uri="{FF2B5EF4-FFF2-40B4-BE49-F238E27FC236}">
                <a16:creationId xmlns:a16="http://schemas.microsoft.com/office/drawing/2014/main" id="{0E2FA304-F50E-B528-D6C0-F862C703E678}"/>
              </a:ext>
            </a:extLst>
          </p:cNvPr>
          <p:cNvGraphicFramePr/>
          <p:nvPr/>
        </p:nvGraphicFramePr>
        <p:xfrm>
          <a:off x="4877368" y="487110"/>
          <a:ext cx="3646835" cy="4159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196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7" name="Rectangle 286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8" cy="51435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144000" cy="4801935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997291" y="-1990442"/>
            <a:ext cx="5143501" cy="9124385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1072" y="0"/>
            <a:ext cx="4572001" cy="51435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2"/>
            <a:ext cx="9137153" cy="5153941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Freeform: Shape 298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784" y="3036"/>
            <a:ext cx="7662432" cy="354678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2" name="Google Shape;282;p36"/>
          <p:cNvSpPr txBox="1">
            <a:spLocks noGrp="1"/>
          </p:cNvSpPr>
          <p:nvPr>
            <p:ph type="title"/>
          </p:nvPr>
        </p:nvSpPr>
        <p:spPr>
          <a:xfrm>
            <a:off x="1520019" y="772804"/>
            <a:ext cx="6110785" cy="231093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 defTabSz="914400">
              <a:spcAft>
                <a:spcPts val="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you.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 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EB44E0-3DC0-E6E2-1E16-38AD8D079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9957" y="3878319"/>
            <a:ext cx="6808971" cy="6454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US" sz="1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Connect with me on LinkedIn: Tabitha Hapeman</a:t>
            </a:r>
          </a:p>
          <a:p>
            <a:pPr algn="ctr" defTabSz="914400">
              <a:spcBef>
                <a:spcPts val="1000"/>
              </a:spcBef>
            </a:pPr>
            <a:r>
              <a:rPr lang="en-US" sz="1400" i="1" dirty="0">
                <a:solidFill>
                  <a:srgbClr val="FFFFFF"/>
                </a:solidFill>
              </a:rPr>
              <a:t>Upwards: 10 Essential Lessons </a:t>
            </a:r>
            <a:r>
              <a:rPr lang="en-US" sz="1400" dirty="0">
                <a:solidFill>
                  <a:srgbClr val="FFFFFF"/>
                </a:solidFill>
              </a:rPr>
              <a:t>is now available on Amazon </a:t>
            </a:r>
            <a:endParaRPr lang="en-US" sz="1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2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6AA68-13A5-0034-4F28-68CDF566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982" y="150204"/>
            <a:ext cx="3719703" cy="8048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Aging statistics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2391B-F3C8-1CE8-349B-D20689515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840" y="1051138"/>
            <a:ext cx="3719703" cy="3288480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23% of </a:t>
            </a:r>
            <a:r>
              <a:rPr lang="en-US" sz="1400" b="1" dirty="0">
                <a:solidFill>
                  <a:schemeClr val="bg1"/>
                </a:solidFill>
              </a:rPr>
              <a:t>healthcare workers </a:t>
            </a:r>
            <a:r>
              <a:rPr lang="en-US" sz="1400" dirty="0">
                <a:solidFill>
                  <a:schemeClr val="bg1"/>
                </a:solidFill>
              </a:rPr>
              <a:t>are &gt;55</a:t>
            </a:r>
          </a:p>
          <a:p>
            <a:pPr lvl="1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Skew older than national workforce: most between 35-54 </a:t>
            </a:r>
          </a:p>
          <a:p>
            <a:pPr lvl="1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6% of all healthcare workers are over 65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Average </a:t>
            </a:r>
            <a:r>
              <a:rPr lang="en-US" sz="1400" b="1" dirty="0">
                <a:solidFill>
                  <a:schemeClr val="bg1"/>
                </a:solidFill>
              </a:rPr>
              <a:t>MD</a:t>
            </a:r>
            <a:r>
              <a:rPr lang="en-US" sz="1400" dirty="0">
                <a:solidFill>
                  <a:schemeClr val="bg1"/>
                </a:solidFill>
              </a:rPr>
              <a:t> is 53.9 </a:t>
            </a:r>
          </a:p>
          <a:p>
            <a:pPr lvl="1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20% of MD workforce is 65 or older</a:t>
            </a:r>
          </a:p>
          <a:p>
            <a:pPr lvl="1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22% are between 55 and 64 </a:t>
            </a:r>
          </a:p>
          <a:p>
            <a:pPr lvl="1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Projected shortage of 139,940 fulltime physicians by 2036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Median </a:t>
            </a:r>
            <a:r>
              <a:rPr lang="en-US" sz="1400" b="1" dirty="0">
                <a:solidFill>
                  <a:schemeClr val="bg1"/>
                </a:solidFill>
              </a:rPr>
              <a:t>RN</a:t>
            </a:r>
            <a:r>
              <a:rPr lang="en-US" sz="1400" dirty="0">
                <a:solidFill>
                  <a:schemeClr val="bg1"/>
                </a:solidFill>
              </a:rPr>
              <a:t> age is 46 </a:t>
            </a:r>
          </a:p>
          <a:p>
            <a:pPr lvl="1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</a:rPr>
              <a:t>&gt;25% of RNs are planning to retire in the next 5 years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800599"/>
            <a:ext cx="9144000" cy="34258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4800599"/>
            <a:ext cx="6115048" cy="342579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1E8B1-DD13-8B6D-44D9-F9C9077B5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7" r="2" b="747"/>
          <a:stretch/>
        </p:blipFill>
        <p:spPr>
          <a:xfrm>
            <a:off x="4194629" y="54130"/>
            <a:ext cx="4949370" cy="493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4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8871" y="1995355"/>
            <a:ext cx="3266696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885662" y="1228564"/>
            <a:ext cx="5143179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BF201-9814-278C-8860-BEE77A02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32" y="1426467"/>
            <a:ext cx="2160621" cy="2303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Nurse Migration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7E661-FD42-D89E-2E15-1BF2634F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75" y="3022094"/>
            <a:ext cx="2189804" cy="11205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NPs expected to grow &gt;52% over next decade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5BEDD-91CD-DAB0-A1CB-D4D3A4A27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" t="3650" r="29302" b="2657"/>
          <a:stretch/>
        </p:blipFill>
        <p:spPr>
          <a:xfrm>
            <a:off x="3376821" y="782588"/>
            <a:ext cx="5419311" cy="3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3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2" name="Rectangle 2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8871" y="1995355"/>
            <a:ext cx="3266696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885662" y="1228564"/>
            <a:ext cx="5143179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8" name="Google Shape;198;p22"/>
          <p:cNvSpPr txBox="1">
            <a:spLocks noGrp="1"/>
          </p:cNvSpPr>
          <p:nvPr>
            <p:ph type="title"/>
          </p:nvPr>
        </p:nvSpPr>
        <p:spPr>
          <a:xfrm>
            <a:off x="495030" y="2075329"/>
            <a:ext cx="2160621" cy="230393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Culture and Values  </a:t>
            </a:r>
          </a:p>
        </p:txBody>
      </p:sp>
      <p:graphicFrame>
        <p:nvGraphicFramePr>
          <p:cNvPr id="201" name="Google Shape;199;p22">
            <a:extLst>
              <a:ext uri="{FF2B5EF4-FFF2-40B4-BE49-F238E27FC236}">
                <a16:creationId xmlns:a16="http://schemas.microsoft.com/office/drawing/2014/main" id="{D861E2F8-6646-725D-A1D8-1B302079AB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702118"/>
              </p:ext>
            </p:extLst>
          </p:nvPr>
        </p:nvGraphicFramePr>
        <p:xfrm>
          <a:off x="3831401" y="359034"/>
          <a:ext cx="4817569" cy="463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1" name="Rectangle 2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" name="Google Shape;204;p23"/>
          <p:cNvSpPr txBox="1">
            <a:spLocks noGrp="1"/>
          </p:cNvSpPr>
          <p:nvPr>
            <p:ph type="title"/>
          </p:nvPr>
        </p:nvSpPr>
        <p:spPr>
          <a:xfrm>
            <a:off x="1028697" y="261648"/>
            <a:ext cx="7533018" cy="65829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Recruitment: Circle of Control  </a:t>
            </a:r>
          </a:p>
        </p:txBody>
      </p:sp>
      <p:graphicFrame>
        <p:nvGraphicFramePr>
          <p:cNvPr id="207" name="Google Shape;205;p23">
            <a:extLst>
              <a:ext uri="{FF2B5EF4-FFF2-40B4-BE49-F238E27FC236}">
                <a16:creationId xmlns:a16="http://schemas.microsoft.com/office/drawing/2014/main" id="{7E458B42-3FD9-E85E-17FA-5F0C8F388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338923"/>
              </p:ext>
            </p:extLst>
          </p:nvPr>
        </p:nvGraphicFramePr>
        <p:xfrm>
          <a:off x="474064" y="1181593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69"/>
            <a:ext cx="9143999" cy="118196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26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4" y="-3980833"/>
            <a:ext cx="1182335" cy="9144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9075" y="739"/>
            <a:ext cx="3227567" cy="1181596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3A7BE-E66E-92CC-7952-2D8BAC36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5" y="264870"/>
            <a:ext cx="5318475" cy="673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The Good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F5B18F-01B5-6D2B-E09B-8E23030B6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07" y="1299411"/>
            <a:ext cx="4155620" cy="3334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DE4006-8E29-B672-459B-DCB196DC6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873" y="1295682"/>
            <a:ext cx="4155620" cy="336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4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69"/>
            <a:ext cx="9143999" cy="118196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26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4" y="-3980833"/>
            <a:ext cx="1182335" cy="9144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9075" y="739"/>
            <a:ext cx="3227567" cy="1181596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3A7BE-E66E-92CC-7952-2D8BAC36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5" y="264870"/>
            <a:ext cx="5318475" cy="673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>
                <a:solidFill>
                  <a:srgbClr val="FFFFFF"/>
                </a:solidFill>
              </a:rPr>
              <a:t>The Bad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0075F3-4476-6D8E-0CF9-3A6DDAD78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38"/>
          <a:stretch/>
        </p:blipFill>
        <p:spPr>
          <a:xfrm>
            <a:off x="322289" y="1202936"/>
            <a:ext cx="4130294" cy="378621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6AC1BC-DCFD-C4FE-A29D-9F1AFA1C4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872" y="1202936"/>
            <a:ext cx="4130294" cy="38618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ED8C4CC-FB5A-3A82-D900-0A10D9D4ED84}"/>
              </a:ext>
            </a:extLst>
          </p:cNvPr>
          <p:cNvSpPr/>
          <p:nvPr/>
        </p:nvSpPr>
        <p:spPr>
          <a:xfrm>
            <a:off x="2387436" y="1430039"/>
            <a:ext cx="1002032" cy="302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BB13CC-29AA-5F85-7A31-EA009C78ED37}"/>
              </a:ext>
            </a:extLst>
          </p:cNvPr>
          <p:cNvSpPr/>
          <p:nvPr/>
        </p:nvSpPr>
        <p:spPr>
          <a:xfrm>
            <a:off x="7402119" y="1658066"/>
            <a:ext cx="1002032" cy="302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694711-A349-02EC-40CB-7F2392EB0080}"/>
              </a:ext>
            </a:extLst>
          </p:cNvPr>
          <p:cNvSpPr/>
          <p:nvPr/>
        </p:nvSpPr>
        <p:spPr>
          <a:xfrm>
            <a:off x="474388" y="1491916"/>
            <a:ext cx="1237534" cy="166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D7A871-DAFC-5EE2-DFCF-5B1814341F53}"/>
              </a:ext>
            </a:extLst>
          </p:cNvPr>
          <p:cNvSpPr/>
          <p:nvPr/>
        </p:nvSpPr>
        <p:spPr>
          <a:xfrm>
            <a:off x="4806082" y="1701011"/>
            <a:ext cx="1711648" cy="1484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4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B4816B-0B10-5062-8D19-DBA65A6D4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089943"/>
              </p:ext>
            </p:extLst>
          </p:nvPr>
        </p:nvGraphicFramePr>
        <p:xfrm>
          <a:off x="3781429" y="1039300"/>
          <a:ext cx="4283843" cy="308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389A5E00-D731-8006-7BE1-8ADAC124546C}"/>
              </a:ext>
            </a:extLst>
          </p:cNvPr>
          <p:cNvSpPr txBox="1">
            <a:spLocks/>
          </p:cNvSpPr>
          <p:nvPr/>
        </p:nvSpPr>
        <p:spPr>
          <a:xfrm>
            <a:off x="524705" y="1157576"/>
            <a:ext cx="2401025" cy="25406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n-US" sz="3000" dirty="0">
                <a:solidFill>
                  <a:srgbClr val="FFFFFF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Take a page from startups - what else can you offer?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2854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1244</Words>
  <Application>Microsoft Office PowerPoint</Application>
  <PresentationFormat>On-screen Show (16:9)</PresentationFormat>
  <Paragraphs>229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 Display</vt:lpstr>
      <vt:lpstr>Arial</vt:lpstr>
      <vt:lpstr>Aptos</vt:lpstr>
      <vt:lpstr>IBM Plex Sans</vt:lpstr>
      <vt:lpstr>Office Theme</vt:lpstr>
      <vt:lpstr>Building Your Bench </vt:lpstr>
      <vt:lpstr>Building Your Bench </vt:lpstr>
      <vt:lpstr>Aging statistics </vt:lpstr>
      <vt:lpstr>Nurse Migration </vt:lpstr>
      <vt:lpstr>Culture and Values  </vt:lpstr>
      <vt:lpstr>Recruitment: Circle of Control  </vt:lpstr>
      <vt:lpstr>The Good</vt:lpstr>
      <vt:lpstr>The Bad</vt:lpstr>
      <vt:lpstr>PowerPoint Presentation</vt:lpstr>
      <vt:lpstr>Parsley Health</vt:lpstr>
      <vt:lpstr>Kinetik</vt:lpstr>
      <vt:lpstr>Charlie Health </vt:lpstr>
      <vt:lpstr>Connecting Metrics: Recruiting KPIs </vt:lpstr>
      <vt:lpstr>Retention: Current State of the Industry  </vt:lpstr>
      <vt:lpstr>Retention: Turnover Continued </vt:lpstr>
      <vt:lpstr>Retention methods  </vt:lpstr>
      <vt:lpstr>Connecting Metrics: Retention KPIs </vt:lpstr>
      <vt:lpstr>Development: Define Growth </vt:lpstr>
      <vt:lpstr>Why do people leave jobs? </vt:lpstr>
      <vt:lpstr>Build Your Bench: Culture </vt:lpstr>
      <vt:lpstr>Build Your Bench: Culture Continued </vt:lpstr>
      <vt:lpstr>Build Your Bench: Connecting Moments </vt:lpstr>
      <vt:lpstr>  Take care of your people, and your people will take care of your outcomes   </vt:lpstr>
      <vt:lpstr>Build Your Bench: Mapping Your Team</vt:lpstr>
      <vt:lpstr>Great leaders equip others </vt:lpstr>
      <vt:lpstr>Succession Planning</vt:lpstr>
      <vt:lpstr>Connecting Metrics: Development KPIs</vt:lpstr>
      <vt:lpstr>To Do List: Recruit, Retain, Develop  </vt:lpstr>
      <vt:lpstr>Thank you.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Hapeman, Tabitha</dc:creator>
  <cp:lastModifiedBy>Hapeman, Tabitha</cp:lastModifiedBy>
  <cp:revision>55</cp:revision>
  <dcterms:modified xsi:type="dcterms:W3CDTF">2024-09-30T15:08:28Z</dcterms:modified>
</cp:coreProperties>
</file>