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1" r:id="rId3"/>
    <p:sldMasterId id="2147483811" r:id="rId4"/>
  </p:sldMasterIdLst>
  <p:notesMasterIdLst>
    <p:notesMasterId r:id="rId51"/>
  </p:notesMasterIdLst>
  <p:sldIdLst>
    <p:sldId id="293" r:id="rId5"/>
    <p:sldId id="4268" r:id="rId6"/>
    <p:sldId id="2147479704" r:id="rId7"/>
    <p:sldId id="2145726617" r:id="rId8"/>
    <p:sldId id="2145726616" r:id="rId9"/>
    <p:sldId id="2145726637" r:id="rId10"/>
    <p:sldId id="2147479706" r:id="rId11"/>
    <p:sldId id="519" r:id="rId12"/>
    <p:sldId id="357" r:id="rId13"/>
    <p:sldId id="2147479730" r:id="rId14"/>
    <p:sldId id="2147479705" r:id="rId15"/>
    <p:sldId id="2147479742" r:id="rId16"/>
    <p:sldId id="2147479751" r:id="rId17"/>
    <p:sldId id="2147479709" r:id="rId18"/>
    <p:sldId id="2147479752" r:id="rId19"/>
    <p:sldId id="2147479725" r:id="rId20"/>
    <p:sldId id="2147479739" r:id="rId21"/>
    <p:sldId id="950" r:id="rId22"/>
    <p:sldId id="945" r:id="rId23"/>
    <p:sldId id="2147479733" r:id="rId24"/>
    <p:sldId id="2147479753" r:id="rId25"/>
    <p:sldId id="2147479743" r:id="rId26"/>
    <p:sldId id="2147479754" r:id="rId27"/>
    <p:sldId id="2147479758" r:id="rId28"/>
    <p:sldId id="2145728241" r:id="rId29"/>
    <p:sldId id="903" r:id="rId30"/>
    <p:sldId id="2147479732" r:id="rId31"/>
    <p:sldId id="2147479755" r:id="rId32"/>
    <p:sldId id="2147479745" r:id="rId33"/>
    <p:sldId id="2147479762" r:id="rId34"/>
    <p:sldId id="2147479756" r:id="rId35"/>
    <p:sldId id="2147479747" r:id="rId36"/>
    <p:sldId id="2147479714" r:id="rId37"/>
    <p:sldId id="2147479757" r:id="rId38"/>
    <p:sldId id="2147479759" r:id="rId39"/>
    <p:sldId id="957" r:id="rId40"/>
    <p:sldId id="959" r:id="rId41"/>
    <p:sldId id="2147479741" r:id="rId42"/>
    <p:sldId id="2147479726" r:id="rId43"/>
    <p:sldId id="2147479727" r:id="rId44"/>
    <p:sldId id="2147479724" r:id="rId45"/>
    <p:sldId id="2147479761" r:id="rId46"/>
    <p:sldId id="2147479707" r:id="rId47"/>
    <p:sldId id="2147479760" r:id="rId48"/>
    <p:sldId id="2147479728" r:id="rId49"/>
    <p:sldId id="42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7930E-3032-48B2-9AD7-9CDFE53E03EE}" v="447" dt="2024-08-20T17:17:46.724"/>
    <p1510:client id="{4C508C28-FC26-B336-17FD-317A5EE66860}" v="321" dt="2024-08-21T14:11:09.178"/>
    <p1510:client id="{52AA5DF5-DFE0-2365-2FA8-528E59B570BC}" v="5" dt="2024-08-20T16:39:07.885"/>
    <p1510:client id="{6383B6EC-53AB-4647-9E4D-9540E43EEFCF}" v="1060" dt="2024-08-21T02:03:31.397"/>
    <p1510:client id="{65CBC8F6-DB02-DFD0-7F84-38AB20508BB7}" v="11" dt="2024-08-21T02:29:38.467"/>
    <p1510:client id="{674365E5-5FFA-CED9-6DCF-4F17F60E099B}" v="2" dt="2024-08-21T15:01:31.134"/>
    <p1510:client id="{73386E29-43F6-6432-7FA5-4F82084B0BE3}" v="2605" dt="2024-08-21T03:21:58.078"/>
    <p1510:client id="{7C71E33E-54FD-2E35-7BF1-687673D13C01}" v="350" dt="2024-08-21T13:45:43.560"/>
    <p1510:client id="{7E4BE0B9-2D6A-4A0E-9D8D-886844995C29}" v="1039" dt="2024-08-21T14:53:41.414"/>
    <p1510:client id="{98E5FDD4-9EFD-44F1-E975-2AD0196F27D9}" v="392" dt="2024-08-21T13:59:42.828"/>
    <p1510:client id="{C111E798-E7CE-6442-EBBD-B034DBA709CE}" v="5" dt="2024-08-21T13:44:05.870"/>
    <p1510:client id="{DD8BC169-EE45-9C9C-F1F7-164AD76C19B6}" v="13" dt="2024-08-21T13:12:51.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4A1EB-241D-494C-995B-1D7CEBE6575C}"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C4444-6FFB-4524-973E-1CE2B4D5AD6F}" type="slidenum">
              <a:rPr lang="en-US" smtClean="0"/>
              <a:t>‹#›</a:t>
            </a:fld>
            <a:endParaRPr lang="en-US"/>
          </a:p>
        </p:txBody>
      </p:sp>
    </p:spTree>
    <p:extLst>
      <p:ext uri="{BB962C8B-B14F-4D97-AF65-F5344CB8AC3E}">
        <p14:creationId xmlns:p14="http://schemas.microsoft.com/office/powerpoint/2010/main" val="405921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Austin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8DF51-E3EF-4BA8-95B4-3AD9BBD5C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69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56BD1ED-8DDB-4CDF-8587-4775621EEE32}" type="slidenum">
              <a:rPr lang="en-US" smtClean="0"/>
              <a:t>18</a:t>
            </a:fld>
            <a:endParaRPr lang="en-US"/>
          </a:p>
        </p:txBody>
      </p:sp>
      <p:sp>
        <p:nvSpPr>
          <p:cNvPr id="6" name="Notes Placeholder 5">
            <a:extLst>
              <a:ext uri="{FF2B5EF4-FFF2-40B4-BE49-F238E27FC236}">
                <a16:creationId xmlns:a16="http://schemas.microsoft.com/office/drawing/2014/main" id="{8C1691A7-FD2A-4E03-9282-B98908CE4AD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280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56BD1ED-8DDB-4CDF-8587-4775621EEE32}" type="slidenum">
              <a:rPr lang="en-US" smtClean="0"/>
              <a:t>19</a:t>
            </a:fld>
            <a:endParaRPr lang="en-US"/>
          </a:p>
        </p:txBody>
      </p:sp>
    </p:spTree>
    <p:extLst>
      <p:ext uri="{BB962C8B-B14F-4D97-AF65-F5344CB8AC3E}">
        <p14:creationId xmlns:p14="http://schemas.microsoft.com/office/powerpoint/2010/main" val="319109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CJ</a:t>
            </a:r>
          </a:p>
        </p:txBody>
      </p:sp>
      <p:sp>
        <p:nvSpPr>
          <p:cNvPr id="4" name="Slide Number Placeholder 3"/>
          <p:cNvSpPr>
            <a:spLocks noGrp="1"/>
          </p:cNvSpPr>
          <p:nvPr>
            <p:ph type="sldNum" sz="quarter" idx="5"/>
          </p:nvPr>
        </p:nvSpPr>
        <p:spPr/>
        <p:txBody>
          <a:bodyPr/>
          <a:lstStyle/>
          <a:p>
            <a:fld id="{386E587A-F145-40D4-804D-D076CDC73089}" type="slidenum">
              <a:rPr lang="en-US" smtClean="0"/>
              <a:t>25</a:t>
            </a:fld>
            <a:endParaRPr lang="en-US"/>
          </a:p>
        </p:txBody>
      </p:sp>
    </p:spTree>
    <p:extLst>
      <p:ext uri="{BB962C8B-B14F-4D97-AF65-F5344CB8AC3E}">
        <p14:creationId xmlns:p14="http://schemas.microsoft.com/office/powerpoint/2010/main" val="261463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BD1ED-8DDB-4CDF-8587-4775621EEE32}" type="slidenum">
              <a:rPr lang="en-US" smtClean="0"/>
              <a:t>26</a:t>
            </a:fld>
            <a:endParaRPr lang="en-US"/>
          </a:p>
        </p:txBody>
      </p:sp>
    </p:spTree>
    <p:extLst>
      <p:ext uri="{BB962C8B-B14F-4D97-AF65-F5344CB8AC3E}">
        <p14:creationId xmlns:p14="http://schemas.microsoft.com/office/powerpoint/2010/main" val="412945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BD1ED-8DDB-4CDF-8587-4775621EEE32}" type="slidenum">
              <a:rPr lang="en-US" smtClean="0"/>
              <a:t>36</a:t>
            </a:fld>
            <a:endParaRPr lang="en-US"/>
          </a:p>
        </p:txBody>
      </p:sp>
    </p:spTree>
    <p:extLst>
      <p:ext uri="{BB962C8B-B14F-4D97-AF65-F5344CB8AC3E}">
        <p14:creationId xmlns:p14="http://schemas.microsoft.com/office/powerpoint/2010/main" val="368009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BD1ED-8DDB-4CDF-8587-4775621EEE32}" type="slidenum">
              <a:rPr lang="en-US" smtClean="0"/>
              <a:t>37</a:t>
            </a:fld>
            <a:endParaRPr lang="en-US"/>
          </a:p>
        </p:txBody>
      </p:sp>
    </p:spTree>
    <p:extLst>
      <p:ext uri="{BB962C8B-B14F-4D97-AF65-F5344CB8AC3E}">
        <p14:creationId xmlns:p14="http://schemas.microsoft.com/office/powerpoint/2010/main" val="148940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r>
              <a:rPr lang="en-US">
                <a:latin typeface="Arial"/>
                <a:cs typeface="Arial"/>
              </a:rPr>
              <a:t>Updated for week of 4/28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8DF51-E3EF-4BA8-95B4-3AD9BBD5C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68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r>
              <a:rPr lang="en-US">
                <a:latin typeface="Arial"/>
                <a:cs typeface="Arial"/>
              </a:rPr>
              <a:t>Updated for week of 4/28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8DF51-E3EF-4BA8-95B4-3AD9BBD5C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70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D8BFD-168A-3747-8398-A5A0E09A2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08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D8BFD-168A-3747-8398-A5A0E09A26EB}" type="slidenum">
              <a:rPr lang="en-US" smtClean="0"/>
              <a:t>5</a:t>
            </a:fld>
            <a:endParaRPr lang="en-US"/>
          </a:p>
        </p:txBody>
      </p:sp>
    </p:spTree>
    <p:extLst>
      <p:ext uri="{BB962C8B-B14F-4D97-AF65-F5344CB8AC3E}">
        <p14:creationId xmlns:p14="http://schemas.microsoft.com/office/powerpoint/2010/main" val="54386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6BD1ED-8DDB-4CDF-8587-4775621EEE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07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JR</a:t>
            </a:r>
          </a:p>
        </p:txBody>
      </p:sp>
      <p:sp>
        <p:nvSpPr>
          <p:cNvPr id="4" name="Slide Number Placeholder 3"/>
          <p:cNvSpPr>
            <a:spLocks noGrp="1"/>
          </p:cNvSpPr>
          <p:nvPr>
            <p:ph type="sldNum" sz="quarter" idx="5"/>
          </p:nvPr>
        </p:nvSpPr>
        <p:spPr/>
        <p:txBody>
          <a:bodyPr/>
          <a:lstStyle/>
          <a:p>
            <a:fld id="{386E587A-F145-40D4-804D-D076CDC73089}" type="slidenum">
              <a:rPr lang="en-US" smtClean="0"/>
              <a:t>9</a:t>
            </a:fld>
            <a:endParaRPr lang="en-US"/>
          </a:p>
        </p:txBody>
      </p:sp>
    </p:spTree>
    <p:extLst>
      <p:ext uri="{BB962C8B-B14F-4D97-AF65-F5344CB8AC3E}">
        <p14:creationId xmlns:p14="http://schemas.microsoft.com/office/powerpoint/2010/main" val="38743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JR</a:t>
            </a:r>
          </a:p>
        </p:txBody>
      </p:sp>
      <p:sp>
        <p:nvSpPr>
          <p:cNvPr id="4" name="Slide Number Placeholder 3"/>
          <p:cNvSpPr>
            <a:spLocks noGrp="1"/>
          </p:cNvSpPr>
          <p:nvPr>
            <p:ph type="sldNum" sz="quarter" idx="5"/>
          </p:nvPr>
        </p:nvSpPr>
        <p:spPr/>
        <p:txBody>
          <a:bodyPr/>
          <a:lstStyle/>
          <a:p>
            <a:fld id="{386E587A-F145-40D4-804D-D076CDC73089}" type="slidenum">
              <a:rPr lang="en-US" smtClean="0"/>
              <a:t>10</a:t>
            </a:fld>
            <a:endParaRPr lang="en-US"/>
          </a:p>
        </p:txBody>
      </p:sp>
    </p:spTree>
    <p:extLst>
      <p:ext uri="{BB962C8B-B14F-4D97-AF65-F5344CB8AC3E}">
        <p14:creationId xmlns:p14="http://schemas.microsoft.com/office/powerpoint/2010/main" val="38859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Austin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8DF51-E3EF-4BA8-95B4-3AD9BBD5C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40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r>
              <a:rPr lang="en-US">
                <a:latin typeface="Arial"/>
                <a:cs typeface="Arial"/>
              </a:rPr>
              <a:t>Updated for week of 4/28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C8DF51-E3EF-4BA8-95B4-3AD9BBD5C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73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BD1ED-8DDB-4CDF-8587-4775621EEE32}" type="slidenum">
              <a:rPr lang="en-US" smtClean="0"/>
              <a:t>17</a:t>
            </a:fld>
            <a:endParaRPr lang="en-US"/>
          </a:p>
        </p:txBody>
      </p:sp>
    </p:spTree>
    <p:extLst>
      <p:ext uri="{BB962C8B-B14F-4D97-AF65-F5344CB8AC3E}">
        <p14:creationId xmlns:p14="http://schemas.microsoft.com/office/powerpoint/2010/main" val="284713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0B89-6EAD-B3D8-6EF4-0189662D2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F0892-AD74-CAB1-9C78-3366CBDD6D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5134D8-7AF3-7C66-2858-7653727AAA1D}"/>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B3697DFB-ED54-954D-565C-5430312F6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2A252-F2A4-E7D7-4323-668A99491E7B}"/>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285076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2E99-A307-DF3B-2774-1EFB8603A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B383D0-3173-4A55-17D8-E02EF5C1B1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31DD-532C-2E8A-EABC-80A399905E8A}"/>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E27D7702-9938-2F04-61D0-A230C7014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EBB0B-4AA5-62C5-E1EC-E609C9A59CF2}"/>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9471979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12192001" cy="6858000"/>
          </a:xfrm>
          <a:prstGeom prst="rect">
            <a:avLst/>
          </a:prstGeom>
          <a:effectLst/>
        </p:spPr>
      </p:pic>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23509873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83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42785570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6096"/>
            <a:ext cx="4611651" cy="6864096"/>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22654211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1" y="1296385"/>
            <a:ext cx="8438775" cy="1231360"/>
          </a:xfrm>
          <a:prstGeom prst="rect">
            <a:avLst/>
          </a:prstGeom>
        </p:spPr>
      </p:pic>
    </p:spTree>
    <p:extLst>
      <p:ext uri="{BB962C8B-B14F-4D97-AF65-F5344CB8AC3E}">
        <p14:creationId xmlns:p14="http://schemas.microsoft.com/office/powerpoint/2010/main" val="5231440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2"/>
            <a:ext cx="12192000" cy="68579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206436" y="2659019"/>
            <a:ext cx="11758459" cy="1715759"/>
          </a:xfrm>
          <a:prstGeom prst="rect">
            <a:avLst/>
          </a:prstGeom>
        </p:spPr>
      </p:pic>
    </p:spTree>
    <p:extLst>
      <p:ext uri="{BB962C8B-B14F-4D97-AF65-F5344CB8AC3E}">
        <p14:creationId xmlns:p14="http://schemas.microsoft.com/office/powerpoint/2010/main" val="25202870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12192000" cy="6920737"/>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838200" y="522106"/>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5342257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12192000" cy="6920737"/>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838200" y="52077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630691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587" r="4587" b="27447"/>
          <a:stretch/>
        </p:blipFill>
        <p:spPr>
          <a:xfrm>
            <a:off x="-1" y="-667660"/>
            <a:ext cx="12186825" cy="7522464"/>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524310"/>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3553750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5425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70276"/>
            <a:ext cx="10515600" cy="4606689"/>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76239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B1C3-908B-F5D6-9523-7D796E802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04251B-2784-542A-7149-CB7562C224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F106A-BB91-E4D7-A481-53BDB4110F6E}"/>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DC31F112-305E-C63C-3CFC-323C7D416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7F556-B2C6-177B-A497-16503CD8ADC3}"/>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35593404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12192001" cy="68580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61594"/>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84961"/>
            <a:ext cx="10515600" cy="4592004"/>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4129835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509" t="27662" r="4586" b="6165"/>
          <a:stretch/>
        </p:blipFill>
        <p:spPr>
          <a:xfrm>
            <a:off x="0" y="0"/>
            <a:ext cx="12192000" cy="68580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271419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838200" y="35317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473224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931773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3083122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41798764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7205134" y="4180418"/>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9136866" y="4202715"/>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6254890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7205134" y="4180418"/>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9136866" y="4202715"/>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991515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7205134" y="4180418"/>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9136866" y="4202715"/>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9658097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0" y="354251"/>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0" y="1825626"/>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56163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1" y="1296385"/>
            <a:ext cx="8438775" cy="1231360"/>
          </a:xfrm>
          <a:prstGeom prst="rect">
            <a:avLst/>
          </a:prstGeom>
        </p:spPr>
      </p:pic>
    </p:spTree>
    <p:extLst>
      <p:ext uri="{BB962C8B-B14F-4D97-AF65-F5344CB8AC3E}">
        <p14:creationId xmlns:p14="http://schemas.microsoft.com/office/powerpoint/2010/main" val="42936160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0" y="354251"/>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0" y="1825626"/>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04828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890" t="16179" r="6012" b="17508"/>
          <a:stretch/>
        </p:blipFill>
        <p:spPr>
          <a:xfrm>
            <a:off x="0" y="0"/>
            <a:ext cx="12192000" cy="68580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
        <p:nvSpPr>
          <p:cNvPr id="2" name="Title 1"/>
          <p:cNvSpPr>
            <a:spLocks noGrp="1"/>
          </p:cNvSpPr>
          <p:nvPr>
            <p:ph type="title" hasCustomPrompt="1"/>
          </p:nvPr>
        </p:nvSpPr>
        <p:spPr>
          <a:xfrm>
            <a:off x="838200" y="366833"/>
            <a:ext cx="9460259" cy="861775"/>
          </a:xfrm>
        </p:spPr>
        <p:txBody>
          <a:bodyPr wrap="square" anchor="ct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0" y="1825626"/>
            <a:ext cx="9460259" cy="4435356"/>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6430186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3133" y="1816251"/>
            <a:ext cx="6604339" cy="3225499"/>
          </a:xfrm>
        </p:spPr>
        <p:txBody>
          <a:bodyPr wrap="square" anchor="ctr">
            <a:spAutoFit/>
          </a:bodyPr>
          <a:lstStyle>
            <a:lvl1pPr>
              <a:defRPr sz="3733"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1652595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816251"/>
            <a:ext cx="6595872" cy="3225499"/>
          </a:xfrm>
        </p:spPr>
        <p:txBody>
          <a:bodyPr wrap="square" anchor="ctr">
            <a:spAutoFit/>
          </a:bodyPr>
          <a:lstStyle>
            <a:lvl1pPr>
              <a:defRPr sz="3733"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7548343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5173133" y="3124333"/>
            <a:ext cx="6604339" cy="609334"/>
          </a:xfrm>
        </p:spPr>
        <p:txBody>
          <a:bodyPr wrap="square" anchor="ctr">
            <a:spAutoFit/>
          </a:bodyPr>
          <a:lstStyle>
            <a:lvl1pPr marL="609585" indent="-609585">
              <a:buClr>
                <a:schemeClr val="bg1"/>
              </a:buClr>
              <a:buFont typeface="Arial" panose="020B0604020202020204" pitchFamily="34" charset="0"/>
              <a:buChar char="•"/>
              <a:defRPr sz="3733"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4126090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5317067"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159" t="13599" r="5251" b="20457"/>
          <a:stretch/>
        </p:blipFill>
        <p:spPr>
          <a:xfrm>
            <a:off x="1" y="0"/>
            <a:ext cx="12192001" cy="68580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4512576" y="3078134"/>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6730621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12192001" cy="68580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8954891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996" t="13397" r="5177" b="20486"/>
          <a:stretch/>
        </p:blipFill>
        <p:spPr>
          <a:xfrm>
            <a:off x="-1" y="1"/>
            <a:ext cx="12192001" cy="6858000"/>
          </a:xfrm>
          <a:prstGeom prst="rect">
            <a:avLst/>
          </a:prstGeom>
          <a:effectLst/>
        </p:spPr>
      </p:pic>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1721478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539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8C74B-4161-A32E-933E-D097C4880301}"/>
              </a:ext>
            </a:extLst>
          </p:cNvPr>
          <p:cNvSpPr>
            <a:spLocks noGrp="1"/>
          </p:cNvSpPr>
          <p:nvPr>
            <p:ph type="dt" sz="half" idx="10"/>
          </p:nvPr>
        </p:nvSpPr>
        <p:spPr/>
        <p:txBody>
          <a:bodyPr/>
          <a:lstStyle/>
          <a:p>
            <a:fld id="{E6CDDAC6-72AC-441A-8FCC-6E85B58658D6}" type="datetimeFigureOut">
              <a:rPr lang="en-US" smtClean="0"/>
              <a:t>9/5/2024</a:t>
            </a:fld>
            <a:endParaRPr lang="en-US"/>
          </a:p>
        </p:txBody>
      </p:sp>
      <p:sp>
        <p:nvSpPr>
          <p:cNvPr id="3" name="Footer Placeholder 2">
            <a:extLst>
              <a:ext uri="{FF2B5EF4-FFF2-40B4-BE49-F238E27FC236}">
                <a16:creationId xmlns:a16="http://schemas.microsoft.com/office/drawing/2014/main" id="{D31C53B1-82C8-EB19-2D2E-6EB50B70B3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6CBEE-C239-0C6F-8DF0-124C65097055}"/>
              </a:ext>
            </a:extLst>
          </p:cNvPr>
          <p:cNvSpPr>
            <a:spLocks noGrp="1"/>
          </p:cNvSpPr>
          <p:nvPr>
            <p:ph type="sldNum" sz="quarter" idx="12"/>
          </p:nvPr>
        </p:nvSpPr>
        <p:spPr/>
        <p:txBody>
          <a:bodyPr/>
          <a:lstStyle/>
          <a:p>
            <a:fld id="{32837228-2096-4FE7-BD76-010EFDF6DE3B}" type="slidenum">
              <a:rPr lang="en-US" smtClean="0"/>
              <a:t>‹#›</a:t>
            </a:fld>
            <a:endParaRPr lang="en-US"/>
          </a:p>
        </p:txBody>
      </p:sp>
    </p:spTree>
    <p:extLst>
      <p:ext uri="{BB962C8B-B14F-4D97-AF65-F5344CB8AC3E}">
        <p14:creationId xmlns:p14="http://schemas.microsoft.com/office/powerpoint/2010/main" val="367356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949983"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2076477678"/>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1" y="-6096"/>
            <a:ext cx="4611651" cy="6864096"/>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949983"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728832211"/>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3" y="1296385"/>
            <a:ext cx="8438775" cy="1231360"/>
          </a:xfrm>
          <a:prstGeom prst="rect">
            <a:avLst/>
          </a:prstGeom>
        </p:spPr>
      </p:pic>
    </p:spTree>
    <p:extLst>
      <p:ext uri="{BB962C8B-B14F-4D97-AF65-F5344CB8AC3E}">
        <p14:creationId xmlns:p14="http://schemas.microsoft.com/office/powerpoint/2010/main" val="3489284465"/>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3"/>
            <a:ext cx="12192000" cy="68579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206437" y="2659020"/>
            <a:ext cx="11758459" cy="1715759"/>
          </a:xfrm>
          <a:prstGeom prst="rect">
            <a:avLst/>
          </a:prstGeom>
        </p:spPr>
      </p:pic>
    </p:spTree>
    <p:extLst>
      <p:ext uri="{BB962C8B-B14F-4D97-AF65-F5344CB8AC3E}">
        <p14:creationId xmlns:p14="http://schemas.microsoft.com/office/powerpoint/2010/main" val="93095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12192000" cy="6920737"/>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838200" y="522107"/>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464728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12192000" cy="6920737"/>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838200" y="520773"/>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5656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667660"/>
            <a:ext cx="12186825" cy="7522464"/>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8329755" y="6194273"/>
            <a:ext cx="3291823" cy="575731"/>
          </a:xfrm>
          <a:prstGeom prst="rect">
            <a:avLst/>
          </a:prstGeom>
        </p:spPr>
      </p:pic>
      <p:sp>
        <p:nvSpPr>
          <p:cNvPr id="2" name="Title 1"/>
          <p:cNvSpPr>
            <a:spLocks noGrp="1"/>
          </p:cNvSpPr>
          <p:nvPr>
            <p:ph type="title"/>
          </p:nvPr>
        </p:nvSpPr>
        <p:spPr>
          <a:xfrm>
            <a:off x="838200" y="524311"/>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73212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29DD-D5FC-67CE-9054-2424B0F03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34BBD-A1DA-5BD9-2427-4C27F3815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DD47A-FD44-7069-249E-63CC1A33525A}"/>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66D580C4-544F-1FF6-914E-36B285C0B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3FD5E-4328-9243-29F4-8A6E01BDB6E4}"/>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373616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2"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54253"/>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70277"/>
            <a:ext cx="10515600" cy="4606689"/>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130663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12192001" cy="68580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61595"/>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84962"/>
            <a:ext cx="10515600" cy="4592004"/>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105710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12192000" cy="68580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838200" y="377565"/>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8329755" y="6194273"/>
            <a:ext cx="3291823" cy="575731"/>
          </a:xfrm>
          <a:prstGeom prst="rect">
            <a:avLst/>
          </a:prstGeom>
        </p:spPr>
      </p:pic>
    </p:spTree>
    <p:extLst>
      <p:ext uri="{BB962C8B-B14F-4D97-AF65-F5344CB8AC3E}">
        <p14:creationId xmlns:p14="http://schemas.microsoft.com/office/powerpoint/2010/main" val="373934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2"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838200" y="35318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2831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4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46252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4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139382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5" y="6194273"/>
            <a:ext cx="3291823" cy="575731"/>
          </a:xfrm>
          <a:prstGeom prst="rect">
            <a:avLst/>
          </a:prstGeom>
        </p:spPr>
      </p:pic>
      <p:sp>
        <p:nvSpPr>
          <p:cNvPr id="2" name="Title 1"/>
          <p:cNvSpPr>
            <a:spLocks noGrp="1"/>
          </p:cNvSpPr>
          <p:nvPr>
            <p:ph type="title"/>
          </p:nvPr>
        </p:nvSpPr>
        <p:spPr>
          <a:xfrm>
            <a:off x="838200" y="377565"/>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73044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7205135" y="4180419"/>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9136867" y="4202716"/>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417829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7205135" y="4180419"/>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9136867" y="4202716"/>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55192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2656389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B8E8-9360-38F1-5C07-CD24A012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79512F-02EE-7A03-2F1E-14CD3F88F8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330093-CDDC-A13A-57B0-D2D7A46AE9B1}"/>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55CCE5CD-5955-C91A-F6EF-2F5525CED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0131E-42D7-06D2-3B9E-ED5A1C153463}"/>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1152290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6096"/>
            <a:ext cx="4611651" cy="6864096"/>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130291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1" y="1296385"/>
            <a:ext cx="8438775" cy="1231360"/>
          </a:xfrm>
          <a:prstGeom prst="rect">
            <a:avLst/>
          </a:prstGeom>
        </p:spPr>
      </p:pic>
    </p:spTree>
    <p:extLst>
      <p:ext uri="{BB962C8B-B14F-4D97-AF65-F5344CB8AC3E}">
        <p14:creationId xmlns:p14="http://schemas.microsoft.com/office/powerpoint/2010/main" val="10338028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12192000" cy="6920737"/>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838200" y="522106"/>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971447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12192000" cy="6920737"/>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0"/>
            <a:ext cx="3291840" cy="575731"/>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838200" y="52077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53405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667660"/>
            <a:ext cx="12186825" cy="7522464"/>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524310"/>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751159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5425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70276"/>
            <a:ext cx="10515600" cy="4606689"/>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878517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12192001" cy="68580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61594"/>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84961"/>
            <a:ext cx="10515600" cy="4592004"/>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277558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12192000" cy="68580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3863174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838200" y="35317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80396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98890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E777-E1B4-383D-48B0-C1A717837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F7C1F-A841-EB75-4060-2B5809A045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A4EBF8-8337-73E6-82A5-66D988E65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2F336-142D-FF23-3F9D-CDA783721CBE}"/>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6" name="Footer Placeholder 5">
            <a:extLst>
              <a:ext uri="{FF2B5EF4-FFF2-40B4-BE49-F238E27FC236}">
                <a16:creationId xmlns:a16="http://schemas.microsoft.com/office/drawing/2014/main" id="{B6A43EA0-37EE-F660-F683-FB8B9C95D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DA208-012E-98BB-123A-7D9835B35D91}"/>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2245321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917849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119068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7205134" y="4180418"/>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9136866" y="4202715"/>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19427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1" y="354253"/>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1" y="1825627"/>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866458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1" y="354253"/>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1" y="1825627"/>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4333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12192000" cy="68580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hasCustomPrompt="1"/>
          </p:nvPr>
        </p:nvSpPr>
        <p:spPr>
          <a:xfrm>
            <a:off x="838200" y="366833"/>
            <a:ext cx="9460259" cy="861775"/>
          </a:xfrm>
        </p:spPr>
        <p:txBody>
          <a:bodyPr wrap="square" anchor="ct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0" y="1825626"/>
            <a:ext cx="9460259" cy="4435356"/>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3138114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3133" y="1816251"/>
            <a:ext cx="6604339" cy="3225499"/>
          </a:xfrm>
        </p:spPr>
        <p:txBody>
          <a:bodyPr wrap="square" anchor="ctr">
            <a:spAutoFit/>
          </a:bodyPr>
          <a:lstStyle>
            <a:lvl1pPr>
              <a:defRPr sz="3733"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765692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816251"/>
            <a:ext cx="6595872" cy="3225499"/>
          </a:xfrm>
        </p:spPr>
        <p:txBody>
          <a:bodyPr wrap="square" anchor="ctr">
            <a:spAutoFit/>
          </a:bodyPr>
          <a:lstStyle>
            <a:lvl1pPr>
              <a:defRPr sz="3733"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452371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5173133" y="3124334"/>
            <a:ext cx="6604339" cy="609335"/>
          </a:xfrm>
        </p:spPr>
        <p:txBody>
          <a:bodyPr wrap="square" anchor="ctr">
            <a:spAutoFit/>
          </a:bodyPr>
          <a:lstStyle>
            <a:lvl1pPr marL="609570" indent="-609570">
              <a:buClr>
                <a:schemeClr val="bg1"/>
              </a:buClr>
              <a:buFont typeface="Arial" panose="020B0604020202020204" pitchFamily="34" charset="0"/>
              <a:buChar char="•"/>
              <a:defRPr sz="3733"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1480449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1" y="0"/>
            <a:ext cx="5317067"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2" y="0"/>
            <a:ext cx="12192001" cy="68580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4512576" y="3078135"/>
            <a:ext cx="7082016" cy="701731"/>
          </a:xfrm>
        </p:spPr>
        <p:txBody>
          <a:bodyPr wrap="square"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67721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2815-1CA4-04B5-9D49-1731C5D09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DCE540-ABD8-BDF1-7185-F9D6C2515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81270-8148-3E72-34F0-93C8DAD93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0B367C-3F7B-2F1C-13A3-ADC4E5F8B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1D633F-53FF-EAC0-B515-424702D7E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A1DFE-DB7C-EB43-F348-8C85D5AF11F9}"/>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8" name="Footer Placeholder 7">
            <a:extLst>
              <a:ext uri="{FF2B5EF4-FFF2-40B4-BE49-F238E27FC236}">
                <a16:creationId xmlns:a16="http://schemas.microsoft.com/office/drawing/2014/main" id="{59994AA2-15F5-C58E-B01E-6B50ABA2D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2614B-130C-88B7-6940-CAAFC2E33AA0}"/>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4264155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12192001" cy="68580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4512576" y="3077561"/>
            <a:ext cx="7082016" cy="701731"/>
          </a:xfrm>
        </p:spPr>
        <p:txBody>
          <a:bodyPr wrap="square"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568002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12192001" cy="6858000"/>
          </a:xfrm>
          <a:prstGeom prst="rect">
            <a:avLst/>
          </a:prstGeom>
          <a:effectLst/>
        </p:spPr>
      </p:pic>
      <p:sp>
        <p:nvSpPr>
          <p:cNvPr id="2" name="Title 1"/>
          <p:cNvSpPr>
            <a:spLocks noGrp="1"/>
          </p:cNvSpPr>
          <p:nvPr>
            <p:ph type="title" hasCustomPrompt="1"/>
          </p:nvPr>
        </p:nvSpPr>
        <p:spPr>
          <a:xfrm>
            <a:off x="4512576" y="3077561"/>
            <a:ext cx="7082016" cy="701731"/>
          </a:xfrm>
        </p:spPr>
        <p:txBody>
          <a:bodyPr wrap="square"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8329755" y="6194273"/>
            <a:ext cx="3291823" cy="575731"/>
          </a:xfrm>
          <a:prstGeom prst="rect">
            <a:avLst/>
          </a:prstGeom>
        </p:spPr>
      </p:pic>
    </p:spTree>
    <p:extLst>
      <p:ext uri="{BB962C8B-B14F-4D97-AF65-F5344CB8AC3E}">
        <p14:creationId xmlns:p14="http://schemas.microsoft.com/office/powerpoint/2010/main" val="4152230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5173133" y="3124333"/>
            <a:ext cx="6604339" cy="609334"/>
          </a:xfrm>
        </p:spPr>
        <p:txBody>
          <a:bodyPr wrap="square" anchor="ctr">
            <a:spAutoFit/>
          </a:bodyPr>
          <a:lstStyle>
            <a:lvl1pPr marL="609585" indent="-609585">
              <a:buClr>
                <a:schemeClr val="bg1"/>
              </a:buClr>
              <a:buFont typeface="Arial" panose="020B0604020202020204" pitchFamily="34" charset="0"/>
              <a:buChar char="•"/>
              <a:defRPr sz="3733"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265836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5317067"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1" y="0"/>
            <a:ext cx="12192001" cy="68580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4512576" y="3078134"/>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4213201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12192001" cy="68580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564039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12192001" cy="6858000"/>
          </a:xfrm>
          <a:prstGeom prst="rect">
            <a:avLst/>
          </a:prstGeom>
          <a:effectLst/>
        </p:spPr>
      </p:pic>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329219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74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o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81CDA-C999-402A-4ED4-2BE67D5C4C2E}"/>
              </a:ext>
            </a:extLst>
          </p:cNvPr>
          <p:cNvPicPr>
            <a:picLocks noChangeAspect="1"/>
          </p:cNvPicPr>
          <p:nvPr userDrawn="1"/>
        </p:nvPicPr>
        <p:blipFill>
          <a:blip r:embed="rId2">
            <a:alphaModFix amt="50000"/>
          </a:blip>
          <a:stretch>
            <a:fillRect/>
          </a:stretch>
        </p:blipFill>
        <p:spPr>
          <a:xfrm>
            <a:off x="0" y="0"/>
            <a:ext cx="12192000" cy="6857999"/>
          </a:xfrm>
          <a:prstGeom prst="rect">
            <a:avLst/>
          </a:prstGeom>
        </p:spPr>
      </p:pic>
      <p:sp>
        <p:nvSpPr>
          <p:cNvPr id="2" name="Title 2">
            <a:extLst>
              <a:ext uri="{FF2B5EF4-FFF2-40B4-BE49-F238E27FC236}">
                <a16:creationId xmlns:a16="http://schemas.microsoft.com/office/drawing/2014/main" id="{DCB35345-5B0D-621B-BD2B-5C16CED9E6BC}"/>
              </a:ext>
            </a:extLst>
          </p:cNvPr>
          <p:cNvSpPr>
            <a:spLocks noGrp="1"/>
          </p:cNvSpPr>
          <p:nvPr>
            <p:ph type="title"/>
          </p:nvPr>
        </p:nvSpPr>
        <p:spPr>
          <a:xfrm>
            <a:off x="0" y="0"/>
            <a:ext cx="12191999" cy="1351128"/>
          </a:xfrm>
          <a:noFill/>
        </p:spPr>
        <p:txBody>
          <a:bodyPr lIns="91440" rIns="91440"/>
          <a:lstStyle>
            <a:lvl1pPr algn="ctr">
              <a:defRPr/>
            </a:lvl1pPr>
          </a:lstStyle>
          <a:p>
            <a:r>
              <a:rPr lang="en-US"/>
              <a:t>Click to edit Master title style</a:t>
            </a:r>
          </a:p>
        </p:txBody>
      </p:sp>
    </p:spTree>
    <p:extLst>
      <p:ext uri="{BB962C8B-B14F-4D97-AF65-F5344CB8AC3E}">
        <p14:creationId xmlns:p14="http://schemas.microsoft.com/office/powerpoint/2010/main" val="391537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949983"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3373300533"/>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1" y="-6096"/>
            <a:ext cx="4611651" cy="6864096"/>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949983"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4109035405"/>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E008-8328-54F7-378E-52B193D790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1BE347-3C19-D834-AA37-5386F8433DE8}"/>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4" name="Footer Placeholder 3">
            <a:extLst>
              <a:ext uri="{FF2B5EF4-FFF2-40B4-BE49-F238E27FC236}">
                <a16:creationId xmlns:a16="http://schemas.microsoft.com/office/drawing/2014/main" id="{30A2B13A-B1CB-3A0E-CCF3-5B2356853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094C0D-6898-C885-3AAD-00EE00A67316}"/>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449153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9"/>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50" y="3524482"/>
            <a:ext cx="8149820" cy="609334"/>
          </a:xfrm>
        </p:spPr>
        <p:txBody>
          <a:bodyPr wrap="square">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6" y="5748820"/>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3"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3" y="1296385"/>
            <a:ext cx="8438775" cy="1231360"/>
          </a:xfrm>
          <a:prstGeom prst="rect">
            <a:avLst/>
          </a:prstGeom>
        </p:spPr>
      </p:pic>
    </p:spTree>
    <p:extLst>
      <p:ext uri="{BB962C8B-B14F-4D97-AF65-F5344CB8AC3E}">
        <p14:creationId xmlns:p14="http://schemas.microsoft.com/office/powerpoint/2010/main" val="2972621371"/>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306">
          <p15:clr>
            <a:srgbClr val="FBAE40"/>
          </p15:clr>
        </p15:guide>
        <p15:guide id="4" pos="23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3"/>
            <a:ext cx="12192000" cy="68579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206437" y="2659020"/>
            <a:ext cx="11758459" cy="1715759"/>
          </a:xfrm>
          <a:prstGeom prst="rect">
            <a:avLst/>
          </a:prstGeom>
        </p:spPr>
      </p:pic>
    </p:spTree>
    <p:extLst>
      <p:ext uri="{BB962C8B-B14F-4D97-AF65-F5344CB8AC3E}">
        <p14:creationId xmlns:p14="http://schemas.microsoft.com/office/powerpoint/2010/main" val="969501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12192000" cy="6920737"/>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838200" y="522107"/>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4253293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12192000" cy="6920737"/>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838200" y="520773"/>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67285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667660"/>
            <a:ext cx="12186825" cy="7522464"/>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8329755" y="6194273"/>
            <a:ext cx="3291823" cy="575731"/>
          </a:xfrm>
          <a:prstGeom prst="rect">
            <a:avLst/>
          </a:prstGeom>
        </p:spPr>
      </p:pic>
      <p:sp>
        <p:nvSpPr>
          <p:cNvPr id="2" name="Title 1"/>
          <p:cNvSpPr>
            <a:spLocks noGrp="1"/>
          </p:cNvSpPr>
          <p:nvPr>
            <p:ph type="title"/>
          </p:nvPr>
        </p:nvSpPr>
        <p:spPr>
          <a:xfrm>
            <a:off x="838200" y="524311"/>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2546477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2"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54253"/>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70277"/>
            <a:ext cx="10515600" cy="4606689"/>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292614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12192001" cy="68580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61595"/>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84962"/>
            <a:ext cx="10515600" cy="4592004"/>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176067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12192000" cy="68580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838200" y="377565"/>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8329755" y="6194273"/>
            <a:ext cx="3291823" cy="575731"/>
          </a:xfrm>
          <a:prstGeom prst="rect">
            <a:avLst/>
          </a:prstGeom>
        </p:spPr>
      </p:pic>
    </p:spTree>
    <p:extLst>
      <p:ext uri="{BB962C8B-B14F-4D97-AF65-F5344CB8AC3E}">
        <p14:creationId xmlns:p14="http://schemas.microsoft.com/office/powerpoint/2010/main" val="203021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2"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838200" y="35318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64544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4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17555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5BE94-BBD8-882B-489C-F15453801E08}"/>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3" name="Footer Placeholder 2">
            <a:extLst>
              <a:ext uri="{FF2B5EF4-FFF2-40B4-BE49-F238E27FC236}">
                <a16:creationId xmlns:a16="http://schemas.microsoft.com/office/drawing/2014/main" id="{C3B980BC-3022-16DF-15A1-834ABBBB61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01F9E-F75F-4549-EF4C-7C2594470A1E}"/>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3680409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41"/>
            <a:ext cx="10515600" cy="861775"/>
          </a:xfrm>
        </p:spPr>
        <p:txBody>
          <a:bodyPr wrap="square">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36671469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5" y="6194273"/>
            <a:ext cx="3291823" cy="575731"/>
          </a:xfrm>
          <a:prstGeom prst="rect">
            <a:avLst/>
          </a:prstGeom>
        </p:spPr>
      </p:pic>
      <p:sp>
        <p:nvSpPr>
          <p:cNvPr id="2" name="Title 1"/>
          <p:cNvSpPr>
            <a:spLocks noGrp="1"/>
          </p:cNvSpPr>
          <p:nvPr>
            <p:ph type="title"/>
          </p:nvPr>
        </p:nvSpPr>
        <p:spPr>
          <a:xfrm>
            <a:off x="838200" y="377565"/>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78"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54"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32"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09"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97807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7205135" y="4180419"/>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9136867" y="4202716"/>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83203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1"/>
            <a:ext cx="3291840" cy="575731"/>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7205135" y="4180419"/>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9136867" y="4202716"/>
            <a:ext cx="1784351" cy="1363133"/>
          </a:xfrm>
        </p:spPr>
        <p:txBody>
          <a:bodyPr>
            <a:normAutofit/>
          </a:bodyPr>
          <a:lstStyle>
            <a:lvl1pPr marL="0" indent="0" algn="ctr">
              <a:lnSpc>
                <a:spcPct val="150000"/>
              </a:lnSpc>
              <a:buNone/>
              <a:defRPr sz="16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805176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34907961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6096"/>
            <a:ext cx="4611651" cy="6864096"/>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949982" y="947867"/>
            <a:ext cx="7155636" cy="1251500"/>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7825156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96197" y="2654398"/>
            <a:ext cx="8149819" cy="954108"/>
          </a:xfrm>
        </p:spPr>
        <p:txBody>
          <a:bodyPr wrap="square" anchor="t">
            <a:spAutoFit/>
          </a:bodyPr>
          <a:lstStyle>
            <a:lvl1pPr algn="l">
              <a:defRPr sz="60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2516449" y="3524481"/>
            <a:ext cx="8149820" cy="609334"/>
          </a:xfrm>
        </p:spPr>
        <p:txBody>
          <a:bodyPr>
            <a:spAutoFit/>
          </a:bodyPr>
          <a:lstStyle>
            <a:lvl1pPr marL="0" indent="0" algn="l">
              <a:buNone/>
              <a:defRPr sz="3733" b="1">
                <a:solidFill>
                  <a:srgbClr val="8D8F9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4803165" y="5748819"/>
            <a:ext cx="5842852" cy="387735"/>
          </a:xfrm>
        </p:spPr>
        <p:txBody>
          <a:bodyPr wrap="square">
            <a:spAutoFit/>
          </a:bodyPr>
          <a:lstStyle>
            <a:lvl1pPr marL="0" indent="0" algn="r">
              <a:buNone/>
              <a:defRPr sz="2133"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5482262" y="6097735"/>
            <a:ext cx="5143503" cy="295530"/>
          </a:xfrm>
        </p:spPr>
        <p:txBody>
          <a:bodyPr wrap="square">
            <a:spAutoFit/>
          </a:bodyPr>
          <a:lstStyle>
            <a:lvl1pPr marL="0" indent="0" algn="r">
              <a:buNone/>
              <a:defRPr sz="1467"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472"/>
            <a:ext cx="4561513" cy="6859471"/>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2318871" y="1296385"/>
            <a:ext cx="8438775" cy="1231360"/>
          </a:xfrm>
          <a:prstGeom prst="rect">
            <a:avLst/>
          </a:prstGeom>
        </p:spPr>
      </p:pic>
    </p:spTree>
    <p:extLst>
      <p:ext uri="{BB962C8B-B14F-4D97-AF65-F5344CB8AC3E}">
        <p14:creationId xmlns:p14="http://schemas.microsoft.com/office/powerpoint/2010/main" val="26215332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_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12192000" cy="6920737"/>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838200" y="522106"/>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9910392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12192000" cy="6920737"/>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8313680" y="6198680"/>
            <a:ext cx="3291840" cy="575731"/>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838200" y="52077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4619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667660"/>
            <a:ext cx="12186825" cy="7522464"/>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524310"/>
            <a:ext cx="10515600" cy="861775"/>
          </a:xfrm>
        </p:spPr>
        <p:txBody>
          <a:bodyPr wrap="square">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87634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D011-BFB8-FA22-88C7-78F60A11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8092D6-E020-0691-73AC-92A31DAFA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094DA-732A-DDD0-4C59-E56727AD2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9EE7A-D9AF-CB46-0596-ACDDAB4246D1}"/>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6" name="Footer Placeholder 5">
            <a:extLst>
              <a:ext uri="{FF2B5EF4-FFF2-40B4-BE49-F238E27FC236}">
                <a16:creationId xmlns:a16="http://schemas.microsoft.com/office/drawing/2014/main" id="{D340FB46-2D82-7242-F688-59E88CA28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24F5E-4D64-B569-BE15-4E6C6F4F2A3D}"/>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3135754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54251"/>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70276"/>
            <a:ext cx="10515600" cy="4606689"/>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897748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12192001" cy="68580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838200" y="361594"/>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584961"/>
            <a:ext cx="10515600" cy="4592004"/>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093630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12192000" cy="68580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8329754" y="6194272"/>
            <a:ext cx="3291823" cy="575731"/>
          </a:xfrm>
          <a:prstGeom prst="rect">
            <a:avLst/>
          </a:prstGeom>
        </p:spPr>
      </p:pic>
    </p:spTree>
    <p:extLst>
      <p:ext uri="{BB962C8B-B14F-4D97-AF65-F5344CB8AC3E}">
        <p14:creationId xmlns:p14="http://schemas.microsoft.com/office/powerpoint/2010/main" val="5577646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1" y="0"/>
            <a:ext cx="12192001" cy="68580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8313680" y="6198680"/>
            <a:ext cx="3291840" cy="575731"/>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838200" y="35317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85556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9129493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12192000" cy="68580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838200" y="348439"/>
            <a:ext cx="10515600" cy="861775"/>
          </a:xfrm>
        </p:spPr>
        <p:txBody>
          <a:bodyP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3619072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p:nvPr>
        </p:nvSpPr>
        <p:spPr>
          <a:xfrm>
            <a:off x="838200" y="377563"/>
            <a:ext cx="10515600" cy="861775"/>
          </a:xfrm>
        </p:spPr>
        <p:txBody>
          <a:bodyP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457189"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914377"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371566"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828754"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32000682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12192000" cy="68580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1224967" y="3857340"/>
            <a:ext cx="3206000" cy="1658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60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5234449" y="4181053"/>
            <a:ext cx="1818800" cy="1363200"/>
          </a:xfrm>
          <a:prstGeom prst="rect">
            <a:avLst/>
          </a:prstGeom>
        </p:spPr>
        <p:txBody>
          <a:bodyPr spcFirstLastPara="1" wrap="square" lIns="91425" tIns="91425" rIns="91425" bIns="91425" anchor="t" anchorCtr="0">
            <a:noAutofit/>
          </a:bodyPr>
          <a:lstStyle>
            <a:lvl1pPr lvl="0" algn="ctr" rtl="0">
              <a:lnSpc>
                <a:spcPct val="100000"/>
              </a:lnSpc>
              <a:spcBef>
                <a:spcPts val="267"/>
              </a:spcBef>
              <a:spcAft>
                <a:spcPts val="0"/>
              </a:spcAft>
              <a:buSzPts val="1200"/>
              <a:buNone/>
              <a:defRPr sz="16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7205134" y="4180418"/>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9136866" y="4202715"/>
            <a:ext cx="1784351" cy="1363133"/>
          </a:xfrm>
        </p:spPr>
        <p:txBody>
          <a:bodyPr>
            <a:normAutofit/>
          </a:bodyPr>
          <a:lstStyle>
            <a:lvl1pPr marL="0" indent="0" algn="ctr">
              <a:lnSpc>
                <a:spcPct val="150000"/>
              </a:lnSpc>
              <a:buNone/>
              <a:defRPr sz="16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177844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1" y="354253"/>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1" y="1825627"/>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4220236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21675" y="0"/>
            <a:ext cx="12213675" cy="6870192"/>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838201" y="354253"/>
            <a:ext cx="9460259" cy="861775"/>
          </a:xfrm>
        </p:spPr>
        <p:txBody>
          <a:bodyPr wrap="square" anchor="ctr">
            <a:spAutoFit/>
          </a:bodyPr>
          <a:lstStyle>
            <a:lvl1pPr>
              <a:defRPr sz="5333"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1" y="1825627"/>
            <a:ext cx="9460259" cy="4435356"/>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18533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EEFC0-F4D3-A794-E247-947464835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F05E8-E7C8-1B8B-970C-0CB4C9D7F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8CF8F-8BAF-B95D-4998-13F9D89DE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315BA-E69F-11B3-ABA5-CAABD29257E2}"/>
              </a:ext>
            </a:extLst>
          </p:cNvPr>
          <p:cNvSpPr>
            <a:spLocks noGrp="1"/>
          </p:cNvSpPr>
          <p:nvPr>
            <p:ph type="dt" sz="half" idx="10"/>
          </p:nvPr>
        </p:nvSpPr>
        <p:spPr/>
        <p:txBody>
          <a:bodyPr/>
          <a:lstStyle/>
          <a:p>
            <a:fld id="{5412DC5A-DFE7-4109-B9A4-899DF4CD4C19}" type="datetimeFigureOut">
              <a:rPr lang="en-US" smtClean="0"/>
              <a:t>9/5/2024</a:t>
            </a:fld>
            <a:endParaRPr lang="en-US"/>
          </a:p>
        </p:txBody>
      </p:sp>
      <p:sp>
        <p:nvSpPr>
          <p:cNvPr id="6" name="Footer Placeholder 5">
            <a:extLst>
              <a:ext uri="{FF2B5EF4-FFF2-40B4-BE49-F238E27FC236}">
                <a16:creationId xmlns:a16="http://schemas.microsoft.com/office/drawing/2014/main" id="{4784A451-2D63-A103-2090-B63DCE5D5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DCB0B-4600-0AD0-6174-C81C8BDBFF5B}"/>
              </a:ext>
            </a:extLst>
          </p:cNvPr>
          <p:cNvSpPr>
            <a:spLocks noGrp="1"/>
          </p:cNvSpPr>
          <p:nvPr>
            <p:ph type="sldNum" sz="quarter" idx="12"/>
          </p:nvPr>
        </p:nvSpPr>
        <p:spPr/>
        <p:txBody>
          <a:bodyPr/>
          <a:lstStyle/>
          <a:p>
            <a:fld id="{17C46633-EFB8-455E-91DD-6E657D307A24}" type="slidenum">
              <a:rPr lang="en-US" smtClean="0"/>
              <a:t>‹#›</a:t>
            </a:fld>
            <a:endParaRPr lang="en-US"/>
          </a:p>
        </p:txBody>
      </p:sp>
    </p:spTree>
    <p:extLst>
      <p:ext uri="{BB962C8B-B14F-4D97-AF65-F5344CB8AC3E}">
        <p14:creationId xmlns:p14="http://schemas.microsoft.com/office/powerpoint/2010/main" val="28838553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12192000" cy="68580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8329754" y="6194272"/>
            <a:ext cx="3291823" cy="575731"/>
          </a:xfrm>
          <a:prstGeom prst="rect">
            <a:avLst/>
          </a:prstGeom>
        </p:spPr>
      </p:pic>
      <p:sp>
        <p:nvSpPr>
          <p:cNvPr id="2" name="Title 1"/>
          <p:cNvSpPr>
            <a:spLocks noGrp="1"/>
          </p:cNvSpPr>
          <p:nvPr>
            <p:ph type="title" hasCustomPrompt="1"/>
          </p:nvPr>
        </p:nvSpPr>
        <p:spPr>
          <a:xfrm>
            <a:off x="838200" y="366833"/>
            <a:ext cx="9460259" cy="861775"/>
          </a:xfrm>
        </p:spPr>
        <p:txBody>
          <a:bodyPr wrap="square" anchor="ctr">
            <a:spAutoFit/>
          </a:bodyPr>
          <a:lstStyle>
            <a:lvl1pPr>
              <a:defRPr sz="5333"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838200" y="1825626"/>
            <a:ext cx="9460259" cy="4435356"/>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2090170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3133" y="1816251"/>
            <a:ext cx="6604339" cy="3225499"/>
          </a:xfrm>
        </p:spPr>
        <p:txBody>
          <a:bodyPr wrap="square" anchor="ctr">
            <a:spAutoFit/>
          </a:bodyPr>
          <a:lstStyle>
            <a:lvl1pPr>
              <a:defRPr sz="3733"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189602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816251"/>
            <a:ext cx="6595872" cy="3225499"/>
          </a:xfrm>
        </p:spPr>
        <p:txBody>
          <a:bodyPr wrap="square" anchor="ctr">
            <a:spAutoFit/>
          </a:bodyPr>
          <a:lstStyle>
            <a:lvl1pPr>
              <a:defRPr sz="3733"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2525878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5173133" y="3124334"/>
            <a:ext cx="6604339" cy="609335"/>
          </a:xfrm>
        </p:spPr>
        <p:txBody>
          <a:bodyPr wrap="square" anchor="ctr">
            <a:spAutoFit/>
          </a:bodyPr>
          <a:lstStyle>
            <a:lvl1pPr marL="609570" indent="-609570">
              <a:buClr>
                <a:schemeClr val="bg1"/>
              </a:buClr>
              <a:buFont typeface="Arial" panose="020B0604020202020204" pitchFamily="34" charset="0"/>
              <a:buChar char="•"/>
              <a:defRPr sz="3733"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2498272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1" y="0"/>
            <a:ext cx="5317067"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2" y="0"/>
            <a:ext cx="12192001" cy="68580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4512576" y="3078135"/>
            <a:ext cx="7082016" cy="701731"/>
          </a:xfrm>
        </p:spPr>
        <p:txBody>
          <a:bodyPr wrap="square"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4066163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12192001" cy="68580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4512576" y="3077561"/>
            <a:ext cx="7082016" cy="701731"/>
          </a:xfrm>
        </p:spPr>
        <p:txBody>
          <a:bodyPr wrap="square"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8313680" y="6198681"/>
            <a:ext cx="3291840" cy="575731"/>
          </a:xfrm>
          <a:prstGeom prst="rect">
            <a:avLst/>
          </a:prstGeom>
        </p:spPr>
      </p:pic>
    </p:spTree>
    <p:extLst>
      <p:ext uri="{BB962C8B-B14F-4D97-AF65-F5344CB8AC3E}">
        <p14:creationId xmlns:p14="http://schemas.microsoft.com/office/powerpoint/2010/main" val="25102921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12192001" cy="6858000"/>
          </a:xfrm>
          <a:prstGeom prst="rect">
            <a:avLst/>
          </a:prstGeom>
          <a:effectLst/>
        </p:spPr>
      </p:pic>
      <p:sp>
        <p:nvSpPr>
          <p:cNvPr id="2" name="Title 1"/>
          <p:cNvSpPr>
            <a:spLocks noGrp="1"/>
          </p:cNvSpPr>
          <p:nvPr>
            <p:ph type="title" hasCustomPrompt="1"/>
          </p:nvPr>
        </p:nvSpPr>
        <p:spPr>
          <a:xfrm>
            <a:off x="4512576" y="3077561"/>
            <a:ext cx="7082016" cy="701731"/>
          </a:xfrm>
        </p:spPr>
        <p:txBody>
          <a:bodyPr wrap="square"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8" y="4597402"/>
            <a:ext cx="7082367" cy="658284"/>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8329755" y="6194273"/>
            <a:ext cx="3291823" cy="575731"/>
          </a:xfrm>
          <a:prstGeom prst="rect">
            <a:avLst/>
          </a:prstGeom>
        </p:spPr>
      </p:pic>
    </p:spTree>
    <p:extLst>
      <p:ext uri="{BB962C8B-B14F-4D97-AF65-F5344CB8AC3E}">
        <p14:creationId xmlns:p14="http://schemas.microsoft.com/office/powerpoint/2010/main" val="34680644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5173133" y="3124333"/>
            <a:ext cx="6604339" cy="609334"/>
          </a:xfrm>
        </p:spPr>
        <p:txBody>
          <a:bodyPr wrap="square" anchor="ctr">
            <a:spAutoFit/>
          </a:bodyPr>
          <a:lstStyle>
            <a:lvl1pPr marL="609585" indent="-609585">
              <a:buClr>
                <a:schemeClr val="bg1"/>
              </a:buClr>
              <a:buFont typeface="Arial" panose="020B0604020202020204" pitchFamily="34" charset="0"/>
              <a:buChar char="•"/>
              <a:defRPr sz="3733"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1118677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5317067"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1" y="0"/>
            <a:ext cx="12192001" cy="68580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4512576" y="3078134"/>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4248317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12192001" cy="68580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4512576" y="3077561"/>
            <a:ext cx="7082016" cy="70173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4512577" y="4597401"/>
            <a:ext cx="7082367" cy="658284"/>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8313680" y="6198680"/>
            <a:ext cx="3291840" cy="575731"/>
          </a:xfrm>
          <a:prstGeom prst="rect">
            <a:avLst/>
          </a:prstGeom>
        </p:spPr>
      </p:pic>
    </p:spTree>
    <p:extLst>
      <p:ext uri="{BB962C8B-B14F-4D97-AF65-F5344CB8AC3E}">
        <p14:creationId xmlns:p14="http://schemas.microsoft.com/office/powerpoint/2010/main" val="78689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theme" Target="../theme/theme2.xml"/><Relationship Id="rId20" Type="http://schemas.openxmlformats.org/officeDocument/2006/relationships/slideLayout" Target="../slideLayouts/slideLayout32.xml"/><Relationship Id="rId41"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theme" Target="../theme/theme3.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8" Type="http://schemas.openxmlformats.org/officeDocument/2006/relationships/slideLayout" Target="../slideLayouts/slideLayout65.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20" Type="http://schemas.openxmlformats.org/officeDocument/2006/relationships/slideLayout" Target="../slideLayouts/slideLayout77.xml"/><Relationship Id="rId41"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theme" Target="../theme/theme4.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D1808-857B-54FC-D515-52640813B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0F2016-E87A-0822-C4C0-A08EFE774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FE5C7-8A0B-50E3-3E4C-407C9341D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12DC5A-DFE7-4109-B9A4-899DF4CD4C19}" type="datetimeFigureOut">
              <a:rPr lang="en-US" smtClean="0"/>
              <a:t>9/5/2024</a:t>
            </a:fld>
            <a:endParaRPr lang="en-US"/>
          </a:p>
        </p:txBody>
      </p:sp>
      <p:sp>
        <p:nvSpPr>
          <p:cNvPr id="5" name="Footer Placeholder 4">
            <a:extLst>
              <a:ext uri="{FF2B5EF4-FFF2-40B4-BE49-F238E27FC236}">
                <a16:creationId xmlns:a16="http://schemas.microsoft.com/office/drawing/2014/main" id="{65D5E9BF-1C09-A8A9-1834-E5C591CA1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9838C9-A78A-9050-F95C-BBE04535A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C46633-EFB8-455E-91DD-6E657D307A24}" type="slidenum">
              <a:rPr lang="en-US" smtClean="0"/>
              <a:t>‹#›</a:t>
            </a:fld>
            <a:endParaRPr lang="en-US"/>
          </a:p>
        </p:txBody>
      </p:sp>
    </p:spTree>
    <p:extLst>
      <p:ext uri="{BB962C8B-B14F-4D97-AF65-F5344CB8AC3E}">
        <p14:creationId xmlns:p14="http://schemas.microsoft.com/office/powerpoint/2010/main" val="110173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716FC-DE66-E046-A5E2-58AAAFA03708}" type="datetimeFigureOut">
              <a:rPr lang="en-US" smtClean="0"/>
              <a:t>9/5/2024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36288426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4" r:id="rId30"/>
    <p:sldLayoutId id="2147483695" r:id="rId31"/>
    <p:sldLayoutId id="2147483696"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840" r:id="rId4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716FC-DE66-E046-A5E2-58AAAFA03708}" type="datetimeFigureOut">
              <a:rPr lang="en-US" smtClean="0"/>
              <a:t>9/5/2024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82696586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4" r:id="rId30"/>
    <p:sldLayoutId id="2147483745" r:id="rId31"/>
    <p:sldLayoutId id="2147483746"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98C88-7B71-7B9D-EEAC-D50F59573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96BC4-D96E-9343-B534-6DE7DE012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58B0D-9986-DE70-7840-F9ED00073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88DF9-82D1-C145-9D2D-45DAEB464F6D}" type="datetimeFigureOut">
              <a:rPr lang="en-US" smtClean="0"/>
              <a:t>9/5/2024</a:t>
            </a:fld>
            <a:endParaRPr lang="en-US"/>
          </a:p>
        </p:txBody>
      </p:sp>
      <p:sp>
        <p:nvSpPr>
          <p:cNvPr id="5" name="Footer Placeholder 4">
            <a:extLst>
              <a:ext uri="{FF2B5EF4-FFF2-40B4-BE49-F238E27FC236}">
                <a16:creationId xmlns:a16="http://schemas.microsoft.com/office/drawing/2014/main" id="{2F20C8F3-90B7-2D43-4C89-1A02DD950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F01386-4E49-A1DE-154A-679374192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DA81C-BDE7-2548-9F07-807F8A08A6CB}" type="slidenum">
              <a:rPr lang="en-US" smtClean="0"/>
              <a:t>‹#›</a:t>
            </a:fld>
            <a:endParaRPr lang="en-US"/>
          </a:p>
        </p:txBody>
      </p:sp>
    </p:spTree>
    <p:extLst>
      <p:ext uri="{BB962C8B-B14F-4D97-AF65-F5344CB8AC3E}">
        <p14:creationId xmlns:p14="http://schemas.microsoft.com/office/powerpoint/2010/main" val="92150412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q17Sye0L_A8&amp;pp=ygUPd2VsbHMgZmFyZ28gYXRt"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6.xml"/><Relationship Id="rId5" Type="http://schemas.openxmlformats.org/officeDocument/2006/relationships/image" Target="../media/image31.svg"/><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mailto:Jonathan.johnson@atriumhealth.org" TargetMode="External"/><Relationship Id="rId2" Type="http://schemas.openxmlformats.org/officeDocument/2006/relationships/hyperlink" Target="mailto:chris.johnson@atriumhealth.or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32.sv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0.pn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5860-C41C-B68B-04EF-EBCBF72B982E}"/>
              </a:ext>
            </a:extLst>
          </p:cNvPr>
          <p:cNvSpPr>
            <a:spLocks noGrp="1"/>
          </p:cNvSpPr>
          <p:nvPr>
            <p:ph type="ctrTitle"/>
          </p:nvPr>
        </p:nvSpPr>
        <p:spPr>
          <a:xfrm>
            <a:off x="1470793" y="2963844"/>
            <a:ext cx="10823509" cy="2252924"/>
          </a:xfrm>
        </p:spPr>
        <p:txBody>
          <a:bodyPr/>
          <a:lstStyle/>
          <a:p>
            <a:r>
              <a:rPr lang="en-US" sz="4800"/>
              <a:t>Building An Exceptional Patient Financial Experience	</a:t>
            </a:r>
            <a:br>
              <a:rPr lang="en-US" sz="4800"/>
            </a:br>
            <a:endParaRPr lang="en-US"/>
          </a:p>
        </p:txBody>
      </p:sp>
      <p:sp>
        <p:nvSpPr>
          <p:cNvPr id="5" name="Text Placeholder 4">
            <a:extLst>
              <a:ext uri="{FF2B5EF4-FFF2-40B4-BE49-F238E27FC236}">
                <a16:creationId xmlns:a16="http://schemas.microsoft.com/office/drawing/2014/main" id="{75BB9A66-987B-D786-8CD2-5365EEAD3DC4}"/>
              </a:ext>
            </a:extLst>
          </p:cNvPr>
          <p:cNvSpPr>
            <a:spLocks noGrp="1"/>
          </p:cNvSpPr>
          <p:nvPr>
            <p:ph type="body" sz="quarter" idx="11"/>
          </p:nvPr>
        </p:nvSpPr>
        <p:spPr>
          <a:xfrm>
            <a:off x="3524247" y="5435761"/>
            <a:ext cx="5143503" cy="326243"/>
          </a:xfrm>
        </p:spPr>
        <p:txBody>
          <a:bodyPr vert="horz" wrap="square" lIns="121920" tIns="60960" rIns="121920" bIns="60960" rtlCol="0" anchor="t">
            <a:spAutoFit/>
          </a:bodyPr>
          <a:lstStyle/>
          <a:p>
            <a:pPr algn="ctr"/>
            <a:r>
              <a:rPr lang="en-US">
                <a:latin typeface="Arial"/>
                <a:cs typeface="Arial"/>
              </a:rPr>
              <a:t>August 21, 2024</a:t>
            </a:r>
          </a:p>
        </p:txBody>
      </p:sp>
      <p:sp>
        <p:nvSpPr>
          <p:cNvPr id="3" name="TextBox 2">
            <a:extLst>
              <a:ext uri="{FF2B5EF4-FFF2-40B4-BE49-F238E27FC236}">
                <a16:creationId xmlns:a16="http://schemas.microsoft.com/office/drawing/2014/main" id="{038DA156-1CAF-1B16-92C0-9B253F8A3BF3}"/>
              </a:ext>
            </a:extLst>
          </p:cNvPr>
          <p:cNvSpPr txBox="1"/>
          <p:nvPr/>
        </p:nvSpPr>
        <p:spPr>
          <a:xfrm>
            <a:off x="3057993" y="3647108"/>
            <a:ext cx="6076013" cy="1569660"/>
          </a:xfrm>
          <a:prstGeom prst="rect">
            <a:avLst/>
          </a:prstGeom>
          <a:noFill/>
        </p:spPr>
        <p:txBody>
          <a:bodyPr wrap="square" rtlCol="0">
            <a:spAutoFit/>
          </a:bodyPr>
          <a:lstStyle/>
          <a:p>
            <a:pPr algn="ctr"/>
            <a:endParaRPr lang="en-US" sz="2400">
              <a:solidFill>
                <a:schemeClr val="accent1">
                  <a:lumMod val="50000"/>
                </a:schemeClr>
              </a:solidFill>
            </a:endParaRPr>
          </a:p>
          <a:p>
            <a:pPr algn="ctr"/>
            <a:endParaRPr lang="en-US" sz="2400">
              <a:solidFill>
                <a:schemeClr val="accent1">
                  <a:lumMod val="50000"/>
                </a:schemeClr>
              </a:solidFill>
            </a:endParaRPr>
          </a:p>
          <a:p>
            <a:pPr algn="ctr"/>
            <a:endParaRPr lang="en-US" sz="2400">
              <a:solidFill>
                <a:schemeClr val="accent1">
                  <a:lumMod val="50000"/>
                </a:schemeClr>
              </a:solidFill>
            </a:endParaRPr>
          </a:p>
          <a:p>
            <a:pPr algn="ctr"/>
            <a:r>
              <a:rPr lang="en-US" sz="2400">
                <a:solidFill>
                  <a:schemeClr val="accent1">
                    <a:lumMod val="50000"/>
                  </a:schemeClr>
                </a:solidFill>
              </a:rPr>
              <a:t>NCHFMA – Summer Meeting </a:t>
            </a:r>
          </a:p>
        </p:txBody>
      </p:sp>
    </p:spTree>
    <p:extLst>
      <p:ext uri="{BB962C8B-B14F-4D97-AF65-F5344CB8AC3E}">
        <p14:creationId xmlns:p14="http://schemas.microsoft.com/office/powerpoint/2010/main" val="95113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D7492-3083-40CF-A6C6-9B48E5C94F77}"/>
              </a:ext>
            </a:extLst>
          </p:cNvPr>
          <p:cNvSpPr>
            <a:spLocks noGrp="1"/>
          </p:cNvSpPr>
          <p:nvPr>
            <p:ph type="title"/>
          </p:nvPr>
        </p:nvSpPr>
        <p:spPr>
          <a:xfrm>
            <a:off x="838200" y="574429"/>
            <a:ext cx="10515600" cy="757130"/>
          </a:xfrm>
        </p:spPr>
        <p:txBody>
          <a:bodyPr/>
          <a:lstStyle/>
          <a:p>
            <a:r>
              <a:rPr lang="en-US" sz="4800"/>
              <a:t>Provider Financial Pressures</a:t>
            </a:r>
          </a:p>
        </p:txBody>
      </p:sp>
      <p:sp>
        <p:nvSpPr>
          <p:cNvPr id="4" name="Content Placeholder 3">
            <a:extLst>
              <a:ext uri="{FF2B5EF4-FFF2-40B4-BE49-F238E27FC236}">
                <a16:creationId xmlns:a16="http://schemas.microsoft.com/office/drawing/2014/main" id="{6C37ECCD-ED06-47D1-BD51-998A870C1095}"/>
              </a:ext>
            </a:extLst>
          </p:cNvPr>
          <p:cNvSpPr>
            <a:spLocks noGrp="1"/>
          </p:cNvSpPr>
          <p:nvPr>
            <p:ph idx="1"/>
          </p:nvPr>
        </p:nvSpPr>
        <p:spPr>
          <a:xfrm>
            <a:off x="683289" y="1643313"/>
            <a:ext cx="10771832" cy="4692580"/>
          </a:xfrm>
        </p:spPr>
        <p:txBody>
          <a:bodyPr>
            <a:normAutofit/>
          </a:bodyPr>
          <a:lstStyle/>
          <a:p>
            <a:r>
              <a:rPr lang="en-US" dirty="0"/>
              <a:t>Health Systems Continue to Fact Rising Cost, Economic Pressures</a:t>
            </a:r>
          </a:p>
          <a:p>
            <a:pPr marL="342900" indent="-342900">
              <a:buFont typeface="Arial" panose="020B0604020202020204" pitchFamily="34" charset="0"/>
              <a:buChar char="•"/>
            </a:pPr>
            <a:r>
              <a:rPr lang="en-US" sz="2000" dirty="0"/>
              <a:t>Economy-wide inflation grew by 12.4% between 2021 and 2023, more than double the 5.2% growth in Medicare reimbursement for hospital inpatient care. </a:t>
            </a:r>
          </a:p>
          <a:p>
            <a:pPr marL="342900" indent="-342900">
              <a:buFont typeface="Arial" panose="020B0604020202020204" pitchFamily="34" charset="0"/>
              <a:buChar char="•"/>
            </a:pPr>
            <a:r>
              <a:rPr lang="en-US" sz="2000" dirty="0"/>
              <a:t>Hospitals and health systems incurred significant underpayments for several essential and complex health care services in 2023</a:t>
            </a:r>
          </a:p>
          <a:p>
            <a:pPr marL="342900" indent="-342900">
              <a:buFont typeface="Arial" panose="020B0604020202020204" pitchFamily="34" charset="0"/>
              <a:buChar char="•"/>
            </a:pPr>
            <a:r>
              <a:rPr lang="en-US" sz="2000" dirty="0"/>
              <a:t>Hospitals and health systems face mounting administrative burden and cost due to certain commercial health insurer practices like prior authorization and denials. </a:t>
            </a:r>
          </a:p>
          <a:p>
            <a:pPr marL="342900" indent="-342900">
              <a:buFont typeface="Arial" panose="020B0604020202020204" pitchFamily="34" charset="0"/>
              <a:buChar char="•"/>
            </a:pPr>
            <a:r>
              <a:rPr lang="en-US" sz="2000" dirty="0"/>
              <a:t>Increasing drug prices and workforce challenges continue to cause hospitals financial stress: </a:t>
            </a:r>
          </a:p>
          <a:p>
            <a:pPr marL="800078" lvl="1" indent="-342900">
              <a:buFont typeface="Arial" panose="020B0604020202020204" pitchFamily="34" charset="0"/>
              <a:buChar char="•"/>
            </a:pPr>
            <a:r>
              <a:rPr lang="en-US" sz="1600" dirty="0"/>
              <a:t>In 2023, the median annual list price for a new drug was $300,000, an increase of 35% from the prior year.</a:t>
            </a:r>
          </a:p>
          <a:p>
            <a:pPr marL="800078" lvl="1" indent="-342900">
              <a:buFont typeface="Arial" panose="020B0604020202020204" pitchFamily="34" charset="0"/>
              <a:buChar char="•"/>
            </a:pPr>
            <a:r>
              <a:rPr lang="en-US" sz="1600" dirty="0"/>
              <a:t>2023 saw the most drug shortages in over a decade, there were an average of 301 drugs in shortage per quarter, an increase of 13% from the previous year. </a:t>
            </a:r>
          </a:p>
          <a:p>
            <a:pPr marL="800078" lvl="1" indent="-342900">
              <a:buFont typeface="Arial" panose="020B0604020202020204" pitchFamily="34" charset="0"/>
              <a:buChar char="•"/>
            </a:pPr>
            <a:r>
              <a:rPr lang="en-US" sz="1600" dirty="0"/>
              <a:t>Hospitals’ labor cost, which on average accounts for 60% of a hospital’s budget, increased by more than $42.5 billion between 2021 and 2023.</a:t>
            </a:r>
          </a:p>
          <a:p>
            <a:pPr marL="800078" lvl="1" indent="-342900">
              <a:buFont typeface="Arial" panose="020B0604020202020204" pitchFamily="34" charset="0"/>
              <a:buChar char="•"/>
            </a:pPr>
            <a:endParaRPr lang="en-US" sz="1600" dirty="0"/>
          </a:p>
          <a:p>
            <a:pPr marL="800078" lvl="1" indent="-342900">
              <a:buFont typeface="Arial" panose="020B0604020202020204" pitchFamily="34" charset="0"/>
              <a:buChar char="•"/>
            </a:pPr>
            <a:endParaRPr lang="en-US" sz="1600" dirty="0"/>
          </a:p>
          <a:p>
            <a:pPr lvl="1"/>
            <a:endParaRPr lang="en-US" dirty="0"/>
          </a:p>
        </p:txBody>
      </p:sp>
      <p:sp>
        <p:nvSpPr>
          <p:cNvPr id="2" name="TextBox 1">
            <a:extLst>
              <a:ext uri="{FF2B5EF4-FFF2-40B4-BE49-F238E27FC236}">
                <a16:creationId xmlns:a16="http://schemas.microsoft.com/office/drawing/2014/main" id="{8DC62828-AFA5-DF3F-0494-CF8D786A58BC}"/>
              </a:ext>
            </a:extLst>
          </p:cNvPr>
          <p:cNvSpPr txBox="1"/>
          <p:nvPr/>
        </p:nvSpPr>
        <p:spPr>
          <a:xfrm>
            <a:off x="683289" y="6484051"/>
            <a:ext cx="6702251" cy="307777"/>
          </a:xfrm>
          <a:prstGeom prst="rect">
            <a:avLst/>
          </a:prstGeom>
          <a:noFill/>
        </p:spPr>
        <p:txBody>
          <a:bodyPr wrap="square" rtlCol="0">
            <a:spAutoFit/>
          </a:bodyPr>
          <a:lstStyle/>
          <a:p>
            <a:r>
              <a:rPr lang="en-US" sz="1400"/>
              <a:t>AHA Press Release – Washington, May 2, 2024</a:t>
            </a:r>
          </a:p>
        </p:txBody>
      </p:sp>
    </p:spTree>
    <p:extLst>
      <p:ext uri="{BB962C8B-B14F-4D97-AF65-F5344CB8AC3E}">
        <p14:creationId xmlns:p14="http://schemas.microsoft.com/office/powerpoint/2010/main" val="330202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6989C-1473-D181-C284-6672D0FD0446}"/>
              </a:ext>
            </a:extLst>
          </p:cNvPr>
          <p:cNvSpPr>
            <a:spLocks noGrp="1"/>
          </p:cNvSpPr>
          <p:nvPr>
            <p:ph idx="1"/>
          </p:nvPr>
        </p:nvSpPr>
        <p:spPr>
          <a:xfrm>
            <a:off x="874485" y="1562555"/>
            <a:ext cx="10515600" cy="4578124"/>
          </a:xfrm>
        </p:spPr>
        <p:txBody>
          <a:bodyPr vert="horz" lIns="121920" tIns="60960" rIns="121920" bIns="60960" rtlCol="0" anchor="t">
            <a:normAutofit/>
          </a:bodyPr>
          <a:lstStyle/>
          <a:p>
            <a:pPr marL="914377" lvl="1" indent="-457189">
              <a:buFont typeface="Arial" panose="020B0604020202020204" pitchFamily="34" charset="0"/>
              <a:buChar char="•"/>
            </a:pPr>
            <a:endParaRPr lang="en-US" sz="1867"/>
          </a:p>
          <a:p>
            <a:pPr marL="457189" indent="-457189">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DA7B21D6-EDCD-628A-90C1-42EC7F904C1F}"/>
              </a:ext>
            </a:extLst>
          </p:cNvPr>
          <p:cNvSpPr>
            <a:spLocks noGrp="1"/>
          </p:cNvSpPr>
          <p:nvPr>
            <p:ph type="title"/>
          </p:nvPr>
        </p:nvSpPr>
        <p:spPr>
          <a:xfrm>
            <a:off x="838200" y="2274934"/>
            <a:ext cx="10515600" cy="2308132"/>
          </a:xfrm>
        </p:spPr>
        <p:txBody>
          <a:bodyPr/>
          <a:lstStyle/>
          <a:p>
            <a:pPr algn="ctr"/>
            <a:r>
              <a:rPr lang="en-US"/>
              <a:t>It’s time for providers to meet patients where they are, not where we want them to be! </a:t>
            </a:r>
          </a:p>
        </p:txBody>
      </p:sp>
      <p:sp>
        <p:nvSpPr>
          <p:cNvPr id="4" name="Slide Number Placeholder 3">
            <a:extLst>
              <a:ext uri="{FF2B5EF4-FFF2-40B4-BE49-F238E27FC236}">
                <a16:creationId xmlns:a16="http://schemas.microsoft.com/office/drawing/2014/main" id="{D4A28499-DB6B-5D0A-B395-D43EF7240A69}"/>
              </a:ext>
            </a:extLst>
          </p:cNvPr>
          <p:cNvSpPr>
            <a:spLocks noGrp="1"/>
          </p:cNvSpPr>
          <p:nvPr>
            <p:ph type="sldNum" sz="quarter" idx="12"/>
          </p:nvPr>
        </p:nvSpPr>
        <p:spPr>
          <a:xfrm>
            <a:off x="4724400" y="8741231"/>
            <a:ext cx="2743200" cy="307824"/>
          </a:xfrm>
          <a:prstGeom prst="rect">
            <a:avLst/>
          </a:prstGeom>
        </p:spPr>
        <p:txBody>
          <a:bodyPr/>
          <a:lstStyle>
            <a:defPPr>
              <a:defRPr lang="en-US"/>
            </a:defPPr>
            <a:lvl1pPr marL="0" algn="ctr" defTabSz="1219170" rtl="0" eaLnBrk="1" latinLnBrk="0" hangingPunct="1">
              <a:defRPr sz="12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48F63A3B-78C7-47BE-AE5E-E10140E04643}" type="slidenum">
              <a:rPr lang="en-US">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57944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2049582"/>
            <a:ext cx="10515600" cy="2086725"/>
          </a:xfrm>
        </p:spPr>
        <p:txBody>
          <a:bodyPr/>
          <a:lstStyle/>
          <a:p>
            <a:pPr algn="ctr"/>
            <a:r>
              <a:rPr lang="en-US" sz="4800">
                <a:latin typeface="Arial"/>
                <a:cs typeface="Arial"/>
              </a:rPr>
              <a:t>What Consumers Want Now:</a:t>
            </a:r>
            <a:br>
              <a:rPr lang="en-US" sz="4800">
                <a:latin typeface="Arial"/>
                <a:cs typeface="Arial"/>
              </a:rPr>
            </a:br>
            <a:br>
              <a:rPr lang="en-US" sz="4800"/>
            </a:br>
            <a:r>
              <a:rPr lang="en-US" sz="4800">
                <a:latin typeface="Arial"/>
                <a:cs typeface="Arial"/>
              </a:rPr>
              <a:t>Clear Communication</a:t>
            </a:r>
            <a:endParaRPr lang="en-US" sz="4800"/>
          </a:p>
        </p:txBody>
      </p:sp>
    </p:spTree>
    <p:extLst>
      <p:ext uri="{BB962C8B-B14F-4D97-AF65-F5344CB8AC3E}">
        <p14:creationId xmlns:p14="http://schemas.microsoft.com/office/powerpoint/2010/main" val="310582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BC06-254A-532C-540D-0879613DA46A}"/>
              </a:ext>
            </a:extLst>
          </p:cNvPr>
          <p:cNvSpPr>
            <a:spLocks noGrp="1"/>
          </p:cNvSpPr>
          <p:nvPr>
            <p:ph type="title"/>
          </p:nvPr>
        </p:nvSpPr>
        <p:spPr>
          <a:xfrm>
            <a:off x="838200" y="628704"/>
            <a:ext cx="10515600" cy="826380"/>
          </a:xfrm>
        </p:spPr>
        <p:txBody>
          <a:bodyPr/>
          <a:lstStyle/>
          <a:p>
            <a:r>
              <a:rPr lang="en-US" sz="5300">
                <a:latin typeface="Arial"/>
                <a:cs typeface="Arial"/>
              </a:rPr>
              <a:t>How We Deliver-Pre-Arrival</a:t>
            </a:r>
            <a:endParaRPr lang="en-US" sz="5300"/>
          </a:p>
        </p:txBody>
      </p:sp>
      <p:sp>
        <p:nvSpPr>
          <p:cNvPr id="3" name="Content Placeholder 2">
            <a:extLst>
              <a:ext uri="{FF2B5EF4-FFF2-40B4-BE49-F238E27FC236}">
                <a16:creationId xmlns:a16="http://schemas.microsoft.com/office/drawing/2014/main" id="{1E82C0C5-7AEA-9960-7C6D-38CA87CA1726}"/>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a:latin typeface="Arial"/>
                <a:cs typeface="Arial"/>
              </a:rPr>
              <a:t>Pre-registration at scheduling</a:t>
            </a:r>
            <a:endParaRPr lang="en-US"/>
          </a:p>
          <a:p>
            <a:pPr marL="913765" lvl="1" indent="-457200">
              <a:buFont typeface="Courier New"/>
              <a:buChar char="o"/>
            </a:pPr>
            <a:r>
              <a:rPr lang="en-US">
                <a:latin typeface="Arial"/>
                <a:cs typeface="Arial"/>
              </a:rPr>
              <a:t>Sets our teams up for a fast and accurate estimate</a:t>
            </a:r>
          </a:p>
          <a:p>
            <a:pPr marL="913765" lvl="1" indent="-457200">
              <a:buFont typeface="Courier New"/>
              <a:buChar char="o"/>
            </a:pPr>
            <a:r>
              <a:rPr lang="en-US">
                <a:latin typeface="Arial"/>
                <a:cs typeface="Arial"/>
              </a:rPr>
              <a:t>Redirects out of network patients at the point of scheduling</a:t>
            </a:r>
          </a:p>
          <a:p>
            <a:pPr marL="913765" lvl="1" indent="-457200">
              <a:buFont typeface="Courier New"/>
              <a:buChar char="o"/>
            </a:pPr>
            <a:r>
              <a:rPr lang="en-US">
                <a:latin typeface="Arial"/>
                <a:cs typeface="Arial"/>
              </a:rPr>
              <a:t>Did I mention we knock out the MSPQ while the patients on the phone?</a:t>
            </a:r>
          </a:p>
          <a:p>
            <a:pPr marL="457200" indent="-457200">
              <a:buFont typeface="Arial"/>
              <a:buChar char="•"/>
            </a:pPr>
            <a:r>
              <a:rPr lang="en-US">
                <a:latin typeface="Arial"/>
                <a:cs typeface="Arial"/>
              </a:rPr>
              <a:t>Estimates sent to the patient</a:t>
            </a:r>
          </a:p>
          <a:p>
            <a:pPr marL="913765" lvl="1" indent="-457200">
              <a:buFont typeface="Courier New"/>
              <a:buChar char="o"/>
            </a:pPr>
            <a:r>
              <a:rPr lang="en-US">
                <a:latin typeface="Arial"/>
                <a:cs typeface="Arial"/>
              </a:rPr>
              <a:t>75% of the time in seconds via auto finalization</a:t>
            </a:r>
          </a:p>
          <a:p>
            <a:pPr marL="913765" lvl="1" indent="-457200">
              <a:buFont typeface="Courier New"/>
              <a:buChar char="o"/>
            </a:pPr>
            <a:r>
              <a:rPr lang="en-US">
                <a:latin typeface="Arial"/>
                <a:cs typeface="Arial"/>
              </a:rPr>
              <a:t>Within three days for all other estimates (not just self-pay)</a:t>
            </a:r>
          </a:p>
          <a:p>
            <a:pPr marL="913765" lvl="1" indent="-457200">
              <a:buFont typeface="Courier New"/>
              <a:buChar char="o"/>
            </a:pPr>
            <a:r>
              <a:rPr lang="en-US">
                <a:latin typeface="Arial"/>
                <a:cs typeface="Arial"/>
              </a:rPr>
              <a:t>90% of consumers say it is important to know how much they will owe before a provider visit *</a:t>
            </a:r>
          </a:p>
        </p:txBody>
      </p:sp>
      <p:sp>
        <p:nvSpPr>
          <p:cNvPr id="5" name="TextBox 4">
            <a:extLst>
              <a:ext uri="{FF2B5EF4-FFF2-40B4-BE49-F238E27FC236}">
                <a16:creationId xmlns:a16="http://schemas.microsoft.com/office/drawing/2014/main" id="{793F0EDD-7A00-9227-EFF8-FE381298BFFA}"/>
              </a:ext>
            </a:extLst>
          </p:cNvPr>
          <p:cNvSpPr txBox="1"/>
          <p:nvPr/>
        </p:nvSpPr>
        <p:spPr>
          <a:xfrm>
            <a:off x="266700" y="6275326"/>
            <a:ext cx="6090082" cy="338554"/>
          </a:xfrm>
          <a:prstGeom prst="rect">
            <a:avLst/>
          </a:prstGeom>
          <a:noFill/>
        </p:spPr>
        <p:txBody>
          <a:bodyPr wrap="square" lIns="91440" tIns="45720" rIns="91440" bIns="45720" rtlCol="0" anchor="t">
            <a:spAutoFit/>
          </a:bodyPr>
          <a:lstStyle/>
          <a:p>
            <a:r>
              <a:rPr lang="en-US" sz="1600">
                <a:latin typeface="Arial"/>
                <a:cs typeface="Arial"/>
              </a:rPr>
              <a:t>* J.P. Morgan Healthcare Payments Fourteenth Annual Report</a:t>
            </a:r>
          </a:p>
        </p:txBody>
      </p:sp>
    </p:spTree>
    <p:extLst>
      <p:ext uri="{BB962C8B-B14F-4D97-AF65-F5344CB8AC3E}">
        <p14:creationId xmlns:p14="http://schemas.microsoft.com/office/powerpoint/2010/main" val="264599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6989C-1473-D181-C284-6672D0FD0446}"/>
              </a:ext>
            </a:extLst>
          </p:cNvPr>
          <p:cNvSpPr>
            <a:spLocks noGrp="1"/>
          </p:cNvSpPr>
          <p:nvPr>
            <p:ph idx="1"/>
          </p:nvPr>
        </p:nvSpPr>
        <p:spPr>
          <a:xfrm>
            <a:off x="838797" y="1715163"/>
            <a:ext cx="10412627" cy="1808278"/>
          </a:xfrm>
        </p:spPr>
        <p:txBody>
          <a:bodyPr vert="horz" lIns="121920" tIns="60960" rIns="121920" bIns="6096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50" b="1">
                <a:latin typeface="Arial"/>
                <a:ea typeface="+mn-lt"/>
                <a:cs typeface="Arial"/>
              </a:rPr>
              <a:t>Patients are notified of their estimated amounts due within seconds of estimate finalization:</a:t>
            </a:r>
          </a:p>
          <a:p>
            <a:pPr marL="342900" indent="-342900">
              <a:buFont typeface="Arial"/>
              <a:buChar char="•"/>
            </a:pPr>
            <a:r>
              <a:rPr lang="en-US" sz="1850">
                <a:latin typeface="Arial"/>
                <a:ea typeface="+mn-lt"/>
                <a:cs typeface="Arial"/>
              </a:rPr>
              <a:t>Alerts for all regardless of MyChart status</a:t>
            </a:r>
          </a:p>
          <a:p>
            <a:pPr marL="342900" indent="-342900">
              <a:buFont typeface="Arial"/>
              <a:buChar char="•"/>
            </a:pPr>
            <a:r>
              <a:rPr lang="en-US" sz="1850">
                <a:latin typeface="Arial"/>
                <a:ea typeface="Calibri" panose="020F0502020204030204"/>
                <a:cs typeface="Arial"/>
              </a:rPr>
              <a:t>Alerts are triggered by both Epic estimate finalization and our third-party estimator</a:t>
            </a:r>
          </a:p>
          <a:p>
            <a:pPr marL="342900" indent="-342900">
              <a:buFont typeface="Arial"/>
              <a:buChar char="•"/>
            </a:pPr>
            <a:r>
              <a:rPr lang="en-US" sz="1850">
                <a:latin typeface="Arial"/>
                <a:ea typeface="Calibri" panose="020F0502020204030204"/>
                <a:cs typeface="Arial"/>
              </a:rPr>
              <a:t>Alerts are sent to patients via text, push messages, and email</a:t>
            </a:r>
          </a:p>
          <a:p>
            <a:pPr marL="342900" indent="-342900">
              <a:buFont typeface="Arial"/>
              <a:buChar char="•"/>
            </a:pPr>
            <a:endParaRPr lang="en-US" sz="1850">
              <a:latin typeface="Arial"/>
              <a:ea typeface="Calibri" panose="020F0502020204030204"/>
              <a:cs typeface="Arial"/>
            </a:endParaRPr>
          </a:p>
          <a:p>
            <a:pPr>
              <a:lnSpc>
                <a:spcPct val="110000"/>
              </a:lnSpc>
            </a:pPr>
            <a:endParaRPr lang="en-US" sz="1600">
              <a:latin typeface="Arial"/>
              <a:ea typeface="Calibri" panose="020F0502020204030204"/>
              <a:cs typeface="Arial"/>
            </a:endParaRPr>
          </a:p>
          <a:p>
            <a:endParaRPr lang="en-US" sz="1867" b="1">
              <a:latin typeface="Calibri" panose="020F0502020204030204"/>
              <a:cs typeface="Calibri"/>
            </a:endParaRPr>
          </a:p>
          <a:p>
            <a:endParaRPr lang="en-US" sz="1867" b="1">
              <a:latin typeface="Calibri" panose="020F0502020204030204"/>
              <a:cs typeface="Calibri"/>
            </a:endParaRPr>
          </a:p>
          <a:p>
            <a:endParaRPr lang="en-US" sz="1867" b="1">
              <a:latin typeface="Calibri" panose="020F0502020204030204"/>
              <a:cs typeface="Calibri"/>
            </a:endParaRPr>
          </a:p>
          <a:p>
            <a:pPr marL="151130"/>
            <a:endParaRPr lang="en-US" sz="2400" b="1">
              <a:latin typeface="Arial"/>
              <a:cs typeface="Arial"/>
            </a:endParaRPr>
          </a:p>
        </p:txBody>
      </p:sp>
      <p:sp>
        <p:nvSpPr>
          <p:cNvPr id="3" name="Title 2">
            <a:extLst>
              <a:ext uri="{FF2B5EF4-FFF2-40B4-BE49-F238E27FC236}">
                <a16:creationId xmlns:a16="http://schemas.microsoft.com/office/drawing/2014/main" id="{DA7B21D6-EDCD-628A-90C1-42EC7F904C1F}"/>
              </a:ext>
            </a:extLst>
          </p:cNvPr>
          <p:cNvSpPr>
            <a:spLocks noGrp="1"/>
          </p:cNvSpPr>
          <p:nvPr>
            <p:ph type="title"/>
          </p:nvPr>
        </p:nvSpPr>
        <p:spPr>
          <a:xfrm>
            <a:off x="735824" y="807103"/>
            <a:ext cx="10818563" cy="7571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800" dirty="0">
                <a:latin typeface="Arial"/>
                <a:cs typeface="Arial"/>
              </a:rPr>
              <a:t>Estimate Automated Notifications</a:t>
            </a:r>
            <a:endParaRPr lang="en-US" sz="4800" dirty="0"/>
          </a:p>
        </p:txBody>
      </p:sp>
      <p:sp>
        <p:nvSpPr>
          <p:cNvPr id="4" name="Slide Number Placeholder 3">
            <a:extLst>
              <a:ext uri="{FF2B5EF4-FFF2-40B4-BE49-F238E27FC236}">
                <a16:creationId xmlns:a16="http://schemas.microsoft.com/office/drawing/2014/main" id="{D4A28499-DB6B-5D0A-B395-D43EF7240A69}"/>
              </a:ext>
            </a:extLst>
          </p:cNvPr>
          <p:cNvSpPr>
            <a:spLocks noGrp="1"/>
          </p:cNvSpPr>
          <p:nvPr>
            <p:ph type="sldNum" sz="quarter" idx="12"/>
          </p:nvPr>
        </p:nvSpPr>
        <p:spPr>
          <a:xfrm>
            <a:off x="4724400" y="8741231"/>
            <a:ext cx="2743200" cy="307824"/>
          </a:xfrm>
          <a:prstGeom prst="rect">
            <a:avLst/>
          </a:prstGeom>
        </p:spPr>
        <p:txBody>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fld id="{48F63A3B-78C7-47BE-AE5E-E10140E04643}" type="slidenum">
              <a:rPr lang="en-US">
                <a:solidFill>
                  <a:prstClr val="black"/>
                </a:solidFill>
                <a:latin typeface="Calibri" panose="020F0502020204030204"/>
              </a:rPr>
              <a:pPr/>
              <a:t>14</a:t>
            </a:fld>
            <a:endParaRPr lang="en-US">
              <a:solidFill>
                <a:prstClr val="black"/>
              </a:solidFill>
              <a:latin typeface="Calibri" panose="020F0502020204030204"/>
            </a:endParaRPr>
          </a:p>
        </p:txBody>
      </p:sp>
      <p:pic>
        <p:nvPicPr>
          <p:cNvPr id="5" name="Picture 4" descr="A screenshot of a website&#10;&#10;Description automatically generated">
            <a:extLst>
              <a:ext uri="{FF2B5EF4-FFF2-40B4-BE49-F238E27FC236}">
                <a16:creationId xmlns:a16="http://schemas.microsoft.com/office/drawing/2014/main" id="{F140E7FB-1CAD-1757-A372-615C7EB94C8A}"/>
              </a:ext>
            </a:extLst>
          </p:cNvPr>
          <p:cNvPicPr>
            <a:picLocks noChangeAspect="1"/>
          </p:cNvPicPr>
          <p:nvPr/>
        </p:nvPicPr>
        <p:blipFill>
          <a:blip r:embed="rId3"/>
          <a:stretch>
            <a:fillRect/>
          </a:stretch>
        </p:blipFill>
        <p:spPr>
          <a:xfrm>
            <a:off x="3827467" y="3614946"/>
            <a:ext cx="3078298" cy="3067739"/>
          </a:xfrm>
          <a:prstGeom prst="rect">
            <a:avLst/>
          </a:prstGeom>
        </p:spPr>
      </p:pic>
    </p:spTree>
    <p:extLst>
      <p:ext uri="{BB962C8B-B14F-4D97-AF65-F5344CB8AC3E}">
        <p14:creationId xmlns:p14="http://schemas.microsoft.com/office/powerpoint/2010/main" val="401040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DF6E-1F16-24E9-0ED5-83067A64455F}"/>
              </a:ext>
            </a:extLst>
          </p:cNvPr>
          <p:cNvSpPr>
            <a:spLocks noGrp="1"/>
          </p:cNvSpPr>
          <p:nvPr>
            <p:ph type="title"/>
          </p:nvPr>
        </p:nvSpPr>
        <p:spPr>
          <a:xfrm>
            <a:off x="838200" y="574429"/>
            <a:ext cx="10515600" cy="757130"/>
          </a:xfrm>
        </p:spPr>
        <p:txBody>
          <a:bodyPr/>
          <a:lstStyle/>
          <a:p>
            <a:r>
              <a:rPr lang="en-US" sz="4800" dirty="0">
                <a:latin typeface="Arial"/>
                <a:cs typeface="Arial"/>
              </a:rPr>
              <a:t>How We Deliver-Post Service</a:t>
            </a:r>
            <a:endParaRPr lang="en-US" sz="4800" dirty="0"/>
          </a:p>
        </p:txBody>
      </p:sp>
      <p:sp>
        <p:nvSpPr>
          <p:cNvPr id="3" name="Content Placeholder 2">
            <a:extLst>
              <a:ext uri="{FF2B5EF4-FFF2-40B4-BE49-F238E27FC236}">
                <a16:creationId xmlns:a16="http://schemas.microsoft.com/office/drawing/2014/main" id="{B215F0D7-5648-59A6-64EA-3709A507FB66}"/>
              </a:ext>
            </a:extLst>
          </p:cNvPr>
          <p:cNvSpPr>
            <a:spLocks noGrp="1"/>
          </p:cNvSpPr>
          <p:nvPr>
            <p:ph idx="1"/>
          </p:nvPr>
        </p:nvSpPr>
        <p:spPr>
          <a:xfrm>
            <a:off x="838200" y="2232025"/>
            <a:ext cx="10515600" cy="4351339"/>
          </a:xfrm>
        </p:spPr>
        <p:txBody>
          <a:bodyPr vert="horz" lIns="91440" tIns="45720" rIns="91440" bIns="45720" rtlCol="0" anchor="t">
            <a:normAutofit/>
          </a:bodyPr>
          <a:lstStyle/>
          <a:p>
            <a:pPr marL="799465" lvl="1" indent="-342900">
              <a:buFont typeface="Arial"/>
              <a:buChar char="•"/>
            </a:pPr>
            <a:r>
              <a:rPr lang="en-US" dirty="0">
                <a:latin typeface="Arial"/>
                <a:cs typeface="Arial"/>
              </a:rPr>
              <a:t>Single statement for hospital and professional billing where possible</a:t>
            </a:r>
          </a:p>
          <a:p>
            <a:pPr marL="456565" lvl="1"/>
            <a:endParaRPr lang="en-US" dirty="0">
              <a:solidFill>
                <a:srgbClr val="000000"/>
              </a:solidFill>
              <a:latin typeface="Arial"/>
              <a:cs typeface="Arial"/>
            </a:endParaRPr>
          </a:p>
          <a:p>
            <a:pPr marL="799465" lvl="1" indent="-342900">
              <a:buFont typeface="Arial"/>
              <a:buChar char="•"/>
            </a:pPr>
            <a:r>
              <a:rPr lang="en-US" dirty="0">
                <a:latin typeface="Arial"/>
                <a:cs typeface="Arial"/>
              </a:rPr>
              <a:t>Clarity on statements of what’s expected from them</a:t>
            </a:r>
            <a:endParaRPr lang="en-US" dirty="0">
              <a:solidFill>
                <a:srgbClr val="000000"/>
              </a:solidFill>
              <a:latin typeface="Arial"/>
              <a:cs typeface="Arial"/>
            </a:endParaRPr>
          </a:p>
          <a:p>
            <a:pPr marL="456565" lvl="1"/>
            <a:endParaRPr lang="en-US" dirty="0">
              <a:latin typeface="Arial"/>
              <a:cs typeface="Arial"/>
            </a:endParaRPr>
          </a:p>
        </p:txBody>
      </p:sp>
    </p:spTree>
    <p:extLst>
      <p:ext uri="{BB962C8B-B14F-4D97-AF65-F5344CB8AC3E}">
        <p14:creationId xmlns:p14="http://schemas.microsoft.com/office/powerpoint/2010/main" val="117177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B86E-63A9-E1E7-EC5F-135B7BF2615F}"/>
              </a:ext>
            </a:extLst>
          </p:cNvPr>
          <p:cNvSpPr>
            <a:spLocks noGrp="1"/>
          </p:cNvSpPr>
          <p:nvPr>
            <p:ph type="title"/>
          </p:nvPr>
        </p:nvSpPr>
        <p:spPr>
          <a:xfrm>
            <a:off x="838200" y="574429"/>
            <a:ext cx="10515600" cy="757130"/>
          </a:xfrm>
        </p:spPr>
        <p:txBody>
          <a:bodyPr/>
          <a:lstStyle/>
          <a:p>
            <a:r>
              <a:rPr lang="en-US" sz="4800"/>
              <a:t>Statement Clarity </a:t>
            </a:r>
            <a:endParaRPr lang="en-US"/>
          </a:p>
        </p:txBody>
      </p:sp>
      <p:pic>
        <p:nvPicPr>
          <p:cNvPr id="9" name="Content Placeholder 8">
            <a:extLst>
              <a:ext uri="{FF2B5EF4-FFF2-40B4-BE49-F238E27FC236}">
                <a16:creationId xmlns:a16="http://schemas.microsoft.com/office/drawing/2014/main" id="{C3C17938-AEC6-8A12-8908-FA8C5AA23621}"/>
              </a:ext>
            </a:extLst>
          </p:cNvPr>
          <p:cNvPicPr>
            <a:picLocks noGrp="1" noChangeAspect="1"/>
          </p:cNvPicPr>
          <p:nvPr>
            <p:ph idx="1"/>
          </p:nvPr>
        </p:nvPicPr>
        <p:blipFill>
          <a:blip r:embed="rId2"/>
          <a:stretch>
            <a:fillRect/>
          </a:stretch>
        </p:blipFill>
        <p:spPr>
          <a:xfrm>
            <a:off x="5859262" y="1261874"/>
            <a:ext cx="5494539" cy="4926971"/>
          </a:xfrm>
        </p:spPr>
      </p:pic>
      <p:sp>
        <p:nvSpPr>
          <p:cNvPr id="10" name="TextBox 9">
            <a:extLst>
              <a:ext uri="{FF2B5EF4-FFF2-40B4-BE49-F238E27FC236}">
                <a16:creationId xmlns:a16="http://schemas.microsoft.com/office/drawing/2014/main" id="{61E1CBB4-0009-D14E-C4E8-C6FB3809D1AF}"/>
              </a:ext>
            </a:extLst>
          </p:cNvPr>
          <p:cNvSpPr txBox="1"/>
          <p:nvPr/>
        </p:nvSpPr>
        <p:spPr>
          <a:xfrm>
            <a:off x="838199" y="1625914"/>
            <a:ext cx="4350058" cy="5109091"/>
          </a:xfrm>
          <a:prstGeom prst="rect">
            <a:avLst/>
          </a:prstGeom>
          <a:noFill/>
        </p:spPr>
        <p:txBody>
          <a:bodyPr wrap="square" rtlCol="0">
            <a:spAutoFit/>
          </a:bodyPr>
          <a:lstStyle/>
          <a:p>
            <a:r>
              <a:rPr lang="en-US" sz="2200">
                <a:latin typeface="Arial" panose="020B0604020202020204" pitchFamily="34" charset="0"/>
                <a:cs typeface="Arial" panose="020B0604020202020204" pitchFamily="34" charset="0"/>
              </a:rPr>
              <a:t>Notice Key Elements of First Page</a:t>
            </a:r>
          </a:p>
          <a:p>
            <a:endParaRPr lang="en-US" sz="2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Total balance due</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Payment Due Date</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Clarity that insurance has processed and paid their balance</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Address to pay online (our preference)</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Where to find additional information</a:t>
            </a:r>
          </a:p>
          <a:p>
            <a:pPr marL="742950" lvl="1" indent="-285750">
              <a:buFont typeface="Arial" panose="020B0604020202020204" pitchFamily="34" charset="0"/>
              <a:buChar char="•"/>
            </a:pPr>
            <a:r>
              <a:rPr lang="en-US" sz="2200">
                <a:latin typeface="Arial" panose="020B0604020202020204" pitchFamily="34" charset="0"/>
                <a:cs typeface="Arial" panose="020B0604020202020204" pitchFamily="34" charset="0"/>
              </a:rPr>
              <a:t>Website</a:t>
            </a:r>
          </a:p>
          <a:p>
            <a:pPr marL="742950" lvl="1" indent="-285750">
              <a:buFont typeface="Arial" panose="020B0604020202020204" pitchFamily="34" charset="0"/>
              <a:buChar char="•"/>
            </a:pPr>
            <a:r>
              <a:rPr lang="en-US" sz="2200">
                <a:latin typeface="Arial" panose="020B0604020202020204" pitchFamily="34" charset="0"/>
                <a:cs typeface="Arial" panose="020B0604020202020204" pitchFamily="34" charset="0"/>
              </a:rPr>
              <a:t>Customer Service </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23152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49F-1BBE-4160-A5FF-E33CD7DF81D8}"/>
              </a:ext>
            </a:extLst>
          </p:cNvPr>
          <p:cNvSpPr>
            <a:spLocks noGrp="1"/>
          </p:cNvSpPr>
          <p:nvPr>
            <p:ph type="title"/>
          </p:nvPr>
        </p:nvSpPr>
        <p:spPr>
          <a:xfrm>
            <a:off x="838200" y="574429"/>
            <a:ext cx="10515600" cy="757130"/>
          </a:xfrm>
        </p:spPr>
        <p:txBody>
          <a:bodyPr/>
          <a:lstStyle/>
          <a:p>
            <a:r>
              <a:rPr lang="en-US" sz="4800"/>
              <a:t>Billing Notification</a:t>
            </a:r>
          </a:p>
        </p:txBody>
      </p:sp>
      <p:sp>
        <p:nvSpPr>
          <p:cNvPr id="3" name="Content Placeholder 2">
            <a:extLst>
              <a:ext uri="{FF2B5EF4-FFF2-40B4-BE49-F238E27FC236}">
                <a16:creationId xmlns:a16="http://schemas.microsoft.com/office/drawing/2014/main" id="{54A32AB0-2BCE-42D7-9C05-A3899419CCB5}"/>
              </a:ext>
            </a:extLst>
          </p:cNvPr>
          <p:cNvSpPr>
            <a:spLocks noGrp="1"/>
          </p:cNvSpPr>
          <p:nvPr>
            <p:ph idx="1"/>
          </p:nvPr>
        </p:nvSpPr>
        <p:spPr/>
        <p:txBody>
          <a:bodyPr vert="horz" lIns="91440" tIns="45720" rIns="91440" bIns="45720" rtlCol="0" anchor="t">
            <a:normAutofit lnSpcReduction="10000"/>
          </a:bodyPr>
          <a:lstStyle/>
          <a:p>
            <a:pPr marL="342265" lvl="1"/>
            <a:r>
              <a:rPr lang="en-US">
                <a:latin typeface="Arial"/>
                <a:cs typeface="Arial"/>
              </a:rPr>
              <a:t>Notifications are generated from Epic to advise a patient of changes in their billing process:</a:t>
            </a:r>
          </a:p>
          <a:p>
            <a:pPr marL="342265" lvl="1"/>
            <a:endParaRPr lang="en-US"/>
          </a:p>
          <a:p>
            <a:pPr marL="799465" lvl="1" indent="-342900">
              <a:buFont typeface="Arial"/>
              <a:buChar char="•"/>
            </a:pPr>
            <a:r>
              <a:rPr lang="en-US">
                <a:latin typeface="Arial"/>
                <a:cs typeface="Arial"/>
              </a:rPr>
              <a:t>New balance – when an initial balance becomes guarantor responsibility</a:t>
            </a:r>
          </a:p>
          <a:p>
            <a:pPr marL="799465" lvl="1" indent="-342900">
              <a:buFont typeface="Arial"/>
              <a:buChar char="•"/>
            </a:pPr>
            <a:r>
              <a:rPr lang="en-US">
                <a:latin typeface="Arial"/>
                <a:cs typeface="Arial"/>
              </a:rPr>
              <a:t>Balance Updates - when a guarantor’s balance increases or decreases</a:t>
            </a:r>
          </a:p>
          <a:p>
            <a:pPr marL="799465" lvl="1" indent="-342900">
              <a:buFont typeface="Arial"/>
              <a:buChar char="•"/>
            </a:pPr>
            <a:r>
              <a:rPr lang="en-US">
                <a:latin typeface="Arial"/>
                <a:cs typeface="Arial"/>
              </a:rPr>
              <a:t>Statement</a:t>
            </a:r>
          </a:p>
          <a:p>
            <a:pPr marL="799465" lvl="1" indent="-342900">
              <a:buFont typeface="Arial"/>
              <a:buChar char="•"/>
            </a:pPr>
            <a:r>
              <a:rPr lang="en-US">
                <a:latin typeface="Arial"/>
                <a:cs typeface="Arial"/>
              </a:rPr>
              <a:t>Hospital Account Detail Bill</a:t>
            </a:r>
          </a:p>
          <a:p>
            <a:pPr marL="799465" lvl="1" indent="-342900">
              <a:buFont typeface="Arial"/>
              <a:buChar char="•"/>
            </a:pPr>
            <a:r>
              <a:rPr lang="en-US">
                <a:latin typeface="Arial"/>
                <a:cs typeface="Arial"/>
              </a:rPr>
              <a:t>Guarantor Account Detail Bill</a:t>
            </a:r>
          </a:p>
          <a:p>
            <a:pPr marL="799465" lvl="1" indent="-342900">
              <a:buFont typeface="Arial"/>
              <a:buChar char="•"/>
            </a:pPr>
            <a:r>
              <a:rPr lang="en-US">
                <a:latin typeface="Arial"/>
                <a:cs typeface="Arial"/>
              </a:rPr>
              <a:t>Payment Processed</a:t>
            </a:r>
          </a:p>
          <a:p>
            <a:pPr marL="799465" lvl="1" indent="-342900">
              <a:buFont typeface="Arial"/>
              <a:buChar char="•"/>
            </a:pPr>
            <a:r>
              <a:rPr lang="en-US">
                <a:latin typeface="Arial"/>
                <a:cs typeface="Arial"/>
              </a:rPr>
              <a:t>New Estimate</a:t>
            </a:r>
          </a:p>
          <a:p>
            <a:pPr marL="456565" lvl="1">
              <a:buFont typeface="Arial"/>
              <a:buChar char="•"/>
            </a:pPr>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80172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1D55A-8ED2-4B04-95A8-BB481DA7A319}"/>
              </a:ext>
            </a:extLst>
          </p:cNvPr>
          <p:cNvSpPr>
            <a:spLocks noGrp="1"/>
          </p:cNvSpPr>
          <p:nvPr>
            <p:ph idx="1"/>
          </p:nvPr>
        </p:nvSpPr>
        <p:spPr>
          <a:xfrm>
            <a:off x="838200" y="1698770"/>
            <a:ext cx="10515600" cy="4762356"/>
          </a:xfrm>
        </p:spPr>
        <p:txBody>
          <a:bodyPr vert="horz" lIns="91440" tIns="45720" rIns="91440" bIns="45720" rtlCol="0" anchor="t">
            <a:normAutofit/>
          </a:bodyPr>
          <a:lstStyle/>
          <a:p>
            <a:pPr marL="178453"/>
            <a:r>
              <a:rPr lang="en-US" sz="2400">
                <a:solidFill>
                  <a:schemeClr val="tx1"/>
                </a:solidFill>
                <a:latin typeface="Arial"/>
                <a:cs typeface="Arial"/>
              </a:rPr>
              <a:t>Messages generate (via e-mail and text) at different times:</a:t>
            </a:r>
          </a:p>
          <a:p>
            <a:pPr marL="521353" indent="-342900">
              <a:buFont typeface="Arial" panose="020B0604020202020204" pitchFamily="34" charset="0"/>
              <a:buChar char="•"/>
            </a:pPr>
            <a:r>
              <a:rPr lang="en-US" sz="2400">
                <a:solidFill>
                  <a:schemeClr val="tx1"/>
                </a:solidFill>
                <a:latin typeface="Arial"/>
                <a:cs typeface="Arial"/>
              </a:rPr>
              <a:t>New balances – message sent the morning after an initial balance becomes guarantor responsibility.  </a:t>
            </a:r>
          </a:p>
          <a:p>
            <a:pPr marL="978531" lvl="1" indent="-342900">
              <a:buFont typeface="Arial" panose="020B0604020202020204" pitchFamily="34" charset="0"/>
              <a:buChar char="•"/>
            </a:pPr>
            <a:r>
              <a:rPr lang="en-US" sz="2000">
                <a:solidFill>
                  <a:schemeClr val="tx1"/>
                </a:solidFill>
                <a:latin typeface="Arial"/>
                <a:cs typeface="Arial"/>
              </a:rPr>
              <a:t>Guarantors will only receive balance increased messages once every seven days.  </a:t>
            </a:r>
          </a:p>
          <a:p>
            <a:pPr marL="978531" lvl="1" indent="-342900">
              <a:buFont typeface="Arial" panose="020B0604020202020204" pitchFamily="34" charset="0"/>
              <a:buChar char="•"/>
            </a:pPr>
            <a:r>
              <a:rPr lang="en-US" sz="2000">
                <a:solidFill>
                  <a:schemeClr val="tx1"/>
                </a:solidFill>
                <a:latin typeface="Arial"/>
                <a:cs typeface="Arial"/>
              </a:rPr>
              <a:t>Balance decreased messages will go out immediately.</a:t>
            </a:r>
          </a:p>
          <a:p>
            <a:pPr marL="635653" indent="-457200">
              <a:buFont typeface="Arial" panose="020B0604020202020204" pitchFamily="34" charset="0"/>
              <a:buChar char="•"/>
            </a:pPr>
            <a:r>
              <a:rPr lang="en-US" sz="2400">
                <a:solidFill>
                  <a:schemeClr val="tx1"/>
                </a:solidFill>
                <a:latin typeface="Arial"/>
                <a:cs typeface="Arial"/>
              </a:rPr>
              <a:t>Payment Processed – generates after the payment has posted. Occurs immediately.</a:t>
            </a:r>
          </a:p>
          <a:p>
            <a:pPr marL="521353" indent="-342900">
              <a:buFont typeface="Arial" panose="020B0604020202020204" pitchFamily="34" charset="0"/>
              <a:buChar char="•"/>
            </a:pPr>
            <a:r>
              <a:rPr lang="en-US" sz="2400">
                <a:solidFill>
                  <a:schemeClr val="tx1"/>
                </a:solidFill>
                <a:latin typeface="Arial"/>
                <a:cs typeface="Arial"/>
              </a:rPr>
              <a:t>New Detail Bill (HAR or Guarantor) – message sent immediately after the detail bill is generated. </a:t>
            </a:r>
          </a:p>
          <a:p>
            <a:pPr marL="521353" indent="-342900">
              <a:buFont typeface="Arial" panose="020B0604020202020204" pitchFamily="34" charset="0"/>
              <a:buChar char="•"/>
            </a:pPr>
            <a:r>
              <a:rPr lang="en-US" sz="2400">
                <a:solidFill>
                  <a:schemeClr val="tx1"/>
                </a:solidFill>
                <a:latin typeface="Arial"/>
                <a:cs typeface="Arial"/>
              </a:rPr>
              <a:t>New Billing Letter – message sent after the letter is generated. </a:t>
            </a:r>
          </a:p>
          <a:p>
            <a:pPr marL="521353" indent="-342900">
              <a:buFont typeface="Arial" panose="020B0604020202020204" pitchFamily="34" charset="0"/>
              <a:buChar char="•"/>
            </a:pPr>
            <a:r>
              <a:rPr lang="en-US" sz="2400">
                <a:solidFill>
                  <a:schemeClr val="tx1"/>
                </a:solidFill>
                <a:latin typeface="Arial"/>
                <a:cs typeface="Arial"/>
              </a:rPr>
              <a:t>New Estimate – generates immediately after estimate is finalized. </a:t>
            </a:r>
            <a:endParaRPr lang="en-US" sz="1600">
              <a:solidFill>
                <a:schemeClr val="tx1"/>
              </a:solidFill>
              <a:latin typeface="Arial"/>
              <a:cs typeface="Arial"/>
            </a:endParaRPr>
          </a:p>
          <a:p>
            <a:pPr marL="635000" lvl="1" indent="-170815"/>
            <a:endParaRPr lang="en-US" sz="1600">
              <a:solidFill>
                <a:schemeClr val="tx1"/>
              </a:solidFill>
              <a:highlight>
                <a:srgbClr val="FFFF00"/>
              </a:highlight>
              <a:latin typeface="Arial"/>
              <a:cs typeface="Arial"/>
            </a:endParaRPr>
          </a:p>
          <a:p>
            <a:pPr marL="521352" lvl="1"/>
            <a:endParaRPr lang="en-US" sz="1900">
              <a:solidFill>
                <a:schemeClr val="tx1"/>
              </a:solidFill>
            </a:endParaRPr>
          </a:p>
        </p:txBody>
      </p:sp>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a:xfrm>
            <a:off x="838200" y="574429"/>
            <a:ext cx="10515600" cy="757130"/>
          </a:xfrm>
        </p:spPr>
        <p:txBody>
          <a:bodyPr/>
          <a:lstStyle/>
          <a:p>
            <a:r>
              <a:rPr lang="en-US" sz="4800">
                <a:latin typeface="Arial"/>
                <a:cs typeface="Arial"/>
              </a:rPr>
              <a:t>How Are They Generated?</a:t>
            </a:r>
          </a:p>
        </p:txBody>
      </p:sp>
    </p:spTree>
    <p:extLst>
      <p:ext uri="{BB962C8B-B14F-4D97-AF65-F5344CB8AC3E}">
        <p14:creationId xmlns:p14="http://schemas.microsoft.com/office/powerpoint/2010/main" val="378597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1D55A-8ED2-4B04-95A8-BB481DA7A319}"/>
              </a:ext>
            </a:extLst>
          </p:cNvPr>
          <p:cNvSpPr>
            <a:spLocks noGrp="1"/>
          </p:cNvSpPr>
          <p:nvPr>
            <p:ph idx="1"/>
          </p:nvPr>
        </p:nvSpPr>
        <p:spPr>
          <a:xfrm>
            <a:off x="0" y="1819830"/>
            <a:ext cx="5291091" cy="5407467"/>
          </a:xfrm>
        </p:spPr>
        <p:txBody>
          <a:bodyPr vert="horz" lIns="91440" tIns="45720" rIns="91440" bIns="45720" rtlCol="0" anchor="t">
            <a:normAutofit/>
          </a:bodyPr>
          <a:lstStyle/>
          <a:p>
            <a:pPr marL="635000" lvl="1" indent="-170815"/>
            <a:r>
              <a:rPr lang="en-US">
                <a:solidFill>
                  <a:schemeClr val="tx1"/>
                </a:solidFill>
                <a:latin typeface="Arial"/>
                <a:cs typeface="Arial"/>
              </a:rPr>
              <a:t>Patients should be able to:</a:t>
            </a:r>
          </a:p>
          <a:p>
            <a:pPr marL="807085" lvl="1" indent="-342900">
              <a:buFont typeface="Arial" panose="020B0604020202020204" pitchFamily="34" charset="0"/>
              <a:buChar char="•"/>
            </a:pPr>
            <a:r>
              <a:rPr lang="en-US">
                <a:solidFill>
                  <a:schemeClr val="tx1"/>
                </a:solidFill>
                <a:latin typeface="Arial"/>
                <a:cs typeface="Arial"/>
              </a:rPr>
              <a:t>Determine which notifications they would like to receive, </a:t>
            </a:r>
          </a:p>
          <a:p>
            <a:pPr marL="807085" lvl="1" indent="-342900">
              <a:buFont typeface="Arial" panose="020B0604020202020204" pitchFamily="34" charset="0"/>
              <a:buChar char="•"/>
            </a:pPr>
            <a:r>
              <a:rPr lang="en-US">
                <a:solidFill>
                  <a:schemeClr val="tx1"/>
                </a:solidFill>
                <a:latin typeface="Arial"/>
                <a:cs typeface="Arial"/>
              </a:rPr>
              <a:t>Discontinue notices </a:t>
            </a:r>
          </a:p>
          <a:p>
            <a:pPr marL="807085" lvl="1" indent="-342900">
              <a:buFont typeface="Arial" panose="020B0604020202020204" pitchFamily="34" charset="0"/>
              <a:buChar char="•"/>
            </a:pPr>
            <a:r>
              <a:rPr lang="en-US">
                <a:solidFill>
                  <a:schemeClr val="tx1"/>
                </a:solidFill>
                <a:latin typeface="Arial"/>
                <a:cs typeface="Arial"/>
              </a:rPr>
              <a:t>Chose the communication method – text or email. </a:t>
            </a:r>
            <a:endParaRPr lang="en-US">
              <a:solidFill>
                <a:schemeClr val="tx1"/>
              </a:solidFill>
            </a:endParaRPr>
          </a:p>
        </p:txBody>
      </p:sp>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a:xfrm>
            <a:off x="838200" y="616907"/>
            <a:ext cx="10515600" cy="757130"/>
          </a:xfrm>
        </p:spPr>
        <p:txBody>
          <a:bodyPr/>
          <a:lstStyle/>
          <a:p>
            <a:r>
              <a:rPr lang="en-US" sz="4800"/>
              <a:t>Consumer Control</a:t>
            </a:r>
          </a:p>
        </p:txBody>
      </p:sp>
      <p:pic>
        <p:nvPicPr>
          <p:cNvPr id="7" name="Picture 6">
            <a:extLst>
              <a:ext uri="{FF2B5EF4-FFF2-40B4-BE49-F238E27FC236}">
                <a16:creationId xmlns:a16="http://schemas.microsoft.com/office/drawing/2014/main" id="{00DE0786-A097-4860-8136-F40A35832B0E}"/>
              </a:ext>
            </a:extLst>
          </p:cNvPr>
          <p:cNvPicPr>
            <a:picLocks noChangeAspect="1"/>
          </p:cNvPicPr>
          <p:nvPr/>
        </p:nvPicPr>
        <p:blipFill>
          <a:blip r:embed="rId3"/>
          <a:stretch>
            <a:fillRect/>
          </a:stretch>
        </p:blipFill>
        <p:spPr>
          <a:xfrm>
            <a:off x="5432232" y="1819830"/>
            <a:ext cx="6401500" cy="4376783"/>
          </a:xfrm>
          <a:prstGeom prst="rect">
            <a:avLst/>
          </a:prstGeom>
        </p:spPr>
      </p:pic>
      <p:pic>
        <p:nvPicPr>
          <p:cNvPr id="4" name="Picture 3">
            <a:extLst>
              <a:ext uri="{FF2B5EF4-FFF2-40B4-BE49-F238E27FC236}">
                <a16:creationId xmlns:a16="http://schemas.microsoft.com/office/drawing/2014/main" id="{6A24E2EC-3644-6156-FE63-420E8E28E7E5}"/>
              </a:ext>
            </a:extLst>
          </p:cNvPr>
          <p:cNvPicPr>
            <a:picLocks noChangeAspect="1"/>
          </p:cNvPicPr>
          <p:nvPr/>
        </p:nvPicPr>
        <p:blipFill>
          <a:blip r:embed="rId4"/>
          <a:stretch>
            <a:fillRect/>
          </a:stretch>
        </p:blipFill>
        <p:spPr>
          <a:xfrm>
            <a:off x="1584742" y="4523563"/>
            <a:ext cx="2121606" cy="2121606"/>
          </a:xfrm>
          <a:prstGeom prst="rect">
            <a:avLst/>
          </a:prstGeom>
        </p:spPr>
      </p:pic>
    </p:spTree>
    <p:extLst>
      <p:ext uri="{BB962C8B-B14F-4D97-AF65-F5344CB8AC3E}">
        <p14:creationId xmlns:p14="http://schemas.microsoft.com/office/powerpoint/2010/main" val="188003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6989C-1473-D181-C284-6672D0FD0446}"/>
              </a:ext>
            </a:extLst>
          </p:cNvPr>
          <p:cNvSpPr>
            <a:spLocks noGrp="1"/>
          </p:cNvSpPr>
          <p:nvPr>
            <p:ph idx="1"/>
          </p:nvPr>
        </p:nvSpPr>
        <p:spPr>
          <a:xfrm>
            <a:off x="2139519" y="3879214"/>
            <a:ext cx="10052481" cy="2245074"/>
          </a:xfrm>
        </p:spPr>
        <p:txBody>
          <a:bodyPr vert="horz" lIns="121920" tIns="60960" rIns="121920" bIns="60960" rtlCol="0" anchor="t">
            <a:normAutofit/>
          </a:bodyPr>
          <a:lstStyle/>
          <a:p>
            <a:r>
              <a:rPr lang="en-US" sz="1400" b="1">
                <a:latin typeface="Calibri" panose="020F0502020204030204" pitchFamily="34" charset="0"/>
                <a:cs typeface="Calibri" panose="020F0502020204030204" pitchFamily="34" charset="0"/>
              </a:rPr>
              <a:t>Chris Johnson - </a:t>
            </a:r>
            <a:r>
              <a:rPr lang="en-US" sz="1400">
                <a:solidFill>
                  <a:srgbClr val="000000"/>
                </a:solidFill>
                <a:latin typeface="+mn-lt"/>
                <a:cs typeface="+mn-cs"/>
              </a:rPr>
              <a:t>has been employed in the healthcare finance field for more than 30 years. During this time Chris has worked in multiple environments including sole community providers, an academic medical center and in integrated healthcare delivery system. He is employed by Advocate Health in Charlotte as Vice President Patient Accounts Services – Vendor Management.  In his current role, Chris oversees Customer Service, Self-Pay AR and Vendor Management. </a:t>
            </a:r>
          </a:p>
          <a:p>
            <a:r>
              <a:rPr lang="en-US" sz="1400">
                <a:solidFill>
                  <a:srgbClr val="000000"/>
                </a:solidFill>
                <a:latin typeface="+mn-lt"/>
                <a:cs typeface="+mn-cs"/>
              </a:rPr>
              <a:t>Chris is a Fellow in the Healthcare Financial Management Association and an active member of the North Carolina Chapter of HFMA where he has served in numerous leadership positions including Chapter President. Chris has also worked with National HFMA on the Board of Examiners, National Advisory Council, Regional Executive for Region IV, and the Chapter Advancement Team. In 2017 Chris was awarded the Fredrick C. Morgan Award, National HFMA’s highest member award for outstanding service and achievement.  Chris received his Bachelor’s degree in Business Administration from Montreat College in Black Mountain, North Carolina, and is certified in Epic Resolute Hospital Billing and Single Billing Office Administration. </a:t>
            </a:r>
          </a:p>
        </p:txBody>
      </p:sp>
      <p:sp>
        <p:nvSpPr>
          <p:cNvPr id="3" name="Title 2">
            <a:extLst>
              <a:ext uri="{FF2B5EF4-FFF2-40B4-BE49-F238E27FC236}">
                <a16:creationId xmlns:a16="http://schemas.microsoft.com/office/drawing/2014/main" id="{DA7B21D6-EDCD-628A-90C1-42EC7F904C1F}"/>
              </a:ext>
            </a:extLst>
          </p:cNvPr>
          <p:cNvSpPr>
            <a:spLocks noGrp="1"/>
          </p:cNvSpPr>
          <p:nvPr>
            <p:ph type="title"/>
          </p:nvPr>
        </p:nvSpPr>
        <p:spPr>
          <a:xfrm>
            <a:off x="735824" y="770199"/>
            <a:ext cx="10515600" cy="830933"/>
          </a:xfrm>
        </p:spPr>
        <p:txBody>
          <a:bodyPr/>
          <a:lstStyle/>
          <a:p>
            <a:r>
              <a:rPr lang="en-US">
                <a:latin typeface="Arial"/>
                <a:cs typeface="Arial"/>
              </a:rPr>
              <a:t>Meet The Speakers</a:t>
            </a:r>
            <a:endParaRPr lang="en-US"/>
          </a:p>
        </p:txBody>
      </p:sp>
      <p:sp>
        <p:nvSpPr>
          <p:cNvPr id="4" name="Slide Number Placeholder 3">
            <a:extLst>
              <a:ext uri="{FF2B5EF4-FFF2-40B4-BE49-F238E27FC236}">
                <a16:creationId xmlns:a16="http://schemas.microsoft.com/office/drawing/2014/main" id="{D4A28499-DB6B-5D0A-B395-D43EF7240A69}"/>
              </a:ext>
            </a:extLst>
          </p:cNvPr>
          <p:cNvSpPr>
            <a:spLocks noGrp="1"/>
          </p:cNvSpPr>
          <p:nvPr>
            <p:ph type="sldNum" sz="quarter" idx="12"/>
          </p:nvPr>
        </p:nvSpPr>
        <p:spPr>
          <a:xfrm>
            <a:off x="4724400" y="8741231"/>
            <a:ext cx="2743200" cy="307824"/>
          </a:xfrm>
          <a:prstGeom prst="rect">
            <a:avLst/>
          </a:prstGeom>
        </p:spPr>
        <p:txBody>
          <a:bodyPr/>
          <a:lstStyle>
            <a:defPPr>
              <a:defRPr lang="en-US"/>
            </a:defPPr>
            <a:lvl1pPr marL="0" algn="ctr" defTabSz="1219170" rtl="0" eaLnBrk="1" latinLnBrk="0" hangingPunct="1">
              <a:defRPr sz="12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x_Picture 1">
            <a:extLst>
              <a:ext uri="{FF2B5EF4-FFF2-40B4-BE49-F238E27FC236}">
                <a16:creationId xmlns:a16="http://schemas.microsoft.com/office/drawing/2014/main" id="{3AEC4C33-D7C3-657B-3CF9-BC423B842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24" y="1816656"/>
            <a:ext cx="12001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3EA9F8-9986-27C8-671E-D1B4F0E9F413}"/>
              </a:ext>
            </a:extLst>
          </p:cNvPr>
          <p:cNvSpPr txBox="1"/>
          <p:nvPr/>
        </p:nvSpPr>
        <p:spPr>
          <a:xfrm>
            <a:off x="2139519" y="1773675"/>
            <a:ext cx="10052481" cy="1600438"/>
          </a:xfrm>
          <a:prstGeom prst="rect">
            <a:avLst/>
          </a:prstGeom>
          <a:noFill/>
        </p:spPr>
        <p:txBody>
          <a:bodyPr wrap="square">
            <a:spAutoFit/>
          </a:bodyPr>
          <a:lstStyle/>
          <a:p>
            <a:pPr marL="0" marR="0">
              <a:spcBef>
                <a:spcPts val="0"/>
              </a:spcBef>
              <a:spcAft>
                <a:spcPts val="0"/>
              </a:spcAft>
            </a:pPr>
            <a:r>
              <a:rPr lang="en-US" sz="1400" b="1">
                <a:solidFill>
                  <a:srgbClr val="000000"/>
                </a:solidFill>
                <a:effectLst/>
                <a:ea typeface="Aptos" panose="020B0004020202020204" pitchFamily="34" charset="0"/>
              </a:rPr>
              <a:t>Jonathan Johnson - </a:t>
            </a:r>
            <a:r>
              <a:rPr lang="en-US" sz="1400">
                <a:solidFill>
                  <a:srgbClr val="000000"/>
                </a:solidFill>
                <a:effectLst/>
                <a:ea typeface="Aptos" panose="020B0004020202020204" pitchFamily="34" charset="0"/>
              </a:rPr>
              <a:t>currently serves as the leader of the Enterprise Pre-Arrival teams for Advocate Health. In this role he is </a:t>
            </a:r>
            <a:r>
              <a:rPr lang="en-US" sz="1400" err="1">
                <a:solidFill>
                  <a:srgbClr val="000000"/>
                </a:solidFill>
                <a:effectLst/>
                <a:ea typeface="Aptos" panose="020B0004020202020204" pitchFamily="34" charset="0"/>
              </a:rPr>
              <a:t>responsbile</a:t>
            </a:r>
            <a:r>
              <a:rPr lang="en-US" sz="1400">
                <a:solidFill>
                  <a:srgbClr val="000000"/>
                </a:solidFill>
                <a:effectLst/>
                <a:ea typeface="Aptos" panose="020B0004020202020204" pitchFamily="34" charset="0"/>
              </a:rPr>
              <a:t> for the pre-service functions for hospital-based encounters, revenue cycle scheduling, and policies and procedures for all of patient access. Jonathan is the operational leader responsible for the Epic estimator for all encounters. </a:t>
            </a:r>
            <a:endParaRPr lang="en-US" sz="1400">
              <a:effectLst/>
              <a:ea typeface="Aptos" panose="020B0004020202020204" pitchFamily="34" charset="0"/>
            </a:endParaRPr>
          </a:p>
          <a:p>
            <a:pPr marL="0" marR="0">
              <a:spcBef>
                <a:spcPts val="0"/>
              </a:spcBef>
              <a:spcAft>
                <a:spcPts val="0"/>
              </a:spcAft>
            </a:pPr>
            <a:r>
              <a:rPr lang="en-US" sz="1400">
                <a:solidFill>
                  <a:srgbClr val="000000"/>
                </a:solidFill>
                <a:effectLst/>
                <a:ea typeface="Aptos" panose="020B0004020202020204" pitchFamily="34" charset="0"/>
              </a:rPr>
              <a:t> </a:t>
            </a:r>
            <a:endParaRPr lang="en-US" sz="1400">
              <a:effectLst/>
              <a:ea typeface="Aptos" panose="020B0004020202020204" pitchFamily="34" charset="0"/>
            </a:endParaRPr>
          </a:p>
          <a:p>
            <a:pPr marL="0" marR="0">
              <a:spcBef>
                <a:spcPts val="0"/>
              </a:spcBef>
              <a:spcAft>
                <a:spcPts val="0"/>
              </a:spcAft>
            </a:pPr>
            <a:r>
              <a:rPr lang="en-US" sz="1400">
                <a:solidFill>
                  <a:srgbClr val="000000"/>
                </a:solidFill>
                <a:effectLst/>
                <a:ea typeface="Aptos" panose="020B0004020202020204" pitchFamily="34" charset="0"/>
              </a:rPr>
              <a:t>Prior to his current role Jonathan was the patient access Director for the Western Division. In addition to his facility responsibilities, he led the patient access analytics teams and Epic optimization projects. Highlights of that work include implementing ED self-registration, e-check for hospital-based encounters, daily teammate scorecards, monthly facility scorecards, and mobile printing in the ED. </a:t>
            </a:r>
            <a:endParaRPr lang="en-US" sz="1400">
              <a:effectLst/>
              <a:ea typeface="Aptos" panose="020B0004020202020204" pitchFamily="34" charset="0"/>
            </a:endParaRPr>
          </a:p>
        </p:txBody>
      </p:sp>
      <p:pic>
        <p:nvPicPr>
          <p:cNvPr id="8" name="Picture 7" descr="A person in a suit and tie&#10;&#10;Description automatically generated">
            <a:extLst>
              <a:ext uri="{FF2B5EF4-FFF2-40B4-BE49-F238E27FC236}">
                <a16:creationId xmlns:a16="http://schemas.microsoft.com/office/drawing/2014/main" id="{1E0AD52C-CBF5-980C-26D8-025293842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9" y="3942662"/>
            <a:ext cx="1290235" cy="1815882"/>
          </a:xfrm>
          <a:prstGeom prst="rect">
            <a:avLst/>
          </a:prstGeom>
        </p:spPr>
      </p:pic>
    </p:spTree>
    <p:extLst>
      <p:ext uri="{BB962C8B-B14F-4D97-AF65-F5344CB8AC3E}">
        <p14:creationId xmlns:p14="http://schemas.microsoft.com/office/powerpoint/2010/main" val="92859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240F-EB93-988D-3138-BF8AFBAA765F}"/>
              </a:ext>
            </a:extLst>
          </p:cNvPr>
          <p:cNvSpPr>
            <a:spLocks noGrp="1"/>
          </p:cNvSpPr>
          <p:nvPr>
            <p:ph type="title"/>
          </p:nvPr>
        </p:nvSpPr>
        <p:spPr>
          <a:xfrm>
            <a:off x="838200" y="574429"/>
            <a:ext cx="10515600" cy="757130"/>
          </a:xfrm>
        </p:spPr>
        <p:txBody>
          <a:bodyPr/>
          <a:lstStyle/>
          <a:p>
            <a:r>
              <a:rPr lang="en-US" sz="4800"/>
              <a:t>What Can We Learn From Others</a:t>
            </a:r>
          </a:p>
        </p:txBody>
      </p:sp>
      <p:sp>
        <p:nvSpPr>
          <p:cNvPr id="14" name="AutoShape 3">
            <a:extLst>
              <a:ext uri="{FF2B5EF4-FFF2-40B4-BE49-F238E27FC236}">
                <a16:creationId xmlns:a16="http://schemas.microsoft.com/office/drawing/2014/main" id="{076DB65A-F852-A0D9-9242-89D0C5C8387F}"/>
              </a:ext>
            </a:extLst>
          </p:cNvPr>
          <p:cNvSpPr>
            <a:spLocks noChangeAspect="1" noChangeArrowheads="1"/>
          </p:cNvSpPr>
          <p:nvPr/>
        </p:nvSpPr>
        <p:spPr bwMode="auto">
          <a:xfrm>
            <a:off x="127000" y="503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4">
            <a:extLst>
              <a:ext uri="{FF2B5EF4-FFF2-40B4-BE49-F238E27FC236}">
                <a16:creationId xmlns:a16="http://schemas.microsoft.com/office/drawing/2014/main" id="{DD909EB5-CDAD-B54A-0783-82935A698A40}"/>
              </a:ext>
            </a:extLst>
          </p:cNvPr>
          <p:cNvSpPr>
            <a:spLocks noChangeArrowheads="1"/>
          </p:cNvSpPr>
          <p:nvPr/>
        </p:nvSpPr>
        <p:spPr bwMode="auto">
          <a:xfrm>
            <a:off x="3854388" y="32418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Wells Fargo's ATMs Know You Better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AutoShape 6">
            <a:extLst>
              <a:ext uri="{FF2B5EF4-FFF2-40B4-BE49-F238E27FC236}">
                <a16:creationId xmlns:a16="http://schemas.microsoft.com/office/drawing/2014/main" id="{BA91FDD8-8A1A-B748-7411-8B717AA80814}"/>
              </a:ext>
            </a:extLst>
          </p:cNvPr>
          <p:cNvSpPr>
            <a:spLocks noChangeAspect="1" noChangeArrowheads="1"/>
          </p:cNvSpPr>
          <p:nvPr/>
        </p:nvSpPr>
        <p:spPr bwMode="auto">
          <a:xfrm>
            <a:off x="279400" y="655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5583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1717184"/>
            <a:ext cx="10515600" cy="2751522"/>
          </a:xfrm>
        </p:spPr>
        <p:txBody>
          <a:bodyPr/>
          <a:lstStyle/>
          <a:p>
            <a:pPr algn="ctr"/>
            <a:r>
              <a:rPr lang="en-US" sz="4800">
                <a:latin typeface="Arial"/>
                <a:cs typeface="Arial"/>
              </a:rPr>
              <a:t>What Consumers Want Now:</a:t>
            </a:r>
            <a:br>
              <a:rPr lang="en-US" sz="4800">
                <a:latin typeface="Arial"/>
                <a:cs typeface="Arial"/>
              </a:rPr>
            </a:br>
            <a:br>
              <a:rPr lang="en-US" sz="4800"/>
            </a:br>
            <a:r>
              <a:rPr lang="en-US" sz="4800">
                <a:latin typeface="Arial"/>
                <a:cs typeface="Arial"/>
              </a:rPr>
              <a:t>Convenient ways to pay their outstanding balance</a:t>
            </a:r>
            <a:endParaRPr lang="en-US" sz="4800"/>
          </a:p>
        </p:txBody>
      </p:sp>
    </p:spTree>
    <p:extLst>
      <p:ext uri="{BB962C8B-B14F-4D97-AF65-F5344CB8AC3E}">
        <p14:creationId xmlns:p14="http://schemas.microsoft.com/office/powerpoint/2010/main" val="191526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Pre-Arrival</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p:txBody>
          <a:bodyPr vert="horz" lIns="91440" tIns="45720" rIns="91440" bIns="45720" rtlCol="0" anchor="t">
            <a:normAutofit/>
          </a:bodyPr>
          <a:lstStyle/>
          <a:p>
            <a:r>
              <a:rPr lang="en-US">
                <a:latin typeface="Arial"/>
                <a:cs typeface="Arial"/>
              </a:rPr>
              <a:t>Pre-Arrival</a:t>
            </a:r>
          </a:p>
          <a:p>
            <a:pPr marL="913765" lvl="1" indent="-457200">
              <a:buFont typeface="Arial"/>
              <a:buChar char="•"/>
            </a:pPr>
            <a:r>
              <a:rPr lang="en-US">
                <a:latin typeface="Arial"/>
                <a:cs typeface="Arial"/>
              </a:rPr>
              <a:t>Pay in MyChart from the estimate notification</a:t>
            </a:r>
          </a:p>
          <a:p>
            <a:pPr marL="913765" lvl="1" indent="-457200">
              <a:buFont typeface="Arial"/>
              <a:buChar char="•"/>
            </a:pPr>
            <a:r>
              <a:rPr lang="en-US">
                <a:latin typeface="Arial"/>
                <a:cs typeface="Arial"/>
              </a:rPr>
              <a:t>Pay our patient advance payment team when they call you</a:t>
            </a:r>
            <a:endParaRPr lang="en-US"/>
          </a:p>
          <a:p>
            <a:pPr marL="913765" lvl="1" indent="-457200">
              <a:buFont typeface="Arial"/>
              <a:buChar char="•"/>
            </a:pPr>
            <a:r>
              <a:rPr lang="en-US">
                <a:latin typeface="Arial"/>
                <a:cs typeface="Arial"/>
              </a:rPr>
              <a:t>Pay via e-check in</a:t>
            </a:r>
          </a:p>
          <a:p>
            <a:pPr marL="913765" lvl="1" indent="-457200">
              <a:buFont typeface="Arial"/>
              <a:buChar char="•"/>
            </a:pPr>
            <a:r>
              <a:rPr lang="en-US">
                <a:latin typeface="Arial"/>
                <a:cs typeface="Arial"/>
              </a:rPr>
              <a:t>Pay at check-in with our kiosk or friendly staff</a:t>
            </a:r>
          </a:p>
          <a:p>
            <a:endParaRPr lang="en-US">
              <a:latin typeface="Arial"/>
              <a:cs typeface="Arial"/>
            </a:endParaRPr>
          </a:p>
          <a:p>
            <a:endParaRPr lang="en-US">
              <a:latin typeface="Arial"/>
              <a:cs typeface="Arial"/>
            </a:endParaRPr>
          </a:p>
        </p:txBody>
      </p:sp>
    </p:spTree>
    <p:extLst>
      <p:ext uri="{BB962C8B-B14F-4D97-AF65-F5344CB8AC3E}">
        <p14:creationId xmlns:p14="http://schemas.microsoft.com/office/powerpoint/2010/main" val="349492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DC46-A0A8-D736-39CE-333935284742}"/>
              </a:ext>
            </a:extLst>
          </p:cNvPr>
          <p:cNvSpPr>
            <a:spLocks noGrp="1"/>
          </p:cNvSpPr>
          <p:nvPr>
            <p:ph type="title"/>
          </p:nvPr>
        </p:nvSpPr>
        <p:spPr>
          <a:xfrm>
            <a:off x="838200" y="540379"/>
            <a:ext cx="10610850" cy="812530"/>
          </a:xfrm>
        </p:spPr>
        <p:txBody>
          <a:bodyPr/>
          <a:lstStyle/>
          <a:p>
            <a:r>
              <a:rPr lang="en-US" sz="5200">
                <a:latin typeface="Arial"/>
                <a:cs typeface="Arial"/>
              </a:rPr>
              <a:t>Pre-Arrival Payments at a Glance</a:t>
            </a:r>
            <a:endParaRPr lang="en-US" sz="5200"/>
          </a:p>
        </p:txBody>
      </p:sp>
      <p:sp>
        <p:nvSpPr>
          <p:cNvPr id="3" name="Content Placeholder 2">
            <a:extLst>
              <a:ext uri="{FF2B5EF4-FFF2-40B4-BE49-F238E27FC236}">
                <a16:creationId xmlns:a16="http://schemas.microsoft.com/office/drawing/2014/main" id="{07951C48-730B-4F2F-595D-C3BD54357E17}"/>
              </a:ext>
            </a:extLst>
          </p:cNvPr>
          <p:cNvSpPr>
            <a:spLocks noGrp="1"/>
          </p:cNvSpPr>
          <p:nvPr>
            <p:ph idx="1"/>
          </p:nvPr>
        </p:nvSpPr>
        <p:spPr/>
        <p:txBody>
          <a:bodyPr vert="horz" lIns="91440" tIns="45720" rIns="91440" bIns="45720" rtlCol="0" anchor="t">
            <a:normAutofit lnSpcReduction="10000"/>
          </a:bodyPr>
          <a:lstStyle/>
          <a:p>
            <a:pPr marL="457200" indent="-457200">
              <a:buFont typeface="Arial"/>
              <a:buChar char="•"/>
            </a:pPr>
            <a:r>
              <a:rPr lang="en-US">
                <a:latin typeface="Arial"/>
                <a:cs typeface="Arial"/>
              </a:rPr>
              <a:t>Advance patient payment team: 22 FTEs generating about $1.8 million a month in payments over the phone from outbound calls to patients</a:t>
            </a:r>
            <a:endParaRPr lang="en-US"/>
          </a:p>
          <a:p>
            <a:endParaRPr lang="en-US"/>
          </a:p>
          <a:p>
            <a:pPr marL="457200" indent="-457200">
              <a:buFont typeface="Arial"/>
              <a:buChar char="•"/>
            </a:pPr>
            <a:r>
              <a:rPr lang="en-US">
                <a:latin typeface="Arial"/>
                <a:cs typeface="Arial"/>
              </a:rPr>
              <a:t>E-check In: </a:t>
            </a:r>
          </a:p>
          <a:p>
            <a:pPr marL="913765" lvl="1" indent="-457200">
              <a:buFont typeface="Arial" panose="020B0604020202020204" pitchFamily="34" charset="0"/>
              <a:buChar char="•"/>
            </a:pPr>
            <a:r>
              <a:rPr lang="en-US">
                <a:latin typeface="Arial"/>
                <a:cs typeface="Arial"/>
              </a:rPr>
              <a:t>Offered to about 63% of our HB patients</a:t>
            </a:r>
          </a:p>
          <a:p>
            <a:pPr marL="913765" lvl="1" indent="-457200">
              <a:buFont typeface="Arial" panose="020B0604020202020204" pitchFamily="34" charset="0"/>
              <a:buChar char="•"/>
            </a:pPr>
            <a:r>
              <a:rPr lang="en-US">
                <a:latin typeface="Arial"/>
                <a:cs typeface="Arial"/>
              </a:rPr>
              <a:t>About 40% complete E-check in</a:t>
            </a:r>
          </a:p>
          <a:p>
            <a:pPr marL="913765" lvl="1" indent="-457200">
              <a:buFont typeface="Arial" panose="020B0604020202020204" pitchFamily="34" charset="0"/>
              <a:buChar char="•"/>
            </a:pPr>
            <a:r>
              <a:rPr lang="en-US">
                <a:latin typeface="Arial"/>
                <a:cs typeface="Arial"/>
              </a:rPr>
              <a:t>E-check in collects about 36% of the dollars requested from the patient</a:t>
            </a:r>
            <a:endParaRPr lang="en-US"/>
          </a:p>
          <a:p>
            <a:pPr marL="913765" lvl="1" indent="-457200">
              <a:buFont typeface="Arial" panose="020B0604020202020204" pitchFamily="34" charset="0"/>
              <a:buChar char="•"/>
            </a:pPr>
            <a:r>
              <a:rPr lang="en-US">
                <a:solidFill>
                  <a:srgbClr val="404040"/>
                </a:solidFill>
                <a:latin typeface="Arial"/>
                <a:cs typeface="Arial"/>
              </a:rPr>
              <a:t>E-check in collects some portion of the balance due on 68% of accounts</a:t>
            </a:r>
            <a:endParaRPr lang="en-US">
              <a:solidFill>
                <a:srgbClr val="404040"/>
              </a:solidFill>
            </a:endParaRPr>
          </a:p>
          <a:p>
            <a:endParaRPr lang="en-US">
              <a:solidFill>
                <a:srgbClr val="404040"/>
              </a:solidFill>
            </a:endParaRPr>
          </a:p>
          <a:p>
            <a:pPr>
              <a:lnSpc>
                <a:spcPct val="100000"/>
              </a:lnSpc>
              <a:spcBef>
                <a:spcPts val="0"/>
              </a:spcBef>
            </a:pPr>
            <a:endParaRPr lang="en-US" sz="1800">
              <a:solidFill>
                <a:srgbClr val="000000"/>
              </a:solidFill>
            </a:endParaRPr>
          </a:p>
        </p:txBody>
      </p:sp>
    </p:spTree>
    <p:extLst>
      <p:ext uri="{BB962C8B-B14F-4D97-AF65-F5344CB8AC3E}">
        <p14:creationId xmlns:p14="http://schemas.microsoft.com/office/powerpoint/2010/main" val="94602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Post Service</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p:txBody>
          <a:bodyPr vert="horz" lIns="91440" tIns="45720" rIns="91440" bIns="45720" rtlCol="0" anchor="t">
            <a:normAutofit/>
          </a:bodyPr>
          <a:lstStyle/>
          <a:p>
            <a:r>
              <a:rPr lang="en-US" dirty="0">
                <a:latin typeface="Arial"/>
                <a:cs typeface="Arial"/>
              </a:rPr>
              <a:t>Post Service</a:t>
            </a:r>
          </a:p>
          <a:p>
            <a:pPr marL="913765" lvl="1" indent="-457200">
              <a:buFont typeface="Arial" panose="020B0604020202020204" pitchFamily="34" charset="0"/>
              <a:buChar char="•"/>
            </a:pPr>
            <a:r>
              <a:rPr lang="en-US" dirty="0">
                <a:latin typeface="Arial"/>
                <a:cs typeface="Arial"/>
              </a:rPr>
              <a:t>Multi-channel options</a:t>
            </a:r>
            <a:endParaRPr lang="en-US" dirty="0"/>
          </a:p>
          <a:p>
            <a:pPr marL="1370965" lvl="2" indent="-457200">
              <a:buFont typeface="Wingdings" panose="020B0604020202020204" pitchFamily="34" charset="0"/>
              <a:buChar char="§"/>
            </a:pPr>
            <a:r>
              <a:rPr lang="en-US" dirty="0">
                <a:latin typeface="Arial"/>
                <a:cs typeface="Arial"/>
              </a:rPr>
              <a:t>Patient Portal</a:t>
            </a:r>
          </a:p>
          <a:p>
            <a:pPr marL="1370965" lvl="2" indent="-457200">
              <a:buFont typeface="Wingdings" panose="020B0604020202020204" pitchFamily="34" charset="0"/>
              <a:buChar char="§"/>
            </a:pPr>
            <a:r>
              <a:rPr lang="en-US" dirty="0">
                <a:latin typeface="Arial"/>
                <a:cs typeface="Arial"/>
              </a:rPr>
              <a:t>Text to pay</a:t>
            </a:r>
          </a:p>
          <a:p>
            <a:pPr marL="1370965" lvl="2" indent="-457200">
              <a:buFont typeface="Wingdings" panose="020B0604020202020204" pitchFamily="34" charset="0"/>
              <a:buChar char="§"/>
            </a:pPr>
            <a:r>
              <a:rPr lang="en-US" dirty="0">
                <a:latin typeface="Arial"/>
                <a:cs typeface="Arial"/>
              </a:rPr>
              <a:t>Visit auto pay</a:t>
            </a:r>
          </a:p>
          <a:p>
            <a:pPr marL="1370965" lvl="2" indent="-457200">
              <a:buFont typeface="Wingdings" panose="020B0604020202020204" pitchFamily="34" charset="0"/>
              <a:buChar char="§"/>
            </a:pPr>
            <a:r>
              <a:rPr lang="en-US" dirty="0">
                <a:latin typeface="Arial"/>
                <a:cs typeface="Arial"/>
              </a:rPr>
              <a:t>Google pay</a:t>
            </a:r>
          </a:p>
          <a:p>
            <a:pPr marL="1370965" lvl="2" indent="-457200">
              <a:buFont typeface="Wingdings" panose="020B0604020202020204" pitchFamily="34" charset="0"/>
              <a:buChar char="§"/>
            </a:pPr>
            <a:r>
              <a:rPr lang="en-US" dirty="0">
                <a:latin typeface="Arial"/>
                <a:cs typeface="Arial"/>
              </a:rPr>
              <a:t>Apple Pay</a:t>
            </a:r>
            <a:endParaRPr lang="en-US" dirty="0"/>
          </a:p>
          <a:p>
            <a:pPr marL="1370965" lvl="2" indent="-457200">
              <a:buFont typeface="Wingdings" panose="020B0604020202020204" pitchFamily="34" charset="0"/>
              <a:buChar char="§"/>
            </a:pPr>
            <a:r>
              <a:rPr lang="en-US" dirty="0">
                <a:latin typeface="Arial"/>
                <a:cs typeface="Arial"/>
              </a:rPr>
              <a:t>Customer Service Live Agent</a:t>
            </a:r>
          </a:p>
          <a:p>
            <a:pPr marL="1370965" lvl="2" indent="-457200">
              <a:buFont typeface="Wingdings" panose="020B0604020202020204" pitchFamily="34" charset="0"/>
              <a:buChar char="§"/>
            </a:pPr>
            <a:r>
              <a:rPr lang="en-US" dirty="0">
                <a:latin typeface="Arial"/>
                <a:cs typeface="Arial"/>
              </a:rPr>
              <a:t>IVR</a:t>
            </a:r>
          </a:p>
          <a:p>
            <a:pPr marL="1370965" lvl="2" indent="-457200">
              <a:buFont typeface="Wingdings" panose="020B0604020202020204" pitchFamily="34" charset="0"/>
              <a:buChar char="§"/>
            </a:pPr>
            <a:r>
              <a:rPr lang="en-US" dirty="0">
                <a:latin typeface="Arial"/>
                <a:cs typeface="Arial"/>
              </a:rPr>
              <a:t>Mail</a:t>
            </a:r>
            <a:endParaRPr lang="en-US" dirty="0"/>
          </a:p>
          <a:p>
            <a:pPr marL="456589" lvl="1"/>
            <a:r>
              <a:rPr lang="en-US" dirty="0">
                <a:latin typeface="Arial"/>
                <a:cs typeface="Arial"/>
              </a:rPr>
              <a:t>Industry trend - 66% of providers are prioritizing the increase of online, automated and self-service payments * </a:t>
            </a:r>
            <a:endParaRPr lang="en-US" dirty="0"/>
          </a:p>
        </p:txBody>
      </p:sp>
      <p:sp>
        <p:nvSpPr>
          <p:cNvPr id="6" name="TextBox 5">
            <a:extLst>
              <a:ext uri="{FF2B5EF4-FFF2-40B4-BE49-F238E27FC236}">
                <a16:creationId xmlns:a16="http://schemas.microsoft.com/office/drawing/2014/main" id="{0220387B-1285-9708-475A-9044016AF44A}"/>
              </a:ext>
            </a:extLst>
          </p:cNvPr>
          <p:cNvSpPr txBox="1"/>
          <p:nvPr/>
        </p:nvSpPr>
        <p:spPr>
          <a:xfrm>
            <a:off x="266700" y="6275326"/>
            <a:ext cx="6090082" cy="338554"/>
          </a:xfrm>
          <a:prstGeom prst="rect">
            <a:avLst/>
          </a:prstGeom>
          <a:noFill/>
        </p:spPr>
        <p:txBody>
          <a:bodyPr wrap="square" lIns="91440" tIns="45720" rIns="91440" bIns="45720" rtlCol="0" anchor="t">
            <a:spAutoFit/>
          </a:bodyPr>
          <a:lstStyle/>
          <a:p>
            <a:r>
              <a:rPr lang="en-US" sz="1600">
                <a:latin typeface="Arial"/>
                <a:cs typeface="Arial"/>
              </a:rPr>
              <a:t>* J.P. Morgan Healthcare Payments Fourteenth Annual Report</a:t>
            </a:r>
          </a:p>
        </p:txBody>
      </p:sp>
    </p:spTree>
    <p:extLst>
      <p:ext uri="{BB962C8B-B14F-4D97-AF65-F5344CB8AC3E}">
        <p14:creationId xmlns:p14="http://schemas.microsoft.com/office/powerpoint/2010/main" val="24877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0B16-5E80-E67F-BDC0-E41C7F51A3BD}"/>
              </a:ext>
            </a:extLst>
          </p:cNvPr>
          <p:cNvSpPr>
            <a:spLocks noGrp="1"/>
          </p:cNvSpPr>
          <p:nvPr>
            <p:ph type="title"/>
          </p:nvPr>
        </p:nvSpPr>
        <p:spPr>
          <a:xfrm>
            <a:off x="838200" y="574429"/>
            <a:ext cx="10515600" cy="757130"/>
          </a:xfrm>
        </p:spPr>
        <p:txBody>
          <a:bodyPr/>
          <a:lstStyle/>
          <a:p>
            <a:r>
              <a:rPr lang="en-US" sz="4800"/>
              <a:t>Technology Win-Win </a:t>
            </a:r>
          </a:p>
        </p:txBody>
      </p:sp>
      <p:sp>
        <p:nvSpPr>
          <p:cNvPr id="3" name="Content Placeholder 2">
            <a:extLst>
              <a:ext uri="{FF2B5EF4-FFF2-40B4-BE49-F238E27FC236}">
                <a16:creationId xmlns:a16="http://schemas.microsoft.com/office/drawing/2014/main" id="{8958B853-A071-7F80-7731-970B5118F4DD}"/>
              </a:ext>
            </a:extLst>
          </p:cNvPr>
          <p:cNvSpPr>
            <a:spLocks noGrp="1"/>
          </p:cNvSpPr>
          <p:nvPr>
            <p:ph idx="1"/>
          </p:nvPr>
        </p:nvSpPr>
        <p:spPr/>
        <p:txBody>
          <a:bodyPr>
            <a:normAutofit/>
          </a:bodyPr>
          <a:lstStyle/>
          <a:p>
            <a:r>
              <a:rPr lang="en-US"/>
              <a:t>Visit auto pay allows self-pay payments to be collected automatically</a:t>
            </a:r>
          </a:p>
          <a:p>
            <a:r>
              <a:rPr lang="en-US"/>
              <a:t>At check-in patients can provide a credit card/bank account and consent to be automatically charged up to a certain dollar amount for their visit</a:t>
            </a:r>
          </a:p>
          <a:p>
            <a:pPr marL="800078" lvl="1" indent="-342900">
              <a:buFont typeface="Arial" panose="020B0604020202020204" pitchFamily="34" charset="0"/>
              <a:buChar char="•"/>
            </a:pPr>
            <a:r>
              <a:rPr lang="en-US"/>
              <a:t>The self-pay amount is collected after insurance resolution, eliminating any burden on the provider and patient</a:t>
            </a:r>
          </a:p>
          <a:p>
            <a:pPr marL="800078" lvl="1" indent="-342900">
              <a:buFont typeface="Arial" panose="020B0604020202020204" pitchFamily="34" charset="0"/>
              <a:buChar char="•"/>
            </a:pPr>
            <a:r>
              <a:rPr lang="en-US"/>
              <a:t>Automatic emails and texts keep the patient informed of payment activity</a:t>
            </a:r>
          </a:p>
          <a:p>
            <a:r>
              <a:rPr lang="en-US"/>
              <a:t>Eliminates cost of billing patients after service is provided</a:t>
            </a:r>
          </a:p>
        </p:txBody>
      </p:sp>
    </p:spTree>
    <p:extLst>
      <p:ext uri="{BB962C8B-B14F-4D97-AF65-F5344CB8AC3E}">
        <p14:creationId xmlns:p14="http://schemas.microsoft.com/office/powerpoint/2010/main" val="129772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49F-1BBE-4160-A5FF-E33CD7DF81D8}"/>
              </a:ext>
            </a:extLst>
          </p:cNvPr>
          <p:cNvSpPr>
            <a:spLocks noGrp="1"/>
          </p:cNvSpPr>
          <p:nvPr>
            <p:ph type="title"/>
          </p:nvPr>
        </p:nvSpPr>
        <p:spPr>
          <a:xfrm>
            <a:off x="838200" y="574429"/>
            <a:ext cx="10515600" cy="757130"/>
          </a:xfrm>
        </p:spPr>
        <p:txBody>
          <a:bodyPr/>
          <a:lstStyle/>
          <a:p>
            <a:r>
              <a:rPr lang="en-US" sz="4800"/>
              <a:t>Visit Auto Pay</a:t>
            </a:r>
          </a:p>
        </p:txBody>
      </p:sp>
      <p:sp>
        <p:nvSpPr>
          <p:cNvPr id="3" name="Content Placeholder 2">
            <a:extLst>
              <a:ext uri="{FF2B5EF4-FFF2-40B4-BE49-F238E27FC236}">
                <a16:creationId xmlns:a16="http://schemas.microsoft.com/office/drawing/2014/main" id="{54A32AB0-2BCE-42D7-9C05-A3899419CCB5}"/>
              </a:ext>
            </a:extLst>
          </p:cNvPr>
          <p:cNvSpPr>
            <a:spLocks noGrp="1"/>
          </p:cNvSpPr>
          <p:nvPr>
            <p:ph idx="1"/>
          </p:nvPr>
        </p:nvSpPr>
        <p:spPr>
          <a:xfrm>
            <a:off x="599768" y="1534050"/>
            <a:ext cx="5496232" cy="4414465"/>
          </a:xfrm>
        </p:spPr>
        <p:txBody>
          <a:bodyPr>
            <a:normAutofit/>
          </a:bodyPr>
          <a:lstStyle/>
          <a:p>
            <a:pPr marL="342882" lvl="1"/>
            <a:r>
              <a:rPr lang="en-US">
                <a:solidFill>
                  <a:schemeClr val="tx1"/>
                </a:solidFill>
              </a:rPr>
              <a:t>Card on file is charged once insurance resolves</a:t>
            </a:r>
          </a:p>
          <a:p>
            <a:pPr marL="342882" lvl="1"/>
            <a:endParaRPr lang="en-US">
              <a:solidFill>
                <a:schemeClr val="tx1"/>
              </a:solidFill>
            </a:endParaRPr>
          </a:p>
          <a:p>
            <a:pPr marL="342882" lvl="1"/>
            <a:r>
              <a:rPr lang="en-US" b="1">
                <a:solidFill>
                  <a:schemeClr val="tx1"/>
                </a:solidFill>
              </a:rPr>
              <a:t>Benefits: </a:t>
            </a:r>
          </a:p>
          <a:p>
            <a:pPr marL="342882" lvl="1"/>
            <a:endParaRPr lang="en-US">
              <a:solidFill>
                <a:schemeClr val="tx1"/>
              </a:solidFill>
            </a:endParaRPr>
          </a:p>
          <a:p>
            <a:pPr marL="685782" lvl="1" indent="-342900">
              <a:buFont typeface="Arial" panose="020B0604020202020204" pitchFamily="34" charset="0"/>
              <a:buChar char="•"/>
            </a:pPr>
            <a:r>
              <a:rPr lang="en-US">
                <a:solidFill>
                  <a:schemeClr val="tx1"/>
                </a:solidFill>
              </a:rPr>
              <a:t>Provides our patients another option to resolve balances</a:t>
            </a:r>
          </a:p>
          <a:p>
            <a:pPr marL="685782" lvl="1" indent="-342900">
              <a:buFont typeface="Arial" panose="020B0604020202020204" pitchFamily="34" charset="0"/>
              <a:buChar char="•"/>
            </a:pPr>
            <a:r>
              <a:rPr lang="en-US">
                <a:solidFill>
                  <a:schemeClr val="tx1"/>
                </a:solidFill>
              </a:rPr>
              <a:t>Reduces operational cost for the organization</a:t>
            </a:r>
          </a:p>
          <a:p>
            <a:endParaRPr lang="en-US"/>
          </a:p>
          <a:p>
            <a:endParaRPr lang="en-US"/>
          </a:p>
          <a:p>
            <a:endParaRPr lang="en-US"/>
          </a:p>
          <a:p>
            <a:endParaRPr lang="en-US"/>
          </a:p>
          <a:p>
            <a:endParaRPr lang="en-US"/>
          </a:p>
        </p:txBody>
      </p:sp>
      <p:pic>
        <p:nvPicPr>
          <p:cNvPr id="5" name="Picture 4">
            <a:extLst>
              <a:ext uri="{FF2B5EF4-FFF2-40B4-BE49-F238E27FC236}">
                <a16:creationId xmlns:a16="http://schemas.microsoft.com/office/drawing/2014/main" id="{85BEC573-8C13-47C1-D25D-A93AE4B86BD7}"/>
              </a:ext>
            </a:extLst>
          </p:cNvPr>
          <p:cNvPicPr>
            <a:picLocks noChangeAspect="1"/>
          </p:cNvPicPr>
          <p:nvPr/>
        </p:nvPicPr>
        <p:blipFill>
          <a:blip r:embed="rId3"/>
          <a:stretch>
            <a:fillRect/>
          </a:stretch>
        </p:blipFill>
        <p:spPr>
          <a:xfrm>
            <a:off x="6453807" y="1383882"/>
            <a:ext cx="4829448" cy="4714802"/>
          </a:xfrm>
          <a:prstGeom prst="rect">
            <a:avLst/>
          </a:prstGeom>
        </p:spPr>
      </p:pic>
    </p:spTree>
    <p:extLst>
      <p:ext uri="{BB962C8B-B14F-4D97-AF65-F5344CB8AC3E}">
        <p14:creationId xmlns:p14="http://schemas.microsoft.com/office/powerpoint/2010/main" val="3399709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B86E-63A9-E1E7-EC5F-135B7BF2615F}"/>
              </a:ext>
            </a:extLst>
          </p:cNvPr>
          <p:cNvSpPr>
            <a:spLocks noGrp="1"/>
          </p:cNvSpPr>
          <p:nvPr>
            <p:ph type="title"/>
          </p:nvPr>
        </p:nvSpPr>
        <p:spPr>
          <a:xfrm>
            <a:off x="838200" y="574429"/>
            <a:ext cx="10515600" cy="757130"/>
          </a:xfrm>
        </p:spPr>
        <p:txBody>
          <a:bodyPr/>
          <a:lstStyle/>
          <a:p>
            <a:r>
              <a:rPr lang="en-US" sz="4800"/>
              <a:t>Text To Pay </a:t>
            </a:r>
          </a:p>
        </p:txBody>
      </p:sp>
      <p:pic>
        <p:nvPicPr>
          <p:cNvPr id="1026" name="Picture 2">
            <a:extLst>
              <a:ext uri="{FF2B5EF4-FFF2-40B4-BE49-F238E27FC236}">
                <a16:creationId xmlns:a16="http://schemas.microsoft.com/office/drawing/2014/main" id="{F518EEDF-1D64-2399-7FC4-6370425607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414" y="4476287"/>
            <a:ext cx="9831172" cy="16671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EA5FCD6-D3C0-9459-69A6-3B6F18ADA6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793" y="714605"/>
            <a:ext cx="2931122" cy="349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641A767-1463-BE16-6AB2-452C46591DF6}"/>
              </a:ext>
            </a:extLst>
          </p:cNvPr>
          <p:cNvSpPr txBox="1"/>
          <p:nvPr/>
        </p:nvSpPr>
        <p:spPr>
          <a:xfrm>
            <a:off x="1180414" y="2277338"/>
            <a:ext cx="4403937"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Another technology win-win</a:t>
            </a:r>
          </a:p>
        </p:txBody>
      </p:sp>
    </p:spTree>
    <p:extLst>
      <p:ext uri="{BB962C8B-B14F-4D97-AF65-F5344CB8AC3E}">
        <p14:creationId xmlns:p14="http://schemas.microsoft.com/office/powerpoint/2010/main" val="221697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2049582"/>
            <a:ext cx="10515600" cy="2086725"/>
          </a:xfrm>
        </p:spPr>
        <p:txBody>
          <a:bodyPr/>
          <a:lstStyle/>
          <a:p>
            <a:pPr algn="ctr"/>
            <a:r>
              <a:rPr lang="en-US" sz="4800">
                <a:latin typeface="Arial"/>
                <a:cs typeface="Arial"/>
              </a:rPr>
              <a:t>What Consumers Want Now:</a:t>
            </a:r>
            <a:br>
              <a:rPr lang="en-US" sz="4800">
                <a:latin typeface="Arial"/>
                <a:cs typeface="Arial"/>
              </a:rPr>
            </a:br>
            <a:br>
              <a:rPr lang="en-US" sz="4800"/>
            </a:br>
            <a:r>
              <a:rPr lang="en-US" sz="4800">
                <a:latin typeface="Arial"/>
                <a:cs typeface="Arial"/>
              </a:rPr>
              <a:t>Reasonable payment plans</a:t>
            </a:r>
            <a:endParaRPr lang="en-US" sz="4800"/>
          </a:p>
        </p:txBody>
      </p:sp>
    </p:spTree>
    <p:extLst>
      <p:ext uri="{BB962C8B-B14F-4D97-AF65-F5344CB8AC3E}">
        <p14:creationId xmlns:p14="http://schemas.microsoft.com/office/powerpoint/2010/main" val="140532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Pre-Arrival/Arrival</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p:txBody>
          <a:bodyPr vert="horz" lIns="91440" tIns="45720" rIns="91440" bIns="45720" rtlCol="0" anchor="t">
            <a:normAutofit lnSpcReduction="10000"/>
          </a:bodyPr>
          <a:lstStyle/>
          <a:p>
            <a:r>
              <a:rPr lang="en-US" sz="3100">
                <a:latin typeface="Arial"/>
                <a:cs typeface="Arial"/>
              </a:rPr>
              <a:t>Front end:</a:t>
            </a:r>
            <a:endParaRPr lang="en-US" sz="3100"/>
          </a:p>
          <a:p>
            <a:pPr marL="457200" indent="-457200">
              <a:buFont typeface="Arial" panose="020B0604020202020204" pitchFamily="34" charset="0"/>
              <a:buChar char="•"/>
            </a:pPr>
            <a:r>
              <a:rPr lang="en-US" sz="3100">
                <a:latin typeface="Arial"/>
                <a:cs typeface="Arial"/>
              </a:rPr>
              <a:t>Information about available options is discussed as needed/requested</a:t>
            </a:r>
            <a:endParaRPr lang="en-US" sz="3100"/>
          </a:p>
          <a:p>
            <a:pPr marL="457200" indent="-457200">
              <a:buFont typeface="Arial" panose="020B0604020202020204" pitchFamily="34" charset="0"/>
              <a:buChar char="•"/>
            </a:pPr>
            <a:r>
              <a:rPr lang="en-US" sz="3100">
                <a:latin typeface="Arial"/>
                <a:cs typeface="Arial"/>
              </a:rPr>
              <a:t>Brochures with information at front desk</a:t>
            </a:r>
            <a:endParaRPr lang="en-US" sz="3100"/>
          </a:p>
          <a:p>
            <a:pPr marL="457200" indent="-457200">
              <a:buFont typeface="Arial" panose="020B0604020202020204" pitchFamily="34" charset="0"/>
              <a:buChar char="•"/>
            </a:pPr>
            <a:endParaRPr lang="en-US" sz="3100"/>
          </a:p>
          <a:p>
            <a:pPr marL="457200" indent="-457200">
              <a:buFont typeface="Arial" panose="020B0604020202020204" pitchFamily="34" charset="0"/>
              <a:buChar char="•"/>
            </a:pPr>
            <a:endParaRPr lang="en-US" sz="3100"/>
          </a:p>
          <a:p>
            <a:pPr marL="456565" lvl="1"/>
            <a:endParaRPr lang="en-US"/>
          </a:p>
          <a:p>
            <a:pPr marL="913765" lvl="1" indent="-457200">
              <a:buFont typeface="Arial" panose="020B0604020202020204" pitchFamily="34" charset="0"/>
              <a:buChar char="•"/>
            </a:pPr>
            <a:endParaRPr lang="en-US"/>
          </a:p>
          <a:p>
            <a:r>
              <a:rPr lang="en-US">
                <a:latin typeface="Arial"/>
                <a:cs typeface="Arial"/>
              </a:rPr>
              <a:t>	</a:t>
            </a:r>
          </a:p>
        </p:txBody>
      </p:sp>
    </p:spTree>
    <p:extLst>
      <p:ext uri="{BB962C8B-B14F-4D97-AF65-F5344CB8AC3E}">
        <p14:creationId xmlns:p14="http://schemas.microsoft.com/office/powerpoint/2010/main" val="64284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4D54F996-97A2-A973-4175-6DB008DE2924}"/>
              </a:ext>
            </a:extLst>
          </p:cNvPr>
          <p:cNvSpPr/>
          <p:nvPr/>
        </p:nvSpPr>
        <p:spPr>
          <a:xfrm>
            <a:off x="0" y="0"/>
            <a:ext cx="12232105" cy="4299588"/>
          </a:xfrm>
          <a:prstGeom prst="rect">
            <a:avLst/>
          </a:prstGeom>
          <a:gradFill flip="none" rotWithShape="1">
            <a:gsLst>
              <a:gs pos="0">
                <a:srgbClr val="008C95"/>
              </a:gs>
              <a:gs pos="100000">
                <a:srgbClr val="008C95">
                  <a:alpha val="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7" name="Graphic 159">
            <a:extLst>
              <a:ext uri="{FF2B5EF4-FFF2-40B4-BE49-F238E27FC236}">
                <a16:creationId xmlns:a16="http://schemas.microsoft.com/office/drawing/2014/main" id="{B36F0286-5E12-D69C-374E-B94F3E04A4F0}"/>
              </a:ext>
            </a:extLst>
          </p:cNvPr>
          <p:cNvSpPr/>
          <p:nvPr/>
        </p:nvSpPr>
        <p:spPr>
          <a:xfrm>
            <a:off x="0" y="5868443"/>
            <a:ext cx="12191980" cy="830997"/>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50000">
                <a:schemeClr val="bg1"/>
              </a:gs>
              <a:gs pos="84000">
                <a:schemeClr val="bg1">
                  <a:alpha val="75000"/>
                </a:schemeClr>
              </a:gs>
              <a:gs pos="15000">
                <a:schemeClr val="bg1">
                  <a:alpha val="75000"/>
                </a:schemeClr>
              </a:gs>
              <a:gs pos="0">
                <a:schemeClr val="bg1">
                  <a:alpha val="0"/>
                </a:schemeClr>
              </a:gs>
              <a:gs pos="99000">
                <a:schemeClr val="bg1">
                  <a:alpha val="0"/>
                </a:scheme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Rectangle 123">
            <a:extLst>
              <a:ext uri="{FF2B5EF4-FFF2-40B4-BE49-F238E27FC236}">
                <a16:creationId xmlns:a16="http://schemas.microsoft.com/office/drawing/2014/main" id="{8BDEFE8C-DEE3-B56A-64ED-842E42860B38}"/>
              </a:ext>
            </a:extLst>
          </p:cNvPr>
          <p:cNvSpPr/>
          <p:nvPr/>
        </p:nvSpPr>
        <p:spPr>
          <a:xfrm rot="10800000">
            <a:off x="-44302" y="-21613"/>
            <a:ext cx="12280583" cy="2662492"/>
          </a:xfrm>
          <a:prstGeom prst="rect">
            <a:avLst/>
          </a:prstGeom>
          <a:gradFill flip="none" rotWithShape="1">
            <a:gsLst>
              <a:gs pos="0">
                <a:srgbClr val="002C4E"/>
              </a:gs>
              <a:gs pos="99000">
                <a:srgbClr val="002C4E">
                  <a:alpha val="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9" name="Graphic 159">
            <a:extLst>
              <a:ext uri="{FF2B5EF4-FFF2-40B4-BE49-F238E27FC236}">
                <a16:creationId xmlns:a16="http://schemas.microsoft.com/office/drawing/2014/main" id="{47B28EAA-9584-5A19-EAA0-3A1F6659C527}"/>
              </a:ext>
            </a:extLst>
          </p:cNvPr>
          <p:cNvSpPr/>
          <p:nvPr/>
        </p:nvSpPr>
        <p:spPr>
          <a:xfrm>
            <a:off x="-314632" y="2985417"/>
            <a:ext cx="12781935" cy="1375309"/>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50000">
                <a:srgbClr val="002B4E"/>
              </a:gs>
              <a:gs pos="85000">
                <a:srgbClr val="002B4E">
                  <a:alpha val="75000"/>
                </a:srgbClr>
              </a:gs>
              <a:gs pos="15000">
                <a:srgbClr val="002B4E">
                  <a:alpha val="75000"/>
                </a:srgbClr>
              </a:gs>
              <a:gs pos="0">
                <a:srgbClr val="002B4E">
                  <a:alpha val="0"/>
                </a:srgbClr>
              </a:gs>
              <a:gs pos="100000">
                <a:srgbClr val="002B4E">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6DA679AA-E060-78D2-19E7-894A304F56F7}"/>
              </a:ext>
            </a:extLst>
          </p:cNvPr>
          <p:cNvSpPr txBox="1"/>
          <p:nvPr/>
        </p:nvSpPr>
        <p:spPr>
          <a:xfrm>
            <a:off x="553411" y="3119073"/>
            <a:ext cx="11124897"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 Combination of Four Legacy Institutions Who Joined Forces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 Chart a New Future Together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Established December 2, 2022</a:t>
            </a:r>
          </a:p>
        </p:txBody>
      </p:sp>
      <p:sp>
        <p:nvSpPr>
          <p:cNvPr id="28" name="Rectangle 27">
            <a:extLst>
              <a:ext uri="{FF2B5EF4-FFF2-40B4-BE49-F238E27FC236}">
                <a16:creationId xmlns:a16="http://schemas.microsoft.com/office/drawing/2014/main" id="{6AE1689B-764B-D477-26F2-58C915279028}"/>
              </a:ext>
            </a:extLst>
          </p:cNvPr>
          <p:cNvSpPr/>
          <p:nvPr/>
        </p:nvSpPr>
        <p:spPr>
          <a:xfrm>
            <a:off x="6469751" y="385945"/>
            <a:ext cx="4607536"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srgbClr val="EAE2A5"/>
              </a:solidFill>
              <a:effectLst/>
              <a:uLnTx/>
              <a:uFillTx/>
              <a:latin typeface="Arial" panose="020B0604020202020204" pitchFamily="34" charset="0"/>
              <a:ea typeface="+mn-ea"/>
              <a:cs typeface="Arial" panose="020B0604020202020204" pitchFamily="34" charset="0"/>
            </a:endParaRPr>
          </a:p>
        </p:txBody>
      </p:sp>
      <p:grpSp>
        <p:nvGrpSpPr>
          <p:cNvPr id="29" name="Graphic 3">
            <a:extLst>
              <a:ext uri="{FF2B5EF4-FFF2-40B4-BE49-F238E27FC236}">
                <a16:creationId xmlns:a16="http://schemas.microsoft.com/office/drawing/2014/main" id="{D7986427-7B14-C1B6-B18E-094D926F385F}"/>
              </a:ext>
            </a:extLst>
          </p:cNvPr>
          <p:cNvGrpSpPr/>
          <p:nvPr/>
        </p:nvGrpSpPr>
        <p:grpSpPr>
          <a:xfrm>
            <a:off x="2754441" y="1192653"/>
            <a:ext cx="6683098" cy="766506"/>
            <a:chOff x="3195998" y="8002960"/>
            <a:chExt cx="4474371" cy="493966"/>
          </a:xfrm>
          <a:solidFill>
            <a:schemeClr val="bg1"/>
          </a:solidFill>
          <a:effectLst>
            <a:outerShdw blurRad="50800" dist="38100" dir="2700000" algn="tl" rotWithShape="0">
              <a:prstClr val="black">
                <a:alpha val="40000"/>
              </a:prstClr>
            </a:outerShdw>
          </a:effectLst>
        </p:grpSpPr>
        <p:sp>
          <p:nvSpPr>
            <p:cNvPr id="30" name="Freeform 5">
              <a:extLst>
                <a:ext uri="{FF2B5EF4-FFF2-40B4-BE49-F238E27FC236}">
                  <a16:creationId xmlns:a16="http://schemas.microsoft.com/office/drawing/2014/main" id="{6EFF6B49-FE9E-5682-AEE3-BDBB805902F3}"/>
                </a:ext>
              </a:extLst>
            </p:cNvPr>
            <p:cNvSpPr/>
            <p:nvPr/>
          </p:nvSpPr>
          <p:spPr>
            <a:xfrm>
              <a:off x="3784579" y="8100114"/>
              <a:ext cx="309033" cy="294036"/>
            </a:xfrm>
            <a:custGeom>
              <a:avLst/>
              <a:gdLst>
                <a:gd name="connsiteX0" fmla="*/ 124888 w 309033"/>
                <a:gd name="connsiteY0" fmla="*/ 0 h 294036"/>
                <a:gd name="connsiteX1" fmla="*/ 184050 w 309033"/>
                <a:gd name="connsiteY1" fmla="*/ 0 h 294036"/>
                <a:gd name="connsiteX2" fmla="*/ 309033 w 309033"/>
                <a:gd name="connsiteY2" fmla="*/ 294037 h 294036"/>
                <a:gd name="connsiteX3" fmla="*/ 241976 w 309033"/>
                <a:gd name="connsiteY3" fmla="*/ 294037 h 294036"/>
                <a:gd name="connsiteX4" fmla="*/ 215343 w 309033"/>
                <a:gd name="connsiteY4" fmla="*/ 228505 h 294036"/>
                <a:gd name="connsiteX5" fmla="*/ 92073 w 309033"/>
                <a:gd name="connsiteY5" fmla="*/ 228505 h 294036"/>
                <a:gd name="connsiteX6" fmla="*/ 65440 w 309033"/>
                <a:gd name="connsiteY6" fmla="*/ 294037 h 294036"/>
                <a:gd name="connsiteX7" fmla="*/ 0 w 309033"/>
                <a:gd name="connsiteY7" fmla="*/ 294037 h 294036"/>
                <a:gd name="connsiteX8" fmla="*/ 124983 w 309033"/>
                <a:gd name="connsiteY8" fmla="*/ 0 h 294036"/>
                <a:gd name="connsiteX9" fmla="*/ 192325 w 309033"/>
                <a:gd name="connsiteY9" fmla="*/ 171831 h 294036"/>
                <a:gd name="connsiteX10" fmla="*/ 153613 w 309033"/>
                <a:gd name="connsiteY10" fmla="*/ 77152 h 294036"/>
                <a:gd name="connsiteX11" fmla="*/ 114900 w 309033"/>
                <a:gd name="connsiteY11" fmla="*/ 171831 h 294036"/>
                <a:gd name="connsiteX12" fmla="*/ 192420 w 309033"/>
                <a:gd name="connsiteY12" fmla="*/ 171831 h 2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033" h="294036">
                  <a:moveTo>
                    <a:pt x="124888" y="0"/>
                  </a:moveTo>
                  <a:lnTo>
                    <a:pt x="184050" y="0"/>
                  </a:lnTo>
                  <a:lnTo>
                    <a:pt x="309033" y="294037"/>
                  </a:lnTo>
                  <a:lnTo>
                    <a:pt x="241976" y="294037"/>
                  </a:lnTo>
                  <a:lnTo>
                    <a:pt x="215343" y="228505"/>
                  </a:lnTo>
                  <a:lnTo>
                    <a:pt x="92073" y="228505"/>
                  </a:lnTo>
                  <a:lnTo>
                    <a:pt x="65440" y="294037"/>
                  </a:lnTo>
                  <a:lnTo>
                    <a:pt x="0" y="294037"/>
                  </a:lnTo>
                  <a:lnTo>
                    <a:pt x="124983" y="0"/>
                  </a:lnTo>
                  <a:close/>
                  <a:moveTo>
                    <a:pt x="192325" y="171831"/>
                  </a:moveTo>
                  <a:lnTo>
                    <a:pt x="153613" y="77152"/>
                  </a:lnTo>
                  <a:lnTo>
                    <a:pt x="114900" y="171831"/>
                  </a:lnTo>
                  <a:lnTo>
                    <a:pt x="192420" y="171831"/>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6">
              <a:extLst>
                <a:ext uri="{FF2B5EF4-FFF2-40B4-BE49-F238E27FC236}">
                  <a16:creationId xmlns:a16="http://schemas.microsoft.com/office/drawing/2014/main" id="{A0411C80-997C-CCE0-4677-258888E30BAD}"/>
                </a:ext>
              </a:extLst>
            </p:cNvPr>
            <p:cNvSpPr/>
            <p:nvPr/>
          </p:nvSpPr>
          <p:spPr>
            <a:xfrm>
              <a:off x="4123193" y="8102210"/>
              <a:ext cx="268703" cy="292036"/>
            </a:xfrm>
            <a:custGeom>
              <a:avLst/>
              <a:gdLst>
                <a:gd name="connsiteX0" fmla="*/ 0 w 268703"/>
                <a:gd name="connsiteY0" fmla="*/ 0 h 292036"/>
                <a:gd name="connsiteX1" fmla="*/ 113759 w 268703"/>
                <a:gd name="connsiteY1" fmla="*/ 0 h 292036"/>
                <a:gd name="connsiteX2" fmla="*/ 268704 w 268703"/>
                <a:gd name="connsiteY2" fmla="*/ 145161 h 292036"/>
                <a:gd name="connsiteX3" fmla="*/ 268704 w 268703"/>
                <a:gd name="connsiteY3" fmla="*/ 146018 h 292036"/>
                <a:gd name="connsiteX4" fmla="*/ 113759 w 268703"/>
                <a:gd name="connsiteY4" fmla="*/ 292037 h 292036"/>
                <a:gd name="connsiteX5" fmla="*/ 0 w 268703"/>
                <a:gd name="connsiteY5" fmla="*/ 292037 h 292036"/>
                <a:gd name="connsiteX6" fmla="*/ 0 w 268703"/>
                <a:gd name="connsiteY6" fmla="*/ 0 h 292036"/>
                <a:gd name="connsiteX7" fmla="*/ 64109 w 268703"/>
                <a:gd name="connsiteY7" fmla="*/ 58007 h 292036"/>
                <a:gd name="connsiteX8" fmla="*/ 64109 w 268703"/>
                <a:gd name="connsiteY8" fmla="*/ 234029 h 292036"/>
                <a:gd name="connsiteX9" fmla="*/ 113664 w 268703"/>
                <a:gd name="connsiteY9" fmla="*/ 234029 h 292036"/>
                <a:gd name="connsiteX10" fmla="*/ 201552 w 268703"/>
                <a:gd name="connsiteY10" fmla="*/ 146876 h 292036"/>
                <a:gd name="connsiteX11" fmla="*/ 201552 w 268703"/>
                <a:gd name="connsiteY11" fmla="*/ 146018 h 292036"/>
                <a:gd name="connsiteX12" fmla="*/ 113664 w 268703"/>
                <a:gd name="connsiteY12" fmla="*/ 58007 h 292036"/>
                <a:gd name="connsiteX13" fmla="*/ 64109 w 268703"/>
                <a:gd name="connsiteY13" fmla="*/ 58007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703" h="292036">
                  <a:moveTo>
                    <a:pt x="0" y="0"/>
                  </a:moveTo>
                  <a:lnTo>
                    <a:pt x="113759" y="0"/>
                  </a:lnTo>
                  <a:cubicBezTo>
                    <a:pt x="205357" y="0"/>
                    <a:pt x="268704" y="62960"/>
                    <a:pt x="268704" y="145161"/>
                  </a:cubicBezTo>
                  <a:lnTo>
                    <a:pt x="268704" y="146018"/>
                  </a:lnTo>
                  <a:cubicBezTo>
                    <a:pt x="268704" y="228219"/>
                    <a:pt x="205357" y="292037"/>
                    <a:pt x="113759" y="292037"/>
                  </a:cubicBezTo>
                  <a:lnTo>
                    <a:pt x="0" y="292037"/>
                  </a:lnTo>
                  <a:lnTo>
                    <a:pt x="0" y="0"/>
                  </a:lnTo>
                  <a:close/>
                  <a:moveTo>
                    <a:pt x="64109" y="58007"/>
                  </a:moveTo>
                  <a:lnTo>
                    <a:pt x="64109" y="234029"/>
                  </a:lnTo>
                  <a:lnTo>
                    <a:pt x="113664" y="234029"/>
                  </a:lnTo>
                  <a:cubicBezTo>
                    <a:pt x="166168" y="234029"/>
                    <a:pt x="201552" y="198596"/>
                    <a:pt x="201552" y="146876"/>
                  </a:cubicBezTo>
                  <a:lnTo>
                    <a:pt x="201552" y="146018"/>
                  </a:lnTo>
                  <a:cubicBezTo>
                    <a:pt x="201552" y="94298"/>
                    <a:pt x="166168" y="58007"/>
                    <a:pt x="113664" y="58007"/>
                  </a:cubicBezTo>
                  <a:lnTo>
                    <a:pt x="64109" y="58007"/>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7">
              <a:extLst>
                <a:ext uri="{FF2B5EF4-FFF2-40B4-BE49-F238E27FC236}">
                  <a16:creationId xmlns:a16="http://schemas.microsoft.com/office/drawing/2014/main" id="{0BDAE46D-5334-CA7F-A471-0FCAE38EAC05}"/>
                </a:ext>
              </a:extLst>
            </p:cNvPr>
            <p:cNvSpPr/>
            <p:nvPr/>
          </p:nvSpPr>
          <p:spPr>
            <a:xfrm>
              <a:off x="4387426" y="8102210"/>
              <a:ext cx="292387" cy="294036"/>
            </a:xfrm>
            <a:custGeom>
              <a:avLst/>
              <a:gdLst>
                <a:gd name="connsiteX0" fmla="*/ 95 w 292387"/>
                <a:gd name="connsiteY0" fmla="*/ 0 h 294036"/>
                <a:gd name="connsiteX1" fmla="*/ 70862 w 292387"/>
                <a:gd name="connsiteY1" fmla="*/ 0 h 294036"/>
                <a:gd name="connsiteX2" fmla="*/ 147050 w 292387"/>
                <a:gd name="connsiteY2" fmla="*/ 205645 h 294036"/>
                <a:gd name="connsiteX3" fmla="*/ 223238 w 292387"/>
                <a:gd name="connsiteY3" fmla="*/ 0 h 294036"/>
                <a:gd name="connsiteX4" fmla="*/ 292388 w 292387"/>
                <a:gd name="connsiteY4" fmla="*/ 0 h 294036"/>
                <a:gd name="connsiteX5" fmla="*/ 174538 w 292387"/>
                <a:gd name="connsiteY5" fmla="*/ 294037 h 294036"/>
                <a:gd name="connsiteX6" fmla="*/ 117849 w 292387"/>
                <a:gd name="connsiteY6" fmla="*/ 294037 h 294036"/>
                <a:gd name="connsiteX7" fmla="*/ 0 w 292387"/>
                <a:gd name="connsiteY7" fmla="*/ 0 h 2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7" h="294036">
                  <a:moveTo>
                    <a:pt x="95" y="0"/>
                  </a:moveTo>
                  <a:lnTo>
                    <a:pt x="70862" y="0"/>
                  </a:lnTo>
                  <a:lnTo>
                    <a:pt x="147050" y="205645"/>
                  </a:lnTo>
                  <a:lnTo>
                    <a:pt x="223238" y="0"/>
                  </a:lnTo>
                  <a:lnTo>
                    <a:pt x="292388" y="0"/>
                  </a:lnTo>
                  <a:lnTo>
                    <a:pt x="174538" y="294037"/>
                  </a:lnTo>
                  <a:lnTo>
                    <a:pt x="117849" y="294037"/>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8">
              <a:extLst>
                <a:ext uri="{FF2B5EF4-FFF2-40B4-BE49-F238E27FC236}">
                  <a16:creationId xmlns:a16="http://schemas.microsoft.com/office/drawing/2014/main" id="{D9C7BAC4-39B4-A401-6551-2166A51F95E7}"/>
                </a:ext>
              </a:extLst>
            </p:cNvPr>
            <p:cNvSpPr/>
            <p:nvPr/>
          </p:nvSpPr>
          <p:spPr>
            <a:xfrm>
              <a:off x="4673536" y="8097162"/>
              <a:ext cx="309889" cy="302037"/>
            </a:xfrm>
            <a:custGeom>
              <a:avLst/>
              <a:gdLst>
                <a:gd name="connsiteX0" fmla="*/ 0 w 309889"/>
                <a:gd name="connsiteY0" fmla="*/ 151829 h 302037"/>
                <a:gd name="connsiteX1" fmla="*/ 0 w 309889"/>
                <a:gd name="connsiteY1" fmla="*/ 150971 h 302037"/>
                <a:gd name="connsiteX2" fmla="*/ 155325 w 309889"/>
                <a:gd name="connsiteY2" fmla="*/ 0 h 302037"/>
                <a:gd name="connsiteX3" fmla="*/ 309889 w 309889"/>
                <a:gd name="connsiteY3" fmla="*/ 150209 h 302037"/>
                <a:gd name="connsiteX4" fmla="*/ 309889 w 309889"/>
                <a:gd name="connsiteY4" fmla="*/ 151067 h 302037"/>
                <a:gd name="connsiteX5" fmla="*/ 154564 w 309889"/>
                <a:gd name="connsiteY5" fmla="*/ 302038 h 302037"/>
                <a:gd name="connsiteX6" fmla="*/ 0 w 309889"/>
                <a:gd name="connsiteY6" fmla="*/ 151829 h 302037"/>
                <a:gd name="connsiteX7" fmla="*/ 242832 w 309889"/>
                <a:gd name="connsiteY7" fmla="*/ 151829 h 302037"/>
                <a:gd name="connsiteX8" fmla="*/ 242832 w 309889"/>
                <a:gd name="connsiteY8" fmla="*/ 150971 h 302037"/>
                <a:gd name="connsiteX9" fmla="*/ 154564 w 309889"/>
                <a:gd name="connsiteY9" fmla="*/ 59246 h 302037"/>
                <a:gd name="connsiteX10" fmla="*/ 67057 w 309889"/>
                <a:gd name="connsiteY10" fmla="*/ 150209 h 302037"/>
                <a:gd name="connsiteX11" fmla="*/ 67057 w 309889"/>
                <a:gd name="connsiteY11" fmla="*/ 151067 h 302037"/>
                <a:gd name="connsiteX12" fmla="*/ 155325 w 309889"/>
                <a:gd name="connsiteY12" fmla="*/ 242792 h 302037"/>
                <a:gd name="connsiteX13" fmla="*/ 242832 w 309889"/>
                <a:gd name="connsiteY13" fmla="*/ 151829 h 30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889" h="302037">
                  <a:moveTo>
                    <a:pt x="0" y="151829"/>
                  </a:moveTo>
                  <a:lnTo>
                    <a:pt x="0" y="150971"/>
                  </a:lnTo>
                  <a:cubicBezTo>
                    <a:pt x="0" y="67913"/>
                    <a:pt x="65440" y="0"/>
                    <a:pt x="155325" y="0"/>
                  </a:cubicBezTo>
                  <a:cubicBezTo>
                    <a:pt x="245210" y="0"/>
                    <a:pt x="309889" y="67151"/>
                    <a:pt x="309889" y="150209"/>
                  </a:cubicBezTo>
                  <a:lnTo>
                    <a:pt x="309889" y="151067"/>
                  </a:lnTo>
                  <a:cubicBezTo>
                    <a:pt x="309889" y="234029"/>
                    <a:pt x="244449" y="302038"/>
                    <a:pt x="154564" y="302038"/>
                  </a:cubicBezTo>
                  <a:cubicBezTo>
                    <a:pt x="64679" y="302038"/>
                    <a:pt x="0" y="234886"/>
                    <a:pt x="0" y="151829"/>
                  </a:cubicBezTo>
                  <a:close/>
                  <a:moveTo>
                    <a:pt x="242832" y="151829"/>
                  </a:moveTo>
                  <a:lnTo>
                    <a:pt x="242832" y="150971"/>
                  </a:lnTo>
                  <a:cubicBezTo>
                    <a:pt x="242832" y="100870"/>
                    <a:pt x="206212" y="59246"/>
                    <a:pt x="154564" y="59246"/>
                  </a:cubicBezTo>
                  <a:cubicBezTo>
                    <a:pt x="102916" y="59246"/>
                    <a:pt x="67057" y="100108"/>
                    <a:pt x="67057" y="150209"/>
                  </a:cubicBezTo>
                  <a:lnTo>
                    <a:pt x="67057" y="151067"/>
                  </a:lnTo>
                  <a:cubicBezTo>
                    <a:pt x="67057" y="201168"/>
                    <a:pt x="103677" y="242792"/>
                    <a:pt x="155325" y="242792"/>
                  </a:cubicBezTo>
                  <a:cubicBezTo>
                    <a:pt x="206973" y="242792"/>
                    <a:pt x="242832" y="201930"/>
                    <a:pt x="242832" y="151829"/>
                  </a:cubicBez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9">
              <a:extLst>
                <a:ext uri="{FF2B5EF4-FFF2-40B4-BE49-F238E27FC236}">
                  <a16:creationId xmlns:a16="http://schemas.microsoft.com/office/drawing/2014/main" id="{9A422004-F4A0-E0BB-7E14-D656CA885EB9}"/>
                </a:ext>
              </a:extLst>
            </p:cNvPr>
            <p:cNvSpPr/>
            <p:nvPr/>
          </p:nvSpPr>
          <p:spPr>
            <a:xfrm>
              <a:off x="5279808" y="8100114"/>
              <a:ext cx="309033" cy="294036"/>
            </a:xfrm>
            <a:custGeom>
              <a:avLst/>
              <a:gdLst>
                <a:gd name="connsiteX0" fmla="*/ 124888 w 309033"/>
                <a:gd name="connsiteY0" fmla="*/ 0 h 294036"/>
                <a:gd name="connsiteX1" fmla="*/ 184050 w 309033"/>
                <a:gd name="connsiteY1" fmla="*/ 0 h 294036"/>
                <a:gd name="connsiteX2" fmla="*/ 309033 w 309033"/>
                <a:gd name="connsiteY2" fmla="*/ 294037 h 294036"/>
                <a:gd name="connsiteX3" fmla="*/ 241976 w 309033"/>
                <a:gd name="connsiteY3" fmla="*/ 294037 h 294036"/>
                <a:gd name="connsiteX4" fmla="*/ 215344 w 309033"/>
                <a:gd name="connsiteY4" fmla="*/ 228505 h 294036"/>
                <a:gd name="connsiteX5" fmla="*/ 92073 w 309033"/>
                <a:gd name="connsiteY5" fmla="*/ 228505 h 294036"/>
                <a:gd name="connsiteX6" fmla="*/ 65440 w 309033"/>
                <a:gd name="connsiteY6" fmla="*/ 294037 h 294036"/>
                <a:gd name="connsiteX7" fmla="*/ 0 w 309033"/>
                <a:gd name="connsiteY7" fmla="*/ 294037 h 294036"/>
                <a:gd name="connsiteX8" fmla="*/ 124983 w 309033"/>
                <a:gd name="connsiteY8" fmla="*/ 0 h 294036"/>
                <a:gd name="connsiteX9" fmla="*/ 192325 w 309033"/>
                <a:gd name="connsiteY9" fmla="*/ 171831 h 294036"/>
                <a:gd name="connsiteX10" fmla="*/ 153613 w 309033"/>
                <a:gd name="connsiteY10" fmla="*/ 77152 h 294036"/>
                <a:gd name="connsiteX11" fmla="*/ 114901 w 309033"/>
                <a:gd name="connsiteY11" fmla="*/ 171831 h 294036"/>
                <a:gd name="connsiteX12" fmla="*/ 192421 w 309033"/>
                <a:gd name="connsiteY12" fmla="*/ 171831 h 2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033" h="294036">
                  <a:moveTo>
                    <a:pt x="124888" y="0"/>
                  </a:moveTo>
                  <a:lnTo>
                    <a:pt x="184050" y="0"/>
                  </a:lnTo>
                  <a:lnTo>
                    <a:pt x="309033" y="294037"/>
                  </a:lnTo>
                  <a:lnTo>
                    <a:pt x="241976" y="294037"/>
                  </a:lnTo>
                  <a:lnTo>
                    <a:pt x="215344" y="228505"/>
                  </a:lnTo>
                  <a:lnTo>
                    <a:pt x="92073" y="228505"/>
                  </a:lnTo>
                  <a:lnTo>
                    <a:pt x="65440" y="294037"/>
                  </a:lnTo>
                  <a:lnTo>
                    <a:pt x="0" y="294037"/>
                  </a:lnTo>
                  <a:lnTo>
                    <a:pt x="124983" y="0"/>
                  </a:lnTo>
                  <a:close/>
                  <a:moveTo>
                    <a:pt x="192325" y="171831"/>
                  </a:moveTo>
                  <a:lnTo>
                    <a:pt x="153613" y="77152"/>
                  </a:lnTo>
                  <a:lnTo>
                    <a:pt x="114901" y="171831"/>
                  </a:lnTo>
                  <a:lnTo>
                    <a:pt x="192421" y="171831"/>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10">
              <a:extLst>
                <a:ext uri="{FF2B5EF4-FFF2-40B4-BE49-F238E27FC236}">
                  <a16:creationId xmlns:a16="http://schemas.microsoft.com/office/drawing/2014/main" id="{E4B7F1CE-F7D4-0746-01E4-A742BCD5E255}"/>
                </a:ext>
              </a:extLst>
            </p:cNvPr>
            <p:cNvSpPr/>
            <p:nvPr/>
          </p:nvSpPr>
          <p:spPr>
            <a:xfrm>
              <a:off x="5560497" y="8102210"/>
              <a:ext cx="240263" cy="292036"/>
            </a:xfrm>
            <a:custGeom>
              <a:avLst/>
              <a:gdLst>
                <a:gd name="connsiteX0" fmla="*/ 88743 w 240263"/>
                <a:gd name="connsiteY0" fmla="*/ 59245 h 292036"/>
                <a:gd name="connsiteX1" fmla="*/ 0 w 240263"/>
                <a:gd name="connsiteY1" fmla="*/ 59245 h 292036"/>
                <a:gd name="connsiteX2" fmla="*/ 0 w 240263"/>
                <a:gd name="connsiteY2" fmla="*/ 0 h 292036"/>
                <a:gd name="connsiteX3" fmla="*/ 240264 w 240263"/>
                <a:gd name="connsiteY3" fmla="*/ 0 h 292036"/>
                <a:gd name="connsiteX4" fmla="*/ 240264 w 240263"/>
                <a:gd name="connsiteY4" fmla="*/ 59245 h 292036"/>
                <a:gd name="connsiteX5" fmla="*/ 152852 w 240263"/>
                <a:gd name="connsiteY5" fmla="*/ 59245 h 292036"/>
                <a:gd name="connsiteX6" fmla="*/ 152852 w 240263"/>
                <a:gd name="connsiteY6" fmla="*/ 292037 h 292036"/>
                <a:gd name="connsiteX7" fmla="*/ 88743 w 240263"/>
                <a:gd name="connsiteY7" fmla="*/ 292037 h 292036"/>
                <a:gd name="connsiteX8" fmla="*/ 88743 w 240263"/>
                <a:gd name="connsiteY8" fmla="*/ 59245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63" h="292036">
                  <a:moveTo>
                    <a:pt x="88743" y="59245"/>
                  </a:moveTo>
                  <a:lnTo>
                    <a:pt x="0" y="59245"/>
                  </a:lnTo>
                  <a:lnTo>
                    <a:pt x="0" y="0"/>
                  </a:lnTo>
                  <a:lnTo>
                    <a:pt x="240264" y="0"/>
                  </a:lnTo>
                  <a:lnTo>
                    <a:pt x="240264" y="59245"/>
                  </a:lnTo>
                  <a:lnTo>
                    <a:pt x="152852" y="59245"/>
                  </a:lnTo>
                  <a:lnTo>
                    <a:pt x="152852" y="292037"/>
                  </a:lnTo>
                  <a:lnTo>
                    <a:pt x="88743" y="292037"/>
                  </a:lnTo>
                  <a:lnTo>
                    <a:pt x="88743" y="59245"/>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11">
              <a:extLst>
                <a:ext uri="{FF2B5EF4-FFF2-40B4-BE49-F238E27FC236}">
                  <a16:creationId xmlns:a16="http://schemas.microsoft.com/office/drawing/2014/main" id="{B14D6A6C-3CFA-F45B-879F-413479CED834}"/>
                </a:ext>
              </a:extLst>
            </p:cNvPr>
            <p:cNvSpPr/>
            <p:nvPr/>
          </p:nvSpPr>
          <p:spPr>
            <a:xfrm>
              <a:off x="5839283" y="8102210"/>
              <a:ext cx="222001" cy="292036"/>
            </a:xfrm>
            <a:custGeom>
              <a:avLst/>
              <a:gdLst>
                <a:gd name="connsiteX0" fmla="*/ 0 w 222001"/>
                <a:gd name="connsiteY0" fmla="*/ 0 h 292036"/>
                <a:gd name="connsiteX1" fmla="*/ 219909 w 222001"/>
                <a:gd name="connsiteY1" fmla="*/ 0 h 292036"/>
                <a:gd name="connsiteX2" fmla="*/ 219909 w 222001"/>
                <a:gd name="connsiteY2" fmla="*/ 57150 h 292036"/>
                <a:gd name="connsiteX3" fmla="*/ 63728 w 222001"/>
                <a:gd name="connsiteY3" fmla="*/ 57150 h 292036"/>
                <a:gd name="connsiteX4" fmla="*/ 63728 w 222001"/>
                <a:gd name="connsiteY4" fmla="*/ 116395 h 292036"/>
                <a:gd name="connsiteX5" fmla="*/ 201171 w 222001"/>
                <a:gd name="connsiteY5" fmla="*/ 116395 h 292036"/>
                <a:gd name="connsiteX6" fmla="*/ 201171 w 222001"/>
                <a:gd name="connsiteY6" fmla="*/ 173546 h 292036"/>
                <a:gd name="connsiteX7" fmla="*/ 63728 w 222001"/>
                <a:gd name="connsiteY7" fmla="*/ 173546 h 292036"/>
                <a:gd name="connsiteX8" fmla="*/ 63728 w 222001"/>
                <a:gd name="connsiteY8" fmla="*/ 234887 h 292036"/>
                <a:gd name="connsiteX9" fmla="*/ 222001 w 222001"/>
                <a:gd name="connsiteY9" fmla="*/ 234887 h 292036"/>
                <a:gd name="connsiteX10" fmla="*/ 222001 w 222001"/>
                <a:gd name="connsiteY10" fmla="*/ 292037 h 292036"/>
                <a:gd name="connsiteX11" fmla="*/ 0 w 222001"/>
                <a:gd name="connsiteY11" fmla="*/ 292037 h 292036"/>
                <a:gd name="connsiteX12" fmla="*/ 0 w 222001"/>
                <a:gd name="connsiteY12" fmla="*/ 0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001" h="292036">
                  <a:moveTo>
                    <a:pt x="0" y="0"/>
                  </a:moveTo>
                  <a:lnTo>
                    <a:pt x="219909" y="0"/>
                  </a:lnTo>
                  <a:lnTo>
                    <a:pt x="219909" y="57150"/>
                  </a:lnTo>
                  <a:lnTo>
                    <a:pt x="63728" y="57150"/>
                  </a:lnTo>
                  <a:lnTo>
                    <a:pt x="63728" y="116395"/>
                  </a:lnTo>
                  <a:lnTo>
                    <a:pt x="201171" y="116395"/>
                  </a:lnTo>
                  <a:lnTo>
                    <a:pt x="201171" y="173546"/>
                  </a:lnTo>
                  <a:lnTo>
                    <a:pt x="63728" y="173546"/>
                  </a:lnTo>
                  <a:lnTo>
                    <a:pt x="63728" y="234887"/>
                  </a:lnTo>
                  <a:lnTo>
                    <a:pt x="222001" y="234887"/>
                  </a:lnTo>
                  <a:lnTo>
                    <a:pt x="222001" y="292037"/>
                  </a:lnTo>
                  <a:lnTo>
                    <a:pt x="0" y="292037"/>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12">
              <a:extLst>
                <a:ext uri="{FF2B5EF4-FFF2-40B4-BE49-F238E27FC236}">
                  <a16:creationId xmlns:a16="http://schemas.microsoft.com/office/drawing/2014/main" id="{F5B6B962-C98A-278E-8FD1-1EBC28B7C3B3}"/>
                </a:ext>
              </a:extLst>
            </p:cNvPr>
            <p:cNvSpPr/>
            <p:nvPr/>
          </p:nvSpPr>
          <p:spPr>
            <a:xfrm>
              <a:off x="3361141" y="8156979"/>
              <a:ext cx="348295" cy="339947"/>
            </a:xfrm>
            <a:custGeom>
              <a:avLst/>
              <a:gdLst>
                <a:gd name="connsiteX0" fmla="*/ 184410 w 348295"/>
                <a:gd name="connsiteY0" fmla="*/ 0 h 339947"/>
                <a:gd name="connsiteX1" fmla="*/ 9015 w 348295"/>
                <a:gd name="connsiteY1" fmla="*/ 185166 h 339947"/>
                <a:gd name="connsiteX2" fmla="*/ 549 w 348295"/>
                <a:gd name="connsiteY2" fmla="*/ 269272 h 339947"/>
                <a:gd name="connsiteX3" fmla="*/ 549 w 348295"/>
                <a:gd name="connsiteY3" fmla="*/ 339947 h 339947"/>
                <a:gd name="connsiteX4" fmla="*/ 184124 w 348295"/>
                <a:gd name="connsiteY4" fmla="*/ 339947 h 339947"/>
                <a:gd name="connsiteX5" fmla="*/ 184124 w 348295"/>
                <a:gd name="connsiteY5" fmla="*/ 182499 h 339947"/>
                <a:gd name="connsiteX6" fmla="*/ 348295 w 348295"/>
                <a:gd name="connsiteY6" fmla="*/ 182499 h 339947"/>
                <a:gd name="connsiteX7" fmla="*/ 348295 w 348295"/>
                <a:gd name="connsiteY7" fmla="*/ 0 h 339947"/>
                <a:gd name="connsiteX8" fmla="*/ 184410 w 348295"/>
                <a:gd name="connsiteY8" fmla="*/ 0 h 3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295" h="339947">
                  <a:moveTo>
                    <a:pt x="184410" y="0"/>
                  </a:moveTo>
                  <a:cubicBezTo>
                    <a:pt x="79496" y="8001"/>
                    <a:pt x="24424" y="87249"/>
                    <a:pt x="9015" y="185166"/>
                  </a:cubicBezTo>
                  <a:cubicBezTo>
                    <a:pt x="4259" y="212979"/>
                    <a:pt x="1786" y="241078"/>
                    <a:pt x="549" y="269272"/>
                  </a:cubicBezTo>
                  <a:cubicBezTo>
                    <a:pt x="549" y="269272"/>
                    <a:pt x="-687" y="300037"/>
                    <a:pt x="549" y="339947"/>
                  </a:cubicBezTo>
                  <a:cubicBezTo>
                    <a:pt x="69794" y="339947"/>
                    <a:pt x="184124" y="339947"/>
                    <a:pt x="184124" y="339947"/>
                  </a:cubicBezTo>
                  <a:lnTo>
                    <a:pt x="184124" y="182499"/>
                  </a:lnTo>
                  <a:lnTo>
                    <a:pt x="348295" y="182499"/>
                  </a:lnTo>
                  <a:lnTo>
                    <a:pt x="348295" y="0"/>
                  </a:lnTo>
                  <a:lnTo>
                    <a:pt x="18441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Freeform 13">
              <a:extLst>
                <a:ext uri="{FF2B5EF4-FFF2-40B4-BE49-F238E27FC236}">
                  <a16:creationId xmlns:a16="http://schemas.microsoft.com/office/drawing/2014/main" id="{A1D38C92-8018-66FE-9F3D-9011E57409E5}"/>
                </a:ext>
              </a:extLst>
            </p:cNvPr>
            <p:cNvSpPr/>
            <p:nvPr/>
          </p:nvSpPr>
          <p:spPr>
            <a:xfrm>
              <a:off x="3195998" y="8002960"/>
              <a:ext cx="348886" cy="336518"/>
            </a:xfrm>
            <a:custGeom>
              <a:avLst/>
              <a:gdLst>
                <a:gd name="connsiteX0" fmla="*/ 348887 w 348886"/>
                <a:gd name="connsiteY0" fmla="*/ 151352 h 336518"/>
                <a:gd name="connsiteX1" fmla="*/ 348887 w 348886"/>
                <a:gd name="connsiteY1" fmla="*/ 0 h 336518"/>
                <a:gd name="connsiteX2" fmla="*/ 165312 w 348886"/>
                <a:gd name="connsiteY2" fmla="*/ 0 h 336518"/>
                <a:gd name="connsiteX3" fmla="*/ 165312 w 348886"/>
                <a:gd name="connsiteY3" fmla="*/ 154019 h 336518"/>
                <a:gd name="connsiteX4" fmla="*/ 0 w 348886"/>
                <a:gd name="connsiteY4" fmla="*/ 154019 h 336518"/>
                <a:gd name="connsiteX5" fmla="*/ 0 w 348886"/>
                <a:gd name="connsiteY5" fmla="*/ 336518 h 336518"/>
                <a:gd name="connsiteX6" fmla="*/ 111952 w 348886"/>
                <a:gd name="connsiteY6" fmla="*/ 336518 h 336518"/>
                <a:gd name="connsiteX7" fmla="*/ 348887 w 348886"/>
                <a:gd name="connsiteY7" fmla="*/ 151352 h 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886" h="336518">
                  <a:moveTo>
                    <a:pt x="348887" y="151352"/>
                  </a:moveTo>
                  <a:lnTo>
                    <a:pt x="348887" y="0"/>
                  </a:lnTo>
                  <a:lnTo>
                    <a:pt x="165312" y="0"/>
                  </a:lnTo>
                  <a:lnTo>
                    <a:pt x="165312" y="154019"/>
                  </a:lnTo>
                  <a:lnTo>
                    <a:pt x="0" y="154019"/>
                  </a:lnTo>
                  <a:lnTo>
                    <a:pt x="0" y="336518"/>
                  </a:lnTo>
                  <a:lnTo>
                    <a:pt x="111952" y="336518"/>
                  </a:lnTo>
                  <a:cubicBezTo>
                    <a:pt x="139726" y="226314"/>
                    <a:pt x="226472" y="148114"/>
                    <a:pt x="348887" y="151352"/>
                  </a:cubicBez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14">
              <a:extLst>
                <a:ext uri="{FF2B5EF4-FFF2-40B4-BE49-F238E27FC236}">
                  <a16:creationId xmlns:a16="http://schemas.microsoft.com/office/drawing/2014/main" id="{7D655982-8B80-EE17-F49A-5E642007F43C}"/>
                </a:ext>
              </a:extLst>
            </p:cNvPr>
            <p:cNvSpPr/>
            <p:nvPr/>
          </p:nvSpPr>
          <p:spPr>
            <a:xfrm>
              <a:off x="6141753" y="8102210"/>
              <a:ext cx="234081" cy="292036"/>
            </a:xfrm>
            <a:custGeom>
              <a:avLst/>
              <a:gdLst>
                <a:gd name="connsiteX0" fmla="*/ 0 w 234081"/>
                <a:gd name="connsiteY0" fmla="*/ 0 h 292036"/>
                <a:gd name="connsiteX1" fmla="*/ 32910 w 234081"/>
                <a:gd name="connsiteY1" fmla="*/ 0 h 292036"/>
                <a:gd name="connsiteX2" fmla="*/ 32910 w 234081"/>
                <a:gd name="connsiteY2" fmla="*/ 129731 h 292036"/>
                <a:gd name="connsiteX3" fmla="*/ 201171 w 234081"/>
                <a:gd name="connsiteY3" fmla="*/ 129731 h 292036"/>
                <a:gd name="connsiteX4" fmla="*/ 201171 w 234081"/>
                <a:gd name="connsiteY4" fmla="*/ 0 h 292036"/>
                <a:gd name="connsiteX5" fmla="*/ 234081 w 234081"/>
                <a:gd name="connsiteY5" fmla="*/ 0 h 292036"/>
                <a:gd name="connsiteX6" fmla="*/ 234081 w 234081"/>
                <a:gd name="connsiteY6" fmla="*/ 292037 h 292036"/>
                <a:gd name="connsiteX7" fmla="*/ 201171 w 234081"/>
                <a:gd name="connsiteY7" fmla="*/ 292037 h 292036"/>
                <a:gd name="connsiteX8" fmla="*/ 201171 w 234081"/>
                <a:gd name="connsiteY8" fmla="*/ 160687 h 292036"/>
                <a:gd name="connsiteX9" fmla="*/ 32910 w 234081"/>
                <a:gd name="connsiteY9" fmla="*/ 160687 h 292036"/>
                <a:gd name="connsiteX10" fmla="*/ 32910 w 234081"/>
                <a:gd name="connsiteY10" fmla="*/ 292037 h 292036"/>
                <a:gd name="connsiteX11" fmla="*/ 0 w 234081"/>
                <a:gd name="connsiteY11" fmla="*/ 292037 h 292036"/>
                <a:gd name="connsiteX12" fmla="*/ 0 w 234081"/>
                <a:gd name="connsiteY12" fmla="*/ 0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81" h="292036">
                  <a:moveTo>
                    <a:pt x="0" y="0"/>
                  </a:moveTo>
                  <a:lnTo>
                    <a:pt x="32910" y="0"/>
                  </a:lnTo>
                  <a:lnTo>
                    <a:pt x="32910" y="129731"/>
                  </a:lnTo>
                  <a:lnTo>
                    <a:pt x="201171" y="129731"/>
                  </a:lnTo>
                  <a:lnTo>
                    <a:pt x="201171" y="0"/>
                  </a:lnTo>
                  <a:lnTo>
                    <a:pt x="234081" y="0"/>
                  </a:lnTo>
                  <a:lnTo>
                    <a:pt x="234081" y="292037"/>
                  </a:lnTo>
                  <a:lnTo>
                    <a:pt x="201171" y="292037"/>
                  </a:lnTo>
                  <a:lnTo>
                    <a:pt x="201171" y="160687"/>
                  </a:lnTo>
                  <a:lnTo>
                    <a:pt x="32910" y="160687"/>
                  </a:lnTo>
                  <a:lnTo>
                    <a:pt x="32910" y="292037"/>
                  </a:lnTo>
                  <a:lnTo>
                    <a:pt x="0" y="292037"/>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15">
              <a:extLst>
                <a:ext uri="{FF2B5EF4-FFF2-40B4-BE49-F238E27FC236}">
                  <a16:creationId xmlns:a16="http://schemas.microsoft.com/office/drawing/2014/main" id="{EDECB896-EE94-74A4-28A3-EDA84F92EB53}"/>
                </a:ext>
              </a:extLst>
            </p:cNvPr>
            <p:cNvSpPr/>
            <p:nvPr/>
          </p:nvSpPr>
          <p:spPr>
            <a:xfrm>
              <a:off x="6447648" y="8102210"/>
              <a:ext cx="210778" cy="291941"/>
            </a:xfrm>
            <a:custGeom>
              <a:avLst/>
              <a:gdLst>
                <a:gd name="connsiteX0" fmla="*/ 0 w 210778"/>
                <a:gd name="connsiteY0" fmla="*/ 0 h 291941"/>
                <a:gd name="connsiteX1" fmla="*/ 210778 w 210778"/>
                <a:gd name="connsiteY1" fmla="*/ 0 h 291941"/>
                <a:gd name="connsiteX2" fmla="*/ 210778 w 210778"/>
                <a:gd name="connsiteY2" fmla="*/ 30004 h 291941"/>
                <a:gd name="connsiteX3" fmla="*/ 32910 w 210778"/>
                <a:gd name="connsiteY3" fmla="*/ 30004 h 291941"/>
                <a:gd name="connsiteX4" fmla="*/ 32910 w 210778"/>
                <a:gd name="connsiteY4" fmla="*/ 129731 h 291941"/>
                <a:gd name="connsiteX5" fmla="*/ 192040 w 210778"/>
                <a:gd name="connsiteY5" fmla="*/ 129731 h 291941"/>
                <a:gd name="connsiteX6" fmla="*/ 192040 w 210778"/>
                <a:gd name="connsiteY6" fmla="*/ 159734 h 291941"/>
                <a:gd name="connsiteX7" fmla="*/ 32910 w 210778"/>
                <a:gd name="connsiteY7" fmla="*/ 159734 h 291941"/>
                <a:gd name="connsiteX8" fmla="*/ 32910 w 210778"/>
                <a:gd name="connsiteY8" fmla="*/ 261937 h 291941"/>
                <a:gd name="connsiteX9" fmla="*/ 206688 w 210778"/>
                <a:gd name="connsiteY9" fmla="*/ 261937 h 291941"/>
                <a:gd name="connsiteX10" fmla="*/ 206688 w 210778"/>
                <a:gd name="connsiteY10" fmla="*/ 291941 h 291941"/>
                <a:gd name="connsiteX11" fmla="*/ 0 w 210778"/>
                <a:gd name="connsiteY11" fmla="*/ 291941 h 291941"/>
                <a:gd name="connsiteX12" fmla="*/ 0 w 210778"/>
                <a:gd name="connsiteY12" fmla="*/ 0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778" h="291941">
                  <a:moveTo>
                    <a:pt x="0" y="0"/>
                  </a:moveTo>
                  <a:lnTo>
                    <a:pt x="210778" y="0"/>
                  </a:lnTo>
                  <a:lnTo>
                    <a:pt x="210778" y="30004"/>
                  </a:lnTo>
                  <a:lnTo>
                    <a:pt x="32910" y="30004"/>
                  </a:lnTo>
                  <a:lnTo>
                    <a:pt x="32910" y="129731"/>
                  </a:lnTo>
                  <a:lnTo>
                    <a:pt x="192040" y="129731"/>
                  </a:lnTo>
                  <a:lnTo>
                    <a:pt x="192040" y="159734"/>
                  </a:lnTo>
                  <a:lnTo>
                    <a:pt x="32910" y="159734"/>
                  </a:lnTo>
                  <a:lnTo>
                    <a:pt x="32910" y="261937"/>
                  </a:lnTo>
                  <a:lnTo>
                    <a:pt x="206688" y="261937"/>
                  </a:lnTo>
                  <a:lnTo>
                    <a:pt x="206688" y="291941"/>
                  </a:lnTo>
                  <a:lnTo>
                    <a:pt x="0" y="291941"/>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Freeform 16">
              <a:extLst>
                <a:ext uri="{FF2B5EF4-FFF2-40B4-BE49-F238E27FC236}">
                  <a16:creationId xmlns:a16="http://schemas.microsoft.com/office/drawing/2014/main" id="{2EA08710-DE2E-313B-C3D6-7A9377A53FB6}"/>
                </a:ext>
              </a:extLst>
            </p:cNvPr>
            <p:cNvSpPr/>
            <p:nvPr/>
          </p:nvSpPr>
          <p:spPr>
            <a:xfrm>
              <a:off x="6682490" y="8100114"/>
              <a:ext cx="285919" cy="294036"/>
            </a:xfrm>
            <a:custGeom>
              <a:avLst/>
              <a:gdLst>
                <a:gd name="connsiteX0" fmla="*/ 127551 w 285919"/>
                <a:gd name="connsiteY0" fmla="*/ 0 h 294036"/>
                <a:gd name="connsiteX1" fmla="*/ 158369 w 285919"/>
                <a:gd name="connsiteY1" fmla="*/ 0 h 294036"/>
                <a:gd name="connsiteX2" fmla="*/ 285920 w 285919"/>
                <a:gd name="connsiteY2" fmla="*/ 294037 h 294036"/>
                <a:gd name="connsiteX3" fmla="*/ 250537 w 285919"/>
                <a:gd name="connsiteY3" fmla="*/ 294037 h 294036"/>
                <a:gd name="connsiteX4" fmla="*/ 216390 w 285919"/>
                <a:gd name="connsiteY4" fmla="*/ 216884 h 294036"/>
                <a:gd name="connsiteX5" fmla="*/ 68294 w 285919"/>
                <a:gd name="connsiteY5" fmla="*/ 216884 h 294036"/>
                <a:gd name="connsiteX6" fmla="*/ 33766 w 285919"/>
                <a:gd name="connsiteY6" fmla="*/ 294037 h 294036"/>
                <a:gd name="connsiteX7" fmla="*/ 0 w 285919"/>
                <a:gd name="connsiteY7" fmla="*/ 294037 h 294036"/>
                <a:gd name="connsiteX8" fmla="*/ 127551 w 285919"/>
                <a:gd name="connsiteY8" fmla="*/ 0 h 294036"/>
                <a:gd name="connsiteX9" fmla="*/ 203454 w 285919"/>
                <a:gd name="connsiteY9" fmla="*/ 186881 h 294036"/>
                <a:gd name="connsiteX10" fmla="*/ 142484 w 285919"/>
                <a:gd name="connsiteY10" fmla="*/ 38386 h 294036"/>
                <a:gd name="connsiteX11" fmla="*/ 81135 w 285919"/>
                <a:gd name="connsiteY11" fmla="*/ 186881 h 294036"/>
                <a:gd name="connsiteX12" fmla="*/ 203454 w 285919"/>
                <a:gd name="connsiteY12" fmla="*/ 186881 h 29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19" h="294036">
                  <a:moveTo>
                    <a:pt x="127551" y="0"/>
                  </a:moveTo>
                  <a:lnTo>
                    <a:pt x="158369" y="0"/>
                  </a:lnTo>
                  <a:lnTo>
                    <a:pt x="285920" y="294037"/>
                  </a:lnTo>
                  <a:lnTo>
                    <a:pt x="250537" y="294037"/>
                  </a:lnTo>
                  <a:lnTo>
                    <a:pt x="216390" y="216884"/>
                  </a:lnTo>
                  <a:lnTo>
                    <a:pt x="68294" y="216884"/>
                  </a:lnTo>
                  <a:lnTo>
                    <a:pt x="33766" y="294037"/>
                  </a:lnTo>
                  <a:lnTo>
                    <a:pt x="0" y="294037"/>
                  </a:lnTo>
                  <a:lnTo>
                    <a:pt x="127551" y="0"/>
                  </a:lnTo>
                  <a:close/>
                  <a:moveTo>
                    <a:pt x="203454" y="186881"/>
                  </a:moveTo>
                  <a:lnTo>
                    <a:pt x="142484" y="38386"/>
                  </a:lnTo>
                  <a:lnTo>
                    <a:pt x="81135" y="186881"/>
                  </a:lnTo>
                  <a:lnTo>
                    <a:pt x="203454" y="186881"/>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17">
              <a:extLst>
                <a:ext uri="{FF2B5EF4-FFF2-40B4-BE49-F238E27FC236}">
                  <a16:creationId xmlns:a16="http://schemas.microsoft.com/office/drawing/2014/main" id="{C1A8594A-61A8-8B27-58C0-D0DAE49AE5D5}"/>
                </a:ext>
              </a:extLst>
            </p:cNvPr>
            <p:cNvSpPr/>
            <p:nvPr/>
          </p:nvSpPr>
          <p:spPr>
            <a:xfrm>
              <a:off x="7003508" y="8102210"/>
              <a:ext cx="196986" cy="292036"/>
            </a:xfrm>
            <a:custGeom>
              <a:avLst/>
              <a:gdLst>
                <a:gd name="connsiteX0" fmla="*/ 0 w 196986"/>
                <a:gd name="connsiteY0" fmla="*/ 0 h 292036"/>
                <a:gd name="connsiteX1" fmla="*/ 32910 w 196986"/>
                <a:gd name="connsiteY1" fmla="*/ 0 h 292036"/>
                <a:gd name="connsiteX2" fmla="*/ 32910 w 196986"/>
                <a:gd name="connsiteY2" fmla="*/ 261557 h 292036"/>
                <a:gd name="connsiteX3" fmla="*/ 196986 w 196986"/>
                <a:gd name="connsiteY3" fmla="*/ 261557 h 292036"/>
                <a:gd name="connsiteX4" fmla="*/ 196986 w 196986"/>
                <a:gd name="connsiteY4" fmla="*/ 292037 h 292036"/>
                <a:gd name="connsiteX5" fmla="*/ 0 w 196986"/>
                <a:gd name="connsiteY5" fmla="*/ 292037 h 292036"/>
                <a:gd name="connsiteX6" fmla="*/ 0 w 196986"/>
                <a:gd name="connsiteY6" fmla="*/ 0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86" h="292036">
                  <a:moveTo>
                    <a:pt x="0" y="0"/>
                  </a:moveTo>
                  <a:lnTo>
                    <a:pt x="32910" y="0"/>
                  </a:lnTo>
                  <a:lnTo>
                    <a:pt x="32910" y="261557"/>
                  </a:lnTo>
                  <a:lnTo>
                    <a:pt x="196986" y="261557"/>
                  </a:lnTo>
                  <a:lnTo>
                    <a:pt x="196986" y="292037"/>
                  </a:lnTo>
                  <a:lnTo>
                    <a:pt x="0" y="292037"/>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18">
              <a:extLst>
                <a:ext uri="{FF2B5EF4-FFF2-40B4-BE49-F238E27FC236}">
                  <a16:creationId xmlns:a16="http://schemas.microsoft.com/office/drawing/2014/main" id="{E85D44EB-8C8C-1FA8-4697-B05E44F1FCA7}"/>
                </a:ext>
              </a:extLst>
            </p:cNvPr>
            <p:cNvSpPr/>
            <p:nvPr/>
          </p:nvSpPr>
          <p:spPr>
            <a:xfrm>
              <a:off x="7167203" y="8099162"/>
              <a:ext cx="229135" cy="292036"/>
            </a:xfrm>
            <a:custGeom>
              <a:avLst/>
              <a:gdLst>
                <a:gd name="connsiteX0" fmla="*/ 97875 w 229135"/>
                <a:gd name="connsiteY0" fmla="*/ 30480 h 292036"/>
                <a:gd name="connsiteX1" fmla="*/ 0 w 229135"/>
                <a:gd name="connsiteY1" fmla="*/ 30480 h 292036"/>
                <a:gd name="connsiteX2" fmla="*/ 0 w 229135"/>
                <a:gd name="connsiteY2" fmla="*/ 0 h 292036"/>
                <a:gd name="connsiteX3" fmla="*/ 229135 w 229135"/>
                <a:gd name="connsiteY3" fmla="*/ 0 h 292036"/>
                <a:gd name="connsiteX4" fmla="*/ 229135 w 229135"/>
                <a:gd name="connsiteY4" fmla="*/ 30480 h 292036"/>
                <a:gd name="connsiteX5" fmla="*/ 131261 w 229135"/>
                <a:gd name="connsiteY5" fmla="*/ 30480 h 292036"/>
                <a:gd name="connsiteX6" fmla="*/ 131261 w 229135"/>
                <a:gd name="connsiteY6" fmla="*/ 292036 h 292036"/>
                <a:gd name="connsiteX7" fmla="*/ 97970 w 229135"/>
                <a:gd name="connsiteY7" fmla="*/ 292036 h 292036"/>
                <a:gd name="connsiteX8" fmla="*/ 97970 w 229135"/>
                <a:gd name="connsiteY8" fmla="*/ 30480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35" h="292036">
                  <a:moveTo>
                    <a:pt x="97875" y="30480"/>
                  </a:moveTo>
                  <a:lnTo>
                    <a:pt x="0" y="30480"/>
                  </a:lnTo>
                  <a:lnTo>
                    <a:pt x="0" y="0"/>
                  </a:lnTo>
                  <a:lnTo>
                    <a:pt x="229135" y="0"/>
                  </a:lnTo>
                  <a:lnTo>
                    <a:pt x="229135" y="30480"/>
                  </a:lnTo>
                  <a:lnTo>
                    <a:pt x="131261" y="30480"/>
                  </a:lnTo>
                  <a:lnTo>
                    <a:pt x="131261" y="292036"/>
                  </a:lnTo>
                  <a:lnTo>
                    <a:pt x="97970" y="292036"/>
                  </a:lnTo>
                  <a:lnTo>
                    <a:pt x="97970" y="3048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Freeform 19">
              <a:extLst>
                <a:ext uri="{FF2B5EF4-FFF2-40B4-BE49-F238E27FC236}">
                  <a16:creationId xmlns:a16="http://schemas.microsoft.com/office/drawing/2014/main" id="{A9202589-9430-51AE-411F-8255582800C6}"/>
                </a:ext>
              </a:extLst>
            </p:cNvPr>
            <p:cNvSpPr/>
            <p:nvPr/>
          </p:nvSpPr>
          <p:spPr>
            <a:xfrm>
              <a:off x="7436288" y="8099162"/>
              <a:ext cx="234081" cy="292036"/>
            </a:xfrm>
            <a:custGeom>
              <a:avLst/>
              <a:gdLst>
                <a:gd name="connsiteX0" fmla="*/ 0 w 234081"/>
                <a:gd name="connsiteY0" fmla="*/ 0 h 292036"/>
                <a:gd name="connsiteX1" fmla="*/ 32910 w 234081"/>
                <a:gd name="connsiteY1" fmla="*/ 0 h 292036"/>
                <a:gd name="connsiteX2" fmla="*/ 32910 w 234081"/>
                <a:gd name="connsiteY2" fmla="*/ 129730 h 292036"/>
                <a:gd name="connsiteX3" fmla="*/ 201171 w 234081"/>
                <a:gd name="connsiteY3" fmla="*/ 129730 h 292036"/>
                <a:gd name="connsiteX4" fmla="*/ 201171 w 234081"/>
                <a:gd name="connsiteY4" fmla="*/ 0 h 292036"/>
                <a:gd name="connsiteX5" fmla="*/ 234081 w 234081"/>
                <a:gd name="connsiteY5" fmla="*/ 0 h 292036"/>
                <a:gd name="connsiteX6" fmla="*/ 234081 w 234081"/>
                <a:gd name="connsiteY6" fmla="*/ 292036 h 292036"/>
                <a:gd name="connsiteX7" fmla="*/ 201171 w 234081"/>
                <a:gd name="connsiteY7" fmla="*/ 292036 h 292036"/>
                <a:gd name="connsiteX8" fmla="*/ 201171 w 234081"/>
                <a:gd name="connsiteY8" fmla="*/ 160687 h 292036"/>
                <a:gd name="connsiteX9" fmla="*/ 32910 w 234081"/>
                <a:gd name="connsiteY9" fmla="*/ 160687 h 292036"/>
                <a:gd name="connsiteX10" fmla="*/ 32910 w 234081"/>
                <a:gd name="connsiteY10" fmla="*/ 292036 h 292036"/>
                <a:gd name="connsiteX11" fmla="*/ 0 w 234081"/>
                <a:gd name="connsiteY11" fmla="*/ 292036 h 292036"/>
                <a:gd name="connsiteX12" fmla="*/ 0 w 234081"/>
                <a:gd name="connsiteY12" fmla="*/ 0 h 2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81" h="292036">
                  <a:moveTo>
                    <a:pt x="0" y="0"/>
                  </a:moveTo>
                  <a:lnTo>
                    <a:pt x="32910" y="0"/>
                  </a:lnTo>
                  <a:lnTo>
                    <a:pt x="32910" y="129730"/>
                  </a:lnTo>
                  <a:lnTo>
                    <a:pt x="201171" y="129730"/>
                  </a:lnTo>
                  <a:lnTo>
                    <a:pt x="201171" y="0"/>
                  </a:lnTo>
                  <a:lnTo>
                    <a:pt x="234081" y="0"/>
                  </a:lnTo>
                  <a:lnTo>
                    <a:pt x="234081" y="292036"/>
                  </a:lnTo>
                  <a:lnTo>
                    <a:pt x="201171" y="292036"/>
                  </a:lnTo>
                  <a:lnTo>
                    <a:pt x="201171" y="160687"/>
                  </a:lnTo>
                  <a:lnTo>
                    <a:pt x="32910" y="160687"/>
                  </a:lnTo>
                  <a:lnTo>
                    <a:pt x="32910" y="292036"/>
                  </a:lnTo>
                  <a:lnTo>
                    <a:pt x="0" y="292036"/>
                  </a:lnTo>
                  <a:lnTo>
                    <a:pt x="0" y="0"/>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20">
              <a:extLst>
                <a:ext uri="{FF2B5EF4-FFF2-40B4-BE49-F238E27FC236}">
                  <a16:creationId xmlns:a16="http://schemas.microsoft.com/office/drawing/2014/main" id="{98228AFD-C36B-212F-2F97-EAC5267DBFE8}"/>
                </a:ext>
              </a:extLst>
            </p:cNvPr>
            <p:cNvSpPr/>
            <p:nvPr/>
          </p:nvSpPr>
          <p:spPr>
            <a:xfrm>
              <a:off x="5012722" y="8097067"/>
              <a:ext cx="268228" cy="302037"/>
            </a:xfrm>
            <a:custGeom>
              <a:avLst/>
              <a:gdLst>
                <a:gd name="connsiteX0" fmla="*/ 225331 w 268228"/>
                <a:gd name="connsiteY0" fmla="*/ 210026 h 302037"/>
                <a:gd name="connsiteX1" fmla="*/ 151520 w 268228"/>
                <a:gd name="connsiteY1" fmla="*/ 242792 h 302037"/>
                <a:gd name="connsiteX2" fmla="*/ 66962 w 268228"/>
                <a:gd name="connsiteY2" fmla="*/ 151067 h 302037"/>
                <a:gd name="connsiteX3" fmla="*/ 66962 w 268228"/>
                <a:gd name="connsiteY3" fmla="*/ 150209 h 302037"/>
                <a:gd name="connsiteX4" fmla="*/ 151520 w 268228"/>
                <a:gd name="connsiteY4" fmla="*/ 59246 h 302037"/>
                <a:gd name="connsiteX5" fmla="*/ 227423 w 268228"/>
                <a:gd name="connsiteY5" fmla="*/ 92202 h 302037"/>
                <a:gd name="connsiteX6" fmla="*/ 268228 w 268228"/>
                <a:gd name="connsiteY6" fmla="*/ 45053 h 302037"/>
                <a:gd name="connsiteX7" fmla="*/ 151996 w 268228"/>
                <a:gd name="connsiteY7" fmla="*/ 0 h 302037"/>
                <a:gd name="connsiteX8" fmla="*/ 0 w 268228"/>
                <a:gd name="connsiteY8" fmla="*/ 150971 h 302037"/>
                <a:gd name="connsiteX9" fmla="*/ 0 w 268228"/>
                <a:gd name="connsiteY9" fmla="*/ 151829 h 302037"/>
                <a:gd name="connsiteX10" fmla="*/ 149523 w 268228"/>
                <a:gd name="connsiteY10" fmla="*/ 302038 h 302037"/>
                <a:gd name="connsiteX11" fmla="*/ 266516 w 268228"/>
                <a:gd name="connsiteY11" fmla="*/ 251174 h 302037"/>
                <a:gd name="connsiteX12" fmla="*/ 225426 w 268228"/>
                <a:gd name="connsiteY12" fmla="*/ 210026 h 30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228" h="302037">
                  <a:moveTo>
                    <a:pt x="225331" y="210026"/>
                  </a:moveTo>
                  <a:cubicBezTo>
                    <a:pt x="203169" y="230029"/>
                    <a:pt x="184145" y="242792"/>
                    <a:pt x="151520" y="242792"/>
                  </a:cubicBezTo>
                  <a:cubicBezTo>
                    <a:pt x="101489" y="242792"/>
                    <a:pt x="66962" y="201073"/>
                    <a:pt x="66962" y="151067"/>
                  </a:cubicBezTo>
                  <a:lnTo>
                    <a:pt x="66962" y="150209"/>
                  </a:lnTo>
                  <a:cubicBezTo>
                    <a:pt x="66962" y="100108"/>
                    <a:pt x="102345" y="59246"/>
                    <a:pt x="151520" y="59246"/>
                  </a:cubicBezTo>
                  <a:cubicBezTo>
                    <a:pt x="180721" y="59246"/>
                    <a:pt x="204881" y="71723"/>
                    <a:pt x="227423" y="92202"/>
                  </a:cubicBezTo>
                  <a:lnTo>
                    <a:pt x="268228" y="45053"/>
                  </a:lnTo>
                  <a:cubicBezTo>
                    <a:pt x="241120" y="18383"/>
                    <a:pt x="206973" y="0"/>
                    <a:pt x="151996" y="0"/>
                  </a:cubicBezTo>
                  <a:cubicBezTo>
                    <a:pt x="62396" y="0"/>
                    <a:pt x="0" y="68009"/>
                    <a:pt x="0" y="150971"/>
                  </a:cubicBezTo>
                  <a:lnTo>
                    <a:pt x="0" y="151829"/>
                  </a:lnTo>
                  <a:cubicBezTo>
                    <a:pt x="0" y="235648"/>
                    <a:pt x="63728" y="302038"/>
                    <a:pt x="149523" y="302038"/>
                  </a:cubicBezTo>
                  <a:cubicBezTo>
                    <a:pt x="204976" y="302038"/>
                    <a:pt x="236840" y="282512"/>
                    <a:pt x="266516" y="251174"/>
                  </a:cubicBezTo>
                  <a:lnTo>
                    <a:pt x="225426" y="210026"/>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2" name="Group 131">
            <a:extLst>
              <a:ext uri="{FF2B5EF4-FFF2-40B4-BE49-F238E27FC236}">
                <a16:creationId xmlns:a16="http://schemas.microsoft.com/office/drawing/2014/main" id="{0B4CCA68-7842-4451-021B-441623EB4BAD}"/>
              </a:ext>
            </a:extLst>
          </p:cNvPr>
          <p:cNvGrpSpPr>
            <a:grpSpLocks noChangeAspect="1"/>
          </p:cNvGrpSpPr>
          <p:nvPr/>
        </p:nvGrpSpPr>
        <p:grpSpPr>
          <a:xfrm>
            <a:off x="485831" y="4907375"/>
            <a:ext cx="11220318" cy="488771"/>
            <a:chOff x="380842" y="3933942"/>
            <a:chExt cx="10762033" cy="468808"/>
          </a:xfrm>
        </p:grpSpPr>
        <p:pic>
          <p:nvPicPr>
            <p:cNvPr id="116" name="Graphic 115">
              <a:extLst>
                <a:ext uri="{FF2B5EF4-FFF2-40B4-BE49-F238E27FC236}">
                  <a16:creationId xmlns:a16="http://schemas.microsoft.com/office/drawing/2014/main" id="{DCC17598-EC5B-CD0F-8DDD-CB5965492C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842" y="4003592"/>
              <a:ext cx="2587020" cy="329509"/>
            </a:xfrm>
            <a:prstGeom prst="rect">
              <a:avLst/>
            </a:prstGeom>
          </p:spPr>
        </p:pic>
        <p:pic>
          <p:nvPicPr>
            <p:cNvPr id="120" name="Graphic 119">
              <a:extLst>
                <a:ext uri="{FF2B5EF4-FFF2-40B4-BE49-F238E27FC236}">
                  <a16:creationId xmlns:a16="http://schemas.microsoft.com/office/drawing/2014/main" id="{09B877C6-38E2-1AAF-7B1C-EF5034165F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4008" y="4040204"/>
              <a:ext cx="2619767" cy="256284"/>
            </a:xfrm>
            <a:prstGeom prst="rect">
              <a:avLst/>
            </a:prstGeom>
          </p:spPr>
        </p:pic>
        <p:pic>
          <p:nvPicPr>
            <p:cNvPr id="122" name="Graphic 121">
              <a:extLst>
                <a:ext uri="{FF2B5EF4-FFF2-40B4-BE49-F238E27FC236}">
                  <a16:creationId xmlns:a16="http://schemas.microsoft.com/office/drawing/2014/main" id="{AB8A827E-BA1F-0A72-E57A-235C7A3556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8602" y="3948674"/>
              <a:ext cx="2554273" cy="439345"/>
            </a:xfrm>
            <a:prstGeom prst="rect">
              <a:avLst/>
            </a:prstGeom>
          </p:spPr>
        </p:pic>
        <p:pic>
          <p:nvPicPr>
            <p:cNvPr id="131" name="Graphic 130">
              <a:extLst>
                <a:ext uri="{FF2B5EF4-FFF2-40B4-BE49-F238E27FC236}">
                  <a16:creationId xmlns:a16="http://schemas.microsoft.com/office/drawing/2014/main" id="{04159DC0-5501-B8EE-22D5-80B24C691C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19921" y="3933942"/>
              <a:ext cx="2344040" cy="468808"/>
            </a:xfrm>
            <a:prstGeom prst="rect">
              <a:avLst/>
            </a:prstGeom>
          </p:spPr>
        </p:pic>
      </p:grpSp>
    </p:spTree>
    <p:extLst>
      <p:ext uri="{BB962C8B-B14F-4D97-AF65-F5344CB8AC3E}">
        <p14:creationId xmlns:p14="http://schemas.microsoft.com/office/powerpoint/2010/main" val="384960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Post Service</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a:xfrm>
            <a:off x="0" y="1331559"/>
            <a:ext cx="6553956" cy="4651675"/>
          </a:xfrm>
        </p:spPr>
        <p:txBody>
          <a:bodyPr vert="horz" lIns="91440" tIns="45720" rIns="91440" bIns="45720" rtlCol="0" anchor="t">
            <a:normAutofit fontScale="25000" lnSpcReduction="20000"/>
          </a:bodyPr>
          <a:lstStyle/>
          <a:p>
            <a:pPr marL="913765" lvl="1" indent="-457200">
              <a:buFont typeface="Arial" panose="020B0604020202020204" pitchFamily="34" charset="0"/>
              <a:buChar char="•"/>
            </a:pPr>
            <a:r>
              <a:rPr lang="en-US" sz="8800" dirty="0">
                <a:latin typeface="Arial"/>
                <a:cs typeface="Arial"/>
              </a:rPr>
              <a:t>Ability to self-serve to establish a payment plan</a:t>
            </a:r>
          </a:p>
          <a:p>
            <a:pPr marL="913765" lvl="1" indent="-457200">
              <a:buFont typeface="Arial" panose="020B0604020202020204" pitchFamily="34" charset="0"/>
              <a:buChar char="•"/>
            </a:pPr>
            <a:endParaRPr lang="en-US" sz="8800" dirty="0">
              <a:latin typeface="Arial"/>
              <a:cs typeface="Arial"/>
            </a:endParaRPr>
          </a:p>
          <a:p>
            <a:pPr marL="913765" lvl="1" indent="-457200">
              <a:buFont typeface="Arial" panose="020B0604020202020204" pitchFamily="34" charset="0"/>
              <a:buChar char="•"/>
            </a:pPr>
            <a:r>
              <a:rPr lang="en-US" sz="8800" dirty="0">
                <a:latin typeface="Arial"/>
                <a:cs typeface="Arial"/>
              </a:rPr>
              <a:t>Access to Customer Service when assistance is required</a:t>
            </a:r>
          </a:p>
          <a:p>
            <a:pPr marL="456565" lvl="1"/>
            <a:endParaRPr lang="en-US" sz="8800" dirty="0">
              <a:latin typeface="Arial"/>
              <a:cs typeface="Arial"/>
            </a:endParaRPr>
          </a:p>
          <a:p>
            <a:pPr marL="913765" lvl="1" indent="-457200">
              <a:buFont typeface="Arial" panose="020B0604020202020204" pitchFamily="34" charset="0"/>
              <a:buChar char="•"/>
            </a:pPr>
            <a:r>
              <a:rPr lang="en-US" sz="8800" dirty="0">
                <a:latin typeface="Arial"/>
                <a:cs typeface="Arial"/>
              </a:rPr>
              <a:t>Ability to have a single payment plan for hospital and professional services</a:t>
            </a:r>
          </a:p>
          <a:p>
            <a:pPr marL="913765" lvl="1" indent="-457200">
              <a:buFont typeface="Arial" panose="020B0604020202020204" pitchFamily="34" charset="0"/>
              <a:buChar char="•"/>
            </a:pPr>
            <a:endParaRPr lang="en-US" sz="8800" dirty="0">
              <a:latin typeface="Arial"/>
              <a:cs typeface="Arial"/>
            </a:endParaRPr>
          </a:p>
          <a:p>
            <a:pPr marL="913765" lvl="1" indent="-457200">
              <a:buFont typeface="Arial" panose="020B0604020202020204" pitchFamily="34" charset="0"/>
              <a:buChar char="•"/>
            </a:pPr>
            <a:r>
              <a:rPr lang="en-US" sz="8800" dirty="0">
                <a:latin typeface="Arial"/>
                <a:cs typeface="Arial"/>
              </a:rPr>
              <a:t>Repayment time lines which increase as the outstanding balances increase </a:t>
            </a:r>
          </a:p>
          <a:p>
            <a:pPr marL="913765" lvl="1" indent="-457200">
              <a:buFont typeface="Arial" panose="020B0604020202020204" pitchFamily="34" charset="0"/>
              <a:buChar char="•"/>
            </a:pPr>
            <a:endParaRPr lang="en-US" sz="8800" dirty="0">
              <a:latin typeface="Arial"/>
              <a:cs typeface="Arial"/>
            </a:endParaRPr>
          </a:p>
          <a:p>
            <a:pPr marL="913765" lvl="1" indent="-457200">
              <a:buFont typeface="Arial" panose="020B0604020202020204" pitchFamily="34" charset="0"/>
              <a:buChar char="•"/>
            </a:pPr>
            <a:r>
              <a:rPr lang="en-US" sz="8800" dirty="0">
                <a:latin typeface="Arial"/>
                <a:cs typeface="Arial"/>
              </a:rPr>
              <a:t>Payment plans available to all patients – no qualification process</a:t>
            </a:r>
          </a:p>
          <a:p>
            <a:pPr marL="913765" lvl="1" indent="-457200">
              <a:buFont typeface="Arial" panose="020B0604020202020204" pitchFamily="34" charset="0"/>
              <a:buChar char="•"/>
            </a:pPr>
            <a:endParaRPr lang="en-US" sz="8800" dirty="0">
              <a:latin typeface="Arial"/>
              <a:cs typeface="Arial"/>
            </a:endParaRPr>
          </a:p>
          <a:p>
            <a:pPr marL="456565" lvl="1"/>
            <a:r>
              <a:rPr lang="en-US" sz="8800" dirty="0">
                <a:latin typeface="Arial"/>
                <a:cs typeface="Arial"/>
              </a:rPr>
              <a:t>Research indicates 62% of consumers pay recurring bills online when the amount is due * </a:t>
            </a:r>
          </a:p>
          <a:p>
            <a:endParaRPr lang="en-US" sz="3100" dirty="0">
              <a:latin typeface="Arial"/>
              <a:cs typeface="Arial"/>
            </a:endParaRPr>
          </a:p>
          <a:p>
            <a:pPr marL="456565" lvl="1"/>
            <a:endParaRPr lang="en-US" dirty="0"/>
          </a:p>
          <a:p>
            <a:pPr marL="913765" lvl="1" indent="-457200">
              <a:buFont typeface="Arial" panose="020B0604020202020204" pitchFamily="34" charset="0"/>
              <a:buChar char="•"/>
            </a:pPr>
            <a:endParaRPr lang="en-US" dirty="0"/>
          </a:p>
          <a:p>
            <a:r>
              <a:rPr lang="en-US" dirty="0">
                <a:latin typeface="Arial"/>
                <a:cs typeface="Arial"/>
              </a:rPr>
              <a:t>	</a:t>
            </a:r>
          </a:p>
        </p:txBody>
      </p:sp>
      <p:pic>
        <p:nvPicPr>
          <p:cNvPr id="4" name="Picture 3">
            <a:extLst>
              <a:ext uri="{FF2B5EF4-FFF2-40B4-BE49-F238E27FC236}">
                <a16:creationId xmlns:a16="http://schemas.microsoft.com/office/drawing/2014/main" id="{9E0DBC2E-7F9C-CDB9-DEB6-677E190D3325}"/>
              </a:ext>
            </a:extLst>
          </p:cNvPr>
          <p:cNvPicPr>
            <a:picLocks noChangeAspect="1"/>
          </p:cNvPicPr>
          <p:nvPr/>
        </p:nvPicPr>
        <p:blipFill>
          <a:blip r:embed="rId2"/>
          <a:stretch>
            <a:fillRect/>
          </a:stretch>
        </p:blipFill>
        <p:spPr>
          <a:xfrm>
            <a:off x="426945" y="6425146"/>
            <a:ext cx="6127011" cy="432854"/>
          </a:xfrm>
          <a:prstGeom prst="rect">
            <a:avLst/>
          </a:prstGeom>
        </p:spPr>
      </p:pic>
      <p:pic>
        <p:nvPicPr>
          <p:cNvPr id="5" name="Picture 4" descr="A screenshot of a phone&#10;&#10;Description automatically generated">
            <a:extLst>
              <a:ext uri="{FF2B5EF4-FFF2-40B4-BE49-F238E27FC236}">
                <a16:creationId xmlns:a16="http://schemas.microsoft.com/office/drawing/2014/main" id="{5F312679-77F8-0191-A598-01AB998CB432}"/>
              </a:ext>
            </a:extLst>
          </p:cNvPr>
          <p:cNvPicPr>
            <a:picLocks noChangeAspect="1"/>
          </p:cNvPicPr>
          <p:nvPr/>
        </p:nvPicPr>
        <p:blipFill>
          <a:blip r:embed="rId3"/>
          <a:stretch>
            <a:fillRect/>
          </a:stretch>
        </p:blipFill>
        <p:spPr>
          <a:xfrm>
            <a:off x="6964362" y="1331559"/>
            <a:ext cx="3419475" cy="4952012"/>
          </a:xfrm>
          <a:prstGeom prst="rect">
            <a:avLst/>
          </a:prstGeom>
        </p:spPr>
      </p:pic>
    </p:spTree>
    <p:extLst>
      <p:ext uri="{BB962C8B-B14F-4D97-AF65-F5344CB8AC3E}">
        <p14:creationId xmlns:p14="http://schemas.microsoft.com/office/powerpoint/2010/main" val="276439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2049582"/>
            <a:ext cx="10515600" cy="2086725"/>
          </a:xfrm>
        </p:spPr>
        <p:txBody>
          <a:bodyPr/>
          <a:lstStyle/>
          <a:p>
            <a:pPr algn="ctr"/>
            <a:r>
              <a:rPr lang="en-US" sz="4800">
                <a:latin typeface="Arial"/>
                <a:cs typeface="Arial"/>
              </a:rPr>
              <a:t>What Consumers Want Now:</a:t>
            </a:r>
            <a:br>
              <a:rPr lang="en-US" sz="4800">
                <a:latin typeface="Arial"/>
                <a:cs typeface="Arial"/>
              </a:rPr>
            </a:br>
            <a:br>
              <a:rPr lang="en-US" sz="4800"/>
            </a:br>
            <a:r>
              <a:rPr lang="en-US" sz="4800">
                <a:latin typeface="Arial"/>
                <a:cs typeface="Arial"/>
              </a:rPr>
              <a:t>Access</a:t>
            </a:r>
            <a:endParaRPr lang="en-US" sz="4800"/>
          </a:p>
        </p:txBody>
      </p:sp>
    </p:spTree>
    <p:extLst>
      <p:ext uri="{BB962C8B-B14F-4D97-AF65-F5344CB8AC3E}">
        <p14:creationId xmlns:p14="http://schemas.microsoft.com/office/powerpoint/2010/main" val="615547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Pre-Arrival</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p:txBody>
          <a:bodyPr vert="horz" lIns="91440" tIns="45720" rIns="91440" bIns="45720" rtlCol="0" anchor="t">
            <a:normAutofit/>
          </a:bodyPr>
          <a:lstStyle/>
          <a:p>
            <a:r>
              <a:rPr lang="en-US">
                <a:latin typeface="Arial"/>
                <a:cs typeface="Arial"/>
              </a:rPr>
              <a:t>Front end:</a:t>
            </a:r>
            <a:endParaRPr lang="en-US"/>
          </a:p>
          <a:p>
            <a:pPr marL="457200" indent="-457200">
              <a:buFont typeface="Arial" panose="020B0604020202020204" pitchFamily="34" charset="0"/>
              <a:buChar char="•"/>
            </a:pPr>
            <a:r>
              <a:rPr lang="en-US">
                <a:latin typeface="Arial"/>
                <a:cs typeface="Arial"/>
              </a:rPr>
              <a:t>Patient facing estimator tool</a:t>
            </a:r>
            <a:endParaRPr lang="en-US"/>
          </a:p>
          <a:p>
            <a:pPr marL="457200" indent="-457200">
              <a:buFont typeface="Arial" panose="020B0604020202020204" pitchFamily="34" charset="0"/>
              <a:buChar char="•"/>
            </a:pPr>
            <a:r>
              <a:rPr lang="en-US">
                <a:latin typeface="Arial"/>
                <a:cs typeface="Arial"/>
              </a:rPr>
              <a:t>Call center for scheduled patients and shoppers</a:t>
            </a:r>
            <a:endParaRPr lang="en-US"/>
          </a:p>
          <a:p>
            <a:pPr marL="457200" indent="-457200">
              <a:buFont typeface="Arial" panose="020B0604020202020204" pitchFamily="34" charset="0"/>
              <a:buChar char="•"/>
            </a:pPr>
            <a:r>
              <a:rPr lang="en-US">
                <a:latin typeface="Arial"/>
                <a:cs typeface="Arial"/>
              </a:rPr>
              <a:t>Chat functionality from our estimation notification and our website home page to connect with our staff (goes live 8/22)</a:t>
            </a:r>
            <a:endParaRPr lang="en-US"/>
          </a:p>
          <a:p>
            <a:pPr marL="457200" indent="-457200">
              <a:buFont typeface="Arial" panose="020B0604020202020204" pitchFamily="34" charset="0"/>
              <a:buChar char="•"/>
            </a:pPr>
            <a:endParaRPr lang="en-US"/>
          </a:p>
          <a:p>
            <a:endParaRPr lang="en-US">
              <a:latin typeface="Arial"/>
              <a:cs typeface="Arial"/>
            </a:endParaRPr>
          </a:p>
          <a:p>
            <a:r>
              <a:rPr lang="en-US">
                <a:latin typeface="Arial"/>
                <a:cs typeface="Arial"/>
              </a:rPr>
              <a:t>	</a:t>
            </a:r>
          </a:p>
        </p:txBody>
      </p:sp>
    </p:spTree>
    <p:extLst>
      <p:ext uri="{BB962C8B-B14F-4D97-AF65-F5344CB8AC3E}">
        <p14:creationId xmlns:p14="http://schemas.microsoft.com/office/powerpoint/2010/main" val="3977878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FABA-B9EF-6632-C3B6-60F0123EB28C}"/>
              </a:ext>
            </a:extLst>
          </p:cNvPr>
          <p:cNvSpPr>
            <a:spLocks noGrp="1"/>
          </p:cNvSpPr>
          <p:nvPr>
            <p:ph type="title"/>
          </p:nvPr>
        </p:nvSpPr>
        <p:spPr>
          <a:xfrm>
            <a:off x="838200" y="574429"/>
            <a:ext cx="10515600" cy="757130"/>
          </a:xfrm>
        </p:spPr>
        <p:txBody>
          <a:bodyPr/>
          <a:lstStyle/>
          <a:p>
            <a:r>
              <a:rPr lang="en-US" sz="4800">
                <a:latin typeface="Arial"/>
                <a:cs typeface="Arial"/>
              </a:rPr>
              <a:t>Future Chat Functionality (8/22)</a:t>
            </a:r>
            <a:endParaRPr lang="en-US" sz="4800"/>
          </a:p>
        </p:txBody>
      </p:sp>
      <p:pic>
        <p:nvPicPr>
          <p:cNvPr id="4" name="Content Placeholder 3" descr="A screenshot of a medical website&#10;&#10;Description automatically generated">
            <a:extLst>
              <a:ext uri="{FF2B5EF4-FFF2-40B4-BE49-F238E27FC236}">
                <a16:creationId xmlns:a16="http://schemas.microsoft.com/office/drawing/2014/main" id="{37AD1BCA-82E7-F5B1-84A5-601BD272DA69}"/>
              </a:ext>
            </a:extLst>
          </p:cNvPr>
          <p:cNvPicPr>
            <a:picLocks noGrp="1" noChangeAspect="1"/>
          </p:cNvPicPr>
          <p:nvPr>
            <p:ph idx="1"/>
          </p:nvPr>
        </p:nvPicPr>
        <p:blipFill>
          <a:blip r:embed="rId2"/>
          <a:stretch>
            <a:fillRect/>
          </a:stretch>
        </p:blipFill>
        <p:spPr>
          <a:xfrm>
            <a:off x="2359629" y="1568565"/>
            <a:ext cx="7325850" cy="4351339"/>
          </a:xfrm>
        </p:spPr>
      </p:pic>
    </p:spTree>
    <p:extLst>
      <p:ext uri="{BB962C8B-B14F-4D97-AF65-F5344CB8AC3E}">
        <p14:creationId xmlns:p14="http://schemas.microsoft.com/office/powerpoint/2010/main" val="81182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838200" y="574429"/>
            <a:ext cx="10515600" cy="757130"/>
          </a:xfrm>
        </p:spPr>
        <p:txBody>
          <a:bodyPr/>
          <a:lstStyle/>
          <a:p>
            <a:r>
              <a:rPr lang="en-US" sz="4800">
                <a:latin typeface="Arial"/>
                <a:cs typeface="Arial"/>
              </a:rPr>
              <a:t>How We Deliver Post Service</a:t>
            </a:r>
            <a:endParaRPr lang="en-US" sz="4800"/>
          </a:p>
        </p:txBody>
      </p:sp>
      <p:sp>
        <p:nvSpPr>
          <p:cNvPr id="3" name="Content Placeholder 2">
            <a:extLst>
              <a:ext uri="{FF2B5EF4-FFF2-40B4-BE49-F238E27FC236}">
                <a16:creationId xmlns:a16="http://schemas.microsoft.com/office/drawing/2014/main" id="{316E6A53-3261-829B-D191-901E39583973}"/>
              </a:ext>
            </a:extLst>
          </p:cNvPr>
          <p:cNvSpPr>
            <a:spLocks noGrp="1"/>
          </p:cNvSpPr>
          <p:nvPr>
            <p:ph idx="1"/>
          </p:nvPr>
        </p:nvSpPr>
        <p:spPr/>
        <p:txBody>
          <a:bodyPr vert="horz" lIns="91440" tIns="45720" rIns="91440" bIns="45720" rtlCol="0" anchor="t">
            <a:normAutofit/>
          </a:bodyPr>
          <a:lstStyle/>
          <a:p>
            <a:r>
              <a:rPr lang="en-US">
                <a:latin typeface="Arial"/>
                <a:cs typeface="Arial"/>
              </a:rPr>
              <a:t>40% of providers are prioritizing patient education of collections and healthcare payments * </a:t>
            </a:r>
          </a:p>
          <a:p>
            <a:r>
              <a:rPr lang="en-US" b="1"/>
              <a:t>How we deliver: </a:t>
            </a:r>
          </a:p>
          <a:p>
            <a:pPr marL="457200" indent="-457200">
              <a:buFont typeface="Arial" panose="020B0604020202020204" pitchFamily="34" charset="0"/>
              <a:buChar char="•"/>
            </a:pPr>
            <a:r>
              <a:rPr lang="en-US">
                <a:latin typeface="Arial"/>
                <a:cs typeface="Arial"/>
              </a:rPr>
              <a:t>Access to our customer service call center where patients can have questions related to their questions on hospital or professional balances answered</a:t>
            </a:r>
          </a:p>
          <a:p>
            <a:pPr marL="457200" indent="-457200">
              <a:buFont typeface="Arial" panose="020B0604020202020204" pitchFamily="34" charset="0"/>
              <a:buChar char="•"/>
            </a:pPr>
            <a:r>
              <a:rPr lang="en-US">
                <a:latin typeface="Arial"/>
                <a:cs typeface="Arial"/>
              </a:rPr>
              <a:t>24-hour access to our phone system IVR</a:t>
            </a:r>
          </a:p>
          <a:p>
            <a:pPr marL="457200" indent="-457200">
              <a:buFont typeface="Arial" panose="020B0604020202020204" pitchFamily="34" charset="0"/>
              <a:buChar char="•"/>
            </a:pPr>
            <a:r>
              <a:rPr lang="en-US">
                <a:latin typeface="Arial"/>
                <a:cs typeface="Arial"/>
              </a:rPr>
              <a:t>Real time chat capabilities (during call center hours)  </a:t>
            </a:r>
          </a:p>
          <a:p>
            <a:r>
              <a:rPr lang="en-US">
                <a:latin typeface="Arial"/>
                <a:cs typeface="Arial"/>
              </a:rPr>
              <a:t>	</a:t>
            </a:r>
          </a:p>
        </p:txBody>
      </p:sp>
      <p:sp>
        <p:nvSpPr>
          <p:cNvPr id="4" name="TextBox 3">
            <a:extLst>
              <a:ext uri="{FF2B5EF4-FFF2-40B4-BE49-F238E27FC236}">
                <a16:creationId xmlns:a16="http://schemas.microsoft.com/office/drawing/2014/main" id="{E1F9452C-A03B-D8C3-68FB-1FFAEB90CA15}"/>
              </a:ext>
            </a:extLst>
          </p:cNvPr>
          <p:cNvSpPr txBox="1"/>
          <p:nvPr/>
        </p:nvSpPr>
        <p:spPr>
          <a:xfrm>
            <a:off x="0" y="6332476"/>
            <a:ext cx="6090082" cy="338554"/>
          </a:xfrm>
          <a:prstGeom prst="rect">
            <a:avLst/>
          </a:prstGeom>
          <a:noFill/>
        </p:spPr>
        <p:txBody>
          <a:bodyPr wrap="square" lIns="91440" tIns="45720" rIns="91440" bIns="45720" rtlCol="0" anchor="t">
            <a:spAutoFit/>
          </a:bodyPr>
          <a:lstStyle/>
          <a:p>
            <a:r>
              <a:rPr lang="en-US" sz="1600">
                <a:latin typeface="Arial"/>
                <a:cs typeface="Arial"/>
              </a:rPr>
              <a:t>* J.P. Morgan Healthcare Payments Fourteenth Annual Report</a:t>
            </a:r>
          </a:p>
        </p:txBody>
      </p:sp>
    </p:spTree>
    <p:extLst>
      <p:ext uri="{BB962C8B-B14F-4D97-AF65-F5344CB8AC3E}">
        <p14:creationId xmlns:p14="http://schemas.microsoft.com/office/powerpoint/2010/main" val="3564629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F28E-C3B1-567F-90F9-40E8AFCBC6B9}"/>
              </a:ext>
            </a:extLst>
          </p:cNvPr>
          <p:cNvSpPr>
            <a:spLocks noGrp="1"/>
          </p:cNvSpPr>
          <p:nvPr>
            <p:ph type="title"/>
          </p:nvPr>
        </p:nvSpPr>
        <p:spPr>
          <a:xfrm>
            <a:off x="717550" y="1928932"/>
            <a:ext cx="10515600" cy="2086725"/>
          </a:xfrm>
        </p:spPr>
        <p:txBody>
          <a:bodyPr/>
          <a:lstStyle/>
          <a:p>
            <a:pPr algn="ctr"/>
            <a:br>
              <a:rPr lang="en-US" sz="4800">
                <a:latin typeface="Arial"/>
                <a:cs typeface="Arial"/>
              </a:rPr>
            </a:br>
            <a:r>
              <a:rPr lang="en-US" sz="4800">
                <a:latin typeface="Arial"/>
                <a:cs typeface="Arial"/>
              </a:rPr>
              <a:t>Tips for Engaging Patients Electronically</a:t>
            </a:r>
            <a:endParaRPr lang="en-US" sz="4800"/>
          </a:p>
        </p:txBody>
      </p:sp>
    </p:spTree>
    <p:extLst>
      <p:ext uri="{BB962C8B-B14F-4D97-AF65-F5344CB8AC3E}">
        <p14:creationId xmlns:p14="http://schemas.microsoft.com/office/powerpoint/2010/main" val="280586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49F-1BBE-4160-A5FF-E33CD7DF81D8}"/>
              </a:ext>
            </a:extLst>
          </p:cNvPr>
          <p:cNvSpPr>
            <a:spLocks noGrp="1"/>
          </p:cNvSpPr>
          <p:nvPr>
            <p:ph type="title"/>
          </p:nvPr>
        </p:nvSpPr>
        <p:spPr>
          <a:xfrm>
            <a:off x="838200" y="574429"/>
            <a:ext cx="10515600" cy="757130"/>
          </a:xfrm>
        </p:spPr>
        <p:txBody>
          <a:bodyPr/>
          <a:lstStyle/>
          <a:p>
            <a:r>
              <a:rPr lang="en-US" sz="4800"/>
              <a:t>Paperless – Non-MyChart Users</a:t>
            </a:r>
          </a:p>
        </p:txBody>
      </p:sp>
      <p:sp>
        <p:nvSpPr>
          <p:cNvPr id="3" name="Content Placeholder 2">
            <a:extLst>
              <a:ext uri="{FF2B5EF4-FFF2-40B4-BE49-F238E27FC236}">
                <a16:creationId xmlns:a16="http://schemas.microsoft.com/office/drawing/2014/main" id="{54A32AB0-2BCE-42D7-9C05-A3899419CCB5}"/>
              </a:ext>
            </a:extLst>
          </p:cNvPr>
          <p:cNvSpPr>
            <a:spLocks noGrp="1"/>
          </p:cNvSpPr>
          <p:nvPr>
            <p:ph idx="1"/>
          </p:nvPr>
        </p:nvSpPr>
        <p:spPr>
          <a:xfrm>
            <a:off x="221065" y="1533492"/>
            <a:ext cx="5064368" cy="4582358"/>
          </a:xfrm>
        </p:spPr>
        <p:txBody>
          <a:bodyPr>
            <a:normAutofit fontScale="92500" lnSpcReduction="10000"/>
          </a:bodyPr>
          <a:lstStyle/>
          <a:p>
            <a:r>
              <a:rPr lang="en-US" sz="2600">
                <a:solidFill>
                  <a:schemeClr val="tx1"/>
                </a:solidFill>
              </a:rPr>
              <a:t>Guarantors with valid email or mobile phone numbers:</a:t>
            </a:r>
          </a:p>
          <a:p>
            <a:endParaRPr lang="en-US" sz="1300">
              <a:solidFill>
                <a:schemeClr val="tx1"/>
              </a:solidFill>
            </a:endParaRPr>
          </a:p>
          <a:p>
            <a:pPr marL="800078" lvl="1" indent="-342900">
              <a:buFont typeface="Arial" panose="020B0604020202020204" pitchFamily="34" charset="0"/>
              <a:buChar char="•"/>
            </a:pPr>
            <a:r>
              <a:rPr lang="en-US">
                <a:solidFill>
                  <a:schemeClr val="tx1"/>
                </a:solidFill>
              </a:rPr>
              <a:t>Will get notification by email, mobile or both</a:t>
            </a:r>
          </a:p>
          <a:p>
            <a:pPr lvl="1"/>
            <a:endParaRPr lang="en-US" sz="1300">
              <a:solidFill>
                <a:schemeClr val="tx1"/>
              </a:solidFill>
            </a:endParaRPr>
          </a:p>
          <a:p>
            <a:pPr marL="800078" lvl="1" indent="-342900">
              <a:buFont typeface="Arial" panose="020B0604020202020204" pitchFamily="34" charset="0"/>
              <a:buChar char="•"/>
            </a:pPr>
            <a:r>
              <a:rPr lang="en-US">
                <a:solidFill>
                  <a:schemeClr val="tx1"/>
                </a:solidFill>
              </a:rPr>
              <a:t>Will not apply to customers who have already turned off this functionality </a:t>
            </a:r>
          </a:p>
          <a:p>
            <a:pPr lvl="1"/>
            <a:endParaRPr lang="en-US" sz="1400">
              <a:solidFill>
                <a:schemeClr val="tx1"/>
              </a:solidFill>
            </a:endParaRPr>
          </a:p>
          <a:p>
            <a:pPr marL="800078" lvl="1" indent="-342900">
              <a:buFont typeface="Arial" panose="020B0604020202020204" pitchFamily="34" charset="0"/>
              <a:buChar char="•"/>
            </a:pPr>
            <a:r>
              <a:rPr lang="en-US">
                <a:solidFill>
                  <a:schemeClr val="tx1"/>
                </a:solidFill>
              </a:rPr>
              <a:t>Can opt out by:</a:t>
            </a:r>
          </a:p>
          <a:p>
            <a:pPr marL="1200104" lvl="2" indent="-285750">
              <a:buFont typeface="Arial" panose="020B0604020202020204" pitchFamily="34" charset="0"/>
              <a:buChar char="•"/>
            </a:pPr>
            <a:r>
              <a:rPr lang="en-US" sz="1800">
                <a:solidFill>
                  <a:schemeClr val="tx1"/>
                </a:solidFill>
              </a:rPr>
              <a:t>Calling Customer Service</a:t>
            </a:r>
          </a:p>
          <a:p>
            <a:pPr lvl="2"/>
            <a:endParaRPr lang="en-US" sz="900">
              <a:solidFill>
                <a:schemeClr val="tx1"/>
              </a:solidFill>
            </a:endParaRPr>
          </a:p>
          <a:p>
            <a:pPr marL="1200104" lvl="2" indent="-285750">
              <a:buFont typeface="Arial" panose="020B0604020202020204" pitchFamily="34" charset="0"/>
              <a:buChar char="•"/>
            </a:pPr>
            <a:r>
              <a:rPr lang="en-US" sz="1800">
                <a:solidFill>
                  <a:schemeClr val="tx1"/>
                </a:solidFill>
              </a:rPr>
              <a:t>Clicking on the link in email notification, validating identity and clicking on paperless </a:t>
            </a:r>
          </a:p>
          <a:p>
            <a:pPr>
              <a:buFontTx/>
              <a:buChar char="-"/>
            </a:pPr>
            <a:endParaRPr lang="en-US">
              <a:solidFill>
                <a:srgbClr val="006C74"/>
              </a:solidFill>
            </a:endParaRPr>
          </a:p>
          <a:p>
            <a:pPr>
              <a:buFontTx/>
              <a:buChar char="-"/>
            </a:pPr>
            <a:endParaRPr lang="en-US">
              <a:solidFill>
                <a:srgbClr val="006C74"/>
              </a:solidFill>
            </a:endParaRPr>
          </a:p>
          <a:p>
            <a:endParaRPr lang="en-US"/>
          </a:p>
          <a:p>
            <a:endParaRPr lang="en-US"/>
          </a:p>
          <a:p>
            <a:endParaRPr lang="en-US"/>
          </a:p>
          <a:p>
            <a:endParaRPr lang="en-US"/>
          </a:p>
          <a:p>
            <a:endParaRPr lang="en-US"/>
          </a:p>
        </p:txBody>
      </p:sp>
      <p:sp>
        <p:nvSpPr>
          <p:cNvPr id="4" name="Content Placeholder 2">
            <a:extLst>
              <a:ext uri="{FF2B5EF4-FFF2-40B4-BE49-F238E27FC236}">
                <a16:creationId xmlns:a16="http://schemas.microsoft.com/office/drawing/2014/main" id="{54A32AB0-2BCE-42D7-9C05-A3899419CCB5}"/>
              </a:ext>
            </a:extLst>
          </p:cNvPr>
          <p:cNvSpPr txBox="1">
            <a:spLocks/>
          </p:cNvSpPr>
          <p:nvPr/>
        </p:nvSpPr>
        <p:spPr>
          <a:xfrm>
            <a:off x="6096000" y="1533492"/>
            <a:ext cx="5257800" cy="4582358"/>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Tx/>
              <a:buNone/>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178" indent="0" algn="l" defTabSz="914377" rtl="0" eaLnBrk="1" latinLnBrk="0" hangingPunct="1">
              <a:lnSpc>
                <a:spcPct val="90000"/>
              </a:lnSpc>
              <a:spcBef>
                <a:spcPts val="500"/>
              </a:spcBef>
              <a:buFontTx/>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354" indent="0" algn="l" defTabSz="914377" rtl="0" eaLnBrk="1" latinLnBrk="0" hangingPunct="1">
              <a:lnSpc>
                <a:spcPct val="90000"/>
              </a:lnSpc>
              <a:spcBef>
                <a:spcPts val="500"/>
              </a:spcBef>
              <a:buFontTx/>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532" indent="0" algn="l" defTabSz="914377" rtl="0" eaLnBrk="1" latinLnBrk="0" hangingPunct="1">
              <a:lnSpc>
                <a:spcPct val="90000"/>
              </a:lnSpc>
              <a:spcBef>
                <a:spcPts val="5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709" indent="0" algn="l" defTabSz="914377" rtl="0" eaLnBrk="1" latinLnBrk="0" hangingPunct="1">
              <a:lnSpc>
                <a:spcPct val="90000"/>
              </a:lnSpc>
              <a:spcBef>
                <a:spcPts val="5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solidFill>
                  <a:schemeClr val="tx1"/>
                </a:solidFill>
              </a:rPr>
              <a:t>Why are we doing this?</a:t>
            </a:r>
          </a:p>
          <a:p>
            <a:pPr algn="ctr"/>
            <a:endParaRPr lang="en-US" sz="1200" b="1">
              <a:solidFill>
                <a:srgbClr val="008C95"/>
              </a:solidFill>
            </a:endParaRPr>
          </a:p>
          <a:p>
            <a:pPr marL="342900" indent="-342900">
              <a:buFont typeface="Arial" panose="020B0604020202020204" pitchFamily="34" charset="0"/>
              <a:buChar char="•"/>
            </a:pPr>
            <a:r>
              <a:rPr lang="en-US" sz="2200">
                <a:solidFill>
                  <a:schemeClr val="tx1"/>
                </a:solidFill>
              </a:rPr>
              <a:t>Reduce carbon footprint of the organization</a:t>
            </a:r>
          </a:p>
          <a:p>
            <a:pPr marL="342900" indent="-342900">
              <a:buFont typeface="Arial" panose="020B0604020202020204" pitchFamily="34" charset="0"/>
              <a:buChar char="•"/>
            </a:pPr>
            <a:r>
              <a:rPr lang="en-US" sz="2200">
                <a:solidFill>
                  <a:schemeClr val="tx1"/>
                </a:solidFill>
              </a:rPr>
              <a:t>Reduce statement costs for the organization</a:t>
            </a:r>
          </a:p>
          <a:p>
            <a:pPr marL="342900" indent="-342900">
              <a:buFont typeface="Arial" panose="020B0604020202020204" pitchFamily="34" charset="0"/>
              <a:buChar char="•"/>
            </a:pPr>
            <a:r>
              <a:rPr lang="en-US" sz="2200">
                <a:solidFill>
                  <a:schemeClr val="tx1"/>
                </a:solidFill>
              </a:rPr>
              <a:t>Reduce lost mail</a:t>
            </a:r>
          </a:p>
          <a:p>
            <a:pPr marL="342900" indent="-342900">
              <a:buFont typeface="Arial" panose="020B0604020202020204" pitchFamily="34" charset="0"/>
              <a:buChar char="•"/>
            </a:pPr>
            <a:r>
              <a:rPr lang="en-US" sz="2200">
                <a:solidFill>
                  <a:schemeClr val="tx1"/>
                </a:solidFill>
              </a:rPr>
              <a:t>Reduce the time it takes for guarantor to receive statement</a:t>
            </a:r>
          </a:p>
          <a:p>
            <a:pPr marL="342900" indent="-342900">
              <a:buFont typeface="Arial" panose="020B0604020202020204" pitchFamily="34" charset="0"/>
              <a:buChar char="•"/>
            </a:pPr>
            <a:r>
              <a:rPr lang="en-US" sz="2200">
                <a:solidFill>
                  <a:schemeClr val="tx1"/>
                </a:solidFill>
              </a:rPr>
              <a:t>Provide guarantor safe/secure payment method</a:t>
            </a:r>
          </a:p>
          <a:p>
            <a:pPr>
              <a:buFontTx/>
              <a:buChar char="-"/>
            </a:pPr>
            <a:endParaRPr lang="en-US" sz="2000">
              <a:solidFill>
                <a:srgbClr val="006C74"/>
              </a:solidFill>
            </a:endParaRPr>
          </a:p>
          <a:p>
            <a:pPr>
              <a:buFontTx/>
              <a:buChar char="-"/>
            </a:pPr>
            <a:endParaRPr lang="en-US">
              <a:solidFill>
                <a:srgbClr val="006C74"/>
              </a:solidFill>
            </a:endParaRPr>
          </a:p>
          <a:p>
            <a:pPr>
              <a:buFontTx/>
              <a:buChar char="-"/>
            </a:pPr>
            <a:endParaRPr lang="en-US">
              <a:solidFill>
                <a:srgbClr val="006C74"/>
              </a:solidFill>
            </a:endParaRP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676328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49F-1BBE-4160-A5FF-E33CD7DF81D8}"/>
              </a:ext>
            </a:extLst>
          </p:cNvPr>
          <p:cNvSpPr>
            <a:spLocks noGrp="1"/>
          </p:cNvSpPr>
          <p:nvPr>
            <p:ph type="title"/>
          </p:nvPr>
        </p:nvSpPr>
        <p:spPr>
          <a:xfrm>
            <a:off x="838200" y="574429"/>
            <a:ext cx="10515600" cy="757130"/>
          </a:xfrm>
        </p:spPr>
        <p:txBody>
          <a:bodyPr/>
          <a:lstStyle/>
          <a:p>
            <a:r>
              <a:rPr lang="en-US" sz="4800"/>
              <a:t>Paperless – Non-MyChart Users</a:t>
            </a:r>
          </a:p>
        </p:txBody>
      </p:sp>
      <p:sp>
        <p:nvSpPr>
          <p:cNvPr id="3" name="Content Placeholder 2">
            <a:extLst>
              <a:ext uri="{FF2B5EF4-FFF2-40B4-BE49-F238E27FC236}">
                <a16:creationId xmlns:a16="http://schemas.microsoft.com/office/drawing/2014/main" id="{54A32AB0-2BCE-42D7-9C05-A3899419CCB5}"/>
              </a:ext>
            </a:extLst>
          </p:cNvPr>
          <p:cNvSpPr>
            <a:spLocks noGrp="1"/>
          </p:cNvSpPr>
          <p:nvPr>
            <p:ph idx="1"/>
          </p:nvPr>
        </p:nvSpPr>
        <p:spPr>
          <a:xfrm>
            <a:off x="840804" y="1706304"/>
            <a:ext cx="10653105" cy="4560272"/>
          </a:xfrm>
        </p:spPr>
        <p:txBody>
          <a:bodyPr vert="horz" lIns="91440" tIns="45720" rIns="91440" bIns="45720" rtlCol="0" anchor="t">
            <a:normAutofit/>
          </a:bodyPr>
          <a:lstStyle/>
          <a:p>
            <a:pPr algn="ctr"/>
            <a:r>
              <a:rPr lang="en-US" sz="3200" b="1">
                <a:solidFill>
                  <a:schemeClr val="tx1"/>
                </a:solidFill>
                <a:latin typeface="Arial"/>
                <a:cs typeface="Arial"/>
              </a:rPr>
              <a:t>What happens if they don’t pay?</a:t>
            </a:r>
          </a:p>
          <a:p>
            <a:pPr algn="ctr"/>
            <a:endParaRPr lang="en-US" sz="2200">
              <a:solidFill>
                <a:schemeClr val="tx1"/>
              </a:solidFill>
            </a:endParaRPr>
          </a:p>
          <a:p>
            <a:pPr marL="342900" indent="-342900">
              <a:buFont typeface="Arial"/>
              <a:buChar char="•"/>
            </a:pPr>
            <a:r>
              <a:rPr lang="en-US" sz="2200">
                <a:solidFill>
                  <a:schemeClr val="tx1"/>
                </a:solidFill>
                <a:latin typeface="Arial"/>
                <a:cs typeface="Arial"/>
              </a:rPr>
              <a:t>Guarantors with a statement that contains any account with a Self-Pay Follow-Up level of 3 (past due) or 4 (final notice) will be sent on paper</a:t>
            </a:r>
          </a:p>
          <a:p>
            <a:pPr marL="342900" indent="-342900">
              <a:buFont typeface="Arial"/>
              <a:buChar char="•"/>
            </a:pPr>
            <a:endParaRPr lang="en-US" sz="2200">
              <a:solidFill>
                <a:schemeClr val="tx1"/>
              </a:solidFill>
              <a:latin typeface="Arial"/>
              <a:cs typeface="Arial"/>
            </a:endParaRPr>
          </a:p>
          <a:p>
            <a:pPr>
              <a:buFont typeface="Arial"/>
              <a:buChar char="•"/>
            </a:pPr>
            <a:r>
              <a:rPr lang="en-US" sz="2200">
                <a:solidFill>
                  <a:schemeClr val="tx1"/>
                </a:solidFill>
                <a:latin typeface="Arial"/>
                <a:cs typeface="Arial"/>
              </a:rPr>
              <a:t>   Guarantors will still receive the notification with the link to pay</a:t>
            </a:r>
          </a:p>
          <a:p>
            <a:endParaRPr lang="en-US" sz="2000" b="1">
              <a:solidFill>
                <a:srgbClr val="008C95"/>
              </a:solidFill>
            </a:endParaRPr>
          </a:p>
          <a:p>
            <a:r>
              <a:rPr lang="en-US" sz="2000" b="1">
                <a:solidFill>
                  <a:schemeClr val="tx1"/>
                </a:solidFill>
              </a:rPr>
              <a:t>Note of Interest: </a:t>
            </a:r>
          </a:p>
          <a:p>
            <a:r>
              <a:rPr lang="en-US" sz="2000">
                <a:solidFill>
                  <a:schemeClr val="tx1"/>
                </a:solidFill>
              </a:rPr>
              <a:t>Moving MyChart users to opt out of paperless statements beginning November 2022 has saved $473,000 through august 21, 2024. </a:t>
            </a:r>
          </a:p>
          <a:p>
            <a:pPr>
              <a:buFont typeface="Arial"/>
              <a:buChar char="•"/>
            </a:pPr>
            <a:endParaRPr lang="en-US" sz="2000">
              <a:solidFill>
                <a:srgbClr val="006C74"/>
              </a:solidFill>
            </a:endParaRPr>
          </a:p>
          <a:p>
            <a:pPr>
              <a:buFont typeface="Arial"/>
              <a:buChar char="•"/>
            </a:pPr>
            <a:endParaRPr lang="en-US">
              <a:solidFill>
                <a:srgbClr val="006C74"/>
              </a:solidFill>
            </a:endParaRPr>
          </a:p>
          <a:p>
            <a:pPr>
              <a:buFont typeface="Arial"/>
              <a:buChar char="•"/>
            </a:pPr>
            <a:endParaRPr lang="en-US">
              <a:solidFill>
                <a:srgbClr val="006C74"/>
              </a:solidFill>
            </a:endParaRP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4206395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B86E-63A9-E1E7-EC5F-135B7BF2615F}"/>
              </a:ext>
            </a:extLst>
          </p:cNvPr>
          <p:cNvSpPr>
            <a:spLocks noGrp="1"/>
          </p:cNvSpPr>
          <p:nvPr>
            <p:ph type="title"/>
          </p:nvPr>
        </p:nvSpPr>
        <p:spPr>
          <a:xfrm>
            <a:off x="838200" y="574429"/>
            <a:ext cx="10515600" cy="757130"/>
          </a:xfrm>
        </p:spPr>
        <p:txBody>
          <a:bodyPr/>
          <a:lstStyle/>
          <a:p>
            <a:r>
              <a:rPr lang="en-US" sz="4800"/>
              <a:t>Technology – Win-Win</a:t>
            </a:r>
            <a:endParaRPr lang="en-US"/>
          </a:p>
        </p:txBody>
      </p:sp>
      <p:pic>
        <p:nvPicPr>
          <p:cNvPr id="5" name="Content Placeholder 4">
            <a:extLst>
              <a:ext uri="{FF2B5EF4-FFF2-40B4-BE49-F238E27FC236}">
                <a16:creationId xmlns:a16="http://schemas.microsoft.com/office/drawing/2014/main" id="{5E29EA6B-F198-4DD4-B406-AB7F19B75B9A}"/>
              </a:ext>
            </a:extLst>
          </p:cNvPr>
          <p:cNvPicPr>
            <a:picLocks noGrp="1" noChangeAspect="1"/>
          </p:cNvPicPr>
          <p:nvPr>
            <p:ph idx="1"/>
          </p:nvPr>
        </p:nvPicPr>
        <p:blipFill>
          <a:blip r:embed="rId2"/>
          <a:stretch>
            <a:fillRect/>
          </a:stretch>
        </p:blipFill>
        <p:spPr>
          <a:xfrm>
            <a:off x="4522839" y="1383882"/>
            <a:ext cx="7273926" cy="4930188"/>
          </a:xfrm>
        </p:spPr>
      </p:pic>
      <p:sp>
        <p:nvSpPr>
          <p:cNvPr id="3" name="TextBox 2">
            <a:extLst>
              <a:ext uri="{FF2B5EF4-FFF2-40B4-BE49-F238E27FC236}">
                <a16:creationId xmlns:a16="http://schemas.microsoft.com/office/drawing/2014/main" id="{37ED3518-8439-93C4-2B69-7B4EDAA95394}"/>
              </a:ext>
            </a:extLst>
          </p:cNvPr>
          <p:cNvSpPr txBox="1"/>
          <p:nvPr/>
        </p:nvSpPr>
        <p:spPr>
          <a:xfrm>
            <a:off x="245806" y="2064774"/>
            <a:ext cx="4365523" cy="3416320"/>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Online Financial Assistance Application launched August 2022</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13,000 applications received to date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85% electronic approval rate </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Aligns with manual submission rate</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Eliminated approximately 1,083 worked hours </a:t>
            </a:r>
          </a:p>
          <a:p>
            <a:endParaRPr lang="en-US"/>
          </a:p>
        </p:txBody>
      </p:sp>
    </p:spTree>
    <p:extLst>
      <p:ext uri="{BB962C8B-B14F-4D97-AF65-F5344CB8AC3E}">
        <p14:creationId xmlns:p14="http://schemas.microsoft.com/office/powerpoint/2010/main" val="23645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CD8F-4789-2EFE-66EE-E0A2210D75D3}"/>
              </a:ext>
            </a:extLst>
          </p:cNvPr>
          <p:cNvSpPr>
            <a:spLocks noGrp="1"/>
          </p:cNvSpPr>
          <p:nvPr>
            <p:ph type="title"/>
          </p:nvPr>
        </p:nvSpPr>
        <p:spPr>
          <a:xfrm>
            <a:off x="838200" y="574428"/>
            <a:ext cx="10515600" cy="757130"/>
          </a:xfrm>
        </p:spPr>
        <p:txBody>
          <a:bodyPr/>
          <a:lstStyle/>
          <a:p>
            <a:r>
              <a:rPr lang="en-US" sz="4800"/>
              <a:t>Utopia vs. Reality </a:t>
            </a:r>
          </a:p>
        </p:txBody>
      </p:sp>
      <p:sp>
        <p:nvSpPr>
          <p:cNvPr id="4" name="Content Placeholder 3">
            <a:extLst>
              <a:ext uri="{FF2B5EF4-FFF2-40B4-BE49-F238E27FC236}">
                <a16:creationId xmlns:a16="http://schemas.microsoft.com/office/drawing/2014/main" id="{E10B6311-29B6-774A-59AB-49AA5D2D597E}"/>
              </a:ext>
            </a:extLst>
          </p:cNvPr>
          <p:cNvSpPr>
            <a:spLocks noGrp="1"/>
          </p:cNvSpPr>
          <p:nvPr>
            <p:ph idx="1"/>
          </p:nvPr>
        </p:nvSpPr>
        <p:spPr/>
        <p:txBody>
          <a:bodyPr>
            <a:normAutofit fontScale="92500" lnSpcReduction="20000"/>
          </a:bodyPr>
          <a:lstStyle/>
          <a:p>
            <a:r>
              <a:rPr lang="en-US"/>
              <a:t>Pre-Registration Complete</a:t>
            </a:r>
          </a:p>
          <a:p>
            <a:endParaRPr lang="en-US" sz="2000"/>
          </a:p>
          <a:p>
            <a:r>
              <a:rPr lang="en-US"/>
              <a:t>Insurance Verification Complete</a:t>
            </a:r>
          </a:p>
          <a:p>
            <a:endParaRPr lang="en-US" sz="2000"/>
          </a:p>
          <a:p>
            <a:r>
              <a:rPr lang="en-US"/>
              <a:t>Authorization, if Required, Complete</a:t>
            </a:r>
          </a:p>
          <a:p>
            <a:endParaRPr lang="en-US" sz="2000"/>
          </a:p>
          <a:p>
            <a:r>
              <a:rPr lang="en-US"/>
              <a:t>Patient Estimate Complete</a:t>
            </a:r>
          </a:p>
          <a:p>
            <a:endParaRPr lang="en-US" sz="2000"/>
          </a:p>
          <a:p>
            <a:r>
              <a:rPr lang="en-US"/>
              <a:t>Patient Out of Pocket Collected </a:t>
            </a:r>
          </a:p>
          <a:p>
            <a:endParaRPr lang="en-US"/>
          </a:p>
          <a:p>
            <a:r>
              <a:rPr lang="en-US"/>
              <a:t>If Only ……………………………….</a:t>
            </a:r>
          </a:p>
          <a:p>
            <a:endParaRPr lang="en-US"/>
          </a:p>
        </p:txBody>
      </p:sp>
      <p:pic>
        <p:nvPicPr>
          <p:cNvPr id="6" name="Graphic 5" descr="Checkmark with solid fill">
            <a:extLst>
              <a:ext uri="{FF2B5EF4-FFF2-40B4-BE49-F238E27FC236}">
                <a16:creationId xmlns:a16="http://schemas.microsoft.com/office/drawing/2014/main" id="{598CFDEB-2D6C-0872-33E9-224F199F2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9191" y="2220319"/>
            <a:ext cx="757130" cy="757130"/>
          </a:xfrm>
          <a:prstGeom prst="rect">
            <a:avLst/>
          </a:prstGeom>
        </p:spPr>
      </p:pic>
      <p:pic>
        <p:nvPicPr>
          <p:cNvPr id="7" name="Graphic 6" descr="Checkmark with solid fill">
            <a:extLst>
              <a:ext uri="{FF2B5EF4-FFF2-40B4-BE49-F238E27FC236}">
                <a16:creationId xmlns:a16="http://schemas.microsoft.com/office/drawing/2014/main" id="{FB3E8A55-4EF5-29F8-52FF-A4664A0D8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1756" y="1463267"/>
            <a:ext cx="757130" cy="757130"/>
          </a:xfrm>
          <a:prstGeom prst="rect">
            <a:avLst/>
          </a:prstGeom>
        </p:spPr>
      </p:pic>
      <p:pic>
        <p:nvPicPr>
          <p:cNvPr id="8" name="Graphic 7" descr="Checkmark with solid fill">
            <a:extLst>
              <a:ext uri="{FF2B5EF4-FFF2-40B4-BE49-F238E27FC236}">
                <a16:creationId xmlns:a16="http://schemas.microsoft.com/office/drawing/2014/main" id="{51F10DC9-9321-E666-2660-AF0B520B7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7369" y="3018089"/>
            <a:ext cx="757130" cy="757130"/>
          </a:xfrm>
          <a:prstGeom prst="rect">
            <a:avLst/>
          </a:prstGeom>
        </p:spPr>
      </p:pic>
      <p:pic>
        <p:nvPicPr>
          <p:cNvPr id="9" name="Graphic 8" descr="Checkmark with solid fill">
            <a:extLst>
              <a:ext uri="{FF2B5EF4-FFF2-40B4-BE49-F238E27FC236}">
                <a16:creationId xmlns:a16="http://schemas.microsoft.com/office/drawing/2014/main" id="{96FF390D-0D10-4184-D580-8010B3C179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19440" y="3778874"/>
            <a:ext cx="757130" cy="757130"/>
          </a:xfrm>
          <a:prstGeom prst="rect">
            <a:avLst/>
          </a:prstGeom>
        </p:spPr>
      </p:pic>
      <p:pic>
        <p:nvPicPr>
          <p:cNvPr id="10" name="Graphic 9" descr="Checkmark with solid fill">
            <a:extLst>
              <a:ext uri="{FF2B5EF4-FFF2-40B4-BE49-F238E27FC236}">
                <a16:creationId xmlns:a16="http://schemas.microsoft.com/office/drawing/2014/main" id="{F2F3ED0F-F594-6F17-E110-E8EF888047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8862" y="4528158"/>
            <a:ext cx="757130" cy="757130"/>
          </a:xfrm>
          <a:prstGeom prst="rect">
            <a:avLst/>
          </a:prstGeom>
        </p:spPr>
      </p:pic>
    </p:spTree>
    <p:extLst>
      <p:ext uri="{BB962C8B-B14F-4D97-AF65-F5344CB8AC3E}">
        <p14:creationId xmlns:p14="http://schemas.microsoft.com/office/powerpoint/2010/main" val="165985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779">
            <a:extLst>
              <a:ext uri="{FF2B5EF4-FFF2-40B4-BE49-F238E27FC236}">
                <a16:creationId xmlns:a16="http://schemas.microsoft.com/office/drawing/2014/main" id="{C3736F41-AD64-9878-A096-03470A1DA647}"/>
              </a:ext>
            </a:extLst>
          </p:cNvPr>
          <p:cNvGrpSpPr/>
          <p:nvPr/>
        </p:nvGrpSpPr>
        <p:grpSpPr>
          <a:xfrm>
            <a:off x="-41192" y="-40046"/>
            <a:ext cx="12106338" cy="7007752"/>
            <a:chOff x="-165071" y="-37277"/>
            <a:chExt cx="12106338" cy="7007752"/>
          </a:xfrm>
          <a:effectLst>
            <a:outerShdw blurRad="635000" algn="ctr" rotWithShape="0">
              <a:prstClr val="black">
                <a:alpha val="26000"/>
              </a:prstClr>
            </a:outerShdw>
          </a:effectLst>
        </p:grpSpPr>
        <p:sp>
          <p:nvSpPr>
            <p:cNvPr id="3" name="Freeform 2">
              <a:extLst>
                <a:ext uri="{FF2B5EF4-FFF2-40B4-BE49-F238E27FC236}">
                  <a16:creationId xmlns:a16="http://schemas.microsoft.com/office/drawing/2014/main" id="{C19D9B99-476D-1C43-89EE-0DA437B2950F}"/>
                </a:ext>
              </a:extLst>
            </p:cNvPr>
            <p:cNvSpPr/>
            <p:nvPr/>
          </p:nvSpPr>
          <p:spPr>
            <a:xfrm>
              <a:off x="9399427" y="-37277"/>
              <a:ext cx="982266" cy="283256"/>
            </a:xfrm>
            <a:custGeom>
              <a:avLst/>
              <a:gdLst>
                <a:gd name="connsiteX0" fmla="*/ 32789 w 982266"/>
                <a:gd name="connsiteY0" fmla="*/ 104276 h 283256"/>
                <a:gd name="connsiteX1" fmla="*/ 53008 w 982266"/>
                <a:gd name="connsiteY1" fmla="*/ 102979 h 283256"/>
                <a:gd name="connsiteX2" fmla="*/ 267373 w 982266"/>
                <a:gd name="connsiteY2" fmla="*/ 73927 h 283256"/>
                <a:gd name="connsiteX3" fmla="*/ 442208 w 982266"/>
                <a:gd name="connsiteY3" fmla="*/ 48506 h 283256"/>
                <a:gd name="connsiteX4" fmla="*/ 461259 w 982266"/>
                <a:gd name="connsiteY4" fmla="*/ 134754 h 283256"/>
                <a:gd name="connsiteX5" fmla="*/ 498715 w 982266"/>
                <a:gd name="connsiteY5" fmla="*/ 261468 h 283256"/>
                <a:gd name="connsiteX6" fmla="*/ 512453 w 982266"/>
                <a:gd name="connsiteY6" fmla="*/ 283257 h 283256"/>
                <a:gd name="connsiteX7" fmla="*/ 535134 w 982266"/>
                <a:gd name="connsiteY7" fmla="*/ 269768 h 283256"/>
                <a:gd name="connsiteX8" fmla="*/ 687288 w 982266"/>
                <a:gd name="connsiteY8" fmla="*/ 127232 h 283256"/>
                <a:gd name="connsiteX9" fmla="*/ 774771 w 982266"/>
                <a:gd name="connsiteY9" fmla="*/ 51879 h 283256"/>
                <a:gd name="connsiteX10" fmla="*/ 776975 w 982266"/>
                <a:gd name="connsiteY10" fmla="*/ 47728 h 283256"/>
                <a:gd name="connsiteX11" fmla="*/ 843332 w 982266"/>
                <a:gd name="connsiteY11" fmla="*/ 64589 h 283256"/>
                <a:gd name="connsiteX12" fmla="*/ 982267 w 982266"/>
                <a:gd name="connsiteY12" fmla="*/ 130 h 283256"/>
                <a:gd name="connsiteX13" fmla="*/ 893877 w 982266"/>
                <a:gd name="connsiteY13" fmla="*/ 130 h 283256"/>
                <a:gd name="connsiteX14" fmla="*/ 843591 w 982266"/>
                <a:gd name="connsiteY14" fmla="*/ 14007 h 283256"/>
                <a:gd name="connsiteX15" fmla="*/ 795896 w 982266"/>
                <a:gd name="connsiteY15" fmla="*/ 130 h 283256"/>
                <a:gd name="connsiteX16" fmla="*/ 745351 w 982266"/>
                <a:gd name="connsiteY16" fmla="*/ 130 h 283256"/>
                <a:gd name="connsiteX17" fmla="*/ 727466 w 982266"/>
                <a:gd name="connsiteY17" fmla="*/ 30219 h 283256"/>
                <a:gd name="connsiteX18" fmla="*/ 674587 w 982266"/>
                <a:gd name="connsiteY18" fmla="*/ 77688 h 283256"/>
                <a:gd name="connsiteX19" fmla="*/ 660979 w 982266"/>
                <a:gd name="connsiteY19" fmla="*/ 77169 h 283256"/>
                <a:gd name="connsiteX20" fmla="*/ 652814 w 982266"/>
                <a:gd name="connsiteY20" fmla="*/ 87675 h 283256"/>
                <a:gd name="connsiteX21" fmla="*/ 531634 w 982266"/>
                <a:gd name="connsiteY21" fmla="*/ 211275 h 283256"/>
                <a:gd name="connsiteX22" fmla="*/ 513360 w 982266"/>
                <a:gd name="connsiteY22" fmla="*/ 127492 h 283256"/>
                <a:gd name="connsiteX23" fmla="*/ 495087 w 982266"/>
                <a:gd name="connsiteY23" fmla="*/ 40336 h 283256"/>
                <a:gd name="connsiteX24" fmla="*/ 723189 w 982266"/>
                <a:gd name="connsiteY24" fmla="*/ 0 h 283256"/>
                <a:gd name="connsiteX25" fmla="*/ 422378 w 982266"/>
                <a:gd name="connsiteY25" fmla="*/ 0 h 283256"/>
                <a:gd name="connsiteX26" fmla="*/ 258430 w 982266"/>
                <a:gd name="connsiteY26" fmla="*/ 24383 h 283256"/>
                <a:gd name="connsiteX27" fmla="*/ 69727 w 982266"/>
                <a:gd name="connsiteY27" fmla="*/ 51100 h 283256"/>
                <a:gd name="connsiteX28" fmla="*/ 54304 w 982266"/>
                <a:gd name="connsiteY28" fmla="*/ 0 h 283256"/>
                <a:gd name="connsiteX29" fmla="*/ 0 w 982266"/>
                <a:gd name="connsiteY29" fmla="*/ 0 h 283256"/>
                <a:gd name="connsiteX30" fmla="*/ 26309 w 982266"/>
                <a:gd name="connsiteY30" fmla="*/ 85729 h 283256"/>
                <a:gd name="connsiteX31" fmla="*/ 32789 w 982266"/>
                <a:gd name="connsiteY31" fmla="*/ 104016 h 2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2266" h="283256">
                  <a:moveTo>
                    <a:pt x="32789" y="104276"/>
                  </a:moveTo>
                  <a:lnTo>
                    <a:pt x="53008" y="102979"/>
                  </a:lnTo>
                  <a:cubicBezTo>
                    <a:pt x="125067" y="97921"/>
                    <a:pt x="196738" y="85859"/>
                    <a:pt x="267373" y="73927"/>
                  </a:cubicBezTo>
                  <a:cubicBezTo>
                    <a:pt x="321417" y="64848"/>
                    <a:pt x="382331" y="54472"/>
                    <a:pt x="442208" y="48506"/>
                  </a:cubicBezTo>
                  <a:cubicBezTo>
                    <a:pt x="452576" y="75613"/>
                    <a:pt x="456983" y="105573"/>
                    <a:pt x="461259" y="134754"/>
                  </a:cubicBezTo>
                  <a:cubicBezTo>
                    <a:pt x="467481" y="177684"/>
                    <a:pt x="473961" y="222040"/>
                    <a:pt x="498715" y="261468"/>
                  </a:cubicBezTo>
                  <a:lnTo>
                    <a:pt x="512453" y="283257"/>
                  </a:lnTo>
                  <a:lnTo>
                    <a:pt x="535134" y="269768"/>
                  </a:lnTo>
                  <a:cubicBezTo>
                    <a:pt x="599936" y="231119"/>
                    <a:pt x="648407" y="176517"/>
                    <a:pt x="687288" y="127232"/>
                  </a:cubicBezTo>
                  <a:cubicBezTo>
                    <a:pt x="737316" y="122044"/>
                    <a:pt x="758570" y="82357"/>
                    <a:pt x="774771" y="51879"/>
                  </a:cubicBezTo>
                  <a:cubicBezTo>
                    <a:pt x="775549" y="50452"/>
                    <a:pt x="776326" y="49155"/>
                    <a:pt x="776975" y="47728"/>
                  </a:cubicBezTo>
                  <a:cubicBezTo>
                    <a:pt x="798748" y="58882"/>
                    <a:pt x="821040" y="64589"/>
                    <a:pt x="843332" y="64589"/>
                  </a:cubicBezTo>
                  <a:cubicBezTo>
                    <a:pt x="896599" y="64589"/>
                    <a:pt x="942997" y="32683"/>
                    <a:pt x="982267" y="130"/>
                  </a:cubicBezTo>
                  <a:lnTo>
                    <a:pt x="893877" y="130"/>
                  </a:lnTo>
                  <a:cubicBezTo>
                    <a:pt x="877418" y="8690"/>
                    <a:pt x="860698" y="14007"/>
                    <a:pt x="843591" y="14007"/>
                  </a:cubicBezTo>
                  <a:cubicBezTo>
                    <a:pt x="827650" y="14007"/>
                    <a:pt x="811838" y="9338"/>
                    <a:pt x="795896" y="130"/>
                  </a:cubicBezTo>
                  <a:lnTo>
                    <a:pt x="745351" y="130"/>
                  </a:lnTo>
                  <a:cubicBezTo>
                    <a:pt x="738482" y="9857"/>
                    <a:pt x="732650" y="20622"/>
                    <a:pt x="727466" y="30219"/>
                  </a:cubicBezTo>
                  <a:cubicBezTo>
                    <a:pt x="708414" y="65886"/>
                    <a:pt x="698305" y="77688"/>
                    <a:pt x="674587" y="77688"/>
                  </a:cubicBezTo>
                  <a:lnTo>
                    <a:pt x="660979" y="77169"/>
                  </a:lnTo>
                  <a:lnTo>
                    <a:pt x="652814" y="87675"/>
                  </a:lnTo>
                  <a:cubicBezTo>
                    <a:pt x="620413" y="129307"/>
                    <a:pt x="581014" y="175998"/>
                    <a:pt x="531634" y="211275"/>
                  </a:cubicBezTo>
                  <a:cubicBezTo>
                    <a:pt x="521785" y="185985"/>
                    <a:pt x="517637" y="157451"/>
                    <a:pt x="513360" y="127492"/>
                  </a:cubicBezTo>
                  <a:cubicBezTo>
                    <a:pt x="509213" y="98699"/>
                    <a:pt x="504807" y="69128"/>
                    <a:pt x="495087" y="40336"/>
                  </a:cubicBezTo>
                  <a:cubicBezTo>
                    <a:pt x="562999" y="27625"/>
                    <a:pt x="640631" y="13618"/>
                    <a:pt x="723189" y="0"/>
                  </a:cubicBezTo>
                  <a:lnTo>
                    <a:pt x="422378" y="0"/>
                  </a:lnTo>
                  <a:cubicBezTo>
                    <a:pt x="365741" y="6225"/>
                    <a:pt x="309234" y="15823"/>
                    <a:pt x="258430" y="24383"/>
                  </a:cubicBezTo>
                  <a:cubicBezTo>
                    <a:pt x="196868" y="34759"/>
                    <a:pt x="133362" y="45523"/>
                    <a:pt x="69727" y="51100"/>
                  </a:cubicBezTo>
                  <a:cubicBezTo>
                    <a:pt x="64283" y="34370"/>
                    <a:pt x="59229" y="17250"/>
                    <a:pt x="54304" y="0"/>
                  </a:cubicBezTo>
                  <a:lnTo>
                    <a:pt x="0" y="0"/>
                  </a:lnTo>
                  <a:cubicBezTo>
                    <a:pt x="7776" y="28922"/>
                    <a:pt x="16459" y="57585"/>
                    <a:pt x="26309" y="85729"/>
                  </a:cubicBezTo>
                  <a:lnTo>
                    <a:pt x="32789" y="104016"/>
                  </a:lnTo>
                  <a:close/>
                </a:path>
              </a:pathLst>
            </a:custGeom>
            <a:no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reeform 3">
              <a:extLst>
                <a:ext uri="{FF2B5EF4-FFF2-40B4-BE49-F238E27FC236}">
                  <a16:creationId xmlns:a16="http://schemas.microsoft.com/office/drawing/2014/main" id="{5DECFE66-2AE8-1040-D92D-FEA3B6C87B7D}"/>
                </a:ext>
              </a:extLst>
            </p:cNvPr>
            <p:cNvSpPr/>
            <p:nvPr/>
          </p:nvSpPr>
          <p:spPr>
            <a:xfrm>
              <a:off x="-164553" y="5581556"/>
              <a:ext cx="1209203" cy="1388010"/>
            </a:xfrm>
            <a:custGeom>
              <a:avLst/>
              <a:gdLst>
                <a:gd name="connsiteX0" fmla="*/ 1120295 w 1209203"/>
                <a:gd name="connsiteY0" fmla="*/ 1136140 h 1388010"/>
                <a:gd name="connsiteX1" fmla="*/ 1115111 w 1209203"/>
                <a:gd name="connsiteY1" fmla="*/ 1128488 h 1388010"/>
                <a:gd name="connsiteX2" fmla="*/ 1065861 w 1209203"/>
                <a:gd name="connsiteY2" fmla="*/ 1078425 h 1388010"/>
                <a:gd name="connsiteX3" fmla="*/ 852922 w 1209203"/>
                <a:gd name="connsiteY3" fmla="*/ 875710 h 1388010"/>
                <a:gd name="connsiteX4" fmla="*/ 814560 w 1209203"/>
                <a:gd name="connsiteY4" fmla="*/ 780642 h 1388010"/>
                <a:gd name="connsiteX5" fmla="*/ 443504 w 1209203"/>
                <a:gd name="connsiteY5" fmla="*/ 202975 h 1388010"/>
                <a:gd name="connsiteX6" fmla="*/ 224474 w 1209203"/>
                <a:gd name="connsiteY6" fmla="*/ 25032 h 1388010"/>
                <a:gd name="connsiteX7" fmla="*/ 220974 w 1209203"/>
                <a:gd name="connsiteY7" fmla="*/ 21141 h 1388010"/>
                <a:gd name="connsiteX8" fmla="*/ 215790 w 1209203"/>
                <a:gd name="connsiteY8" fmla="*/ 20622 h 1388010"/>
                <a:gd name="connsiteX9" fmla="*/ 168226 w 1209203"/>
                <a:gd name="connsiteY9" fmla="*/ 18676 h 1388010"/>
                <a:gd name="connsiteX10" fmla="*/ 160838 w 1209203"/>
                <a:gd name="connsiteY10" fmla="*/ 18676 h 1388010"/>
                <a:gd name="connsiteX11" fmla="*/ 0 w 1209203"/>
                <a:gd name="connsiteY11" fmla="*/ 0 h 1388010"/>
                <a:gd name="connsiteX12" fmla="*/ 0 w 1209203"/>
                <a:gd name="connsiteY12" fmla="*/ 1388010 h 1388010"/>
                <a:gd name="connsiteX13" fmla="*/ 1209203 w 1209203"/>
                <a:gd name="connsiteY13" fmla="*/ 1388010 h 1388010"/>
                <a:gd name="connsiteX14" fmla="*/ 1208037 w 1209203"/>
                <a:gd name="connsiteY14" fmla="*/ 1357402 h 1388010"/>
                <a:gd name="connsiteX15" fmla="*/ 1120425 w 1209203"/>
                <a:gd name="connsiteY15" fmla="*/ 1135880 h 138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9203" h="1388010">
                  <a:moveTo>
                    <a:pt x="1120295" y="1136140"/>
                  </a:moveTo>
                  <a:lnTo>
                    <a:pt x="1115111" y="1128488"/>
                  </a:lnTo>
                  <a:cubicBezTo>
                    <a:pt x="1102928" y="1110460"/>
                    <a:pt x="1089061" y="1090098"/>
                    <a:pt x="1065861" y="1078425"/>
                  </a:cubicBezTo>
                  <a:cubicBezTo>
                    <a:pt x="1007799" y="998013"/>
                    <a:pt x="932370" y="926291"/>
                    <a:pt x="852922" y="875710"/>
                  </a:cubicBezTo>
                  <a:cubicBezTo>
                    <a:pt x="840480" y="846009"/>
                    <a:pt x="827909" y="814234"/>
                    <a:pt x="814560" y="780642"/>
                  </a:cubicBezTo>
                  <a:cubicBezTo>
                    <a:pt x="730706" y="570145"/>
                    <a:pt x="626375" y="308159"/>
                    <a:pt x="443504" y="202975"/>
                  </a:cubicBezTo>
                  <a:cubicBezTo>
                    <a:pt x="362113" y="156155"/>
                    <a:pt x="296533" y="102979"/>
                    <a:pt x="224474" y="25032"/>
                  </a:cubicBezTo>
                  <a:lnTo>
                    <a:pt x="220974" y="21141"/>
                  </a:lnTo>
                  <a:lnTo>
                    <a:pt x="215790" y="20622"/>
                  </a:lnTo>
                  <a:cubicBezTo>
                    <a:pt x="194276" y="18547"/>
                    <a:pt x="180408" y="18676"/>
                    <a:pt x="168226" y="18676"/>
                  </a:cubicBezTo>
                  <a:lnTo>
                    <a:pt x="160838" y="18676"/>
                  </a:lnTo>
                  <a:cubicBezTo>
                    <a:pt x="107442" y="18676"/>
                    <a:pt x="52878" y="9209"/>
                    <a:pt x="0" y="0"/>
                  </a:cubicBezTo>
                  <a:lnTo>
                    <a:pt x="0" y="1388010"/>
                  </a:lnTo>
                  <a:lnTo>
                    <a:pt x="1209203" y="1388010"/>
                  </a:lnTo>
                  <a:cubicBezTo>
                    <a:pt x="1208166" y="1378153"/>
                    <a:pt x="1207648" y="1367907"/>
                    <a:pt x="1208037" y="1357402"/>
                  </a:cubicBezTo>
                  <a:cubicBezTo>
                    <a:pt x="1211277" y="1261167"/>
                    <a:pt x="1183671" y="1192169"/>
                    <a:pt x="1120425" y="1135880"/>
                  </a:cubicBezTo>
                  <a:close/>
                </a:path>
              </a:pathLst>
            </a:custGeom>
            <a:no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Freeform 4">
              <a:extLst>
                <a:ext uri="{FF2B5EF4-FFF2-40B4-BE49-F238E27FC236}">
                  <a16:creationId xmlns:a16="http://schemas.microsoft.com/office/drawing/2014/main" id="{AE6CA7E6-84BC-59B5-B826-C612E52507DF}"/>
                </a:ext>
              </a:extLst>
            </p:cNvPr>
            <p:cNvSpPr/>
            <p:nvPr/>
          </p:nvSpPr>
          <p:spPr>
            <a:xfrm>
              <a:off x="8659908" y="844398"/>
              <a:ext cx="5702" cy="8949"/>
            </a:xfrm>
            <a:custGeom>
              <a:avLst/>
              <a:gdLst>
                <a:gd name="connsiteX0" fmla="*/ 3499 w 5702"/>
                <a:gd name="connsiteY0" fmla="*/ 519 h 8949"/>
                <a:gd name="connsiteX1" fmla="*/ 0 w 5702"/>
                <a:gd name="connsiteY1" fmla="*/ 0 h 8949"/>
                <a:gd name="connsiteX2" fmla="*/ 5703 w 5702"/>
                <a:gd name="connsiteY2" fmla="*/ 8949 h 8949"/>
                <a:gd name="connsiteX3" fmla="*/ 4795 w 5702"/>
                <a:gd name="connsiteY3" fmla="*/ 778 h 8949"/>
                <a:gd name="connsiteX4" fmla="*/ 3499 w 5702"/>
                <a:gd name="connsiteY4" fmla="*/ 519 h 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2" h="8949">
                  <a:moveTo>
                    <a:pt x="3499" y="519"/>
                  </a:moveTo>
                  <a:cubicBezTo>
                    <a:pt x="2333" y="259"/>
                    <a:pt x="1166" y="130"/>
                    <a:pt x="0" y="0"/>
                  </a:cubicBezTo>
                  <a:cubicBezTo>
                    <a:pt x="2463" y="3113"/>
                    <a:pt x="4276" y="6096"/>
                    <a:pt x="5703" y="8949"/>
                  </a:cubicBezTo>
                  <a:lnTo>
                    <a:pt x="4795" y="778"/>
                  </a:lnTo>
                  <a:lnTo>
                    <a:pt x="3499" y="519"/>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reeform 5">
              <a:extLst>
                <a:ext uri="{FF2B5EF4-FFF2-40B4-BE49-F238E27FC236}">
                  <a16:creationId xmlns:a16="http://schemas.microsoft.com/office/drawing/2014/main" id="{E9DAE2F4-ED13-A61F-2560-94806426A854}"/>
                </a:ext>
              </a:extLst>
            </p:cNvPr>
            <p:cNvSpPr/>
            <p:nvPr/>
          </p:nvSpPr>
          <p:spPr>
            <a:xfrm>
              <a:off x="6492025" y="1321322"/>
              <a:ext cx="16200" cy="9307"/>
            </a:xfrm>
            <a:custGeom>
              <a:avLst/>
              <a:gdLst>
                <a:gd name="connsiteX0" fmla="*/ 5703 w 16200"/>
                <a:gd name="connsiteY0" fmla="*/ 488 h 9307"/>
                <a:gd name="connsiteX1" fmla="*/ 0 w 16200"/>
                <a:gd name="connsiteY1" fmla="*/ 9307 h 9307"/>
                <a:gd name="connsiteX2" fmla="*/ 4536 w 16200"/>
                <a:gd name="connsiteY2" fmla="*/ 6065 h 9307"/>
                <a:gd name="connsiteX3" fmla="*/ 16200 w 16200"/>
                <a:gd name="connsiteY3" fmla="*/ 3212 h 9307"/>
                <a:gd name="connsiteX4" fmla="*/ 5703 w 16200"/>
                <a:gd name="connsiteY4" fmla="*/ 358 h 9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0" h="9307">
                  <a:moveTo>
                    <a:pt x="5703" y="488"/>
                  </a:moveTo>
                  <a:cubicBezTo>
                    <a:pt x="1944" y="3601"/>
                    <a:pt x="518" y="6454"/>
                    <a:pt x="0" y="9307"/>
                  </a:cubicBezTo>
                  <a:lnTo>
                    <a:pt x="4536" y="6065"/>
                  </a:lnTo>
                  <a:cubicBezTo>
                    <a:pt x="8554" y="3212"/>
                    <a:pt x="12572" y="2693"/>
                    <a:pt x="16200" y="3212"/>
                  </a:cubicBezTo>
                  <a:cubicBezTo>
                    <a:pt x="12831" y="618"/>
                    <a:pt x="9591" y="-679"/>
                    <a:pt x="5703" y="358"/>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2E92152F-9A1A-50D5-71B8-2A77D27C8670}"/>
                </a:ext>
              </a:extLst>
            </p:cNvPr>
            <p:cNvSpPr/>
            <p:nvPr/>
          </p:nvSpPr>
          <p:spPr>
            <a:xfrm>
              <a:off x="1578228" y="3446236"/>
              <a:ext cx="8553" cy="3760"/>
            </a:xfrm>
            <a:custGeom>
              <a:avLst/>
              <a:gdLst>
                <a:gd name="connsiteX0" fmla="*/ 8554 w 8553"/>
                <a:gd name="connsiteY0" fmla="*/ 3372 h 3760"/>
                <a:gd name="connsiteX1" fmla="*/ 0 w 8553"/>
                <a:gd name="connsiteY1" fmla="*/ 0 h 3760"/>
                <a:gd name="connsiteX2" fmla="*/ 7517 w 8553"/>
                <a:gd name="connsiteY2" fmla="*/ 3761 h 3760"/>
                <a:gd name="connsiteX3" fmla="*/ 8554 w 8553"/>
                <a:gd name="connsiteY3" fmla="*/ 3502 h 3760"/>
              </a:gdLst>
              <a:ahLst/>
              <a:cxnLst>
                <a:cxn ang="0">
                  <a:pos x="connsiteX0" y="connsiteY0"/>
                </a:cxn>
                <a:cxn ang="0">
                  <a:pos x="connsiteX1" y="connsiteY1"/>
                </a:cxn>
                <a:cxn ang="0">
                  <a:pos x="connsiteX2" y="connsiteY2"/>
                </a:cxn>
                <a:cxn ang="0">
                  <a:pos x="connsiteX3" y="connsiteY3"/>
                </a:cxn>
              </a:cxnLst>
              <a:rect l="l" t="t" r="r" b="b"/>
              <a:pathLst>
                <a:path w="8553" h="3760">
                  <a:moveTo>
                    <a:pt x="8554" y="3372"/>
                  </a:moveTo>
                  <a:cubicBezTo>
                    <a:pt x="5703" y="2205"/>
                    <a:pt x="2851" y="1037"/>
                    <a:pt x="0" y="0"/>
                  </a:cubicBezTo>
                  <a:cubicBezTo>
                    <a:pt x="2463" y="1297"/>
                    <a:pt x="5055" y="2334"/>
                    <a:pt x="7517" y="3761"/>
                  </a:cubicBezTo>
                  <a:cubicBezTo>
                    <a:pt x="7906" y="3761"/>
                    <a:pt x="8165" y="3631"/>
                    <a:pt x="8554" y="350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A07E7AFD-C27D-A564-D9C4-5EB4D4AAD721}"/>
                </a:ext>
              </a:extLst>
            </p:cNvPr>
            <p:cNvSpPr/>
            <p:nvPr/>
          </p:nvSpPr>
          <p:spPr>
            <a:xfrm>
              <a:off x="7639537" y="705363"/>
              <a:ext cx="2333" cy="5187"/>
            </a:xfrm>
            <a:custGeom>
              <a:avLst/>
              <a:gdLst>
                <a:gd name="connsiteX0" fmla="*/ 2204 w 2333"/>
                <a:gd name="connsiteY0" fmla="*/ 5188 h 5187"/>
                <a:gd name="connsiteX1" fmla="*/ 0 w 2333"/>
                <a:gd name="connsiteY1" fmla="*/ 0 h 5187"/>
                <a:gd name="connsiteX2" fmla="*/ 649 w 2333"/>
                <a:gd name="connsiteY2" fmla="*/ 4150 h 5187"/>
                <a:gd name="connsiteX3" fmla="*/ 2334 w 2333"/>
                <a:gd name="connsiteY3" fmla="*/ 5188 h 5187"/>
              </a:gdLst>
              <a:ahLst/>
              <a:cxnLst>
                <a:cxn ang="0">
                  <a:pos x="connsiteX0" y="connsiteY0"/>
                </a:cxn>
                <a:cxn ang="0">
                  <a:pos x="connsiteX1" y="connsiteY1"/>
                </a:cxn>
                <a:cxn ang="0">
                  <a:pos x="connsiteX2" y="connsiteY2"/>
                </a:cxn>
                <a:cxn ang="0">
                  <a:pos x="connsiteX3" y="connsiteY3"/>
                </a:cxn>
              </a:cxnLst>
              <a:rect l="l" t="t" r="r" b="b"/>
              <a:pathLst>
                <a:path w="2333" h="5187">
                  <a:moveTo>
                    <a:pt x="2204" y="5188"/>
                  </a:moveTo>
                  <a:cubicBezTo>
                    <a:pt x="1556" y="3372"/>
                    <a:pt x="649" y="1816"/>
                    <a:pt x="0" y="0"/>
                  </a:cubicBezTo>
                  <a:cubicBezTo>
                    <a:pt x="130" y="1427"/>
                    <a:pt x="649" y="2724"/>
                    <a:pt x="649" y="4150"/>
                  </a:cubicBezTo>
                  <a:cubicBezTo>
                    <a:pt x="1167" y="4539"/>
                    <a:pt x="1685" y="4799"/>
                    <a:pt x="2334" y="5188"/>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8">
              <a:extLst>
                <a:ext uri="{FF2B5EF4-FFF2-40B4-BE49-F238E27FC236}">
                  <a16:creationId xmlns:a16="http://schemas.microsoft.com/office/drawing/2014/main" id="{1C1FCA61-E0BC-8BD1-1027-1F6A7C73849B}"/>
                </a:ext>
              </a:extLst>
            </p:cNvPr>
            <p:cNvSpPr/>
            <p:nvPr/>
          </p:nvSpPr>
          <p:spPr>
            <a:xfrm>
              <a:off x="2450850" y="3576840"/>
              <a:ext cx="8942" cy="2204"/>
            </a:xfrm>
            <a:custGeom>
              <a:avLst/>
              <a:gdLst>
                <a:gd name="connsiteX0" fmla="*/ 8943 w 8942"/>
                <a:gd name="connsiteY0" fmla="*/ 2205 h 2204"/>
                <a:gd name="connsiteX1" fmla="*/ 6221 w 8942"/>
                <a:gd name="connsiteY1" fmla="*/ 0 h 2204"/>
                <a:gd name="connsiteX2" fmla="*/ 0 w 8942"/>
                <a:gd name="connsiteY2" fmla="*/ 778 h 2204"/>
                <a:gd name="connsiteX3" fmla="*/ 8943 w 8942"/>
                <a:gd name="connsiteY3" fmla="*/ 2205 h 2204"/>
              </a:gdLst>
              <a:ahLst/>
              <a:cxnLst>
                <a:cxn ang="0">
                  <a:pos x="connsiteX0" y="connsiteY0"/>
                </a:cxn>
                <a:cxn ang="0">
                  <a:pos x="connsiteX1" y="connsiteY1"/>
                </a:cxn>
                <a:cxn ang="0">
                  <a:pos x="connsiteX2" y="connsiteY2"/>
                </a:cxn>
                <a:cxn ang="0">
                  <a:pos x="connsiteX3" y="connsiteY3"/>
                </a:cxn>
              </a:cxnLst>
              <a:rect l="l" t="t" r="r" b="b"/>
              <a:pathLst>
                <a:path w="8942" h="2204">
                  <a:moveTo>
                    <a:pt x="8943" y="2205"/>
                  </a:moveTo>
                  <a:cubicBezTo>
                    <a:pt x="8035" y="1556"/>
                    <a:pt x="6999" y="648"/>
                    <a:pt x="6221" y="0"/>
                  </a:cubicBezTo>
                  <a:cubicBezTo>
                    <a:pt x="3759" y="129"/>
                    <a:pt x="1944" y="519"/>
                    <a:pt x="0" y="778"/>
                  </a:cubicBezTo>
                  <a:cubicBezTo>
                    <a:pt x="3370" y="908"/>
                    <a:pt x="6221" y="1426"/>
                    <a:pt x="8943" y="2205"/>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C1A15AB4-5BF9-7579-7FEF-CF90C7B12FA7}"/>
                </a:ext>
              </a:extLst>
            </p:cNvPr>
            <p:cNvSpPr/>
            <p:nvPr/>
          </p:nvSpPr>
          <p:spPr>
            <a:xfrm>
              <a:off x="9220055" y="1702209"/>
              <a:ext cx="1483" cy="17508"/>
            </a:xfrm>
            <a:custGeom>
              <a:avLst/>
              <a:gdLst>
                <a:gd name="connsiteX0" fmla="*/ 1037 w 1483"/>
                <a:gd name="connsiteY0" fmla="*/ 10246 h 17508"/>
                <a:gd name="connsiteX1" fmla="*/ 1425 w 1483"/>
                <a:gd name="connsiteY1" fmla="*/ 17509 h 17508"/>
                <a:gd name="connsiteX2" fmla="*/ 1425 w 1483"/>
                <a:gd name="connsiteY2" fmla="*/ 7911 h 17508"/>
                <a:gd name="connsiteX3" fmla="*/ 1167 w 1483"/>
                <a:gd name="connsiteY3" fmla="*/ 0 h 17508"/>
                <a:gd name="connsiteX4" fmla="*/ 0 w 1483"/>
                <a:gd name="connsiteY4" fmla="*/ 0 h 17508"/>
                <a:gd name="connsiteX5" fmla="*/ 907 w 1483"/>
                <a:gd name="connsiteY5" fmla="*/ 10376 h 1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 h="17508">
                  <a:moveTo>
                    <a:pt x="1037" y="10246"/>
                  </a:moveTo>
                  <a:cubicBezTo>
                    <a:pt x="1297" y="12710"/>
                    <a:pt x="1167" y="15045"/>
                    <a:pt x="1425" y="17509"/>
                  </a:cubicBezTo>
                  <a:cubicBezTo>
                    <a:pt x="1425" y="14266"/>
                    <a:pt x="1555" y="11154"/>
                    <a:pt x="1425" y="7911"/>
                  </a:cubicBezTo>
                  <a:lnTo>
                    <a:pt x="1167" y="0"/>
                  </a:lnTo>
                  <a:lnTo>
                    <a:pt x="0" y="0"/>
                  </a:lnTo>
                  <a:cubicBezTo>
                    <a:pt x="0" y="0"/>
                    <a:pt x="907" y="10376"/>
                    <a:pt x="907" y="10376"/>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eeform 10">
              <a:extLst>
                <a:ext uri="{FF2B5EF4-FFF2-40B4-BE49-F238E27FC236}">
                  <a16:creationId xmlns:a16="http://schemas.microsoft.com/office/drawing/2014/main" id="{8BCE72F8-398F-FE66-DC55-BECAEA5CD943}"/>
                </a:ext>
              </a:extLst>
            </p:cNvPr>
            <p:cNvSpPr/>
            <p:nvPr/>
          </p:nvSpPr>
          <p:spPr>
            <a:xfrm>
              <a:off x="1764209" y="3438713"/>
              <a:ext cx="21643" cy="19973"/>
            </a:xfrm>
            <a:custGeom>
              <a:avLst/>
              <a:gdLst>
                <a:gd name="connsiteX0" fmla="*/ 21514 w 21643"/>
                <a:gd name="connsiteY0" fmla="*/ 19844 h 19973"/>
                <a:gd name="connsiteX1" fmla="*/ 9980 w 21643"/>
                <a:gd name="connsiteY1" fmla="*/ 2464 h 19973"/>
                <a:gd name="connsiteX2" fmla="*/ 0 w 21643"/>
                <a:gd name="connsiteY2" fmla="*/ 0 h 19973"/>
                <a:gd name="connsiteX3" fmla="*/ 21644 w 21643"/>
                <a:gd name="connsiteY3" fmla="*/ 19973 h 19973"/>
              </a:gdLst>
              <a:ahLst/>
              <a:cxnLst>
                <a:cxn ang="0">
                  <a:pos x="connsiteX0" y="connsiteY0"/>
                </a:cxn>
                <a:cxn ang="0">
                  <a:pos x="connsiteX1" y="connsiteY1"/>
                </a:cxn>
                <a:cxn ang="0">
                  <a:pos x="connsiteX2" y="connsiteY2"/>
                </a:cxn>
                <a:cxn ang="0">
                  <a:pos x="connsiteX3" y="connsiteY3"/>
                </a:cxn>
              </a:cxnLst>
              <a:rect l="l" t="t" r="r" b="b"/>
              <a:pathLst>
                <a:path w="21643" h="19973">
                  <a:moveTo>
                    <a:pt x="21514" y="19844"/>
                  </a:moveTo>
                  <a:cubicBezTo>
                    <a:pt x="17496" y="14137"/>
                    <a:pt x="13220" y="8690"/>
                    <a:pt x="9980" y="2464"/>
                  </a:cubicBezTo>
                  <a:cubicBezTo>
                    <a:pt x="5703" y="1167"/>
                    <a:pt x="2722" y="519"/>
                    <a:pt x="0" y="0"/>
                  </a:cubicBezTo>
                  <a:cubicBezTo>
                    <a:pt x="8035" y="7004"/>
                    <a:pt x="15164" y="13618"/>
                    <a:pt x="21644" y="19973"/>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11">
              <a:extLst>
                <a:ext uri="{FF2B5EF4-FFF2-40B4-BE49-F238E27FC236}">
                  <a16:creationId xmlns:a16="http://schemas.microsoft.com/office/drawing/2014/main" id="{D3B251FB-DBFD-48B9-1BDE-0843AD7960D9}"/>
                </a:ext>
              </a:extLst>
            </p:cNvPr>
            <p:cNvSpPr/>
            <p:nvPr/>
          </p:nvSpPr>
          <p:spPr>
            <a:xfrm>
              <a:off x="2096125" y="3584363"/>
              <a:ext cx="4925" cy="6354"/>
            </a:xfrm>
            <a:custGeom>
              <a:avLst/>
              <a:gdLst>
                <a:gd name="connsiteX0" fmla="*/ 4925 w 4925"/>
                <a:gd name="connsiteY0" fmla="*/ 6355 h 6354"/>
                <a:gd name="connsiteX1" fmla="*/ 0 w 4925"/>
                <a:gd name="connsiteY1" fmla="*/ 0 h 6354"/>
                <a:gd name="connsiteX2" fmla="*/ 2851 w 4925"/>
                <a:gd name="connsiteY2" fmla="*/ 5058 h 6354"/>
                <a:gd name="connsiteX3" fmla="*/ 4925 w 4925"/>
                <a:gd name="connsiteY3" fmla="*/ 6355 h 6354"/>
              </a:gdLst>
              <a:ahLst/>
              <a:cxnLst>
                <a:cxn ang="0">
                  <a:pos x="connsiteX0" y="connsiteY0"/>
                </a:cxn>
                <a:cxn ang="0">
                  <a:pos x="connsiteX1" y="connsiteY1"/>
                </a:cxn>
                <a:cxn ang="0">
                  <a:pos x="connsiteX2" y="connsiteY2"/>
                </a:cxn>
                <a:cxn ang="0">
                  <a:pos x="connsiteX3" y="connsiteY3"/>
                </a:cxn>
              </a:cxnLst>
              <a:rect l="l" t="t" r="r" b="b"/>
              <a:pathLst>
                <a:path w="4925" h="6354">
                  <a:moveTo>
                    <a:pt x="4925" y="6355"/>
                  </a:moveTo>
                  <a:cubicBezTo>
                    <a:pt x="3370" y="4021"/>
                    <a:pt x="1685" y="1945"/>
                    <a:pt x="0" y="0"/>
                  </a:cubicBezTo>
                  <a:cubicBezTo>
                    <a:pt x="907" y="1816"/>
                    <a:pt x="2074" y="2983"/>
                    <a:pt x="2851" y="5058"/>
                  </a:cubicBezTo>
                  <a:cubicBezTo>
                    <a:pt x="3629" y="5577"/>
                    <a:pt x="4277" y="5836"/>
                    <a:pt x="4925" y="6355"/>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95ED8CE9-BBB4-6583-AFB7-CE05D72E7C6F}"/>
                </a:ext>
              </a:extLst>
            </p:cNvPr>
            <p:cNvSpPr/>
            <p:nvPr/>
          </p:nvSpPr>
          <p:spPr>
            <a:xfrm>
              <a:off x="11358387" y="1015986"/>
              <a:ext cx="180538" cy="89620"/>
            </a:xfrm>
            <a:custGeom>
              <a:avLst/>
              <a:gdLst>
                <a:gd name="connsiteX0" fmla="*/ 78411 w 180538"/>
                <a:gd name="connsiteY0" fmla="*/ 33202 h 89620"/>
                <a:gd name="connsiteX1" fmla="*/ 0 w 180538"/>
                <a:gd name="connsiteY1" fmla="*/ 0 h 89620"/>
                <a:gd name="connsiteX2" fmla="*/ 146971 w 180538"/>
                <a:gd name="connsiteY2" fmla="*/ 89620 h 89620"/>
                <a:gd name="connsiteX3" fmla="*/ 180539 w 180538"/>
                <a:gd name="connsiteY3" fmla="*/ 65497 h 89620"/>
                <a:gd name="connsiteX4" fmla="*/ 180539 w 180538"/>
                <a:gd name="connsiteY4" fmla="*/ 65237 h 89620"/>
                <a:gd name="connsiteX5" fmla="*/ 165375 w 180538"/>
                <a:gd name="connsiteY5" fmla="*/ 66923 h 89620"/>
                <a:gd name="connsiteX6" fmla="*/ 78411 w 180538"/>
                <a:gd name="connsiteY6" fmla="*/ 33332 h 8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8" h="89620">
                  <a:moveTo>
                    <a:pt x="78411" y="33202"/>
                  </a:moveTo>
                  <a:cubicBezTo>
                    <a:pt x="53786" y="18287"/>
                    <a:pt x="28383" y="2853"/>
                    <a:pt x="0" y="0"/>
                  </a:cubicBezTo>
                  <a:cubicBezTo>
                    <a:pt x="15942" y="49414"/>
                    <a:pt x="69209" y="81838"/>
                    <a:pt x="146971" y="89620"/>
                  </a:cubicBezTo>
                  <a:cubicBezTo>
                    <a:pt x="163949" y="83784"/>
                    <a:pt x="175225" y="75613"/>
                    <a:pt x="180539" y="65497"/>
                  </a:cubicBezTo>
                  <a:lnTo>
                    <a:pt x="180539" y="65237"/>
                  </a:lnTo>
                  <a:cubicBezTo>
                    <a:pt x="174059" y="66534"/>
                    <a:pt x="169652" y="66923"/>
                    <a:pt x="165375" y="66923"/>
                  </a:cubicBezTo>
                  <a:cubicBezTo>
                    <a:pt x="133621" y="66923"/>
                    <a:pt x="105498" y="49803"/>
                    <a:pt x="78411" y="3333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13">
              <a:extLst>
                <a:ext uri="{FF2B5EF4-FFF2-40B4-BE49-F238E27FC236}">
                  <a16:creationId xmlns:a16="http://schemas.microsoft.com/office/drawing/2014/main" id="{F926E1A9-50B4-37AB-5F7D-22C08E9C1574}"/>
                </a:ext>
              </a:extLst>
            </p:cNvPr>
            <p:cNvSpPr/>
            <p:nvPr/>
          </p:nvSpPr>
          <p:spPr>
            <a:xfrm>
              <a:off x="5712459" y="2106732"/>
              <a:ext cx="12830" cy="14576"/>
            </a:xfrm>
            <a:custGeom>
              <a:avLst/>
              <a:gdLst>
                <a:gd name="connsiteX0" fmla="*/ 778 w 12830"/>
                <a:gd name="connsiteY0" fmla="*/ 2205 h 14576"/>
                <a:gd name="connsiteX1" fmla="*/ 5832 w 12830"/>
                <a:gd name="connsiteY1" fmla="*/ 14267 h 14576"/>
                <a:gd name="connsiteX2" fmla="*/ 12831 w 12830"/>
                <a:gd name="connsiteY2" fmla="*/ 14526 h 14576"/>
                <a:gd name="connsiteX3" fmla="*/ 10887 w 12830"/>
                <a:gd name="connsiteY3" fmla="*/ 12710 h 14576"/>
                <a:gd name="connsiteX4" fmla="*/ 0 w 12830"/>
                <a:gd name="connsiteY4" fmla="*/ 0 h 14576"/>
                <a:gd name="connsiteX5" fmla="*/ 778 w 12830"/>
                <a:gd name="connsiteY5" fmla="*/ 2205 h 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 h="14576">
                  <a:moveTo>
                    <a:pt x="778" y="2205"/>
                  </a:moveTo>
                  <a:cubicBezTo>
                    <a:pt x="2074" y="6485"/>
                    <a:pt x="3370" y="10765"/>
                    <a:pt x="5832" y="14267"/>
                  </a:cubicBezTo>
                  <a:cubicBezTo>
                    <a:pt x="8554" y="14526"/>
                    <a:pt x="10887" y="14656"/>
                    <a:pt x="12831" y="14526"/>
                  </a:cubicBezTo>
                  <a:lnTo>
                    <a:pt x="10887" y="12710"/>
                  </a:lnTo>
                  <a:cubicBezTo>
                    <a:pt x="6350" y="8301"/>
                    <a:pt x="2981" y="4021"/>
                    <a:pt x="0" y="0"/>
                  </a:cubicBezTo>
                  <a:cubicBezTo>
                    <a:pt x="259" y="778"/>
                    <a:pt x="519" y="1556"/>
                    <a:pt x="778" y="2205"/>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BCF77ACE-87A2-B3F4-FBFA-0A1114C79C68}"/>
                </a:ext>
              </a:extLst>
            </p:cNvPr>
            <p:cNvSpPr/>
            <p:nvPr/>
          </p:nvSpPr>
          <p:spPr>
            <a:xfrm>
              <a:off x="6502005" y="1344377"/>
              <a:ext cx="4058" cy="7262"/>
            </a:xfrm>
            <a:custGeom>
              <a:avLst/>
              <a:gdLst>
                <a:gd name="connsiteX0" fmla="*/ 3758 w 4058"/>
                <a:gd name="connsiteY0" fmla="*/ 0 h 7262"/>
                <a:gd name="connsiteX1" fmla="*/ 0 w 4058"/>
                <a:gd name="connsiteY1" fmla="*/ 6485 h 7262"/>
                <a:gd name="connsiteX2" fmla="*/ 3628 w 4058"/>
                <a:gd name="connsiteY2" fmla="*/ 7263 h 7262"/>
                <a:gd name="connsiteX3" fmla="*/ 3888 w 4058"/>
                <a:gd name="connsiteY3" fmla="*/ 0 h 7262"/>
              </a:gdLst>
              <a:ahLst/>
              <a:cxnLst>
                <a:cxn ang="0">
                  <a:pos x="connsiteX0" y="connsiteY0"/>
                </a:cxn>
                <a:cxn ang="0">
                  <a:pos x="connsiteX1" y="connsiteY1"/>
                </a:cxn>
                <a:cxn ang="0">
                  <a:pos x="connsiteX2" y="connsiteY2"/>
                </a:cxn>
                <a:cxn ang="0">
                  <a:pos x="connsiteX3" y="connsiteY3"/>
                </a:cxn>
              </a:cxnLst>
              <a:rect l="l" t="t" r="r" b="b"/>
              <a:pathLst>
                <a:path w="4058" h="7262">
                  <a:moveTo>
                    <a:pt x="3758" y="0"/>
                  </a:moveTo>
                  <a:lnTo>
                    <a:pt x="0" y="6485"/>
                  </a:lnTo>
                  <a:cubicBezTo>
                    <a:pt x="648" y="6874"/>
                    <a:pt x="2073" y="7133"/>
                    <a:pt x="3628" y="7263"/>
                  </a:cubicBezTo>
                  <a:cubicBezTo>
                    <a:pt x="4147" y="4669"/>
                    <a:pt x="4147" y="2205"/>
                    <a:pt x="3888" y="0"/>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15">
              <a:extLst>
                <a:ext uri="{FF2B5EF4-FFF2-40B4-BE49-F238E27FC236}">
                  <a16:creationId xmlns:a16="http://schemas.microsoft.com/office/drawing/2014/main" id="{19C872FA-437A-0F01-D302-EE7CA9900B3A}"/>
                </a:ext>
              </a:extLst>
            </p:cNvPr>
            <p:cNvSpPr/>
            <p:nvPr/>
          </p:nvSpPr>
          <p:spPr>
            <a:xfrm>
              <a:off x="6483083" y="1357347"/>
              <a:ext cx="1037" cy="129"/>
            </a:xfrm>
            <a:custGeom>
              <a:avLst/>
              <a:gdLst>
                <a:gd name="connsiteX0" fmla="*/ 0 w 1037"/>
                <a:gd name="connsiteY0" fmla="*/ 130 h 129"/>
                <a:gd name="connsiteX1" fmla="*/ 778 w 1037"/>
                <a:gd name="connsiteY1" fmla="*/ 130 h 129"/>
                <a:gd name="connsiteX2" fmla="*/ 1037 w 1037"/>
                <a:gd name="connsiteY2" fmla="*/ 0 h 129"/>
                <a:gd name="connsiteX3" fmla="*/ 0 w 1037"/>
                <a:gd name="connsiteY3" fmla="*/ 0 h 129"/>
              </a:gdLst>
              <a:ahLst/>
              <a:cxnLst>
                <a:cxn ang="0">
                  <a:pos x="connsiteX0" y="connsiteY0"/>
                </a:cxn>
                <a:cxn ang="0">
                  <a:pos x="connsiteX1" y="connsiteY1"/>
                </a:cxn>
                <a:cxn ang="0">
                  <a:pos x="connsiteX2" y="connsiteY2"/>
                </a:cxn>
                <a:cxn ang="0">
                  <a:pos x="connsiteX3" y="connsiteY3"/>
                </a:cxn>
              </a:cxnLst>
              <a:rect l="l" t="t" r="r" b="b"/>
              <a:pathLst>
                <a:path w="1037" h="129">
                  <a:moveTo>
                    <a:pt x="0" y="130"/>
                  </a:moveTo>
                  <a:cubicBezTo>
                    <a:pt x="0" y="130"/>
                    <a:pt x="518" y="130"/>
                    <a:pt x="778" y="130"/>
                  </a:cubicBezTo>
                  <a:cubicBezTo>
                    <a:pt x="778" y="130"/>
                    <a:pt x="778" y="130"/>
                    <a:pt x="1037" y="0"/>
                  </a:cubicBezTo>
                  <a:lnTo>
                    <a:pt x="0" y="0"/>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6">
              <a:extLst>
                <a:ext uri="{FF2B5EF4-FFF2-40B4-BE49-F238E27FC236}">
                  <a16:creationId xmlns:a16="http://schemas.microsoft.com/office/drawing/2014/main" id="{62E26D26-DA44-588B-FB65-3D4884637818}"/>
                </a:ext>
              </a:extLst>
            </p:cNvPr>
            <p:cNvSpPr/>
            <p:nvPr/>
          </p:nvSpPr>
          <p:spPr>
            <a:xfrm>
              <a:off x="4957792" y="4753445"/>
              <a:ext cx="18517" cy="35926"/>
            </a:xfrm>
            <a:custGeom>
              <a:avLst/>
              <a:gdLst>
                <a:gd name="connsiteX0" fmla="*/ 1021 w 18517"/>
                <a:gd name="connsiteY0" fmla="*/ 28793 h 35926"/>
                <a:gd name="connsiteX1" fmla="*/ 1410 w 18517"/>
                <a:gd name="connsiteY1" fmla="*/ 35926 h 35926"/>
                <a:gd name="connsiteX2" fmla="*/ 4131 w 18517"/>
                <a:gd name="connsiteY2" fmla="*/ 30349 h 35926"/>
                <a:gd name="connsiteX3" fmla="*/ 18518 w 18517"/>
                <a:gd name="connsiteY3" fmla="*/ 0 h 35926"/>
                <a:gd name="connsiteX4" fmla="*/ 1021 w 18517"/>
                <a:gd name="connsiteY4" fmla="*/ 28793 h 3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7" h="35926">
                  <a:moveTo>
                    <a:pt x="1021" y="28793"/>
                  </a:moveTo>
                  <a:cubicBezTo>
                    <a:pt x="-145" y="30868"/>
                    <a:pt x="-664" y="32814"/>
                    <a:pt x="1410" y="35926"/>
                  </a:cubicBezTo>
                  <a:lnTo>
                    <a:pt x="4131" y="30349"/>
                  </a:lnTo>
                  <a:cubicBezTo>
                    <a:pt x="9186" y="20362"/>
                    <a:pt x="13981" y="10246"/>
                    <a:pt x="18518" y="0"/>
                  </a:cubicBezTo>
                  <a:cubicBezTo>
                    <a:pt x="13204" y="9987"/>
                    <a:pt x="7372" y="19584"/>
                    <a:pt x="1021" y="28793"/>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7">
              <a:extLst>
                <a:ext uri="{FF2B5EF4-FFF2-40B4-BE49-F238E27FC236}">
                  <a16:creationId xmlns:a16="http://schemas.microsoft.com/office/drawing/2014/main" id="{5D05BDC7-C238-61E8-47F0-6610C5D12D7C}"/>
                </a:ext>
              </a:extLst>
            </p:cNvPr>
            <p:cNvSpPr/>
            <p:nvPr/>
          </p:nvSpPr>
          <p:spPr>
            <a:xfrm>
              <a:off x="4965552" y="4807529"/>
              <a:ext cx="7646" cy="14136"/>
            </a:xfrm>
            <a:custGeom>
              <a:avLst/>
              <a:gdLst>
                <a:gd name="connsiteX0" fmla="*/ 0 w 7646"/>
                <a:gd name="connsiteY0" fmla="*/ 14137 h 14136"/>
                <a:gd name="connsiteX1" fmla="*/ 7647 w 7646"/>
                <a:gd name="connsiteY1" fmla="*/ 5836 h 14136"/>
                <a:gd name="connsiteX2" fmla="*/ 5832 w 7646"/>
                <a:gd name="connsiteY2" fmla="*/ 0 h 14136"/>
                <a:gd name="connsiteX3" fmla="*/ 5184 w 7646"/>
                <a:gd name="connsiteY3" fmla="*/ 2724 h 14136"/>
                <a:gd name="connsiteX4" fmla="*/ 0 w 7646"/>
                <a:gd name="connsiteY4" fmla="*/ 14137 h 1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6" h="14136">
                  <a:moveTo>
                    <a:pt x="0" y="14137"/>
                  </a:moveTo>
                  <a:cubicBezTo>
                    <a:pt x="2851" y="11673"/>
                    <a:pt x="5573" y="8949"/>
                    <a:pt x="7647" y="5836"/>
                  </a:cubicBezTo>
                  <a:cubicBezTo>
                    <a:pt x="7647" y="3242"/>
                    <a:pt x="6739" y="1556"/>
                    <a:pt x="5832" y="0"/>
                  </a:cubicBezTo>
                  <a:lnTo>
                    <a:pt x="5184" y="2724"/>
                  </a:lnTo>
                  <a:cubicBezTo>
                    <a:pt x="4147" y="7133"/>
                    <a:pt x="2203" y="10765"/>
                    <a:pt x="0" y="14137"/>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18">
              <a:extLst>
                <a:ext uri="{FF2B5EF4-FFF2-40B4-BE49-F238E27FC236}">
                  <a16:creationId xmlns:a16="http://schemas.microsoft.com/office/drawing/2014/main" id="{60B5E193-1D27-15E5-3818-D7BFFDB25C0E}"/>
                </a:ext>
              </a:extLst>
            </p:cNvPr>
            <p:cNvSpPr/>
            <p:nvPr/>
          </p:nvSpPr>
          <p:spPr>
            <a:xfrm>
              <a:off x="5788406" y="5098048"/>
              <a:ext cx="777" cy="6225"/>
            </a:xfrm>
            <a:custGeom>
              <a:avLst/>
              <a:gdLst>
                <a:gd name="connsiteX0" fmla="*/ 778 w 777"/>
                <a:gd name="connsiteY0" fmla="*/ 6226 h 6225"/>
                <a:gd name="connsiteX1" fmla="*/ 519 w 777"/>
                <a:gd name="connsiteY1" fmla="*/ 0 h 6225"/>
                <a:gd name="connsiteX2" fmla="*/ 0 w 777"/>
                <a:gd name="connsiteY2" fmla="*/ 5058 h 6225"/>
                <a:gd name="connsiteX3" fmla="*/ 778 w 777"/>
                <a:gd name="connsiteY3" fmla="*/ 6096 h 6225"/>
              </a:gdLst>
              <a:ahLst/>
              <a:cxnLst>
                <a:cxn ang="0">
                  <a:pos x="connsiteX0" y="connsiteY0"/>
                </a:cxn>
                <a:cxn ang="0">
                  <a:pos x="connsiteX1" y="connsiteY1"/>
                </a:cxn>
                <a:cxn ang="0">
                  <a:pos x="connsiteX2" y="connsiteY2"/>
                </a:cxn>
                <a:cxn ang="0">
                  <a:pos x="connsiteX3" y="connsiteY3"/>
                </a:cxn>
              </a:cxnLst>
              <a:rect l="l" t="t" r="r" b="b"/>
              <a:pathLst>
                <a:path w="777" h="6225">
                  <a:moveTo>
                    <a:pt x="778" y="6226"/>
                  </a:moveTo>
                  <a:cubicBezTo>
                    <a:pt x="648" y="4150"/>
                    <a:pt x="519" y="2075"/>
                    <a:pt x="519" y="0"/>
                  </a:cubicBezTo>
                  <a:cubicBezTo>
                    <a:pt x="519" y="1686"/>
                    <a:pt x="0" y="3372"/>
                    <a:pt x="0" y="5058"/>
                  </a:cubicBezTo>
                  <a:lnTo>
                    <a:pt x="778" y="6096"/>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EC96D44-FAE9-D86C-6778-FB2D65F29CD5}"/>
                </a:ext>
              </a:extLst>
            </p:cNvPr>
            <p:cNvSpPr/>
            <p:nvPr/>
          </p:nvSpPr>
          <p:spPr>
            <a:xfrm>
              <a:off x="8116868" y="4736974"/>
              <a:ext cx="34603" cy="62513"/>
            </a:xfrm>
            <a:custGeom>
              <a:avLst/>
              <a:gdLst>
                <a:gd name="connsiteX0" fmla="*/ 0 w 34603"/>
                <a:gd name="connsiteY0" fmla="*/ 130 h 62513"/>
                <a:gd name="connsiteX1" fmla="*/ 34604 w 34603"/>
                <a:gd name="connsiteY1" fmla="*/ 62514 h 62513"/>
                <a:gd name="connsiteX2" fmla="*/ 11017 w 34603"/>
                <a:gd name="connsiteY2" fmla="*/ 7912 h 62513"/>
                <a:gd name="connsiteX3" fmla="*/ 130 w 34603"/>
                <a:gd name="connsiteY3" fmla="*/ 0 h 62513"/>
              </a:gdLst>
              <a:ahLst/>
              <a:cxnLst>
                <a:cxn ang="0">
                  <a:pos x="connsiteX0" y="connsiteY0"/>
                </a:cxn>
                <a:cxn ang="0">
                  <a:pos x="connsiteX1" y="connsiteY1"/>
                </a:cxn>
                <a:cxn ang="0">
                  <a:pos x="connsiteX2" y="connsiteY2"/>
                </a:cxn>
                <a:cxn ang="0">
                  <a:pos x="connsiteX3" y="connsiteY3"/>
                </a:cxn>
              </a:cxnLst>
              <a:rect l="l" t="t" r="r" b="b"/>
              <a:pathLst>
                <a:path w="34603" h="62513">
                  <a:moveTo>
                    <a:pt x="0" y="130"/>
                  </a:moveTo>
                  <a:cubicBezTo>
                    <a:pt x="8943" y="25161"/>
                    <a:pt x="20478" y="45524"/>
                    <a:pt x="34604" y="62514"/>
                  </a:cubicBezTo>
                  <a:cubicBezTo>
                    <a:pt x="24495" y="47728"/>
                    <a:pt x="16200" y="29960"/>
                    <a:pt x="11017" y="7912"/>
                  </a:cubicBezTo>
                  <a:cubicBezTo>
                    <a:pt x="5832" y="3631"/>
                    <a:pt x="2722" y="1556"/>
                    <a:pt x="130" y="0"/>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20">
              <a:extLst>
                <a:ext uri="{FF2B5EF4-FFF2-40B4-BE49-F238E27FC236}">
                  <a16:creationId xmlns:a16="http://schemas.microsoft.com/office/drawing/2014/main" id="{9ABA63BC-0ED3-F3DE-AF9F-265A85188C0A}"/>
                </a:ext>
              </a:extLst>
            </p:cNvPr>
            <p:cNvSpPr/>
            <p:nvPr/>
          </p:nvSpPr>
          <p:spPr>
            <a:xfrm>
              <a:off x="9780591" y="2452762"/>
              <a:ext cx="2203" cy="5187"/>
            </a:xfrm>
            <a:custGeom>
              <a:avLst/>
              <a:gdLst>
                <a:gd name="connsiteX0" fmla="*/ 130 w 2203"/>
                <a:gd name="connsiteY0" fmla="*/ 0 h 5187"/>
                <a:gd name="connsiteX1" fmla="*/ 2204 w 2203"/>
                <a:gd name="connsiteY1" fmla="*/ 5188 h 5187"/>
                <a:gd name="connsiteX2" fmla="*/ 1685 w 2203"/>
                <a:gd name="connsiteY2" fmla="*/ 1038 h 5187"/>
                <a:gd name="connsiteX3" fmla="*/ 0 w 2203"/>
                <a:gd name="connsiteY3" fmla="*/ 0 h 5187"/>
              </a:gdLst>
              <a:ahLst/>
              <a:cxnLst>
                <a:cxn ang="0">
                  <a:pos x="connsiteX0" y="connsiteY0"/>
                </a:cxn>
                <a:cxn ang="0">
                  <a:pos x="connsiteX1" y="connsiteY1"/>
                </a:cxn>
                <a:cxn ang="0">
                  <a:pos x="connsiteX2" y="connsiteY2"/>
                </a:cxn>
                <a:cxn ang="0">
                  <a:pos x="connsiteX3" y="connsiteY3"/>
                </a:cxn>
              </a:cxnLst>
              <a:rect l="l" t="t" r="r" b="b"/>
              <a:pathLst>
                <a:path w="2203" h="5187">
                  <a:moveTo>
                    <a:pt x="130" y="0"/>
                  </a:moveTo>
                  <a:cubicBezTo>
                    <a:pt x="907" y="1686"/>
                    <a:pt x="1685" y="3502"/>
                    <a:pt x="2204" y="5188"/>
                  </a:cubicBezTo>
                  <a:cubicBezTo>
                    <a:pt x="1944" y="3761"/>
                    <a:pt x="2074" y="2464"/>
                    <a:pt x="1685" y="1038"/>
                  </a:cubicBezTo>
                  <a:cubicBezTo>
                    <a:pt x="907" y="519"/>
                    <a:pt x="648" y="389"/>
                    <a:pt x="0" y="0"/>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21">
              <a:extLst>
                <a:ext uri="{FF2B5EF4-FFF2-40B4-BE49-F238E27FC236}">
                  <a16:creationId xmlns:a16="http://schemas.microsoft.com/office/drawing/2014/main" id="{EDE44714-2FA0-29AC-1049-7CE0E1AA3ADA}"/>
                </a:ext>
              </a:extLst>
            </p:cNvPr>
            <p:cNvSpPr/>
            <p:nvPr/>
          </p:nvSpPr>
          <p:spPr>
            <a:xfrm>
              <a:off x="9453731" y="-37018"/>
              <a:ext cx="367945" cy="51100"/>
            </a:xfrm>
            <a:custGeom>
              <a:avLst/>
              <a:gdLst>
                <a:gd name="connsiteX0" fmla="*/ 203996 w 367945"/>
                <a:gd name="connsiteY0" fmla="*/ 24383 h 51100"/>
                <a:gd name="connsiteX1" fmla="*/ 367945 w 367945"/>
                <a:gd name="connsiteY1" fmla="*/ 0 h 51100"/>
                <a:gd name="connsiteX2" fmla="*/ 0 w 367945"/>
                <a:gd name="connsiteY2" fmla="*/ 0 h 51100"/>
                <a:gd name="connsiteX3" fmla="*/ 15423 w 367945"/>
                <a:gd name="connsiteY3" fmla="*/ 51100 h 51100"/>
                <a:gd name="connsiteX4" fmla="*/ 204126 w 367945"/>
                <a:gd name="connsiteY4" fmla="*/ 24383 h 5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45" h="51100">
                  <a:moveTo>
                    <a:pt x="203996" y="24383"/>
                  </a:moveTo>
                  <a:cubicBezTo>
                    <a:pt x="254801" y="15823"/>
                    <a:pt x="311308" y="6355"/>
                    <a:pt x="367945" y="0"/>
                  </a:cubicBezTo>
                  <a:lnTo>
                    <a:pt x="0" y="0"/>
                  </a:lnTo>
                  <a:cubicBezTo>
                    <a:pt x="4795" y="17250"/>
                    <a:pt x="9850" y="34240"/>
                    <a:pt x="15423" y="51100"/>
                  </a:cubicBezTo>
                  <a:cubicBezTo>
                    <a:pt x="78928" y="45523"/>
                    <a:pt x="142564" y="34759"/>
                    <a:pt x="204126" y="24383"/>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22">
              <a:extLst>
                <a:ext uri="{FF2B5EF4-FFF2-40B4-BE49-F238E27FC236}">
                  <a16:creationId xmlns:a16="http://schemas.microsoft.com/office/drawing/2014/main" id="{78F4AC93-4825-4EC3-8400-1AADC7DFE5FF}"/>
                </a:ext>
              </a:extLst>
            </p:cNvPr>
            <p:cNvSpPr/>
            <p:nvPr/>
          </p:nvSpPr>
          <p:spPr>
            <a:xfrm>
              <a:off x="9894254" y="-36888"/>
              <a:ext cx="250394" cy="211145"/>
            </a:xfrm>
            <a:custGeom>
              <a:avLst/>
              <a:gdLst>
                <a:gd name="connsiteX0" fmla="*/ 18404 w 250394"/>
                <a:gd name="connsiteY0" fmla="*/ 127362 h 211145"/>
                <a:gd name="connsiteX1" fmla="*/ 36678 w 250394"/>
                <a:gd name="connsiteY1" fmla="*/ 211146 h 211145"/>
                <a:gd name="connsiteX2" fmla="*/ 157857 w 250394"/>
                <a:gd name="connsiteY2" fmla="*/ 87545 h 211145"/>
                <a:gd name="connsiteX3" fmla="*/ 166022 w 250394"/>
                <a:gd name="connsiteY3" fmla="*/ 77040 h 211145"/>
                <a:gd name="connsiteX4" fmla="*/ 179631 w 250394"/>
                <a:gd name="connsiteY4" fmla="*/ 77558 h 211145"/>
                <a:gd name="connsiteX5" fmla="*/ 232509 w 250394"/>
                <a:gd name="connsiteY5" fmla="*/ 30090 h 211145"/>
                <a:gd name="connsiteX6" fmla="*/ 250395 w 250394"/>
                <a:gd name="connsiteY6" fmla="*/ 0 h 211145"/>
                <a:gd name="connsiteX7" fmla="*/ 228102 w 250394"/>
                <a:gd name="connsiteY7" fmla="*/ 0 h 211145"/>
                <a:gd name="connsiteX8" fmla="*/ 0 w 250394"/>
                <a:gd name="connsiteY8" fmla="*/ 40336 h 211145"/>
                <a:gd name="connsiteX9" fmla="*/ 18274 w 250394"/>
                <a:gd name="connsiteY9" fmla="*/ 127492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394" h="211145">
                  <a:moveTo>
                    <a:pt x="18404" y="127362"/>
                  </a:moveTo>
                  <a:cubicBezTo>
                    <a:pt x="22681" y="157322"/>
                    <a:pt x="26828" y="185855"/>
                    <a:pt x="36678" y="211146"/>
                  </a:cubicBezTo>
                  <a:cubicBezTo>
                    <a:pt x="85927" y="175868"/>
                    <a:pt x="125327" y="129178"/>
                    <a:pt x="157857" y="87545"/>
                  </a:cubicBezTo>
                  <a:lnTo>
                    <a:pt x="166022" y="77040"/>
                  </a:lnTo>
                  <a:lnTo>
                    <a:pt x="179631" y="77558"/>
                  </a:lnTo>
                  <a:cubicBezTo>
                    <a:pt x="203348" y="77558"/>
                    <a:pt x="213457" y="65626"/>
                    <a:pt x="232509" y="30090"/>
                  </a:cubicBezTo>
                  <a:cubicBezTo>
                    <a:pt x="237564" y="20492"/>
                    <a:pt x="243525" y="9727"/>
                    <a:pt x="250395" y="0"/>
                  </a:cubicBezTo>
                  <a:lnTo>
                    <a:pt x="228102" y="0"/>
                  </a:lnTo>
                  <a:cubicBezTo>
                    <a:pt x="145545" y="13618"/>
                    <a:pt x="67912" y="27625"/>
                    <a:pt x="0" y="40336"/>
                  </a:cubicBezTo>
                  <a:cubicBezTo>
                    <a:pt x="9720" y="69128"/>
                    <a:pt x="14126" y="98699"/>
                    <a:pt x="18274" y="12749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23">
              <a:extLst>
                <a:ext uri="{FF2B5EF4-FFF2-40B4-BE49-F238E27FC236}">
                  <a16:creationId xmlns:a16="http://schemas.microsoft.com/office/drawing/2014/main" id="{478E3F87-6705-F3F2-81D5-65D3FFA8A9C9}"/>
                </a:ext>
              </a:extLst>
            </p:cNvPr>
            <p:cNvSpPr/>
            <p:nvPr/>
          </p:nvSpPr>
          <p:spPr>
            <a:xfrm>
              <a:off x="10195193" y="-37018"/>
              <a:ext cx="98110" cy="13877"/>
            </a:xfrm>
            <a:custGeom>
              <a:avLst/>
              <a:gdLst>
                <a:gd name="connsiteX0" fmla="*/ 98110 w 98110"/>
                <a:gd name="connsiteY0" fmla="*/ 0 h 13877"/>
                <a:gd name="connsiteX1" fmla="*/ 0 w 98110"/>
                <a:gd name="connsiteY1" fmla="*/ 0 h 13877"/>
                <a:gd name="connsiteX2" fmla="*/ 47695 w 98110"/>
                <a:gd name="connsiteY2" fmla="*/ 13878 h 13877"/>
                <a:gd name="connsiteX3" fmla="*/ 97980 w 98110"/>
                <a:gd name="connsiteY3" fmla="*/ 0 h 13877"/>
              </a:gdLst>
              <a:ahLst/>
              <a:cxnLst>
                <a:cxn ang="0">
                  <a:pos x="connsiteX0" y="connsiteY0"/>
                </a:cxn>
                <a:cxn ang="0">
                  <a:pos x="connsiteX1" y="connsiteY1"/>
                </a:cxn>
                <a:cxn ang="0">
                  <a:pos x="connsiteX2" y="connsiteY2"/>
                </a:cxn>
                <a:cxn ang="0">
                  <a:pos x="connsiteX3" y="connsiteY3"/>
                </a:cxn>
              </a:cxnLst>
              <a:rect l="l" t="t" r="r" b="b"/>
              <a:pathLst>
                <a:path w="98110" h="13877">
                  <a:moveTo>
                    <a:pt x="98110" y="0"/>
                  </a:moveTo>
                  <a:lnTo>
                    <a:pt x="0" y="0"/>
                  </a:lnTo>
                  <a:cubicBezTo>
                    <a:pt x="16072" y="9208"/>
                    <a:pt x="31753" y="13878"/>
                    <a:pt x="47695" y="13878"/>
                  </a:cubicBezTo>
                  <a:cubicBezTo>
                    <a:pt x="64802" y="13878"/>
                    <a:pt x="81521" y="8560"/>
                    <a:pt x="97980" y="0"/>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24">
              <a:extLst>
                <a:ext uri="{FF2B5EF4-FFF2-40B4-BE49-F238E27FC236}">
                  <a16:creationId xmlns:a16="http://schemas.microsoft.com/office/drawing/2014/main" id="{288A72C8-FDBF-66A2-6A86-94E739BACF64}"/>
                </a:ext>
              </a:extLst>
            </p:cNvPr>
            <p:cNvSpPr/>
            <p:nvPr/>
          </p:nvSpPr>
          <p:spPr>
            <a:xfrm>
              <a:off x="2838006" y="-37147"/>
              <a:ext cx="1983282" cy="218149"/>
            </a:xfrm>
            <a:custGeom>
              <a:avLst/>
              <a:gdLst>
                <a:gd name="connsiteX0" fmla="*/ 57774 w 1983282"/>
                <a:gd name="connsiteY0" fmla="*/ 185595 h 218149"/>
                <a:gd name="connsiteX1" fmla="*/ 529013 w 1983282"/>
                <a:gd name="connsiteY1" fmla="*/ 167827 h 218149"/>
                <a:gd name="connsiteX2" fmla="*/ 544955 w 1983282"/>
                <a:gd name="connsiteY2" fmla="*/ 167179 h 218149"/>
                <a:gd name="connsiteX3" fmla="*/ 1743789 w 1983282"/>
                <a:gd name="connsiteY3" fmla="*/ 130864 h 218149"/>
                <a:gd name="connsiteX4" fmla="*/ 1747807 w 1983282"/>
                <a:gd name="connsiteY4" fmla="*/ 130864 h 218149"/>
                <a:gd name="connsiteX5" fmla="*/ 1751306 w 1983282"/>
                <a:gd name="connsiteY5" fmla="*/ 132939 h 218149"/>
                <a:gd name="connsiteX6" fmla="*/ 1798741 w 1983282"/>
                <a:gd name="connsiteY6" fmla="*/ 174052 h 218149"/>
                <a:gd name="connsiteX7" fmla="*/ 1872875 w 1983282"/>
                <a:gd name="connsiteY7" fmla="*/ 218149 h 218149"/>
                <a:gd name="connsiteX8" fmla="*/ 1873263 w 1983282"/>
                <a:gd name="connsiteY8" fmla="*/ 203104 h 218149"/>
                <a:gd name="connsiteX9" fmla="*/ 1885316 w 1983282"/>
                <a:gd name="connsiteY9" fmla="*/ 144611 h 218149"/>
                <a:gd name="connsiteX10" fmla="*/ 1928086 w 1983282"/>
                <a:gd name="connsiteY10" fmla="*/ 98569 h 218149"/>
                <a:gd name="connsiteX11" fmla="*/ 1983168 w 1983282"/>
                <a:gd name="connsiteY11" fmla="*/ 0 h 218149"/>
                <a:gd name="connsiteX12" fmla="*/ 2822 w 1983282"/>
                <a:gd name="connsiteY12" fmla="*/ 0 h 218149"/>
                <a:gd name="connsiteX13" fmla="*/ 1526 w 1983282"/>
                <a:gd name="connsiteY13" fmla="*/ 28793 h 218149"/>
                <a:gd name="connsiteX14" fmla="*/ 57774 w 1983282"/>
                <a:gd name="connsiteY14" fmla="*/ 185466 h 21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282" h="218149">
                  <a:moveTo>
                    <a:pt x="57774" y="185595"/>
                  </a:moveTo>
                  <a:cubicBezTo>
                    <a:pt x="214724" y="180019"/>
                    <a:pt x="374396" y="173793"/>
                    <a:pt x="529013" y="167827"/>
                  </a:cubicBezTo>
                  <a:lnTo>
                    <a:pt x="544955" y="167179"/>
                  </a:lnTo>
                  <a:cubicBezTo>
                    <a:pt x="934155" y="152004"/>
                    <a:pt x="1336704" y="136311"/>
                    <a:pt x="1743789" y="130864"/>
                  </a:cubicBezTo>
                  <a:lnTo>
                    <a:pt x="1747807" y="130864"/>
                  </a:lnTo>
                  <a:cubicBezTo>
                    <a:pt x="1747807" y="130864"/>
                    <a:pt x="1751306" y="132939"/>
                    <a:pt x="1751306" y="132939"/>
                  </a:cubicBezTo>
                  <a:cubicBezTo>
                    <a:pt x="1769451" y="144482"/>
                    <a:pt x="1784355" y="159526"/>
                    <a:pt x="1798741" y="174052"/>
                  </a:cubicBezTo>
                  <a:cubicBezTo>
                    <a:pt x="1820644" y="196360"/>
                    <a:pt x="1839696" y="215685"/>
                    <a:pt x="1872875" y="218149"/>
                  </a:cubicBezTo>
                  <a:cubicBezTo>
                    <a:pt x="1873263" y="213221"/>
                    <a:pt x="1873263" y="208292"/>
                    <a:pt x="1873263" y="203104"/>
                  </a:cubicBezTo>
                  <a:cubicBezTo>
                    <a:pt x="1873393" y="185077"/>
                    <a:pt x="1873523" y="165493"/>
                    <a:pt x="1885316" y="144611"/>
                  </a:cubicBezTo>
                  <a:cubicBezTo>
                    <a:pt x="1898536" y="126713"/>
                    <a:pt x="1914218" y="111798"/>
                    <a:pt x="1928086" y="98569"/>
                  </a:cubicBezTo>
                  <a:cubicBezTo>
                    <a:pt x="1958931" y="69258"/>
                    <a:pt x="1985241" y="43708"/>
                    <a:pt x="1983168" y="0"/>
                  </a:cubicBezTo>
                  <a:lnTo>
                    <a:pt x="2822" y="0"/>
                  </a:lnTo>
                  <a:cubicBezTo>
                    <a:pt x="2563" y="9857"/>
                    <a:pt x="2044" y="19454"/>
                    <a:pt x="1526" y="28793"/>
                  </a:cubicBezTo>
                  <a:cubicBezTo>
                    <a:pt x="-1974" y="96494"/>
                    <a:pt x="-4825" y="154857"/>
                    <a:pt x="57774" y="185466"/>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0BDB2960-EEE2-50E2-280F-EB881D6386F9}"/>
                </a:ext>
              </a:extLst>
            </p:cNvPr>
            <p:cNvSpPr/>
            <p:nvPr/>
          </p:nvSpPr>
          <p:spPr>
            <a:xfrm>
              <a:off x="11563680" y="-37147"/>
              <a:ext cx="324009" cy="295188"/>
            </a:xfrm>
            <a:custGeom>
              <a:avLst/>
              <a:gdLst>
                <a:gd name="connsiteX0" fmla="*/ 88260 w 324009"/>
                <a:gd name="connsiteY0" fmla="*/ 295189 h 295188"/>
                <a:gd name="connsiteX1" fmla="*/ 197646 w 324009"/>
                <a:gd name="connsiteY1" fmla="*/ 282479 h 295188"/>
                <a:gd name="connsiteX2" fmla="*/ 324009 w 324009"/>
                <a:gd name="connsiteY2" fmla="*/ 268601 h 295188"/>
                <a:gd name="connsiteX3" fmla="*/ 287591 w 324009"/>
                <a:gd name="connsiteY3" fmla="*/ 126195 h 295188"/>
                <a:gd name="connsiteX4" fmla="*/ 118199 w 324009"/>
                <a:gd name="connsiteY4" fmla="*/ 0 h 295188"/>
                <a:gd name="connsiteX5" fmla="*/ 0 w 324009"/>
                <a:gd name="connsiteY5" fmla="*/ 0 h 295188"/>
                <a:gd name="connsiteX6" fmla="*/ 15811 w 324009"/>
                <a:gd name="connsiteY6" fmla="*/ 55121 h 295188"/>
                <a:gd name="connsiteX7" fmla="*/ 88130 w 324009"/>
                <a:gd name="connsiteY7" fmla="*/ 29505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009" h="295188">
                  <a:moveTo>
                    <a:pt x="88260" y="295189"/>
                  </a:moveTo>
                  <a:cubicBezTo>
                    <a:pt x="123901" y="294151"/>
                    <a:pt x="159802" y="288445"/>
                    <a:pt x="197646" y="282479"/>
                  </a:cubicBezTo>
                  <a:cubicBezTo>
                    <a:pt x="236786" y="276253"/>
                    <a:pt x="280074" y="269250"/>
                    <a:pt x="324009" y="268601"/>
                  </a:cubicBezTo>
                  <a:cubicBezTo>
                    <a:pt x="317789" y="219057"/>
                    <a:pt x="311309" y="167957"/>
                    <a:pt x="287591" y="126195"/>
                  </a:cubicBezTo>
                  <a:cubicBezTo>
                    <a:pt x="203608" y="108296"/>
                    <a:pt x="156562" y="57066"/>
                    <a:pt x="118199" y="0"/>
                  </a:cubicBezTo>
                  <a:lnTo>
                    <a:pt x="0" y="0"/>
                  </a:lnTo>
                  <a:cubicBezTo>
                    <a:pt x="5313" y="18417"/>
                    <a:pt x="10628" y="36834"/>
                    <a:pt x="15811" y="55121"/>
                  </a:cubicBezTo>
                  <a:cubicBezTo>
                    <a:pt x="38363" y="134106"/>
                    <a:pt x="61821" y="215555"/>
                    <a:pt x="88130" y="295059"/>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26">
              <a:extLst>
                <a:ext uri="{FF2B5EF4-FFF2-40B4-BE49-F238E27FC236}">
                  <a16:creationId xmlns:a16="http://schemas.microsoft.com/office/drawing/2014/main" id="{FBBDAD28-0655-4964-88D9-ED08D5DA2628}"/>
                </a:ext>
              </a:extLst>
            </p:cNvPr>
            <p:cNvSpPr/>
            <p:nvPr/>
          </p:nvSpPr>
          <p:spPr>
            <a:xfrm>
              <a:off x="177470" y="-37147"/>
              <a:ext cx="2823029" cy="478579"/>
            </a:xfrm>
            <a:custGeom>
              <a:avLst/>
              <a:gdLst>
                <a:gd name="connsiteX0" fmla="*/ 2822900 w 2823029"/>
                <a:gd name="connsiteY0" fmla="*/ 475856 h 478579"/>
                <a:gd name="connsiteX1" fmla="*/ 2809162 w 2823029"/>
                <a:gd name="connsiteY1" fmla="*/ 443172 h 478579"/>
                <a:gd name="connsiteX2" fmla="*/ 2734381 w 2823029"/>
                <a:gd name="connsiteY2" fmla="*/ 351477 h 478579"/>
                <a:gd name="connsiteX3" fmla="*/ 2715199 w 2823029"/>
                <a:gd name="connsiteY3" fmla="*/ 346030 h 478579"/>
                <a:gd name="connsiteX4" fmla="*/ 2715718 w 2823029"/>
                <a:gd name="connsiteY4" fmla="*/ 326964 h 478579"/>
                <a:gd name="connsiteX5" fmla="*/ 2702239 w 2823029"/>
                <a:gd name="connsiteY5" fmla="*/ 274178 h 478579"/>
                <a:gd name="connsiteX6" fmla="*/ 2687723 w 2823029"/>
                <a:gd name="connsiteY6" fmla="*/ 228784 h 478579"/>
                <a:gd name="connsiteX7" fmla="*/ 2609572 w 2823029"/>
                <a:gd name="connsiteY7" fmla="*/ 26458 h 478579"/>
                <a:gd name="connsiteX8" fmla="*/ 2610738 w 2823029"/>
                <a:gd name="connsiteY8" fmla="*/ 0 h 478579"/>
                <a:gd name="connsiteX9" fmla="*/ 22421 w 2823029"/>
                <a:gd name="connsiteY9" fmla="*/ 0 h 478579"/>
                <a:gd name="connsiteX10" fmla="*/ 11276 w 2823029"/>
                <a:gd name="connsiteY10" fmla="*/ 204791 h 478579"/>
                <a:gd name="connsiteX11" fmla="*/ 0 w 2823029"/>
                <a:gd name="connsiteY11" fmla="*/ 415028 h 478579"/>
                <a:gd name="connsiteX12" fmla="*/ 2337015 w 2823029"/>
                <a:gd name="connsiteY12" fmla="*/ 478579 h 478579"/>
                <a:gd name="connsiteX13" fmla="*/ 2823029 w 2823029"/>
                <a:gd name="connsiteY13" fmla="*/ 475726 h 47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3029" h="478579">
                  <a:moveTo>
                    <a:pt x="2822900" y="475856"/>
                  </a:moveTo>
                  <a:cubicBezTo>
                    <a:pt x="2817716" y="464832"/>
                    <a:pt x="2813309" y="453548"/>
                    <a:pt x="2809162" y="443172"/>
                  </a:cubicBezTo>
                  <a:cubicBezTo>
                    <a:pt x="2792313" y="400632"/>
                    <a:pt x="2777798" y="363928"/>
                    <a:pt x="2734381" y="351477"/>
                  </a:cubicBezTo>
                  <a:lnTo>
                    <a:pt x="2715199" y="346030"/>
                  </a:lnTo>
                  <a:lnTo>
                    <a:pt x="2715718" y="326964"/>
                  </a:lnTo>
                  <a:cubicBezTo>
                    <a:pt x="2716236" y="309326"/>
                    <a:pt x="2709497" y="292336"/>
                    <a:pt x="2702239" y="274178"/>
                  </a:cubicBezTo>
                  <a:cubicBezTo>
                    <a:pt x="2696666" y="259911"/>
                    <a:pt x="2690963" y="245256"/>
                    <a:pt x="2687723" y="228784"/>
                  </a:cubicBezTo>
                  <a:cubicBezTo>
                    <a:pt x="2601537" y="182872"/>
                    <a:pt x="2605943" y="96364"/>
                    <a:pt x="2609572" y="26458"/>
                  </a:cubicBezTo>
                  <a:cubicBezTo>
                    <a:pt x="2610090" y="17509"/>
                    <a:pt x="2610479" y="8690"/>
                    <a:pt x="2610738" y="0"/>
                  </a:cubicBezTo>
                  <a:lnTo>
                    <a:pt x="22421" y="0"/>
                  </a:lnTo>
                  <a:cubicBezTo>
                    <a:pt x="20218" y="68739"/>
                    <a:pt x="15682" y="137608"/>
                    <a:pt x="11276" y="204791"/>
                  </a:cubicBezTo>
                  <a:cubicBezTo>
                    <a:pt x="6999" y="269898"/>
                    <a:pt x="2203" y="342658"/>
                    <a:pt x="0" y="415028"/>
                  </a:cubicBezTo>
                  <a:cubicBezTo>
                    <a:pt x="789028" y="457180"/>
                    <a:pt x="1575204" y="478579"/>
                    <a:pt x="2337015" y="478579"/>
                  </a:cubicBezTo>
                  <a:cubicBezTo>
                    <a:pt x="2499927" y="478579"/>
                    <a:pt x="2663357" y="477542"/>
                    <a:pt x="2823029" y="475726"/>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27">
              <a:extLst>
                <a:ext uri="{FF2B5EF4-FFF2-40B4-BE49-F238E27FC236}">
                  <a16:creationId xmlns:a16="http://schemas.microsoft.com/office/drawing/2014/main" id="{331B2B08-6CB0-AC38-5FB9-2DB457C2E011}"/>
                </a:ext>
              </a:extLst>
            </p:cNvPr>
            <p:cNvSpPr/>
            <p:nvPr/>
          </p:nvSpPr>
          <p:spPr>
            <a:xfrm>
              <a:off x="11336377" y="-37018"/>
              <a:ext cx="542629" cy="541209"/>
            </a:xfrm>
            <a:custGeom>
              <a:avLst/>
              <a:gdLst>
                <a:gd name="connsiteX0" fmla="*/ 26547 w 542629"/>
                <a:gd name="connsiteY0" fmla="*/ 10765 h 541209"/>
                <a:gd name="connsiteX1" fmla="*/ 41711 w 542629"/>
                <a:gd name="connsiteY1" fmla="*/ 11543 h 541209"/>
                <a:gd name="connsiteX2" fmla="*/ 48709 w 542629"/>
                <a:gd name="connsiteY2" fmla="*/ 23475 h 541209"/>
                <a:gd name="connsiteX3" fmla="*/ 40933 w 542629"/>
                <a:gd name="connsiteY3" fmla="*/ 111798 h 541209"/>
                <a:gd name="connsiteX4" fmla="*/ 47284 w 542629"/>
                <a:gd name="connsiteY4" fmla="*/ 123212 h 541209"/>
                <a:gd name="connsiteX5" fmla="*/ 75797 w 542629"/>
                <a:gd name="connsiteY5" fmla="*/ 209330 h 541209"/>
                <a:gd name="connsiteX6" fmla="*/ 75537 w 542629"/>
                <a:gd name="connsiteY6" fmla="*/ 218149 h 541209"/>
                <a:gd name="connsiteX7" fmla="*/ 69576 w 542629"/>
                <a:gd name="connsiteY7" fmla="*/ 224764 h 541209"/>
                <a:gd name="connsiteX8" fmla="*/ 59078 w 542629"/>
                <a:gd name="connsiteY8" fmla="*/ 233453 h 541209"/>
                <a:gd name="connsiteX9" fmla="*/ 117010 w 542629"/>
                <a:gd name="connsiteY9" fmla="*/ 267434 h 541209"/>
                <a:gd name="connsiteX10" fmla="*/ 125823 w 542629"/>
                <a:gd name="connsiteY10" fmla="*/ 280144 h 541209"/>
                <a:gd name="connsiteX11" fmla="*/ 118177 w 542629"/>
                <a:gd name="connsiteY11" fmla="*/ 293503 h 541209"/>
                <a:gd name="connsiteX12" fmla="*/ 66336 w 542629"/>
                <a:gd name="connsiteY12" fmla="*/ 318794 h 541209"/>
                <a:gd name="connsiteX13" fmla="*/ 64909 w 542629"/>
                <a:gd name="connsiteY13" fmla="*/ 318794 h 541209"/>
                <a:gd name="connsiteX14" fmla="*/ 65947 w 542629"/>
                <a:gd name="connsiteY14" fmla="*/ 368467 h 541209"/>
                <a:gd name="connsiteX15" fmla="*/ 154336 w 542629"/>
                <a:gd name="connsiteY15" fmla="*/ 414509 h 541209"/>
                <a:gd name="connsiteX16" fmla="*/ 157577 w 542629"/>
                <a:gd name="connsiteY16" fmla="*/ 411526 h 541209"/>
                <a:gd name="connsiteX17" fmla="*/ 179480 w 542629"/>
                <a:gd name="connsiteY17" fmla="*/ 394536 h 541209"/>
                <a:gd name="connsiteX18" fmla="*/ 193218 w 542629"/>
                <a:gd name="connsiteY18" fmla="*/ 387533 h 541209"/>
                <a:gd name="connsiteX19" fmla="*/ 206178 w 542629"/>
                <a:gd name="connsiteY19" fmla="*/ 395574 h 541209"/>
                <a:gd name="connsiteX20" fmla="*/ 219138 w 542629"/>
                <a:gd name="connsiteY20" fmla="*/ 405171 h 541209"/>
                <a:gd name="connsiteX21" fmla="*/ 228081 w 542629"/>
                <a:gd name="connsiteY21" fmla="*/ 411656 h 541209"/>
                <a:gd name="connsiteX22" fmla="*/ 261000 w 542629"/>
                <a:gd name="connsiteY22" fmla="*/ 399724 h 541209"/>
                <a:gd name="connsiteX23" fmla="*/ 263592 w 542629"/>
                <a:gd name="connsiteY23" fmla="*/ 432797 h 541209"/>
                <a:gd name="connsiteX24" fmla="*/ 286921 w 542629"/>
                <a:gd name="connsiteY24" fmla="*/ 486750 h 541209"/>
                <a:gd name="connsiteX25" fmla="*/ 313231 w 542629"/>
                <a:gd name="connsiteY25" fmla="*/ 539277 h 541209"/>
                <a:gd name="connsiteX26" fmla="*/ 343299 w 542629"/>
                <a:gd name="connsiteY26" fmla="*/ 540834 h 541209"/>
                <a:gd name="connsiteX27" fmla="*/ 357685 w 542629"/>
                <a:gd name="connsiteY27" fmla="*/ 540315 h 541209"/>
                <a:gd name="connsiteX28" fmla="*/ 358980 w 542629"/>
                <a:gd name="connsiteY28" fmla="*/ 537980 h 541209"/>
                <a:gd name="connsiteX29" fmla="*/ 369090 w 542629"/>
                <a:gd name="connsiteY29" fmla="*/ 534738 h 541209"/>
                <a:gd name="connsiteX30" fmla="*/ 474588 w 542629"/>
                <a:gd name="connsiteY30" fmla="*/ 507113 h 541209"/>
                <a:gd name="connsiteX31" fmla="*/ 501545 w 542629"/>
                <a:gd name="connsiteY31" fmla="*/ 439541 h 541209"/>
                <a:gd name="connsiteX32" fmla="*/ 542630 w 542629"/>
                <a:gd name="connsiteY32" fmla="*/ 318794 h 541209"/>
                <a:gd name="connsiteX33" fmla="*/ 434540 w 542629"/>
                <a:gd name="connsiteY33" fmla="*/ 331504 h 541209"/>
                <a:gd name="connsiteX34" fmla="*/ 304158 w 542629"/>
                <a:gd name="connsiteY34" fmla="*/ 345252 h 541209"/>
                <a:gd name="connsiteX35" fmla="*/ 277460 w 542629"/>
                <a:gd name="connsiteY35" fmla="*/ 344863 h 541209"/>
                <a:gd name="connsiteX36" fmla="*/ 271628 w 542629"/>
                <a:gd name="connsiteY36" fmla="*/ 328002 h 541209"/>
                <a:gd name="connsiteX37" fmla="*/ 193477 w 542629"/>
                <a:gd name="connsiteY37" fmla="*/ 71074 h 541209"/>
                <a:gd name="connsiteX38" fmla="*/ 172999 w 542629"/>
                <a:gd name="connsiteY38" fmla="*/ 0 h 541209"/>
                <a:gd name="connsiteX39" fmla="*/ 756 w 542629"/>
                <a:gd name="connsiteY39" fmla="*/ 0 h 541209"/>
                <a:gd name="connsiteX40" fmla="*/ 367 w 542629"/>
                <a:gd name="connsiteY40" fmla="*/ 15045 h 541209"/>
                <a:gd name="connsiteX41" fmla="*/ 26677 w 542629"/>
                <a:gd name="connsiteY41" fmla="*/ 10635 h 54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2629" h="541209">
                  <a:moveTo>
                    <a:pt x="26547" y="10765"/>
                  </a:moveTo>
                  <a:lnTo>
                    <a:pt x="41711" y="11543"/>
                  </a:lnTo>
                  <a:lnTo>
                    <a:pt x="48709" y="23475"/>
                  </a:lnTo>
                  <a:cubicBezTo>
                    <a:pt x="64909" y="50841"/>
                    <a:pt x="61669" y="84043"/>
                    <a:pt x="40933" y="111798"/>
                  </a:cubicBezTo>
                  <a:cubicBezTo>
                    <a:pt x="43006" y="115559"/>
                    <a:pt x="45081" y="119321"/>
                    <a:pt x="47284" y="123212"/>
                  </a:cubicBezTo>
                  <a:cubicBezTo>
                    <a:pt x="61540" y="149021"/>
                    <a:pt x="76704" y="176517"/>
                    <a:pt x="75797" y="209330"/>
                  </a:cubicBezTo>
                  <a:lnTo>
                    <a:pt x="75537" y="218149"/>
                  </a:lnTo>
                  <a:lnTo>
                    <a:pt x="69576" y="224764"/>
                  </a:lnTo>
                  <a:cubicBezTo>
                    <a:pt x="66336" y="228395"/>
                    <a:pt x="62836" y="231249"/>
                    <a:pt x="59078" y="233453"/>
                  </a:cubicBezTo>
                  <a:cubicBezTo>
                    <a:pt x="78647" y="238512"/>
                    <a:pt x="101717" y="245515"/>
                    <a:pt x="117010" y="267434"/>
                  </a:cubicBezTo>
                  <a:lnTo>
                    <a:pt x="125823" y="280144"/>
                  </a:lnTo>
                  <a:lnTo>
                    <a:pt x="118177" y="293503"/>
                  </a:lnTo>
                  <a:cubicBezTo>
                    <a:pt x="103532" y="318794"/>
                    <a:pt x="76574" y="318794"/>
                    <a:pt x="66336" y="318794"/>
                  </a:cubicBezTo>
                  <a:lnTo>
                    <a:pt x="64909" y="318794"/>
                  </a:lnTo>
                  <a:cubicBezTo>
                    <a:pt x="67891" y="333709"/>
                    <a:pt x="70353" y="350569"/>
                    <a:pt x="65947" y="368467"/>
                  </a:cubicBezTo>
                  <a:cubicBezTo>
                    <a:pt x="84350" y="388570"/>
                    <a:pt x="114030" y="404004"/>
                    <a:pt x="154336" y="414509"/>
                  </a:cubicBezTo>
                  <a:cubicBezTo>
                    <a:pt x="155373" y="413472"/>
                    <a:pt x="156410" y="412564"/>
                    <a:pt x="157577" y="411526"/>
                  </a:cubicBezTo>
                  <a:cubicBezTo>
                    <a:pt x="163149" y="406079"/>
                    <a:pt x="170148" y="399465"/>
                    <a:pt x="179480" y="394536"/>
                  </a:cubicBezTo>
                  <a:lnTo>
                    <a:pt x="193218" y="387533"/>
                  </a:lnTo>
                  <a:lnTo>
                    <a:pt x="206178" y="395574"/>
                  </a:lnTo>
                  <a:cubicBezTo>
                    <a:pt x="210973" y="398557"/>
                    <a:pt x="215121" y="401929"/>
                    <a:pt x="219138" y="405171"/>
                  </a:cubicBezTo>
                  <a:cubicBezTo>
                    <a:pt x="221212" y="406857"/>
                    <a:pt x="226396" y="411137"/>
                    <a:pt x="228081" y="411656"/>
                  </a:cubicBezTo>
                  <a:lnTo>
                    <a:pt x="261000" y="399724"/>
                  </a:lnTo>
                  <a:lnTo>
                    <a:pt x="263592" y="432797"/>
                  </a:lnTo>
                  <a:cubicBezTo>
                    <a:pt x="265277" y="453289"/>
                    <a:pt x="275387" y="468852"/>
                    <a:pt x="286921" y="486750"/>
                  </a:cubicBezTo>
                  <a:cubicBezTo>
                    <a:pt x="296771" y="501925"/>
                    <a:pt x="307528" y="518656"/>
                    <a:pt x="313231" y="539277"/>
                  </a:cubicBezTo>
                  <a:cubicBezTo>
                    <a:pt x="319452" y="541482"/>
                    <a:pt x="330468" y="541482"/>
                    <a:pt x="343299" y="540834"/>
                  </a:cubicBezTo>
                  <a:cubicBezTo>
                    <a:pt x="348612" y="540574"/>
                    <a:pt x="353149" y="540315"/>
                    <a:pt x="357685" y="540315"/>
                  </a:cubicBezTo>
                  <a:lnTo>
                    <a:pt x="358980" y="537980"/>
                  </a:lnTo>
                  <a:lnTo>
                    <a:pt x="369090" y="534738"/>
                  </a:lnTo>
                  <a:cubicBezTo>
                    <a:pt x="397084" y="525789"/>
                    <a:pt x="434022" y="514635"/>
                    <a:pt x="474588" y="507113"/>
                  </a:cubicBezTo>
                  <a:cubicBezTo>
                    <a:pt x="483011" y="483767"/>
                    <a:pt x="492861" y="460422"/>
                    <a:pt x="501545" y="439541"/>
                  </a:cubicBezTo>
                  <a:cubicBezTo>
                    <a:pt x="518005" y="400373"/>
                    <a:pt x="534983" y="359907"/>
                    <a:pt x="542630" y="318794"/>
                  </a:cubicBezTo>
                  <a:cubicBezTo>
                    <a:pt x="506211" y="320220"/>
                    <a:pt x="469921" y="325927"/>
                    <a:pt x="434540" y="331504"/>
                  </a:cubicBezTo>
                  <a:cubicBezTo>
                    <a:pt x="392030" y="338248"/>
                    <a:pt x="348354" y="345252"/>
                    <a:pt x="304158" y="345252"/>
                  </a:cubicBezTo>
                  <a:lnTo>
                    <a:pt x="277460" y="344863"/>
                  </a:lnTo>
                  <a:lnTo>
                    <a:pt x="271628" y="328002"/>
                  </a:lnTo>
                  <a:cubicBezTo>
                    <a:pt x="242856" y="243181"/>
                    <a:pt x="217713" y="155636"/>
                    <a:pt x="193477" y="71074"/>
                  </a:cubicBezTo>
                  <a:cubicBezTo>
                    <a:pt x="186737" y="47339"/>
                    <a:pt x="179869" y="23734"/>
                    <a:pt x="172999" y="0"/>
                  </a:cubicBezTo>
                  <a:lnTo>
                    <a:pt x="756" y="0"/>
                  </a:lnTo>
                  <a:cubicBezTo>
                    <a:pt x="-21" y="5058"/>
                    <a:pt x="-281" y="10116"/>
                    <a:pt x="367" y="15045"/>
                  </a:cubicBezTo>
                  <a:cubicBezTo>
                    <a:pt x="7365" y="12840"/>
                    <a:pt x="16568" y="11284"/>
                    <a:pt x="26677" y="10635"/>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CA41B987-2327-C0BF-2E18-7C2F9DA99D3A}"/>
                </a:ext>
              </a:extLst>
            </p:cNvPr>
            <p:cNvSpPr/>
            <p:nvPr/>
          </p:nvSpPr>
          <p:spPr>
            <a:xfrm>
              <a:off x="10652954" y="-37017"/>
              <a:ext cx="698824" cy="525270"/>
            </a:xfrm>
            <a:custGeom>
              <a:avLst/>
              <a:gdLst>
                <a:gd name="connsiteX0" fmla="*/ 38622 w 698824"/>
                <a:gd name="connsiteY0" fmla="*/ 42151 h 525270"/>
                <a:gd name="connsiteX1" fmla="*/ 62081 w 698824"/>
                <a:gd name="connsiteY1" fmla="*/ 41373 h 525270"/>
                <a:gd name="connsiteX2" fmla="*/ 142694 w 698824"/>
                <a:gd name="connsiteY2" fmla="*/ 65626 h 525270"/>
                <a:gd name="connsiteX3" fmla="*/ 152932 w 698824"/>
                <a:gd name="connsiteY3" fmla="*/ 74316 h 525270"/>
                <a:gd name="connsiteX4" fmla="*/ 150600 w 698824"/>
                <a:gd name="connsiteY4" fmla="*/ 91955 h 525270"/>
                <a:gd name="connsiteX5" fmla="*/ 151118 w 698824"/>
                <a:gd name="connsiteY5" fmla="*/ 132290 h 525270"/>
                <a:gd name="connsiteX6" fmla="*/ 248969 w 698824"/>
                <a:gd name="connsiteY6" fmla="*/ 181445 h 525270"/>
                <a:gd name="connsiteX7" fmla="*/ 384664 w 698824"/>
                <a:gd name="connsiteY7" fmla="*/ 294670 h 525270"/>
                <a:gd name="connsiteX8" fmla="*/ 353170 w 698824"/>
                <a:gd name="connsiteY8" fmla="*/ 387792 h 525270"/>
                <a:gd name="connsiteX9" fmla="*/ 323751 w 698824"/>
                <a:gd name="connsiteY9" fmla="*/ 449657 h 525270"/>
                <a:gd name="connsiteX10" fmla="*/ 387775 w 698824"/>
                <a:gd name="connsiteY10" fmla="*/ 461978 h 525270"/>
                <a:gd name="connsiteX11" fmla="*/ 412011 w 698824"/>
                <a:gd name="connsiteY11" fmla="*/ 462497 h 525270"/>
                <a:gd name="connsiteX12" fmla="*/ 424582 w 698824"/>
                <a:gd name="connsiteY12" fmla="*/ 454067 h 525270"/>
                <a:gd name="connsiteX13" fmla="*/ 438580 w 698824"/>
                <a:gd name="connsiteY13" fmla="*/ 460811 h 525270"/>
                <a:gd name="connsiteX14" fmla="*/ 635318 w 698824"/>
                <a:gd name="connsiteY14" fmla="*/ 513468 h 525270"/>
                <a:gd name="connsiteX15" fmla="*/ 698824 w 698824"/>
                <a:gd name="connsiteY15" fmla="*/ 525270 h 525270"/>
                <a:gd name="connsiteX16" fmla="*/ 657999 w 698824"/>
                <a:gd name="connsiteY16" fmla="*/ 475207 h 525270"/>
                <a:gd name="connsiteX17" fmla="*/ 642965 w 698824"/>
                <a:gd name="connsiteY17" fmla="*/ 468204 h 525270"/>
                <a:gd name="connsiteX18" fmla="*/ 643353 w 698824"/>
                <a:gd name="connsiteY18" fmla="*/ 452121 h 525270"/>
                <a:gd name="connsiteX19" fmla="*/ 607194 w 698824"/>
                <a:gd name="connsiteY19" fmla="*/ 360037 h 525270"/>
                <a:gd name="connsiteX20" fmla="*/ 565591 w 698824"/>
                <a:gd name="connsiteY20" fmla="*/ 270806 h 525270"/>
                <a:gd name="connsiteX21" fmla="*/ 562869 w 698824"/>
                <a:gd name="connsiteY21" fmla="*/ 214907 h 525270"/>
                <a:gd name="connsiteX22" fmla="*/ 550038 w 698824"/>
                <a:gd name="connsiteY22" fmla="*/ 148113 h 525270"/>
                <a:gd name="connsiteX23" fmla="*/ 536560 w 698824"/>
                <a:gd name="connsiteY23" fmla="*/ 131642 h 525270"/>
                <a:gd name="connsiteX24" fmla="*/ 551076 w 698824"/>
                <a:gd name="connsiteY24" fmla="*/ 115949 h 525270"/>
                <a:gd name="connsiteX25" fmla="*/ 559500 w 698824"/>
                <a:gd name="connsiteY25" fmla="*/ 94808 h 525270"/>
                <a:gd name="connsiteX26" fmla="*/ 513102 w 698824"/>
                <a:gd name="connsiteY26" fmla="*/ 27625 h 525270"/>
                <a:gd name="connsiteX27" fmla="*/ 482126 w 698824"/>
                <a:gd name="connsiteY27" fmla="*/ 0 h 525270"/>
                <a:gd name="connsiteX28" fmla="*/ 0 w 698824"/>
                <a:gd name="connsiteY28" fmla="*/ 0 h 525270"/>
                <a:gd name="connsiteX29" fmla="*/ 38622 w 698824"/>
                <a:gd name="connsiteY29" fmla="*/ 42151 h 5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824" h="525270">
                  <a:moveTo>
                    <a:pt x="38622" y="42151"/>
                  </a:moveTo>
                  <a:cubicBezTo>
                    <a:pt x="46139" y="41762"/>
                    <a:pt x="54045" y="41373"/>
                    <a:pt x="62081" y="41373"/>
                  </a:cubicBezTo>
                  <a:cubicBezTo>
                    <a:pt x="84502" y="41373"/>
                    <a:pt x="117162" y="43837"/>
                    <a:pt x="142694" y="65626"/>
                  </a:cubicBezTo>
                  <a:lnTo>
                    <a:pt x="152932" y="74316"/>
                  </a:lnTo>
                  <a:lnTo>
                    <a:pt x="150600" y="91955"/>
                  </a:lnTo>
                  <a:cubicBezTo>
                    <a:pt x="148656" y="107648"/>
                    <a:pt x="146841" y="121007"/>
                    <a:pt x="151118" y="132290"/>
                  </a:cubicBezTo>
                  <a:cubicBezTo>
                    <a:pt x="175743" y="155636"/>
                    <a:pt x="212939" y="168865"/>
                    <a:pt x="248969" y="181445"/>
                  </a:cubicBezTo>
                  <a:cubicBezTo>
                    <a:pt x="306513" y="201678"/>
                    <a:pt x="371704" y="224634"/>
                    <a:pt x="384664" y="294670"/>
                  </a:cubicBezTo>
                  <a:cubicBezTo>
                    <a:pt x="391793" y="333709"/>
                    <a:pt x="371315" y="362501"/>
                    <a:pt x="353170" y="387792"/>
                  </a:cubicBezTo>
                  <a:cubicBezTo>
                    <a:pt x="339174" y="407376"/>
                    <a:pt x="325954" y="426052"/>
                    <a:pt x="323751" y="449657"/>
                  </a:cubicBezTo>
                  <a:cubicBezTo>
                    <a:pt x="337877" y="461460"/>
                    <a:pt x="361077" y="461719"/>
                    <a:pt x="387775" y="461978"/>
                  </a:cubicBezTo>
                  <a:cubicBezTo>
                    <a:pt x="395810" y="461978"/>
                    <a:pt x="403976" y="462108"/>
                    <a:pt x="412011" y="462497"/>
                  </a:cubicBezTo>
                  <a:lnTo>
                    <a:pt x="424582" y="454067"/>
                  </a:lnTo>
                  <a:lnTo>
                    <a:pt x="438580" y="460811"/>
                  </a:lnTo>
                  <a:cubicBezTo>
                    <a:pt x="497938" y="488825"/>
                    <a:pt x="564684" y="500758"/>
                    <a:pt x="635318" y="513468"/>
                  </a:cubicBezTo>
                  <a:cubicBezTo>
                    <a:pt x="657221" y="517359"/>
                    <a:pt x="677957" y="521120"/>
                    <a:pt x="698824" y="525270"/>
                  </a:cubicBezTo>
                  <a:cubicBezTo>
                    <a:pt x="695195" y="506335"/>
                    <a:pt x="678606" y="484935"/>
                    <a:pt x="657999" y="475207"/>
                  </a:cubicBezTo>
                  <a:lnTo>
                    <a:pt x="642965" y="468204"/>
                  </a:lnTo>
                  <a:lnTo>
                    <a:pt x="643353" y="452121"/>
                  </a:lnTo>
                  <a:cubicBezTo>
                    <a:pt x="644001" y="419957"/>
                    <a:pt x="626116" y="390905"/>
                    <a:pt x="607194" y="360037"/>
                  </a:cubicBezTo>
                  <a:cubicBezTo>
                    <a:pt x="590216" y="332412"/>
                    <a:pt x="572979" y="304268"/>
                    <a:pt x="565591" y="270806"/>
                  </a:cubicBezTo>
                  <a:cubicBezTo>
                    <a:pt x="561314" y="251611"/>
                    <a:pt x="562221" y="232935"/>
                    <a:pt x="562869" y="214907"/>
                  </a:cubicBezTo>
                  <a:cubicBezTo>
                    <a:pt x="563906" y="188578"/>
                    <a:pt x="564943" y="166011"/>
                    <a:pt x="550038" y="148113"/>
                  </a:cubicBezTo>
                  <a:lnTo>
                    <a:pt x="536560" y="131642"/>
                  </a:lnTo>
                  <a:lnTo>
                    <a:pt x="551076" y="115949"/>
                  </a:lnTo>
                  <a:cubicBezTo>
                    <a:pt x="557167" y="109334"/>
                    <a:pt x="559759" y="102720"/>
                    <a:pt x="559500" y="94808"/>
                  </a:cubicBezTo>
                  <a:cubicBezTo>
                    <a:pt x="558851" y="82617"/>
                    <a:pt x="550428" y="60957"/>
                    <a:pt x="513102" y="27625"/>
                  </a:cubicBezTo>
                  <a:lnTo>
                    <a:pt x="482126" y="0"/>
                  </a:lnTo>
                  <a:lnTo>
                    <a:pt x="0" y="0"/>
                  </a:lnTo>
                  <a:cubicBezTo>
                    <a:pt x="12960" y="12321"/>
                    <a:pt x="27088" y="25939"/>
                    <a:pt x="38622" y="42151"/>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29">
              <a:extLst>
                <a:ext uri="{FF2B5EF4-FFF2-40B4-BE49-F238E27FC236}">
                  <a16:creationId xmlns:a16="http://schemas.microsoft.com/office/drawing/2014/main" id="{8E694CFB-F6B5-D306-8C25-4114B80DB5A3}"/>
                </a:ext>
              </a:extLst>
            </p:cNvPr>
            <p:cNvSpPr/>
            <p:nvPr/>
          </p:nvSpPr>
          <p:spPr>
            <a:xfrm>
              <a:off x="7567218" y="-36888"/>
              <a:ext cx="1697549" cy="854569"/>
            </a:xfrm>
            <a:custGeom>
              <a:avLst/>
              <a:gdLst>
                <a:gd name="connsiteX0" fmla="*/ 138287 w 1697549"/>
                <a:gd name="connsiteY0" fmla="*/ 612037 h 854569"/>
                <a:gd name="connsiteX1" fmla="*/ 178335 w 1697549"/>
                <a:gd name="connsiteY1" fmla="*/ 613853 h 854569"/>
                <a:gd name="connsiteX2" fmla="*/ 206977 w 1697549"/>
                <a:gd name="connsiteY2" fmla="*/ 612945 h 854569"/>
                <a:gd name="connsiteX3" fmla="*/ 225770 w 1697549"/>
                <a:gd name="connsiteY3" fmla="*/ 612167 h 854569"/>
                <a:gd name="connsiteX4" fmla="*/ 229010 w 1697549"/>
                <a:gd name="connsiteY4" fmla="*/ 613853 h 854569"/>
                <a:gd name="connsiteX5" fmla="*/ 314030 w 1697549"/>
                <a:gd name="connsiteY5" fmla="*/ 698544 h 854569"/>
                <a:gd name="connsiteX6" fmla="*/ 391144 w 1697549"/>
                <a:gd name="connsiteY6" fmla="*/ 770915 h 854569"/>
                <a:gd name="connsiteX7" fmla="*/ 463074 w 1697549"/>
                <a:gd name="connsiteY7" fmla="*/ 760021 h 854569"/>
                <a:gd name="connsiteX8" fmla="*/ 553279 w 1697549"/>
                <a:gd name="connsiteY8" fmla="*/ 807619 h 854569"/>
                <a:gd name="connsiteX9" fmla="*/ 580236 w 1697549"/>
                <a:gd name="connsiteY9" fmla="*/ 807489 h 854569"/>
                <a:gd name="connsiteX10" fmla="*/ 665256 w 1697549"/>
                <a:gd name="connsiteY10" fmla="*/ 778827 h 854569"/>
                <a:gd name="connsiteX11" fmla="*/ 709451 w 1697549"/>
                <a:gd name="connsiteY11" fmla="*/ 781420 h 854569"/>
                <a:gd name="connsiteX12" fmla="*/ 742111 w 1697549"/>
                <a:gd name="connsiteY12" fmla="*/ 783885 h 854569"/>
                <a:gd name="connsiteX13" fmla="*/ 822077 w 1697549"/>
                <a:gd name="connsiteY13" fmla="*/ 761707 h 854569"/>
                <a:gd name="connsiteX14" fmla="*/ 894654 w 1697549"/>
                <a:gd name="connsiteY14" fmla="*/ 729023 h 854569"/>
                <a:gd name="connsiteX15" fmla="*/ 898932 w 1697549"/>
                <a:gd name="connsiteY15" fmla="*/ 727596 h 854569"/>
                <a:gd name="connsiteX16" fmla="*/ 903209 w 1697549"/>
                <a:gd name="connsiteY16" fmla="*/ 729023 h 854569"/>
                <a:gd name="connsiteX17" fmla="*/ 1079081 w 1697549"/>
                <a:gd name="connsiteY17" fmla="*/ 843415 h 854569"/>
                <a:gd name="connsiteX18" fmla="*/ 1090486 w 1697549"/>
                <a:gd name="connsiteY18" fmla="*/ 853143 h 854569"/>
                <a:gd name="connsiteX19" fmla="*/ 1099299 w 1697549"/>
                <a:gd name="connsiteY19" fmla="*/ 854569 h 854569"/>
                <a:gd name="connsiteX20" fmla="*/ 1178228 w 1697549"/>
                <a:gd name="connsiteY20" fmla="*/ 795428 h 854569"/>
                <a:gd name="connsiteX21" fmla="*/ 1220608 w 1697549"/>
                <a:gd name="connsiteY21" fmla="*/ 745105 h 854569"/>
                <a:gd name="connsiteX22" fmla="*/ 1271542 w 1697549"/>
                <a:gd name="connsiteY22" fmla="*/ 537073 h 854569"/>
                <a:gd name="connsiteX23" fmla="*/ 1362265 w 1697549"/>
                <a:gd name="connsiteY23" fmla="*/ 554711 h 854569"/>
                <a:gd name="connsiteX24" fmla="*/ 1376263 w 1697549"/>
                <a:gd name="connsiteY24" fmla="*/ 545892 h 854569"/>
                <a:gd name="connsiteX25" fmla="*/ 1370300 w 1697549"/>
                <a:gd name="connsiteY25" fmla="*/ 525011 h 854569"/>
                <a:gd name="connsiteX26" fmla="*/ 1364080 w 1697549"/>
                <a:gd name="connsiteY26" fmla="*/ 506724 h 854569"/>
                <a:gd name="connsiteX27" fmla="*/ 1430437 w 1697549"/>
                <a:gd name="connsiteY27" fmla="*/ 336951 h 854569"/>
                <a:gd name="connsiteX28" fmla="*/ 1557578 w 1697549"/>
                <a:gd name="connsiteY28" fmla="*/ 289093 h 854569"/>
                <a:gd name="connsiteX29" fmla="*/ 1564058 w 1697549"/>
                <a:gd name="connsiteY29" fmla="*/ 283127 h 854569"/>
                <a:gd name="connsiteX30" fmla="*/ 1685885 w 1697549"/>
                <a:gd name="connsiteY30" fmla="*/ 68091 h 854569"/>
                <a:gd name="connsiteX31" fmla="*/ 1685367 w 1697549"/>
                <a:gd name="connsiteY31" fmla="*/ 65626 h 854569"/>
                <a:gd name="connsiteX32" fmla="*/ 1685756 w 1697549"/>
                <a:gd name="connsiteY32" fmla="*/ 63162 h 854569"/>
                <a:gd name="connsiteX33" fmla="*/ 1697550 w 1697549"/>
                <a:gd name="connsiteY33" fmla="*/ 0 h 854569"/>
                <a:gd name="connsiteX34" fmla="*/ 0 w 1697549"/>
                <a:gd name="connsiteY34" fmla="*/ 0 h 854569"/>
                <a:gd name="connsiteX35" fmla="*/ 78670 w 1697549"/>
                <a:gd name="connsiteY35" fmla="*/ 610740 h 854569"/>
                <a:gd name="connsiteX36" fmla="*/ 138417 w 1697549"/>
                <a:gd name="connsiteY36" fmla="*/ 612167 h 85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97549" h="854569">
                  <a:moveTo>
                    <a:pt x="138287" y="612037"/>
                  </a:moveTo>
                  <a:cubicBezTo>
                    <a:pt x="152025" y="612945"/>
                    <a:pt x="165245" y="613853"/>
                    <a:pt x="178335" y="613853"/>
                  </a:cubicBezTo>
                  <a:cubicBezTo>
                    <a:pt x="186888" y="613853"/>
                    <a:pt x="195442" y="613464"/>
                    <a:pt x="206977" y="612945"/>
                  </a:cubicBezTo>
                  <a:lnTo>
                    <a:pt x="225770" y="612167"/>
                  </a:lnTo>
                  <a:lnTo>
                    <a:pt x="229010" y="613853"/>
                  </a:lnTo>
                  <a:cubicBezTo>
                    <a:pt x="268928" y="634734"/>
                    <a:pt x="291867" y="667158"/>
                    <a:pt x="314030" y="698544"/>
                  </a:cubicBezTo>
                  <a:cubicBezTo>
                    <a:pt x="336710" y="730579"/>
                    <a:pt x="356151" y="758334"/>
                    <a:pt x="391144" y="770915"/>
                  </a:cubicBezTo>
                  <a:cubicBezTo>
                    <a:pt x="413047" y="765468"/>
                    <a:pt x="438061" y="760021"/>
                    <a:pt x="463074" y="760021"/>
                  </a:cubicBezTo>
                  <a:cubicBezTo>
                    <a:pt x="505195" y="760021"/>
                    <a:pt x="535523" y="775973"/>
                    <a:pt x="553279" y="807619"/>
                  </a:cubicBezTo>
                  <a:cubicBezTo>
                    <a:pt x="561314" y="808138"/>
                    <a:pt x="570257" y="808138"/>
                    <a:pt x="580236" y="807489"/>
                  </a:cubicBezTo>
                  <a:cubicBezTo>
                    <a:pt x="608101" y="782199"/>
                    <a:pt x="640112" y="778827"/>
                    <a:pt x="665256" y="778827"/>
                  </a:cubicBezTo>
                  <a:cubicBezTo>
                    <a:pt x="679512" y="778827"/>
                    <a:pt x="694288" y="780123"/>
                    <a:pt x="709451" y="781420"/>
                  </a:cubicBezTo>
                  <a:cubicBezTo>
                    <a:pt x="720597" y="782458"/>
                    <a:pt x="731224" y="783366"/>
                    <a:pt x="742111" y="783885"/>
                  </a:cubicBezTo>
                  <a:cubicBezTo>
                    <a:pt x="779826" y="785960"/>
                    <a:pt x="793304" y="778437"/>
                    <a:pt x="822077" y="761707"/>
                  </a:cubicBezTo>
                  <a:cubicBezTo>
                    <a:pt x="837629" y="752758"/>
                    <a:pt x="857070" y="741474"/>
                    <a:pt x="894654" y="729023"/>
                  </a:cubicBezTo>
                  <a:lnTo>
                    <a:pt x="898932" y="727596"/>
                  </a:lnTo>
                  <a:lnTo>
                    <a:pt x="903209" y="729023"/>
                  </a:lnTo>
                  <a:cubicBezTo>
                    <a:pt x="971769" y="751201"/>
                    <a:pt x="1023870" y="795946"/>
                    <a:pt x="1079081" y="843415"/>
                  </a:cubicBezTo>
                  <a:lnTo>
                    <a:pt x="1090486" y="853143"/>
                  </a:lnTo>
                  <a:cubicBezTo>
                    <a:pt x="1093467" y="853532"/>
                    <a:pt x="1096318" y="853921"/>
                    <a:pt x="1099299" y="854569"/>
                  </a:cubicBezTo>
                  <a:cubicBezTo>
                    <a:pt x="1140772" y="849122"/>
                    <a:pt x="1156584" y="826555"/>
                    <a:pt x="1178228" y="795428"/>
                  </a:cubicBezTo>
                  <a:cubicBezTo>
                    <a:pt x="1190281" y="778048"/>
                    <a:pt x="1202723" y="760150"/>
                    <a:pt x="1220608" y="745105"/>
                  </a:cubicBezTo>
                  <a:cubicBezTo>
                    <a:pt x="1198057" y="679868"/>
                    <a:pt x="1217238" y="568718"/>
                    <a:pt x="1271542" y="537073"/>
                  </a:cubicBezTo>
                  <a:cubicBezTo>
                    <a:pt x="1299018" y="520990"/>
                    <a:pt x="1332586" y="526956"/>
                    <a:pt x="1362265" y="554711"/>
                  </a:cubicBezTo>
                  <a:cubicBezTo>
                    <a:pt x="1367060" y="551339"/>
                    <a:pt x="1371467" y="548486"/>
                    <a:pt x="1376263" y="545892"/>
                  </a:cubicBezTo>
                  <a:cubicBezTo>
                    <a:pt x="1376521" y="541742"/>
                    <a:pt x="1374318" y="535127"/>
                    <a:pt x="1370300" y="525011"/>
                  </a:cubicBezTo>
                  <a:cubicBezTo>
                    <a:pt x="1368227" y="519693"/>
                    <a:pt x="1366023" y="514246"/>
                    <a:pt x="1364080" y="506724"/>
                  </a:cubicBezTo>
                  <a:cubicBezTo>
                    <a:pt x="1357729" y="443561"/>
                    <a:pt x="1383391" y="379362"/>
                    <a:pt x="1430437" y="336951"/>
                  </a:cubicBezTo>
                  <a:cubicBezTo>
                    <a:pt x="1465559" y="305305"/>
                    <a:pt x="1511180" y="288704"/>
                    <a:pt x="1557578" y="289093"/>
                  </a:cubicBezTo>
                  <a:lnTo>
                    <a:pt x="1564058" y="283127"/>
                  </a:lnTo>
                  <a:cubicBezTo>
                    <a:pt x="1629508" y="222559"/>
                    <a:pt x="1703642" y="153820"/>
                    <a:pt x="1685885" y="68091"/>
                  </a:cubicBezTo>
                  <a:lnTo>
                    <a:pt x="1685367" y="65626"/>
                  </a:lnTo>
                  <a:lnTo>
                    <a:pt x="1685756" y="63162"/>
                  </a:lnTo>
                  <a:cubicBezTo>
                    <a:pt x="1689125" y="42022"/>
                    <a:pt x="1693273" y="20622"/>
                    <a:pt x="1697550" y="0"/>
                  </a:cubicBezTo>
                  <a:lnTo>
                    <a:pt x="0" y="0"/>
                  </a:lnTo>
                  <a:cubicBezTo>
                    <a:pt x="28642" y="210497"/>
                    <a:pt x="54692" y="413083"/>
                    <a:pt x="78670" y="610740"/>
                  </a:cubicBezTo>
                  <a:cubicBezTo>
                    <a:pt x="98758" y="609703"/>
                    <a:pt x="118846" y="610870"/>
                    <a:pt x="138417" y="612167"/>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0AF27F73-564D-CFF5-7390-5667578BDDF7}"/>
                </a:ext>
              </a:extLst>
            </p:cNvPr>
            <p:cNvSpPr/>
            <p:nvPr/>
          </p:nvSpPr>
          <p:spPr>
            <a:xfrm>
              <a:off x="8689976" y="-36758"/>
              <a:ext cx="1956627" cy="1393716"/>
            </a:xfrm>
            <a:custGeom>
              <a:avLst/>
              <a:gdLst>
                <a:gd name="connsiteX0" fmla="*/ 477719 w 1956627"/>
                <a:gd name="connsiteY0" fmla="*/ 318923 h 1393716"/>
                <a:gd name="connsiteX1" fmla="*/ 450114 w 1956627"/>
                <a:gd name="connsiteY1" fmla="*/ 337989 h 1393716"/>
                <a:gd name="connsiteX2" fmla="*/ 446484 w 1956627"/>
                <a:gd name="connsiteY2" fmla="*/ 339804 h 1393716"/>
                <a:gd name="connsiteX3" fmla="*/ 442467 w 1956627"/>
                <a:gd name="connsiteY3" fmla="*/ 339415 h 1393716"/>
                <a:gd name="connsiteX4" fmla="*/ 343450 w 1956627"/>
                <a:gd name="connsiteY4" fmla="*/ 373136 h 1393716"/>
                <a:gd name="connsiteX5" fmla="*/ 292904 w 1956627"/>
                <a:gd name="connsiteY5" fmla="*/ 498682 h 1393716"/>
                <a:gd name="connsiteX6" fmla="*/ 296144 w 1956627"/>
                <a:gd name="connsiteY6" fmla="*/ 506335 h 1393716"/>
                <a:gd name="connsiteX7" fmla="*/ 288239 w 1956627"/>
                <a:gd name="connsiteY7" fmla="*/ 583763 h 1393716"/>
                <a:gd name="connsiteX8" fmla="*/ 282924 w 1956627"/>
                <a:gd name="connsiteY8" fmla="*/ 587524 h 1393716"/>
                <a:gd name="connsiteX9" fmla="*/ 267243 w 1956627"/>
                <a:gd name="connsiteY9" fmla="*/ 597122 h 1393716"/>
                <a:gd name="connsiteX10" fmla="*/ 247802 w 1956627"/>
                <a:gd name="connsiteY10" fmla="*/ 609702 h 1393716"/>
                <a:gd name="connsiteX11" fmla="*/ 228232 w 1956627"/>
                <a:gd name="connsiteY11" fmla="*/ 619819 h 1393716"/>
                <a:gd name="connsiteX12" fmla="*/ 214494 w 1956627"/>
                <a:gd name="connsiteY12" fmla="*/ 603088 h 1393716"/>
                <a:gd name="connsiteX13" fmla="*/ 181316 w 1956627"/>
                <a:gd name="connsiteY13" fmla="*/ 578057 h 1393716"/>
                <a:gd name="connsiteX14" fmla="*/ 175872 w 1956627"/>
                <a:gd name="connsiteY14" fmla="*/ 579613 h 1393716"/>
                <a:gd name="connsiteX15" fmla="*/ 147748 w 1956627"/>
                <a:gd name="connsiteY15" fmla="*/ 631751 h 1393716"/>
                <a:gd name="connsiteX16" fmla="*/ 152543 w 1956627"/>
                <a:gd name="connsiteY16" fmla="*/ 740307 h 1393716"/>
                <a:gd name="connsiteX17" fmla="*/ 165374 w 1956627"/>
                <a:gd name="connsiteY17" fmla="*/ 761318 h 1393716"/>
                <a:gd name="connsiteX18" fmla="*/ 143860 w 1956627"/>
                <a:gd name="connsiteY18" fmla="*/ 774287 h 1393716"/>
                <a:gd name="connsiteX19" fmla="*/ 98888 w 1956627"/>
                <a:gd name="connsiteY19" fmla="*/ 822923 h 1393716"/>
                <a:gd name="connsiteX20" fmla="*/ 3888 w 1956627"/>
                <a:gd name="connsiteY20" fmla="*/ 899963 h 1393716"/>
                <a:gd name="connsiteX21" fmla="*/ 4276 w 1956627"/>
                <a:gd name="connsiteY21" fmla="*/ 903854 h 1393716"/>
                <a:gd name="connsiteX22" fmla="*/ 0 w 1956627"/>
                <a:gd name="connsiteY22" fmla="*/ 1003071 h 1393716"/>
                <a:gd name="connsiteX23" fmla="*/ 134140 w 1956627"/>
                <a:gd name="connsiteY23" fmla="*/ 1128877 h 1393716"/>
                <a:gd name="connsiteX24" fmla="*/ 314937 w 1956627"/>
                <a:gd name="connsiteY24" fmla="*/ 1271024 h 1393716"/>
                <a:gd name="connsiteX25" fmla="*/ 330619 w 1956627"/>
                <a:gd name="connsiteY25" fmla="*/ 1275953 h 1393716"/>
                <a:gd name="connsiteX26" fmla="*/ 332952 w 1956627"/>
                <a:gd name="connsiteY26" fmla="*/ 1293721 h 1393716"/>
                <a:gd name="connsiteX27" fmla="*/ 347597 w 1956627"/>
                <a:gd name="connsiteY27" fmla="*/ 1318234 h 1393716"/>
                <a:gd name="connsiteX28" fmla="*/ 369111 w 1956627"/>
                <a:gd name="connsiteY28" fmla="*/ 1355327 h 1393716"/>
                <a:gd name="connsiteX29" fmla="*/ 475645 w 1956627"/>
                <a:gd name="connsiteY29" fmla="*/ 1393717 h 1393716"/>
                <a:gd name="connsiteX30" fmla="*/ 574404 w 1956627"/>
                <a:gd name="connsiteY30" fmla="*/ 1338466 h 1393716"/>
                <a:gd name="connsiteX31" fmla="*/ 586716 w 1956627"/>
                <a:gd name="connsiteY31" fmla="*/ 1324718 h 1393716"/>
                <a:gd name="connsiteX32" fmla="*/ 604342 w 1956627"/>
                <a:gd name="connsiteY32" fmla="*/ 1331722 h 1393716"/>
                <a:gd name="connsiteX33" fmla="*/ 678865 w 1956627"/>
                <a:gd name="connsiteY33" fmla="*/ 1344562 h 1393716"/>
                <a:gd name="connsiteX34" fmla="*/ 748980 w 1956627"/>
                <a:gd name="connsiteY34" fmla="*/ 1330166 h 1393716"/>
                <a:gd name="connsiteX35" fmla="*/ 776845 w 1956627"/>
                <a:gd name="connsiteY35" fmla="*/ 1289830 h 1393716"/>
                <a:gd name="connsiteX36" fmla="*/ 779696 w 1956627"/>
                <a:gd name="connsiteY36" fmla="*/ 1258184 h 1393716"/>
                <a:gd name="connsiteX37" fmla="*/ 811190 w 1956627"/>
                <a:gd name="connsiteY37" fmla="*/ 1268041 h 1393716"/>
                <a:gd name="connsiteX38" fmla="*/ 871844 w 1956627"/>
                <a:gd name="connsiteY38" fmla="*/ 1245215 h 1393716"/>
                <a:gd name="connsiteX39" fmla="*/ 936516 w 1956627"/>
                <a:gd name="connsiteY39" fmla="*/ 1208770 h 1393716"/>
                <a:gd name="connsiteX40" fmla="*/ 940405 w 1956627"/>
                <a:gd name="connsiteY40" fmla="*/ 1207603 h 1393716"/>
                <a:gd name="connsiteX41" fmla="*/ 944293 w 1956627"/>
                <a:gd name="connsiteY41" fmla="*/ 1208770 h 1393716"/>
                <a:gd name="connsiteX42" fmla="*/ 969696 w 1956627"/>
                <a:gd name="connsiteY42" fmla="*/ 1219794 h 1393716"/>
                <a:gd name="connsiteX43" fmla="*/ 1040199 w 1956627"/>
                <a:gd name="connsiteY43" fmla="*/ 1136918 h 1393716"/>
                <a:gd name="connsiteX44" fmla="*/ 1038644 w 1956627"/>
                <a:gd name="connsiteY44" fmla="*/ 1133546 h 1393716"/>
                <a:gd name="connsiteX45" fmla="*/ 1027498 w 1956627"/>
                <a:gd name="connsiteY45" fmla="*/ 1108126 h 1393716"/>
                <a:gd name="connsiteX46" fmla="*/ 1026073 w 1956627"/>
                <a:gd name="connsiteY46" fmla="*/ 1104624 h 1393716"/>
                <a:gd name="connsiteX47" fmla="*/ 1026721 w 1956627"/>
                <a:gd name="connsiteY47" fmla="*/ 1100863 h 1393716"/>
                <a:gd name="connsiteX48" fmla="*/ 1107593 w 1956627"/>
                <a:gd name="connsiteY48" fmla="*/ 873116 h 1393716"/>
                <a:gd name="connsiteX49" fmla="*/ 1190151 w 1956627"/>
                <a:gd name="connsiteY49" fmla="*/ 591286 h 1393716"/>
                <a:gd name="connsiteX50" fmla="*/ 1189633 w 1956627"/>
                <a:gd name="connsiteY50" fmla="*/ 566903 h 1393716"/>
                <a:gd name="connsiteX51" fmla="*/ 1218016 w 1956627"/>
                <a:gd name="connsiteY51" fmla="*/ 565735 h 1393716"/>
                <a:gd name="connsiteX52" fmla="*/ 1218016 w 1956627"/>
                <a:gd name="connsiteY52" fmla="*/ 565735 h 1393716"/>
                <a:gd name="connsiteX53" fmla="*/ 1295778 w 1956627"/>
                <a:gd name="connsiteY53" fmla="*/ 599846 h 1393716"/>
                <a:gd name="connsiteX54" fmla="*/ 1350342 w 1956627"/>
                <a:gd name="connsiteY54" fmla="*/ 620208 h 1393716"/>
                <a:gd name="connsiteX55" fmla="*/ 1435880 w 1956627"/>
                <a:gd name="connsiteY55" fmla="*/ 464053 h 1393716"/>
                <a:gd name="connsiteX56" fmla="*/ 1441064 w 1956627"/>
                <a:gd name="connsiteY56" fmla="*/ 438503 h 1393716"/>
                <a:gd name="connsiteX57" fmla="*/ 1444175 w 1956627"/>
                <a:gd name="connsiteY57" fmla="*/ 423977 h 1393716"/>
                <a:gd name="connsiteX58" fmla="*/ 1458950 w 1956627"/>
                <a:gd name="connsiteY58" fmla="*/ 419568 h 1393716"/>
                <a:gd name="connsiteX59" fmla="*/ 1506903 w 1956627"/>
                <a:gd name="connsiteY59" fmla="*/ 422291 h 1393716"/>
                <a:gd name="connsiteX60" fmla="*/ 1559133 w 1956627"/>
                <a:gd name="connsiteY60" fmla="*/ 349143 h 1393716"/>
                <a:gd name="connsiteX61" fmla="*/ 1673444 w 1956627"/>
                <a:gd name="connsiteY61" fmla="*/ 68220 h 1393716"/>
                <a:gd name="connsiteX62" fmla="*/ 1669037 w 1956627"/>
                <a:gd name="connsiteY62" fmla="*/ 30349 h 1393716"/>
                <a:gd name="connsiteX63" fmla="*/ 1707141 w 1956627"/>
                <a:gd name="connsiteY63" fmla="*/ 41373 h 1393716"/>
                <a:gd name="connsiteX64" fmla="*/ 1826376 w 1956627"/>
                <a:gd name="connsiteY64" fmla="*/ 99996 h 1393716"/>
                <a:gd name="connsiteX65" fmla="*/ 1940687 w 1956627"/>
                <a:gd name="connsiteY65" fmla="*/ 155376 h 1393716"/>
                <a:gd name="connsiteX66" fmla="*/ 1947167 w 1956627"/>
                <a:gd name="connsiteY66" fmla="*/ 119061 h 1393716"/>
                <a:gd name="connsiteX67" fmla="*/ 1956628 w 1956627"/>
                <a:gd name="connsiteY67" fmla="*/ 70425 h 1393716"/>
                <a:gd name="connsiteX68" fmla="*/ 1925134 w 1956627"/>
                <a:gd name="connsiteY68" fmla="*/ 35148 h 1393716"/>
                <a:gd name="connsiteX69" fmla="*/ 1892603 w 1956627"/>
                <a:gd name="connsiteY69" fmla="*/ 0 h 1393716"/>
                <a:gd name="connsiteX70" fmla="*/ 1691329 w 1956627"/>
                <a:gd name="connsiteY70" fmla="*/ 0 h 1393716"/>
                <a:gd name="connsiteX71" fmla="*/ 1552394 w 1956627"/>
                <a:gd name="connsiteY71" fmla="*/ 64459 h 1393716"/>
                <a:gd name="connsiteX72" fmla="*/ 1486037 w 1956627"/>
                <a:gd name="connsiteY72" fmla="*/ 47599 h 1393716"/>
                <a:gd name="connsiteX73" fmla="*/ 1483833 w 1956627"/>
                <a:gd name="connsiteY73" fmla="*/ 51749 h 1393716"/>
                <a:gd name="connsiteX74" fmla="*/ 1396351 w 1956627"/>
                <a:gd name="connsiteY74" fmla="*/ 127102 h 1393716"/>
                <a:gd name="connsiteX75" fmla="*/ 1244196 w 1956627"/>
                <a:gd name="connsiteY75" fmla="*/ 269639 h 1393716"/>
                <a:gd name="connsiteX76" fmla="*/ 1221516 w 1956627"/>
                <a:gd name="connsiteY76" fmla="*/ 283127 h 1393716"/>
                <a:gd name="connsiteX77" fmla="*/ 1207778 w 1956627"/>
                <a:gd name="connsiteY77" fmla="*/ 261338 h 1393716"/>
                <a:gd name="connsiteX78" fmla="*/ 1170322 w 1956627"/>
                <a:gd name="connsiteY78" fmla="*/ 134625 h 1393716"/>
                <a:gd name="connsiteX79" fmla="*/ 1151270 w 1956627"/>
                <a:gd name="connsiteY79" fmla="*/ 48377 h 1393716"/>
                <a:gd name="connsiteX80" fmla="*/ 976434 w 1956627"/>
                <a:gd name="connsiteY80" fmla="*/ 73797 h 1393716"/>
                <a:gd name="connsiteX81" fmla="*/ 762070 w 1956627"/>
                <a:gd name="connsiteY81" fmla="*/ 102849 h 1393716"/>
                <a:gd name="connsiteX82" fmla="*/ 741852 w 1956627"/>
                <a:gd name="connsiteY82" fmla="*/ 104146 h 1393716"/>
                <a:gd name="connsiteX83" fmla="*/ 735372 w 1956627"/>
                <a:gd name="connsiteY83" fmla="*/ 85859 h 1393716"/>
                <a:gd name="connsiteX84" fmla="*/ 709062 w 1956627"/>
                <a:gd name="connsiteY84" fmla="*/ 130 h 1393716"/>
                <a:gd name="connsiteX85" fmla="*/ 627801 w 1956627"/>
                <a:gd name="connsiteY85" fmla="*/ 130 h 1393716"/>
                <a:gd name="connsiteX86" fmla="*/ 615099 w 1956627"/>
                <a:gd name="connsiteY86" fmla="*/ 66534 h 1393716"/>
                <a:gd name="connsiteX87" fmla="*/ 477460 w 1956627"/>
                <a:gd name="connsiteY87" fmla="*/ 319312 h 139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56627" h="1393716">
                  <a:moveTo>
                    <a:pt x="477719" y="318923"/>
                  </a:moveTo>
                  <a:cubicBezTo>
                    <a:pt x="472535" y="323722"/>
                    <a:pt x="466703" y="329169"/>
                    <a:pt x="450114" y="337989"/>
                  </a:cubicBezTo>
                  <a:lnTo>
                    <a:pt x="446484" y="339804"/>
                  </a:lnTo>
                  <a:lnTo>
                    <a:pt x="442467" y="339415"/>
                  </a:lnTo>
                  <a:cubicBezTo>
                    <a:pt x="395680" y="335395"/>
                    <a:pt x="362501" y="356016"/>
                    <a:pt x="343450" y="373136"/>
                  </a:cubicBezTo>
                  <a:cubicBezTo>
                    <a:pt x="308068" y="404912"/>
                    <a:pt x="288757" y="453029"/>
                    <a:pt x="292904" y="498682"/>
                  </a:cubicBezTo>
                  <a:cubicBezTo>
                    <a:pt x="293422" y="499201"/>
                    <a:pt x="294719" y="502703"/>
                    <a:pt x="296144" y="506335"/>
                  </a:cubicBezTo>
                  <a:cubicBezTo>
                    <a:pt x="303272" y="524492"/>
                    <a:pt x="314807" y="553544"/>
                    <a:pt x="288239" y="583763"/>
                  </a:cubicBezTo>
                  <a:lnTo>
                    <a:pt x="282924" y="587524"/>
                  </a:lnTo>
                  <a:cubicBezTo>
                    <a:pt x="278129" y="589470"/>
                    <a:pt x="272816" y="593231"/>
                    <a:pt x="267243" y="597122"/>
                  </a:cubicBezTo>
                  <a:cubicBezTo>
                    <a:pt x="261021" y="601661"/>
                    <a:pt x="254930" y="605941"/>
                    <a:pt x="247802" y="609702"/>
                  </a:cubicBezTo>
                  <a:lnTo>
                    <a:pt x="228232" y="619819"/>
                  </a:lnTo>
                  <a:lnTo>
                    <a:pt x="214494" y="603088"/>
                  </a:lnTo>
                  <a:cubicBezTo>
                    <a:pt x="196091" y="580521"/>
                    <a:pt x="185204" y="578057"/>
                    <a:pt x="181316" y="578057"/>
                  </a:cubicBezTo>
                  <a:cubicBezTo>
                    <a:pt x="179371" y="578057"/>
                    <a:pt x="177686" y="578575"/>
                    <a:pt x="175872" y="579613"/>
                  </a:cubicBezTo>
                  <a:cubicBezTo>
                    <a:pt x="165115" y="585968"/>
                    <a:pt x="154358" y="605941"/>
                    <a:pt x="147748" y="631751"/>
                  </a:cubicBezTo>
                  <a:cubicBezTo>
                    <a:pt x="137380" y="673124"/>
                    <a:pt x="139324" y="718777"/>
                    <a:pt x="152543" y="740307"/>
                  </a:cubicBezTo>
                  <a:lnTo>
                    <a:pt x="165374" y="761318"/>
                  </a:lnTo>
                  <a:lnTo>
                    <a:pt x="143860" y="774287"/>
                  </a:lnTo>
                  <a:cubicBezTo>
                    <a:pt x="124937" y="785571"/>
                    <a:pt x="112884" y="802950"/>
                    <a:pt x="98888" y="822923"/>
                  </a:cubicBezTo>
                  <a:cubicBezTo>
                    <a:pt x="79058" y="851456"/>
                    <a:pt x="54692" y="886475"/>
                    <a:pt x="3888" y="899963"/>
                  </a:cubicBezTo>
                  <a:lnTo>
                    <a:pt x="4276" y="903854"/>
                  </a:lnTo>
                  <a:cubicBezTo>
                    <a:pt x="7906" y="934851"/>
                    <a:pt x="12053" y="969740"/>
                    <a:pt x="0" y="1003071"/>
                  </a:cubicBezTo>
                  <a:cubicBezTo>
                    <a:pt x="53267" y="1037830"/>
                    <a:pt x="94351" y="1084132"/>
                    <a:pt x="134140" y="1128877"/>
                  </a:cubicBezTo>
                  <a:cubicBezTo>
                    <a:pt x="188573" y="1189964"/>
                    <a:pt x="239637" y="1247160"/>
                    <a:pt x="314937" y="1271024"/>
                  </a:cubicBezTo>
                  <a:lnTo>
                    <a:pt x="330619" y="1275953"/>
                  </a:lnTo>
                  <a:lnTo>
                    <a:pt x="332952" y="1293721"/>
                  </a:lnTo>
                  <a:cubicBezTo>
                    <a:pt x="334507" y="1300595"/>
                    <a:pt x="340858" y="1309155"/>
                    <a:pt x="347597" y="1318234"/>
                  </a:cubicBezTo>
                  <a:cubicBezTo>
                    <a:pt x="355373" y="1328739"/>
                    <a:pt x="364186" y="1340412"/>
                    <a:pt x="369111" y="1355327"/>
                  </a:cubicBezTo>
                  <a:cubicBezTo>
                    <a:pt x="415380" y="1382174"/>
                    <a:pt x="447392" y="1393717"/>
                    <a:pt x="475645" y="1393717"/>
                  </a:cubicBezTo>
                  <a:cubicBezTo>
                    <a:pt x="509602" y="1393717"/>
                    <a:pt x="540059" y="1376727"/>
                    <a:pt x="574404" y="1338466"/>
                  </a:cubicBezTo>
                  <a:lnTo>
                    <a:pt x="586716" y="1324718"/>
                  </a:lnTo>
                  <a:lnTo>
                    <a:pt x="604342" y="1331722"/>
                  </a:lnTo>
                  <a:cubicBezTo>
                    <a:pt x="624431" y="1339763"/>
                    <a:pt x="652295" y="1344562"/>
                    <a:pt x="678865" y="1344562"/>
                  </a:cubicBezTo>
                  <a:cubicBezTo>
                    <a:pt x="706859" y="1344562"/>
                    <a:pt x="731742" y="1339374"/>
                    <a:pt x="748980" y="1330166"/>
                  </a:cubicBezTo>
                  <a:cubicBezTo>
                    <a:pt x="766217" y="1320698"/>
                    <a:pt x="775419" y="1307598"/>
                    <a:pt x="776845" y="1289830"/>
                  </a:cubicBezTo>
                  <a:lnTo>
                    <a:pt x="779696" y="1258184"/>
                  </a:lnTo>
                  <a:lnTo>
                    <a:pt x="811190" y="1268041"/>
                  </a:lnTo>
                  <a:cubicBezTo>
                    <a:pt x="833482" y="1275045"/>
                    <a:pt x="844238" y="1267911"/>
                    <a:pt x="871844" y="1245215"/>
                  </a:cubicBezTo>
                  <a:cubicBezTo>
                    <a:pt x="886489" y="1233283"/>
                    <a:pt x="904504" y="1218497"/>
                    <a:pt x="936516" y="1208770"/>
                  </a:cubicBezTo>
                  <a:lnTo>
                    <a:pt x="940405" y="1207603"/>
                  </a:lnTo>
                  <a:lnTo>
                    <a:pt x="944293" y="1208770"/>
                  </a:lnTo>
                  <a:cubicBezTo>
                    <a:pt x="953495" y="1211494"/>
                    <a:pt x="961141" y="1215255"/>
                    <a:pt x="969696" y="1219794"/>
                  </a:cubicBezTo>
                  <a:cubicBezTo>
                    <a:pt x="1016223" y="1216681"/>
                    <a:pt x="1037219" y="1169083"/>
                    <a:pt x="1040199" y="1136918"/>
                  </a:cubicBezTo>
                  <a:lnTo>
                    <a:pt x="1038644" y="1133546"/>
                  </a:lnTo>
                  <a:cubicBezTo>
                    <a:pt x="1035663" y="1127191"/>
                    <a:pt x="1031775" y="1118890"/>
                    <a:pt x="1027498" y="1108126"/>
                  </a:cubicBezTo>
                  <a:lnTo>
                    <a:pt x="1026073" y="1104624"/>
                  </a:lnTo>
                  <a:lnTo>
                    <a:pt x="1026721" y="1100863"/>
                  </a:lnTo>
                  <a:cubicBezTo>
                    <a:pt x="1039811" y="1021359"/>
                    <a:pt x="1074285" y="946005"/>
                    <a:pt x="1107593" y="873116"/>
                  </a:cubicBezTo>
                  <a:cubicBezTo>
                    <a:pt x="1149067" y="782199"/>
                    <a:pt x="1191836" y="688688"/>
                    <a:pt x="1190151" y="591286"/>
                  </a:cubicBezTo>
                  <a:lnTo>
                    <a:pt x="1189633" y="566903"/>
                  </a:lnTo>
                  <a:lnTo>
                    <a:pt x="1218016" y="565735"/>
                  </a:lnTo>
                  <a:lnTo>
                    <a:pt x="1218016" y="565735"/>
                  </a:lnTo>
                  <a:cubicBezTo>
                    <a:pt x="1252361" y="565735"/>
                    <a:pt x="1277375" y="585449"/>
                    <a:pt x="1295778" y="599846"/>
                  </a:cubicBezTo>
                  <a:cubicBezTo>
                    <a:pt x="1318847" y="617744"/>
                    <a:pt x="1330901" y="626433"/>
                    <a:pt x="1350342" y="620208"/>
                  </a:cubicBezTo>
                  <a:cubicBezTo>
                    <a:pt x="1410348" y="591675"/>
                    <a:pt x="1422790" y="529680"/>
                    <a:pt x="1435880" y="464053"/>
                  </a:cubicBezTo>
                  <a:cubicBezTo>
                    <a:pt x="1437565" y="455234"/>
                    <a:pt x="1439250" y="446804"/>
                    <a:pt x="1441064" y="438503"/>
                  </a:cubicBezTo>
                  <a:lnTo>
                    <a:pt x="1444175" y="423977"/>
                  </a:lnTo>
                  <a:lnTo>
                    <a:pt x="1458950" y="419568"/>
                  </a:lnTo>
                  <a:cubicBezTo>
                    <a:pt x="1474891" y="414899"/>
                    <a:pt x="1492776" y="418271"/>
                    <a:pt x="1506903" y="422291"/>
                  </a:cubicBezTo>
                  <a:cubicBezTo>
                    <a:pt x="1523362" y="397260"/>
                    <a:pt x="1541507" y="372877"/>
                    <a:pt x="1559133" y="349143"/>
                  </a:cubicBezTo>
                  <a:cubicBezTo>
                    <a:pt x="1625101" y="260430"/>
                    <a:pt x="1686404" y="177684"/>
                    <a:pt x="1673444" y="68220"/>
                  </a:cubicBezTo>
                  <a:lnTo>
                    <a:pt x="1669037" y="30349"/>
                  </a:lnTo>
                  <a:lnTo>
                    <a:pt x="1707141" y="41373"/>
                  </a:lnTo>
                  <a:cubicBezTo>
                    <a:pt x="1750169" y="53824"/>
                    <a:pt x="1788920" y="77299"/>
                    <a:pt x="1826376" y="99996"/>
                  </a:cubicBezTo>
                  <a:cubicBezTo>
                    <a:pt x="1864998" y="123341"/>
                    <a:pt x="1901806" y="145519"/>
                    <a:pt x="1940687" y="155376"/>
                  </a:cubicBezTo>
                  <a:cubicBezTo>
                    <a:pt x="1943667" y="144093"/>
                    <a:pt x="1945352" y="131771"/>
                    <a:pt x="1947167" y="119061"/>
                  </a:cubicBezTo>
                  <a:cubicBezTo>
                    <a:pt x="1949370" y="103757"/>
                    <a:pt x="1951703" y="87156"/>
                    <a:pt x="1956628" y="70425"/>
                  </a:cubicBezTo>
                  <a:cubicBezTo>
                    <a:pt x="1949370" y="58234"/>
                    <a:pt x="1937576" y="46950"/>
                    <a:pt x="1925134" y="35148"/>
                  </a:cubicBezTo>
                  <a:cubicBezTo>
                    <a:pt x="1913988" y="24513"/>
                    <a:pt x="1902064" y="13099"/>
                    <a:pt x="1892603" y="0"/>
                  </a:cubicBezTo>
                  <a:lnTo>
                    <a:pt x="1691329" y="0"/>
                  </a:lnTo>
                  <a:cubicBezTo>
                    <a:pt x="1651929" y="32554"/>
                    <a:pt x="1605661" y="64459"/>
                    <a:pt x="1552394" y="64459"/>
                  </a:cubicBezTo>
                  <a:cubicBezTo>
                    <a:pt x="1530102" y="64459"/>
                    <a:pt x="1507810" y="58752"/>
                    <a:pt x="1486037" y="47599"/>
                  </a:cubicBezTo>
                  <a:cubicBezTo>
                    <a:pt x="1485259" y="49025"/>
                    <a:pt x="1484481" y="50322"/>
                    <a:pt x="1483833" y="51749"/>
                  </a:cubicBezTo>
                  <a:cubicBezTo>
                    <a:pt x="1467633" y="82098"/>
                    <a:pt x="1446378" y="121915"/>
                    <a:pt x="1396351" y="127102"/>
                  </a:cubicBezTo>
                  <a:cubicBezTo>
                    <a:pt x="1357470" y="176387"/>
                    <a:pt x="1308998" y="230989"/>
                    <a:pt x="1244196" y="269639"/>
                  </a:cubicBezTo>
                  <a:lnTo>
                    <a:pt x="1221516" y="283127"/>
                  </a:lnTo>
                  <a:lnTo>
                    <a:pt x="1207778" y="261338"/>
                  </a:lnTo>
                  <a:cubicBezTo>
                    <a:pt x="1183023" y="221910"/>
                    <a:pt x="1176672" y="177554"/>
                    <a:pt x="1170322" y="134625"/>
                  </a:cubicBezTo>
                  <a:cubicBezTo>
                    <a:pt x="1166045" y="105443"/>
                    <a:pt x="1161768" y="75483"/>
                    <a:pt x="1151270" y="48377"/>
                  </a:cubicBezTo>
                  <a:cubicBezTo>
                    <a:pt x="1091393" y="54343"/>
                    <a:pt x="1030479" y="64718"/>
                    <a:pt x="976434" y="73797"/>
                  </a:cubicBezTo>
                  <a:cubicBezTo>
                    <a:pt x="905671" y="85729"/>
                    <a:pt x="834130" y="97791"/>
                    <a:pt x="762070" y="102849"/>
                  </a:cubicBezTo>
                  <a:lnTo>
                    <a:pt x="741852" y="104146"/>
                  </a:lnTo>
                  <a:lnTo>
                    <a:pt x="735372" y="85859"/>
                  </a:lnTo>
                  <a:cubicBezTo>
                    <a:pt x="725522" y="57715"/>
                    <a:pt x="716968" y="29052"/>
                    <a:pt x="709062" y="130"/>
                  </a:cubicBezTo>
                  <a:lnTo>
                    <a:pt x="627801" y="130"/>
                  </a:lnTo>
                  <a:cubicBezTo>
                    <a:pt x="623005" y="22827"/>
                    <a:pt x="618469" y="45134"/>
                    <a:pt x="615099" y="66534"/>
                  </a:cubicBezTo>
                  <a:cubicBezTo>
                    <a:pt x="635058" y="173145"/>
                    <a:pt x="547705" y="254075"/>
                    <a:pt x="477460" y="31931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31">
              <a:extLst>
                <a:ext uri="{FF2B5EF4-FFF2-40B4-BE49-F238E27FC236}">
                  <a16:creationId xmlns:a16="http://schemas.microsoft.com/office/drawing/2014/main" id="{51C6BC22-D793-D203-C53C-53DA63208DB1}"/>
                </a:ext>
              </a:extLst>
            </p:cNvPr>
            <p:cNvSpPr/>
            <p:nvPr/>
          </p:nvSpPr>
          <p:spPr>
            <a:xfrm>
              <a:off x="6311975" y="-37017"/>
              <a:ext cx="1326135" cy="1424454"/>
            </a:xfrm>
            <a:custGeom>
              <a:avLst/>
              <a:gdLst>
                <a:gd name="connsiteX0" fmla="*/ 149593 w 1326135"/>
                <a:gd name="connsiteY0" fmla="*/ 644591 h 1424454"/>
                <a:gd name="connsiteX1" fmla="*/ 146094 w 1326135"/>
                <a:gd name="connsiteY1" fmla="*/ 649000 h 1424454"/>
                <a:gd name="connsiteX2" fmla="*/ 124968 w 1326135"/>
                <a:gd name="connsiteY2" fmla="*/ 667417 h 1424454"/>
                <a:gd name="connsiteX3" fmla="*/ 120043 w 1326135"/>
                <a:gd name="connsiteY3" fmla="*/ 670919 h 1424454"/>
                <a:gd name="connsiteX4" fmla="*/ 118618 w 1326135"/>
                <a:gd name="connsiteY4" fmla="*/ 677015 h 1424454"/>
                <a:gd name="connsiteX5" fmla="*/ 151537 w 1326135"/>
                <a:gd name="connsiteY5" fmla="*/ 804247 h 1424454"/>
                <a:gd name="connsiteX6" fmla="*/ 192492 w 1326135"/>
                <a:gd name="connsiteY6" fmla="*/ 967664 h 1424454"/>
                <a:gd name="connsiteX7" fmla="*/ 25173 w 1326135"/>
                <a:gd name="connsiteY7" fmla="*/ 1223685 h 1424454"/>
                <a:gd name="connsiteX8" fmla="*/ 29839 w 1326135"/>
                <a:gd name="connsiteY8" fmla="*/ 1254164 h 1424454"/>
                <a:gd name="connsiteX9" fmla="*/ 34634 w 1326135"/>
                <a:gd name="connsiteY9" fmla="*/ 1265577 h 1424454"/>
                <a:gd name="connsiteX10" fmla="*/ 33209 w 1326135"/>
                <a:gd name="connsiteY10" fmla="*/ 1270246 h 1424454"/>
                <a:gd name="connsiteX11" fmla="*/ 23229 w 1326135"/>
                <a:gd name="connsiteY11" fmla="*/ 1299946 h 1424454"/>
                <a:gd name="connsiteX12" fmla="*/ 2882 w 1326135"/>
                <a:gd name="connsiteY12" fmla="*/ 1424455 h 1424454"/>
                <a:gd name="connsiteX13" fmla="*/ 4826 w 1326135"/>
                <a:gd name="connsiteY13" fmla="*/ 1414468 h 1424454"/>
                <a:gd name="connsiteX14" fmla="*/ 9751 w 1326135"/>
                <a:gd name="connsiteY14" fmla="*/ 1392679 h 1424454"/>
                <a:gd name="connsiteX15" fmla="*/ 14027 w 1326135"/>
                <a:gd name="connsiteY15" fmla="*/ 1378931 h 1424454"/>
                <a:gd name="connsiteX16" fmla="*/ 28802 w 1326135"/>
                <a:gd name="connsiteY16" fmla="*/ 1375689 h 1424454"/>
                <a:gd name="connsiteX17" fmla="*/ 138317 w 1326135"/>
                <a:gd name="connsiteY17" fmla="*/ 1366870 h 1424454"/>
                <a:gd name="connsiteX18" fmla="*/ 152315 w 1326135"/>
                <a:gd name="connsiteY18" fmla="*/ 1367259 h 1424454"/>
                <a:gd name="connsiteX19" fmla="*/ 170719 w 1326135"/>
                <a:gd name="connsiteY19" fmla="*/ 1335483 h 1424454"/>
                <a:gd name="connsiteX20" fmla="*/ 174088 w 1326135"/>
                <a:gd name="connsiteY20" fmla="*/ 1333667 h 1424454"/>
                <a:gd name="connsiteX21" fmla="*/ 216728 w 1326135"/>
                <a:gd name="connsiteY21" fmla="*/ 1343135 h 1424454"/>
                <a:gd name="connsiteX22" fmla="*/ 247055 w 1326135"/>
                <a:gd name="connsiteY22" fmla="*/ 1341060 h 1424454"/>
                <a:gd name="connsiteX23" fmla="*/ 383916 w 1326135"/>
                <a:gd name="connsiteY23" fmla="*/ 1371409 h 1424454"/>
                <a:gd name="connsiteX24" fmla="*/ 384435 w 1326135"/>
                <a:gd name="connsiteY24" fmla="*/ 1371020 h 1424454"/>
                <a:gd name="connsiteX25" fmla="*/ 528814 w 1326135"/>
                <a:gd name="connsiteY25" fmla="*/ 1298520 h 1424454"/>
                <a:gd name="connsiteX26" fmla="*/ 596337 w 1326135"/>
                <a:gd name="connsiteY26" fmla="*/ 1318363 h 1424454"/>
                <a:gd name="connsiteX27" fmla="*/ 628479 w 1326135"/>
                <a:gd name="connsiteY27" fmla="*/ 1271413 h 1424454"/>
                <a:gd name="connsiteX28" fmla="*/ 733588 w 1326135"/>
                <a:gd name="connsiteY28" fmla="*/ 1186851 h 1424454"/>
                <a:gd name="connsiteX29" fmla="*/ 745771 w 1326135"/>
                <a:gd name="connsiteY29" fmla="*/ 1186203 h 1424454"/>
                <a:gd name="connsiteX30" fmla="*/ 754065 w 1326135"/>
                <a:gd name="connsiteY30" fmla="*/ 1194633 h 1424454"/>
                <a:gd name="connsiteX31" fmla="*/ 854897 w 1326135"/>
                <a:gd name="connsiteY31" fmla="*/ 1253385 h 1424454"/>
                <a:gd name="connsiteX32" fmla="*/ 880170 w 1326135"/>
                <a:gd name="connsiteY32" fmla="*/ 1189445 h 1424454"/>
                <a:gd name="connsiteX33" fmla="*/ 981131 w 1326135"/>
                <a:gd name="connsiteY33" fmla="*/ 1070514 h 1424454"/>
                <a:gd name="connsiteX34" fmla="*/ 992406 w 1326135"/>
                <a:gd name="connsiteY34" fmla="*/ 1049632 h 1424454"/>
                <a:gd name="connsiteX35" fmla="*/ 1009903 w 1326135"/>
                <a:gd name="connsiteY35" fmla="*/ 1020321 h 1424454"/>
                <a:gd name="connsiteX36" fmla="*/ 1013272 w 1326135"/>
                <a:gd name="connsiteY36" fmla="*/ 1017208 h 1424454"/>
                <a:gd name="connsiteX37" fmla="*/ 1024029 w 1326135"/>
                <a:gd name="connsiteY37" fmla="*/ 1010464 h 1424454"/>
                <a:gd name="connsiteX38" fmla="*/ 1069131 w 1326135"/>
                <a:gd name="connsiteY38" fmla="*/ 966367 h 1424454"/>
                <a:gd name="connsiteX39" fmla="*/ 1063948 w 1326135"/>
                <a:gd name="connsiteY39" fmla="*/ 952749 h 1424454"/>
                <a:gd name="connsiteX40" fmla="*/ 1092719 w 1326135"/>
                <a:gd name="connsiteY40" fmla="*/ 844972 h 1424454"/>
                <a:gd name="connsiteX41" fmla="*/ 1096867 w 1326135"/>
                <a:gd name="connsiteY41" fmla="*/ 842896 h 1424454"/>
                <a:gd name="connsiteX42" fmla="*/ 1101403 w 1326135"/>
                <a:gd name="connsiteY42" fmla="*/ 843804 h 1424454"/>
                <a:gd name="connsiteX43" fmla="*/ 1225175 w 1326135"/>
                <a:gd name="connsiteY43" fmla="*/ 817217 h 1424454"/>
                <a:gd name="connsiteX44" fmla="*/ 1316286 w 1326135"/>
                <a:gd name="connsiteY44" fmla="*/ 785441 h 1424454"/>
                <a:gd name="connsiteX45" fmla="*/ 1325747 w 1326135"/>
                <a:gd name="connsiteY45" fmla="*/ 778048 h 1424454"/>
                <a:gd name="connsiteX46" fmla="*/ 1326136 w 1326135"/>
                <a:gd name="connsiteY46" fmla="*/ 777400 h 1424454"/>
                <a:gd name="connsiteX47" fmla="*/ 1323285 w 1326135"/>
                <a:gd name="connsiteY47" fmla="*/ 775843 h 1424454"/>
                <a:gd name="connsiteX48" fmla="*/ 1310583 w 1326135"/>
                <a:gd name="connsiteY48" fmla="*/ 767932 h 1424454"/>
                <a:gd name="connsiteX49" fmla="*/ 1300085 w 1326135"/>
                <a:gd name="connsiteY49" fmla="*/ 760280 h 1424454"/>
                <a:gd name="connsiteX50" fmla="*/ 1300345 w 1326135"/>
                <a:gd name="connsiteY50" fmla="*/ 747570 h 1424454"/>
                <a:gd name="connsiteX51" fmla="*/ 1286477 w 1326135"/>
                <a:gd name="connsiteY51" fmla="*/ 717610 h 1424454"/>
                <a:gd name="connsiteX52" fmla="*/ 1282849 w 1326135"/>
                <a:gd name="connsiteY52" fmla="*/ 628768 h 1424454"/>
                <a:gd name="connsiteX53" fmla="*/ 1201975 w 1326135"/>
                <a:gd name="connsiteY53" fmla="*/ 0 h 1424454"/>
                <a:gd name="connsiteX54" fmla="*/ 79996 w 1326135"/>
                <a:gd name="connsiteY54" fmla="*/ 0 h 1424454"/>
                <a:gd name="connsiteX55" fmla="*/ 148686 w 1326135"/>
                <a:gd name="connsiteY55" fmla="*/ 639014 h 1424454"/>
                <a:gd name="connsiteX56" fmla="*/ 149334 w 1326135"/>
                <a:gd name="connsiteY56" fmla="*/ 644591 h 142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26135" h="1424454">
                  <a:moveTo>
                    <a:pt x="149593" y="644591"/>
                  </a:moveTo>
                  <a:lnTo>
                    <a:pt x="146094" y="649000"/>
                  </a:lnTo>
                  <a:cubicBezTo>
                    <a:pt x="139484" y="657560"/>
                    <a:pt x="131060" y="663267"/>
                    <a:pt x="124968" y="667417"/>
                  </a:cubicBezTo>
                  <a:cubicBezTo>
                    <a:pt x="123154" y="668714"/>
                    <a:pt x="121469" y="669752"/>
                    <a:pt x="120043" y="670919"/>
                  </a:cubicBezTo>
                  <a:cubicBezTo>
                    <a:pt x="119395" y="673124"/>
                    <a:pt x="118877" y="675199"/>
                    <a:pt x="118618" y="677015"/>
                  </a:cubicBezTo>
                  <a:cubicBezTo>
                    <a:pt x="107083" y="722798"/>
                    <a:pt x="127690" y="760539"/>
                    <a:pt x="151537" y="804247"/>
                  </a:cubicBezTo>
                  <a:cubicBezTo>
                    <a:pt x="176550" y="850160"/>
                    <a:pt x="204933" y="902038"/>
                    <a:pt x="192492" y="967664"/>
                  </a:cubicBezTo>
                  <a:cubicBezTo>
                    <a:pt x="160869" y="1063899"/>
                    <a:pt x="98011" y="1140420"/>
                    <a:pt x="25173" y="1223685"/>
                  </a:cubicBezTo>
                  <a:cubicBezTo>
                    <a:pt x="19989" y="1229132"/>
                    <a:pt x="22452" y="1237433"/>
                    <a:pt x="29839" y="1254164"/>
                  </a:cubicBezTo>
                  <a:lnTo>
                    <a:pt x="34634" y="1265577"/>
                  </a:lnTo>
                  <a:lnTo>
                    <a:pt x="33209" y="1270246"/>
                  </a:lnTo>
                  <a:cubicBezTo>
                    <a:pt x="30228" y="1279843"/>
                    <a:pt x="26858" y="1289700"/>
                    <a:pt x="23229" y="1299946"/>
                  </a:cubicBezTo>
                  <a:cubicBezTo>
                    <a:pt x="9102" y="1340930"/>
                    <a:pt x="-6580" y="1386324"/>
                    <a:pt x="2882" y="1424455"/>
                  </a:cubicBezTo>
                  <a:cubicBezTo>
                    <a:pt x="3659" y="1421342"/>
                    <a:pt x="4177" y="1417970"/>
                    <a:pt x="4826" y="1414468"/>
                  </a:cubicBezTo>
                  <a:cubicBezTo>
                    <a:pt x="6122" y="1406816"/>
                    <a:pt x="7417" y="1399683"/>
                    <a:pt x="9751" y="1392679"/>
                  </a:cubicBezTo>
                  <a:lnTo>
                    <a:pt x="14027" y="1378931"/>
                  </a:lnTo>
                  <a:lnTo>
                    <a:pt x="28802" y="1375689"/>
                  </a:lnTo>
                  <a:cubicBezTo>
                    <a:pt x="64962" y="1367648"/>
                    <a:pt x="103843" y="1365702"/>
                    <a:pt x="138317" y="1366870"/>
                  </a:cubicBezTo>
                  <a:cubicBezTo>
                    <a:pt x="143113" y="1366999"/>
                    <a:pt x="147779" y="1367259"/>
                    <a:pt x="152315" y="1367259"/>
                  </a:cubicBezTo>
                  <a:cubicBezTo>
                    <a:pt x="152833" y="1357532"/>
                    <a:pt x="156721" y="1345729"/>
                    <a:pt x="170719" y="1335483"/>
                  </a:cubicBezTo>
                  <a:lnTo>
                    <a:pt x="174088" y="1333667"/>
                  </a:lnTo>
                  <a:cubicBezTo>
                    <a:pt x="191973" y="1326923"/>
                    <a:pt x="207655" y="1334964"/>
                    <a:pt x="216728" y="1343135"/>
                  </a:cubicBezTo>
                  <a:cubicBezTo>
                    <a:pt x="226707" y="1341709"/>
                    <a:pt x="236946" y="1341060"/>
                    <a:pt x="247055" y="1341060"/>
                  </a:cubicBezTo>
                  <a:cubicBezTo>
                    <a:pt x="294101" y="1341060"/>
                    <a:pt x="338037" y="1355456"/>
                    <a:pt x="383916" y="1371409"/>
                  </a:cubicBezTo>
                  <a:lnTo>
                    <a:pt x="384435" y="1371020"/>
                  </a:lnTo>
                  <a:cubicBezTo>
                    <a:pt x="425131" y="1337688"/>
                    <a:pt x="472954" y="1298520"/>
                    <a:pt x="528814" y="1298520"/>
                  </a:cubicBezTo>
                  <a:cubicBezTo>
                    <a:pt x="551753" y="1298520"/>
                    <a:pt x="574434" y="1305134"/>
                    <a:pt x="596337" y="1318363"/>
                  </a:cubicBezTo>
                  <a:cubicBezTo>
                    <a:pt x="609945" y="1308377"/>
                    <a:pt x="618629" y="1290997"/>
                    <a:pt x="628479" y="1271413"/>
                  </a:cubicBezTo>
                  <a:cubicBezTo>
                    <a:pt x="646623" y="1235228"/>
                    <a:pt x="669174" y="1190223"/>
                    <a:pt x="733588" y="1186851"/>
                  </a:cubicBezTo>
                  <a:lnTo>
                    <a:pt x="745771" y="1186203"/>
                  </a:lnTo>
                  <a:lnTo>
                    <a:pt x="754065" y="1194633"/>
                  </a:lnTo>
                  <a:cubicBezTo>
                    <a:pt x="787632" y="1228484"/>
                    <a:pt x="821459" y="1248198"/>
                    <a:pt x="854897" y="1253385"/>
                  </a:cubicBezTo>
                  <a:cubicBezTo>
                    <a:pt x="867987" y="1236914"/>
                    <a:pt x="873948" y="1213828"/>
                    <a:pt x="880170" y="1189445"/>
                  </a:cubicBezTo>
                  <a:cubicBezTo>
                    <a:pt x="892093" y="1143144"/>
                    <a:pt x="906868" y="1085818"/>
                    <a:pt x="981131" y="1070514"/>
                  </a:cubicBezTo>
                  <a:cubicBezTo>
                    <a:pt x="985667" y="1064677"/>
                    <a:pt x="989036" y="1057155"/>
                    <a:pt x="992406" y="1049632"/>
                  </a:cubicBezTo>
                  <a:cubicBezTo>
                    <a:pt x="996294" y="1041332"/>
                    <a:pt x="1000441" y="1032253"/>
                    <a:pt x="1009903" y="1020321"/>
                  </a:cubicBezTo>
                  <a:lnTo>
                    <a:pt x="1013272" y="1017208"/>
                  </a:lnTo>
                  <a:lnTo>
                    <a:pt x="1024029" y="1010464"/>
                  </a:lnTo>
                  <a:cubicBezTo>
                    <a:pt x="1046840" y="996457"/>
                    <a:pt x="1066410" y="984395"/>
                    <a:pt x="1069131" y="966367"/>
                  </a:cubicBezTo>
                  <a:cubicBezTo>
                    <a:pt x="1067706" y="962087"/>
                    <a:pt x="1065891" y="957418"/>
                    <a:pt x="1063948" y="952749"/>
                  </a:cubicBezTo>
                  <a:cubicBezTo>
                    <a:pt x="1053190" y="925383"/>
                    <a:pt x="1033232" y="874802"/>
                    <a:pt x="1092719" y="844972"/>
                  </a:cubicBezTo>
                  <a:lnTo>
                    <a:pt x="1096867" y="842896"/>
                  </a:lnTo>
                  <a:lnTo>
                    <a:pt x="1101403" y="843804"/>
                  </a:lnTo>
                  <a:cubicBezTo>
                    <a:pt x="1143783" y="852105"/>
                    <a:pt x="1184091" y="835763"/>
                    <a:pt x="1225175" y="817217"/>
                  </a:cubicBezTo>
                  <a:cubicBezTo>
                    <a:pt x="1253558" y="804506"/>
                    <a:pt x="1282719" y="791407"/>
                    <a:pt x="1316286" y="785441"/>
                  </a:cubicBezTo>
                  <a:cubicBezTo>
                    <a:pt x="1319526" y="784663"/>
                    <a:pt x="1323673" y="781420"/>
                    <a:pt x="1325747" y="778048"/>
                  </a:cubicBezTo>
                  <a:cubicBezTo>
                    <a:pt x="1325747" y="777919"/>
                    <a:pt x="1326006" y="777659"/>
                    <a:pt x="1326136" y="777400"/>
                  </a:cubicBezTo>
                  <a:cubicBezTo>
                    <a:pt x="1325229" y="776881"/>
                    <a:pt x="1324192" y="776362"/>
                    <a:pt x="1323285" y="775843"/>
                  </a:cubicBezTo>
                  <a:cubicBezTo>
                    <a:pt x="1318100" y="772860"/>
                    <a:pt x="1314342" y="770656"/>
                    <a:pt x="1310583" y="767932"/>
                  </a:cubicBezTo>
                  <a:lnTo>
                    <a:pt x="1300085" y="760280"/>
                  </a:lnTo>
                  <a:lnTo>
                    <a:pt x="1300345" y="747570"/>
                  </a:lnTo>
                  <a:cubicBezTo>
                    <a:pt x="1300604" y="739529"/>
                    <a:pt x="1293735" y="728893"/>
                    <a:pt x="1286477" y="717610"/>
                  </a:cubicBezTo>
                  <a:cubicBezTo>
                    <a:pt x="1273906" y="697896"/>
                    <a:pt x="1250966" y="661970"/>
                    <a:pt x="1282849" y="628768"/>
                  </a:cubicBezTo>
                  <a:cubicBezTo>
                    <a:pt x="1258224" y="425145"/>
                    <a:pt x="1231396" y="216593"/>
                    <a:pt x="1201975" y="0"/>
                  </a:cubicBezTo>
                  <a:lnTo>
                    <a:pt x="79996" y="0"/>
                  </a:lnTo>
                  <a:cubicBezTo>
                    <a:pt x="100344" y="208552"/>
                    <a:pt x="122765" y="424107"/>
                    <a:pt x="148686" y="639014"/>
                  </a:cubicBezTo>
                  <a:lnTo>
                    <a:pt x="149334" y="644591"/>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32">
              <a:extLst>
                <a:ext uri="{FF2B5EF4-FFF2-40B4-BE49-F238E27FC236}">
                  <a16:creationId xmlns:a16="http://schemas.microsoft.com/office/drawing/2014/main" id="{A83287AE-FF91-70A6-2827-6255613D4288}"/>
                </a:ext>
              </a:extLst>
            </p:cNvPr>
            <p:cNvSpPr/>
            <p:nvPr/>
          </p:nvSpPr>
          <p:spPr>
            <a:xfrm>
              <a:off x="8431157" y="54621"/>
              <a:ext cx="3306210" cy="1731372"/>
            </a:xfrm>
            <a:custGeom>
              <a:avLst/>
              <a:gdLst>
                <a:gd name="connsiteX0" fmla="*/ 2708719 w 3306210"/>
                <a:gd name="connsiteY0" fmla="*/ 1309730 h 1731372"/>
                <a:gd name="connsiteX1" fmla="*/ 3302693 w 3306210"/>
                <a:gd name="connsiteY1" fmla="*/ 1197024 h 1731372"/>
                <a:gd name="connsiteX2" fmla="*/ 3304378 w 3306210"/>
                <a:gd name="connsiteY2" fmla="*/ 1165767 h 1731372"/>
                <a:gd name="connsiteX3" fmla="*/ 3291418 w 3306210"/>
                <a:gd name="connsiteY3" fmla="*/ 1056952 h 1731372"/>
                <a:gd name="connsiteX4" fmla="*/ 3197973 w 3306210"/>
                <a:gd name="connsiteY4" fmla="*/ 1047873 h 1731372"/>
                <a:gd name="connsiteX5" fmla="*/ 3127469 w 3306210"/>
                <a:gd name="connsiteY5" fmla="*/ 1047095 h 1731372"/>
                <a:gd name="connsiteX6" fmla="*/ 3080164 w 3306210"/>
                <a:gd name="connsiteY6" fmla="*/ 1077962 h 1731372"/>
                <a:gd name="connsiteX7" fmla="*/ 3077442 w 3306210"/>
                <a:gd name="connsiteY7" fmla="*/ 1078870 h 1731372"/>
                <a:gd name="connsiteX8" fmla="*/ 3074590 w 3306210"/>
                <a:gd name="connsiteY8" fmla="*/ 1078611 h 1731372"/>
                <a:gd name="connsiteX9" fmla="*/ 2899884 w 3306210"/>
                <a:gd name="connsiteY9" fmla="*/ 965386 h 1731372"/>
                <a:gd name="connsiteX10" fmla="*/ 2890164 w 3306210"/>
                <a:gd name="connsiteY10" fmla="*/ 930887 h 1731372"/>
                <a:gd name="connsiteX11" fmla="*/ 2927360 w 3306210"/>
                <a:gd name="connsiteY11" fmla="*/ 933870 h 1731372"/>
                <a:gd name="connsiteX12" fmla="*/ 3019768 w 3306210"/>
                <a:gd name="connsiteY12" fmla="*/ 971222 h 1731372"/>
                <a:gd name="connsiteX13" fmla="*/ 3092605 w 3306210"/>
                <a:gd name="connsiteY13" fmla="*/ 1000793 h 1731372"/>
                <a:gd name="connsiteX14" fmla="*/ 3098956 w 3306210"/>
                <a:gd name="connsiteY14" fmla="*/ 1000274 h 1731372"/>
                <a:gd name="connsiteX15" fmla="*/ 3098956 w 3306210"/>
                <a:gd name="connsiteY15" fmla="*/ 997162 h 1731372"/>
                <a:gd name="connsiteX16" fmla="*/ 3098178 w 3306210"/>
                <a:gd name="connsiteY16" fmla="*/ 984322 h 1731372"/>
                <a:gd name="connsiteX17" fmla="*/ 3047374 w 3306210"/>
                <a:gd name="connsiteY17" fmla="*/ 963311 h 1731372"/>
                <a:gd name="connsiteX18" fmla="*/ 2972592 w 3306210"/>
                <a:gd name="connsiteY18" fmla="*/ 927385 h 1731372"/>
                <a:gd name="connsiteX19" fmla="*/ 2883684 w 3306210"/>
                <a:gd name="connsiteY19" fmla="*/ 866168 h 1731372"/>
                <a:gd name="connsiteX20" fmla="*/ 2852708 w 3306210"/>
                <a:gd name="connsiteY20" fmla="*/ 838802 h 1731372"/>
                <a:gd name="connsiteX21" fmla="*/ 2843118 w 3306210"/>
                <a:gd name="connsiteY21" fmla="*/ 821293 h 1731372"/>
                <a:gd name="connsiteX22" fmla="*/ 2849858 w 3306210"/>
                <a:gd name="connsiteY22" fmla="*/ 802617 h 1731372"/>
                <a:gd name="connsiteX23" fmla="*/ 2886017 w 3306210"/>
                <a:gd name="connsiteY23" fmla="*/ 800153 h 1731372"/>
                <a:gd name="connsiteX24" fmla="*/ 2918288 w 3306210"/>
                <a:gd name="connsiteY24" fmla="*/ 828297 h 1731372"/>
                <a:gd name="connsiteX25" fmla="*/ 2986330 w 3306210"/>
                <a:gd name="connsiteY25" fmla="*/ 878619 h 1731372"/>
                <a:gd name="connsiteX26" fmla="*/ 2992033 w 3306210"/>
                <a:gd name="connsiteY26" fmla="*/ 876803 h 1731372"/>
                <a:gd name="connsiteX27" fmla="*/ 2992033 w 3306210"/>
                <a:gd name="connsiteY27" fmla="*/ 875896 h 1731372"/>
                <a:gd name="connsiteX28" fmla="*/ 3025989 w 3306210"/>
                <a:gd name="connsiteY28" fmla="*/ 817013 h 1731372"/>
                <a:gd name="connsiteX29" fmla="*/ 3029358 w 3306210"/>
                <a:gd name="connsiteY29" fmla="*/ 814809 h 1731372"/>
                <a:gd name="connsiteX30" fmla="*/ 3033506 w 3306210"/>
                <a:gd name="connsiteY30" fmla="*/ 814809 h 1731372"/>
                <a:gd name="connsiteX31" fmla="*/ 3052946 w 3306210"/>
                <a:gd name="connsiteY31" fmla="*/ 816884 h 1731372"/>
                <a:gd name="connsiteX32" fmla="*/ 3059946 w 3306210"/>
                <a:gd name="connsiteY32" fmla="*/ 817921 h 1731372"/>
                <a:gd name="connsiteX33" fmla="*/ 2976481 w 3306210"/>
                <a:gd name="connsiteY33" fmla="*/ 762411 h 1731372"/>
                <a:gd name="connsiteX34" fmla="*/ 2852580 w 3306210"/>
                <a:gd name="connsiteY34" fmla="*/ 659303 h 1731372"/>
                <a:gd name="connsiteX35" fmla="*/ 2851413 w 3306210"/>
                <a:gd name="connsiteY35" fmla="*/ 619486 h 1731372"/>
                <a:gd name="connsiteX36" fmla="*/ 2889516 w 3306210"/>
                <a:gd name="connsiteY36" fmla="*/ 635568 h 1731372"/>
                <a:gd name="connsiteX37" fmla="*/ 2924509 w 3306210"/>
                <a:gd name="connsiteY37" fmla="*/ 652818 h 1731372"/>
                <a:gd name="connsiteX38" fmla="*/ 3006419 w 3306210"/>
                <a:gd name="connsiteY38" fmla="*/ 678238 h 1731372"/>
                <a:gd name="connsiteX39" fmla="*/ 3007715 w 3306210"/>
                <a:gd name="connsiteY39" fmla="*/ 624414 h 1731372"/>
                <a:gd name="connsiteX40" fmla="*/ 3007067 w 3306210"/>
                <a:gd name="connsiteY40" fmla="*/ 585246 h 1731372"/>
                <a:gd name="connsiteX41" fmla="*/ 2917252 w 3306210"/>
                <a:gd name="connsiteY41" fmla="*/ 552173 h 1731372"/>
                <a:gd name="connsiteX42" fmla="*/ 2812014 w 3306210"/>
                <a:gd name="connsiteY42" fmla="*/ 514951 h 1731372"/>
                <a:gd name="connsiteX43" fmla="*/ 2775854 w 3306210"/>
                <a:gd name="connsiteY43" fmla="*/ 507947 h 1731372"/>
                <a:gd name="connsiteX44" fmla="*/ 2621107 w 3306210"/>
                <a:gd name="connsiteY44" fmla="*/ 420791 h 1731372"/>
                <a:gd name="connsiteX45" fmla="*/ 2609443 w 3306210"/>
                <a:gd name="connsiteY45" fmla="*/ 420661 h 1731372"/>
                <a:gd name="connsiteX46" fmla="*/ 2495521 w 3306210"/>
                <a:gd name="connsiteY46" fmla="*/ 375527 h 1731372"/>
                <a:gd name="connsiteX47" fmla="*/ 2493188 w 3306210"/>
                <a:gd name="connsiteY47" fmla="*/ 372155 h 1731372"/>
                <a:gd name="connsiteX48" fmla="*/ 2493188 w 3306210"/>
                <a:gd name="connsiteY48" fmla="*/ 368005 h 1731372"/>
                <a:gd name="connsiteX49" fmla="*/ 2531939 w 3306210"/>
                <a:gd name="connsiteY49" fmla="*/ 268138 h 1731372"/>
                <a:gd name="connsiteX50" fmla="*/ 2555139 w 3306210"/>
                <a:gd name="connsiteY50" fmla="*/ 211980 h 1731372"/>
                <a:gd name="connsiteX51" fmla="*/ 2452881 w 3306210"/>
                <a:gd name="connsiteY51" fmla="*/ 137015 h 1731372"/>
                <a:gd name="connsiteX52" fmla="*/ 2329628 w 3306210"/>
                <a:gd name="connsiteY52" fmla="*/ 68795 h 1731372"/>
                <a:gd name="connsiteX53" fmla="*/ 2327295 w 3306210"/>
                <a:gd name="connsiteY53" fmla="*/ 65423 h 1731372"/>
                <a:gd name="connsiteX54" fmla="*/ 2319389 w 3306210"/>
                <a:gd name="connsiteY54" fmla="*/ 5114 h 1731372"/>
                <a:gd name="connsiteX55" fmla="*/ 2264696 w 3306210"/>
                <a:gd name="connsiteY55" fmla="*/ 575 h 1731372"/>
                <a:gd name="connsiteX56" fmla="*/ 2258865 w 3306210"/>
                <a:gd name="connsiteY56" fmla="*/ 33907 h 1731372"/>
                <a:gd name="connsiteX57" fmla="*/ 2241757 w 3306210"/>
                <a:gd name="connsiteY57" fmla="*/ 102776 h 1731372"/>
                <a:gd name="connsiteX58" fmla="*/ 2233850 w 3306210"/>
                <a:gd name="connsiteY58" fmla="*/ 120025 h 1731372"/>
                <a:gd name="connsiteX59" fmla="*/ 2214281 w 3306210"/>
                <a:gd name="connsiteY59" fmla="*/ 117431 h 1731372"/>
                <a:gd name="connsiteX60" fmla="*/ 2057849 w 3306210"/>
                <a:gd name="connsiteY60" fmla="*/ 50767 h 1731372"/>
                <a:gd name="connsiteX61" fmla="*/ 1987085 w 3306210"/>
                <a:gd name="connsiteY61" fmla="*/ 11340 h 1731372"/>
                <a:gd name="connsiteX62" fmla="*/ 1862147 w 3306210"/>
                <a:gd name="connsiteY62" fmla="*/ 285518 h 1731372"/>
                <a:gd name="connsiteX63" fmla="*/ 1801104 w 3306210"/>
                <a:gd name="connsiteY63" fmla="*/ 372544 h 1731372"/>
                <a:gd name="connsiteX64" fmla="*/ 1791902 w 3306210"/>
                <a:gd name="connsiteY64" fmla="*/ 387459 h 1731372"/>
                <a:gd name="connsiteX65" fmla="*/ 1774017 w 3306210"/>
                <a:gd name="connsiteY65" fmla="*/ 384476 h 1731372"/>
                <a:gd name="connsiteX66" fmla="*/ 1754316 w 3306210"/>
                <a:gd name="connsiteY66" fmla="*/ 379677 h 1731372"/>
                <a:gd name="connsiteX67" fmla="*/ 1747578 w 3306210"/>
                <a:gd name="connsiteY67" fmla="*/ 377732 h 1731372"/>
                <a:gd name="connsiteX68" fmla="*/ 1746800 w 3306210"/>
                <a:gd name="connsiteY68" fmla="*/ 381623 h 1731372"/>
                <a:gd name="connsiteX69" fmla="*/ 1629249 w 3306210"/>
                <a:gd name="connsiteY69" fmla="*/ 575130 h 1731372"/>
                <a:gd name="connsiteX70" fmla="*/ 1522196 w 3306210"/>
                <a:gd name="connsiteY70" fmla="*/ 547245 h 1731372"/>
                <a:gd name="connsiteX71" fmla="*/ 1501330 w 3306210"/>
                <a:gd name="connsiteY71" fmla="*/ 532071 h 1731372"/>
                <a:gd name="connsiteX72" fmla="*/ 1415403 w 3306210"/>
                <a:gd name="connsiteY72" fmla="*/ 801450 h 1731372"/>
                <a:gd name="connsiteX73" fmla="*/ 1339455 w 3306210"/>
                <a:gd name="connsiteY73" fmla="*/ 1009223 h 1731372"/>
                <a:gd name="connsiteX74" fmla="*/ 1351767 w 3306210"/>
                <a:gd name="connsiteY74" fmla="*/ 1037238 h 1731372"/>
                <a:gd name="connsiteX75" fmla="*/ 1352545 w 3306210"/>
                <a:gd name="connsiteY75" fmla="*/ 1039572 h 1731372"/>
                <a:gd name="connsiteX76" fmla="*/ 1352545 w 3306210"/>
                <a:gd name="connsiteY76" fmla="*/ 1042037 h 1731372"/>
                <a:gd name="connsiteX77" fmla="*/ 1308480 w 3306210"/>
                <a:gd name="connsiteY77" fmla="*/ 1142032 h 1731372"/>
                <a:gd name="connsiteX78" fmla="*/ 1212962 w 3306210"/>
                <a:gd name="connsiteY78" fmla="*/ 1175624 h 1731372"/>
                <a:gd name="connsiteX79" fmla="*/ 1207130 w 3306210"/>
                <a:gd name="connsiteY79" fmla="*/ 1174067 h 1731372"/>
                <a:gd name="connsiteX80" fmla="*/ 1197150 w 3306210"/>
                <a:gd name="connsiteY80" fmla="*/ 1168880 h 1731372"/>
                <a:gd name="connsiteX81" fmla="*/ 1166175 w 3306210"/>
                <a:gd name="connsiteY81" fmla="*/ 1191317 h 1731372"/>
                <a:gd name="connsiteX82" fmla="*/ 1082581 w 3306210"/>
                <a:gd name="connsiteY82" fmla="*/ 1229318 h 1731372"/>
                <a:gd name="connsiteX83" fmla="*/ 1034238 w 3306210"/>
                <a:gd name="connsiteY83" fmla="*/ 1282364 h 1731372"/>
                <a:gd name="connsiteX84" fmla="*/ 938072 w 3306210"/>
                <a:gd name="connsiteY84" fmla="*/ 1303245 h 1731372"/>
                <a:gd name="connsiteX85" fmla="*/ 861347 w 3306210"/>
                <a:gd name="connsiteY85" fmla="*/ 1292740 h 1731372"/>
                <a:gd name="connsiteX86" fmla="*/ 734076 w 3306210"/>
                <a:gd name="connsiteY86" fmla="*/ 1352140 h 1731372"/>
                <a:gd name="connsiteX87" fmla="*/ 585420 w 3306210"/>
                <a:gd name="connsiteY87" fmla="*/ 1292740 h 1731372"/>
                <a:gd name="connsiteX88" fmla="*/ 580625 w 3306210"/>
                <a:gd name="connsiteY88" fmla="*/ 1289368 h 1731372"/>
                <a:gd name="connsiteX89" fmla="*/ 579717 w 3306210"/>
                <a:gd name="connsiteY89" fmla="*/ 1283531 h 1731372"/>
                <a:gd name="connsiteX90" fmla="*/ 564554 w 3306210"/>
                <a:gd name="connsiteY90" fmla="*/ 1256165 h 1731372"/>
                <a:gd name="connsiteX91" fmla="*/ 559241 w 3306210"/>
                <a:gd name="connsiteY91" fmla="*/ 1248902 h 1731372"/>
                <a:gd name="connsiteX92" fmla="*/ 533320 w 3306210"/>
                <a:gd name="connsiteY92" fmla="*/ 1278862 h 1731372"/>
                <a:gd name="connsiteX93" fmla="*/ 382201 w 3306210"/>
                <a:gd name="connsiteY93" fmla="*/ 1386640 h 1731372"/>
                <a:gd name="connsiteX94" fmla="*/ 309364 w 3306210"/>
                <a:gd name="connsiteY94" fmla="*/ 1465495 h 1731372"/>
                <a:gd name="connsiteX95" fmla="*/ 247284 w 3306210"/>
                <a:gd name="connsiteY95" fmla="*/ 1537217 h 1731372"/>
                <a:gd name="connsiteX96" fmla="*/ 182742 w 3306210"/>
                <a:gd name="connsiteY96" fmla="*/ 1622557 h 1731372"/>
                <a:gd name="connsiteX97" fmla="*/ 125586 w 3306210"/>
                <a:gd name="connsiteY97" fmla="*/ 1687795 h 1731372"/>
                <a:gd name="connsiteX98" fmla="*/ 122735 w 3306210"/>
                <a:gd name="connsiteY98" fmla="*/ 1692464 h 1731372"/>
                <a:gd name="connsiteX99" fmla="*/ 101221 w 3306210"/>
                <a:gd name="connsiteY99" fmla="*/ 1698300 h 1731372"/>
                <a:gd name="connsiteX100" fmla="*/ 0 w 3306210"/>
                <a:gd name="connsiteY100" fmla="*/ 1731373 h 1731372"/>
                <a:gd name="connsiteX101" fmla="*/ 769587 w 3306210"/>
                <a:gd name="connsiteY101" fmla="*/ 1622817 h 1731372"/>
                <a:gd name="connsiteX102" fmla="*/ 787862 w 3306210"/>
                <a:gd name="connsiteY102" fmla="*/ 1619704 h 1731372"/>
                <a:gd name="connsiteX103" fmla="*/ 2693296 w 3306210"/>
                <a:gd name="connsiteY103" fmla="*/ 1312194 h 1731372"/>
                <a:gd name="connsiteX104" fmla="*/ 2708978 w 3306210"/>
                <a:gd name="connsiteY104" fmla="*/ 1309211 h 173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06210" h="1731372">
                  <a:moveTo>
                    <a:pt x="2708719" y="1309730"/>
                  </a:moveTo>
                  <a:cubicBezTo>
                    <a:pt x="2903254" y="1272118"/>
                    <a:pt x="3104270" y="1233339"/>
                    <a:pt x="3302693" y="1197024"/>
                  </a:cubicBezTo>
                  <a:cubicBezTo>
                    <a:pt x="3302953" y="1186518"/>
                    <a:pt x="3303730" y="1176143"/>
                    <a:pt x="3304378" y="1165767"/>
                  </a:cubicBezTo>
                  <a:cubicBezTo>
                    <a:pt x="3306970" y="1127117"/>
                    <a:pt x="3309562" y="1087560"/>
                    <a:pt x="3291418" y="1056952"/>
                  </a:cubicBezTo>
                  <a:cubicBezTo>
                    <a:pt x="3263164" y="1048262"/>
                    <a:pt x="3231411" y="1048132"/>
                    <a:pt x="3197973" y="1047873"/>
                  </a:cubicBezTo>
                  <a:cubicBezTo>
                    <a:pt x="3176977" y="1047743"/>
                    <a:pt x="3155463" y="1047484"/>
                    <a:pt x="3127469" y="1047095"/>
                  </a:cubicBezTo>
                  <a:cubicBezTo>
                    <a:pt x="3117619" y="1060583"/>
                    <a:pt x="3101807" y="1070959"/>
                    <a:pt x="3080164" y="1077962"/>
                  </a:cubicBezTo>
                  <a:lnTo>
                    <a:pt x="3077442" y="1078870"/>
                  </a:lnTo>
                  <a:lnTo>
                    <a:pt x="3074590" y="1078611"/>
                  </a:lnTo>
                  <a:cubicBezTo>
                    <a:pt x="2981535" y="1070181"/>
                    <a:pt x="2917900" y="1028807"/>
                    <a:pt x="2899884" y="965386"/>
                  </a:cubicBezTo>
                  <a:lnTo>
                    <a:pt x="2890164" y="930887"/>
                  </a:lnTo>
                  <a:lnTo>
                    <a:pt x="2927360" y="933870"/>
                  </a:lnTo>
                  <a:cubicBezTo>
                    <a:pt x="2963001" y="936593"/>
                    <a:pt x="2991904" y="954232"/>
                    <a:pt x="3019768" y="971222"/>
                  </a:cubicBezTo>
                  <a:cubicBezTo>
                    <a:pt x="3044911" y="986526"/>
                    <a:pt x="3068499" y="1000793"/>
                    <a:pt x="3092605" y="1000793"/>
                  </a:cubicBezTo>
                  <a:cubicBezTo>
                    <a:pt x="3094290" y="1000793"/>
                    <a:pt x="3096105" y="1000793"/>
                    <a:pt x="3098956" y="1000274"/>
                  </a:cubicBezTo>
                  <a:cubicBezTo>
                    <a:pt x="3098956" y="999237"/>
                    <a:pt x="3098956" y="998199"/>
                    <a:pt x="3098956" y="997162"/>
                  </a:cubicBezTo>
                  <a:cubicBezTo>
                    <a:pt x="3098827" y="992233"/>
                    <a:pt x="3098697" y="987953"/>
                    <a:pt x="3098178" y="984322"/>
                  </a:cubicBezTo>
                  <a:cubicBezTo>
                    <a:pt x="3084440" y="974594"/>
                    <a:pt x="3066426" y="969017"/>
                    <a:pt x="3047374" y="963311"/>
                  </a:cubicBezTo>
                  <a:cubicBezTo>
                    <a:pt x="3022749" y="955788"/>
                    <a:pt x="2994884" y="947358"/>
                    <a:pt x="2972592" y="927385"/>
                  </a:cubicBezTo>
                  <a:cubicBezTo>
                    <a:pt x="2935137" y="914026"/>
                    <a:pt x="2907790" y="888606"/>
                    <a:pt x="2883684" y="866168"/>
                  </a:cubicBezTo>
                  <a:cubicBezTo>
                    <a:pt x="2873186" y="856311"/>
                    <a:pt x="2863336" y="847103"/>
                    <a:pt x="2852708" y="838802"/>
                  </a:cubicBezTo>
                  <a:cubicBezTo>
                    <a:pt x="2847136" y="834522"/>
                    <a:pt x="2843637" y="828167"/>
                    <a:pt x="2843118" y="821293"/>
                  </a:cubicBezTo>
                  <a:cubicBezTo>
                    <a:pt x="2842600" y="814549"/>
                    <a:pt x="2845062" y="807675"/>
                    <a:pt x="2849858" y="802617"/>
                  </a:cubicBezTo>
                  <a:cubicBezTo>
                    <a:pt x="2859189" y="792890"/>
                    <a:pt x="2875778" y="791982"/>
                    <a:pt x="2886017" y="800153"/>
                  </a:cubicBezTo>
                  <a:cubicBezTo>
                    <a:pt x="2897163" y="808972"/>
                    <a:pt x="2907920" y="818699"/>
                    <a:pt x="2918288" y="828297"/>
                  </a:cubicBezTo>
                  <a:cubicBezTo>
                    <a:pt x="2941358" y="849697"/>
                    <a:pt x="2961446" y="868373"/>
                    <a:pt x="2986330" y="878619"/>
                  </a:cubicBezTo>
                  <a:cubicBezTo>
                    <a:pt x="2987886" y="878100"/>
                    <a:pt x="2989700" y="877452"/>
                    <a:pt x="2992033" y="876803"/>
                  </a:cubicBezTo>
                  <a:cubicBezTo>
                    <a:pt x="2992033" y="876544"/>
                    <a:pt x="2992033" y="876155"/>
                    <a:pt x="2992033" y="875896"/>
                  </a:cubicBezTo>
                  <a:cubicBezTo>
                    <a:pt x="2993199" y="859554"/>
                    <a:pt x="2994884" y="837505"/>
                    <a:pt x="3025989" y="817013"/>
                  </a:cubicBezTo>
                  <a:lnTo>
                    <a:pt x="3029358" y="814809"/>
                  </a:lnTo>
                  <a:lnTo>
                    <a:pt x="3033506" y="814809"/>
                  </a:lnTo>
                  <a:cubicBezTo>
                    <a:pt x="3040116" y="814809"/>
                    <a:pt x="3046596" y="815846"/>
                    <a:pt x="3052946" y="816884"/>
                  </a:cubicBezTo>
                  <a:cubicBezTo>
                    <a:pt x="3055668" y="817273"/>
                    <a:pt x="3058001" y="817662"/>
                    <a:pt x="3059946" y="817921"/>
                  </a:cubicBezTo>
                  <a:cubicBezTo>
                    <a:pt x="3060334" y="789388"/>
                    <a:pt x="3038949" y="779012"/>
                    <a:pt x="2976481" y="762411"/>
                  </a:cubicBezTo>
                  <a:cubicBezTo>
                    <a:pt x="2922306" y="748015"/>
                    <a:pt x="2854783" y="729987"/>
                    <a:pt x="2852580" y="659303"/>
                  </a:cubicBezTo>
                  <a:lnTo>
                    <a:pt x="2851413" y="619486"/>
                  </a:lnTo>
                  <a:lnTo>
                    <a:pt x="2889516" y="635568"/>
                  </a:lnTo>
                  <a:cubicBezTo>
                    <a:pt x="2901310" y="640626"/>
                    <a:pt x="2913104" y="646722"/>
                    <a:pt x="2924509" y="652818"/>
                  </a:cubicBezTo>
                  <a:cubicBezTo>
                    <a:pt x="2952374" y="667603"/>
                    <a:pt x="2979461" y="681221"/>
                    <a:pt x="3006419" y="678238"/>
                  </a:cubicBezTo>
                  <a:cubicBezTo>
                    <a:pt x="3009400" y="661378"/>
                    <a:pt x="3008622" y="643350"/>
                    <a:pt x="3007715" y="624414"/>
                  </a:cubicBezTo>
                  <a:cubicBezTo>
                    <a:pt x="3007197" y="612223"/>
                    <a:pt x="3006548" y="598864"/>
                    <a:pt x="3007067" y="585246"/>
                  </a:cubicBezTo>
                  <a:cubicBezTo>
                    <a:pt x="2976869" y="576945"/>
                    <a:pt x="2947838" y="564884"/>
                    <a:pt x="2917252" y="552173"/>
                  </a:cubicBezTo>
                  <a:cubicBezTo>
                    <a:pt x="2882647" y="537777"/>
                    <a:pt x="2847783" y="523251"/>
                    <a:pt x="2812014" y="514951"/>
                  </a:cubicBezTo>
                  <a:cubicBezTo>
                    <a:pt x="2800738" y="512357"/>
                    <a:pt x="2788684" y="510282"/>
                    <a:pt x="2775854" y="507947"/>
                  </a:cubicBezTo>
                  <a:cubicBezTo>
                    <a:pt x="2719994" y="498090"/>
                    <a:pt x="2645084" y="484991"/>
                    <a:pt x="2621107" y="420791"/>
                  </a:cubicBezTo>
                  <a:cubicBezTo>
                    <a:pt x="2617348" y="420791"/>
                    <a:pt x="2613460" y="420661"/>
                    <a:pt x="2609443" y="420661"/>
                  </a:cubicBezTo>
                  <a:cubicBezTo>
                    <a:pt x="2572247" y="420402"/>
                    <a:pt x="2526366" y="420013"/>
                    <a:pt x="2495521" y="375527"/>
                  </a:cubicBezTo>
                  <a:lnTo>
                    <a:pt x="2493188" y="372155"/>
                  </a:lnTo>
                  <a:lnTo>
                    <a:pt x="2493188" y="368005"/>
                  </a:lnTo>
                  <a:cubicBezTo>
                    <a:pt x="2492152" y="324038"/>
                    <a:pt x="2514184" y="293040"/>
                    <a:pt x="2531939" y="268138"/>
                  </a:cubicBezTo>
                  <a:cubicBezTo>
                    <a:pt x="2548399" y="245053"/>
                    <a:pt x="2558379" y="229878"/>
                    <a:pt x="2555139" y="211980"/>
                  </a:cubicBezTo>
                  <a:cubicBezTo>
                    <a:pt x="2547362" y="170347"/>
                    <a:pt x="2505760" y="155692"/>
                    <a:pt x="2452881" y="137015"/>
                  </a:cubicBezTo>
                  <a:cubicBezTo>
                    <a:pt x="2409075" y="121582"/>
                    <a:pt x="2364491" y="105759"/>
                    <a:pt x="2329628" y="68795"/>
                  </a:cubicBezTo>
                  <a:lnTo>
                    <a:pt x="2327295" y="65423"/>
                  </a:lnTo>
                  <a:cubicBezTo>
                    <a:pt x="2316797" y="44023"/>
                    <a:pt x="2317445" y="22494"/>
                    <a:pt x="2319389" y="5114"/>
                  </a:cubicBezTo>
                  <a:cubicBezTo>
                    <a:pt x="2307077" y="-74"/>
                    <a:pt x="2288155" y="-722"/>
                    <a:pt x="2264696" y="575"/>
                  </a:cubicBezTo>
                  <a:cubicBezTo>
                    <a:pt x="2262234" y="10951"/>
                    <a:pt x="2260549" y="21975"/>
                    <a:pt x="2258865" y="33907"/>
                  </a:cubicBezTo>
                  <a:cubicBezTo>
                    <a:pt x="2255495" y="57382"/>
                    <a:pt x="2252125" y="80468"/>
                    <a:pt x="2241757" y="102776"/>
                  </a:cubicBezTo>
                  <a:lnTo>
                    <a:pt x="2233850" y="120025"/>
                  </a:lnTo>
                  <a:lnTo>
                    <a:pt x="2214281" y="117431"/>
                  </a:lnTo>
                  <a:cubicBezTo>
                    <a:pt x="2155830" y="110039"/>
                    <a:pt x="2106061" y="79949"/>
                    <a:pt x="2057849" y="50767"/>
                  </a:cubicBezTo>
                  <a:cubicBezTo>
                    <a:pt x="2033613" y="36112"/>
                    <a:pt x="2010414" y="22105"/>
                    <a:pt x="1987085" y="11340"/>
                  </a:cubicBezTo>
                  <a:cubicBezTo>
                    <a:pt x="1985012" y="120155"/>
                    <a:pt x="1922672" y="204068"/>
                    <a:pt x="1862147" y="285518"/>
                  </a:cubicBezTo>
                  <a:cubicBezTo>
                    <a:pt x="1840892" y="314051"/>
                    <a:pt x="1819248" y="343362"/>
                    <a:pt x="1801104" y="372544"/>
                  </a:cubicBezTo>
                  <a:lnTo>
                    <a:pt x="1791902" y="387459"/>
                  </a:lnTo>
                  <a:lnTo>
                    <a:pt x="1774017" y="384476"/>
                  </a:lnTo>
                  <a:cubicBezTo>
                    <a:pt x="1767277" y="383439"/>
                    <a:pt x="1760797" y="381493"/>
                    <a:pt x="1754316" y="379677"/>
                  </a:cubicBezTo>
                  <a:cubicBezTo>
                    <a:pt x="1751984" y="379029"/>
                    <a:pt x="1749781" y="378380"/>
                    <a:pt x="1747578" y="377732"/>
                  </a:cubicBezTo>
                  <a:lnTo>
                    <a:pt x="1746800" y="381623"/>
                  </a:lnTo>
                  <a:cubicBezTo>
                    <a:pt x="1733191" y="449843"/>
                    <a:pt x="1716343" y="534664"/>
                    <a:pt x="1629249" y="575130"/>
                  </a:cubicBezTo>
                  <a:cubicBezTo>
                    <a:pt x="1580000" y="592379"/>
                    <a:pt x="1547340" y="566829"/>
                    <a:pt x="1522196" y="547245"/>
                  </a:cubicBezTo>
                  <a:cubicBezTo>
                    <a:pt x="1514939" y="541538"/>
                    <a:pt x="1508069" y="536221"/>
                    <a:pt x="1501330" y="532071"/>
                  </a:cubicBezTo>
                  <a:cubicBezTo>
                    <a:pt x="1494850" y="627527"/>
                    <a:pt x="1454543" y="715850"/>
                    <a:pt x="1415403" y="801450"/>
                  </a:cubicBezTo>
                  <a:cubicBezTo>
                    <a:pt x="1384557" y="868762"/>
                    <a:pt x="1352804" y="938280"/>
                    <a:pt x="1339455" y="1009223"/>
                  </a:cubicBezTo>
                  <a:cubicBezTo>
                    <a:pt x="1344899" y="1019210"/>
                    <a:pt x="1348787" y="1028289"/>
                    <a:pt x="1351767" y="1037238"/>
                  </a:cubicBezTo>
                  <a:lnTo>
                    <a:pt x="1352545" y="1039572"/>
                  </a:lnTo>
                  <a:lnTo>
                    <a:pt x="1352545" y="1042037"/>
                  </a:lnTo>
                  <a:cubicBezTo>
                    <a:pt x="1351119" y="1080816"/>
                    <a:pt x="1335049" y="1117260"/>
                    <a:pt x="1308480" y="1142032"/>
                  </a:cubicBezTo>
                  <a:cubicBezTo>
                    <a:pt x="1283337" y="1165507"/>
                    <a:pt x="1250158" y="1177050"/>
                    <a:pt x="1212962" y="1175624"/>
                  </a:cubicBezTo>
                  <a:lnTo>
                    <a:pt x="1207130" y="1174067"/>
                  </a:lnTo>
                  <a:cubicBezTo>
                    <a:pt x="1203372" y="1172122"/>
                    <a:pt x="1200131" y="1170306"/>
                    <a:pt x="1197150" y="1168880"/>
                  </a:cubicBezTo>
                  <a:cubicBezTo>
                    <a:pt x="1186134" y="1174975"/>
                    <a:pt x="1176025" y="1183276"/>
                    <a:pt x="1166175" y="1191317"/>
                  </a:cubicBezTo>
                  <a:cubicBezTo>
                    <a:pt x="1143494" y="1209864"/>
                    <a:pt x="1117833" y="1229448"/>
                    <a:pt x="1082581" y="1229318"/>
                  </a:cubicBezTo>
                  <a:cubicBezTo>
                    <a:pt x="1074156" y="1251496"/>
                    <a:pt x="1057567" y="1269654"/>
                    <a:pt x="1034238" y="1282364"/>
                  </a:cubicBezTo>
                  <a:cubicBezTo>
                    <a:pt x="1002356" y="1299613"/>
                    <a:pt x="964252" y="1303245"/>
                    <a:pt x="938072" y="1303245"/>
                  </a:cubicBezTo>
                  <a:cubicBezTo>
                    <a:pt x="911892" y="1303245"/>
                    <a:pt x="884675" y="1299613"/>
                    <a:pt x="861347" y="1292740"/>
                  </a:cubicBezTo>
                  <a:cubicBezTo>
                    <a:pt x="821299" y="1332686"/>
                    <a:pt x="779567" y="1352140"/>
                    <a:pt x="734076" y="1352140"/>
                  </a:cubicBezTo>
                  <a:cubicBezTo>
                    <a:pt x="678735" y="1352140"/>
                    <a:pt x="627801" y="1322181"/>
                    <a:pt x="585420" y="1292740"/>
                  </a:cubicBezTo>
                  <a:lnTo>
                    <a:pt x="580625" y="1289368"/>
                  </a:lnTo>
                  <a:lnTo>
                    <a:pt x="579717" y="1283531"/>
                  </a:lnTo>
                  <a:cubicBezTo>
                    <a:pt x="578292" y="1274712"/>
                    <a:pt x="571942" y="1266152"/>
                    <a:pt x="564554" y="1256165"/>
                  </a:cubicBezTo>
                  <a:cubicBezTo>
                    <a:pt x="562739" y="1253701"/>
                    <a:pt x="560926" y="1251366"/>
                    <a:pt x="559241" y="1248902"/>
                  </a:cubicBezTo>
                  <a:cubicBezTo>
                    <a:pt x="550298" y="1258759"/>
                    <a:pt x="541355" y="1269265"/>
                    <a:pt x="533320" y="1278862"/>
                  </a:cubicBezTo>
                  <a:cubicBezTo>
                    <a:pt x="495216" y="1324126"/>
                    <a:pt x="452058" y="1375486"/>
                    <a:pt x="382201" y="1386640"/>
                  </a:cubicBezTo>
                  <a:cubicBezTo>
                    <a:pt x="352522" y="1408040"/>
                    <a:pt x="331527" y="1436054"/>
                    <a:pt x="309364" y="1465495"/>
                  </a:cubicBezTo>
                  <a:cubicBezTo>
                    <a:pt x="291090" y="1490008"/>
                    <a:pt x="272038" y="1515169"/>
                    <a:pt x="247284" y="1537217"/>
                  </a:cubicBezTo>
                  <a:cubicBezTo>
                    <a:pt x="235620" y="1574440"/>
                    <a:pt x="207496" y="1599990"/>
                    <a:pt x="182742" y="1622557"/>
                  </a:cubicBezTo>
                  <a:cubicBezTo>
                    <a:pt x="161227" y="1642141"/>
                    <a:pt x="142953" y="1659002"/>
                    <a:pt x="125586" y="1687795"/>
                  </a:cubicBezTo>
                  <a:lnTo>
                    <a:pt x="122735" y="1692464"/>
                  </a:lnTo>
                  <a:lnTo>
                    <a:pt x="101221" y="1698300"/>
                  </a:lnTo>
                  <a:cubicBezTo>
                    <a:pt x="67783" y="1707249"/>
                    <a:pt x="31364" y="1716847"/>
                    <a:pt x="0" y="1731373"/>
                  </a:cubicBezTo>
                  <a:cubicBezTo>
                    <a:pt x="257782" y="1710232"/>
                    <a:pt x="517637" y="1665876"/>
                    <a:pt x="769587" y="1622817"/>
                  </a:cubicBezTo>
                  <a:lnTo>
                    <a:pt x="787862" y="1619704"/>
                  </a:lnTo>
                  <a:cubicBezTo>
                    <a:pt x="1429141" y="1556282"/>
                    <a:pt x="2071717" y="1432163"/>
                    <a:pt x="2693296" y="1312194"/>
                  </a:cubicBezTo>
                  <a:lnTo>
                    <a:pt x="2708978" y="1309211"/>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33">
              <a:extLst>
                <a:ext uri="{FF2B5EF4-FFF2-40B4-BE49-F238E27FC236}">
                  <a16:creationId xmlns:a16="http://schemas.microsoft.com/office/drawing/2014/main" id="{245E7E0C-49BE-6899-5167-B18FED150664}"/>
                </a:ext>
              </a:extLst>
            </p:cNvPr>
            <p:cNvSpPr/>
            <p:nvPr/>
          </p:nvSpPr>
          <p:spPr>
            <a:xfrm>
              <a:off x="4724218" y="-36628"/>
              <a:ext cx="1731334" cy="1846616"/>
            </a:xfrm>
            <a:custGeom>
              <a:avLst/>
              <a:gdLst>
                <a:gd name="connsiteX0" fmla="*/ 79071 w 1731334"/>
                <a:gd name="connsiteY0" fmla="*/ 133587 h 1846616"/>
                <a:gd name="connsiteX1" fmla="*/ 43300 w 1731334"/>
                <a:gd name="connsiteY1" fmla="*/ 171199 h 1846616"/>
                <a:gd name="connsiteX2" fmla="*/ 39671 w 1731334"/>
                <a:gd name="connsiteY2" fmla="*/ 202586 h 1846616"/>
                <a:gd name="connsiteX3" fmla="*/ 34746 w 1731334"/>
                <a:gd name="connsiteY3" fmla="*/ 241495 h 1846616"/>
                <a:gd name="connsiteX4" fmla="*/ 32154 w 1731334"/>
                <a:gd name="connsiteY4" fmla="*/ 246553 h 1846616"/>
                <a:gd name="connsiteX5" fmla="*/ 16342 w 1731334"/>
                <a:gd name="connsiteY5" fmla="*/ 261079 h 1846616"/>
                <a:gd name="connsiteX6" fmla="*/ 3511 w 1731334"/>
                <a:gd name="connsiteY6" fmla="*/ 435002 h 1846616"/>
                <a:gd name="connsiteX7" fmla="*/ 223838 w 1731334"/>
                <a:gd name="connsiteY7" fmla="*/ 712422 h 1846616"/>
                <a:gd name="connsiteX8" fmla="*/ 275809 w 1731334"/>
                <a:gd name="connsiteY8" fmla="*/ 749775 h 1846616"/>
                <a:gd name="connsiteX9" fmla="*/ 373142 w 1731334"/>
                <a:gd name="connsiteY9" fmla="*/ 838617 h 1846616"/>
                <a:gd name="connsiteX10" fmla="*/ 391286 w 1731334"/>
                <a:gd name="connsiteY10" fmla="*/ 923568 h 1846616"/>
                <a:gd name="connsiteX11" fmla="*/ 398285 w 1731334"/>
                <a:gd name="connsiteY11" fmla="*/ 971166 h 1846616"/>
                <a:gd name="connsiteX12" fmla="*/ 498079 w 1731334"/>
                <a:gd name="connsiteY12" fmla="*/ 939131 h 1846616"/>
                <a:gd name="connsiteX13" fmla="*/ 634552 w 1731334"/>
                <a:gd name="connsiteY13" fmla="*/ 991010 h 1846616"/>
                <a:gd name="connsiteX14" fmla="*/ 638311 w 1731334"/>
                <a:gd name="connsiteY14" fmla="*/ 994252 h 1846616"/>
                <a:gd name="connsiteX15" fmla="*/ 639088 w 1731334"/>
                <a:gd name="connsiteY15" fmla="*/ 999181 h 1846616"/>
                <a:gd name="connsiteX16" fmla="*/ 634293 w 1731334"/>
                <a:gd name="connsiteY16" fmla="*/ 1052356 h 1846616"/>
                <a:gd name="connsiteX17" fmla="*/ 630016 w 1731334"/>
                <a:gd name="connsiteY17" fmla="*/ 1098139 h 1846616"/>
                <a:gd name="connsiteX18" fmla="*/ 630535 w 1731334"/>
                <a:gd name="connsiteY18" fmla="*/ 1102938 h 1846616"/>
                <a:gd name="connsiteX19" fmla="*/ 627943 w 1731334"/>
                <a:gd name="connsiteY19" fmla="*/ 1107088 h 1846616"/>
                <a:gd name="connsiteX20" fmla="*/ 597486 w 1731334"/>
                <a:gd name="connsiteY20" fmla="*/ 1144181 h 1846616"/>
                <a:gd name="connsiteX21" fmla="*/ 577397 w 1731334"/>
                <a:gd name="connsiteY21" fmla="*/ 1294369 h 1846616"/>
                <a:gd name="connsiteX22" fmla="*/ 734218 w 1731334"/>
                <a:gd name="connsiteY22" fmla="*/ 1411615 h 1846616"/>
                <a:gd name="connsiteX23" fmla="*/ 831550 w 1731334"/>
                <a:gd name="connsiteY23" fmla="*/ 1475685 h 1846616"/>
                <a:gd name="connsiteX24" fmla="*/ 919940 w 1731334"/>
                <a:gd name="connsiteY24" fmla="*/ 1533011 h 1846616"/>
                <a:gd name="connsiteX25" fmla="*/ 923698 w 1731334"/>
                <a:gd name="connsiteY25" fmla="*/ 1534956 h 1846616"/>
                <a:gd name="connsiteX26" fmla="*/ 981891 w 1731334"/>
                <a:gd name="connsiteY26" fmla="*/ 1713548 h 1846616"/>
                <a:gd name="connsiteX27" fmla="*/ 1056802 w 1731334"/>
                <a:gd name="connsiteY27" fmla="*/ 1846227 h 1846616"/>
                <a:gd name="connsiteX28" fmla="*/ 1060819 w 1731334"/>
                <a:gd name="connsiteY28" fmla="*/ 1846617 h 1846616"/>
                <a:gd name="connsiteX29" fmla="*/ 1187312 w 1731334"/>
                <a:gd name="connsiteY29" fmla="*/ 1772430 h 1846616"/>
                <a:gd name="connsiteX30" fmla="*/ 1286200 w 1731334"/>
                <a:gd name="connsiteY30" fmla="*/ 1786697 h 1846616"/>
                <a:gd name="connsiteX31" fmla="*/ 1404787 w 1731334"/>
                <a:gd name="connsiteY31" fmla="*/ 1796554 h 1846616"/>
                <a:gd name="connsiteX32" fmla="*/ 1386514 w 1731334"/>
                <a:gd name="connsiteY32" fmla="*/ 1762184 h 1846616"/>
                <a:gd name="connsiteX33" fmla="*/ 1364870 w 1731334"/>
                <a:gd name="connsiteY33" fmla="*/ 1721200 h 1846616"/>
                <a:gd name="connsiteX34" fmla="*/ 1363962 w 1731334"/>
                <a:gd name="connsiteY34" fmla="*/ 1718606 h 1846616"/>
                <a:gd name="connsiteX35" fmla="*/ 1363962 w 1731334"/>
                <a:gd name="connsiteY35" fmla="*/ 1715883 h 1846616"/>
                <a:gd name="connsiteX36" fmla="*/ 1502509 w 1731334"/>
                <a:gd name="connsiteY36" fmla="*/ 1611218 h 1846616"/>
                <a:gd name="connsiteX37" fmla="*/ 1534132 w 1731334"/>
                <a:gd name="connsiteY37" fmla="*/ 1603566 h 1846616"/>
                <a:gd name="connsiteX38" fmla="*/ 1546315 w 1731334"/>
                <a:gd name="connsiteY38" fmla="*/ 1455582 h 1846616"/>
                <a:gd name="connsiteX39" fmla="*/ 1561090 w 1731334"/>
                <a:gd name="connsiteY39" fmla="*/ 1284772 h 1846616"/>
                <a:gd name="connsiteX40" fmla="*/ 1567440 w 1731334"/>
                <a:gd name="connsiteY40" fmla="*/ 1266225 h 1846616"/>
                <a:gd name="connsiteX41" fmla="*/ 1573272 w 1731334"/>
                <a:gd name="connsiteY41" fmla="*/ 1190742 h 1846616"/>
                <a:gd name="connsiteX42" fmla="*/ 1729575 w 1731334"/>
                <a:gd name="connsiteY42" fmla="*/ 954824 h 1846616"/>
                <a:gd name="connsiteX43" fmla="*/ 1692767 w 1731334"/>
                <a:gd name="connsiteY43" fmla="*/ 827463 h 1846616"/>
                <a:gd name="connsiteX44" fmla="*/ 1654793 w 1731334"/>
                <a:gd name="connsiteY44" fmla="*/ 667547 h 1846616"/>
                <a:gd name="connsiteX45" fmla="*/ 1663477 w 1731334"/>
                <a:gd name="connsiteY45" fmla="*/ 643034 h 1846616"/>
                <a:gd name="connsiteX46" fmla="*/ 1666069 w 1731334"/>
                <a:gd name="connsiteY46" fmla="*/ 639533 h 1846616"/>
                <a:gd name="connsiteX47" fmla="*/ 1682140 w 1731334"/>
                <a:gd name="connsiteY47" fmla="*/ 626822 h 1846616"/>
                <a:gd name="connsiteX48" fmla="*/ 1685250 w 1731334"/>
                <a:gd name="connsiteY48" fmla="*/ 624747 h 1846616"/>
                <a:gd name="connsiteX49" fmla="*/ 1615653 w 1731334"/>
                <a:gd name="connsiteY49" fmla="*/ 0 h 1846616"/>
                <a:gd name="connsiteX50" fmla="*/ 157870 w 1731334"/>
                <a:gd name="connsiteY50" fmla="*/ 0 h 1846616"/>
                <a:gd name="connsiteX51" fmla="*/ 147113 w 1731334"/>
                <a:gd name="connsiteY51" fmla="*/ 13359 h 1846616"/>
                <a:gd name="connsiteX52" fmla="*/ 79071 w 1731334"/>
                <a:gd name="connsiteY52" fmla="*/ 134106 h 184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334" h="1846616">
                  <a:moveTo>
                    <a:pt x="79071" y="133587"/>
                  </a:moveTo>
                  <a:cubicBezTo>
                    <a:pt x="64814" y="147205"/>
                    <a:pt x="52502" y="159008"/>
                    <a:pt x="43300" y="171199"/>
                  </a:cubicBezTo>
                  <a:cubicBezTo>
                    <a:pt x="39671" y="178332"/>
                    <a:pt x="39671" y="189616"/>
                    <a:pt x="39671" y="202586"/>
                  </a:cubicBezTo>
                  <a:cubicBezTo>
                    <a:pt x="39671" y="212832"/>
                    <a:pt x="39541" y="224504"/>
                    <a:pt x="34746" y="241495"/>
                  </a:cubicBezTo>
                  <a:lnTo>
                    <a:pt x="32154" y="246553"/>
                  </a:lnTo>
                  <a:cubicBezTo>
                    <a:pt x="29303" y="249925"/>
                    <a:pt x="25155" y="254983"/>
                    <a:pt x="16342" y="261079"/>
                  </a:cubicBezTo>
                  <a:cubicBezTo>
                    <a:pt x="-4135" y="318794"/>
                    <a:pt x="-1414" y="378454"/>
                    <a:pt x="3511" y="435002"/>
                  </a:cubicBezTo>
                  <a:cubicBezTo>
                    <a:pt x="57815" y="525530"/>
                    <a:pt x="124302" y="628638"/>
                    <a:pt x="223838" y="712422"/>
                  </a:cubicBezTo>
                  <a:cubicBezTo>
                    <a:pt x="239390" y="725521"/>
                    <a:pt x="257924" y="737842"/>
                    <a:pt x="275809" y="749775"/>
                  </a:cubicBezTo>
                  <a:cubicBezTo>
                    <a:pt x="314431" y="775325"/>
                    <a:pt x="353312" y="801005"/>
                    <a:pt x="373142" y="838617"/>
                  </a:cubicBezTo>
                  <a:cubicBezTo>
                    <a:pt x="389083" y="868706"/>
                    <a:pt x="390379" y="899185"/>
                    <a:pt x="391286" y="923568"/>
                  </a:cubicBezTo>
                  <a:cubicBezTo>
                    <a:pt x="392064" y="941725"/>
                    <a:pt x="392582" y="957678"/>
                    <a:pt x="398285" y="971166"/>
                  </a:cubicBezTo>
                  <a:cubicBezTo>
                    <a:pt x="425501" y="950155"/>
                    <a:pt x="459847" y="939131"/>
                    <a:pt x="498079" y="939131"/>
                  </a:cubicBezTo>
                  <a:cubicBezTo>
                    <a:pt x="546681" y="939131"/>
                    <a:pt x="595153" y="957548"/>
                    <a:pt x="634552" y="991010"/>
                  </a:cubicBezTo>
                  <a:lnTo>
                    <a:pt x="638311" y="994252"/>
                  </a:lnTo>
                  <a:lnTo>
                    <a:pt x="639088" y="999181"/>
                  </a:lnTo>
                  <a:cubicBezTo>
                    <a:pt x="642458" y="1019024"/>
                    <a:pt x="638181" y="1036663"/>
                    <a:pt x="634293" y="1052356"/>
                  </a:cubicBezTo>
                  <a:cubicBezTo>
                    <a:pt x="630794" y="1066493"/>
                    <a:pt x="627813" y="1078684"/>
                    <a:pt x="630016" y="1098139"/>
                  </a:cubicBezTo>
                  <a:lnTo>
                    <a:pt x="630535" y="1102938"/>
                  </a:lnTo>
                  <a:lnTo>
                    <a:pt x="627943" y="1107088"/>
                  </a:lnTo>
                  <a:cubicBezTo>
                    <a:pt x="620425" y="1118890"/>
                    <a:pt x="610705" y="1130693"/>
                    <a:pt x="597486" y="1144181"/>
                  </a:cubicBezTo>
                  <a:cubicBezTo>
                    <a:pt x="563011" y="1189575"/>
                    <a:pt x="555494" y="1243269"/>
                    <a:pt x="577397" y="1294369"/>
                  </a:cubicBezTo>
                  <a:cubicBezTo>
                    <a:pt x="602281" y="1352084"/>
                    <a:pt x="662417" y="1397089"/>
                    <a:pt x="734218" y="1411615"/>
                  </a:cubicBezTo>
                  <a:cubicBezTo>
                    <a:pt x="774784" y="1426919"/>
                    <a:pt x="803556" y="1451691"/>
                    <a:pt x="831550" y="1475685"/>
                  </a:cubicBezTo>
                  <a:cubicBezTo>
                    <a:pt x="858767" y="1499030"/>
                    <a:pt x="884428" y="1520949"/>
                    <a:pt x="919940" y="1533011"/>
                  </a:cubicBezTo>
                  <a:lnTo>
                    <a:pt x="923698" y="1534956"/>
                  </a:lnTo>
                  <a:cubicBezTo>
                    <a:pt x="981631" y="1577626"/>
                    <a:pt x="981761" y="1649867"/>
                    <a:pt x="981891" y="1713548"/>
                  </a:cubicBezTo>
                  <a:cubicBezTo>
                    <a:pt x="982150" y="1806281"/>
                    <a:pt x="988630" y="1841558"/>
                    <a:pt x="1056802" y="1846227"/>
                  </a:cubicBezTo>
                  <a:cubicBezTo>
                    <a:pt x="1058097" y="1846227"/>
                    <a:pt x="1059523" y="1846487"/>
                    <a:pt x="1060819" y="1846617"/>
                  </a:cubicBezTo>
                  <a:cubicBezTo>
                    <a:pt x="1087388" y="1796683"/>
                    <a:pt x="1128861" y="1772430"/>
                    <a:pt x="1187312" y="1772430"/>
                  </a:cubicBezTo>
                  <a:cubicBezTo>
                    <a:pt x="1220232" y="1772430"/>
                    <a:pt x="1253799" y="1779693"/>
                    <a:pt x="1286200" y="1786697"/>
                  </a:cubicBezTo>
                  <a:cubicBezTo>
                    <a:pt x="1331561" y="1796554"/>
                    <a:pt x="1374979" y="1804595"/>
                    <a:pt x="1404787" y="1796554"/>
                  </a:cubicBezTo>
                  <a:cubicBezTo>
                    <a:pt x="1402455" y="1786048"/>
                    <a:pt x="1394678" y="1774376"/>
                    <a:pt x="1386514" y="1762184"/>
                  </a:cubicBezTo>
                  <a:cubicBezTo>
                    <a:pt x="1379256" y="1751290"/>
                    <a:pt x="1371091" y="1739228"/>
                    <a:pt x="1364870" y="1721200"/>
                  </a:cubicBezTo>
                  <a:lnTo>
                    <a:pt x="1363962" y="1718606"/>
                  </a:lnTo>
                  <a:lnTo>
                    <a:pt x="1363962" y="1715883"/>
                  </a:lnTo>
                  <a:cubicBezTo>
                    <a:pt x="1369535" y="1641826"/>
                    <a:pt x="1446390" y="1624058"/>
                    <a:pt x="1502509" y="1611218"/>
                  </a:cubicBezTo>
                  <a:cubicBezTo>
                    <a:pt x="1514044" y="1608624"/>
                    <a:pt x="1524541" y="1606159"/>
                    <a:pt x="1534132" y="1603566"/>
                  </a:cubicBezTo>
                  <a:cubicBezTo>
                    <a:pt x="1517932" y="1550001"/>
                    <a:pt x="1530114" y="1502791"/>
                    <a:pt x="1546315" y="1455582"/>
                  </a:cubicBezTo>
                  <a:cubicBezTo>
                    <a:pt x="1521820" y="1397997"/>
                    <a:pt x="1543593" y="1335353"/>
                    <a:pt x="1561090" y="1284772"/>
                  </a:cubicBezTo>
                  <a:cubicBezTo>
                    <a:pt x="1563293" y="1278417"/>
                    <a:pt x="1565367" y="1272191"/>
                    <a:pt x="1567440" y="1266225"/>
                  </a:cubicBezTo>
                  <a:cubicBezTo>
                    <a:pt x="1552536" y="1238470"/>
                    <a:pt x="1554610" y="1210586"/>
                    <a:pt x="1573272" y="1190742"/>
                  </a:cubicBezTo>
                  <a:cubicBezTo>
                    <a:pt x="1641833" y="1112406"/>
                    <a:pt x="1701191" y="1040294"/>
                    <a:pt x="1729575" y="954824"/>
                  </a:cubicBezTo>
                  <a:cubicBezTo>
                    <a:pt x="1737610" y="909690"/>
                    <a:pt x="1716873" y="871559"/>
                    <a:pt x="1692767" y="827463"/>
                  </a:cubicBezTo>
                  <a:cubicBezTo>
                    <a:pt x="1667753" y="781550"/>
                    <a:pt x="1639370" y="729672"/>
                    <a:pt x="1654793" y="667547"/>
                  </a:cubicBezTo>
                  <a:cubicBezTo>
                    <a:pt x="1655312" y="662230"/>
                    <a:pt x="1658293" y="653151"/>
                    <a:pt x="1663477" y="643034"/>
                  </a:cubicBezTo>
                  <a:lnTo>
                    <a:pt x="1666069" y="639533"/>
                  </a:lnTo>
                  <a:cubicBezTo>
                    <a:pt x="1671123" y="634345"/>
                    <a:pt x="1676696" y="630584"/>
                    <a:pt x="1682140" y="626822"/>
                  </a:cubicBezTo>
                  <a:cubicBezTo>
                    <a:pt x="1683176" y="626044"/>
                    <a:pt x="1684213" y="625396"/>
                    <a:pt x="1685250" y="624747"/>
                  </a:cubicBezTo>
                  <a:cubicBezTo>
                    <a:pt x="1658552" y="415936"/>
                    <a:pt x="1636130" y="207125"/>
                    <a:pt x="1615653" y="0"/>
                  </a:cubicBezTo>
                  <a:lnTo>
                    <a:pt x="157870" y="0"/>
                  </a:lnTo>
                  <a:cubicBezTo>
                    <a:pt x="154629" y="4410"/>
                    <a:pt x="151130" y="8819"/>
                    <a:pt x="147113" y="13359"/>
                  </a:cubicBezTo>
                  <a:cubicBezTo>
                    <a:pt x="149704" y="66923"/>
                    <a:pt x="110694" y="104016"/>
                    <a:pt x="79071" y="134106"/>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34">
              <a:extLst>
                <a:ext uri="{FF2B5EF4-FFF2-40B4-BE49-F238E27FC236}">
                  <a16:creationId xmlns:a16="http://schemas.microsoft.com/office/drawing/2014/main" id="{DE5399E0-711D-036C-C5C2-F3F3022FDF42}"/>
                </a:ext>
              </a:extLst>
            </p:cNvPr>
            <p:cNvSpPr/>
            <p:nvPr/>
          </p:nvSpPr>
          <p:spPr>
            <a:xfrm>
              <a:off x="80527" y="428073"/>
              <a:ext cx="3278356" cy="1533140"/>
            </a:xfrm>
            <a:custGeom>
              <a:avLst/>
              <a:gdLst>
                <a:gd name="connsiteX0" fmla="*/ 259 w 3278356"/>
                <a:gd name="connsiteY0" fmla="*/ 1442223 h 1533140"/>
                <a:gd name="connsiteX1" fmla="*/ 1745504 w 3278356"/>
                <a:gd name="connsiteY1" fmla="*/ 1491508 h 1533140"/>
                <a:gd name="connsiteX2" fmla="*/ 1760408 w 3278356"/>
                <a:gd name="connsiteY2" fmla="*/ 1491897 h 1533140"/>
                <a:gd name="connsiteX3" fmla="*/ 3272366 w 3278356"/>
                <a:gd name="connsiteY3" fmla="*/ 1533141 h 1533140"/>
                <a:gd name="connsiteX4" fmla="*/ 3268737 w 3278356"/>
                <a:gd name="connsiteY4" fmla="*/ 659376 h 1533140"/>
                <a:gd name="connsiteX5" fmla="*/ 3268348 w 3278356"/>
                <a:gd name="connsiteY5" fmla="*/ 612685 h 1533140"/>
                <a:gd name="connsiteX6" fmla="*/ 3231281 w 3278356"/>
                <a:gd name="connsiteY6" fmla="*/ 464443 h 1533140"/>
                <a:gd name="connsiteX7" fmla="*/ 3219487 w 3278356"/>
                <a:gd name="connsiteY7" fmla="*/ 460552 h 1533140"/>
                <a:gd name="connsiteX8" fmla="*/ 3185531 w 3278356"/>
                <a:gd name="connsiteY8" fmla="*/ 442783 h 1533140"/>
                <a:gd name="connsiteX9" fmla="*/ 3182162 w 3278356"/>
                <a:gd name="connsiteY9" fmla="*/ 440189 h 1533140"/>
                <a:gd name="connsiteX10" fmla="*/ 3180865 w 3278356"/>
                <a:gd name="connsiteY10" fmla="*/ 436169 h 1533140"/>
                <a:gd name="connsiteX11" fmla="*/ 3114249 w 3278356"/>
                <a:gd name="connsiteY11" fmla="*/ 352515 h 1533140"/>
                <a:gd name="connsiteX12" fmla="*/ 3044652 w 3278356"/>
                <a:gd name="connsiteY12" fmla="*/ 274178 h 1533140"/>
                <a:gd name="connsiteX13" fmla="*/ 3043097 w 3278356"/>
                <a:gd name="connsiteY13" fmla="*/ 269639 h 1533140"/>
                <a:gd name="connsiteX14" fmla="*/ 3109583 w 3278356"/>
                <a:gd name="connsiteY14" fmla="*/ 171459 h 1533140"/>
                <a:gd name="connsiteX15" fmla="*/ 3148205 w 3278356"/>
                <a:gd name="connsiteY15" fmla="*/ 140591 h 1533140"/>
                <a:gd name="connsiteX16" fmla="*/ 3071998 w 3278356"/>
                <a:gd name="connsiteY16" fmla="*/ 109334 h 1533140"/>
                <a:gd name="connsiteX17" fmla="*/ 2949782 w 3278356"/>
                <a:gd name="connsiteY17" fmla="*/ 60568 h 1533140"/>
                <a:gd name="connsiteX18" fmla="*/ 2434218 w 3278356"/>
                <a:gd name="connsiteY18" fmla="*/ 63811 h 1533140"/>
                <a:gd name="connsiteX19" fmla="*/ 94092 w 3278356"/>
                <a:gd name="connsiteY19" fmla="*/ 0 h 1533140"/>
                <a:gd name="connsiteX20" fmla="*/ 45750 w 3278356"/>
                <a:gd name="connsiteY20" fmla="*/ 737324 h 1533140"/>
                <a:gd name="connsiteX21" fmla="*/ 0 w 3278356"/>
                <a:gd name="connsiteY21" fmla="*/ 1442223 h 15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78356" h="1533140">
                  <a:moveTo>
                    <a:pt x="259" y="1442223"/>
                  </a:moveTo>
                  <a:cubicBezTo>
                    <a:pt x="581791" y="1462326"/>
                    <a:pt x="1173303" y="1477112"/>
                    <a:pt x="1745504" y="1491508"/>
                  </a:cubicBezTo>
                  <a:lnTo>
                    <a:pt x="1760408" y="1491897"/>
                  </a:lnTo>
                  <a:cubicBezTo>
                    <a:pt x="2254846" y="1504218"/>
                    <a:pt x="2766004" y="1516928"/>
                    <a:pt x="3272366" y="1533141"/>
                  </a:cubicBezTo>
                  <a:cubicBezTo>
                    <a:pt x="3277809" y="1333019"/>
                    <a:pt x="3284030" y="966238"/>
                    <a:pt x="3268737" y="659376"/>
                  </a:cubicBezTo>
                  <a:cubicBezTo>
                    <a:pt x="3267959" y="643813"/>
                    <a:pt x="3268089" y="627990"/>
                    <a:pt x="3268348" y="612685"/>
                  </a:cubicBezTo>
                  <a:cubicBezTo>
                    <a:pt x="3268867" y="558083"/>
                    <a:pt x="3269255" y="511133"/>
                    <a:pt x="3231281" y="464443"/>
                  </a:cubicBezTo>
                  <a:cubicBezTo>
                    <a:pt x="3227523" y="463016"/>
                    <a:pt x="3223635" y="461849"/>
                    <a:pt x="3219487" y="460552"/>
                  </a:cubicBezTo>
                  <a:cubicBezTo>
                    <a:pt x="3211452" y="458217"/>
                    <a:pt x="3201472" y="455234"/>
                    <a:pt x="3185531" y="442783"/>
                  </a:cubicBezTo>
                  <a:lnTo>
                    <a:pt x="3182162" y="440189"/>
                  </a:lnTo>
                  <a:lnTo>
                    <a:pt x="3180865" y="436169"/>
                  </a:lnTo>
                  <a:cubicBezTo>
                    <a:pt x="3169460" y="400373"/>
                    <a:pt x="3143928" y="378194"/>
                    <a:pt x="3114249" y="352515"/>
                  </a:cubicBezTo>
                  <a:cubicBezTo>
                    <a:pt x="3090920" y="332282"/>
                    <a:pt x="3064481" y="309326"/>
                    <a:pt x="3044652" y="274178"/>
                  </a:cubicBezTo>
                  <a:lnTo>
                    <a:pt x="3043097" y="269639"/>
                  </a:lnTo>
                  <a:cubicBezTo>
                    <a:pt x="3033765" y="210886"/>
                    <a:pt x="3079386" y="187152"/>
                    <a:pt x="3109583" y="171459"/>
                  </a:cubicBezTo>
                  <a:cubicBezTo>
                    <a:pt x="3130968" y="160305"/>
                    <a:pt x="3144706" y="152653"/>
                    <a:pt x="3148205" y="140591"/>
                  </a:cubicBezTo>
                  <a:cubicBezTo>
                    <a:pt x="3137967" y="115430"/>
                    <a:pt x="3118267" y="111928"/>
                    <a:pt x="3071998" y="109334"/>
                  </a:cubicBezTo>
                  <a:cubicBezTo>
                    <a:pt x="3031562" y="107129"/>
                    <a:pt x="2981664" y="104406"/>
                    <a:pt x="2949782" y="60568"/>
                  </a:cubicBezTo>
                  <a:cubicBezTo>
                    <a:pt x="2781038" y="62773"/>
                    <a:pt x="2607628" y="63811"/>
                    <a:pt x="2434218" y="63811"/>
                  </a:cubicBezTo>
                  <a:cubicBezTo>
                    <a:pt x="1671370" y="63811"/>
                    <a:pt x="884027" y="42411"/>
                    <a:pt x="94092" y="0"/>
                  </a:cubicBezTo>
                  <a:cubicBezTo>
                    <a:pt x="74911" y="249017"/>
                    <a:pt x="59488" y="508150"/>
                    <a:pt x="45750" y="737324"/>
                  </a:cubicBezTo>
                  <a:cubicBezTo>
                    <a:pt x="32012" y="967535"/>
                    <a:pt x="17885" y="1205268"/>
                    <a:pt x="0" y="1442223"/>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35">
              <a:extLst>
                <a:ext uri="{FF2B5EF4-FFF2-40B4-BE49-F238E27FC236}">
                  <a16:creationId xmlns:a16="http://schemas.microsoft.com/office/drawing/2014/main" id="{7580ACFC-D469-932C-D8A8-9496F5770F6D}"/>
                </a:ext>
              </a:extLst>
            </p:cNvPr>
            <p:cNvSpPr/>
            <p:nvPr/>
          </p:nvSpPr>
          <p:spPr>
            <a:xfrm>
              <a:off x="5816660" y="623318"/>
              <a:ext cx="3136411" cy="1464608"/>
            </a:xfrm>
            <a:custGeom>
              <a:avLst/>
              <a:gdLst>
                <a:gd name="connsiteX0" fmla="*/ 354985 w 3136411"/>
                <a:gd name="connsiteY0" fmla="*/ 1173829 h 1464608"/>
                <a:gd name="connsiteX1" fmla="*/ 349930 w 3136411"/>
                <a:gd name="connsiteY1" fmla="*/ 1176164 h 1464608"/>
                <a:gd name="connsiteX2" fmla="*/ 282536 w 3136411"/>
                <a:gd name="connsiteY2" fmla="*/ 1190041 h 1464608"/>
                <a:gd name="connsiteX3" fmla="*/ 182352 w 3136411"/>
                <a:gd name="connsiteY3" fmla="*/ 1175515 h 1464608"/>
                <a:gd name="connsiteX4" fmla="*/ 95388 w 3136411"/>
                <a:gd name="connsiteY4" fmla="*/ 1162286 h 1464608"/>
                <a:gd name="connsiteX5" fmla="*/ 14256 w 3136411"/>
                <a:gd name="connsiteY5" fmla="*/ 1211441 h 1464608"/>
                <a:gd name="connsiteX6" fmla="*/ 30198 w 3136411"/>
                <a:gd name="connsiteY6" fmla="*/ 1218445 h 1464608"/>
                <a:gd name="connsiteX7" fmla="*/ 84761 w 3136411"/>
                <a:gd name="connsiteY7" fmla="*/ 1277586 h 1464608"/>
                <a:gd name="connsiteX8" fmla="*/ 75300 w 3136411"/>
                <a:gd name="connsiteY8" fmla="*/ 1307417 h 1464608"/>
                <a:gd name="connsiteX9" fmla="*/ 74392 w 3136411"/>
                <a:gd name="connsiteY9" fmla="*/ 1308714 h 1464608"/>
                <a:gd name="connsiteX10" fmla="*/ 59099 w 3136411"/>
                <a:gd name="connsiteY10" fmla="*/ 1416102 h 1464608"/>
                <a:gd name="connsiteX11" fmla="*/ 0 w 3136411"/>
                <a:gd name="connsiteY11" fmla="*/ 1464608 h 1464608"/>
                <a:gd name="connsiteX12" fmla="*/ 511028 w 3136411"/>
                <a:gd name="connsiteY12" fmla="*/ 1434260 h 1464608"/>
                <a:gd name="connsiteX13" fmla="*/ 509084 w 3136411"/>
                <a:gd name="connsiteY13" fmla="*/ 1430109 h 1464608"/>
                <a:gd name="connsiteX14" fmla="*/ 498326 w 3136411"/>
                <a:gd name="connsiteY14" fmla="*/ 1375767 h 1464608"/>
                <a:gd name="connsiteX15" fmla="*/ 502344 w 3136411"/>
                <a:gd name="connsiteY15" fmla="*/ 1355404 h 1464608"/>
                <a:gd name="connsiteX16" fmla="*/ 526710 w 3136411"/>
                <a:gd name="connsiteY16" fmla="*/ 1355404 h 1464608"/>
                <a:gd name="connsiteX17" fmla="*/ 873270 w 3136411"/>
                <a:gd name="connsiteY17" fmla="*/ 1326482 h 1464608"/>
                <a:gd name="connsiteX18" fmla="*/ 1000670 w 3136411"/>
                <a:gd name="connsiteY18" fmla="*/ 1311437 h 1464608"/>
                <a:gd name="connsiteX19" fmla="*/ 1688349 w 3136411"/>
                <a:gd name="connsiteY19" fmla="*/ 1252036 h 1464608"/>
                <a:gd name="connsiteX20" fmla="*/ 1697291 w 3136411"/>
                <a:gd name="connsiteY20" fmla="*/ 1251388 h 1464608"/>
                <a:gd name="connsiteX21" fmla="*/ 2389116 w 3136411"/>
                <a:gd name="connsiteY21" fmla="*/ 1191209 h 1464608"/>
                <a:gd name="connsiteX22" fmla="*/ 2516516 w 3136411"/>
                <a:gd name="connsiteY22" fmla="*/ 1171624 h 1464608"/>
                <a:gd name="connsiteX23" fmla="*/ 2701331 w 3136411"/>
                <a:gd name="connsiteY23" fmla="*/ 1081615 h 1464608"/>
                <a:gd name="connsiteX24" fmla="*/ 2705867 w 3136411"/>
                <a:gd name="connsiteY24" fmla="*/ 1080448 h 1464608"/>
                <a:gd name="connsiteX25" fmla="*/ 2760301 w 3136411"/>
                <a:gd name="connsiteY25" fmla="*/ 1018194 h 1464608"/>
                <a:gd name="connsiteX26" fmla="*/ 2816420 w 3136411"/>
                <a:gd name="connsiteY26" fmla="*/ 942840 h 1464608"/>
                <a:gd name="connsiteX27" fmla="*/ 2817586 w 3136411"/>
                <a:gd name="connsiteY27" fmla="*/ 938949 h 1464608"/>
                <a:gd name="connsiteX28" fmla="*/ 2820826 w 3136411"/>
                <a:gd name="connsiteY28" fmla="*/ 936355 h 1464608"/>
                <a:gd name="connsiteX29" fmla="*/ 2880832 w 3136411"/>
                <a:gd name="connsiteY29" fmla="*/ 867876 h 1464608"/>
                <a:gd name="connsiteX30" fmla="*/ 2977128 w 3136411"/>
                <a:gd name="connsiteY30" fmla="*/ 771511 h 1464608"/>
                <a:gd name="connsiteX31" fmla="*/ 2982830 w 3136411"/>
                <a:gd name="connsiteY31" fmla="*/ 769436 h 1464608"/>
                <a:gd name="connsiteX32" fmla="*/ 3106473 w 3136411"/>
                <a:gd name="connsiteY32" fmla="*/ 679038 h 1464608"/>
                <a:gd name="connsiteX33" fmla="*/ 3136411 w 3136411"/>
                <a:gd name="connsiteY33" fmla="*/ 644668 h 1464608"/>
                <a:gd name="connsiteX34" fmla="*/ 2967537 w 3136411"/>
                <a:gd name="connsiteY34" fmla="*/ 501354 h 1464608"/>
                <a:gd name="connsiteX35" fmla="*/ 2826528 w 3136411"/>
                <a:gd name="connsiteY35" fmla="*/ 373992 h 1464608"/>
                <a:gd name="connsiteX36" fmla="*/ 2803977 w 3136411"/>
                <a:gd name="connsiteY36" fmla="*/ 361152 h 1464608"/>
                <a:gd name="connsiteX37" fmla="*/ 2817327 w 3136411"/>
                <a:gd name="connsiteY37" fmla="*/ 339622 h 1464608"/>
                <a:gd name="connsiteX38" fmla="*/ 2825492 w 3136411"/>
                <a:gd name="connsiteY38" fmla="*/ 249743 h 1464608"/>
                <a:gd name="connsiteX39" fmla="*/ 2823677 w 3136411"/>
                <a:gd name="connsiteY39" fmla="*/ 241183 h 1464608"/>
                <a:gd name="connsiteX40" fmla="*/ 2815383 w 3136411"/>
                <a:gd name="connsiteY40" fmla="*/ 239886 h 1464608"/>
                <a:gd name="connsiteX41" fmla="*/ 2811235 w 3136411"/>
                <a:gd name="connsiteY41" fmla="*/ 239238 h 1464608"/>
                <a:gd name="connsiteX42" fmla="*/ 2799442 w 3136411"/>
                <a:gd name="connsiteY42" fmla="*/ 228343 h 1464608"/>
                <a:gd name="connsiteX43" fmla="*/ 2646120 w 3136411"/>
                <a:gd name="connsiteY43" fmla="*/ 119528 h 1464608"/>
                <a:gd name="connsiteX44" fmla="*/ 2599981 w 3136411"/>
                <a:gd name="connsiteY44" fmla="*/ 143781 h 1464608"/>
                <a:gd name="connsiteX45" fmla="*/ 2489430 w 3136411"/>
                <a:gd name="connsiteY45" fmla="*/ 173481 h 1464608"/>
                <a:gd name="connsiteX46" fmla="*/ 2456380 w 3136411"/>
                <a:gd name="connsiteY46" fmla="*/ 171017 h 1464608"/>
                <a:gd name="connsiteX47" fmla="*/ 2353216 w 3136411"/>
                <a:gd name="connsiteY47" fmla="*/ 192676 h 1464608"/>
                <a:gd name="connsiteX48" fmla="*/ 2349846 w 3136411"/>
                <a:gd name="connsiteY48" fmla="*/ 195660 h 1464608"/>
                <a:gd name="connsiteX49" fmla="*/ 2345309 w 3136411"/>
                <a:gd name="connsiteY49" fmla="*/ 196049 h 1464608"/>
                <a:gd name="connsiteX50" fmla="*/ 2314983 w 3136411"/>
                <a:gd name="connsiteY50" fmla="*/ 197605 h 1464608"/>
                <a:gd name="connsiteX51" fmla="*/ 2267936 w 3136411"/>
                <a:gd name="connsiteY51" fmla="*/ 186321 h 1464608"/>
                <a:gd name="connsiteX52" fmla="*/ 2263011 w 3136411"/>
                <a:gd name="connsiteY52" fmla="*/ 183987 h 1464608"/>
                <a:gd name="connsiteX53" fmla="*/ 2261067 w 3136411"/>
                <a:gd name="connsiteY53" fmla="*/ 178929 h 1464608"/>
                <a:gd name="connsiteX54" fmla="*/ 2150775 w 3136411"/>
                <a:gd name="connsiteY54" fmla="*/ 158566 h 1464608"/>
                <a:gd name="connsiteX55" fmla="*/ 2136000 w 3136411"/>
                <a:gd name="connsiteY55" fmla="*/ 161420 h 1464608"/>
                <a:gd name="connsiteX56" fmla="*/ 2132889 w 3136411"/>
                <a:gd name="connsiteY56" fmla="*/ 160512 h 1464608"/>
                <a:gd name="connsiteX57" fmla="*/ 2021041 w 3136411"/>
                <a:gd name="connsiteY57" fmla="*/ 66482 h 1464608"/>
                <a:gd name="connsiteX58" fmla="*/ 1961294 w 3136411"/>
                <a:gd name="connsiteY58" fmla="*/ 1634 h 1464608"/>
                <a:gd name="connsiteX59" fmla="*/ 1884698 w 3136411"/>
                <a:gd name="connsiteY59" fmla="*/ 1634 h 1464608"/>
                <a:gd name="connsiteX60" fmla="*/ 1816915 w 3136411"/>
                <a:gd name="connsiteY60" fmla="*/ 1634 h 1464608"/>
                <a:gd name="connsiteX61" fmla="*/ 1826246 w 3136411"/>
                <a:gd name="connsiteY61" fmla="*/ 31075 h 1464608"/>
                <a:gd name="connsiteX62" fmla="*/ 1849316 w 3136411"/>
                <a:gd name="connsiteY62" fmla="*/ 74653 h 1464608"/>
                <a:gd name="connsiteX63" fmla="*/ 1868238 w 3136411"/>
                <a:gd name="connsiteY63" fmla="*/ 91384 h 1464608"/>
                <a:gd name="connsiteX64" fmla="*/ 1870053 w 3136411"/>
                <a:gd name="connsiteY64" fmla="*/ 94496 h 1464608"/>
                <a:gd name="connsiteX65" fmla="*/ 1866942 w 3136411"/>
                <a:gd name="connsiteY65" fmla="*/ 141446 h 1464608"/>
                <a:gd name="connsiteX66" fmla="*/ 1822229 w 3136411"/>
                <a:gd name="connsiteY66" fmla="*/ 174000 h 1464608"/>
                <a:gd name="connsiteX67" fmla="*/ 1742523 w 3136411"/>
                <a:gd name="connsiteY67" fmla="*/ 202144 h 1464608"/>
                <a:gd name="connsiteX68" fmla="*/ 1599440 w 3136411"/>
                <a:gd name="connsiteY68" fmla="*/ 234568 h 1464608"/>
                <a:gd name="connsiteX69" fmla="*/ 1608124 w 3136411"/>
                <a:gd name="connsiteY69" fmla="*/ 274385 h 1464608"/>
                <a:gd name="connsiteX70" fmla="*/ 1616548 w 3136411"/>
                <a:gd name="connsiteY70" fmla="*/ 300195 h 1464608"/>
                <a:gd name="connsiteX71" fmla="*/ 1616937 w 3136411"/>
                <a:gd name="connsiteY71" fmla="*/ 301881 h 1464608"/>
                <a:gd name="connsiteX72" fmla="*/ 1616937 w 3136411"/>
                <a:gd name="connsiteY72" fmla="*/ 303697 h 1464608"/>
                <a:gd name="connsiteX73" fmla="*/ 1547469 w 3136411"/>
                <a:gd name="connsiteY73" fmla="*/ 392150 h 1464608"/>
                <a:gd name="connsiteX74" fmla="*/ 1542415 w 3136411"/>
                <a:gd name="connsiteY74" fmla="*/ 395262 h 1464608"/>
                <a:gd name="connsiteX75" fmla="*/ 1535545 w 3136411"/>
                <a:gd name="connsiteY75" fmla="*/ 409140 h 1464608"/>
                <a:gd name="connsiteX76" fmla="*/ 1499645 w 3136411"/>
                <a:gd name="connsiteY76" fmla="*/ 455182 h 1464608"/>
                <a:gd name="connsiteX77" fmla="*/ 1493683 w 3136411"/>
                <a:gd name="connsiteY77" fmla="*/ 457646 h 1464608"/>
                <a:gd name="connsiteX78" fmla="*/ 1426160 w 3136411"/>
                <a:gd name="connsiteY78" fmla="*/ 540782 h 1464608"/>
                <a:gd name="connsiteX79" fmla="*/ 1367968 w 3136411"/>
                <a:gd name="connsiteY79" fmla="*/ 641166 h 1464608"/>
                <a:gd name="connsiteX80" fmla="*/ 1363950 w 3136411"/>
                <a:gd name="connsiteY80" fmla="*/ 644149 h 1464608"/>
                <a:gd name="connsiteX81" fmla="*/ 1359025 w 3136411"/>
                <a:gd name="connsiteY81" fmla="*/ 643890 h 1464608"/>
                <a:gd name="connsiteX82" fmla="*/ 1220349 w 3136411"/>
                <a:gd name="connsiteY82" fmla="*/ 577615 h 1464608"/>
                <a:gd name="connsiteX83" fmla="*/ 1170711 w 3136411"/>
                <a:gd name="connsiteY83" fmla="*/ 632347 h 1464608"/>
                <a:gd name="connsiteX84" fmla="*/ 1084784 w 3136411"/>
                <a:gd name="connsiteY84" fmla="*/ 709257 h 1464608"/>
                <a:gd name="connsiteX85" fmla="*/ 1078562 w 3136411"/>
                <a:gd name="connsiteY85" fmla="*/ 710684 h 1464608"/>
                <a:gd name="connsiteX86" fmla="*/ 1073508 w 3136411"/>
                <a:gd name="connsiteY86" fmla="*/ 706922 h 1464608"/>
                <a:gd name="connsiteX87" fmla="*/ 1023610 w 3136411"/>
                <a:gd name="connsiteY87" fmla="*/ 688506 h 1464608"/>
                <a:gd name="connsiteX88" fmla="*/ 915910 w 3136411"/>
                <a:gd name="connsiteY88" fmla="*/ 746610 h 1464608"/>
                <a:gd name="connsiteX89" fmla="*/ 889729 w 3136411"/>
                <a:gd name="connsiteY89" fmla="*/ 767750 h 1464608"/>
                <a:gd name="connsiteX90" fmla="*/ 863161 w 3136411"/>
                <a:gd name="connsiteY90" fmla="*/ 758542 h 1464608"/>
                <a:gd name="connsiteX91" fmla="*/ 742370 w 3136411"/>
                <a:gd name="connsiteY91" fmla="*/ 730398 h 1464608"/>
                <a:gd name="connsiteX92" fmla="*/ 722671 w 3136411"/>
                <a:gd name="connsiteY92" fmla="*/ 731046 h 1464608"/>
                <a:gd name="connsiteX93" fmla="*/ 701545 w 3136411"/>
                <a:gd name="connsiteY93" fmla="*/ 731954 h 1464608"/>
                <a:gd name="connsiteX94" fmla="*/ 674847 w 3136411"/>
                <a:gd name="connsiteY94" fmla="*/ 760617 h 1464608"/>
                <a:gd name="connsiteX95" fmla="*/ 670310 w 3136411"/>
                <a:gd name="connsiteY95" fmla="*/ 762822 h 1464608"/>
                <a:gd name="connsiteX96" fmla="*/ 665385 w 3136411"/>
                <a:gd name="connsiteY96" fmla="*/ 761654 h 1464608"/>
                <a:gd name="connsiteX97" fmla="*/ 551853 w 3136411"/>
                <a:gd name="connsiteY97" fmla="*/ 760487 h 1464608"/>
                <a:gd name="connsiteX98" fmla="*/ 551723 w 3136411"/>
                <a:gd name="connsiteY98" fmla="*/ 761395 h 1464608"/>
                <a:gd name="connsiteX99" fmla="*/ 531116 w 3136411"/>
                <a:gd name="connsiteY99" fmla="*/ 807956 h 1464608"/>
                <a:gd name="connsiteX100" fmla="*/ 526062 w 3136411"/>
                <a:gd name="connsiteY100" fmla="*/ 811587 h 1464608"/>
                <a:gd name="connsiteX101" fmla="*/ 501696 w 3136411"/>
                <a:gd name="connsiteY101" fmla="*/ 815738 h 1464608"/>
                <a:gd name="connsiteX102" fmla="*/ 499104 w 3136411"/>
                <a:gd name="connsiteY102" fmla="*/ 948158 h 1464608"/>
                <a:gd name="connsiteX103" fmla="*/ 509602 w 3136411"/>
                <a:gd name="connsiteY103" fmla="*/ 971114 h 1464608"/>
                <a:gd name="connsiteX104" fmla="*/ 485625 w 3136411"/>
                <a:gd name="connsiteY104" fmla="*/ 981230 h 1464608"/>
                <a:gd name="connsiteX105" fmla="*/ 422249 w 3136411"/>
                <a:gd name="connsiteY105" fmla="*/ 999388 h 1464608"/>
                <a:gd name="connsiteX106" fmla="*/ 324657 w 3136411"/>
                <a:gd name="connsiteY106" fmla="*/ 1053212 h 1464608"/>
                <a:gd name="connsiteX107" fmla="*/ 337359 w 3136411"/>
                <a:gd name="connsiteY107" fmla="*/ 1073704 h 1464608"/>
                <a:gd name="connsiteX108" fmla="*/ 356410 w 3136411"/>
                <a:gd name="connsiteY108" fmla="*/ 1168252 h 1464608"/>
                <a:gd name="connsiteX109" fmla="*/ 354466 w 3136411"/>
                <a:gd name="connsiteY109" fmla="*/ 1173440 h 146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136411" h="1464608">
                  <a:moveTo>
                    <a:pt x="354985" y="1173829"/>
                  </a:moveTo>
                  <a:lnTo>
                    <a:pt x="349930" y="1176164"/>
                  </a:lnTo>
                  <a:cubicBezTo>
                    <a:pt x="330360" y="1185502"/>
                    <a:pt x="308327" y="1190041"/>
                    <a:pt x="282536" y="1190041"/>
                  </a:cubicBezTo>
                  <a:cubicBezTo>
                    <a:pt x="249617" y="1190041"/>
                    <a:pt x="215401" y="1182649"/>
                    <a:pt x="182352" y="1175515"/>
                  </a:cubicBezTo>
                  <a:cubicBezTo>
                    <a:pt x="150859" y="1168771"/>
                    <a:pt x="121179" y="1162286"/>
                    <a:pt x="95388" y="1162286"/>
                  </a:cubicBezTo>
                  <a:cubicBezTo>
                    <a:pt x="56507" y="1162286"/>
                    <a:pt x="31753" y="1177072"/>
                    <a:pt x="14256" y="1211441"/>
                  </a:cubicBezTo>
                  <a:cubicBezTo>
                    <a:pt x="18792" y="1213905"/>
                    <a:pt x="24366" y="1216110"/>
                    <a:pt x="30198" y="1218445"/>
                  </a:cubicBezTo>
                  <a:cubicBezTo>
                    <a:pt x="49897" y="1226097"/>
                    <a:pt x="82687" y="1238807"/>
                    <a:pt x="84761" y="1277586"/>
                  </a:cubicBezTo>
                  <a:cubicBezTo>
                    <a:pt x="85279" y="1291205"/>
                    <a:pt x="79317" y="1301061"/>
                    <a:pt x="75300" y="1307417"/>
                  </a:cubicBezTo>
                  <a:cubicBezTo>
                    <a:pt x="75040" y="1307935"/>
                    <a:pt x="74652" y="1308324"/>
                    <a:pt x="74392" y="1308714"/>
                  </a:cubicBezTo>
                  <a:cubicBezTo>
                    <a:pt x="83205" y="1346196"/>
                    <a:pt x="77503" y="1386013"/>
                    <a:pt x="59099" y="1416102"/>
                  </a:cubicBezTo>
                  <a:cubicBezTo>
                    <a:pt x="45232" y="1438540"/>
                    <a:pt x="25143" y="1455141"/>
                    <a:pt x="0" y="1464608"/>
                  </a:cubicBezTo>
                  <a:cubicBezTo>
                    <a:pt x="176002" y="1458383"/>
                    <a:pt x="352652" y="1445673"/>
                    <a:pt x="511028" y="1434260"/>
                  </a:cubicBezTo>
                  <a:cubicBezTo>
                    <a:pt x="510380" y="1432833"/>
                    <a:pt x="509731" y="1431406"/>
                    <a:pt x="509084" y="1430109"/>
                  </a:cubicBezTo>
                  <a:cubicBezTo>
                    <a:pt x="502474" y="1415583"/>
                    <a:pt x="493920" y="1396907"/>
                    <a:pt x="498326" y="1375767"/>
                  </a:cubicBezTo>
                  <a:lnTo>
                    <a:pt x="502344" y="1355404"/>
                  </a:lnTo>
                  <a:lnTo>
                    <a:pt x="526710" y="1355404"/>
                  </a:lnTo>
                  <a:cubicBezTo>
                    <a:pt x="635836" y="1355404"/>
                    <a:pt x="751183" y="1341397"/>
                    <a:pt x="873270" y="1326482"/>
                  </a:cubicBezTo>
                  <a:cubicBezTo>
                    <a:pt x="914614" y="1321424"/>
                    <a:pt x="957253" y="1316236"/>
                    <a:pt x="1000670" y="1311437"/>
                  </a:cubicBezTo>
                  <a:cubicBezTo>
                    <a:pt x="1221126" y="1287054"/>
                    <a:pt x="1458690" y="1269286"/>
                    <a:pt x="1688349" y="1252036"/>
                  </a:cubicBezTo>
                  <a:lnTo>
                    <a:pt x="1697291" y="1251388"/>
                  </a:lnTo>
                  <a:cubicBezTo>
                    <a:pt x="1942631" y="1233101"/>
                    <a:pt x="2174363" y="1215851"/>
                    <a:pt x="2389116" y="1191209"/>
                  </a:cubicBezTo>
                  <a:cubicBezTo>
                    <a:pt x="2434866" y="1185891"/>
                    <a:pt x="2481005" y="1178758"/>
                    <a:pt x="2516516" y="1171624"/>
                  </a:cubicBezTo>
                  <a:cubicBezTo>
                    <a:pt x="2561878" y="1118579"/>
                    <a:pt x="2635882" y="1098994"/>
                    <a:pt x="2701331" y="1081615"/>
                  </a:cubicBezTo>
                  <a:lnTo>
                    <a:pt x="2705867" y="1080448"/>
                  </a:lnTo>
                  <a:cubicBezTo>
                    <a:pt x="2719735" y="1055416"/>
                    <a:pt x="2740342" y="1036481"/>
                    <a:pt x="2760301" y="1018194"/>
                  </a:cubicBezTo>
                  <a:cubicBezTo>
                    <a:pt x="2785185" y="995497"/>
                    <a:pt x="2806440" y="976172"/>
                    <a:pt x="2816420" y="942840"/>
                  </a:cubicBezTo>
                  <a:lnTo>
                    <a:pt x="2817586" y="938949"/>
                  </a:lnTo>
                  <a:lnTo>
                    <a:pt x="2820826" y="936355"/>
                  </a:lnTo>
                  <a:cubicBezTo>
                    <a:pt x="2844025" y="917031"/>
                    <a:pt x="2861911" y="893166"/>
                    <a:pt x="2880832" y="867876"/>
                  </a:cubicBezTo>
                  <a:cubicBezTo>
                    <a:pt x="2904550" y="836230"/>
                    <a:pt x="2931378" y="800304"/>
                    <a:pt x="2977128" y="771511"/>
                  </a:cubicBezTo>
                  <a:lnTo>
                    <a:pt x="2982830" y="769436"/>
                  </a:lnTo>
                  <a:cubicBezTo>
                    <a:pt x="3035579" y="763081"/>
                    <a:pt x="3068499" y="724172"/>
                    <a:pt x="3106473" y="679038"/>
                  </a:cubicBezTo>
                  <a:cubicBezTo>
                    <a:pt x="3115674" y="668014"/>
                    <a:pt x="3125784" y="656211"/>
                    <a:pt x="3136411" y="644668"/>
                  </a:cubicBezTo>
                  <a:cubicBezTo>
                    <a:pt x="3066166" y="611985"/>
                    <a:pt x="3016139" y="555826"/>
                    <a:pt x="2967537" y="501354"/>
                  </a:cubicBezTo>
                  <a:cubicBezTo>
                    <a:pt x="2925286" y="453885"/>
                    <a:pt x="2881869" y="405249"/>
                    <a:pt x="2826528" y="373992"/>
                  </a:cubicBezTo>
                  <a:lnTo>
                    <a:pt x="2803977" y="361152"/>
                  </a:lnTo>
                  <a:lnTo>
                    <a:pt x="2817327" y="339622"/>
                  </a:lnTo>
                  <a:cubicBezTo>
                    <a:pt x="2833008" y="314332"/>
                    <a:pt x="2829510" y="284372"/>
                    <a:pt x="2825492" y="249743"/>
                  </a:cubicBezTo>
                  <a:cubicBezTo>
                    <a:pt x="2824973" y="245982"/>
                    <a:pt x="2824714" y="243518"/>
                    <a:pt x="2823677" y="241183"/>
                  </a:cubicBezTo>
                  <a:cubicBezTo>
                    <a:pt x="2821603" y="240924"/>
                    <a:pt x="2818882" y="240534"/>
                    <a:pt x="2815383" y="239886"/>
                  </a:cubicBezTo>
                  <a:lnTo>
                    <a:pt x="2811235" y="239238"/>
                  </a:lnTo>
                  <a:lnTo>
                    <a:pt x="2799442" y="228343"/>
                  </a:lnTo>
                  <a:cubicBezTo>
                    <a:pt x="2753173" y="185673"/>
                    <a:pt x="2705349" y="141576"/>
                    <a:pt x="2646120" y="119528"/>
                  </a:cubicBezTo>
                  <a:cubicBezTo>
                    <a:pt x="2626939" y="128347"/>
                    <a:pt x="2612682" y="136518"/>
                    <a:pt x="2599981" y="143781"/>
                  </a:cubicBezTo>
                  <a:cubicBezTo>
                    <a:pt x="2569265" y="161679"/>
                    <a:pt x="2544252" y="176075"/>
                    <a:pt x="2489430" y="173481"/>
                  </a:cubicBezTo>
                  <a:cubicBezTo>
                    <a:pt x="2478024" y="172963"/>
                    <a:pt x="2467008" y="171925"/>
                    <a:pt x="2456380" y="171017"/>
                  </a:cubicBezTo>
                  <a:cubicBezTo>
                    <a:pt x="2413481" y="167126"/>
                    <a:pt x="2387820" y="161420"/>
                    <a:pt x="2353216" y="192676"/>
                  </a:cubicBezTo>
                  <a:lnTo>
                    <a:pt x="2349846" y="195660"/>
                  </a:lnTo>
                  <a:lnTo>
                    <a:pt x="2345309" y="196049"/>
                  </a:lnTo>
                  <a:cubicBezTo>
                    <a:pt x="2334293" y="197086"/>
                    <a:pt x="2324314" y="197605"/>
                    <a:pt x="2314983" y="197605"/>
                  </a:cubicBezTo>
                  <a:cubicBezTo>
                    <a:pt x="2302800" y="197605"/>
                    <a:pt x="2289969" y="196697"/>
                    <a:pt x="2267936" y="186321"/>
                  </a:cubicBezTo>
                  <a:lnTo>
                    <a:pt x="2263011" y="183987"/>
                  </a:lnTo>
                  <a:lnTo>
                    <a:pt x="2261067" y="178929"/>
                  </a:lnTo>
                  <a:cubicBezTo>
                    <a:pt x="2247329" y="144170"/>
                    <a:pt x="2219205" y="145208"/>
                    <a:pt x="2150775" y="158566"/>
                  </a:cubicBezTo>
                  <a:lnTo>
                    <a:pt x="2136000" y="161420"/>
                  </a:lnTo>
                  <a:lnTo>
                    <a:pt x="2132889" y="160512"/>
                  </a:lnTo>
                  <a:cubicBezTo>
                    <a:pt x="2075993" y="144040"/>
                    <a:pt x="2046832" y="102797"/>
                    <a:pt x="2021041" y="66482"/>
                  </a:cubicBezTo>
                  <a:cubicBezTo>
                    <a:pt x="2002638" y="40543"/>
                    <a:pt x="1985789" y="16808"/>
                    <a:pt x="1961294" y="1634"/>
                  </a:cubicBezTo>
                  <a:cubicBezTo>
                    <a:pt x="1938613" y="4487"/>
                    <a:pt x="1910748" y="3450"/>
                    <a:pt x="1884698" y="1634"/>
                  </a:cubicBezTo>
                  <a:cubicBezTo>
                    <a:pt x="1860332" y="77"/>
                    <a:pt x="1836356" y="-1090"/>
                    <a:pt x="1816915" y="1634"/>
                  </a:cubicBezTo>
                  <a:cubicBezTo>
                    <a:pt x="1811861" y="6303"/>
                    <a:pt x="1812768" y="9934"/>
                    <a:pt x="1826246" y="31075"/>
                  </a:cubicBezTo>
                  <a:cubicBezTo>
                    <a:pt x="1833764" y="42748"/>
                    <a:pt x="1842966" y="57014"/>
                    <a:pt x="1849316" y="74653"/>
                  </a:cubicBezTo>
                  <a:cubicBezTo>
                    <a:pt x="1854759" y="77895"/>
                    <a:pt x="1861369" y="82694"/>
                    <a:pt x="1868238" y="91384"/>
                  </a:cubicBezTo>
                  <a:lnTo>
                    <a:pt x="1870053" y="94496"/>
                  </a:lnTo>
                  <a:cubicBezTo>
                    <a:pt x="1876533" y="109671"/>
                    <a:pt x="1875496" y="126402"/>
                    <a:pt x="1866942" y="141446"/>
                  </a:cubicBezTo>
                  <a:cubicBezTo>
                    <a:pt x="1857740" y="157658"/>
                    <a:pt x="1841151" y="169850"/>
                    <a:pt x="1822229" y="174000"/>
                  </a:cubicBezTo>
                  <a:cubicBezTo>
                    <a:pt x="1793845" y="179058"/>
                    <a:pt x="1767795" y="190861"/>
                    <a:pt x="1742523" y="202144"/>
                  </a:cubicBezTo>
                  <a:cubicBezTo>
                    <a:pt x="1699753" y="221339"/>
                    <a:pt x="1653485" y="241053"/>
                    <a:pt x="1599440" y="234568"/>
                  </a:cubicBezTo>
                  <a:cubicBezTo>
                    <a:pt x="1596459" y="240664"/>
                    <a:pt x="1598922" y="251429"/>
                    <a:pt x="1608124" y="274385"/>
                  </a:cubicBezTo>
                  <a:cubicBezTo>
                    <a:pt x="1611493" y="283075"/>
                    <a:pt x="1614215" y="290208"/>
                    <a:pt x="1616548" y="300195"/>
                  </a:cubicBezTo>
                  <a:lnTo>
                    <a:pt x="1616937" y="301881"/>
                  </a:lnTo>
                  <a:lnTo>
                    <a:pt x="1616937" y="303697"/>
                  </a:lnTo>
                  <a:cubicBezTo>
                    <a:pt x="1615640" y="350387"/>
                    <a:pt x="1577796" y="373603"/>
                    <a:pt x="1547469" y="392150"/>
                  </a:cubicBezTo>
                  <a:lnTo>
                    <a:pt x="1542415" y="395262"/>
                  </a:lnTo>
                  <a:cubicBezTo>
                    <a:pt x="1539952" y="399542"/>
                    <a:pt x="1537748" y="404341"/>
                    <a:pt x="1535545" y="409140"/>
                  </a:cubicBezTo>
                  <a:cubicBezTo>
                    <a:pt x="1529065" y="423277"/>
                    <a:pt x="1521807" y="439100"/>
                    <a:pt x="1499645" y="455182"/>
                  </a:cubicBezTo>
                  <a:lnTo>
                    <a:pt x="1493683" y="457646"/>
                  </a:lnTo>
                  <a:cubicBezTo>
                    <a:pt x="1445730" y="464779"/>
                    <a:pt x="1437565" y="496685"/>
                    <a:pt x="1426160" y="540782"/>
                  </a:cubicBezTo>
                  <a:cubicBezTo>
                    <a:pt x="1417606" y="573854"/>
                    <a:pt x="1407886" y="611207"/>
                    <a:pt x="1367968" y="641166"/>
                  </a:cubicBezTo>
                  <a:lnTo>
                    <a:pt x="1363950" y="644149"/>
                  </a:lnTo>
                  <a:lnTo>
                    <a:pt x="1359025" y="643890"/>
                  </a:lnTo>
                  <a:cubicBezTo>
                    <a:pt x="1311331" y="641426"/>
                    <a:pt x="1264674" y="619118"/>
                    <a:pt x="1220349" y="577615"/>
                  </a:cubicBezTo>
                  <a:cubicBezTo>
                    <a:pt x="1196632" y="582933"/>
                    <a:pt x="1186134" y="601479"/>
                    <a:pt x="1170711" y="632347"/>
                  </a:cubicBezTo>
                  <a:cubicBezTo>
                    <a:pt x="1155547" y="662566"/>
                    <a:pt x="1138310" y="696676"/>
                    <a:pt x="1084784" y="709257"/>
                  </a:cubicBezTo>
                  <a:lnTo>
                    <a:pt x="1078562" y="710684"/>
                  </a:lnTo>
                  <a:lnTo>
                    <a:pt x="1073508" y="706922"/>
                  </a:lnTo>
                  <a:cubicBezTo>
                    <a:pt x="1056659" y="694472"/>
                    <a:pt x="1040330" y="688506"/>
                    <a:pt x="1023610" y="688506"/>
                  </a:cubicBezTo>
                  <a:cubicBezTo>
                    <a:pt x="986803" y="688506"/>
                    <a:pt x="950773" y="718076"/>
                    <a:pt x="915910" y="746610"/>
                  </a:cubicBezTo>
                  <a:lnTo>
                    <a:pt x="889729" y="767750"/>
                  </a:lnTo>
                  <a:lnTo>
                    <a:pt x="863161" y="758542"/>
                  </a:lnTo>
                  <a:cubicBezTo>
                    <a:pt x="821559" y="744016"/>
                    <a:pt x="782288" y="730398"/>
                    <a:pt x="742370" y="730398"/>
                  </a:cubicBezTo>
                  <a:cubicBezTo>
                    <a:pt x="736279" y="730398"/>
                    <a:pt x="730187" y="730657"/>
                    <a:pt x="722671" y="731046"/>
                  </a:cubicBezTo>
                  <a:cubicBezTo>
                    <a:pt x="716709" y="731305"/>
                    <a:pt x="709840" y="731695"/>
                    <a:pt x="701545" y="731954"/>
                  </a:cubicBezTo>
                  <a:cubicBezTo>
                    <a:pt x="699341" y="741292"/>
                    <a:pt x="692473" y="751797"/>
                    <a:pt x="674847" y="760617"/>
                  </a:cubicBezTo>
                  <a:lnTo>
                    <a:pt x="670310" y="762822"/>
                  </a:lnTo>
                  <a:lnTo>
                    <a:pt x="665385" y="761654"/>
                  </a:lnTo>
                  <a:cubicBezTo>
                    <a:pt x="633374" y="753873"/>
                    <a:pt x="592289" y="753484"/>
                    <a:pt x="551853" y="760487"/>
                  </a:cubicBezTo>
                  <a:cubicBezTo>
                    <a:pt x="551853" y="760746"/>
                    <a:pt x="551853" y="761006"/>
                    <a:pt x="551723" y="761395"/>
                  </a:cubicBezTo>
                  <a:cubicBezTo>
                    <a:pt x="549520" y="773975"/>
                    <a:pt x="546798" y="789798"/>
                    <a:pt x="531116" y="807956"/>
                  </a:cubicBezTo>
                  <a:lnTo>
                    <a:pt x="526062" y="811587"/>
                  </a:lnTo>
                  <a:cubicBezTo>
                    <a:pt x="519193" y="814441"/>
                    <a:pt x="512712" y="815349"/>
                    <a:pt x="501696" y="815738"/>
                  </a:cubicBezTo>
                  <a:cubicBezTo>
                    <a:pt x="486273" y="861650"/>
                    <a:pt x="477590" y="901467"/>
                    <a:pt x="499104" y="948158"/>
                  </a:cubicBezTo>
                  <a:lnTo>
                    <a:pt x="509602" y="971114"/>
                  </a:lnTo>
                  <a:lnTo>
                    <a:pt x="485625" y="981230"/>
                  </a:lnTo>
                  <a:cubicBezTo>
                    <a:pt x="466574" y="989142"/>
                    <a:pt x="445059" y="994070"/>
                    <a:pt x="422249" y="999388"/>
                  </a:cubicBezTo>
                  <a:cubicBezTo>
                    <a:pt x="365742" y="1012357"/>
                    <a:pt x="330490" y="1022603"/>
                    <a:pt x="324657" y="1053212"/>
                  </a:cubicBezTo>
                  <a:cubicBezTo>
                    <a:pt x="328027" y="1059696"/>
                    <a:pt x="332563" y="1066570"/>
                    <a:pt x="337359" y="1073704"/>
                  </a:cubicBezTo>
                  <a:cubicBezTo>
                    <a:pt x="352393" y="1096141"/>
                    <a:pt x="372222" y="1125712"/>
                    <a:pt x="356410" y="1168252"/>
                  </a:cubicBezTo>
                  <a:lnTo>
                    <a:pt x="354466" y="1173440"/>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16A70AB5-1A14-0FEE-8B70-7D76CD982A54}"/>
                </a:ext>
              </a:extLst>
            </p:cNvPr>
            <p:cNvSpPr/>
            <p:nvPr/>
          </p:nvSpPr>
          <p:spPr>
            <a:xfrm>
              <a:off x="6505504" y="1342043"/>
              <a:ext cx="2462" cy="9727"/>
            </a:xfrm>
            <a:custGeom>
              <a:avLst/>
              <a:gdLst>
                <a:gd name="connsiteX0" fmla="*/ 0 w 2462"/>
                <a:gd name="connsiteY0" fmla="*/ 9598 h 9727"/>
                <a:gd name="connsiteX1" fmla="*/ 649 w 2462"/>
                <a:gd name="connsiteY1" fmla="*/ 9727 h 9727"/>
                <a:gd name="connsiteX2" fmla="*/ 2463 w 2462"/>
                <a:gd name="connsiteY2" fmla="*/ 1297 h 9727"/>
                <a:gd name="connsiteX3" fmla="*/ 1556 w 2462"/>
                <a:gd name="connsiteY3" fmla="*/ 0 h 9727"/>
                <a:gd name="connsiteX4" fmla="*/ 259 w 2462"/>
                <a:gd name="connsiteY4" fmla="*/ 2205 h 9727"/>
                <a:gd name="connsiteX5" fmla="*/ 0 w 2462"/>
                <a:gd name="connsiteY5" fmla="*/ 9468 h 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2" h="9727">
                  <a:moveTo>
                    <a:pt x="0" y="9598"/>
                  </a:moveTo>
                  <a:cubicBezTo>
                    <a:pt x="0" y="9598"/>
                    <a:pt x="389" y="9727"/>
                    <a:pt x="649" y="9727"/>
                  </a:cubicBezTo>
                  <a:lnTo>
                    <a:pt x="2463" y="1297"/>
                  </a:lnTo>
                  <a:lnTo>
                    <a:pt x="1556" y="0"/>
                  </a:lnTo>
                  <a:lnTo>
                    <a:pt x="259" y="2205"/>
                  </a:lnTo>
                  <a:cubicBezTo>
                    <a:pt x="519" y="4410"/>
                    <a:pt x="519" y="6874"/>
                    <a:pt x="0" y="9468"/>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D035C434-0FCD-5992-931A-CB20A574A475}"/>
                </a:ext>
              </a:extLst>
            </p:cNvPr>
            <p:cNvSpPr/>
            <p:nvPr/>
          </p:nvSpPr>
          <p:spPr>
            <a:xfrm>
              <a:off x="2920923" y="142222"/>
              <a:ext cx="2928397" cy="2236872"/>
            </a:xfrm>
            <a:custGeom>
              <a:avLst/>
              <a:gdLst>
                <a:gd name="connsiteX0" fmla="*/ 494179 w 2928397"/>
                <a:gd name="connsiteY0" fmla="*/ 1975146 h 2236872"/>
                <a:gd name="connsiteX1" fmla="*/ 498845 w 2928397"/>
                <a:gd name="connsiteY1" fmla="*/ 2065803 h 2236872"/>
                <a:gd name="connsiteX2" fmla="*/ 1767407 w 2928397"/>
                <a:gd name="connsiteY2" fmla="*/ 2013925 h 2236872"/>
                <a:gd name="connsiteX3" fmla="*/ 1774405 w 2928397"/>
                <a:gd name="connsiteY3" fmla="*/ 2013536 h 2236872"/>
                <a:gd name="connsiteX4" fmla="*/ 2500575 w 2928397"/>
                <a:gd name="connsiteY4" fmla="*/ 1983576 h 2236872"/>
                <a:gd name="connsiteX5" fmla="*/ 2506666 w 2928397"/>
                <a:gd name="connsiteY5" fmla="*/ 1983576 h 2236872"/>
                <a:gd name="connsiteX6" fmla="*/ 2510814 w 2928397"/>
                <a:gd name="connsiteY6" fmla="*/ 1987856 h 2236872"/>
                <a:gd name="connsiteX7" fmla="*/ 2494613 w 2928397"/>
                <a:gd name="connsiteY7" fmla="*/ 2179288 h 2236872"/>
                <a:gd name="connsiteX8" fmla="*/ 2458713 w 2928397"/>
                <a:gd name="connsiteY8" fmla="*/ 2236873 h 2236872"/>
                <a:gd name="connsiteX9" fmla="*/ 2601666 w 2928397"/>
                <a:gd name="connsiteY9" fmla="*/ 2227924 h 2236872"/>
                <a:gd name="connsiteX10" fmla="*/ 2699647 w 2928397"/>
                <a:gd name="connsiteY10" fmla="*/ 2221180 h 2236872"/>
                <a:gd name="connsiteX11" fmla="*/ 2715329 w 2928397"/>
                <a:gd name="connsiteY11" fmla="*/ 2192387 h 2236872"/>
                <a:gd name="connsiteX12" fmla="*/ 2727900 w 2928397"/>
                <a:gd name="connsiteY12" fmla="*/ 2169301 h 2236872"/>
                <a:gd name="connsiteX13" fmla="*/ 2726345 w 2928397"/>
                <a:gd name="connsiteY13" fmla="*/ 2167874 h 2236872"/>
                <a:gd name="connsiteX14" fmla="*/ 2705608 w 2928397"/>
                <a:gd name="connsiteY14" fmla="*/ 2140119 h 2236872"/>
                <a:gd name="connsiteX15" fmla="*/ 2702498 w 2928397"/>
                <a:gd name="connsiteY15" fmla="*/ 2133764 h 2236872"/>
                <a:gd name="connsiteX16" fmla="*/ 2711829 w 2928397"/>
                <a:gd name="connsiteY16" fmla="*/ 2116255 h 2236872"/>
                <a:gd name="connsiteX17" fmla="*/ 2732177 w 2928397"/>
                <a:gd name="connsiteY17" fmla="*/ 1968661 h 2236872"/>
                <a:gd name="connsiteX18" fmla="*/ 2721420 w 2928397"/>
                <a:gd name="connsiteY18" fmla="*/ 1951671 h 2236872"/>
                <a:gd name="connsiteX19" fmla="*/ 2736324 w 2928397"/>
                <a:gd name="connsiteY19" fmla="*/ 1937793 h 2236872"/>
                <a:gd name="connsiteX20" fmla="*/ 2788814 w 2928397"/>
                <a:gd name="connsiteY20" fmla="*/ 1926120 h 2236872"/>
                <a:gd name="connsiteX21" fmla="*/ 2794906 w 2928397"/>
                <a:gd name="connsiteY21" fmla="*/ 1928325 h 2236872"/>
                <a:gd name="connsiteX22" fmla="*/ 2806829 w 2928397"/>
                <a:gd name="connsiteY22" fmla="*/ 1939479 h 2236872"/>
                <a:gd name="connsiteX23" fmla="*/ 2839360 w 2928397"/>
                <a:gd name="connsiteY23" fmla="*/ 1905499 h 2236872"/>
                <a:gd name="connsiteX24" fmla="*/ 2879666 w 2928397"/>
                <a:gd name="connsiteY24" fmla="*/ 1902256 h 2236872"/>
                <a:gd name="connsiteX25" fmla="*/ 2917252 w 2928397"/>
                <a:gd name="connsiteY25" fmla="*/ 1790717 h 2236872"/>
                <a:gd name="connsiteX26" fmla="*/ 2916474 w 2928397"/>
                <a:gd name="connsiteY26" fmla="*/ 1787864 h 2236872"/>
                <a:gd name="connsiteX27" fmla="*/ 2916992 w 2928397"/>
                <a:gd name="connsiteY27" fmla="*/ 1784881 h 2236872"/>
                <a:gd name="connsiteX28" fmla="*/ 2925935 w 2928397"/>
                <a:gd name="connsiteY28" fmla="*/ 1763611 h 2236872"/>
                <a:gd name="connsiteX29" fmla="*/ 2928397 w 2928397"/>
                <a:gd name="connsiteY29" fmla="*/ 1759201 h 2236872"/>
                <a:gd name="connsiteX30" fmla="*/ 2906105 w 2928397"/>
                <a:gd name="connsiteY30" fmla="*/ 1746361 h 2236872"/>
                <a:gd name="connsiteX31" fmla="*/ 2860096 w 2928397"/>
                <a:gd name="connsiteY31" fmla="*/ 1718217 h 2236872"/>
                <a:gd name="connsiteX32" fmla="*/ 2856338 w 2928397"/>
                <a:gd name="connsiteY32" fmla="*/ 1717569 h 2236872"/>
                <a:gd name="connsiteX33" fmla="*/ 2732825 w 2928397"/>
                <a:gd name="connsiteY33" fmla="*/ 1535216 h 2236872"/>
                <a:gd name="connsiteX34" fmla="*/ 2697962 w 2928397"/>
                <a:gd name="connsiteY34" fmla="*/ 1398386 h 2236872"/>
                <a:gd name="connsiteX35" fmla="*/ 2600370 w 2928397"/>
                <a:gd name="connsiteY35" fmla="*/ 1334835 h 2236872"/>
                <a:gd name="connsiteX36" fmla="*/ 2521182 w 2928397"/>
                <a:gd name="connsiteY36" fmla="*/ 1280492 h 2236872"/>
                <a:gd name="connsiteX37" fmla="*/ 2332350 w 2928397"/>
                <a:gd name="connsiteY37" fmla="*/ 1134843 h 2236872"/>
                <a:gd name="connsiteX38" fmla="*/ 2360992 w 2928397"/>
                <a:gd name="connsiteY38" fmla="*/ 932906 h 2236872"/>
                <a:gd name="connsiteX39" fmla="*/ 2381210 w 2928397"/>
                <a:gd name="connsiteY39" fmla="*/ 909950 h 2236872"/>
                <a:gd name="connsiteX40" fmla="*/ 2386654 w 2928397"/>
                <a:gd name="connsiteY40" fmla="*/ 862221 h 2236872"/>
                <a:gd name="connsiteX41" fmla="*/ 2391189 w 2928397"/>
                <a:gd name="connsiteY41" fmla="*/ 837838 h 2236872"/>
                <a:gd name="connsiteX42" fmla="*/ 2301634 w 2928397"/>
                <a:gd name="connsiteY42" fmla="*/ 810602 h 2236872"/>
                <a:gd name="connsiteX43" fmla="*/ 2213503 w 2928397"/>
                <a:gd name="connsiteY43" fmla="*/ 844453 h 2236872"/>
                <a:gd name="connsiteX44" fmla="*/ 2209226 w 2928397"/>
                <a:gd name="connsiteY44" fmla="*/ 847825 h 2236872"/>
                <a:gd name="connsiteX45" fmla="*/ 2203783 w 2928397"/>
                <a:gd name="connsiteY45" fmla="*/ 847306 h 2236872"/>
                <a:gd name="connsiteX46" fmla="*/ 2163735 w 2928397"/>
                <a:gd name="connsiteY46" fmla="*/ 829278 h 2236872"/>
                <a:gd name="connsiteX47" fmla="*/ 2159976 w 2928397"/>
                <a:gd name="connsiteY47" fmla="*/ 825258 h 2236872"/>
                <a:gd name="connsiteX48" fmla="*/ 2142091 w 2928397"/>
                <a:gd name="connsiteY48" fmla="*/ 746921 h 2236872"/>
                <a:gd name="connsiteX49" fmla="*/ 2129520 w 2928397"/>
                <a:gd name="connsiteY49" fmla="*/ 682592 h 2236872"/>
                <a:gd name="connsiteX50" fmla="*/ 2050073 w 2928397"/>
                <a:gd name="connsiteY50" fmla="*/ 613075 h 2236872"/>
                <a:gd name="connsiteX51" fmla="*/ 1992269 w 2928397"/>
                <a:gd name="connsiteY51" fmla="*/ 571572 h 2236872"/>
                <a:gd name="connsiteX52" fmla="*/ 1756649 w 2928397"/>
                <a:gd name="connsiteY52" fmla="*/ 272103 h 2236872"/>
                <a:gd name="connsiteX53" fmla="*/ 1754835 w 2928397"/>
                <a:gd name="connsiteY53" fmla="*/ 266396 h 2236872"/>
                <a:gd name="connsiteX54" fmla="*/ 1763259 w 2928397"/>
                <a:gd name="connsiteY54" fmla="*/ 86767 h 2236872"/>
                <a:gd name="connsiteX55" fmla="*/ 1677721 w 2928397"/>
                <a:gd name="connsiteY55" fmla="*/ 29441 h 2236872"/>
                <a:gd name="connsiteX56" fmla="*/ 1645838 w 2928397"/>
                <a:gd name="connsiteY56" fmla="*/ 0 h 2236872"/>
                <a:gd name="connsiteX57" fmla="*/ 464241 w 2928397"/>
                <a:gd name="connsiteY57" fmla="*/ 38131 h 2236872"/>
                <a:gd name="connsiteX58" fmla="*/ 0 w 2928397"/>
                <a:gd name="connsiteY58" fmla="*/ 55769 h 2236872"/>
                <a:gd name="connsiteX59" fmla="*/ 8035 w 2928397"/>
                <a:gd name="connsiteY59" fmla="*/ 77558 h 2236872"/>
                <a:gd name="connsiteX60" fmla="*/ 23847 w 2928397"/>
                <a:gd name="connsiteY60" fmla="*/ 130993 h 2236872"/>
                <a:gd name="connsiteX61" fmla="*/ 114829 w 2928397"/>
                <a:gd name="connsiteY61" fmla="*/ 246423 h 2236872"/>
                <a:gd name="connsiteX62" fmla="*/ 146064 w 2928397"/>
                <a:gd name="connsiteY62" fmla="*/ 308029 h 2236872"/>
                <a:gd name="connsiteX63" fmla="*/ 234712 w 2928397"/>
                <a:gd name="connsiteY63" fmla="*/ 345511 h 2236872"/>
                <a:gd name="connsiteX64" fmla="*/ 360299 w 2928397"/>
                <a:gd name="connsiteY64" fmla="*/ 421383 h 2236872"/>
                <a:gd name="connsiteX65" fmla="*/ 361076 w 2928397"/>
                <a:gd name="connsiteY65" fmla="*/ 423977 h 2236872"/>
                <a:gd name="connsiteX66" fmla="*/ 360817 w 2928397"/>
                <a:gd name="connsiteY66" fmla="*/ 426701 h 2236872"/>
                <a:gd name="connsiteX67" fmla="*/ 294330 w 2928397"/>
                <a:gd name="connsiteY67" fmla="*/ 501665 h 2236872"/>
                <a:gd name="connsiteX68" fmla="*/ 253894 w 2928397"/>
                <a:gd name="connsiteY68" fmla="*/ 543946 h 2236872"/>
                <a:gd name="connsiteX69" fmla="*/ 309105 w 2928397"/>
                <a:gd name="connsiteY69" fmla="*/ 601661 h 2236872"/>
                <a:gd name="connsiteX70" fmla="*/ 386608 w 2928397"/>
                <a:gd name="connsiteY70" fmla="*/ 696599 h 2236872"/>
                <a:gd name="connsiteX71" fmla="*/ 394643 w 2928397"/>
                <a:gd name="connsiteY71" fmla="*/ 699063 h 2236872"/>
                <a:gd name="connsiteX72" fmla="*/ 424063 w 2928397"/>
                <a:gd name="connsiteY72" fmla="*/ 711514 h 2236872"/>
                <a:gd name="connsiteX73" fmla="*/ 427563 w 2928397"/>
                <a:gd name="connsiteY73" fmla="*/ 714367 h 2236872"/>
                <a:gd name="connsiteX74" fmla="*/ 480182 w 2928397"/>
                <a:gd name="connsiteY74" fmla="*/ 899314 h 2236872"/>
                <a:gd name="connsiteX75" fmla="*/ 480701 w 2928397"/>
                <a:gd name="connsiteY75" fmla="*/ 943282 h 2236872"/>
                <a:gd name="connsiteX76" fmla="*/ 483552 w 2928397"/>
                <a:gd name="connsiteY76" fmla="*/ 1844931 h 2236872"/>
                <a:gd name="connsiteX77" fmla="*/ 494309 w 2928397"/>
                <a:gd name="connsiteY77" fmla="*/ 1975535 h 22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28397" h="2236872">
                  <a:moveTo>
                    <a:pt x="494179" y="1975146"/>
                  </a:moveTo>
                  <a:cubicBezTo>
                    <a:pt x="494698" y="2003549"/>
                    <a:pt x="495475" y="2035325"/>
                    <a:pt x="498845" y="2065803"/>
                  </a:cubicBezTo>
                  <a:cubicBezTo>
                    <a:pt x="924723" y="2056595"/>
                    <a:pt x="1353064" y="2034936"/>
                    <a:pt x="1767407" y="2013925"/>
                  </a:cubicBezTo>
                  <a:lnTo>
                    <a:pt x="1774405" y="2013536"/>
                  </a:lnTo>
                  <a:cubicBezTo>
                    <a:pt x="2009118" y="2001733"/>
                    <a:pt x="2251736" y="1989412"/>
                    <a:pt x="2500575" y="1983576"/>
                  </a:cubicBezTo>
                  <a:lnTo>
                    <a:pt x="2506666" y="1983576"/>
                  </a:lnTo>
                  <a:cubicBezTo>
                    <a:pt x="2506666" y="1983576"/>
                    <a:pt x="2510814" y="1987856"/>
                    <a:pt x="2510814" y="1987856"/>
                  </a:cubicBezTo>
                  <a:cubicBezTo>
                    <a:pt x="2580282" y="2060356"/>
                    <a:pt x="2530773" y="2129095"/>
                    <a:pt x="2494613" y="2179288"/>
                  </a:cubicBezTo>
                  <a:cubicBezTo>
                    <a:pt x="2480098" y="2199520"/>
                    <a:pt x="2466490" y="2218586"/>
                    <a:pt x="2458713" y="2236873"/>
                  </a:cubicBezTo>
                  <a:cubicBezTo>
                    <a:pt x="2507963" y="2235316"/>
                    <a:pt x="2557342" y="2231425"/>
                    <a:pt x="2601666" y="2227924"/>
                  </a:cubicBezTo>
                  <a:cubicBezTo>
                    <a:pt x="2633808" y="2225460"/>
                    <a:pt x="2666857" y="2222995"/>
                    <a:pt x="2699647" y="2221180"/>
                  </a:cubicBezTo>
                  <a:cubicBezTo>
                    <a:pt x="2704053" y="2210415"/>
                    <a:pt x="2710015" y="2200947"/>
                    <a:pt x="2715329" y="2192387"/>
                  </a:cubicBezTo>
                  <a:cubicBezTo>
                    <a:pt x="2720383" y="2184216"/>
                    <a:pt x="2725179" y="2176564"/>
                    <a:pt x="2727900" y="2169301"/>
                  </a:cubicBezTo>
                  <a:cubicBezTo>
                    <a:pt x="2727382" y="2168782"/>
                    <a:pt x="2726864" y="2168263"/>
                    <a:pt x="2726345" y="2167874"/>
                  </a:cubicBezTo>
                  <a:cubicBezTo>
                    <a:pt x="2720772" y="2162557"/>
                    <a:pt x="2712996" y="2155294"/>
                    <a:pt x="2705608" y="2140119"/>
                  </a:cubicBezTo>
                  <a:lnTo>
                    <a:pt x="2702498" y="2133764"/>
                  </a:lnTo>
                  <a:lnTo>
                    <a:pt x="2711829" y="2116255"/>
                  </a:lnTo>
                  <a:cubicBezTo>
                    <a:pt x="2738528" y="2066192"/>
                    <a:pt x="2763800" y="2018853"/>
                    <a:pt x="2732177" y="1968661"/>
                  </a:cubicBezTo>
                  <a:lnTo>
                    <a:pt x="2721420" y="1951671"/>
                  </a:lnTo>
                  <a:lnTo>
                    <a:pt x="2736324" y="1937793"/>
                  </a:lnTo>
                  <a:cubicBezTo>
                    <a:pt x="2748248" y="1926639"/>
                    <a:pt x="2763541" y="1923137"/>
                    <a:pt x="2788814" y="1926120"/>
                  </a:cubicBezTo>
                  <a:lnTo>
                    <a:pt x="2794906" y="1928325"/>
                  </a:lnTo>
                  <a:cubicBezTo>
                    <a:pt x="2799960" y="1931697"/>
                    <a:pt x="2803718" y="1935588"/>
                    <a:pt x="2806829" y="1939479"/>
                  </a:cubicBezTo>
                  <a:cubicBezTo>
                    <a:pt x="2813828" y="1925601"/>
                    <a:pt x="2824714" y="1912632"/>
                    <a:pt x="2839360" y="1905499"/>
                  </a:cubicBezTo>
                  <a:cubicBezTo>
                    <a:pt x="2851931" y="1899403"/>
                    <a:pt x="2866058" y="1898236"/>
                    <a:pt x="2879666" y="1902256"/>
                  </a:cubicBezTo>
                  <a:cubicBezTo>
                    <a:pt x="2924250" y="1884747"/>
                    <a:pt x="2926583" y="1825217"/>
                    <a:pt x="2917252" y="1790717"/>
                  </a:cubicBezTo>
                  <a:lnTo>
                    <a:pt x="2916474" y="1787864"/>
                  </a:lnTo>
                  <a:lnTo>
                    <a:pt x="2916992" y="1784881"/>
                  </a:lnTo>
                  <a:cubicBezTo>
                    <a:pt x="2918547" y="1775413"/>
                    <a:pt x="2923083" y="1768280"/>
                    <a:pt x="2925935" y="1763611"/>
                  </a:cubicBezTo>
                  <a:cubicBezTo>
                    <a:pt x="2926972" y="1761925"/>
                    <a:pt x="2927879" y="1760498"/>
                    <a:pt x="2928397" y="1759201"/>
                  </a:cubicBezTo>
                  <a:cubicBezTo>
                    <a:pt x="2927879" y="1756348"/>
                    <a:pt x="2926842" y="1754402"/>
                    <a:pt x="2906105" y="1746361"/>
                  </a:cubicBezTo>
                  <a:cubicBezTo>
                    <a:pt x="2891979" y="1740914"/>
                    <a:pt x="2874612" y="1734040"/>
                    <a:pt x="2860096" y="1718217"/>
                  </a:cubicBezTo>
                  <a:cubicBezTo>
                    <a:pt x="2858800" y="1717828"/>
                    <a:pt x="2857504" y="1717569"/>
                    <a:pt x="2856338" y="1717569"/>
                  </a:cubicBezTo>
                  <a:cubicBezTo>
                    <a:pt x="2733084" y="1709268"/>
                    <a:pt x="2732955" y="1608624"/>
                    <a:pt x="2732825" y="1535216"/>
                  </a:cubicBezTo>
                  <a:cubicBezTo>
                    <a:pt x="2732825" y="1481910"/>
                    <a:pt x="2732825" y="1426919"/>
                    <a:pt x="2697962" y="1398386"/>
                  </a:cubicBezTo>
                  <a:cubicBezTo>
                    <a:pt x="2658433" y="1384638"/>
                    <a:pt x="2628883" y="1359347"/>
                    <a:pt x="2600370" y="1334835"/>
                  </a:cubicBezTo>
                  <a:cubicBezTo>
                    <a:pt x="2574320" y="1312527"/>
                    <a:pt x="2550473" y="1291905"/>
                    <a:pt x="2521182" y="1280492"/>
                  </a:cubicBezTo>
                  <a:cubicBezTo>
                    <a:pt x="2436681" y="1263372"/>
                    <a:pt x="2363584" y="1207343"/>
                    <a:pt x="2332350" y="1134843"/>
                  </a:cubicBezTo>
                  <a:cubicBezTo>
                    <a:pt x="2302929" y="1066752"/>
                    <a:pt x="2313168" y="995030"/>
                    <a:pt x="2360992" y="932906"/>
                  </a:cubicBezTo>
                  <a:cubicBezTo>
                    <a:pt x="2369805" y="923697"/>
                    <a:pt x="2376156" y="916564"/>
                    <a:pt x="2381210" y="909950"/>
                  </a:cubicBezTo>
                  <a:cubicBezTo>
                    <a:pt x="2379136" y="892440"/>
                    <a:pt x="2383025" y="876488"/>
                    <a:pt x="2386654" y="862221"/>
                  </a:cubicBezTo>
                  <a:cubicBezTo>
                    <a:pt x="2388727" y="853532"/>
                    <a:pt x="2390801" y="845361"/>
                    <a:pt x="2391189" y="837838"/>
                  </a:cubicBezTo>
                  <a:cubicBezTo>
                    <a:pt x="2364362" y="820459"/>
                    <a:pt x="2332090" y="810602"/>
                    <a:pt x="2301634" y="810602"/>
                  </a:cubicBezTo>
                  <a:cubicBezTo>
                    <a:pt x="2271177" y="810602"/>
                    <a:pt x="2242534" y="821367"/>
                    <a:pt x="2213503" y="844453"/>
                  </a:cubicBezTo>
                  <a:lnTo>
                    <a:pt x="2209226" y="847825"/>
                  </a:lnTo>
                  <a:lnTo>
                    <a:pt x="2203783" y="847306"/>
                  </a:lnTo>
                  <a:cubicBezTo>
                    <a:pt x="2187712" y="845880"/>
                    <a:pt x="2178639" y="839914"/>
                    <a:pt x="2163735" y="829278"/>
                  </a:cubicBezTo>
                  <a:lnTo>
                    <a:pt x="2159976" y="825258"/>
                  </a:lnTo>
                  <a:cubicBezTo>
                    <a:pt x="2144035" y="799318"/>
                    <a:pt x="2142998" y="771434"/>
                    <a:pt x="2142091" y="746921"/>
                  </a:cubicBezTo>
                  <a:cubicBezTo>
                    <a:pt x="2141054" y="723835"/>
                    <a:pt x="2140147" y="702824"/>
                    <a:pt x="2129520" y="682592"/>
                  </a:cubicBezTo>
                  <a:cubicBezTo>
                    <a:pt x="2115652" y="656393"/>
                    <a:pt x="2083769" y="635382"/>
                    <a:pt x="2050073" y="613075"/>
                  </a:cubicBezTo>
                  <a:cubicBezTo>
                    <a:pt x="2030632" y="600235"/>
                    <a:pt x="2010414" y="586876"/>
                    <a:pt x="1992269" y="571572"/>
                  </a:cubicBezTo>
                  <a:cubicBezTo>
                    <a:pt x="1888457" y="484156"/>
                    <a:pt x="1817693" y="375990"/>
                    <a:pt x="1756649" y="272103"/>
                  </a:cubicBezTo>
                  <a:lnTo>
                    <a:pt x="1754835" y="266396"/>
                  </a:lnTo>
                  <a:cubicBezTo>
                    <a:pt x="1749651" y="209071"/>
                    <a:pt x="1746152" y="148373"/>
                    <a:pt x="1763259" y="86767"/>
                  </a:cubicBezTo>
                  <a:cubicBezTo>
                    <a:pt x="1725545" y="78207"/>
                    <a:pt x="1699235" y="51489"/>
                    <a:pt x="1677721" y="29441"/>
                  </a:cubicBezTo>
                  <a:cubicBezTo>
                    <a:pt x="1666316" y="17898"/>
                    <a:pt x="1656207" y="7782"/>
                    <a:pt x="1645838" y="0"/>
                  </a:cubicBezTo>
                  <a:cubicBezTo>
                    <a:pt x="1251324" y="7522"/>
                    <a:pt x="851238" y="23086"/>
                    <a:pt x="464241" y="38131"/>
                  </a:cubicBezTo>
                  <a:cubicBezTo>
                    <a:pt x="311956" y="44097"/>
                    <a:pt x="154876" y="50192"/>
                    <a:pt x="0" y="55769"/>
                  </a:cubicBezTo>
                  <a:cubicBezTo>
                    <a:pt x="2333" y="63032"/>
                    <a:pt x="5184" y="70295"/>
                    <a:pt x="8035" y="77558"/>
                  </a:cubicBezTo>
                  <a:cubicBezTo>
                    <a:pt x="14256" y="93381"/>
                    <a:pt x="21255" y="111150"/>
                    <a:pt x="23847" y="130993"/>
                  </a:cubicBezTo>
                  <a:cubicBezTo>
                    <a:pt x="78410" y="154598"/>
                    <a:pt x="98499" y="205309"/>
                    <a:pt x="114829" y="246423"/>
                  </a:cubicBezTo>
                  <a:cubicBezTo>
                    <a:pt x="124031" y="269509"/>
                    <a:pt x="132455" y="290909"/>
                    <a:pt x="146064" y="308029"/>
                  </a:cubicBezTo>
                  <a:cubicBezTo>
                    <a:pt x="163560" y="340064"/>
                    <a:pt x="189740" y="342917"/>
                    <a:pt x="234712" y="345511"/>
                  </a:cubicBezTo>
                  <a:cubicBezTo>
                    <a:pt x="278648" y="347975"/>
                    <a:pt x="338525" y="351218"/>
                    <a:pt x="360299" y="421383"/>
                  </a:cubicBezTo>
                  <a:lnTo>
                    <a:pt x="361076" y="423977"/>
                  </a:lnTo>
                  <a:lnTo>
                    <a:pt x="360817" y="426701"/>
                  </a:lnTo>
                  <a:cubicBezTo>
                    <a:pt x="357058" y="468852"/>
                    <a:pt x="322325" y="487010"/>
                    <a:pt x="294330" y="501665"/>
                  </a:cubicBezTo>
                  <a:cubicBezTo>
                    <a:pt x="262059" y="518396"/>
                    <a:pt x="252468" y="526048"/>
                    <a:pt x="253894" y="543946"/>
                  </a:cubicBezTo>
                  <a:cubicBezTo>
                    <a:pt x="268021" y="566254"/>
                    <a:pt x="287979" y="583504"/>
                    <a:pt x="309105" y="601661"/>
                  </a:cubicBezTo>
                  <a:cubicBezTo>
                    <a:pt x="338914" y="627601"/>
                    <a:pt x="369630" y="654188"/>
                    <a:pt x="386608" y="696599"/>
                  </a:cubicBezTo>
                  <a:cubicBezTo>
                    <a:pt x="389200" y="697507"/>
                    <a:pt x="391922" y="698285"/>
                    <a:pt x="394643" y="699063"/>
                  </a:cubicBezTo>
                  <a:cubicBezTo>
                    <a:pt x="402809" y="701528"/>
                    <a:pt x="411362" y="704251"/>
                    <a:pt x="424063" y="711514"/>
                  </a:cubicBezTo>
                  <a:lnTo>
                    <a:pt x="427563" y="714367"/>
                  </a:lnTo>
                  <a:cubicBezTo>
                    <a:pt x="481348" y="776622"/>
                    <a:pt x="480701" y="841859"/>
                    <a:pt x="480182" y="899314"/>
                  </a:cubicBezTo>
                  <a:cubicBezTo>
                    <a:pt x="480182" y="913840"/>
                    <a:pt x="479923" y="928755"/>
                    <a:pt x="480701" y="943282"/>
                  </a:cubicBezTo>
                  <a:cubicBezTo>
                    <a:pt x="496642" y="1264669"/>
                    <a:pt x="489384" y="1646106"/>
                    <a:pt x="483552" y="1844931"/>
                  </a:cubicBezTo>
                  <a:cubicBezTo>
                    <a:pt x="492494" y="1886303"/>
                    <a:pt x="493401" y="1931697"/>
                    <a:pt x="494309" y="1975535"/>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97D67540-18F4-3B7B-A72E-30C3CC751EA8}"/>
                </a:ext>
              </a:extLst>
            </p:cNvPr>
            <p:cNvSpPr/>
            <p:nvPr/>
          </p:nvSpPr>
          <p:spPr>
            <a:xfrm>
              <a:off x="8187448" y="1303263"/>
              <a:ext cx="3753818" cy="1503180"/>
            </a:xfrm>
            <a:custGeom>
              <a:avLst/>
              <a:gdLst>
                <a:gd name="connsiteX0" fmla="*/ 3712554 w 3753818"/>
                <a:gd name="connsiteY0" fmla="*/ 273270 h 1503180"/>
                <a:gd name="connsiteX1" fmla="*/ 3681190 w 3753818"/>
                <a:gd name="connsiteY1" fmla="*/ 286888 h 1503180"/>
                <a:gd name="connsiteX2" fmla="*/ 3685208 w 3753818"/>
                <a:gd name="connsiteY2" fmla="*/ 318275 h 1503180"/>
                <a:gd name="connsiteX3" fmla="*/ 3674710 w 3753818"/>
                <a:gd name="connsiteY3" fmla="*/ 397260 h 1503180"/>
                <a:gd name="connsiteX4" fmla="*/ 3659028 w 3753818"/>
                <a:gd name="connsiteY4" fmla="*/ 414899 h 1503180"/>
                <a:gd name="connsiteX5" fmla="*/ 3639328 w 3753818"/>
                <a:gd name="connsiteY5" fmla="*/ 401281 h 1503180"/>
                <a:gd name="connsiteX6" fmla="*/ 3599669 w 3753818"/>
                <a:gd name="connsiteY6" fmla="*/ 309585 h 1503180"/>
                <a:gd name="connsiteX7" fmla="*/ 3597336 w 3753818"/>
                <a:gd name="connsiteY7" fmla="*/ 284424 h 1503180"/>
                <a:gd name="connsiteX8" fmla="*/ 3519056 w 3753818"/>
                <a:gd name="connsiteY8" fmla="*/ 290650 h 1503180"/>
                <a:gd name="connsiteX9" fmla="*/ 3441942 w 3753818"/>
                <a:gd name="connsiteY9" fmla="*/ 306732 h 1503180"/>
                <a:gd name="connsiteX10" fmla="*/ 3337869 w 3753818"/>
                <a:gd name="connsiteY10" fmla="*/ 335135 h 1503180"/>
                <a:gd name="connsiteX11" fmla="*/ 3290953 w 3753818"/>
                <a:gd name="connsiteY11" fmla="*/ 276902 h 1503180"/>
                <a:gd name="connsiteX12" fmla="*/ 3290175 w 3753818"/>
                <a:gd name="connsiteY12" fmla="*/ 253945 h 1503180"/>
                <a:gd name="connsiteX13" fmla="*/ 3314023 w 3753818"/>
                <a:gd name="connsiteY13" fmla="*/ 251092 h 1503180"/>
                <a:gd name="connsiteX14" fmla="*/ 3337092 w 3753818"/>
                <a:gd name="connsiteY14" fmla="*/ 249925 h 1503180"/>
                <a:gd name="connsiteX15" fmla="*/ 3365345 w 3753818"/>
                <a:gd name="connsiteY15" fmla="*/ 250314 h 1503180"/>
                <a:gd name="connsiteX16" fmla="*/ 3401764 w 3753818"/>
                <a:gd name="connsiteY16" fmla="*/ 243959 h 1503180"/>
                <a:gd name="connsiteX17" fmla="*/ 3495986 w 3753818"/>
                <a:gd name="connsiteY17" fmla="*/ 186374 h 1503180"/>
                <a:gd name="connsiteX18" fmla="*/ 3545625 w 3753818"/>
                <a:gd name="connsiteY18" fmla="*/ 162120 h 1503180"/>
                <a:gd name="connsiteX19" fmla="*/ 3550031 w 3753818"/>
                <a:gd name="connsiteY19" fmla="*/ 100515 h 1503180"/>
                <a:gd name="connsiteX20" fmla="*/ 3554178 w 3753818"/>
                <a:gd name="connsiteY20" fmla="*/ 95197 h 1503180"/>
                <a:gd name="connsiteX21" fmla="*/ 3560788 w 3753818"/>
                <a:gd name="connsiteY21" fmla="*/ 95197 h 1503180"/>
                <a:gd name="connsiteX22" fmla="*/ 3601224 w 3753818"/>
                <a:gd name="connsiteY22" fmla="*/ 109075 h 1503180"/>
                <a:gd name="connsiteX23" fmla="*/ 3626627 w 3753818"/>
                <a:gd name="connsiteY23" fmla="*/ 85600 h 1503180"/>
                <a:gd name="connsiteX24" fmla="*/ 3559103 w 3753818"/>
                <a:gd name="connsiteY24" fmla="*/ 19195 h 1503180"/>
                <a:gd name="connsiteX25" fmla="*/ 3537589 w 3753818"/>
                <a:gd name="connsiteY25" fmla="*/ 9598 h 1503180"/>
                <a:gd name="connsiteX26" fmla="*/ 3541218 w 3753818"/>
                <a:gd name="connsiteY26" fmla="*/ 0 h 1503180"/>
                <a:gd name="connsiteX27" fmla="*/ 2950095 w 3753818"/>
                <a:gd name="connsiteY27" fmla="*/ 112317 h 1503180"/>
                <a:gd name="connsiteX28" fmla="*/ 1061768 w 3753818"/>
                <a:gd name="connsiteY28" fmla="*/ 418530 h 1503180"/>
                <a:gd name="connsiteX29" fmla="*/ 1035459 w 3753818"/>
                <a:gd name="connsiteY29" fmla="*/ 541612 h 1503180"/>
                <a:gd name="connsiteX30" fmla="*/ 1032349 w 3753818"/>
                <a:gd name="connsiteY30" fmla="*/ 547967 h 1503180"/>
                <a:gd name="connsiteX31" fmla="*/ 1025349 w 3753818"/>
                <a:gd name="connsiteY31" fmla="*/ 549134 h 1503180"/>
                <a:gd name="connsiteX32" fmla="*/ 981543 w 3753818"/>
                <a:gd name="connsiteY32" fmla="*/ 661711 h 1503180"/>
                <a:gd name="connsiteX33" fmla="*/ 982840 w 3753818"/>
                <a:gd name="connsiteY33" fmla="*/ 696729 h 1503180"/>
                <a:gd name="connsiteX34" fmla="*/ 947717 w 3753818"/>
                <a:gd name="connsiteY34" fmla="*/ 686483 h 1503180"/>
                <a:gd name="connsiteX35" fmla="*/ 894320 w 3753818"/>
                <a:gd name="connsiteY35" fmla="*/ 678701 h 1503180"/>
                <a:gd name="connsiteX36" fmla="*/ 746961 w 3753818"/>
                <a:gd name="connsiteY36" fmla="*/ 776233 h 1503180"/>
                <a:gd name="connsiteX37" fmla="*/ 744887 w 3753818"/>
                <a:gd name="connsiteY37" fmla="*/ 780642 h 1503180"/>
                <a:gd name="connsiteX38" fmla="*/ 740610 w 3753818"/>
                <a:gd name="connsiteY38" fmla="*/ 782717 h 1503180"/>
                <a:gd name="connsiteX39" fmla="*/ 698748 w 3753818"/>
                <a:gd name="connsiteY39" fmla="*/ 783496 h 1503180"/>
                <a:gd name="connsiteX40" fmla="*/ 680992 w 3753818"/>
                <a:gd name="connsiteY40" fmla="*/ 779605 h 1503180"/>
                <a:gd name="connsiteX41" fmla="*/ 675419 w 3753818"/>
                <a:gd name="connsiteY41" fmla="*/ 777400 h 1503180"/>
                <a:gd name="connsiteX42" fmla="*/ 660774 w 3753818"/>
                <a:gd name="connsiteY42" fmla="*/ 762225 h 1503180"/>
                <a:gd name="connsiteX43" fmla="*/ 607896 w 3753818"/>
                <a:gd name="connsiteY43" fmla="*/ 798281 h 1503180"/>
                <a:gd name="connsiteX44" fmla="*/ 583401 w 3753818"/>
                <a:gd name="connsiteY44" fmla="*/ 820070 h 1503180"/>
                <a:gd name="connsiteX45" fmla="*/ 491641 w 3753818"/>
                <a:gd name="connsiteY45" fmla="*/ 913192 h 1503180"/>
                <a:gd name="connsiteX46" fmla="*/ 431375 w 3753818"/>
                <a:gd name="connsiteY46" fmla="*/ 949248 h 1503180"/>
                <a:gd name="connsiteX47" fmla="*/ 426580 w 3753818"/>
                <a:gd name="connsiteY47" fmla="*/ 952620 h 1503180"/>
                <a:gd name="connsiteX48" fmla="*/ 313566 w 3753818"/>
                <a:gd name="connsiteY48" fmla="*/ 988156 h 1503180"/>
                <a:gd name="connsiteX49" fmla="*/ 151691 w 3753818"/>
                <a:gd name="connsiteY49" fmla="*/ 1055339 h 1503180"/>
                <a:gd name="connsiteX50" fmla="*/ 158430 w 3753818"/>
                <a:gd name="connsiteY50" fmla="*/ 1095675 h 1503180"/>
                <a:gd name="connsiteX51" fmla="*/ 157782 w 3753818"/>
                <a:gd name="connsiteY51" fmla="*/ 1099306 h 1503180"/>
                <a:gd name="connsiteX52" fmla="*/ 155449 w 3753818"/>
                <a:gd name="connsiteY52" fmla="*/ 1102030 h 1503180"/>
                <a:gd name="connsiteX53" fmla="*/ 131343 w 3753818"/>
                <a:gd name="connsiteY53" fmla="*/ 1156891 h 1503180"/>
                <a:gd name="connsiteX54" fmla="*/ 69522 w 3753818"/>
                <a:gd name="connsiteY54" fmla="*/ 1249754 h 1503180"/>
                <a:gd name="connsiteX55" fmla="*/ 4331 w 3753818"/>
                <a:gd name="connsiteY55" fmla="*/ 1250662 h 1503180"/>
                <a:gd name="connsiteX56" fmla="*/ 6664 w 3753818"/>
                <a:gd name="connsiteY56" fmla="*/ 1320309 h 1503180"/>
                <a:gd name="connsiteX57" fmla="*/ 7701 w 3753818"/>
                <a:gd name="connsiteY57" fmla="*/ 1325237 h 1503180"/>
                <a:gd name="connsiteX58" fmla="*/ 311363 w 3753818"/>
                <a:gd name="connsiteY58" fmla="*/ 1295277 h 1503180"/>
                <a:gd name="connsiteX59" fmla="*/ 508231 w 3753818"/>
                <a:gd name="connsiteY59" fmla="*/ 1272840 h 1503180"/>
                <a:gd name="connsiteX60" fmla="*/ 527800 w 3753818"/>
                <a:gd name="connsiteY60" fmla="*/ 1268171 h 1503180"/>
                <a:gd name="connsiteX61" fmla="*/ 630577 w 3753818"/>
                <a:gd name="connsiteY61" fmla="*/ 1219405 h 1503180"/>
                <a:gd name="connsiteX62" fmla="*/ 734908 w 3753818"/>
                <a:gd name="connsiteY62" fmla="*/ 1161171 h 1503180"/>
                <a:gd name="connsiteX63" fmla="*/ 738536 w 3753818"/>
                <a:gd name="connsiteY63" fmla="*/ 1155724 h 1503180"/>
                <a:gd name="connsiteX64" fmla="*/ 772363 w 3753818"/>
                <a:gd name="connsiteY64" fmla="*/ 1126542 h 1503180"/>
                <a:gd name="connsiteX65" fmla="*/ 777029 w 3753818"/>
                <a:gd name="connsiteY65" fmla="*/ 1125505 h 1503180"/>
                <a:gd name="connsiteX66" fmla="*/ 1054510 w 3753818"/>
                <a:gd name="connsiteY66" fmla="*/ 1098009 h 1503180"/>
                <a:gd name="connsiteX67" fmla="*/ 1418956 w 3753818"/>
                <a:gd name="connsiteY67" fmla="*/ 1068179 h 1503180"/>
                <a:gd name="connsiteX68" fmla="*/ 1441766 w 3753818"/>
                <a:gd name="connsiteY68" fmla="*/ 1072200 h 1503180"/>
                <a:gd name="connsiteX69" fmla="*/ 1447339 w 3753818"/>
                <a:gd name="connsiteY69" fmla="*/ 1075312 h 1503180"/>
                <a:gd name="connsiteX70" fmla="*/ 1458097 w 3753818"/>
                <a:gd name="connsiteY70" fmla="*/ 1088671 h 1503180"/>
                <a:gd name="connsiteX71" fmla="*/ 1462244 w 3753818"/>
                <a:gd name="connsiteY71" fmla="*/ 1094896 h 1503180"/>
                <a:gd name="connsiteX72" fmla="*/ 1492701 w 3753818"/>
                <a:gd name="connsiteY72" fmla="*/ 1091524 h 1503180"/>
                <a:gd name="connsiteX73" fmla="*/ 1549597 w 3753818"/>
                <a:gd name="connsiteY73" fmla="*/ 1092432 h 1503180"/>
                <a:gd name="connsiteX74" fmla="*/ 1555688 w 3753818"/>
                <a:gd name="connsiteY74" fmla="*/ 1093859 h 1503180"/>
                <a:gd name="connsiteX75" fmla="*/ 1558669 w 3753818"/>
                <a:gd name="connsiteY75" fmla="*/ 1099306 h 1503180"/>
                <a:gd name="connsiteX76" fmla="*/ 1591070 w 3753818"/>
                <a:gd name="connsiteY76" fmla="*/ 1117593 h 1503180"/>
                <a:gd name="connsiteX77" fmla="*/ 1615047 w 3753818"/>
                <a:gd name="connsiteY77" fmla="*/ 1130952 h 1503180"/>
                <a:gd name="connsiteX78" fmla="*/ 1618676 w 3753818"/>
                <a:gd name="connsiteY78" fmla="*/ 1133676 h 1503180"/>
                <a:gd name="connsiteX79" fmla="*/ 1619972 w 3753818"/>
                <a:gd name="connsiteY79" fmla="*/ 1137956 h 1503180"/>
                <a:gd name="connsiteX80" fmla="*/ 1624119 w 3753818"/>
                <a:gd name="connsiteY80" fmla="*/ 1189705 h 1503180"/>
                <a:gd name="connsiteX81" fmla="*/ 1623730 w 3753818"/>
                <a:gd name="connsiteY81" fmla="*/ 1200599 h 1503180"/>
                <a:gd name="connsiteX82" fmla="*/ 1840298 w 3753818"/>
                <a:gd name="connsiteY82" fmla="*/ 1164284 h 1503180"/>
                <a:gd name="connsiteX83" fmla="*/ 2117909 w 3753818"/>
                <a:gd name="connsiteY83" fmla="*/ 1124986 h 1503180"/>
                <a:gd name="connsiteX84" fmla="*/ 2122575 w 3753818"/>
                <a:gd name="connsiteY84" fmla="*/ 1124727 h 1503180"/>
                <a:gd name="connsiteX85" fmla="*/ 2126463 w 3753818"/>
                <a:gd name="connsiteY85" fmla="*/ 1127450 h 1503180"/>
                <a:gd name="connsiteX86" fmla="*/ 2423904 w 3753818"/>
                <a:gd name="connsiteY86" fmla="*/ 1318882 h 1503180"/>
                <a:gd name="connsiteX87" fmla="*/ 2711236 w 3753818"/>
                <a:gd name="connsiteY87" fmla="*/ 1503181 h 1503180"/>
                <a:gd name="connsiteX88" fmla="*/ 2925989 w 3753818"/>
                <a:gd name="connsiteY88" fmla="*/ 1438203 h 1503180"/>
                <a:gd name="connsiteX89" fmla="*/ 2962148 w 3753818"/>
                <a:gd name="connsiteY89" fmla="*/ 1431718 h 1503180"/>
                <a:gd name="connsiteX90" fmla="*/ 3003881 w 3753818"/>
                <a:gd name="connsiteY90" fmla="*/ 1325237 h 1503180"/>
                <a:gd name="connsiteX91" fmla="*/ 3023062 w 3753818"/>
                <a:gd name="connsiteY91" fmla="*/ 1270635 h 1503180"/>
                <a:gd name="connsiteX92" fmla="*/ 3420946 w 3753818"/>
                <a:gd name="connsiteY92" fmla="*/ 949248 h 1503180"/>
                <a:gd name="connsiteX93" fmla="*/ 3425093 w 3753818"/>
                <a:gd name="connsiteY93" fmla="*/ 947691 h 1503180"/>
                <a:gd name="connsiteX94" fmla="*/ 3489118 w 3753818"/>
                <a:gd name="connsiteY94" fmla="*/ 922530 h 1503180"/>
                <a:gd name="connsiteX95" fmla="*/ 3603557 w 3753818"/>
                <a:gd name="connsiteY95" fmla="*/ 813585 h 1503180"/>
                <a:gd name="connsiteX96" fmla="*/ 3606797 w 3753818"/>
                <a:gd name="connsiteY96" fmla="*/ 796984 h 1503180"/>
                <a:gd name="connsiteX97" fmla="*/ 3592023 w 3753818"/>
                <a:gd name="connsiteY97" fmla="*/ 801394 h 1503180"/>
                <a:gd name="connsiteX98" fmla="*/ 3539533 w 3753818"/>
                <a:gd name="connsiteY98" fmla="*/ 779605 h 1503180"/>
                <a:gd name="connsiteX99" fmla="*/ 3538885 w 3753818"/>
                <a:gd name="connsiteY99" fmla="*/ 779086 h 1503180"/>
                <a:gd name="connsiteX100" fmla="*/ 3513353 w 3753818"/>
                <a:gd name="connsiteY100" fmla="*/ 798411 h 1503180"/>
                <a:gd name="connsiteX101" fmla="*/ 3408115 w 3753818"/>
                <a:gd name="connsiteY101" fmla="*/ 848992 h 1503180"/>
                <a:gd name="connsiteX102" fmla="*/ 3375325 w 3753818"/>
                <a:gd name="connsiteY102" fmla="*/ 842897 h 1503180"/>
                <a:gd name="connsiteX103" fmla="*/ 3357440 w 3753818"/>
                <a:gd name="connsiteY103" fmla="*/ 842767 h 1503180"/>
                <a:gd name="connsiteX104" fmla="*/ 3318041 w 3753818"/>
                <a:gd name="connsiteY104" fmla="*/ 801005 h 1503180"/>
                <a:gd name="connsiteX105" fmla="*/ 3316744 w 3753818"/>
                <a:gd name="connsiteY105" fmla="*/ 794779 h 1503180"/>
                <a:gd name="connsiteX106" fmla="*/ 3320633 w 3753818"/>
                <a:gd name="connsiteY106" fmla="*/ 789721 h 1503180"/>
                <a:gd name="connsiteX107" fmla="*/ 3354589 w 3753818"/>
                <a:gd name="connsiteY107" fmla="*/ 772860 h 1503180"/>
                <a:gd name="connsiteX108" fmla="*/ 3381676 w 3753818"/>
                <a:gd name="connsiteY108" fmla="*/ 778697 h 1503180"/>
                <a:gd name="connsiteX109" fmla="*/ 3445959 w 3753818"/>
                <a:gd name="connsiteY109" fmla="*/ 740436 h 1503180"/>
                <a:gd name="connsiteX110" fmla="*/ 3429111 w 3753818"/>
                <a:gd name="connsiteY110" fmla="*/ 674291 h 1503180"/>
                <a:gd name="connsiteX111" fmla="*/ 3427815 w 3753818"/>
                <a:gd name="connsiteY111" fmla="*/ 644202 h 1503180"/>
                <a:gd name="connsiteX112" fmla="*/ 3419131 w 3753818"/>
                <a:gd name="connsiteY112" fmla="*/ 643683 h 1503180"/>
                <a:gd name="connsiteX113" fmla="*/ 3374677 w 3753818"/>
                <a:gd name="connsiteY113" fmla="*/ 616966 h 1503180"/>
                <a:gd name="connsiteX114" fmla="*/ 3361328 w 3753818"/>
                <a:gd name="connsiteY114" fmla="*/ 591804 h 1503180"/>
                <a:gd name="connsiteX115" fmla="*/ 3389063 w 3753818"/>
                <a:gd name="connsiteY115" fmla="*/ 582077 h 1503180"/>
                <a:gd name="connsiteX116" fmla="*/ 3396321 w 3753818"/>
                <a:gd name="connsiteY116" fmla="*/ 551469 h 1503180"/>
                <a:gd name="connsiteX117" fmla="*/ 3398136 w 3753818"/>
                <a:gd name="connsiteY117" fmla="*/ 524881 h 1503180"/>
                <a:gd name="connsiteX118" fmla="*/ 3399043 w 3753818"/>
                <a:gd name="connsiteY118" fmla="*/ 520731 h 1503180"/>
                <a:gd name="connsiteX119" fmla="*/ 3402283 w 3753818"/>
                <a:gd name="connsiteY119" fmla="*/ 517878 h 1503180"/>
                <a:gd name="connsiteX120" fmla="*/ 3463974 w 3753818"/>
                <a:gd name="connsiteY120" fmla="*/ 506594 h 1503180"/>
                <a:gd name="connsiteX121" fmla="*/ 3470713 w 3753818"/>
                <a:gd name="connsiteY121" fmla="*/ 508280 h 1503180"/>
                <a:gd name="connsiteX122" fmla="*/ 3473306 w 3753818"/>
                <a:gd name="connsiteY122" fmla="*/ 514635 h 1503180"/>
                <a:gd name="connsiteX123" fmla="*/ 3495727 w 3753818"/>
                <a:gd name="connsiteY123" fmla="*/ 547967 h 1503180"/>
                <a:gd name="connsiteX124" fmla="*/ 3516852 w 3753818"/>
                <a:gd name="connsiteY124" fmla="*/ 545633 h 1503180"/>
                <a:gd name="connsiteX125" fmla="*/ 3520222 w 3753818"/>
                <a:gd name="connsiteY125" fmla="*/ 545633 h 1503180"/>
                <a:gd name="connsiteX126" fmla="*/ 3523332 w 3753818"/>
                <a:gd name="connsiteY126" fmla="*/ 546800 h 1503180"/>
                <a:gd name="connsiteX127" fmla="*/ 3588394 w 3753818"/>
                <a:gd name="connsiteY127" fmla="*/ 564957 h 1503180"/>
                <a:gd name="connsiteX128" fmla="*/ 3673803 w 3753818"/>
                <a:gd name="connsiteY128" fmla="*/ 482341 h 1503180"/>
                <a:gd name="connsiteX129" fmla="*/ 3701279 w 3753818"/>
                <a:gd name="connsiteY129" fmla="*/ 436688 h 1503180"/>
                <a:gd name="connsiteX130" fmla="*/ 3732902 w 3753818"/>
                <a:gd name="connsiteY130" fmla="*/ 396482 h 1503180"/>
                <a:gd name="connsiteX131" fmla="*/ 3753639 w 3753818"/>
                <a:gd name="connsiteY131" fmla="*/ 362372 h 1503180"/>
                <a:gd name="connsiteX132" fmla="*/ 3712554 w 3753818"/>
                <a:gd name="connsiteY132" fmla="*/ 272622 h 150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753818" h="1503180">
                  <a:moveTo>
                    <a:pt x="3712554" y="273270"/>
                  </a:moveTo>
                  <a:cubicBezTo>
                    <a:pt x="3703612" y="270028"/>
                    <a:pt x="3693502" y="274956"/>
                    <a:pt x="3681190" y="286888"/>
                  </a:cubicBezTo>
                  <a:cubicBezTo>
                    <a:pt x="3680153" y="295448"/>
                    <a:pt x="3682616" y="306602"/>
                    <a:pt x="3685208" y="318275"/>
                  </a:cubicBezTo>
                  <a:cubicBezTo>
                    <a:pt x="3690262" y="340972"/>
                    <a:pt x="3697132" y="372228"/>
                    <a:pt x="3674710" y="397260"/>
                  </a:cubicBezTo>
                  <a:lnTo>
                    <a:pt x="3659028" y="414899"/>
                  </a:lnTo>
                  <a:lnTo>
                    <a:pt x="3639328" y="401281"/>
                  </a:lnTo>
                  <a:cubicBezTo>
                    <a:pt x="3603687" y="376508"/>
                    <a:pt x="3601484" y="339415"/>
                    <a:pt x="3599669" y="309585"/>
                  </a:cubicBezTo>
                  <a:cubicBezTo>
                    <a:pt x="3599151" y="301414"/>
                    <a:pt x="3598632" y="292465"/>
                    <a:pt x="3597336" y="284424"/>
                  </a:cubicBezTo>
                  <a:cubicBezTo>
                    <a:pt x="3576470" y="272233"/>
                    <a:pt x="3550808" y="279625"/>
                    <a:pt x="3519056" y="290650"/>
                  </a:cubicBezTo>
                  <a:cubicBezTo>
                    <a:pt x="3497801" y="298042"/>
                    <a:pt x="3473953" y="306213"/>
                    <a:pt x="3441942" y="306732"/>
                  </a:cubicBezTo>
                  <a:cubicBezTo>
                    <a:pt x="3416151" y="330726"/>
                    <a:pt x="3371048" y="343825"/>
                    <a:pt x="3337869" y="335135"/>
                  </a:cubicBezTo>
                  <a:cubicBezTo>
                    <a:pt x="3309486" y="327743"/>
                    <a:pt x="3291990" y="305954"/>
                    <a:pt x="3290953" y="276902"/>
                  </a:cubicBezTo>
                  <a:lnTo>
                    <a:pt x="3290175" y="253945"/>
                  </a:lnTo>
                  <a:lnTo>
                    <a:pt x="3314023" y="251092"/>
                  </a:lnTo>
                  <a:cubicBezTo>
                    <a:pt x="3321669" y="250184"/>
                    <a:pt x="3329446" y="249925"/>
                    <a:pt x="3337092" y="249925"/>
                  </a:cubicBezTo>
                  <a:lnTo>
                    <a:pt x="3365345" y="250314"/>
                  </a:lnTo>
                  <a:cubicBezTo>
                    <a:pt x="3378047" y="250314"/>
                    <a:pt x="3391266" y="249536"/>
                    <a:pt x="3401764" y="243959"/>
                  </a:cubicBezTo>
                  <a:cubicBezTo>
                    <a:pt x="3428592" y="215815"/>
                    <a:pt x="3464363" y="200251"/>
                    <a:pt x="3495986" y="186374"/>
                  </a:cubicBezTo>
                  <a:cubicBezTo>
                    <a:pt x="3514001" y="178462"/>
                    <a:pt x="3531109" y="171070"/>
                    <a:pt x="3545625" y="162120"/>
                  </a:cubicBezTo>
                  <a:cubicBezTo>
                    <a:pt x="3536423" y="151615"/>
                    <a:pt x="3524888" y="132679"/>
                    <a:pt x="3550031" y="100515"/>
                  </a:cubicBezTo>
                  <a:lnTo>
                    <a:pt x="3554178" y="95197"/>
                  </a:lnTo>
                  <a:lnTo>
                    <a:pt x="3560788" y="95197"/>
                  </a:lnTo>
                  <a:cubicBezTo>
                    <a:pt x="3577896" y="95197"/>
                    <a:pt x="3591374" y="103238"/>
                    <a:pt x="3601224" y="109075"/>
                  </a:cubicBezTo>
                  <a:cubicBezTo>
                    <a:pt x="3604465" y="101163"/>
                    <a:pt x="3611722" y="93252"/>
                    <a:pt x="3626627" y="85600"/>
                  </a:cubicBezTo>
                  <a:cubicBezTo>
                    <a:pt x="3608224" y="58363"/>
                    <a:pt x="3588134" y="32294"/>
                    <a:pt x="3559103" y="19195"/>
                  </a:cubicBezTo>
                  <a:lnTo>
                    <a:pt x="3537589" y="9598"/>
                  </a:lnTo>
                  <a:lnTo>
                    <a:pt x="3541218" y="0"/>
                  </a:lnTo>
                  <a:cubicBezTo>
                    <a:pt x="3343054" y="36445"/>
                    <a:pt x="3143464" y="74965"/>
                    <a:pt x="2950095" y="112317"/>
                  </a:cubicBezTo>
                  <a:cubicBezTo>
                    <a:pt x="2334348" y="231249"/>
                    <a:pt x="1697864" y="354071"/>
                    <a:pt x="1061768" y="418530"/>
                  </a:cubicBezTo>
                  <a:cubicBezTo>
                    <a:pt x="1061768" y="467166"/>
                    <a:pt x="1053862" y="503611"/>
                    <a:pt x="1035459" y="541612"/>
                  </a:cubicBezTo>
                  <a:lnTo>
                    <a:pt x="1032349" y="547967"/>
                  </a:lnTo>
                  <a:lnTo>
                    <a:pt x="1025349" y="549134"/>
                  </a:lnTo>
                  <a:cubicBezTo>
                    <a:pt x="991005" y="554971"/>
                    <a:pt x="978822" y="586487"/>
                    <a:pt x="981543" y="661711"/>
                  </a:cubicBezTo>
                  <a:lnTo>
                    <a:pt x="982840" y="696729"/>
                  </a:lnTo>
                  <a:lnTo>
                    <a:pt x="947717" y="686483"/>
                  </a:lnTo>
                  <a:cubicBezTo>
                    <a:pt x="929832" y="681295"/>
                    <a:pt x="911816" y="678701"/>
                    <a:pt x="894320" y="678701"/>
                  </a:cubicBezTo>
                  <a:cubicBezTo>
                    <a:pt x="829389" y="678701"/>
                    <a:pt x="775732" y="714238"/>
                    <a:pt x="746961" y="776233"/>
                  </a:cubicBezTo>
                  <a:lnTo>
                    <a:pt x="744887" y="780642"/>
                  </a:lnTo>
                  <a:lnTo>
                    <a:pt x="740610" y="782717"/>
                  </a:lnTo>
                  <a:cubicBezTo>
                    <a:pt x="726224" y="789851"/>
                    <a:pt x="707820" y="786479"/>
                    <a:pt x="698748" y="783496"/>
                  </a:cubicBezTo>
                  <a:cubicBezTo>
                    <a:pt x="695379" y="782458"/>
                    <a:pt x="692397" y="781550"/>
                    <a:pt x="680992" y="779605"/>
                  </a:cubicBezTo>
                  <a:lnTo>
                    <a:pt x="675419" y="777400"/>
                  </a:lnTo>
                  <a:cubicBezTo>
                    <a:pt x="668680" y="772731"/>
                    <a:pt x="664144" y="767413"/>
                    <a:pt x="660774" y="762225"/>
                  </a:cubicBezTo>
                  <a:cubicBezTo>
                    <a:pt x="642241" y="766116"/>
                    <a:pt x="626170" y="781161"/>
                    <a:pt x="607896" y="798281"/>
                  </a:cubicBezTo>
                  <a:cubicBezTo>
                    <a:pt x="600379" y="805285"/>
                    <a:pt x="592214" y="813066"/>
                    <a:pt x="583401" y="820070"/>
                  </a:cubicBezTo>
                  <a:cubicBezTo>
                    <a:pt x="579253" y="877136"/>
                    <a:pt x="530782" y="897110"/>
                    <a:pt x="491641" y="913192"/>
                  </a:cubicBezTo>
                  <a:cubicBezTo>
                    <a:pt x="467923" y="922919"/>
                    <a:pt x="447447" y="931349"/>
                    <a:pt x="431375" y="949248"/>
                  </a:cubicBezTo>
                  <a:lnTo>
                    <a:pt x="426580" y="952620"/>
                  </a:lnTo>
                  <a:cubicBezTo>
                    <a:pt x="390810" y="968183"/>
                    <a:pt x="349725" y="978818"/>
                    <a:pt x="313566" y="988156"/>
                  </a:cubicBezTo>
                  <a:cubicBezTo>
                    <a:pt x="253689" y="1003590"/>
                    <a:pt x="192257" y="1019543"/>
                    <a:pt x="151691" y="1055339"/>
                  </a:cubicBezTo>
                  <a:cubicBezTo>
                    <a:pt x="155967" y="1062732"/>
                    <a:pt x="162577" y="1074664"/>
                    <a:pt x="158430" y="1095675"/>
                  </a:cubicBezTo>
                  <a:lnTo>
                    <a:pt x="157782" y="1099306"/>
                  </a:lnTo>
                  <a:lnTo>
                    <a:pt x="155449" y="1102030"/>
                  </a:lnTo>
                  <a:cubicBezTo>
                    <a:pt x="145081" y="1114092"/>
                    <a:pt x="138083" y="1135881"/>
                    <a:pt x="131343" y="1156891"/>
                  </a:cubicBezTo>
                  <a:cubicBezTo>
                    <a:pt x="119808" y="1193336"/>
                    <a:pt x="106848" y="1234061"/>
                    <a:pt x="69522" y="1249754"/>
                  </a:cubicBezTo>
                  <a:cubicBezTo>
                    <a:pt x="50988" y="1257536"/>
                    <a:pt x="29215" y="1257925"/>
                    <a:pt x="4331" y="1250662"/>
                  </a:cubicBezTo>
                  <a:cubicBezTo>
                    <a:pt x="-4093" y="1267133"/>
                    <a:pt x="1480" y="1295148"/>
                    <a:pt x="6664" y="1320309"/>
                  </a:cubicBezTo>
                  <a:cubicBezTo>
                    <a:pt x="7052" y="1321995"/>
                    <a:pt x="7312" y="1323681"/>
                    <a:pt x="7701" y="1325237"/>
                  </a:cubicBezTo>
                  <a:cubicBezTo>
                    <a:pt x="109180" y="1320438"/>
                    <a:pt x="211956" y="1307599"/>
                    <a:pt x="311363" y="1295277"/>
                  </a:cubicBezTo>
                  <a:cubicBezTo>
                    <a:pt x="376683" y="1287107"/>
                    <a:pt x="443040" y="1278806"/>
                    <a:pt x="508231" y="1272840"/>
                  </a:cubicBezTo>
                  <a:lnTo>
                    <a:pt x="527800" y="1268171"/>
                  </a:lnTo>
                  <a:cubicBezTo>
                    <a:pt x="569922" y="1267782"/>
                    <a:pt x="598046" y="1245344"/>
                    <a:pt x="630577" y="1219405"/>
                  </a:cubicBezTo>
                  <a:cubicBezTo>
                    <a:pt x="660774" y="1195282"/>
                    <a:pt x="691879" y="1170509"/>
                    <a:pt x="734908" y="1161171"/>
                  </a:cubicBezTo>
                  <a:cubicBezTo>
                    <a:pt x="736074" y="1159485"/>
                    <a:pt x="737370" y="1157670"/>
                    <a:pt x="738536" y="1155724"/>
                  </a:cubicBezTo>
                  <a:cubicBezTo>
                    <a:pt x="744239" y="1147034"/>
                    <a:pt x="751886" y="1135232"/>
                    <a:pt x="772363" y="1126542"/>
                  </a:cubicBezTo>
                  <a:lnTo>
                    <a:pt x="777029" y="1125505"/>
                  </a:lnTo>
                  <a:cubicBezTo>
                    <a:pt x="869695" y="1120706"/>
                    <a:pt x="963658" y="1109163"/>
                    <a:pt x="1054510" y="1098009"/>
                  </a:cubicBezTo>
                  <a:cubicBezTo>
                    <a:pt x="1173876" y="1083354"/>
                    <a:pt x="1297388" y="1068179"/>
                    <a:pt x="1418956" y="1068179"/>
                  </a:cubicBezTo>
                  <a:cubicBezTo>
                    <a:pt x="1424011" y="1068179"/>
                    <a:pt x="1428676" y="1068439"/>
                    <a:pt x="1441766" y="1072200"/>
                  </a:cubicBezTo>
                  <a:lnTo>
                    <a:pt x="1447339" y="1075312"/>
                  </a:lnTo>
                  <a:cubicBezTo>
                    <a:pt x="1452394" y="1079981"/>
                    <a:pt x="1455375" y="1084651"/>
                    <a:pt x="1458097" y="1088671"/>
                  </a:cubicBezTo>
                  <a:cubicBezTo>
                    <a:pt x="1459782" y="1091265"/>
                    <a:pt x="1461077" y="1093211"/>
                    <a:pt x="1462244" y="1094896"/>
                  </a:cubicBezTo>
                  <a:cubicBezTo>
                    <a:pt x="1468854" y="1097361"/>
                    <a:pt x="1478704" y="1095026"/>
                    <a:pt x="1492701" y="1091524"/>
                  </a:cubicBezTo>
                  <a:cubicBezTo>
                    <a:pt x="1506698" y="1087763"/>
                    <a:pt x="1519918" y="1085429"/>
                    <a:pt x="1549597" y="1092432"/>
                  </a:cubicBezTo>
                  <a:lnTo>
                    <a:pt x="1555688" y="1093859"/>
                  </a:lnTo>
                  <a:lnTo>
                    <a:pt x="1558669" y="1099306"/>
                  </a:lnTo>
                  <a:cubicBezTo>
                    <a:pt x="1563983" y="1109423"/>
                    <a:pt x="1572407" y="1112276"/>
                    <a:pt x="1591070" y="1117593"/>
                  </a:cubicBezTo>
                  <a:cubicBezTo>
                    <a:pt x="1596903" y="1119279"/>
                    <a:pt x="1602216" y="1121225"/>
                    <a:pt x="1615047" y="1130952"/>
                  </a:cubicBezTo>
                  <a:lnTo>
                    <a:pt x="1618676" y="1133676"/>
                  </a:lnTo>
                  <a:lnTo>
                    <a:pt x="1619972" y="1137956"/>
                  </a:lnTo>
                  <a:cubicBezTo>
                    <a:pt x="1625415" y="1155984"/>
                    <a:pt x="1624767" y="1173882"/>
                    <a:pt x="1624119" y="1189705"/>
                  </a:cubicBezTo>
                  <a:cubicBezTo>
                    <a:pt x="1623989" y="1193336"/>
                    <a:pt x="1623860" y="1196968"/>
                    <a:pt x="1623730" y="1200599"/>
                  </a:cubicBezTo>
                  <a:cubicBezTo>
                    <a:pt x="1695401" y="1192817"/>
                    <a:pt x="1769016" y="1178291"/>
                    <a:pt x="1840298" y="1164284"/>
                  </a:cubicBezTo>
                  <a:cubicBezTo>
                    <a:pt x="1928170" y="1147034"/>
                    <a:pt x="2018763" y="1129266"/>
                    <a:pt x="2117909" y="1124986"/>
                  </a:cubicBezTo>
                  <a:lnTo>
                    <a:pt x="2122575" y="1124727"/>
                  </a:lnTo>
                  <a:lnTo>
                    <a:pt x="2126463" y="1127450"/>
                  </a:lnTo>
                  <a:cubicBezTo>
                    <a:pt x="2222889" y="1195282"/>
                    <a:pt x="2325016" y="1258054"/>
                    <a:pt x="2423904" y="1318882"/>
                  </a:cubicBezTo>
                  <a:cubicBezTo>
                    <a:pt x="2520588" y="1378413"/>
                    <a:pt x="2618439" y="1438592"/>
                    <a:pt x="2711236" y="1503181"/>
                  </a:cubicBezTo>
                  <a:cubicBezTo>
                    <a:pt x="2778888" y="1463883"/>
                    <a:pt x="2853670" y="1450783"/>
                    <a:pt x="2925989" y="1438203"/>
                  </a:cubicBezTo>
                  <a:cubicBezTo>
                    <a:pt x="2939079" y="1435868"/>
                    <a:pt x="2950743" y="1433793"/>
                    <a:pt x="2962148" y="1431718"/>
                  </a:cubicBezTo>
                  <a:cubicBezTo>
                    <a:pt x="2980941" y="1392550"/>
                    <a:pt x="2992087" y="1359866"/>
                    <a:pt x="3003881" y="1325237"/>
                  </a:cubicBezTo>
                  <a:cubicBezTo>
                    <a:pt x="3009842" y="1307599"/>
                    <a:pt x="3015934" y="1289700"/>
                    <a:pt x="3023062" y="1270635"/>
                  </a:cubicBezTo>
                  <a:cubicBezTo>
                    <a:pt x="3096937" y="1074145"/>
                    <a:pt x="3254276" y="1013447"/>
                    <a:pt x="3420946" y="949248"/>
                  </a:cubicBezTo>
                  <a:lnTo>
                    <a:pt x="3425093" y="947691"/>
                  </a:lnTo>
                  <a:cubicBezTo>
                    <a:pt x="3446089" y="939520"/>
                    <a:pt x="3467603" y="931220"/>
                    <a:pt x="3489118" y="922530"/>
                  </a:cubicBezTo>
                  <a:cubicBezTo>
                    <a:pt x="3547180" y="899185"/>
                    <a:pt x="3580488" y="867539"/>
                    <a:pt x="3603557" y="813585"/>
                  </a:cubicBezTo>
                  <a:cubicBezTo>
                    <a:pt x="3604206" y="807749"/>
                    <a:pt x="3605502" y="802172"/>
                    <a:pt x="3606797" y="796984"/>
                  </a:cubicBezTo>
                  <a:cubicBezTo>
                    <a:pt x="3603169" y="798540"/>
                    <a:pt x="3598374" y="799967"/>
                    <a:pt x="3592023" y="801394"/>
                  </a:cubicBezTo>
                  <a:cubicBezTo>
                    <a:pt x="3567268" y="801134"/>
                    <a:pt x="3553012" y="790499"/>
                    <a:pt x="3539533" y="779605"/>
                  </a:cubicBezTo>
                  <a:cubicBezTo>
                    <a:pt x="3539274" y="779475"/>
                    <a:pt x="3539145" y="779216"/>
                    <a:pt x="3538885" y="779086"/>
                  </a:cubicBezTo>
                  <a:cubicBezTo>
                    <a:pt x="3530850" y="784533"/>
                    <a:pt x="3522296" y="791407"/>
                    <a:pt x="3513353" y="798411"/>
                  </a:cubicBezTo>
                  <a:cubicBezTo>
                    <a:pt x="3484840" y="821107"/>
                    <a:pt x="3449588" y="848992"/>
                    <a:pt x="3408115" y="848992"/>
                  </a:cubicBezTo>
                  <a:cubicBezTo>
                    <a:pt x="3397098" y="848992"/>
                    <a:pt x="3386082" y="846917"/>
                    <a:pt x="3375325" y="842897"/>
                  </a:cubicBezTo>
                  <a:cubicBezTo>
                    <a:pt x="3371178" y="843545"/>
                    <a:pt x="3365864" y="843415"/>
                    <a:pt x="3357440" y="842767"/>
                  </a:cubicBezTo>
                  <a:cubicBezTo>
                    <a:pt x="3341758" y="839395"/>
                    <a:pt x="3324132" y="829667"/>
                    <a:pt x="3318041" y="801005"/>
                  </a:cubicBezTo>
                  <a:lnTo>
                    <a:pt x="3316744" y="794779"/>
                  </a:lnTo>
                  <a:lnTo>
                    <a:pt x="3320633" y="789721"/>
                  </a:lnTo>
                  <a:cubicBezTo>
                    <a:pt x="3328409" y="779864"/>
                    <a:pt x="3339166" y="774547"/>
                    <a:pt x="3354589" y="772860"/>
                  </a:cubicBezTo>
                  <a:cubicBezTo>
                    <a:pt x="3362883" y="773120"/>
                    <a:pt x="3373252" y="774806"/>
                    <a:pt x="3381676" y="778697"/>
                  </a:cubicBezTo>
                  <a:cubicBezTo>
                    <a:pt x="3402671" y="772342"/>
                    <a:pt x="3433129" y="760150"/>
                    <a:pt x="3445959" y="740436"/>
                  </a:cubicBezTo>
                  <a:cubicBezTo>
                    <a:pt x="3421982" y="720593"/>
                    <a:pt x="3426519" y="691022"/>
                    <a:pt x="3429111" y="674291"/>
                  </a:cubicBezTo>
                  <a:cubicBezTo>
                    <a:pt x="3431055" y="661451"/>
                    <a:pt x="3432610" y="650687"/>
                    <a:pt x="3427815" y="644202"/>
                  </a:cubicBezTo>
                  <a:cubicBezTo>
                    <a:pt x="3428204" y="645369"/>
                    <a:pt x="3422631" y="644202"/>
                    <a:pt x="3419131" y="643683"/>
                  </a:cubicBezTo>
                  <a:cubicBezTo>
                    <a:pt x="3406301" y="641089"/>
                    <a:pt x="3385175" y="636809"/>
                    <a:pt x="3374677" y="616966"/>
                  </a:cubicBezTo>
                  <a:lnTo>
                    <a:pt x="3361328" y="591804"/>
                  </a:lnTo>
                  <a:lnTo>
                    <a:pt x="3389063" y="582077"/>
                  </a:lnTo>
                  <a:cubicBezTo>
                    <a:pt x="3399302" y="578575"/>
                    <a:pt x="3400858" y="578057"/>
                    <a:pt x="3396321" y="551469"/>
                  </a:cubicBezTo>
                  <a:cubicBezTo>
                    <a:pt x="3395284" y="545114"/>
                    <a:pt x="3394895" y="539407"/>
                    <a:pt x="3398136" y="524881"/>
                  </a:cubicBezTo>
                  <a:lnTo>
                    <a:pt x="3399043" y="520731"/>
                  </a:lnTo>
                  <a:lnTo>
                    <a:pt x="3402283" y="517878"/>
                  </a:lnTo>
                  <a:cubicBezTo>
                    <a:pt x="3418742" y="502703"/>
                    <a:pt x="3435980" y="499461"/>
                    <a:pt x="3463974" y="506594"/>
                  </a:cubicBezTo>
                  <a:lnTo>
                    <a:pt x="3470713" y="508280"/>
                  </a:lnTo>
                  <a:lnTo>
                    <a:pt x="3473306" y="514635"/>
                  </a:lnTo>
                  <a:cubicBezTo>
                    <a:pt x="3478620" y="527734"/>
                    <a:pt x="3486006" y="542909"/>
                    <a:pt x="3495727" y="547967"/>
                  </a:cubicBezTo>
                  <a:cubicBezTo>
                    <a:pt x="3500134" y="547059"/>
                    <a:pt x="3505836" y="546281"/>
                    <a:pt x="3516852" y="545633"/>
                  </a:cubicBezTo>
                  <a:lnTo>
                    <a:pt x="3520222" y="545633"/>
                  </a:lnTo>
                  <a:cubicBezTo>
                    <a:pt x="3520222" y="545633"/>
                    <a:pt x="3523332" y="546800"/>
                    <a:pt x="3523332" y="546800"/>
                  </a:cubicBezTo>
                  <a:cubicBezTo>
                    <a:pt x="3550161" y="558991"/>
                    <a:pt x="3571416" y="564957"/>
                    <a:pt x="3588394" y="564957"/>
                  </a:cubicBezTo>
                  <a:cubicBezTo>
                    <a:pt x="3624683" y="564957"/>
                    <a:pt x="3641661" y="538110"/>
                    <a:pt x="3673803" y="482341"/>
                  </a:cubicBezTo>
                  <a:cubicBezTo>
                    <a:pt x="3682486" y="467426"/>
                    <a:pt x="3691169" y="452251"/>
                    <a:pt x="3701279" y="436688"/>
                  </a:cubicBezTo>
                  <a:cubicBezTo>
                    <a:pt x="3712425" y="419179"/>
                    <a:pt x="3723830" y="406598"/>
                    <a:pt x="3732902" y="396482"/>
                  </a:cubicBezTo>
                  <a:cubicBezTo>
                    <a:pt x="3747029" y="380788"/>
                    <a:pt x="3752731" y="374174"/>
                    <a:pt x="3753639" y="362372"/>
                  </a:cubicBezTo>
                  <a:cubicBezTo>
                    <a:pt x="3755971" y="332412"/>
                    <a:pt x="3735235" y="281052"/>
                    <a:pt x="3712554" y="272622"/>
                  </a:cubicBezTo>
                  <a:close/>
                </a:path>
              </a:pathLst>
            </a:custGeom>
            <a:solidFill>
              <a:srgbClr val="008C95"/>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39">
              <a:extLst>
                <a:ext uri="{FF2B5EF4-FFF2-40B4-BE49-F238E27FC236}">
                  <a16:creationId xmlns:a16="http://schemas.microsoft.com/office/drawing/2014/main" id="{66A27E75-238D-3133-9850-441CAC501E05}"/>
                </a:ext>
              </a:extLst>
            </p:cNvPr>
            <p:cNvSpPr/>
            <p:nvPr/>
          </p:nvSpPr>
          <p:spPr>
            <a:xfrm>
              <a:off x="5472821" y="1729964"/>
              <a:ext cx="3722361" cy="1150795"/>
            </a:xfrm>
            <a:custGeom>
              <a:avLst/>
              <a:gdLst>
                <a:gd name="connsiteX0" fmla="*/ 2814216 w 3722361"/>
                <a:gd name="connsiteY0" fmla="*/ 608794 h 1150795"/>
                <a:gd name="connsiteX1" fmla="*/ 2816938 w 3722361"/>
                <a:gd name="connsiteY1" fmla="*/ 605941 h 1150795"/>
                <a:gd name="connsiteX2" fmla="*/ 3014324 w 3722361"/>
                <a:gd name="connsiteY2" fmla="*/ 513857 h 1150795"/>
                <a:gd name="connsiteX3" fmla="*/ 3114119 w 3722361"/>
                <a:gd name="connsiteY3" fmla="*/ 483248 h 1150795"/>
                <a:gd name="connsiteX4" fmla="*/ 3185402 w 3722361"/>
                <a:gd name="connsiteY4" fmla="*/ 441227 h 1150795"/>
                <a:gd name="connsiteX5" fmla="*/ 3250981 w 3722361"/>
                <a:gd name="connsiteY5" fmla="*/ 371710 h 1150795"/>
                <a:gd name="connsiteX6" fmla="*/ 3251369 w 3722361"/>
                <a:gd name="connsiteY6" fmla="*/ 364965 h 1150795"/>
                <a:gd name="connsiteX7" fmla="*/ 3256943 w 3722361"/>
                <a:gd name="connsiteY7" fmla="*/ 361204 h 1150795"/>
                <a:gd name="connsiteX8" fmla="*/ 3285715 w 3722361"/>
                <a:gd name="connsiteY8" fmla="*/ 336562 h 1150795"/>
                <a:gd name="connsiteX9" fmla="*/ 3408061 w 3722361"/>
                <a:gd name="connsiteY9" fmla="*/ 297134 h 1150795"/>
                <a:gd name="connsiteX10" fmla="*/ 3414929 w 3722361"/>
                <a:gd name="connsiteY10" fmla="*/ 298561 h 1150795"/>
                <a:gd name="connsiteX11" fmla="*/ 3417781 w 3722361"/>
                <a:gd name="connsiteY11" fmla="*/ 304916 h 1150795"/>
                <a:gd name="connsiteX12" fmla="*/ 3418688 w 3722361"/>
                <a:gd name="connsiteY12" fmla="*/ 306861 h 1150795"/>
                <a:gd name="connsiteX13" fmla="*/ 3426594 w 3722361"/>
                <a:gd name="connsiteY13" fmla="*/ 308807 h 1150795"/>
                <a:gd name="connsiteX14" fmla="*/ 3643162 w 3722361"/>
                <a:gd name="connsiteY14" fmla="*/ 205050 h 1150795"/>
                <a:gd name="connsiteX15" fmla="*/ 3714185 w 3722361"/>
                <a:gd name="connsiteY15" fmla="*/ 77818 h 1150795"/>
                <a:gd name="connsiteX16" fmla="*/ 3722090 w 3722361"/>
                <a:gd name="connsiteY16" fmla="*/ 0 h 1150795"/>
                <a:gd name="connsiteX17" fmla="*/ 2878111 w 3722361"/>
                <a:gd name="connsiteY17" fmla="*/ 112836 h 1150795"/>
                <a:gd name="connsiteX18" fmla="*/ 2739564 w 3722361"/>
                <a:gd name="connsiteY18" fmla="*/ 134625 h 1150795"/>
                <a:gd name="connsiteX19" fmla="*/ 2048388 w 3722361"/>
                <a:gd name="connsiteY19" fmla="*/ 194934 h 1150795"/>
                <a:gd name="connsiteX20" fmla="*/ 1350860 w 3722361"/>
                <a:gd name="connsiteY20" fmla="*/ 254983 h 1150795"/>
                <a:gd name="connsiteX21" fmla="*/ 1226052 w 3722361"/>
                <a:gd name="connsiteY21" fmla="*/ 269768 h 1150795"/>
                <a:gd name="connsiteX22" fmla="*/ 899191 w 3722361"/>
                <a:gd name="connsiteY22" fmla="*/ 299209 h 1150795"/>
                <a:gd name="connsiteX23" fmla="*/ 901005 w 3722361"/>
                <a:gd name="connsiteY23" fmla="*/ 303100 h 1150795"/>
                <a:gd name="connsiteX24" fmla="*/ 909948 w 3722361"/>
                <a:gd name="connsiteY24" fmla="*/ 332152 h 1150795"/>
                <a:gd name="connsiteX25" fmla="*/ 910467 w 3722361"/>
                <a:gd name="connsiteY25" fmla="*/ 335135 h 1150795"/>
                <a:gd name="connsiteX26" fmla="*/ 909689 w 3722361"/>
                <a:gd name="connsiteY26" fmla="*/ 337989 h 1150795"/>
                <a:gd name="connsiteX27" fmla="*/ 881824 w 3722361"/>
                <a:gd name="connsiteY27" fmla="*/ 374304 h 1150795"/>
                <a:gd name="connsiteX28" fmla="*/ 878584 w 3722361"/>
                <a:gd name="connsiteY28" fmla="*/ 376638 h 1150795"/>
                <a:gd name="connsiteX29" fmla="*/ 874566 w 3722361"/>
                <a:gd name="connsiteY29" fmla="*/ 376898 h 1150795"/>
                <a:gd name="connsiteX30" fmla="*/ 276704 w 3722361"/>
                <a:gd name="connsiteY30" fmla="*/ 412953 h 1150795"/>
                <a:gd name="connsiteX31" fmla="*/ 247414 w 3722361"/>
                <a:gd name="connsiteY31" fmla="*/ 418789 h 1150795"/>
                <a:gd name="connsiteX32" fmla="*/ 210735 w 3722361"/>
                <a:gd name="connsiteY32" fmla="*/ 543817 h 1150795"/>
                <a:gd name="connsiteX33" fmla="*/ 211254 w 3722361"/>
                <a:gd name="connsiteY33" fmla="*/ 544336 h 1150795"/>
                <a:gd name="connsiteX34" fmla="*/ 229269 w 3722361"/>
                <a:gd name="connsiteY34" fmla="*/ 570275 h 1150795"/>
                <a:gd name="connsiteX35" fmla="*/ 230565 w 3722361"/>
                <a:gd name="connsiteY35" fmla="*/ 573387 h 1150795"/>
                <a:gd name="connsiteX36" fmla="*/ 230306 w 3722361"/>
                <a:gd name="connsiteY36" fmla="*/ 576760 h 1150795"/>
                <a:gd name="connsiteX37" fmla="*/ 208532 w 3722361"/>
                <a:gd name="connsiteY37" fmla="*/ 630324 h 1150795"/>
                <a:gd name="connsiteX38" fmla="*/ 195313 w 3722361"/>
                <a:gd name="connsiteY38" fmla="*/ 655615 h 1150795"/>
                <a:gd name="connsiteX39" fmla="*/ 202311 w 3722361"/>
                <a:gd name="connsiteY39" fmla="*/ 664305 h 1150795"/>
                <a:gd name="connsiteX40" fmla="*/ 213976 w 3722361"/>
                <a:gd name="connsiteY40" fmla="*/ 683889 h 1150795"/>
                <a:gd name="connsiteX41" fmla="*/ 215401 w 3722361"/>
                <a:gd name="connsiteY41" fmla="*/ 687002 h 1150795"/>
                <a:gd name="connsiteX42" fmla="*/ 215142 w 3722361"/>
                <a:gd name="connsiteY42" fmla="*/ 690374 h 1150795"/>
                <a:gd name="connsiteX43" fmla="*/ 197516 w 3722361"/>
                <a:gd name="connsiteY43" fmla="*/ 727207 h 1150795"/>
                <a:gd name="connsiteX44" fmla="*/ 195054 w 3722361"/>
                <a:gd name="connsiteY44" fmla="*/ 730320 h 1150795"/>
                <a:gd name="connsiteX45" fmla="*/ 191295 w 3722361"/>
                <a:gd name="connsiteY45" fmla="*/ 731617 h 1150795"/>
                <a:gd name="connsiteX46" fmla="*/ 188832 w 3722361"/>
                <a:gd name="connsiteY46" fmla="*/ 732395 h 1150795"/>
                <a:gd name="connsiteX47" fmla="*/ 135306 w 3722361"/>
                <a:gd name="connsiteY47" fmla="*/ 810343 h 1150795"/>
                <a:gd name="connsiteX48" fmla="*/ 109904 w 3722361"/>
                <a:gd name="connsiteY48" fmla="*/ 828500 h 1150795"/>
                <a:gd name="connsiteX49" fmla="*/ 112237 w 3722361"/>
                <a:gd name="connsiteY49" fmla="*/ 866112 h 1150795"/>
                <a:gd name="connsiteX50" fmla="*/ 108997 w 3722361"/>
                <a:gd name="connsiteY50" fmla="*/ 900093 h 1150795"/>
                <a:gd name="connsiteX51" fmla="*/ 108608 w 3722361"/>
                <a:gd name="connsiteY51" fmla="*/ 906188 h 1150795"/>
                <a:gd name="connsiteX52" fmla="*/ 103683 w 3722361"/>
                <a:gd name="connsiteY52" fmla="*/ 909949 h 1150795"/>
                <a:gd name="connsiteX53" fmla="*/ 45361 w 3722361"/>
                <a:gd name="connsiteY53" fmla="*/ 1089579 h 1150795"/>
                <a:gd name="connsiteX54" fmla="*/ 48083 w 3722361"/>
                <a:gd name="connsiteY54" fmla="*/ 1096842 h 1150795"/>
                <a:gd name="connsiteX55" fmla="*/ 43158 w 3722361"/>
                <a:gd name="connsiteY55" fmla="*/ 1102938 h 1150795"/>
                <a:gd name="connsiteX56" fmla="*/ 21125 w 3722361"/>
                <a:gd name="connsiteY56" fmla="*/ 1127191 h 1150795"/>
                <a:gd name="connsiteX57" fmla="*/ 0 w 3722361"/>
                <a:gd name="connsiteY57" fmla="*/ 1150796 h 1150795"/>
                <a:gd name="connsiteX58" fmla="*/ 599547 w 3722361"/>
                <a:gd name="connsiteY58" fmla="*/ 1117074 h 1150795"/>
                <a:gd name="connsiteX59" fmla="*/ 894007 w 3722361"/>
                <a:gd name="connsiteY59" fmla="*/ 1095675 h 1150795"/>
                <a:gd name="connsiteX60" fmla="*/ 1356303 w 3722361"/>
                <a:gd name="connsiteY60" fmla="*/ 1055988 h 1150795"/>
                <a:gd name="connsiteX61" fmla="*/ 1362654 w 3722361"/>
                <a:gd name="connsiteY61" fmla="*/ 1055469 h 1150795"/>
                <a:gd name="connsiteX62" fmla="*/ 2080789 w 3722361"/>
                <a:gd name="connsiteY62" fmla="*/ 988027 h 1150795"/>
                <a:gd name="connsiteX63" fmla="*/ 2370841 w 3722361"/>
                <a:gd name="connsiteY63" fmla="*/ 947043 h 1150795"/>
                <a:gd name="connsiteX64" fmla="*/ 2670227 w 3722361"/>
                <a:gd name="connsiteY64" fmla="*/ 904632 h 1150795"/>
                <a:gd name="connsiteX65" fmla="*/ 2669967 w 3722361"/>
                <a:gd name="connsiteY65" fmla="*/ 903594 h 1150795"/>
                <a:gd name="connsiteX66" fmla="*/ 2710015 w 3722361"/>
                <a:gd name="connsiteY66" fmla="*/ 772601 h 1150795"/>
                <a:gd name="connsiteX67" fmla="*/ 2715718 w 3722361"/>
                <a:gd name="connsiteY67" fmla="*/ 769359 h 1150795"/>
                <a:gd name="connsiteX68" fmla="*/ 2721809 w 3722361"/>
                <a:gd name="connsiteY68" fmla="*/ 771823 h 1150795"/>
                <a:gd name="connsiteX69" fmla="*/ 2763152 w 3722361"/>
                <a:gd name="connsiteY69" fmla="*/ 777530 h 1150795"/>
                <a:gd name="connsiteX70" fmla="*/ 2795813 w 3722361"/>
                <a:gd name="connsiteY70" fmla="*/ 716702 h 1150795"/>
                <a:gd name="connsiteX71" fmla="*/ 2821474 w 3722361"/>
                <a:gd name="connsiteY71" fmla="*/ 654837 h 1150795"/>
                <a:gd name="connsiteX72" fmla="*/ 2820567 w 3722361"/>
                <a:gd name="connsiteY72" fmla="*/ 653280 h 1150795"/>
                <a:gd name="connsiteX73" fmla="*/ 2813439 w 3722361"/>
                <a:gd name="connsiteY73" fmla="*/ 612426 h 1150795"/>
                <a:gd name="connsiteX74" fmla="*/ 2814216 w 3722361"/>
                <a:gd name="connsiteY74" fmla="*/ 608535 h 115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22361" h="1150795">
                  <a:moveTo>
                    <a:pt x="2814216" y="608794"/>
                  </a:moveTo>
                  <a:lnTo>
                    <a:pt x="2816938" y="605941"/>
                  </a:lnTo>
                  <a:cubicBezTo>
                    <a:pt x="2867224" y="551858"/>
                    <a:pt x="2942005" y="532533"/>
                    <a:pt x="3014324" y="513857"/>
                  </a:cubicBezTo>
                  <a:cubicBezTo>
                    <a:pt x="3051132" y="504259"/>
                    <a:pt x="3084440" y="495699"/>
                    <a:pt x="3114119" y="483248"/>
                  </a:cubicBezTo>
                  <a:cubicBezTo>
                    <a:pt x="3133430" y="462497"/>
                    <a:pt x="3159740" y="451732"/>
                    <a:pt x="3185402" y="441227"/>
                  </a:cubicBezTo>
                  <a:cubicBezTo>
                    <a:pt x="3227911" y="423718"/>
                    <a:pt x="3248389" y="413602"/>
                    <a:pt x="3250981" y="371710"/>
                  </a:cubicBezTo>
                  <a:lnTo>
                    <a:pt x="3251369" y="364965"/>
                  </a:lnTo>
                  <a:lnTo>
                    <a:pt x="3256943" y="361204"/>
                  </a:lnTo>
                  <a:cubicBezTo>
                    <a:pt x="3266404" y="354849"/>
                    <a:pt x="3275735" y="345900"/>
                    <a:pt x="3285715" y="336562"/>
                  </a:cubicBezTo>
                  <a:cubicBezTo>
                    <a:pt x="3310858" y="312957"/>
                    <a:pt x="3341833" y="283775"/>
                    <a:pt x="3408061" y="297134"/>
                  </a:cubicBezTo>
                  <a:lnTo>
                    <a:pt x="3414929" y="298561"/>
                  </a:lnTo>
                  <a:lnTo>
                    <a:pt x="3417781" y="304916"/>
                  </a:lnTo>
                  <a:cubicBezTo>
                    <a:pt x="3417781" y="304916"/>
                    <a:pt x="3418299" y="306213"/>
                    <a:pt x="3418688" y="306861"/>
                  </a:cubicBezTo>
                  <a:cubicBezTo>
                    <a:pt x="3421151" y="307380"/>
                    <a:pt x="3423613" y="307899"/>
                    <a:pt x="3426594" y="308807"/>
                  </a:cubicBezTo>
                  <a:cubicBezTo>
                    <a:pt x="3466382" y="233194"/>
                    <a:pt x="3551792" y="191691"/>
                    <a:pt x="3643162" y="205050"/>
                  </a:cubicBezTo>
                  <a:cubicBezTo>
                    <a:pt x="3643680" y="166790"/>
                    <a:pt x="3651586" y="98439"/>
                    <a:pt x="3714185" y="77818"/>
                  </a:cubicBezTo>
                  <a:cubicBezTo>
                    <a:pt x="3720665" y="53046"/>
                    <a:pt x="3723257" y="27366"/>
                    <a:pt x="3722090" y="0"/>
                  </a:cubicBezTo>
                  <a:cubicBezTo>
                    <a:pt x="3445387" y="47339"/>
                    <a:pt x="3159611" y="95586"/>
                    <a:pt x="2878111" y="112836"/>
                  </a:cubicBezTo>
                  <a:cubicBezTo>
                    <a:pt x="2841692" y="120747"/>
                    <a:pt x="2790498" y="128788"/>
                    <a:pt x="2739564" y="134625"/>
                  </a:cubicBezTo>
                  <a:cubicBezTo>
                    <a:pt x="2525459" y="159267"/>
                    <a:pt x="2293728" y="176517"/>
                    <a:pt x="2048388" y="194934"/>
                  </a:cubicBezTo>
                  <a:cubicBezTo>
                    <a:pt x="1813545" y="212442"/>
                    <a:pt x="1573778" y="230341"/>
                    <a:pt x="1350860" y="254983"/>
                  </a:cubicBezTo>
                  <a:cubicBezTo>
                    <a:pt x="1308350" y="259652"/>
                    <a:pt x="1266488" y="264710"/>
                    <a:pt x="1226052" y="269768"/>
                  </a:cubicBezTo>
                  <a:cubicBezTo>
                    <a:pt x="1110445" y="283905"/>
                    <a:pt x="1003003" y="297005"/>
                    <a:pt x="899191" y="299209"/>
                  </a:cubicBezTo>
                  <a:cubicBezTo>
                    <a:pt x="899709" y="300506"/>
                    <a:pt x="900357" y="301803"/>
                    <a:pt x="901005" y="303100"/>
                  </a:cubicBezTo>
                  <a:cubicBezTo>
                    <a:pt x="904245" y="310234"/>
                    <a:pt x="907745" y="317886"/>
                    <a:pt x="909948" y="332152"/>
                  </a:cubicBezTo>
                  <a:lnTo>
                    <a:pt x="910467" y="335135"/>
                  </a:lnTo>
                  <a:lnTo>
                    <a:pt x="909689" y="337989"/>
                  </a:lnTo>
                  <a:cubicBezTo>
                    <a:pt x="906319" y="349791"/>
                    <a:pt x="902560" y="358740"/>
                    <a:pt x="881824" y="374304"/>
                  </a:cubicBezTo>
                  <a:lnTo>
                    <a:pt x="878584" y="376638"/>
                  </a:lnTo>
                  <a:lnTo>
                    <a:pt x="874566" y="376898"/>
                  </a:lnTo>
                  <a:cubicBezTo>
                    <a:pt x="681845" y="390905"/>
                    <a:pt x="482515" y="405431"/>
                    <a:pt x="276704" y="412953"/>
                  </a:cubicBezTo>
                  <a:cubicBezTo>
                    <a:pt x="271002" y="415936"/>
                    <a:pt x="262318" y="419697"/>
                    <a:pt x="247414" y="418789"/>
                  </a:cubicBezTo>
                  <a:cubicBezTo>
                    <a:pt x="251172" y="464053"/>
                    <a:pt x="230954" y="505686"/>
                    <a:pt x="210735" y="543817"/>
                  </a:cubicBezTo>
                  <a:cubicBezTo>
                    <a:pt x="210865" y="543946"/>
                    <a:pt x="211124" y="544076"/>
                    <a:pt x="211254" y="544336"/>
                  </a:cubicBezTo>
                  <a:cubicBezTo>
                    <a:pt x="216309" y="549134"/>
                    <a:pt x="222789" y="555360"/>
                    <a:pt x="229269" y="570275"/>
                  </a:cubicBezTo>
                  <a:lnTo>
                    <a:pt x="230565" y="573387"/>
                  </a:lnTo>
                  <a:lnTo>
                    <a:pt x="230306" y="576760"/>
                  </a:lnTo>
                  <a:cubicBezTo>
                    <a:pt x="228621" y="598289"/>
                    <a:pt x="217864" y="615279"/>
                    <a:pt x="208532" y="630324"/>
                  </a:cubicBezTo>
                  <a:cubicBezTo>
                    <a:pt x="203089" y="639144"/>
                    <a:pt x="197775" y="647444"/>
                    <a:pt x="195313" y="655615"/>
                  </a:cubicBezTo>
                  <a:cubicBezTo>
                    <a:pt x="196868" y="658209"/>
                    <a:pt x="199590" y="661192"/>
                    <a:pt x="202311" y="664305"/>
                  </a:cubicBezTo>
                  <a:cubicBezTo>
                    <a:pt x="205810" y="668325"/>
                    <a:pt x="209051" y="672475"/>
                    <a:pt x="213976" y="683889"/>
                  </a:cubicBezTo>
                  <a:lnTo>
                    <a:pt x="215401" y="687002"/>
                  </a:lnTo>
                  <a:lnTo>
                    <a:pt x="215142" y="690374"/>
                  </a:lnTo>
                  <a:cubicBezTo>
                    <a:pt x="214105" y="702695"/>
                    <a:pt x="209310" y="712681"/>
                    <a:pt x="197516" y="727207"/>
                  </a:cubicBezTo>
                  <a:lnTo>
                    <a:pt x="195054" y="730320"/>
                  </a:lnTo>
                  <a:lnTo>
                    <a:pt x="191295" y="731617"/>
                  </a:lnTo>
                  <a:cubicBezTo>
                    <a:pt x="190517" y="731876"/>
                    <a:pt x="189740" y="732136"/>
                    <a:pt x="188832" y="732395"/>
                  </a:cubicBezTo>
                  <a:cubicBezTo>
                    <a:pt x="195442" y="771304"/>
                    <a:pt x="159801" y="794520"/>
                    <a:pt x="135306" y="810343"/>
                  </a:cubicBezTo>
                  <a:cubicBezTo>
                    <a:pt x="126104" y="816309"/>
                    <a:pt x="116773" y="822404"/>
                    <a:pt x="109904" y="828500"/>
                  </a:cubicBezTo>
                  <a:cubicBezTo>
                    <a:pt x="115347" y="842637"/>
                    <a:pt x="113533" y="856385"/>
                    <a:pt x="112237" y="866112"/>
                  </a:cubicBezTo>
                  <a:cubicBezTo>
                    <a:pt x="111200" y="874413"/>
                    <a:pt x="110293" y="881935"/>
                    <a:pt x="108997" y="900093"/>
                  </a:cubicBezTo>
                  <a:lnTo>
                    <a:pt x="108608" y="906188"/>
                  </a:lnTo>
                  <a:lnTo>
                    <a:pt x="103683" y="909949"/>
                  </a:lnTo>
                  <a:cubicBezTo>
                    <a:pt x="74392" y="932387"/>
                    <a:pt x="10109" y="995030"/>
                    <a:pt x="45361" y="1089579"/>
                  </a:cubicBezTo>
                  <a:lnTo>
                    <a:pt x="48083" y="1096842"/>
                  </a:lnTo>
                  <a:lnTo>
                    <a:pt x="43158" y="1102938"/>
                  </a:lnTo>
                  <a:cubicBezTo>
                    <a:pt x="36289" y="1111498"/>
                    <a:pt x="28642" y="1119409"/>
                    <a:pt x="21125" y="1127191"/>
                  </a:cubicBezTo>
                  <a:cubicBezTo>
                    <a:pt x="13738" y="1134843"/>
                    <a:pt x="6091" y="1142625"/>
                    <a:pt x="0" y="1150796"/>
                  </a:cubicBezTo>
                  <a:cubicBezTo>
                    <a:pt x="201015" y="1147942"/>
                    <a:pt x="403456" y="1132249"/>
                    <a:pt x="599547" y="1117074"/>
                  </a:cubicBezTo>
                  <a:cubicBezTo>
                    <a:pt x="704526" y="1108904"/>
                    <a:pt x="799137" y="1101641"/>
                    <a:pt x="894007" y="1095675"/>
                  </a:cubicBezTo>
                  <a:cubicBezTo>
                    <a:pt x="1047199" y="1080760"/>
                    <a:pt x="1204278" y="1068179"/>
                    <a:pt x="1356303" y="1055988"/>
                  </a:cubicBezTo>
                  <a:lnTo>
                    <a:pt x="1362654" y="1055469"/>
                  </a:lnTo>
                  <a:cubicBezTo>
                    <a:pt x="1598533" y="1036663"/>
                    <a:pt x="1842447" y="1017338"/>
                    <a:pt x="2080789" y="988027"/>
                  </a:cubicBezTo>
                  <a:cubicBezTo>
                    <a:pt x="2176177" y="972074"/>
                    <a:pt x="2275195" y="959364"/>
                    <a:pt x="2370841" y="947043"/>
                  </a:cubicBezTo>
                  <a:cubicBezTo>
                    <a:pt x="2470118" y="934332"/>
                    <a:pt x="2571209" y="921363"/>
                    <a:pt x="2670227" y="904632"/>
                  </a:cubicBezTo>
                  <a:lnTo>
                    <a:pt x="2669967" y="903594"/>
                  </a:lnTo>
                  <a:cubicBezTo>
                    <a:pt x="2662061" y="864685"/>
                    <a:pt x="2650138" y="805933"/>
                    <a:pt x="2710015" y="772601"/>
                  </a:cubicBezTo>
                  <a:lnTo>
                    <a:pt x="2715718" y="769359"/>
                  </a:lnTo>
                  <a:lnTo>
                    <a:pt x="2721809" y="771823"/>
                  </a:lnTo>
                  <a:cubicBezTo>
                    <a:pt x="2740083" y="779216"/>
                    <a:pt x="2754080" y="781291"/>
                    <a:pt x="2763152" y="777530"/>
                  </a:cubicBezTo>
                  <a:cubicBezTo>
                    <a:pt x="2778445" y="771045"/>
                    <a:pt x="2787648" y="742252"/>
                    <a:pt x="2795813" y="716702"/>
                  </a:cubicBezTo>
                  <a:cubicBezTo>
                    <a:pt x="2802681" y="695043"/>
                    <a:pt x="2809551" y="673124"/>
                    <a:pt x="2821474" y="654837"/>
                  </a:cubicBezTo>
                  <a:cubicBezTo>
                    <a:pt x="2821214" y="654318"/>
                    <a:pt x="2820826" y="653799"/>
                    <a:pt x="2820567" y="653280"/>
                  </a:cubicBezTo>
                  <a:cubicBezTo>
                    <a:pt x="2816290" y="645888"/>
                    <a:pt x="2809291" y="634215"/>
                    <a:pt x="2813439" y="612426"/>
                  </a:cubicBezTo>
                  <a:lnTo>
                    <a:pt x="2814216" y="608535"/>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Freeform 40">
              <a:extLst>
                <a:ext uri="{FF2B5EF4-FFF2-40B4-BE49-F238E27FC236}">
                  <a16:creationId xmlns:a16="http://schemas.microsoft.com/office/drawing/2014/main" id="{75DC1C22-5AD8-FFC7-F1FF-333D78876569}"/>
                </a:ext>
              </a:extLst>
            </p:cNvPr>
            <p:cNvSpPr/>
            <p:nvPr/>
          </p:nvSpPr>
          <p:spPr>
            <a:xfrm>
              <a:off x="-164423" y="1919969"/>
              <a:ext cx="3646294" cy="1739616"/>
            </a:xfrm>
            <a:custGeom>
              <a:avLst/>
              <a:gdLst>
                <a:gd name="connsiteX0" fmla="*/ 143860 w 3646294"/>
                <a:gd name="connsiteY0" fmla="*/ 217501 h 1739616"/>
                <a:gd name="connsiteX1" fmla="*/ 1123276 w 3646294"/>
                <a:gd name="connsiteY1" fmla="*/ 271325 h 1739616"/>
                <a:gd name="connsiteX2" fmla="*/ 1147771 w 3646294"/>
                <a:gd name="connsiteY2" fmla="*/ 273011 h 1739616"/>
                <a:gd name="connsiteX3" fmla="*/ 1147771 w 3646294"/>
                <a:gd name="connsiteY3" fmla="*/ 296615 h 1739616"/>
                <a:gd name="connsiteX4" fmla="*/ 1132348 w 3646294"/>
                <a:gd name="connsiteY4" fmla="*/ 886864 h 1739616"/>
                <a:gd name="connsiteX5" fmla="*/ 1121073 w 3646294"/>
                <a:gd name="connsiteY5" fmla="*/ 1255720 h 1739616"/>
                <a:gd name="connsiteX6" fmla="*/ 1314182 w 3646294"/>
                <a:gd name="connsiteY6" fmla="*/ 1358699 h 1739616"/>
                <a:gd name="connsiteX7" fmla="*/ 1331160 w 3646294"/>
                <a:gd name="connsiteY7" fmla="*/ 1345470 h 1739616"/>
                <a:gd name="connsiteX8" fmla="*/ 1353323 w 3646294"/>
                <a:gd name="connsiteY8" fmla="*/ 1331463 h 1739616"/>
                <a:gd name="connsiteX9" fmla="*/ 1356433 w 3646294"/>
                <a:gd name="connsiteY9" fmla="*/ 1330036 h 1739616"/>
                <a:gd name="connsiteX10" fmla="*/ 1359932 w 3646294"/>
                <a:gd name="connsiteY10" fmla="*/ 1330295 h 1739616"/>
                <a:gd name="connsiteX11" fmla="*/ 1447285 w 3646294"/>
                <a:gd name="connsiteY11" fmla="*/ 1410318 h 1739616"/>
                <a:gd name="connsiteX12" fmla="*/ 1464393 w 3646294"/>
                <a:gd name="connsiteY12" fmla="*/ 1444817 h 1739616"/>
                <a:gd name="connsiteX13" fmla="*/ 1582462 w 3646294"/>
                <a:gd name="connsiteY13" fmla="*/ 1465439 h 1739616"/>
                <a:gd name="connsiteX14" fmla="*/ 1772202 w 3646294"/>
                <a:gd name="connsiteY14" fmla="*/ 1508368 h 1739616"/>
                <a:gd name="connsiteX15" fmla="*/ 1850094 w 3646294"/>
                <a:gd name="connsiteY15" fmla="*/ 1487098 h 1739616"/>
                <a:gd name="connsiteX16" fmla="*/ 1885216 w 3646294"/>
                <a:gd name="connsiteY16" fmla="*/ 1488655 h 1739616"/>
                <a:gd name="connsiteX17" fmla="*/ 1916969 w 3646294"/>
                <a:gd name="connsiteY17" fmla="*/ 1490081 h 1739616"/>
                <a:gd name="connsiteX18" fmla="*/ 1952481 w 3646294"/>
                <a:gd name="connsiteY18" fmla="*/ 1496696 h 1739616"/>
                <a:gd name="connsiteX19" fmla="*/ 1958183 w 3646294"/>
                <a:gd name="connsiteY19" fmla="*/ 1498641 h 1739616"/>
                <a:gd name="connsiteX20" fmla="*/ 1960646 w 3646294"/>
                <a:gd name="connsiteY20" fmla="*/ 1504088 h 1739616"/>
                <a:gd name="connsiteX21" fmla="*/ 1998231 w 3646294"/>
                <a:gd name="connsiteY21" fmla="*/ 1554410 h 1739616"/>
                <a:gd name="connsiteX22" fmla="*/ 2047610 w 3646294"/>
                <a:gd name="connsiteY22" fmla="*/ 1627430 h 1739616"/>
                <a:gd name="connsiteX23" fmla="*/ 2078067 w 3646294"/>
                <a:gd name="connsiteY23" fmla="*/ 1616146 h 1739616"/>
                <a:gd name="connsiteX24" fmla="*/ 2181880 w 3646294"/>
                <a:gd name="connsiteY24" fmla="*/ 1594876 h 1739616"/>
                <a:gd name="connsiteX25" fmla="*/ 2187971 w 3646294"/>
                <a:gd name="connsiteY25" fmla="*/ 1595135 h 1739616"/>
                <a:gd name="connsiteX26" fmla="*/ 2191859 w 3646294"/>
                <a:gd name="connsiteY26" fmla="*/ 1599804 h 1739616"/>
                <a:gd name="connsiteX27" fmla="*/ 2224649 w 3646294"/>
                <a:gd name="connsiteY27" fmla="*/ 1615368 h 1739616"/>
                <a:gd name="connsiteX28" fmla="*/ 2286599 w 3646294"/>
                <a:gd name="connsiteY28" fmla="*/ 1652591 h 1739616"/>
                <a:gd name="connsiteX29" fmla="*/ 2312650 w 3646294"/>
                <a:gd name="connsiteY29" fmla="*/ 1642085 h 1739616"/>
                <a:gd name="connsiteX30" fmla="*/ 2356326 w 3646294"/>
                <a:gd name="connsiteY30" fmla="*/ 1630153 h 1739616"/>
                <a:gd name="connsiteX31" fmla="*/ 2360603 w 3646294"/>
                <a:gd name="connsiteY31" fmla="*/ 1629764 h 1739616"/>
                <a:gd name="connsiteX32" fmla="*/ 2364362 w 3646294"/>
                <a:gd name="connsiteY32" fmla="*/ 1631839 h 1739616"/>
                <a:gd name="connsiteX33" fmla="*/ 2394559 w 3646294"/>
                <a:gd name="connsiteY33" fmla="*/ 1686312 h 1739616"/>
                <a:gd name="connsiteX34" fmla="*/ 2395207 w 3646294"/>
                <a:gd name="connsiteY34" fmla="*/ 1691370 h 1739616"/>
                <a:gd name="connsiteX35" fmla="*/ 2435514 w 3646294"/>
                <a:gd name="connsiteY35" fmla="*/ 1628727 h 1739616"/>
                <a:gd name="connsiteX36" fmla="*/ 2463509 w 3646294"/>
                <a:gd name="connsiteY36" fmla="*/ 1578664 h 1739616"/>
                <a:gd name="connsiteX37" fmla="*/ 2466101 w 3646294"/>
                <a:gd name="connsiteY37" fmla="*/ 1575421 h 1739616"/>
                <a:gd name="connsiteX38" fmla="*/ 2470118 w 3646294"/>
                <a:gd name="connsiteY38" fmla="*/ 1574254 h 1739616"/>
                <a:gd name="connsiteX39" fmla="*/ 2506407 w 3646294"/>
                <a:gd name="connsiteY39" fmla="*/ 1579572 h 1739616"/>
                <a:gd name="connsiteX40" fmla="*/ 2511592 w 3646294"/>
                <a:gd name="connsiteY40" fmla="*/ 1581388 h 1739616"/>
                <a:gd name="connsiteX41" fmla="*/ 2514054 w 3646294"/>
                <a:gd name="connsiteY41" fmla="*/ 1586316 h 1739616"/>
                <a:gd name="connsiteX42" fmla="*/ 2572376 w 3646294"/>
                <a:gd name="connsiteY42" fmla="*/ 1649348 h 1739616"/>
                <a:gd name="connsiteX43" fmla="*/ 2581448 w 3646294"/>
                <a:gd name="connsiteY43" fmla="*/ 1643512 h 1739616"/>
                <a:gd name="connsiteX44" fmla="*/ 2625513 w 3646294"/>
                <a:gd name="connsiteY44" fmla="*/ 1629764 h 1739616"/>
                <a:gd name="connsiteX45" fmla="*/ 2630309 w 3646294"/>
                <a:gd name="connsiteY45" fmla="*/ 1629764 h 1739616"/>
                <a:gd name="connsiteX46" fmla="*/ 2634197 w 3646294"/>
                <a:gd name="connsiteY46" fmla="*/ 1632617 h 1739616"/>
                <a:gd name="connsiteX47" fmla="*/ 2659210 w 3646294"/>
                <a:gd name="connsiteY47" fmla="*/ 1652721 h 1739616"/>
                <a:gd name="connsiteX48" fmla="*/ 2772484 w 3646294"/>
                <a:gd name="connsiteY48" fmla="*/ 1716791 h 1739616"/>
                <a:gd name="connsiteX49" fmla="*/ 2811883 w 3646294"/>
                <a:gd name="connsiteY49" fmla="*/ 1699411 h 1739616"/>
                <a:gd name="connsiteX50" fmla="*/ 2815901 w 3646294"/>
                <a:gd name="connsiteY50" fmla="*/ 1697076 h 1739616"/>
                <a:gd name="connsiteX51" fmla="*/ 3145354 w 3646294"/>
                <a:gd name="connsiteY51" fmla="*/ 1624057 h 1739616"/>
                <a:gd name="connsiteX52" fmla="*/ 3221043 w 3646294"/>
                <a:gd name="connsiteY52" fmla="*/ 1629505 h 1739616"/>
                <a:gd name="connsiteX53" fmla="*/ 3304119 w 3646294"/>
                <a:gd name="connsiteY53" fmla="*/ 1610050 h 1739616"/>
                <a:gd name="connsiteX54" fmla="*/ 3483620 w 3646294"/>
                <a:gd name="connsiteY54" fmla="*/ 1676455 h 1739616"/>
                <a:gd name="connsiteX55" fmla="*/ 3633831 w 3646294"/>
                <a:gd name="connsiteY55" fmla="*/ 1739617 h 1739616"/>
                <a:gd name="connsiteX56" fmla="*/ 3639274 w 3646294"/>
                <a:gd name="connsiteY56" fmla="*/ 1401239 h 1739616"/>
                <a:gd name="connsiteX57" fmla="*/ 3614390 w 3646294"/>
                <a:gd name="connsiteY57" fmla="*/ 742122 h 1739616"/>
                <a:gd name="connsiteX58" fmla="*/ 3535591 w 3646294"/>
                <a:gd name="connsiteY58" fmla="*/ 317886 h 1739616"/>
                <a:gd name="connsiteX59" fmla="*/ 3527426 w 3646294"/>
                <a:gd name="connsiteY59" fmla="*/ 198825 h 1739616"/>
                <a:gd name="connsiteX60" fmla="*/ 3520557 w 3646294"/>
                <a:gd name="connsiteY60" fmla="*/ 91955 h 1739616"/>
                <a:gd name="connsiteX61" fmla="*/ 2004193 w 3646294"/>
                <a:gd name="connsiteY61" fmla="*/ 50452 h 1739616"/>
                <a:gd name="connsiteX62" fmla="*/ 217346 w 3646294"/>
                <a:gd name="connsiteY62" fmla="*/ 0 h 1739616"/>
                <a:gd name="connsiteX63" fmla="*/ 40177 w 3646294"/>
                <a:gd name="connsiteY63" fmla="*/ 2205 h 1739616"/>
                <a:gd name="connsiteX64" fmla="*/ 0 w 3646294"/>
                <a:gd name="connsiteY64" fmla="*/ 2205 h 1739616"/>
                <a:gd name="connsiteX65" fmla="*/ 0 w 3646294"/>
                <a:gd name="connsiteY65" fmla="*/ 211146 h 1739616"/>
                <a:gd name="connsiteX66" fmla="*/ 97980 w 3646294"/>
                <a:gd name="connsiteY66" fmla="*/ 215944 h 1739616"/>
                <a:gd name="connsiteX67" fmla="*/ 144119 w 3646294"/>
                <a:gd name="connsiteY67" fmla="*/ 218149 h 173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46294" h="1739616">
                  <a:moveTo>
                    <a:pt x="143860" y="217501"/>
                  </a:moveTo>
                  <a:cubicBezTo>
                    <a:pt x="465796" y="233324"/>
                    <a:pt x="798618" y="249536"/>
                    <a:pt x="1123276" y="271325"/>
                  </a:cubicBezTo>
                  <a:lnTo>
                    <a:pt x="1147771" y="273011"/>
                  </a:lnTo>
                  <a:lnTo>
                    <a:pt x="1147771" y="296615"/>
                  </a:lnTo>
                  <a:cubicBezTo>
                    <a:pt x="1145568" y="492846"/>
                    <a:pt x="1138828" y="693227"/>
                    <a:pt x="1132348" y="886864"/>
                  </a:cubicBezTo>
                  <a:cubicBezTo>
                    <a:pt x="1128330" y="1008130"/>
                    <a:pt x="1124183" y="1133157"/>
                    <a:pt x="1121073" y="1255720"/>
                  </a:cubicBezTo>
                  <a:cubicBezTo>
                    <a:pt x="1169026" y="1315380"/>
                    <a:pt x="1224108" y="1371409"/>
                    <a:pt x="1314182" y="1358699"/>
                  </a:cubicBezTo>
                  <a:cubicBezTo>
                    <a:pt x="1318718" y="1357532"/>
                    <a:pt x="1324162" y="1352214"/>
                    <a:pt x="1331160" y="1345470"/>
                  </a:cubicBezTo>
                  <a:cubicBezTo>
                    <a:pt x="1335567" y="1341190"/>
                    <a:pt x="1339973" y="1337688"/>
                    <a:pt x="1353323" y="1331463"/>
                  </a:cubicBezTo>
                  <a:lnTo>
                    <a:pt x="1356433" y="1330036"/>
                  </a:lnTo>
                  <a:lnTo>
                    <a:pt x="1359932" y="1330295"/>
                  </a:lnTo>
                  <a:cubicBezTo>
                    <a:pt x="1416699" y="1334186"/>
                    <a:pt x="1434455" y="1378153"/>
                    <a:pt x="1447285" y="1410318"/>
                  </a:cubicBezTo>
                  <a:cubicBezTo>
                    <a:pt x="1452340" y="1423028"/>
                    <a:pt x="1457524" y="1435998"/>
                    <a:pt x="1464393" y="1444817"/>
                  </a:cubicBezTo>
                  <a:cubicBezTo>
                    <a:pt x="1501719" y="1455971"/>
                    <a:pt x="1542674" y="1460770"/>
                    <a:pt x="1582462" y="1465439"/>
                  </a:cubicBezTo>
                  <a:cubicBezTo>
                    <a:pt x="1642987" y="1472572"/>
                    <a:pt x="1705197" y="1479965"/>
                    <a:pt x="1772202" y="1508368"/>
                  </a:cubicBezTo>
                  <a:cubicBezTo>
                    <a:pt x="1797864" y="1489433"/>
                    <a:pt x="1828580" y="1487098"/>
                    <a:pt x="1850094" y="1487098"/>
                  </a:cubicBezTo>
                  <a:cubicBezTo>
                    <a:pt x="1861888" y="1487098"/>
                    <a:pt x="1873811" y="1487876"/>
                    <a:pt x="1885216" y="1488655"/>
                  </a:cubicBezTo>
                  <a:cubicBezTo>
                    <a:pt x="1896233" y="1489433"/>
                    <a:pt x="1906860" y="1490859"/>
                    <a:pt x="1916969" y="1490081"/>
                  </a:cubicBezTo>
                  <a:cubicBezTo>
                    <a:pt x="1925912" y="1490081"/>
                    <a:pt x="1933688" y="1490600"/>
                    <a:pt x="1952481" y="1496696"/>
                  </a:cubicBezTo>
                  <a:lnTo>
                    <a:pt x="1958183" y="1498641"/>
                  </a:lnTo>
                  <a:lnTo>
                    <a:pt x="1960646" y="1504088"/>
                  </a:lnTo>
                  <a:cubicBezTo>
                    <a:pt x="1968941" y="1522246"/>
                    <a:pt x="1983067" y="1537809"/>
                    <a:pt x="1998231" y="1554410"/>
                  </a:cubicBezTo>
                  <a:cubicBezTo>
                    <a:pt x="2016894" y="1574903"/>
                    <a:pt x="2037631" y="1597729"/>
                    <a:pt x="2047610" y="1627430"/>
                  </a:cubicBezTo>
                  <a:cubicBezTo>
                    <a:pt x="2057201" y="1624187"/>
                    <a:pt x="2067310" y="1620296"/>
                    <a:pt x="2078067" y="1616146"/>
                  </a:cubicBezTo>
                  <a:cubicBezTo>
                    <a:pt x="2106191" y="1605381"/>
                    <a:pt x="2137296" y="1593708"/>
                    <a:pt x="2181880" y="1594876"/>
                  </a:cubicBezTo>
                  <a:lnTo>
                    <a:pt x="2187971" y="1595135"/>
                  </a:lnTo>
                  <a:lnTo>
                    <a:pt x="2191859" y="1599804"/>
                  </a:lnTo>
                  <a:cubicBezTo>
                    <a:pt x="2198599" y="1607845"/>
                    <a:pt x="2210781" y="1611347"/>
                    <a:pt x="2224649" y="1615368"/>
                  </a:cubicBezTo>
                  <a:cubicBezTo>
                    <a:pt x="2243701" y="1620815"/>
                    <a:pt x="2269233" y="1628078"/>
                    <a:pt x="2286599" y="1652591"/>
                  </a:cubicBezTo>
                  <a:cubicBezTo>
                    <a:pt x="2294505" y="1650775"/>
                    <a:pt x="2303318" y="1646495"/>
                    <a:pt x="2312650" y="1642085"/>
                  </a:cubicBezTo>
                  <a:cubicBezTo>
                    <a:pt x="2322500" y="1637416"/>
                    <a:pt x="2333516" y="1632099"/>
                    <a:pt x="2356326" y="1630153"/>
                  </a:cubicBezTo>
                  <a:lnTo>
                    <a:pt x="2360603" y="1629764"/>
                  </a:lnTo>
                  <a:lnTo>
                    <a:pt x="2364362" y="1631839"/>
                  </a:lnTo>
                  <a:cubicBezTo>
                    <a:pt x="2389894" y="1646365"/>
                    <a:pt x="2392745" y="1671267"/>
                    <a:pt x="2394559" y="1686312"/>
                  </a:cubicBezTo>
                  <a:cubicBezTo>
                    <a:pt x="2394819" y="1687998"/>
                    <a:pt x="2394948" y="1689684"/>
                    <a:pt x="2395207" y="1691370"/>
                  </a:cubicBezTo>
                  <a:cubicBezTo>
                    <a:pt x="2415166" y="1679957"/>
                    <a:pt x="2424757" y="1655963"/>
                    <a:pt x="2435514" y="1628727"/>
                  </a:cubicBezTo>
                  <a:cubicBezTo>
                    <a:pt x="2441217" y="1614460"/>
                    <a:pt x="2447697" y="1598248"/>
                    <a:pt x="2463509" y="1578664"/>
                  </a:cubicBezTo>
                  <a:lnTo>
                    <a:pt x="2466101" y="1575421"/>
                  </a:lnTo>
                  <a:lnTo>
                    <a:pt x="2470118" y="1574254"/>
                  </a:lnTo>
                  <a:cubicBezTo>
                    <a:pt x="2478931" y="1571401"/>
                    <a:pt x="2486708" y="1572698"/>
                    <a:pt x="2506407" y="1579572"/>
                  </a:cubicBezTo>
                  <a:lnTo>
                    <a:pt x="2511592" y="1581388"/>
                  </a:lnTo>
                  <a:lnTo>
                    <a:pt x="2514054" y="1586316"/>
                  </a:lnTo>
                  <a:cubicBezTo>
                    <a:pt x="2527144" y="1611996"/>
                    <a:pt x="2543215" y="1637287"/>
                    <a:pt x="2572376" y="1649348"/>
                  </a:cubicBezTo>
                  <a:cubicBezTo>
                    <a:pt x="2574968" y="1648051"/>
                    <a:pt x="2578078" y="1645847"/>
                    <a:pt x="2581448" y="1643512"/>
                  </a:cubicBezTo>
                  <a:cubicBezTo>
                    <a:pt x="2590909" y="1636508"/>
                    <a:pt x="2601277" y="1630413"/>
                    <a:pt x="2625513" y="1629764"/>
                  </a:cubicBezTo>
                  <a:lnTo>
                    <a:pt x="2630309" y="1629764"/>
                  </a:lnTo>
                  <a:cubicBezTo>
                    <a:pt x="2630309" y="1629764"/>
                    <a:pt x="2634197" y="1632617"/>
                    <a:pt x="2634197" y="1632617"/>
                  </a:cubicBezTo>
                  <a:cubicBezTo>
                    <a:pt x="2641973" y="1638584"/>
                    <a:pt x="2650268" y="1645458"/>
                    <a:pt x="2659210" y="1652721"/>
                  </a:cubicBezTo>
                  <a:cubicBezTo>
                    <a:pt x="2698480" y="1685145"/>
                    <a:pt x="2739565" y="1716791"/>
                    <a:pt x="2772484" y="1716791"/>
                  </a:cubicBezTo>
                  <a:cubicBezTo>
                    <a:pt x="2781686" y="1716791"/>
                    <a:pt x="2793609" y="1714715"/>
                    <a:pt x="2811883" y="1699411"/>
                  </a:cubicBezTo>
                  <a:lnTo>
                    <a:pt x="2815901" y="1697076"/>
                  </a:lnTo>
                  <a:cubicBezTo>
                    <a:pt x="2912715" y="1661021"/>
                    <a:pt x="3027544" y="1624057"/>
                    <a:pt x="3145354" y="1624057"/>
                  </a:cubicBezTo>
                  <a:cubicBezTo>
                    <a:pt x="3171145" y="1624057"/>
                    <a:pt x="3196548" y="1625873"/>
                    <a:pt x="3221043" y="1629505"/>
                  </a:cubicBezTo>
                  <a:cubicBezTo>
                    <a:pt x="3248389" y="1616405"/>
                    <a:pt x="3275606" y="1610050"/>
                    <a:pt x="3304119" y="1610050"/>
                  </a:cubicBezTo>
                  <a:cubicBezTo>
                    <a:pt x="3369309" y="1610050"/>
                    <a:pt x="3427502" y="1643771"/>
                    <a:pt x="3483620" y="1676455"/>
                  </a:cubicBezTo>
                  <a:cubicBezTo>
                    <a:pt x="3531962" y="1704599"/>
                    <a:pt x="3581470" y="1733262"/>
                    <a:pt x="3633831" y="1739617"/>
                  </a:cubicBezTo>
                  <a:cubicBezTo>
                    <a:pt x="3630590" y="1634044"/>
                    <a:pt x="3634997" y="1515761"/>
                    <a:pt x="3639274" y="1401239"/>
                  </a:cubicBezTo>
                  <a:cubicBezTo>
                    <a:pt x="3647698" y="1171936"/>
                    <a:pt x="3656511" y="934981"/>
                    <a:pt x="3614390" y="742122"/>
                  </a:cubicBezTo>
                  <a:cubicBezTo>
                    <a:pt x="3580304" y="585968"/>
                    <a:pt x="3550366" y="409322"/>
                    <a:pt x="3535591" y="317886"/>
                  </a:cubicBezTo>
                  <a:cubicBezTo>
                    <a:pt x="3528981" y="278199"/>
                    <a:pt x="3528204" y="237863"/>
                    <a:pt x="3527426" y="198825"/>
                  </a:cubicBezTo>
                  <a:cubicBezTo>
                    <a:pt x="3526778" y="165233"/>
                    <a:pt x="3526000" y="127492"/>
                    <a:pt x="3520557" y="91955"/>
                  </a:cubicBezTo>
                  <a:cubicBezTo>
                    <a:pt x="3015232" y="75743"/>
                    <a:pt x="2501353" y="62903"/>
                    <a:pt x="2004193" y="50452"/>
                  </a:cubicBezTo>
                  <a:cubicBezTo>
                    <a:pt x="1448970" y="36574"/>
                    <a:pt x="819614" y="21011"/>
                    <a:pt x="217346" y="0"/>
                  </a:cubicBezTo>
                  <a:cubicBezTo>
                    <a:pt x="166800" y="1556"/>
                    <a:pt x="110422" y="2205"/>
                    <a:pt x="40177" y="2205"/>
                  </a:cubicBezTo>
                  <a:cubicBezTo>
                    <a:pt x="26698" y="2205"/>
                    <a:pt x="13479" y="2205"/>
                    <a:pt x="0" y="2205"/>
                  </a:cubicBezTo>
                  <a:lnTo>
                    <a:pt x="0" y="211146"/>
                  </a:lnTo>
                  <a:cubicBezTo>
                    <a:pt x="32790" y="212702"/>
                    <a:pt x="65580" y="214388"/>
                    <a:pt x="97980" y="215944"/>
                  </a:cubicBezTo>
                  <a:lnTo>
                    <a:pt x="144119" y="218149"/>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41">
              <a:extLst>
                <a:ext uri="{FF2B5EF4-FFF2-40B4-BE49-F238E27FC236}">
                  <a16:creationId xmlns:a16="http://schemas.microsoft.com/office/drawing/2014/main" id="{7EB7AC21-3677-9FF7-0BBB-B084689DB088}"/>
                </a:ext>
              </a:extLst>
            </p:cNvPr>
            <p:cNvSpPr/>
            <p:nvPr/>
          </p:nvSpPr>
          <p:spPr>
            <a:xfrm>
              <a:off x="8649450" y="2421765"/>
              <a:ext cx="2195317" cy="1482433"/>
            </a:xfrm>
            <a:custGeom>
              <a:avLst/>
              <a:gdLst>
                <a:gd name="connsiteX0" fmla="*/ 1107942 w 2195317"/>
                <a:gd name="connsiteY0" fmla="*/ 45653 h 1482433"/>
                <a:gd name="connsiteX1" fmla="*/ 1059729 w 2195317"/>
                <a:gd name="connsiteY1" fmla="*/ 18157 h 1482433"/>
                <a:gd name="connsiteX2" fmla="*/ 1045213 w 2195317"/>
                <a:gd name="connsiteY2" fmla="*/ 21530 h 1482433"/>
                <a:gd name="connsiteX3" fmla="*/ 1006981 w 2195317"/>
                <a:gd name="connsiteY3" fmla="*/ 27885 h 1482433"/>
                <a:gd name="connsiteX4" fmla="*/ 964860 w 2195317"/>
                <a:gd name="connsiteY4" fmla="*/ 14137 h 1482433"/>
                <a:gd name="connsiteX5" fmla="*/ 962138 w 2195317"/>
                <a:gd name="connsiteY5" fmla="*/ 11543 h 1482433"/>
                <a:gd name="connsiteX6" fmla="*/ 956824 w 2195317"/>
                <a:gd name="connsiteY6" fmla="*/ 4799 h 1482433"/>
                <a:gd name="connsiteX7" fmla="*/ 953195 w 2195317"/>
                <a:gd name="connsiteY7" fmla="*/ 0 h 1482433"/>
                <a:gd name="connsiteX8" fmla="*/ 599377 w 2195317"/>
                <a:gd name="connsiteY8" fmla="*/ 29571 h 1482433"/>
                <a:gd name="connsiteX9" fmla="*/ 326172 w 2195317"/>
                <a:gd name="connsiteY9" fmla="*/ 56937 h 1482433"/>
                <a:gd name="connsiteX10" fmla="*/ 321377 w 2195317"/>
                <a:gd name="connsiteY10" fmla="*/ 63940 h 1482433"/>
                <a:gd name="connsiteX11" fmla="*/ 295715 w 2195317"/>
                <a:gd name="connsiteY11" fmla="*/ 88972 h 1482433"/>
                <a:gd name="connsiteX12" fmla="*/ 290661 w 2195317"/>
                <a:gd name="connsiteY12" fmla="*/ 90787 h 1482433"/>
                <a:gd name="connsiteX13" fmla="*/ 202789 w 2195317"/>
                <a:gd name="connsiteY13" fmla="*/ 139424 h 1482433"/>
                <a:gd name="connsiteX14" fmla="*/ 73185 w 2195317"/>
                <a:gd name="connsiteY14" fmla="*/ 201937 h 1482433"/>
                <a:gd name="connsiteX15" fmla="*/ 41303 w 2195317"/>
                <a:gd name="connsiteY15" fmla="*/ 243181 h 1482433"/>
                <a:gd name="connsiteX16" fmla="*/ 89 w 2195317"/>
                <a:gd name="connsiteY16" fmla="*/ 299469 h 1482433"/>
                <a:gd name="connsiteX17" fmla="*/ 23288 w 2195317"/>
                <a:gd name="connsiteY17" fmla="*/ 342269 h 1482433"/>
                <a:gd name="connsiteX18" fmla="*/ 211732 w 2195317"/>
                <a:gd name="connsiteY18" fmla="*/ 423199 h 1482433"/>
                <a:gd name="connsiteX19" fmla="*/ 227154 w 2195317"/>
                <a:gd name="connsiteY19" fmla="*/ 423199 h 1482433"/>
                <a:gd name="connsiteX20" fmla="*/ 234672 w 2195317"/>
                <a:gd name="connsiteY20" fmla="*/ 436039 h 1482433"/>
                <a:gd name="connsiteX21" fmla="*/ 238689 w 2195317"/>
                <a:gd name="connsiteY21" fmla="*/ 449917 h 1482433"/>
                <a:gd name="connsiteX22" fmla="*/ 309712 w 2195317"/>
                <a:gd name="connsiteY22" fmla="*/ 533182 h 1482433"/>
                <a:gd name="connsiteX23" fmla="*/ 349760 w 2195317"/>
                <a:gd name="connsiteY23" fmla="*/ 597770 h 1482433"/>
                <a:gd name="connsiteX24" fmla="*/ 470551 w 2195317"/>
                <a:gd name="connsiteY24" fmla="*/ 679998 h 1482433"/>
                <a:gd name="connsiteX25" fmla="*/ 568661 w 2195317"/>
                <a:gd name="connsiteY25" fmla="*/ 748218 h 1482433"/>
                <a:gd name="connsiteX26" fmla="*/ 613503 w 2195317"/>
                <a:gd name="connsiteY26" fmla="*/ 767154 h 1482433"/>
                <a:gd name="connsiteX27" fmla="*/ 767862 w 2195317"/>
                <a:gd name="connsiteY27" fmla="*/ 909820 h 1482433"/>
                <a:gd name="connsiteX28" fmla="*/ 900706 w 2195317"/>
                <a:gd name="connsiteY28" fmla="*/ 1011502 h 1482433"/>
                <a:gd name="connsiteX29" fmla="*/ 1066858 w 2195317"/>
                <a:gd name="connsiteY29" fmla="*/ 1185036 h 1482433"/>
                <a:gd name="connsiteX30" fmla="*/ 1071264 w 2195317"/>
                <a:gd name="connsiteY30" fmla="*/ 1206435 h 1482433"/>
                <a:gd name="connsiteX31" fmla="*/ 1075671 w 2195317"/>
                <a:gd name="connsiteY31" fmla="*/ 1226668 h 1482433"/>
                <a:gd name="connsiteX32" fmla="*/ 1077614 w 2195317"/>
                <a:gd name="connsiteY32" fmla="*/ 1229910 h 1482433"/>
                <a:gd name="connsiteX33" fmla="*/ 1090186 w 2195317"/>
                <a:gd name="connsiteY33" fmla="*/ 1247549 h 1482433"/>
                <a:gd name="connsiteX34" fmla="*/ 1224067 w 2195317"/>
                <a:gd name="connsiteY34" fmla="*/ 1386454 h 1482433"/>
                <a:gd name="connsiteX35" fmla="*/ 1340840 w 2195317"/>
                <a:gd name="connsiteY35" fmla="*/ 1481391 h 1482433"/>
                <a:gd name="connsiteX36" fmla="*/ 1342006 w 2195317"/>
                <a:gd name="connsiteY36" fmla="*/ 1477501 h 1482433"/>
                <a:gd name="connsiteX37" fmla="*/ 1354189 w 2195317"/>
                <a:gd name="connsiteY37" fmla="*/ 1448967 h 1482433"/>
                <a:gd name="connsiteX38" fmla="*/ 1361835 w 2195317"/>
                <a:gd name="connsiteY38" fmla="*/ 1437425 h 1482433"/>
                <a:gd name="connsiteX39" fmla="*/ 1376222 w 2195317"/>
                <a:gd name="connsiteY39" fmla="*/ 1437425 h 1482433"/>
                <a:gd name="connsiteX40" fmla="*/ 1404475 w 2195317"/>
                <a:gd name="connsiteY40" fmla="*/ 1431459 h 1482433"/>
                <a:gd name="connsiteX41" fmla="*/ 1401754 w 2195317"/>
                <a:gd name="connsiteY41" fmla="*/ 1428216 h 1482433"/>
                <a:gd name="connsiteX42" fmla="*/ 1342914 w 2195317"/>
                <a:gd name="connsiteY42" fmla="*/ 1328091 h 1482433"/>
                <a:gd name="connsiteX43" fmla="*/ 1336952 w 2195317"/>
                <a:gd name="connsiteY43" fmla="*/ 1315899 h 1482433"/>
                <a:gd name="connsiteX44" fmla="*/ 1334489 w 2195317"/>
                <a:gd name="connsiteY44" fmla="*/ 1274007 h 1482433"/>
                <a:gd name="connsiteX45" fmla="*/ 1369353 w 2195317"/>
                <a:gd name="connsiteY45" fmla="*/ 1257147 h 1482433"/>
                <a:gd name="connsiteX46" fmla="*/ 1373630 w 2195317"/>
                <a:gd name="connsiteY46" fmla="*/ 1257795 h 1482433"/>
                <a:gd name="connsiteX47" fmla="*/ 1402272 w 2195317"/>
                <a:gd name="connsiteY47" fmla="*/ 1282048 h 1482433"/>
                <a:gd name="connsiteX48" fmla="*/ 1407197 w 2195317"/>
                <a:gd name="connsiteY48" fmla="*/ 1290738 h 1482433"/>
                <a:gd name="connsiteX49" fmla="*/ 1431822 w 2195317"/>
                <a:gd name="connsiteY49" fmla="*/ 1313305 h 1482433"/>
                <a:gd name="connsiteX50" fmla="*/ 1464482 w 2195317"/>
                <a:gd name="connsiteY50" fmla="*/ 1341709 h 1482433"/>
                <a:gd name="connsiteX51" fmla="*/ 1473295 w 2195317"/>
                <a:gd name="connsiteY51" fmla="*/ 1295277 h 1482433"/>
                <a:gd name="connsiteX52" fmla="*/ 1476276 w 2195317"/>
                <a:gd name="connsiteY52" fmla="*/ 1236265 h 1482433"/>
                <a:gd name="connsiteX53" fmla="*/ 1481201 w 2195317"/>
                <a:gd name="connsiteY53" fmla="*/ 1222647 h 1482433"/>
                <a:gd name="connsiteX54" fmla="*/ 1496105 w 2195317"/>
                <a:gd name="connsiteY54" fmla="*/ 1220053 h 1482433"/>
                <a:gd name="connsiteX55" fmla="*/ 1697769 w 2195317"/>
                <a:gd name="connsiteY55" fmla="*/ 1134324 h 1482433"/>
                <a:gd name="connsiteX56" fmla="*/ 1728225 w 2195317"/>
                <a:gd name="connsiteY56" fmla="*/ 1070124 h 1482433"/>
                <a:gd name="connsiteX57" fmla="*/ 1714099 w 2195317"/>
                <a:gd name="connsiteY57" fmla="*/ 1042499 h 1482433"/>
                <a:gd name="connsiteX58" fmla="*/ 1745333 w 2195317"/>
                <a:gd name="connsiteY58" fmla="*/ 1034977 h 1482433"/>
                <a:gd name="connsiteX59" fmla="*/ 1830224 w 2195317"/>
                <a:gd name="connsiteY59" fmla="*/ 991269 h 1482433"/>
                <a:gd name="connsiteX60" fmla="*/ 1897228 w 2195317"/>
                <a:gd name="connsiteY60" fmla="*/ 912543 h 1482433"/>
                <a:gd name="connsiteX61" fmla="*/ 1945052 w 2195317"/>
                <a:gd name="connsiteY61" fmla="*/ 848862 h 1482433"/>
                <a:gd name="connsiteX62" fmla="*/ 1943757 w 2195317"/>
                <a:gd name="connsiteY62" fmla="*/ 833169 h 1482433"/>
                <a:gd name="connsiteX63" fmla="*/ 1958142 w 2195317"/>
                <a:gd name="connsiteY63" fmla="*/ 825258 h 1482433"/>
                <a:gd name="connsiteX64" fmla="*/ 1997024 w 2195317"/>
                <a:gd name="connsiteY64" fmla="*/ 788424 h 1482433"/>
                <a:gd name="connsiteX65" fmla="*/ 1991191 w 2195317"/>
                <a:gd name="connsiteY65" fmla="*/ 776362 h 1482433"/>
                <a:gd name="connsiteX66" fmla="*/ 1976935 w 2195317"/>
                <a:gd name="connsiteY66" fmla="*/ 761836 h 1482433"/>
                <a:gd name="connsiteX67" fmla="*/ 1988340 w 2195317"/>
                <a:gd name="connsiteY67" fmla="*/ 745235 h 1482433"/>
                <a:gd name="connsiteX68" fmla="*/ 2043422 w 2195317"/>
                <a:gd name="connsiteY68" fmla="*/ 622542 h 1482433"/>
                <a:gd name="connsiteX69" fmla="*/ 2195317 w 2195317"/>
                <a:gd name="connsiteY69" fmla="*/ 409192 h 1482433"/>
                <a:gd name="connsiteX70" fmla="*/ 1933648 w 2195317"/>
                <a:gd name="connsiteY70" fmla="*/ 242532 h 1482433"/>
                <a:gd name="connsiteX71" fmla="*/ 1641391 w 2195317"/>
                <a:gd name="connsiteY71" fmla="*/ 54991 h 1482433"/>
                <a:gd name="connsiteX72" fmla="*/ 1389182 w 2195317"/>
                <a:gd name="connsiteY72" fmla="*/ 95067 h 1482433"/>
                <a:gd name="connsiteX73" fmla="*/ 1140343 w 2195317"/>
                <a:gd name="connsiteY73" fmla="*/ 134625 h 1482433"/>
                <a:gd name="connsiteX74" fmla="*/ 1117403 w 2195317"/>
                <a:gd name="connsiteY74" fmla="*/ 136700 h 1482433"/>
                <a:gd name="connsiteX75" fmla="*/ 1112478 w 2195317"/>
                <a:gd name="connsiteY75" fmla="*/ 115170 h 1482433"/>
                <a:gd name="connsiteX76" fmla="*/ 1110015 w 2195317"/>
                <a:gd name="connsiteY76" fmla="*/ 69517 h 1482433"/>
                <a:gd name="connsiteX77" fmla="*/ 1108201 w 2195317"/>
                <a:gd name="connsiteY77" fmla="*/ 45394 h 148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95317" h="1482433">
                  <a:moveTo>
                    <a:pt x="1107942" y="45653"/>
                  </a:moveTo>
                  <a:cubicBezTo>
                    <a:pt x="1091352" y="40725"/>
                    <a:pt x="1073597" y="34240"/>
                    <a:pt x="1059729" y="18157"/>
                  </a:cubicBezTo>
                  <a:cubicBezTo>
                    <a:pt x="1055323" y="18936"/>
                    <a:pt x="1050398" y="20233"/>
                    <a:pt x="1045213" y="21530"/>
                  </a:cubicBezTo>
                  <a:cubicBezTo>
                    <a:pt x="1033420" y="24642"/>
                    <a:pt x="1020848" y="27885"/>
                    <a:pt x="1006981" y="27885"/>
                  </a:cubicBezTo>
                  <a:cubicBezTo>
                    <a:pt x="991687" y="27885"/>
                    <a:pt x="978727" y="23605"/>
                    <a:pt x="964860" y="14137"/>
                  </a:cubicBezTo>
                  <a:lnTo>
                    <a:pt x="962138" y="11543"/>
                  </a:lnTo>
                  <a:cubicBezTo>
                    <a:pt x="960193" y="9208"/>
                    <a:pt x="958638" y="7133"/>
                    <a:pt x="956824" y="4799"/>
                  </a:cubicBezTo>
                  <a:cubicBezTo>
                    <a:pt x="955787" y="3372"/>
                    <a:pt x="954491" y="1816"/>
                    <a:pt x="953195" y="0"/>
                  </a:cubicBezTo>
                  <a:cubicBezTo>
                    <a:pt x="835644" y="519"/>
                    <a:pt x="715501" y="15304"/>
                    <a:pt x="599377" y="29571"/>
                  </a:cubicBezTo>
                  <a:cubicBezTo>
                    <a:pt x="510209" y="40465"/>
                    <a:pt x="417932" y="51879"/>
                    <a:pt x="326172" y="56937"/>
                  </a:cubicBezTo>
                  <a:cubicBezTo>
                    <a:pt x="324617" y="58752"/>
                    <a:pt x="322932" y="61346"/>
                    <a:pt x="321377" y="63940"/>
                  </a:cubicBezTo>
                  <a:cubicBezTo>
                    <a:pt x="317229" y="70425"/>
                    <a:pt x="311527" y="79374"/>
                    <a:pt x="295715" y="88972"/>
                  </a:cubicBezTo>
                  <a:lnTo>
                    <a:pt x="290661" y="90787"/>
                  </a:lnTo>
                  <a:cubicBezTo>
                    <a:pt x="257223" y="95975"/>
                    <a:pt x="231950" y="116078"/>
                    <a:pt x="202789" y="139424"/>
                  </a:cubicBezTo>
                  <a:cubicBezTo>
                    <a:pt x="168703" y="166660"/>
                    <a:pt x="130859" y="196879"/>
                    <a:pt x="73185" y="201937"/>
                  </a:cubicBezTo>
                  <a:cubicBezTo>
                    <a:pt x="65927" y="213610"/>
                    <a:pt x="54393" y="227487"/>
                    <a:pt x="41303" y="243181"/>
                  </a:cubicBezTo>
                  <a:cubicBezTo>
                    <a:pt x="29120" y="257707"/>
                    <a:pt x="1903" y="290390"/>
                    <a:pt x="89" y="299469"/>
                  </a:cubicBezTo>
                  <a:cubicBezTo>
                    <a:pt x="-1207" y="314773"/>
                    <a:pt x="11883" y="331115"/>
                    <a:pt x="23288" y="342269"/>
                  </a:cubicBezTo>
                  <a:cubicBezTo>
                    <a:pt x="69945" y="387792"/>
                    <a:pt x="162871" y="423199"/>
                    <a:pt x="211732" y="423199"/>
                  </a:cubicBezTo>
                  <a:lnTo>
                    <a:pt x="227154" y="423199"/>
                  </a:lnTo>
                  <a:cubicBezTo>
                    <a:pt x="227154" y="423199"/>
                    <a:pt x="234672" y="436039"/>
                    <a:pt x="234672" y="436039"/>
                  </a:cubicBezTo>
                  <a:cubicBezTo>
                    <a:pt x="237394" y="440838"/>
                    <a:pt x="238430" y="445637"/>
                    <a:pt x="238689" y="449917"/>
                  </a:cubicBezTo>
                  <a:cubicBezTo>
                    <a:pt x="277830" y="466388"/>
                    <a:pt x="294030" y="500239"/>
                    <a:pt x="309712" y="533182"/>
                  </a:cubicBezTo>
                  <a:cubicBezTo>
                    <a:pt x="320340" y="555489"/>
                    <a:pt x="331227" y="578316"/>
                    <a:pt x="349760" y="597770"/>
                  </a:cubicBezTo>
                  <a:cubicBezTo>
                    <a:pt x="383068" y="632918"/>
                    <a:pt x="429595" y="657949"/>
                    <a:pt x="470551" y="679998"/>
                  </a:cubicBezTo>
                  <a:cubicBezTo>
                    <a:pt x="511765" y="702176"/>
                    <a:pt x="547535" y="721501"/>
                    <a:pt x="568661" y="748218"/>
                  </a:cubicBezTo>
                  <a:cubicBezTo>
                    <a:pt x="582010" y="754703"/>
                    <a:pt x="597303" y="760799"/>
                    <a:pt x="613503" y="767154"/>
                  </a:cubicBezTo>
                  <a:cubicBezTo>
                    <a:pt x="680509" y="793482"/>
                    <a:pt x="761900" y="825647"/>
                    <a:pt x="767862" y="909820"/>
                  </a:cubicBezTo>
                  <a:cubicBezTo>
                    <a:pt x="790672" y="962217"/>
                    <a:pt x="844198" y="986081"/>
                    <a:pt x="900706" y="1011502"/>
                  </a:cubicBezTo>
                  <a:cubicBezTo>
                    <a:pt x="973283" y="1044055"/>
                    <a:pt x="1055453" y="1080760"/>
                    <a:pt x="1066858" y="1185036"/>
                  </a:cubicBezTo>
                  <a:cubicBezTo>
                    <a:pt x="1067635" y="1192039"/>
                    <a:pt x="1069449" y="1199043"/>
                    <a:pt x="1071264" y="1206435"/>
                  </a:cubicBezTo>
                  <a:cubicBezTo>
                    <a:pt x="1072819" y="1212920"/>
                    <a:pt x="1074504" y="1219664"/>
                    <a:pt x="1075671" y="1226668"/>
                  </a:cubicBezTo>
                  <a:lnTo>
                    <a:pt x="1077614" y="1229910"/>
                  </a:lnTo>
                  <a:cubicBezTo>
                    <a:pt x="1081762" y="1237433"/>
                    <a:pt x="1085521" y="1244047"/>
                    <a:pt x="1090186" y="1247549"/>
                  </a:cubicBezTo>
                  <a:cubicBezTo>
                    <a:pt x="1169634" y="1266614"/>
                    <a:pt x="1199831" y="1333019"/>
                    <a:pt x="1224067" y="1386454"/>
                  </a:cubicBezTo>
                  <a:cubicBezTo>
                    <a:pt x="1251802" y="1447541"/>
                    <a:pt x="1272279" y="1489692"/>
                    <a:pt x="1340840" y="1481391"/>
                  </a:cubicBezTo>
                  <a:cubicBezTo>
                    <a:pt x="1341229" y="1480095"/>
                    <a:pt x="1341617" y="1478798"/>
                    <a:pt x="1342006" y="1477501"/>
                  </a:cubicBezTo>
                  <a:cubicBezTo>
                    <a:pt x="1344728" y="1468552"/>
                    <a:pt x="1347709" y="1458695"/>
                    <a:pt x="1354189" y="1448967"/>
                  </a:cubicBezTo>
                  <a:lnTo>
                    <a:pt x="1361835" y="1437425"/>
                  </a:lnTo>
                  <a:lnTo>
                    <a:pt x="1376222" y="1437425"/>
                  </a:lnTo>
                  <a:cubicBezTo>
                    <a:pt x="1384257" y="1437425"/>
                    <a:pt x="1396699" y="1436387"/>
                    <a:pt x="1404475" y="1431459"/>
                  </a:cubicBezTo>
                  <a:lnTo>
                    <a:pt x="1401754" y="1428216"/>
                  </a:lnTo>
                  <a:cubicBezTo>
                    <a:pt x="1378166" y="1400202"/>
                    <a:pt x="1351597" y="1368556"/>
                    <a:pt x="1342914" y="1328091"/>
                  </a:cubicBezTo>
                  <a:cubicBezTo>
                    <a:pt x="1339932" y="1323421"/>
                    <a:pt x="1338248" y="1319271"/>
                    <a:pt x="1336952" y="1315899"/>
                  </a:cubicBezTo>
                  <a:cubicBezTo>
                    <a:pt x="1330990" y="1306561"/>
                    <a:pt x="1326324" y="1288663"/>
                    <a:pt x="1334489" y="1274007"/>
                  </a:cubicBezTo>
                  <a:cubicBezTo>
                    <a:pt x="1344080" y="1257276"/>
                    <a:pt x="1363132" y="1257147"/>
                    <a:pt x="1369353" y="1257147"/>
                  </a:cubicBezTo>
                  <a:lnTo>
                    <a:pt x="1373630" y="1257795"/>
                  </a:lnTo>
                  <a:cubicBezTo>
                    <a:pt x="1387497" y="1262334"/>
                    <a:pt x="1396051" y="1273748"/>
                    <a:pt x="1402272" y="1282048"/>
                  </a:cubicBezTo>
                  <a:lnTo>
                    <a:pt x="1407197" y="1290738"/>
                  </a:lnTo>
                  <a:cubicBezTo>
                    <a:pt x="1415881" y="1297871"/>
                    <a:pt x="1423916" y="1305653"/>
                    <a:pt x="1431822" y="1313305"/>
                  </a:cubicBezTo>
                  <a:cubicBezTo>
                    <a:pt x="1442709" y="1323940"/>
                    <a:pt x="1453207" y="1334057"/>
                    <a:pt x="1464482" y="1341709"/>
                  </a:cubicBezTo>
                  <a:cubicBezTo>
                    <a:pt x="1475498" y="1336132"/>
                    <a:pt x="1476665" y="1326405"/>
                    <a:pt x="1473295" y="1295277"/>
                  </a:cubicBezTo>
                  <a:cubicBezTo>
                    <a:pt x="1471351" y="1276731"/>
                    <a:pt x="1469018" y="1255590"/>
                    <a:pt x="1476276" y="1236265"/>
                  </a:cubicBezTo>
                  <a:lnTo>
                    <a:pt x="1481201" y="1222647"/>
                  </a:lnTo>
                  <a:lnTo>
                    <a:pt x="1496105" y="1220053"/>
                  </a:lnTo>
                  <a:cubicBezTo>
                    <a:pt x="1570109" y="1206954"/>
                    <a:pt x="1646705" y="1189445"/>
                    <a:pt x="1697769" y="1134324"/>
                  </a:cubicBezTo>
                  <a:cubicBezTo>
                    <a:pt x="1718765" y="1116945"/>
                    <a:pt x="1739631" y="1092821"/>
                    <a:pt x="1728225" y="1070124"/>
                  </a:cubicBezTo>
                  <a:lnTo>
                    <a:pt x="1714099" y="1042499"/>
                  </a:lnTo>
                  <a:lnTo>
                    <a:pt x="1745333" y="1034977"/>
                  </a:lnTo>
                  <a:cubicBezTo>
                    <a:pt x="1777216" y="1027195"/>
                    <a:pt x="1805728" y="1008778"/>
                    <a:pt x="1830224" y="991269"/>
                  </a:cubicBezTo>
                  <a:cubicBezTo>
                    <a:pt x="1840203" y="954306"/>
                    <a:pt x="1871697" y="931220"/>
                    <a:pt x="1897228" y="912543"/>
                  </a:cubicBezTo>
                  <a:cubicBezTo>
                    <a:pt x="1929111" y="889328"/>
                    <a:pt x="1946997" y="874802"/>
                    <a:pt x="1945052" y="848862"/>
                  </a:cubicBezTo>
                  <a:lnTo>
                    <a:pt x="1943757" y="833169"/>
                  </a:lnTo>
                  <a:lnTo>
                    <a:pt x="1958142" y="825258"/>
                  </a:lnTo>
                  <a:cubicBezTo>
                    <a:pt x="1983027" y="811510"/>
                    <a:pt x="1995728" y="796854"/>
                    <a:pt x="1997024" y="788424"/>
                  </a:cubicBezTo>
                  <a:cubicBezTo>
                    <a:pt x="1997283" y="786997"/>
                    <a:pt x="1997931" y="783107"/>
                    <a:pt x="1991191" y="776362"/>
                  </a:cubicBezTo>
                  <a:lnTo>
                    <a:pt x="1976935" y="761836"/>
                  </a:lnTo>
                  <a:lnTo>
                    <a:pt x="1988340" y="745235"/>
                  </a:lnTo>
                  <a:cubicBezTo>
                    <a:pt x="2012706" y="709958"/>
                    <a:pt x="2028258" y="665602"/>
                    <a:pt x="2043422" y="622542"/>
                  </a:cubicBezTo>
                  <a:cubicBezTo>
                    <a:pt x="2071287" y="543298"/>
                    <a:pt x="2102521" y="454326"/>
                    <a:pt x="2195317" y="409192"/>
                  </a:cubicBezTo>
                  <a:cubicBezTo>
                    <a:pt x="2109391" y="350569"/>
                    <a:pt x="2020093" y="295708"/>
                    <a:pt x="1933648" y="242532"/>
                  </a:cubicBezTo>
                  <a:cubicBezTo>
                    <a:pt x="1836574" y="182872"/>
                    <a:pt x="1736261" y="121136"/>
                    <a:pt x="1641391" y="54991"/>
                  </a:cubicBezTo>
                  <a:cubicBezTo>
                    <a:pt x="1557148" y="61995"/>
                    <a:pt x="1471740" y="78726"/>
                    <a:pt x="1389182" y="95067"/>
                  </a:cubicBezTo>
                  <a:cubicBezTo>
                    <a:pt x="1311550" y="110372"/>
                    <a:pt x="1223678" y="127621"/>
                    <a:pt x="1140343" y="134625"/>
                  </a:cubicBezTo>
                  <a:lnTo>
                    <a:pt x="1117403" y="136700"/>
                  </a:lnTo>
                  <a:lnTo>
                    <a:pt x="1112478" y="115170"/>
                  </a:lnTo>
                  <a:cubicBezTo>
                    <a:pt x="1108849" y="99088"/>
                    <a:pt x="1109497" y="83395"/>
                    <a:pt x="1110015" y="69517"/>
                  </a:cubicBezTo>
                  <a:cubicBezTo>
                    <a:pt x="1110404" y="60179"/>
                    <a:pt x="1110534" y="52657"/>
                    <a:pt x="1108201" y="45394"/>
                  </a:cubicBezTo>
                  <a:close/>
                </a:path>
              </a:pathLst>
            </a:custGeom>
            <a:solidFill>
              <a:srgbClr val="008C95"/>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42">
              <a:extLst>
                <a:ext uri="{FF2B5EF4-FFF2-40B4-BE49-F238E27FC236}">
                  <a16:creationId xmlns:a16="http://schemas.microsoft.com/office/drawing/2014/main" id="{8CE9F4E0-BE3D-950D-347A-F0374015B241}"/>
                </a:ext>
              </a:extLst>
            </p:cNvPr>
            <p:cNvSpPr/>
            <p:nvPr/>
          </p:nvSpPr>
          <p:spPr>
            <a:xfrm>
              <a:off x="3427415" y="2172229"/>
              <a:ext cx="2200412" cy="1810560"/>
            </a:xfrm>
            <a:custGeom>
              <a:avLst/>
              <a:gdLst>
                <a:gd name="connsiteX0" fmla="*/ 2104117 w 2200412"/>
                <a:gd name="connsiteY0" fmla="*/ 438503 h 1810560"/>
                <a:gd name="connsiteX1" fmla="*/ 2105413 w 2200412"/>
                <a:gd name="connsiteY1" fmla="*/ 417882 h 1810560"/>
                <a:gd name="connsiteX2" fmla="*/ 2104636 w 2200412"/>
                <a:gd name="connsiteY2" fmla="*/ 402188 h 1810560"/>
                <a:gd name="connsiteX3" fmla="*/ 2091286 w 2200412"/>
                <a:gd name="connsiteY3" fmla="*/ 389348 h 1810560"/>
                <a:gd name="connsiteX4" fmla="*/ 2100229 w 2200412"/>
                <a:gd name="connsiteY4" fmla="*/ 373136 h 1810560"/>
                <a:gd name="connsiteX5" fmla="*/ 2150904 w 2200412"/>
                <a:gd name="connsiteY5" fmla="*/ 326835 h 1810560"/>
                <a:gd name="connsiteX6" fmla="*/ 2177732 w 2200412"/>
                <a:gd name="connsiteY6" fmla="*/ 287537 h 1810560"/>
                <a:gd name="connsiteX7" fmla="*/ 2168142 w 2200412"/>
                <a:gd name="connsiteY7" fmla="*/ 271844 h 1810560"/>
                <a:gd name="connsiteX8" fmla="*/ 2180843 w 2200412"/>
                <a:gd name="connsiteY8" fmla="*/ 258225 h 1810560"/>
                <a:gd name="connsiteX9" fmla="*/ 2200413 w 2200412"/>
                <a:gd name="connsiteY9" fmla="*/ 246034 h 1810560"/>
                <a:gd name="connsiteX10" fmla="*/ 2196784 w 2200412"/>
                <a:gd name="connsiteY10" fmla="*/ 240976 h 1810560"/>
                <a:gd name="connsiteX11" fmla="*/ 2099581 w 2200412"/>
                <a:gd name="connsiteY11" fmla="*/ 247720 h 1810560"/>
                <a:gd name="connsiteX12" fmla="*/ 1919691 w 2200412"/>
                <a:gd name="connsiteY12" fmla="*/ 257317 h 1810560"/>
                <a:gd name="connsiteX13" fmla="*/ 1892085 w 2200412"/>
                <a:gd name="connsiteY13" fmla="*/ 257577 h 1810560"/>
                <a:gd name="connsiteX14" fmla="*/ 1893381 w 2200412"/>
                <a:gd name="connsiteY14" fmla="*/ 231119 h 1810560"/>
                <a:gd name="connsiteX15" fmla="*/ 1944964 w 2200412"/>
                <a:gd name="connsiteY15" fmla="*/ 120877 h 1810560"/>
                <a:gd name="connsiteX16" fmla="*/ 1973347 w 2200412"/>
                <a:gd name="connsiteY16" fmla="*/ 0 h 1810560"/>
                <a:gd name="connsiteX17" fmla="*/ 1263896 w 2200412"/>
                <a:gd name="connsiteY17" fmla="*/ 33721 h 1810560"/>
                <a:gd name="connsiteX18" fmla="*/ 0 w 2200412"/>
                <a:gd name="connsiteY18" fmla="*/ 85470 h 1810560"/>
                <a:gd name="connsiteX19" fmla="*/ 73745 w 2200412"/>
                <a:gd name="connsiteY19" fmla="*/ 478839 h 1810560"/>
                <a:gd name="connsiteX20" fmla="*/ 99665 w 2200412"/>
                <a:gd name="connsiteY20" fmla="*/ 1149888 h 1810560"/>
                <a:gd name="connsiteX21" fmla="*/ 94611 w 2200412"/>
                <a:gd name="connsiteY21" fmla="*/ 1496307 h 1810560"/>
                <a:gd name="connsiteX22" fmla="*/ 250524 w 2200412"/>
                <a:gd name="connsiteY22" fmla="*/ 1515891 h 1810560"/>
                <a:gd name="connsiteX23" fmla="*/ 275408 w 2200412"/>
                <a:gd name="connsiteY23" fmla="*/ 1513556 h 1810560"/>
                <a:gd name="connsiteX24" fmla="*/ 279167 w 2200412"/>
                <a:gd name="connsiteY24" fmla="*/ 1537031 h 1810560"/>
                <a:gd name="connsiteX25" fmla="*/ 292775 w 2200412"/>
                <a:gd name="connsiteY25" fmla="*/ 1702524 h 1810560"/>
                <a:gd name="connsiteX26" fmla="*/ 299644 w 2200412"/>
                <a:gd name="connsiteY26" fmla="*/ 1810561 h 1810560"/>
                <a:gd name="connsiteX27" fmla="*/ 861735 w 2200412"/>
                <a:gd name="connsiteY27" fmla="*/ 1791885 h 1810560"/>
                <a:gd name="connsiteX28" fmla="*/ 1628212 w 2200412"/>
                <a:gd name="connsiteY28" fmla="*/ 1761666 h 1810560"/>
                <a:gd name="connsiteX29" fmla="*/ 1623158 w 2200412"/>
                <a:gd name="connsiteY29" fmla="*/ 1703821 h 1810560"/>
                <a:gd name="connsiteX30" fmla="*/ 1622250 w 2200412"/>
                <a:gd name="connsiteY30" fmla="*/ 1698763 h 1810560"/>
                <a:gd name="connsiteX31" fmla="*/ 1624972 w 2200412"/>
                <a:gd name="connsiteY31" fmla="*/ 1694353 h 1810560"/>
                <a:gd name="connsiteX32" fmla="*/ 1634563 w 2200412"/>
                <a:gd name="connsiteY32" fmla="*/ 1682291 h 1810560"/>
                <a:gd name="connsiteX33" fmla="*/ 1594774 w 2200412"/>
                <a:gd name="connsiteY33" fmla="*/ 1482300 h 1810560"/>
                <a:gd name="connsiteX34" fmla="*/ 1594126 w 2200412"/>
                <a:gd name="connsiteY34" fmla="*/ 1481910 h 1810560"/>
                <a:gd name="connsiteX35" fmla="*/ 1575723 w 2200412"/>
                <a:gd name="connsiteY35" fmla="*/ 1462715 h 1810560"/>
                <a:gd name="connsiteX36" fmla="*/ 1574038 w 2200412"/>
                <a:gd name="connsiteY36" fmla="*/ 1458435 h 1810560"/>
                <a:gd name="connsiteX37" fmla="*/ 1571446 w 2200412"/>
                <a:gd name="connsiteY37" fmla="*/ 1439370 h 1810560"/>
                <a:gd name="connsiteX38" fmla="*/ 1569631 w 2200412"/>
                <a:gd name="connsiteY38" fmla="*/ 1418619 h 1810560"/>
                <a:gd name="connsiteX39" fmla="*/ 1586869 w 2200412"/>
                <a:gd name="connsiteY39" fmla="*/ 1411485 h 1810560"/>
                <a:gd name="connsiteX40" fmla="*/ 1632100 w 2200412"/>
                <a:gd name="connsiteY40" fmla="*/ 1327961 h 1810560"/>
                <a:gd name="connsiteX41" fmla="*/ 1682775 w 2200412"/>
                <a:gd name="connsiteY41" fmla="*/ 1217200 h 1810560"/>
                <a:gd name="connsiteX42" fmla="*/ 1741616 w 2200412"/>
                <a:gd name="connsiteY42" fmla="*/ 1113443 h 1810560"/>
                <a:gd name="connsiteX43" fmla="*/ 1786847 w 2200412"/>
                <a:gd name="connsiteY43" fmla="*/ 1056247 h 1810560"/>
                <a:gd name="connsiteX44" fmla="*/ 1789569 w 2200412"/>
                <a:gd name="connsiteY44" fmla="*/ 1037571 h 1810560"/>
                <a:gd name="connsiteX45" fmla="*/ 1809139 w 2200412"/>
                <a:gd name="connsiteY45" fmla="*/ 1034977 h 1810560"/>
                <a:gd name="connsiteX46" fmla="*/ 1854759 w 2200412"/>
                <a:gd name="connsiteY46" fmla="*/ 1014355 h 1810560"/>
                <a:gd name="connsiteX47" fmla="*/ 1921894 w 2200412"/>
                <a:gd name="connsiteY47" fmla="*/ 814104 h 1810560"/>
                <a:gd name="connsiteX48" fmla="*/ 1980734 w 2200412"/>
                <a:gd name="connsiteY48" fmla="*/ 726689 h 1810560"/>
                <a:gd name="connsiteX49" fmla="*/ 2027781 w 2200412"/>
                <a:gd name="connsiteY49" fmla="*/ 650816 h 1810560"/>
                <a:gd name="connsiteX50" fmla="*/ 2037631 w 2200412"/>
                <a:gd name="connsiteY50" fmla="*/ 640570 h 1810560"/>
                <a:gd name="connsiteX51" fmla="*/ 2104117 w 2200412"/>
                <a:gd name="connsiteY51" fmla="*/ 438374 h 181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00412" h="1810560">
                  <a:moveTo>
                    <a:pt x="2104117" y="438503"/>
                  </a:moveTo>
                  <a:cubicBezTo>
                    <a:pt x="2103729" y="430851"/>
                    <a:pt x="2104636" y="423848"/>
                    <a:pt x="2105413" y="417882"/>
                  </a:cubicBezTo>
                  <a:cubicBezTo>
                    <a:pt x="2106969" y="405690"/>
                    <a:pt x="2106450" y="404004"/>
                    <a:pt x="2104636" y="402188"/>
                  </a:cubicBezTo>
                  <a:lnTo>
                    <a:pt x="2091286" y="389348"/>
                  </a:lnTo>
                  <a:lnTo>
                    <a:pt x="2100229" y="373136"/>
                  </a:lnTo>
                  <a:cubicBezTo>
                    <a:pt x="2111505" y="352385"/>
                    <a:pt x="2132371" y="338767"/>
                    <a:pt x="2150904" y="326835"/>
                  </a:cubicBezTo>
                  <a:cubicBezTo>
                    <a:pt x="2185897" y="304008"/>
                    <a:pt x="2185379" y="300247"/>
                    <a:pt x="2177732" y="287537"/>
                  </a:cubicBezTo>
                  <a:lnTo>
                    <a:pt x="2168142" y="271844"/>
                  </a:lnTo>
                  <a:lnTo>
                    <a:pt x="2180843" y="258225"/>
                  </a:lnTo>
                  <a:cubicBezTo>
                    <a:pt x="2186675" y="251870"/>
                    <a:pt x="2193674" y="248239"/>
                    <a:pt x="2200413" y="246034"/>
                  </a:cubicBezTo>
                  <a:cubicBezTo>
                    <a:pt x="2199247" y="244478"/>
                    <a:pt x="2197950" y="242792"/>
                    <a:pt x="2196784" y="240976"/>
                  </a:cubicBezTo>
                  <a:cubicBezTo>
                    <a:pt x="2164253" y="242792"/>
                    <a:pt x="2131464" y="245256"/>
                    <a:pt x="2099581" y="247720"/>
                  </a:cubicBezTo>
                  <a:cubicBezTo>
                    <a:pt x="2040871" y="252259"/>
                    <a:pt x="1980086" y="257058"/>
                    <a:pt x="1919691" y="257317"/>
                  </a:cubicBezTo>
                  <a:lnTo>
                    <a:pt x="1892085" y="257577"/>
                  </a:lnTo>
                  <a:lnTo>
                    <a:pt x="1893381" y="231119"/>
                  </a:lnTo>
                  <a:cubicBezTo>
                    <a:pt x="1895196" y="190394"/>
                    <a:pt x="1920469" y="155117"/>
                    <a:pt x="1944964" y="120877"/>
                  </a:cubicBezTo>
                  <a:cubicBezTo>
                    <a:pt x="1982160" y="69128"/>
                    <a:pt x="2002249" y="37223"/>
                    <a:pt x="1973347" y="0"/>
                  </a:cubicBezTo>
                  <a:cubicBezTo>
                    <a:pt x="1733580" y="9987"/>
                    <a:pt x="1484222" y="22567"/>
                    <a:pt x="1263896" y="33721"/>
                  </a:cubicBezTo>
                  <a:cubicBezTo>
                    <a:pt x="852275" y="54602"/>
                    <a:pt x="426655" y="76132"/>
                    <a:pt x="0" y="85470"/>
                  </a:cubicBezTo>
                  <a:cubicBezTo>
                    <a:pt x="15034" y="176776"/>
                    <a:pt x="42510" y="336173"/>
                    <a:pt x="73745" y="478839"/>
                  </a:cubicBezTo>
                  <a:cubicBezTo>
                    <a:pt x="117162" y="677274"/>
                    <a:pt x="108349" y="917602"/>
                    <a:pt x="99665" y="1149888"/>
                  </a:cubicBezTo>
                  <a:cubicBezTo>
                    <a:pt x="95129" y="1274396"/>
                    <a:pt x="90852" y="1391123"/>
                    <a:pt x="94611" y="1496307"/>
                  </a:cubicBezTo>
                  <a:cubicBezTo>
                    <a:pt x="140102" y="1514335"/>
                    <a:pt x="194794" y="1521468"/>
                    <a:pt x="250524" y="1515891"/>
                  </a:cubicBezTo>
                  <a:lnTo>
                    <a:pt x="275408" y="1513556"/>
                  </a:lnTo>
                  <a:lnTo>
                    <a:pt x="279167" y="1537031"/>
                  </a:lnTo>
                  <a:cubicBezTo>
                    <a:pt x="287720" y="1591893"/>
                    <a:pt x="290442" y="1650645"/>
                    <a:pt x="292775" y="1702524"/>
                  </a:cubicBezTo>
                  <a:cubicBezTo>
                    <a:pt x="294330" y="1736115"/>
                    <a:pt x="296145" y="1773727"/>
                    <a:pt x="299644" y="1810561"/>
                  </a:cubicBezTo>
                  <a:cubicBezTo>
                    <a:pt x="487051" y="1801612"/>
                    <a:pt x="677439" y="1796683"/>
                    <a:pt x="861735" y="1791885"/>
                  </a:cubicBezTo>
                  <a:cubicBezTo>
                    <a:pt x="1112908" y="1785400"/>
                    <a:pt x="1371856" y="1778785"/>
                    <a:pt x="1628212" y="1761666"/>
                  </a:cubicBezTo>
                  <a:cubicBezTo>
                    <a:pt x="1629119" y="1745324"/>
                    <a:pt x="1627564" y="1727685"/>
                    <a:pt x="1623158" y="1703821"/>
                  </a:cubicBezTo>
                  <a:lnTo>
                    <a:pt x="1622250" y="1698763"/>
                  </a:lnTo>
                  <a:lnTo>
                    <a:pt x="1624972" y="1694353"/>
                  </a:lnTo>
                  <a:cubicBezTo>
                    <a:pt x="1627175" y="1690722"/>
                    <a:pt x="1630027" y="1687349"/>
                    <a:pt x="1634563" y="1682291"/>
                  </a:cubicBezTo>
                  <a:cubicBezTo>
                    <a:pt x="1605791" y="1614071"/>
                    <a:pt x="1598922" y="1546240"/>
                    <a:pt x="1594774" y="1482300"/>
                  </a:cubicBezTo>
                  <a:cubicBezTo>
                    <a:pt x="1594645" y="1482300"/>
                    <a:pt x="1594385" y="1482040"/>
                    <a:pt x="1594126" y="1481910"/>
                  </a:cubicBezTo>
                  <a:cubicBezTo>
                    <a:pt x="1588424" y="1478279"/>
                    <a:pt x="1582332" y="1473610"/>
                    <a:pt x="1575723" y="1462715"/>
                  </a:cubicBezTo>
                  <a:lnTo>
                    <a:pt x="1574038" y="1458435"/>
                  </a:lnTo>
                  <a:cubicBezTo>
                    <a:pt x="1572482" y="1451043"/>
                    <a:pt x="1571835" y="1444428"/>
                    <a:pt x="1571446" y="1439370"/>
                  </a:cubicBezTo>
                  <a:lnTo>
                    <a:pt x="1569631" y="1418619"/>
                  </a:lnTo>
                  <a:lnTo>
                    <a:pt x="1586869" y="1411485"/>
                  </a:lnTo>
                  <a:cubicBezTo>
                    <a:pt x="1625490" y="1395533"/>
                    <a:pt x="1628342" y="1367259"/>
                    <a:pt x="1632100" y="1327961"/>
                  </a:cubicBezTo>
                  <a:cubicBezTo>
                    <a:pt x="1635729" y="1291646"/>
                    <a:pt x="1640136" y="1246901"/>
                    <a:pt x="1682775" y="1217200"/>
                  </a:cubicBezTo>
                  <a:cubicBezTo>
                    <a:pt x="1676554" y="1168823"/>
                    <a:pt x="1712455" y="1138345"/>
                    <a:pt x="1741616" y="1113443"/>
                  </a:cubicBezTo>
                  <a:cubicBezTo>
                    <a:pt x="1764296" y="1094118"/>
                    <a:pt x="1783737" y="1077647"/>
                    <a:pt x="1786847" y="1056247"/>
                  </a:cubicBezTo>
                  <a:lnTo>
                    <a:pt x="1789569" y="1037571"/>
                  </a:lnTo>
                  <a:lnTo>
                    <a:pt x="1809139" y="1034977"/>
                  </a:lnTo>
                  <a:cubicBezTo>
                    <a:pt x="1830394" y="1032123"/>
                    <a:pt x="1845428" y="1025379"/>
                    <a:pt x="1854759" y="1014355"/>
                  </a:cubicBezTo>
                  <a:cubicBezTo>
                    <a:pt x="1825728" y="927977"/>
                    <a:pt x="1876792" y="867539"/>
                    <a:pt x="1921894" y="814104"/>
                  </a:cubicBezTo>
                  <a:cubicBezTo>
                    <a:pt x="1946648" y="784793"/>
                    <a:pt x="1969977" y="757297"/>
                    <a:pt x="1980734" y="726689"/>
                  </a:cubicBezTo>
                  <a:cubicBezTo>
                    <a:pt x="1985011" y="694913"/>
                    <a:pt x="2007692" y="671438"/>
                    <a:pt x="2027781" y="650816"/>
                  </a:cubicBezTo>
                  <a:cubicBezTo>
                    <a:pt x="2031150" y="647314"/>
                    <a:pt x="2034520" y="643942"/>
                    <a:pt x="2037631" y="640570"/>
                  </a:cubicBezTo>
                  <a:cubicBezTo>
                    <a:pt x="2013913" y="570794"/>
                    <a:pt x="2038927" y="494532"/>
                    <a:pt x="2104117" y="438374"/>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Freeform 43">
              <a:extLst>
                <a:ext uri="{FF2B5EF4-FFF2-40B4-BE49-F238E27FC236}">
                  <a16:creationId xmlns:a16="http://schemas.microsoft.com/office/drawing/2014/main" id="{BEFF5D5F-6105-070D-409A-322E2F1A3394}"/>
                </a:ext>
              </a:extLst>
            </p:cNvPr>
            <p:cNvSpPr/>
            <p:nvPr/>
          </p:nvSpPr>
          <p:spPr>
            <a:xfrm>
              <a:off x="7593398" y="2631354"/>
              <a:ext cx="2409593" cy="2207431"/>
            </a:xfrm>
            <a:custGeom>
              <a:avLst/>
              <a:gdLst>
                <a:gd name="connsiteX0" fmla="*/ 581662 w 2409593"/>
                <a:gd name="connsiteY0" fmla="*/ 48766 h 2207431"/>
                <a:gd name="connsiteX1" fmla="*/ 263874 w 2409593"/>
                <a:gd name="connsiteY1" fmla="*/ 94678 h 2207431"/>
                <a:gd name="connsiteX2" fmla="*/ 258560 w 2409593"/>
                <a:gd name="connsiteY2" fmla="*/ 95327 h 2207431"/>
                <a:gd name="connsiteX3" fmla="*/ 0 w 2409593"/>
                <a:gd name="connsiteY3" fmla="*/ 131123 h 2207431"/>
                <a:gd name="connsiteX4" fmla="*/ 172244 w 2409593"/>
                <a:gd name="connsiteY4" fmla="*/ 624228 h 2207431"/>
                <a:gd name="connsiteX5" fmla="*/ 368982 w 2409593"/>
                <a:gd name="connsiteY5" fmla="*/ 1177124 h 2207431"/>
                <a:gd name="connsiteX6" fmla="*/ 375851 w 2409593"/>
                <a:gd name="connsiteY6" fmla="*/ 1214217 h 2207431"/>
                <a:gd name="connsiteX7" fmla="*/ 377018 w 2409593"/>
                <a:gd name="connsiteY7" fmla="*/ 1227705 h 2207431"/>
                <a:gd name="connsiteX8" fmla="*/ 458280 w 2409593"/>
                <a:gd name="connsiteY8" fmla="*/ 1348972 h 2207431"/>
                <a:gd name="connsiteX9" fmla="*/ 495605 w 2409593"/>
                <a:gd name="connsiteY9" fmla="*/ 1423677 h 2207431"/>
                <a:gd name="connsiteX10" fmla="*/ 498846 w 2409593"/>
                <a:gd name="connsiteY10" fmla="*/ 1428346 h 2207431"/>
                <a:gd name="connsiteX11" fmla="*/ 502474 w 2409593"/>
                <a:gd name="connsiteY11" fmla="*/ 1467255 h 2207431"/>
                <a:gd name="connsiteX12" fmla="*/ 500401 w 2409593"/>
                <a:gd name="connsiteY12" fmla="*/ 1473480 h 2207431"/>
                <a:gd name="connsiteX13" fmla="*/ 476813 w 2409593"/>
                <a:gd name="connsiteY13" fmla="*/ 1771782 h 2207431"/>
                <a:gd name="connsiteX14" fmla="*/ 486014 w 2409593"/>
                <a:gd name="connsiteY14" fmla="*/ 1906277 h 2207431"/>
                <a:gd name="connsiteX15" fmla="*/ 533838 w 2409593"/>
                <a:gd name="connsiteY15" fmla="*/ 2080200 h 2207431"/>
                <a:gd name="connsiteX16" fmla="*/ 555611 w 2409593"/>
                <a:gd name="connsiteY16" fmla="*/ 2095763 h 2207431"/>
                <a:gd name="connsiteX17" fmla="*/ 559111 w 2409593"/>
                <a:gd name="connsiteY17" fmla="*/ 2098746 h 2207431"/>
                <a:gd name="connsiteX18" fmla="*/ 560148 w 2409593"/>
                <a:gd name="connsiteY18" fmla="*/ 2103156 h 2207431"/>
                <a:gd name="connsiteX19" fmla="*/ 721505 w 2409593"/>
                <a:gd name="connsiteY19" fmla="*/ 2206264 h 2207431"/>
                <a:gd name="connsiteX20" fmla="*/ 885713 w 2409593"/>
                <a:gd name="connsiteY20" fmla="*/ 2190052 h 2207431"/>
                <a:gd name="connsiteX21" fmla="*/ 1025684 w 2409593"/>
                <a:gd name="connsiteY21" fmla="*/ 2173970 h 2207431"/>
                <a:gd name="connsiteX22" fmla="*/ 1416570 w 2409593"/>
                <a:gd name="connsiteY22" fmla="*/ 2151662 h 2207431"/>
                <a:gd name="connsiteX23" fmla="*/ 1421754 w 2409593"/>
                <a:gd name="connsiteY23" fmla="*/ 2151403 h 2207431"/>
                <a:gd name="connsiteX24" fmla="*/ 1912304 w 2409593"/>
                <a:gd name="connsiteY24" fmla="*/ 2126501 h 2207431"/>
                <a:gd name="connsiteX25" fmla="*/ 1917618 w 2409593"/>
                <a:gd name="connsiteY25" fmla="*/ 2126501 h 2207431"/>
                <a:gd name="connsiteX26" fmla="*/ 1921635 w 2409593"/>
                <a:gd name="connsiteY26" fmla="*/ 2129614 h 2207431"/>
                <a:gd name="connsiteX27" fmla="*/ 1954684 w 2409593"/>
                <a:gd name="connsiteY27" fmla="*/ 2171246 h 2207431"/>
                <a:gd name="connsiteX28" fmla="*/ 1993047 w 2409593"/>
                <a:gd name="connsiteY28" fmla="*/ 2207432 h 2207431"/>
                <a:gd name="connsiteX29" fmla="*/ 1981253 w 2409593"/>
                <a:gd name="connsiteY29" fmla="*/ 2112235 h 2207431"/>
                <a:gd name="connsiteX30" fmla="*/ 1966219 w 2409593"/>
                <a:gd name="connsiteY30" fmla="*/ 2055687 h 2207431"/>
                <a:gd name="connsiteX31" fmla="*/ 1965831 w 2409593"/>
                <a:gd name="connsiteY31" fmla="*/ 2053222 h 2207431"/>
                <a:gd name="connsiteX32" fmla="*/ 1966349 w 2409593"/>
                <a:gd name="connsiteY32" fmla="*/ 2050758 h 2207431"/>
                <a:gd name="connsiteX33" fmla="*/ 2009896 w 2409593"/>
                <a:gd name="connsiteY33" fmla="*/ 1982149 h 2207431"/>
                <a:gd name="connsiteX34" fmla="*/ 2067699 w 2409593"/>
                <a:gd name="connsiteY34" fmla="*/ 1968012 h 2207431"/>
                <a:gd name="connsiteX35" fmla="*/ 2138333 w 2409593"/>
                <a:gd name="connsiteY35" fmla="*/ 1976702 h 2207431"/>
                <a:gd name="connsiteX36" fmla="*/ 2217391 w 2409593"/>
                <a:gd name="connsiteY36" fmla="*/ 1984224 h 2207431"/>
                <a:gd name="connsiteX37" fmla="*/ 2221150 w 2409593"/>
                <a:gd name="connsiteY37" fmla="*/ 1972551 h 2207431"/>
                <a:gd name="connsiteX38" fmla="*/ 2219336 w 2409593"/>
                <a:gd name="connsiteY38" fmla="*/ 1863217 h 2207431"/>
                <a:gd name="connsiteX39" fmla="*/ 2221020 w 2409593"/>
                <a:gd name="connsiteY39" fmla="*/ 1785270 h 2207431"/>
                <a:gd name="connsiteX40" fmla="*/ 2219206 w 2409593"/>
                <a:gd name="connsiteY40" fmla="*/ 1780990 h 2207431"/>
                <a:gd name="connsiteX41" fmla="*/ 2220242 w 2409593"/>
                <a:gd name="connsiteY41" fmla="*/ 1776580 h 2207431"/>
                <a:gd name="connsiteX42" fmla="*/ 2288544 w 2409593"/>
                <a:gd name="connsiteY42" fmla="*/ 1557005 h 2207431"/>
                <a:gd name="connsiteX43" fmla="*/ 2345180 w 2409593"/>
                <a:gd name="connsiteY43" fmla="*/ 1399553 h 2207431"/>
                <a:gd name="connsiteX44" fmla="*/ 2347384 w 2409593"/>
                <a:gd name="connsiteY44" fmla="*/ 1393976 h 2207431"/>
                <a:gd name="connsiteX45" fmla="*/ 2352957 w 2409593"/>
                <a:gd name="connsiteY45" fmla="*/ 1391771 h 2207431"/>
                <a:gd name="connsiteX46" fmla="*/ 2409594 w 2409593"/>
                <a:gd name="connsiteY46" fmla="*/ 1327701 h 2207431"/>
                <a:gd name="connsiteX47" fmla="*/ 2404539 w 2409593"/>
                <a:gd name="connsiteY47" fmla="*/ 1321476 h 2207431"/>
                <a:gd name="connsiteX48" fmla="*/ 2379396 w 2409593"/>
                <a:gd name="connsiteY48" fmla="*/ 1323162 h 2207431"/>
                <a:gd name="connsiteX49" fmla="*/ 2232037 w 2409593"/>
                <a:gd name="connsiteY49" fmla="*/ 1196967 h 2207431"/>
                <a:gd name="connsiteX50" fmla="*/ 2126798 w 2409593"/>
                <a:gd name="connsiteY50" fmla="*/ 1084780 h 2207431"/>
                <a:gd name="connsiteX51" fmla="*/ 2123429 w 2409593"/>
                <a:gd name="connsiteY51" fmla="*/ 1083613 h 2207431"/>
                <a:gd name="connsiteX52" fmla="*/ 2087398 w 2409593"/>
                <a:gd name="connsiteY52" fmla="*/ 1044055 h 2207431"/>
                <a:gd name="connsiteX53" fmla="*/ 2081567 w 2409593"/>
                <a:gd name="connsiteY53" fmla="*/ 1032123 h 2207431"/>
                <a:gd name="connsiteX54" fmla="*/ 2080530 w 2409593"/>
                <a:gd name="connsiteY54" fmla="*/ 1028492 h 2207431"/>
                <a:gd name="connsiteX55" fmla="*/ 2076382 w 2409593"/>
                <a:gd name="connsiteY55" fmla="*/ 1008648 h 2207431"/>
                <a:gd name="connsiteX56" fmla="*/ 2070939 w 2409593"/>
                <a:gd name="connsiteY56" fmla="*/ 980634 h 2207431"/>
                <a:gd name="connsiteX57" fmla="*/ 1934596 w 2409593"/>
                <a:gd name="connsiteY57" fmla="*/ 847436 h 2207431"/>
                <a:gd name="connsiteX58" fmla="*/ 1772851 w 2409593"/>
                <a:gd name="connsiteY58" fmla="*/ 711254 h 2207431"/>
                <a:gd name="connsiteX59" fmla="*/ 1771943 w 2409593"/>
                <a:gd name="connsiteY59" fmla="*/ 706715 h 2207431"/>
                <a:gd name="connsiteX60" fmla="*/ 1651671 w 2409593"/>
                <a:gd name="connsiteY60" fmla="*/ 604774 h 2207431"/>
                <a:gd name="connsiteX61" fmla="*/ 1589720 w 2409593"/>
                <a:gd name="connsiteY61" fmla="*/ 575981 h 2207431"/>
                <a:gd name="connsiteX62" fmla="*/ 1585443 w 2409593"/>
                <a:gd name="connsiteY62" fmla="*/ 571961 h 2207431"/>
                <a:gd name="connsiteX63" fmla="*/ 1501071 w 2409593"/>
                <a:gd name="connsiteY63" fmla="*/ 514116 h 2207431"/>
                <a:gd name="connsiteX64" fmla="*/ 1367191 w 2409593"/>
                <a:gd name="connsiteY64" fmla="*/ 421772 h 2207431"/>
                <a:gd name="connsiteX65" fmla="*/ 1318589 w 2409593"/>
                <a:gd name="connsiteY65" fmla="*/ 344863 h 2207431"/>
                <a:gd name="connsiteX66" fmla="*/ 1261304 w 2409593"/>
                <a:gd name="connsiteY66" fmla="*/ 282219 h 2207431"/>
                <a:gd name="connsiteX67" fmla="*/ 1240179 w 2409593"/>
                <a:gd name="connsiteY67" fmla="*/ 277939 h 2207431"/>
                <a:gd name="connsiteX68" fmla="*/ 1240438 w 2409593"/>
                <a:gd name="connsiteY68" fmla="*/ 261338 h 2207431"/>
                <a:gd name="connsiteX69" fmla="*/ 1042015 w 2409593"/>
                <a:gd name="connsiteY69" fmla="*/ 167568 h 2207431"/>
                <a:gd name="connsiteX70" fmla="*/ 1004171 w 2409593"/>
                <a:gd name="connsiteY70" fmla="*/ 85340 h 2207431"/>
                <a:gd name="connsiteX71" fmla="*/ 1055882 w 2409593"/>
                <a:gd name="connsiteY71" fmla="*/ 2983 h 2207431"/>
                <a:gd name="connsiteX72" fmla="*/ 1058345 w 2409593"/>
                <a:gd name="connsiteY72" fmla="*/ 0 h 2207431"/>
                <a:gd name="connsiteX73" fmla="*/ 912411 w 2409593"/>
                <a:gd name="connsiteY73" fmla="*/ 17250 h 2207431"/>
                <a:gd name="connsiteX74" fmla="*/ 581921 w 2409593"/>
                <a:gd name="connsiteY74" fmla="*/ 48636 h 220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09593" h="2207431">
                  <a:moveTo>
                    <a:pt x="581662" y="48766"/>
                  </a:moveTo>
                  <a:cubicBezTo>
                    <a:pt x="478109" y="67183"/>
                    <a:pt x="369242" y="81190"/>
                    <a:pt x="263874" y="94678"/>
                  </a:cubicBezTo>
                  <a:lnTo>
                    <a:pt x="258560" y="95327"/>
                  </a:lnTo>
                  <a:cubicBezTo>
                    <a:pt x="170559" y="106481"/>
                    <a:pt x="84502" y="117634"/>
                    <a:pt x="0" y="131123"/>
                  </a:cubicBezTo>
                  <a:cubicBezTo>
                    <a:pt x="60655" y="278717"/>
                    <a:pt x="117421" y="454196"/>
                    <a:pt x="172244" y="624228"/>
                  </a:cubicBezTo>
                  <a:cubicBezTo>
                    <a:pt x="234194" y="816309"/>
                    <a:pt x="298218" y="1014225"/>
                    <a:pt x="368982" y="1177124"/>
                  </a:cubicBezTo>
                  <a:cubicBezTo>
                    <a:pt x="373778" y="1188148"/>
                    <a:pt x="374815" y="1200858"/>
                    <a:pt x="375851" y="1214217"/>
                  </a:cubicBezTo>
                  <a:cubicBezTo>
                    <a:pt x="376240" y="1219016"/>
                    <a:pt x="376629" y="1223555"/>
                    <a:pt x="377018" y="1227705"/>
                  </a:cubicBezTo>
                  <a:cubicBezTo>
                    <a:pt x="431062" y="1257276"/>
                    <a:pt x="446097" y="1307987"/>
                    <a:pt x="458280" y="1348972"/>
                  </a:cubicBezTo>
                  <a:cubicBezTo>
                    <a:pt x="466963" y="1378412"/>
                    <a:pt x="474480" y="1403574"/>
                    <a:pt x="495605" y="1423677"/>
                  </a:cubicBezTo>
                  <a:lnTo>
                    <a:pt x="498846" y="1428346"/>
                  </a:lnTo>
                  <a:cubicBezTo>
                    <a:pt x="503770" y="1440018"/>
                    <a:pt x="503900" y="1451043"/>
                    <a:pt x="502474" y="1467255"/>
                  </a:cubicBezTo>
                  <a:lnTo>
                    <a:pt x="500401" y="1473480"/>
                  </a:lnTo>
                  <a:cubicBezTo>
                    <a:pt x="432877" y="1579183"/>
                    <a:pt x="446615" y="1652072"/>
                    <a:pt x="476813" y="1771782"/>
                  </a:cubicBezTo>
                  <a:cubicBezTo>
                    <a:pt x="488996" y="1820029"/>
                    <a:pt x="487440" y="1863866"/>
                    <a:pt x="486014" y="1906277"/>
                  </a:cubicBezTo>
                  <a:cubicBezTo>
                    <a:pt x="483811" y="1971903"/>
                    <a:pt x="481996" y="2023911"/>
                    <a:pt x="533838" y="2080200"/>
                  </a:cubicBezTo>
                  <a:cubicBezTo>
                    <a:pt x="539022" y="2082923"/>
                    <a:pt x="544985" y="2086684"/>
                    <a:pt x="555611" y="2095763"/>
                  </a:cubicBezTo>
                  <a:lnTo>
                    <a:pt x="559111" y="2098746"/>
                  </a:lnTo>
                  <a:lnTo>
                    <a:pt x="560148" y="2103156"/>
                  </a:lnTo>
                  <a:cubicBezTo>
                    <a:pt x="575830" y="2175397"/>
                    <a:pt x="624172" y="2206264"/>
                    <a:pt x="721505" y="2206264"/>
                  </a:cubicBezTo>
                  <a:cubicBezTo>
                    <a:pt x="771272" y="2206264"/>
                    <a:pt x="829464" y="2197964"/>
                    <a:pt x="885713" y="2190052"/>
                  </a:cubicBezTo>
                  <a:cubicBezTo>
                    <a:pt x="932241" y="2183438"/>
                    <a:pt x="980193" y="2176694"/>
                    <a:pt x="1025684" y="2173970"/>
                  </a:cubicBezTo>
                  <a:cubicBezTo>
                    <a:pt x="1144531" y="2166837"/>
                    <a:pt x="1282689" y="2159185"/>
                    <a:pt x="1416570" y="2151662"/>
                  </a:cubicBezTo>
                  <a:lnTo>
                    <a:pt x="1421754" y="2151403"/>
                  </a:lnTo>
                  <a:cubicBezTo>
                    <a:pt x="1589591" y="2141935"/>
                    <a:pt x="1763260" y="2132208"/>
                    <a:pt x="1912304" y="2126501"/>
                  </a:cubicBezTo>
                  <a:lnTo>
                    <a:pt x="1917618" y="2126501"/>
                  </a:lnTo>
                  <a:cubicBezTo>
                    <a:pt x="1917618" y="2126501"/>
                    <a:pt x="1921635" y="2129614"/>
                    <a:pt x="1921635" y="2129614"/>
                  </a:cubicBezTo>
                  <a:cubicBezTo>
                    <a:pt x="1935763" y="2141286"/>
                    <a:pt x="1945353" y="2156591"/>
                    <a:pt x="1954684" y="2171246"/>
                  </a:cubicBezTo>
                  <a:cubicBezTo>
                    <a:pt x="1971404" y="2197445"/>
                    <a:pt x="1979827" y="2207043"/>
                    <a:pt x="1993047" y="2207432"/>
                  </a:cubicBezTo>
                  <a:cubicBezTo>
                    <a:pt x="2003675" y="2179158"/>
                    <a:pt x="1993177" y="2147901"/>
                    <a:pt x="1981253" y="2112235"/>
                  </a:cubicBezTo>
                  <a:cubicBezTo>
                    <a:pt x="1975421" y="2094985"/>
                    <a:pt x="1969459" y="2077476"/>
                    <a:pt x="1966219" y="2055687"/>
                  </a:cubicBezTo>
                  <a:lnTo>
                    <a:pt x="1965831" y="2053222"/>
                  </a:lnTo>
                  <a:lnTo>
                    <a:pt x="1966349" y="2050758"/>
                  </a:lnTo>
                  <a:cubicBezTo>
                    <a:pt x="1973217" y="2018205"/>
                    <a:pt x="1987474" y="1995897"/>
                    <a:pt x="2009896" y="1982149"/>
                  </a:cubicBezTo>
                  <a:cubicBezTo>
                    <a:pt x="2025448" y="1972681"/>
                    <a:pt x="2044371" y="1968012"/>
                    <a:pt x="2067699" y="1968012"/>
                  </a:cubicBezTo>
                  <a:cubicBezTo>
                    <a:pt x="2091028" y="1968012"/>
                    <a:pt x="2114875" y="1972422"/>
                    <a:pt x="2138333" y="1976702"/>
                  </a:cubicBezTo>
                  <a:cubicBezTo>
                    <a:pt x="2166327" y="1981760"/>
                    <a:pt x="2196655" y="1986689"/>
                    <a:pt x="2217391" y="1984224"/>
                  </a:cubicBezTo>
                  <a:cubicBezTo>
                    <a:pt x="2218817" y="1980333"/>
                    <a:pt x="2220113" y="1976442"/>
                    <a:pt x="2221150" y="1972551"/>
                  </a:cubicBezTo>
                  <a:cubicBezTo>
                    <a:pt x="2199895" y="1932864"/>
                    <a:pt x="2210652" y="1894474"/>
                    <a:pt x="2219336" y="1863217"/>
                  </a:cubicBezTo>
                  <a:cubicBezTo>
                    <a:pt x="2226852" y="1836241"/>
                    <a:pt x="2233203" y="1813414"/>
                    <a:pt x="2221020" y="1785270"/>
                  </a:cubicBezTo>
                  <a:lnTo>
                    <a:pt x="2219206" y="1780990"/>
                  </a:lnTo>
                  <a:lnTo>
                    <a:pt x="2220242" y="1776580"/>
                  </a:lnTo>
                  <a:cubicBezTo>
                    <a:pt x="2238257" y="1702524"/>
                    <a:pt x="2263790" y="1628597"/>
                    <a:pt x="2288544" y="1557005"/>
                  </a:cubicBezTo>
                  <a:cubicBezTo>
                    <a:pt x="2304874" y="1509795"/>
                    <a:pt x="2322759" y="1457916"/>
                    <a:pt x="2345180" y="1399553"/>
                  </a:cubicBezTo>
                  <a:lnTo>
                    <a:pt x="2347384" y="1393976"/>
                  </a:lnTo>
                  <a:lnTo>
                    <a:pt x="2352957" y="1391771"/>
                  </a:lnTo>
                  <a:cubicBezTo>
                    <a:pt x="2383932" y="1379450"/>
                    <a:pt x="2404799" y="1355716"/>
                    <a:pt x="2409594" y="1327701"/>
                  </a:cubicBezTo>
                  <a:cubicBezTo>
                    <a:pt x="2408297" y="1326015"/>
                    <a:pt x="2406742" y="1324070"/>
                    <a:pt x="2404539" y="1321476"/>
                  </a:cubicBezTo>
                  <a:cubicBezTo>
                    <a:pt x="2395856" y="1322513"/>
                    <a:pt x="2387431" y="1323162"/>
                    <a:pt x="2379396" y="1323162"/>
                  </a:cubicBezTo>
                  <a:cubicBezTo>
                    <a:pt x="2289321" y="1323162"/>
                    <a:pt x="2258994" y="1256109"/>
                    <a:pt x="2232037" y="1196967"/>
                  </a:cubicBezTo>
                  <a:cubicBezTo>
                    <a:pt x="2207931" y="1143792"/>
                    <a:pt x="2187064" y="1098009"/>
                    <a:pt x="2126798" y="1084780"/>
                  </a:cubicBezTo>
                  <a:lnTo>
                    <a:pt x="2123429" y="1083613"/>
                  </a:lnTo>
                  <a:cubicBezTo>
                    <a:pt x="2103858" y="1073497"/>
                    <a:pt x="2094397" y="1056506"/>
                    <a:pt x="2087398" y="1044055"/>
                  </a:cubicBezTo>
                  <a:cubicBezTo>
                    <a:pt x="2085973" y="1041462"/>
                    <a:pt x="2084418" y="1038868"/>
                    <a:pt x="2081567" y="1032123"/>
                  </a:cubicBezTo>
                  <a:lnTo>
                    <a:pt x="2080530" y="1028492"/>
                  </a:lnTo>
                  <a:cubicBezTo>
                    <a:pt x="2079752" y="1021877"/>
                    <a:pt x="2078067" y="1015522"/>
                    <a:pt x="2076382" y="1008648"/>
                  </a:cubicBezTo>
                  <a:cubicBezTo>
                    <a:pt x="2074050" y="999310"/>
                    <a:pt x="2071847" y="990231"/>
                    <a:pt x="2070939" y="980634"/>
                  </a:cubicBezTo>
                  <a:cubicBezTo>
                    <a:pt x="2062644" y="904891"/>
                    <a:pt x="2003286" y="878303"/>
                    <a:pt x="1934596" y="847436"/>
                  </a:cubicBezTo>
                  <a:cubicBezTo>
                    <a:pt x="1869924" y="818514"/>
                    <a:pt x="1803048" y="788554"/>
                    <a:pt x="1772851" y="711254"/>
                  </a:cubicBezTo>
                  <a:lnTo>
                    <a:pt x="1771943" y="706715"/>
                  </a:lnTo>
                  <a:cubicBezTo>
                    <a:pt x="1769869" y="651594"/>
                    <a:pt x="1712455" y="628897"/>
                    <a:pt x="1651671" y="604774"/>
                  </a:cubicBezTo>
                  <a:cubicBezTo>
                    <a:pt x="1630675" y="596473"/>
                    <a:pt x="1611623" y="588951"/>
                    <a:pt x="1589720" y="575981"/>
                  </a:cubicBezTo>
                  <a:lnTo>
                    <a:pt x="1585443" y="571961"/>
                  </a:lnTo>
                  <a:cubicBezTo>
                    <a:pt x="1571965" y="552377"/>
                    <a:pt x="1539175" y="534738"/>
                    <a:pt x="1501071" y="514116"/>
                  </a:cubicBezTo>
                  <a:cubicBezTo>
                    <a:pt x="1456617" y="490122"/>
                    <a:pt x="1406201" y="463016"/>
                    <a:pt x="1367191" y="421772"/>
                  </a:cubicBezTo>
                  <a:cubicBezTo>
                    <a:pt x="1343343" y="396611"/>
                    <a:pt x="1330253" y="369116"/>
                    <a:pt x="1318589" y="344863"/>
                  </a:cubicBezTo>
                  <a:cubicBezTo>
                    <a:pt x="1300833" y="307510"/>
                    <a:pt x="1290335" y="288055"/>
                    <a:pt x="1261304" y="282219"/>
                  </a:cubicBezTo>
                  <a:lnTo>
                    <a:pt x="1240179" y="277939"/>
                  </a:lnTo>
                  <a:lnTo>
                    <a:pt x="1240438" y="261338"/>
                  </a:lnTo>
                  <a:cubicBezTo>
                    <a:pt x="1180043" y="252519"/>
                    <a:pt x="1091912" y="216333"/>
                    <a:pt x="1042015" y="167568"/>
                  </a:cubicBezTo>
                  <a:cubicBezTo>
                    <a:pt x="1014409" y="140591"/>
                    <a:pt x="1001708" y="112965"/>
                    <a:pt x="1004171" y="85340"/>
                  </a:cubicBezTo>
                  <a:cubicBezTo>
                    <a:pt x="1005984" y="64200"/>
                    <a:pt x="1024907" y="40076"/>
                    <a:pt x="1055882" y="2983"/>
                  </a:cubicBezTo>
                  <a:cubicBezTo>
                    <a:pt x="1056660" y="1945"/>
                    <a:pt x="1057567" y="1038"/>
                    <a:pt x="1058345" y="0"/>
                  </a:cubicBezTo>
                  <a:cubicBezTo>
                    <a:pt x="1007929" y="5317"/>
                    <a:pt x="957772" y="11543"/>
                    <a:pt x="912411" y="17250"/>
                  </a:cubicBezTo>
                  <a:cubicBezTo>
                    <a:pt x="804710" y="30738"/>
                    <a:pt x="693380" y="44615"/>
                    <a:pt x="581921" y="48636"/>
                  </a:cubicBezTo>
                  <a:close/>
                </a:path>
              </a:pathLst>
            </a:custGeom>
            <a:solidFill>
              <a:srgbClr val="008C95"/>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44">
              <a:extLst>
                <a:ext uri="{FF2B5EF4-FFF2-40B4-BE49-F238E27FC236}">
                  <a16:creationId xmlns:a16="http://schemas.microsoft.com/office/drawing/2014/main" id="{F238A69D-8815-F0CC-07FF-0728442238C9}"/>
                </a:ext>
              </a:extLst>
            </p:cNvPr>
            <p:cNvSpPr/>
            <p:nvPr/>
          </p:nvSpPr>
          <p:spPr>
            <a:xfrm>
              <a:off x="6414393" y="2770259"/>
              <a:ext cx="1644153" cy="2456578"/>
            </a:xfrm>
            <a:custGeom>
              <a:avLst/>
              <a:gdLst>
                <a:gd name="connsiteX0" fmla="*/ 494179 w 1644153"/>
                <a:gd name="connsiteY0" fmla="*/ 2236743 h 2456578"/>
                <a:gd name="connsiteX1" fmla="*/ 436505 w 1644153"/>
                <a:gd name="connsiteY1" fmla="*/ 2076049 h 2456578"/>
                <a:gd name="connsiteX2" fmla="*/ 439746 w 1644153"/>
                <a:gd name="connsiteY2" fmla="*/ 2071250 h 2456578"/>
                <a:gd name="connsiteX3" fmla="*/ 445318 w 1644153"/>
                <a:gd name="connsiteY3" fmla="*/ 2070213 h 2456578"/>
                <a:gd name="connsiteX4" fmla="*/ 1203241 w 1644153"/>
                <a:gd name="connsiteY4" fmla="*/ 1980852 h 2456578"/>
                <a:gd name="connsiteX5" fmla="*/ 1644153 w 1644153"/>
                <a:gd name="connsiteY5" fmla="*/ 1939350 h 2456578"/>
                <a:gd name="connsiteX6" fmla="*/ 1612660 w 1644153"/>
                <a:gd name="connsiteY6" fmla="*/ 1765686 h 2456578"/>
                <a:gd name="connsiteX7" fmla="*/ 1604884 w 1644153"/>
                <a:gd name="connsiteY7" fmla="*/ 1644550 h 2456578"/>
                <a:gd name="connsiteX8" fmla="*/ 1630545 w 1644153"/>
                <a:gd name="connsiteY8" fmla="*/ 1314991 h 2456578"/>
                <a:gd name="connsiteX9" fmla="*/ 1630286 w 1644153"/>
                <a:gd name="connsiteY9" fmla="*/ 1312008 h 2456578"/>
                <a:gd name="connsiteX10" fmla="*/ 1586998 w 1644153"/>
                <a:gd name="connsiteY10" fmla="*/ 1223944 h 2456578"/>
                <a:gd name="connsiteX11" fmla="*/ 1513902 w 1644153"/>
                <a:gd name="connsiteY11" fmla="*/ 1120187 h 2456578"/>
                <a:gd name="connsiteX12" fmla="*/ 1508459 w 1644153"/>
                <a:gd name="connsiteY12" fmla="*/ 1117334 h 2456578"/>
                <a:gd name="connsiteX13" fmla="*/ 1506903 w 1644153"/>
                <a:gd name="connsiteY13" fmla="*/ 1111368 h 2456578"/>
                <a:gd name="connsiteX14" fmla="*/ 1502756 w 1644153"/>
                <a:gd name="connsiteY14" fmla="*/ 1079981 h 2456578"/>
                <a:gd name="connsiteX15" fmla="*/ 1499774 w 1644153"/>
                <a:gd name="connsiteY15" fmla="*/ 1057674 h 2456578"/>
                <a:gd name="connsiteX16" fmla="*/ 1301481 w 1644153"/>
                <a:gd name="connsiteY16" fmla="*/ 500758 h 2456578"/>
                <a:gd name="connsiteX17" fmla="*/ 1125868 w 1644153"/>
                <a:gd name="connsiteY17" fmla="*/ 0 h 2456578"/>
                <a:gd name="connsiteX18" fmla="*/ 429766 w 1644153"/>
                <a:gd name="connsiteY18" fmla="*/ 64978 h 2456578"/>
                <a:gd name="connsiteX19" fmla="*/ 425230 w 1644153"/>
                <a:gd name="connsiteY19" fmla="*/ 65367 h 2456578"/>
                <a:gd name="connsiteX20" fmla="*/ 0 w 1644153"/>
                <a:gd name="connsiteY20" fmla="*/ 101423 h 2456578"/>
                <a:gd name="connsiteX21" fmla="*/ 16330 w 1644153"/>
                <a:gd name="connsiteY21" fmla="*/ 124509 h 2456578"/>
                <a:gd name="connsiteX22" fmla="*/ 17626 w 1644153"/>
                <a:gd name="connsiteY22" fmla="*/ 130345 h 2456578"/>
                <a:gd name="connsiteX23" fmla="*/ 18533 w 1644153"/>
                <a:gd name="connsiteY23" fmla="*/ 442783 h 2456578"/>
                <a:gd name="connsiteX24" fmla="*/ 18533 w 1644153"/>
                <a:gd name="connsiteY24" fmla="*/ 449787 h 2456578"/>
                <a:gd name="connsiteX25" fmla="*/ 8294 w 1644153"/>
                <a:gd name="connsiteY25" fmla="*/ 1293332 h 2456578"/>
                <a:gd name="connsiteX26" fmla="*/ 30327 w 1644153"/>
                <a:gd name="connsiteY26" fmla="*/ 1775413 h 2456578"/>
                <a:gd name="connsiteX27" fmla="*/ 78022 w 1644153"/>
                <a:gd name="connsiteY27" fmla="*/ 2087333 h 2456578"/>
                <a:gd name="connsiteX28" fmla="*/ 127659 w 1644153"/>
                <a:gd name="connsiteY28" fmla="*/ 2407035 h 2456578"/>
                <a:gd name="connsiteX29" fmla="*/ 186888 w 1644153"/>
                <a:gd name="connsiteY29" fmla="*/ 2421820 h 2456578"/>
                <a:gd name="connsiteX30" fmla="*/ 197257 w 1644153"/>
                <a:gd name="connsiteY30" fmla="*/ 2425192 h 2456578"/>
                <a:gd name="connsiteX31" fmla="*/ 199460 w 1644153"/>
                <a:gd name="connsiteY31" fmla="*/ 2374740 h 2456578"/>
                <a:gd name="connsiteX32" fmla="*/ 220197 w 1644153"/>
                <a:gd name="connsiteY32" fmla="*/ 2251788 h 2456578"/>
                <a:gd name="connsiteX33" fmla="*/ 265558 w 1644153"/>
                <a:gd name="connsiteY33" fmla="*/ 2226497 h 2456578"/>
                <a:gd name="connsiteX34" fmla="*/ 265817 w 1644153"/>
                <a:gd name="connsiteY34" fmla="*/ 2226497 h 2456578"/>
                <a:gd name="connsiteX35" fmla="*/ 332434 w 1644153"/>
                <a:gd name="connsiteY35" fmla="*/ 2262034 h 2456578"/>
                <a:gd name="connsiteX36" fmla="*/ 336062 w 1644153"/>
                <a:gd name="connsiteY36" fmla="*/ 2266703 h 2456578"/>
                <a:gd name="connsiteX37" fmla="*/ 335155 w 1644153"/>
                <a:gd name="connsiteY37" fmla="*/ 2272539 h 2456578"/>
                <a:gd name="connsiteX38" fmla="*/ 375333 w 1644153"/>
                <a:gd name="connsiteY38" fmla="*/ 2372016 h 2456578"/>
                <a:gd name="connsiteX39" fmla="*/ 421601 w 1644153"/>
                <a:gd name="connsiteY39" fmla="*/ 2456578 h 2456578"/>
                <a:gd name="connsiteX40" fmla="*/ 468906 w 1644153"/>
                <a:gd name="connsiteY40" fmla="*/ 2418577 h 2456578"/>
                <a:gd name="connsiteX41" fmla="*/ 526321 w 1644153"/>
                <a:gd name="connsiteY41" fmla="*/ 2370330 h 2456578"/>
                <a:gd name="connsiteX42" fmla="*/ 526321 w 1644153"/>
                <a:gd name="connsiteY42" fmla="*/ 2334404 h 2456578"/>
                <a:gd name="connsiteX43" fmla="*/ 531894 w 1644153"/>
                <a:gd name="connsiteY43" fmla="*/ 2267351 h 2456578"/>
                <a:gd name="connsiteX44" fmla="*/ 494179 w 1644153"/>
                <a:gd name="connsiteY44" fmla="*/ 2236873 h 24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4153" h="2456578">
                  <a:moveTo>
                    <a:pt x="494179" y="2236743"/>
                  </a:moveTo>
                  <a:cubicBezTo>
                    <a:pt x="449855" y="2203800"/>
                    <a:pt x="383627" y="2154516"/>
                    <a:pt x="436505" y="2076049"/>
                  </a:cubicBezTo>
                  <a:lnTo>
                    <a:pt x="439746" y="2071250"/>
                  </a:lnTo>
                  <a:lnTo>
                    <a:pt x="445318" y="2070213"/>
                  </a:lnTo>
                  <a:cubicBezTo>
                    <a:pt x="695325" y="2022874"/>
                    <a:pt x="953495" y="2001474"/>
                    <a:pt x="1203241" y="1980852"/>
                  </a:cubicBezTo>
                  <a:cubicBezTo>
                    <a:pt x="1341010" y="1969439"/>
                    <a:pt x="1494979" y="1956858"/>
                    <a:pt x="1644153" y="1939350"/>
                  </a:cubicBezTo>
                  <a:cubicBezTo>
                    <a:pt x="1608642" y="1881245"/>
                    <a:pt x="1610715" y="1822623"/>
                    <a:pt x="1612660" y="1765686"/>
                  </a:cubicBezTo>
                  <a:cubicBezTo>
                    <a:pt x="1614085" y="1726647"/>
                    <a:pt x="1615511" y="1686312"/>
                    <a:pt x="1604884" y="1644550"/>
                  </a:cubicBezTo>
                  <a:cubicBezTo>
                    <a:pt x="1573779" y="1521468"/>
                    <a:pt x="1558745" y="1431588"/>
                    <a:pt x="1630545" y="1314991"/>
                  </a:cubicBezTo>
                  <a:cubicBezTo>
                    <a:pt x="1630545" y="1313954"/>
                    <a:pt x="1630415" y="1312916"/>
                    <a:pt x="1630286" y="1312008"/>
                  </a:cubicBezTo>
                  <a:cubicBezTo>
                    <a:pt x="1605661" y="1286977"/>
                    <a:pt x="1595811" y="1253645"/>
                    <a:pt x="1586998" y="1223944"/>
                  </a:cubicBezTo>
                  <a:cubicBezTo>
                    <a:pt x="1574686" y="1182312"/>
                    <a:pt x="1564058" y="1146386"/>
                    <a:pt x="1513902" y="1120187"/>
                  </a:cubicBezTo>
                  <a:lnTo>
                    <a:pt x="1508459" y="1117334"/>
                  </a:lnTo>
                  <a:lnTo>
                    <a:pt x="1506903" y="1111368"/>
                  </a:lnTo>
                  <a:cubicBezTo>
                    <a:pt x="1504311" y="1100992"/>
                    <a:pt x="1503534" y="1089839"/>
                    <a:pt x="1502756" y="1079981"/>
                  </a:cubicBezTo>
                  <a:cubicBezTo>
                    <a:pt x="1502108" y="1072070"/>
                    <a:pt x="1501330" y="1061435"/>
                    <a:pt x="1499774" y="1057674"/>
                  </a:cubicBezTo>
                  <a:cubicBezTo>
                    <a:pt x="1428104" y="892700"/>
                    <a:pt x="1363691" y="693487"/>
                    <a:pt x="1301481" y="500758"/>
                  </a:cubicBezTo>
                  <a:cubicBezTo>
                    <a:pt x="1245492" y="327483"/>
                    <a:pt x="1187689" y="148373"/>
                    <a:pt x="1125868" y="0"/>
                  </a:cubicBezTo>
                  <a:cubicBezTo>
                    <a:pt x="895432" y="27755"/>
                    <a:pt x="658776" y="46691"/>
                    <a:pt x="429766" y="64978"/>
                  </a:cubicBezTo>
                  <a:lnTo>
                    <a:pt x="425230" y="65367"/>
                  </a:lnTo>
                  <a:cubicBezTo>
                    <a:pt x="286165" y="76391"/>
                    <a:pt x="142564" y="87804"/>
                    <a:pt x="0" y="101423"/>
                  </a:cubicBezTo>
                  <a:cubicBezTo>
                    <a:pt x="5443" y="106610"/>
                    <a:pt x="11275" y="113744"/>
                    <a:pt x="16330" y="124509"/>
                  </a:cubicBezTo>
                  <a:lnTo>
                    <a:pt x="17626" y="130345"/>
                  </a:lnTo>
                  <a:cubicBezTo>
                    <a:pt x="17367" y="230860"/>
                    <a:pt x="17885" y="333838"/>
                    <a:pt x="18533" y="442783"/>
                  </a:cubicBezTo>
                  <a:lnTo>
                    <a:pt x="18533" y="449787"/>
                  </a:lnTo>
                  <a:cubicBezTo>
                    <a:pt x="20218" y="730709"/>
                    <a:pt x="21773" y="1021229"/>
                    <a:pt x="8294" y="1293332"/>
                  </a:cubicBezTo>
                  <a:cubicBezTo>
                    <a:pt x="648" y="1446893"/>
                    <a:pt x="-1944" y="1611736"/>
                    <a:pt x="30327" y="1775413"/>
                  </a:cubicBezTo>
                  <a:cubicBezTo>
                    <a:pt x="49898" y="1874631"/>
                    <a:pt x="64284" y="1982797"/>
                    <a:pt x="78022" y="2087333"/>
                  </a:cubicBezTo>
                  <a:cubicBezTo>
                    <a:pt x="92278" y="2195240"/>
                    <a:pt x="107053" y="2306779"/>
                    <a:pt x="127659" y="2407035"/>
                  </a:cubicBezTo>
                  <a:cubicBezTo>
                    <a:pt x="149433" y="2409758"/>
                    <a:pt x="169133" y="2416113"/>
                    <a:pt x="186888" y="2421820"/>
                  </a:cubicBezTo>
                  <a:cubicBezTo>
                    <a:pt x="190388" y="2422987"/>
                    <a:pt x="193758" y="2424025"/>
                    <a:pt x="197257" y="2425192"/>
                  </a:cubicBezTo>
                  <a:cubicBezTo>
                    <a:pt x="199071" y="2408850"/>
                    <a:pt x="199331" y="2391601"/>
                    <a:pt x="199460" y="2374740"/>
                  </a:cubicBezTo>
                  <a:cubicBezTo>
                    <a:pt x="199979" y="2334534"/>
                    <a:pt x="200368" y="2293291"/>
                    <a:pt x="220197" y="2251788"/>
                  </a:cubicBezTo>
                  <a:cubicBezTo>
                    <a:pt x="230695" y="2236094"/>
                    <a:pt x="244822" y="2228702"/>
                    <a:pt x="265558" y="2226497"/>
                  </a:cubicBezTo>
                  <a:lnTo>
                    <a:pt x="265817" y="2226497"/>
                  </a:lnTo>
                  <a:cubicBezTo>
                    <a:pt x="291090" y="2226497"/>
                    <a:pt x="314289" y="2239078"/>
                    <a:pt x="332434" y="2262034"/>
                  </a:cubicBezTo>
                  <a:lnTo>
                    <a:pt x="336062" y="2266703"/>
                  </a:lnTo>
                  <a:lnTo>
                    <a:pt x="335155" y="2272539"/>
                  </a:lnTo>
                  <a:cubicBezTo>
                    <a:pt x="329842" y="2308984"/>
                    <a:pt x="350967" y="2338166"/>
                    <a:pt x="375333" y="2372016"/>
                  </a:cubicBezTo>
                  <a:cubicBezTo>
                    <a:pt x="394254" y="2398085"/>
                    <a:pt x="413695" y="2424933"/>
                    <a:pt x="421601" y="2456578"/>
                  </a:cubicBezTo>
                  <a:cubicBezTo>
                    <a:pt x="438320" y="2451909"/>
                    <a:pt x="452188" y="2436865"/>
                    <a:pt x="468906" y="2418577"/>
                  </a:cubicBezTo>
                  <a:cubicBezTo>
                    <a:pt x="484718" y="2401198"/>
                    <a:pt x="502344" y="2381873"/>
                    <a:pt x="526321" y="2370330"/>
                  </a:cubicBezTo>
                  <a:cubicBezTo>
                    <a:pt x="528135" y="2359306"/>
                    <a:pt x="527228" y="2347115"/>
                    <a:pt x="526321" y="2334404"/>
                  </a:cubicBezTo>
                  <a:cubicBezTo>
                    <a:pt x="525025" y="2313783"/>
                    <a:pt x="523470" y="2290826"/>
                    <a:pt x="531894" y="2267351"/>
                  </a:cubicBezTo>
                  <a:cubicBezTo>
                    <a:pt x="521915" y="2257495"/>
                    <a:pt x="508435" y="2247378"/>
                    <a:pt x="494179" y="2236873"/>
                  </a:cubicBezTo>
                  <a:close/>
                </a:path>
              </a:pathLst>
            </a:custGeom>
            <a:solidFill>
              <a:srgbClr val="008C95"/>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45">
              <a:extLst>
                <a:ext uri="{FF2B5EF4-FFF2-40B4-BE49-F238E27FC236}">
                  <a16:creationId xmlns:a16="http://schemas.microsoft.com/office/drawing/2014/main" id="{AEA597AB-07E5-3DDB-7795-4F16237232C7}"/>
                </a:ext>
              </a:extLst>
            </p:cNvPr>
            <p:cNvSpPr/>
            <p:nvPr/>
          </p:nvSpPr>
          <p:spPr>
            <a:xfrm>
              <a:off x="5051609" y="3612247"/>
              <a:ext cx="12960" cy="12969"/>
            </a:xfrm>
            <a:custGeom>
              <a:avLst/>
              <a:gdLst>
                <a:gd name="connsiteX0" fmla="*/ 0 w 12960"/>
                <a:gd name="connsiteY0" fmla="*/ 0 h 12969"/>
                <a:gd name="connsiteX1" fmla="*/ 0 w 12960"/>
                <a:gd name="connsiteY1" fmla="*/ 0 h 12969"/>
                <a:gd name="connsiteX2" fmla="*/ 0 w 12960"/>
                <a:gd name="connsiteY2" fmla="*/ 0 h 12969"/>
                <a:gd name="connsiteX3" fmla="*/ 0 w 12960"/>
                <a:gd name="connsiteY3" fmla="*/ 0 h 12969"/>
              </a:gdLst>
              <a:ahLst/>
              <a:cxnLst>
                <a:cxn ang="0">
                  <a:pos x="connsiteX0" y="connsiteY0"/>
                </a:cxn>
                <a:cxn ang="0">
                  <a:pos x="connsiteX1" y="connsiteY1"/>
                </a:cxn>
                <a:cxn ang="0">
                  <a:pos x="connsiteX2" y="connsiteY2"/>
                </a:cxn>
                <a:cxn ang="0">
                  <a:pos x="connsiteX3" y="connsiteY3"/>
                </a:cxn>
              </a:cxnLst>
              <a:rect l="l" t="t" r="r" b="b"/>
              <a:pathLst>
                <a:path w="12960" h="12969">
                  <a:moveTo>
                    <a:pt x="0" y="0"/>
                  </a:moveTo>
                  <a:lnTo>
                    <a:pt x="0" y="0"/>
                  </a:lnTo>
                  <a:lnTo>
                    <a:pt x="0" y="0"/>
                  </a:lnTo>
                  <a:lnTo>
                    <a:pt x="0" y="0"/>
                  </a:ln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46">
              <a:extLst>
                <a:ext uri="{FF2B5EF4-FFF2-40B4-BE49-F238E27FC236}">
                  <a16:creationId xmlns:a16="http://schemas.microsoft.com/office/drawing/2014/main" id="{6C3E196E-5D4F-31F9-0BE0-2E8170A4B177}"/>
                </a:ext>
              </a:extLst>
            </p:cNvPr>
            <p:cNvSpPr/>
            <p:nvPr/>
          </p:nvSpPr>
          <p:spPr>
            <a:xfrm>
              <a:off x="4943001" y="2877258"/>
              <a:ext cx="1550449" cy="2440495"/>
            </a:xfrm>
            <a:custGeom>
              <a:avLst/>
              <a:gdLst>
                <a:gd name="connsiteX0" fmla="*/ 1450266 w 1550449"/>
                <a:gd name="connsiteY0" fmla="*/ 1677493 h 2440495"/>
                <a:gd name="connsiteX1" fmla="*/ 1427326 w 1550449"/>
                <a:gd name="connsiteY1" fmla="*/ 1183739 h 2440495"/>
                <a:gd name="connsiteX2" fmla="*/ 1437565 w 1550449"/>
                <a:gd name="connsiteY2" fmla="*/ 342917 h 2440495"/>
                <a:gd name="connsiteX3" fmla="*/ 1437565 w 1550449"/>
                <a:gd name="connsiteY3" fmla="*/ 331245 h 2440495"/>
                <a:gd name="connsiteX4" fmla="*/ 1436658 w 1550449"/>
                <a:gd name="connsiteY4" fmla="*/ 31646 h 2440495"/>
                <a:gd name="connsiteX5" fmla="*/ 1429400 w 1550449"/>
                <a:gd name="connsiteY5" fmla="*/ 25550 h 2440495"/>
                <a:gd name="connsiteX6" fmla="*/ 1406071 w 1550449"/>
                <a:gd name="connsiteY6" fmla="*/ 0 h 2440495"/>
                <a:gd name="connsiteX7" fmla="*/ 1133385 w 1550449"/>
                <a:gd name="connsiteY7" fmla="*/ 19973 h 2440495"/>
                <a:gd name="connsiteX8" fmla="*/ 508176 w 1550449"/>
                <a:gd name="connsiteY8" fmla="*/ 54083 h 2440495"/>
                <a:gd name="connsiteX9" fmla="*/ 447262 w 1550449"/>
                <a:gd name="connsiteY9" fmla="*/ 140850 h 2440495"/>
                <a:gd name="connsiteX10" fmla="*/ 392440 w 1550449"/>
                <a:gd name="connsiteY10" fmla="*/ 312828 h 2440495"/>
                <a:gd name="connsiteX11" fmla="*/ 394514 w 1550449"/>
                <a:gd name="connsiteY11" fmla="*/ 318534 h 2440495"/>
                <a:gd name="connsiteX12" fmla="*/ 391663 w 1550449"/>
                <a:gd name="connsiteY12" fmla="*/ 323852 h 2440495"/>
                <a:gd name="connsiteX13" fmla="*/ 318566 w 1550449"/>
                <a:gd name="connsiteY13" fmla="*/ 376768 h 2440495"/>
                <a:gd name="connsiteX14" fmla="*/ 261022 w 1550449"/>
                <a:gd name="connsiteY14" fmla="*/ 446156 h 2440495"/>
                <a:gd name="connsiteX15" fmla="*/ 221623 w 1550449"/>
                <a:gd name="connsiteY15" fmla="*/ 516710 h 2440495"/>
                <a:gd name="connsiteX16" fmla="*/ 228751 w 1550449"/>
                <a:gd name="connsiteY16" fmla="*/ 537202 h 2440495"/>
                <a:gd name="connsiteX17" fmla="*/ 208532 w 1550449"/>
                <a:gd name="connsiteY17" fmla="*/ 546929 h 2440495"/>
                <a:gd name="connsiteX18" fmla="*/ 168744 w 1550449"/>
                <a:gd name="connsiteY18" fmla="*/ 627990 h 2440495"/>
                <a:gd name="connsiteX19" fmla="*/ 115218 w 1550449"/>
                <a:gd name="connsiteY19" fmla="*/ 740826 h 2440495"/>
                <a:gd name="connsiteX20" fmla="*/ 131159 w 1550449"/>
                <a:gd name="connsiteY20" fmla="*/ 771953 h 2440495"/>
                <a:gd name="connsiteX21" fmla="*/ 172503 w 1550449"/>
                <a:gd name="connsiteY21" fmla="*/ 983487 h 2440495"/>
                <a:gd name="connsiteX22" fmla="*/ 175354 w 1550449"/>
                <a:gd name="connsiteY22" fmla="*/ 990620 h 2440495"/>
                <a:gd name="connsiteX23" fmla="*/ 170688 w 1550449"/>
                <a:gd name="connsiteY23" fmla="*/ 996716 h 2440495"/>
                <a:gd name="connsiteX24" fmla="*/ 160838 w 1550449"/>
                <a:gd name="connsiteY24" fmla="*/ 1008000 h 2440495"/>
                <a:gd name="connsiteX25" fmla="*/ 160709 w 1550449"/>
                <a:gd name="connsiteY25" fmla="*/ 1008000 h 2440495"/>
                <a:gd name="connsiteX26" fmla="*/ 163949 w 1550449"/>
                <a:gd name="connsiteY26" fmla="*/ 1072329 h 2440495"/>
                <a:gd name="connsiteX27" fmla="*/ 188703 w 1550449"/>
                <a:gd name="connsiteY27" fmla="*/ 1107088 h 2440495"/>
                <a:gd name="connsiteX28" fmla="*/ 190129 w 1550449"/>
                <a:gd name="connsiteY28" fmla="*/ 1111109 h 2440495"/>
                <a:gd name="connsiteX29" fmla="*/ 184556 w 1550449"/>
                <a:gd name="connsiteY29" fmla="*/ 1131990 h 2440495"/>
                <a:gd name="connsiteX30" fmla="*/ 196997 w 1550449"/>
                <a:gd name="connsiteY30" fmla="*/ 1211104 h 2440495"/>
                <a:gd name="connsiteX31" fmla="*/ 222400 w 1550449"/>
                <a:gd name="connsiteY31" fmla="*/ 1228354 h 2440495"/>
                <a:gd name="connsiteX32" fmla="*/ 200238 w 1550449"/>
                <a:gd name="connsiteY32" fmla="*/ 1249365 h 2440495"/>
                <a:gd name="connsiteX33" fmla="*/ 184037 w 1550449"/>
                <a:gd name="connsiteY33" fmla="*/ 1279973 h 2440495"/>
                <a:gd name="connsiteX34" fmla="*/ 243007 w 1550449"/>
                <a:gd name="connsiteY34" fmla="*/ 1363887 h 2440495"/>
                <a:gd name="connsiteX35" fmla="*/ 273593 w 1550449"/>
                <a:gd name="connsiteY35" fmla="*/ 1399683 h 2440495"/>
                <a:gd name="connsiteX36" fmla="*/ 275927 w 1550449"/>
                <a:gd name="connsiteY36" fmla="*/ 1403185 h 2440495"/>
                <a:gd name="connsiteX37" fmla="*/ 275927 w 1550449"/>
                <a:gd name="connsiteY37" fmla="*/ 1407465 h 2440495"/>
                <a:gd name="connsiteX38" fmla="*/ 244692 w 1550449"/>
                <a:gd name="connsiteY38" fmla="*/ 1504218 h 2440495"/>
                <a:gd name="connsiteX39" fmla="*/ 217216 w 1550449"/>
                <a:gd name="connsiteY39" fmla="*/ 1579312 h 2440495"/>
                <a:gd name="connsiteX40" fmla="*/ 216438 w 1550449"/>
                <a:gd name="connsiteY40" fmla="*/ 1585019 h 2440495"/>
                <a:gd name="connsiteX41" fmla="*/ 211902 w 1550449"/>
                <a:gd name="connsiteY41" fmla="*/ 1588521 h 2440495"/>
                <a:gd name="connsiteX42" fmla="*/ 99665 w 1550449"/>
                <a:gd name="connsiteY42" fmla="*/ 1779564 h 2440495"/>
                <a:gd name="connsiteX43" fmla="*/ 47953 w 1550449"/>
                <a:gd name="connsiteY43" fmla="*/ 1910168 h 2440495"/>
                <a:gd name="connsiteX44" fmla="*/ 57544 w 1550449"/>
                <a:gd name="connsiteY44" fmla="*/ 1941684 h 2440495"/>
                <a:gd name="connsiteX45" fmla="*/ 55729 w 1550449"/>
                <a:gd name="connsiteY45" fmla="*/ 1947650 h 2440495"/>
                <a:gd name="connsiteX46" fmla="*/ 519 w 1550449"/>
                <a:gd name="connsiteY46" fmla="*/ 1987986 h 2440495"/>
                <a:gd name="connsiteX47" fmla="*/ 0 w 1550449"/>
                <a:gd name="connsiteY47" fmla="*/ 1988245 h 2440495"/>
                <a:gd name="connsiteX48" fmla="*/ 17497 w 1550449"/>
                <a:gd name="connsiteY48" fmla="*/ 2081497 h 2440495"/>
                <a:gd name="connsiteX49" fmla="*/ 464500 w 1550449"/>
                <a:gd name="connsiteY49" fmla="*/ 2065803 h 2440495"/>
                <a:gd name="connsiteX50" fmla="*/ 904764 w 1550449"/>
                <a:gd name="connsiteY50" fmla="*/ 2050110 h 2440495"/>
                <a:gd name="connsiteX51" fmla="*/ 939109 w 1550449"/>
                <a:gd name="connsiteY51" fmla="*/ 2050629 h 2440495"/>
                <a:gd name="connsiteX52" fmla="*/ 929389 w 1550449"/>
                <a:gd name="connsiteY52" fmla="*/ 2082275 h 2440495"/>
                <a:gd name="connsiteX53" fmla="*/ 900098 w 1550449"/>
                <a:gd name="connsiteY53" fmla="*/ 2144010 h 2440495"/>
                <a:gd name="connsiteX54" fmla="*/ 873400 w 1550449"/>
                <a:gd name="connsiteY54" fmla="*/ 2223255 h 2440495"/>
                <a:gd name="connsiteX55" fmla="*/ 1025944 w 1550449"/>
                <a:gd name="connsiteY55" fmla="*/ 2440496 h 2440495"/>
                <a:gd name="connsiteX56" fmla="*/ 1070009 w 1550449"/>
                <a:gd name="connsiteY56" fmla="*/ 2408332 h 2440495"/>
                <a:gd name="connsiteX57" fmla="*/ 1167082 w 1550449"/>
                <a:gd name="connsiteY57" fmla="*/ 2352303 h 2440495"/>
                <a:gd name="connsiteX58" fmla="*/ 1322995 w 1550449"/>
                <a:gd name="connsiteY58" fmla="*/ 2312356 h 2440495"/>
                <a:gd name="connsiteX59" fmla="*/ 1357081 w 1550449"/>
                <a:gd name="connsiteY59" fmla="*/ 2301980 h 2440495"/>
                <a:gd name="connsiteX60" fmla="*/ 1361228 w 1550449"/>
                <a:gd name="connsiteY60" fmla="*/ 2303407 h 2440495"/>
                <a:gd name="connsiteX61" fmla="*/ 1381965 w 1550449"/>
                <a:gd name="connsiteY61" fmla="*/ 2311319 h 2440495"/>
                <a:gd name="connsiteX62" fmla="*/ 1428882 w 1550449"/>
                <a:gd name="connsiteY62" fmla="*/ 2324418 h 2440495"/>
                <a:gd name="connsiteX63" fmla="*/ 1442101 w 1550449"/>
                <a:gd name="connsiteY63" fmla="*/ 2319879 h 2440495"/>
                <a:gd name="connsiteX64" fmla="*/ 1465689 w 1550449"/>
                <a:gd name="connsiteY64" fmla="*/ 2314172 h 2440495"/>
                <a:gd name="connsiteX65" fmla="*/ 1515068 w 1550449"/>
                <a:gd name="connsiteY65" fmla="*/ 2322732 h 2440495"/>
                <a:gd name="connsiteX66" fmla="*/ 1548506 w 1550449"/>
                <a:gd name="connsiteY66" fmla="*/ 2329735 h 2440495"/>
                <a:gd name="connsiteX67" fmla="*/ 1550450 w 1550449"/>
                <a:gd name="connsiteY67" fmla="*/ 2322732 h 2440495"/>
                <a:gd name="connsiteX68" fmla="*/ 1497571 w 1550449"/>
                <a:gd name="connsiteY68" fmla="*/ 1987207 h 2440495"/>
                <a:gd name="connsiteX69" fmla="*/ 1450266 w 1550449"/>
                <a:gd name="connsiteY69" fmla="*/ 1677752 h 244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50449" h="2440495">
                  <a:moveTo>
                    <a:pt x="1450266" y="1677493"/>
                  </a:moveTo>
                  <a:cubicBezTo>
                    <a:pt x="1416829" y="1508758"/>
                    <a:pt x="1419550" y="1340412"/>
                    <a:pt x="1427326" y="1183739"/>
                  </a:cubicBezTo>
                  <a:cubicBezTo>
                    <a:pt x="1440805" y="912673"/>
                    <a:pt x="1439120" y="623061"/>
                    <a:pt x="1437565" y="342917"/>
                  </a:cubicBezTo>
                  <a:lnTo>
                    <a:pt x="1437565" y="331245"/>
                  </a:lnTo>
                  <a:cubicBezTo>
                    <a:pt x="1436917" y="227098"/>
                    <a:pt x="1436398" y="128399"/>
                    <a:pt x="1436658" y="31646"/>
                  </a:cubicBezTo>
                  <a:cubicBezTo>
                    <a:pt x="1434454" y="29571"/>
                    <a:pt x="1431733" y="27366"/>
                    <a:pt x="1429400" y="25550"/>
                  </a:cubicBezTo>
                  <a:cubicBezTo>
                    <a:pt x="1421753" y="19325"/>
                    <a:pt x="1412033" y="11413"/>
                    <a:pt x="1406071" y="0"/>
                  </a:cubicBezTo>
                  <a:cubicBezTo>
                    <a:pt x="1314830" y="5836"/>
                    <a:pt x="1222812" y="12970"/>
                    <a:pt x="1133385" y="19973"/>
                  </a:cubicBezTo>
                  <a:cubicBezTo>
                    <a:pt x="929389" y="35796"/>
                    <a:pt x="718523" y="52138"/>
                    <a:pt x="508176" y="54083"/>
                  </a:cubicBezTo>
                  <a:cubicBezTo>
                    <a:pt x="493013" y="86637"/>
                    <a:pt x="468777" y="115300"/>
                    <a:pt x="447262" y="140850"/>
                  </a:cubicBezTo>
                  <a:cubicBezTo>
                    <a:pt x="403197" y="193118"/>
                    <a:pt x="365223" y="238122"/>
                    <a:pt x="392440" y="312828"/>
                  </a:cubicBezTo>
                  <a:lnTo>
                    <a:pt x="394514" y="318534"/>
                  </a:lnTo>
                  <a:lnTo>
                    <a:pt x="391663" y="323852"/>
                  </a:lnTo>
                  <a:cubicBezTo>
                    <a:pt x="377536" y="350829"/>
                    <a:pt x="353041" y="368597"/>
                    <a:pt x="318566" y="376768"/>
                  </a:cubicBezTo>
                  <a:cubicBezTo>
                    <a:pt x="307679" y="406339"/>
                    <a:pt x="283055" y="427349"/>
                    <a:pt x="261022" y="446156"/>
                  </a:cubicBezTo>
                  <a:cubicBezTo>
                    <a:pt x="228621" y="473651"/>
                    <a:pt x="212291" y="489344"/>
                    <a:pt x="221623" y="516710"/>
                  </a:cubicBezTo>
                  <a:lnTo>
                    <a:pt x="228751" y="537202"/>
                  </a:lnTo>
                  <a:lnTo>
                    <a:pt x="208532" y="546929"/>
                  </a:lnTo>
                  <a:cubicBezTo>
                    <a:pt x="175224" y="563012"/>
                    <a:pt x="172503" y="590248"/>
                    <a:pt x="168744" y="627990"/>
                  </a:cubicBezTo>
                  <a:cubicBezTo>
                    <a:pt x="164985" y="665472"/>
                    <a:pt x="160450" y="711384"/>
                    <a:pt x="115218" y="740826"/>
                  </a:cubicBezTo>
                  <a:cubicBezTo>
                    <a:pt x="122605" y="746662"/>
                    <a:pt x="131289" y="756519"/>
                    <a:pt x="131159" y="771953"/>
                  </a:cubicBezTo>
                  <a:cubicBezTo>
                    <a:pt x="135177" y="835374"/>
                    <a:pt x="141787" y="904762"/>
                    <a:pt x="172503" y="983487"/>
                  </a:cubicBezTo>
                  <a:lnTo>
                    <a:pt x="175354" y="990620"/>
                  </a:lnTo>
                  <a:lnTo>
                    <a:pt x="170688" y="996716"/>
                  </a:lnTo>
                  <a:cubicBezTo>
                    <a:pt x="167707" y="1000607"/>
                    <a:pt x="164208" y="1004498"/>
                    <a:pt x="160838" y="1008000"/>
                  </a:cubicBezTo>
                  <a:lnTo>
                    <a:pt x="160709" y="1008000"/>
                  </a:lnTo>
                  <a:cubicBezTo>
                    <a:pt x="165504" y="1028751"/>
                    <a:pt x="166541" y="1050541"/>
                    <a:pt x="163949" y="1072329"/>
                  </a:cubicBezTo>
                  <a:cubicBezTo>
                    <a:pt x="172632" y="1079722"/>
                    <a:pt x="182093" y="1088412"/>
                    <a:pt x="188703" y="1107088"/>
                  </a:cubicBezTo>
                  <a:lnTo>
                    <a:pt x="190129" y="1111109"/>
                  </a:lnTo>
                  <a:lnTo>
                    <a:pt x="184556" y="1131990"/>
                  </a:lnTo>
                  <a:cubicBezTo>
                    <a:pt x="172503" y="1176087"/>
                    <a:pt x="170688" y="1193207"/>
                    <a:pt x="196997" y="1211104"/>
                  </a:cubicBezTo>
                  <a:lnTo>
                    <a:pt x="222400" y="1228354"/>
                  </a:lnTo>
                  <a:lnTo>
                    <a:pt x="200238" y="1249365"/>
                  </a:lnTo>
                  <a:cubicBezTo>
                    <a:pt x="189351" y="1259740"/>
                    <a:pt x="184037" y="1269727"/>
                    <a:pt x="184037" y="1279973"/>
                  </a:cubicBezTo>
                  <a:cubicBezTo>
                    <a:pt x="183908" y="1303967"/>
                    <a:pt x="211902" y="1333408"/>
                    <a:pt x="243007" y="1363887"/>
                  </a:cubicBezTo>
                  <a:cubicBezTo>
                    <a:pt x="252468" y="1373225"/>
                    <a:pt x="262188" y="1382693"/>
                    <a:pt x="273593" y="1399683"/>
                  </a:cubicBezTo>
                  <a:lnTo>
                    <a:pt x="275927" y="1403185"/>
                  </a:lnTo>
                  <a:lnTo>
                    <a:pt x="275927" y="1407465"/>
                  </a:lnTo>
                  <a:cubicBezTo>
                    <a:pt x="275408" y="1445466"/>
                    <a:pt x="259078" y="1476593"/>
                    <a:pt x="244692" y="1504218"/>
                  </a:cubicBezTo>
                  <a:cubicBezTo>
                    <a:pt x="232509" y="1527434"/>
                    <a:pt x="221104" y="1548963"/>
                    <a:pt x="217216" y="1579312"/>
                  </a:cubicBezTo>
                  <a:lnTo>
                    <a:pt x="216438" y="1585019"/>
                  </a:lnTo>
                  <a:lnTo>
                    <a:pt x="211902" y="1588521"/>
                  </a:lnTo>
                  <a:cubicBezTo>
                    <a:pt x="150340" y="1635730"/>
                    <a:pt x="124549" y="1708749"/>
                    <a:pt x="99665" y="1779564"/>
                  </a:cubicBezTo>
                  <a:cubicBezTo>
                    <a:pt x="83465" y="1825346"/>
                    <a:pt x="68171" y="1868795"/>
                    <a:pt x="47953" y="1910168"/>
                  </a:cubicBezTo>
                  <a:cubicBezTo>
                    <a:pt x="53526" y="1916653"/>
                    <a:pt x="58710" y="1926509"/>
                    <a:pt x="57544" y="1941684"/>
                  </a:cubicBezTo>
                  <a:lnTo>
                    <a:pt x="55729" y="1947650"/>
                  </a:lnTo>
                  <a:cubicBezTo>
                    <a:pt x="42510" y="1969958"/>
                    <a:pt x="19181" y="1979944"/>
                    <a:pt x="519" y="1987986"/>
                  </a:cubicBezTo>
                  <a:lnTo>
                    <a:pt x="0" y="1988245"/>
                  </a:lnTo>
                  <a:cubicBezTo>
                    <a:pt x="12442" y="2018724"/>
                    <a:pt x="16200" y="2051537"/>
                    <a:pt x="17497" y="2081497"/>
                  </a:cubicBezTo>
                  <a:cubicBezTo>
                    <a:pt x="163949" y="2084220"/>
                    <a:pt x="317011" y="2074882"/>
                    <a:pt x="464500" y="2065803"/>
                  </a:cubicBezTo>
                  <a:cubicBezTo>
                    <a:pt x="611211" y="2056725"/>
                    <a:pt x="762329" y="2047127"/>
                    <a:pt x="904764" y="2050110"/>
                  </a:cubicBezTo>
                  <a:lnTo>
                    <a:pt x="939109" y="2050629"/>
                  </a:lnTo>
                  <a:lnTo>
                    <a:pt x="929389" y="2082275"/>
                  </a:lnTo>
                  <a:cubicBezTo>
                    <a:pt x="922390" y="2104842"/>
                    <a:pt x="911114" y="2124685"/>
                    <a:pt x="900098" y="2144010"/>
                  </a:cubicBezTo>
                  <a:cubicBezTo>
                    <a:pt x="884935" y="2170987"/>
                    <a:pt x="871715" y="2194203"/>
                    <a:pt x="873400" y="2223255"/>
                  </a:cubicBezTo>
                  <a:cubicBezTo>
                    <a:pt x="935480" y="2287195"/>
                    <a:pt x="998856" y="2353340"/>
                    <a:pt x="1025944" y="2440496"/>
                  </a:cubicBezTo>
                  <a:cubicBezTo>
                    <a:pt x="1040589" y="2436735"/>
                    <a:pt x="1052512" y="2425581"/>
                    <a:pt x="1070009" y="2408332"/>
                  </a:cubicBezTo>
                  <a:cubicBezTo>
                    <a:pt x="1092689" y="2386153"/>
                    <a:pt x="1120813" y="2358528"/>
                    <a:pt x="1167082" y="2352303"/>
                  </a:cubicBezTo>
                  <a:cubicBezTo>
                    <a:pt x="1212184" y="2346207"/>
                    <a:pt x="1268562" y="2328957"/>
                    <a:pt x="1322995" y="2312356"/>
                  </a:cubicBezTo>
                  <a:lnTo>
                    <a:pt x="1357081" y="2301980"/>
                  </a:lnTo>
                  <a:lnTo>
                    <a:pt x="1361228" y="2303407"/>
                  </a:lnTo>
                  <a:cubicBezTo>
                    <a:pt x="1368227" y="2305871"/>
                    <a:pt x="1375225" y="2308724"/>
                    <a:pt x="1381965" y="2311319"/>
                  </a:cubicBezTo>
                  <a:cubicBezTo>
                    <a:pt x="1398813" y="2318192"/>
                    <a:pt x="1412940" y="2323899"/>
                    <a:pt x="1428882" y="2324418"/>
                  </a:cubicBezTo>
                  <a:lnTo>
                    <a:pt x="1442101" y="2319879"/>
                  </a:lnTo>
                  <a:cubicBezTo>
                    <a:pt x="1448063" y="2317933"/>
                    <a:pt x="1452988" y="2316377"/>
                    <a:pt x="1465689" y="2314172"/>
                  </a:cubicBezTo>
                  <a:cubicBezTo>
                    <a:pt x="1485648" y="2314561"/>
                    <a:pt x="1501071" y="2318582"/>
                    <a:pt x="1515068" y="2322732"/>
                  </a:cubicBezTo>
                  <a:cubicBezTo>
                    <a:pt x="1527769" y="2326493"/>
                    <a:pt x="1539304" y="2331162"/>
                    <a:pt x="1548506" y="2329735"/>
                  </a:cubicBezTo>
                  <a:cubicBezTo>
                    <a:pt x="1548765" y="2328179"/>
                    <a:pt x="1549542" y="2325326"/>
                    <a:pt x="1550450" y="2322732"/>
                  </a:cubicBezTo>
                  <a:cubicBezTo>
                    <a:pt x="1528288" y="2218197"/>
                    <a:pt x="1512735" y="2100821"/>
                    <a:pt x="1497571" y="1987207"/>
                  </a:cubicBezTo>
                  <a:cubicBezTo>
                    <a:pt x="1484482" y="1888119"/>
                    <a:pt x="1469707" y="1776451"/>
                    <a:pt x="1450266" y="167775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47">
              <a:extLst>
                <a:ext uri="{FF2B5EF4-FFF2-40B4-BE49-F238E27FC236}">
                  <a16:creationId xmlns:a16="http://schemas.microsoft.com/office/drawing/2014/main" id="{6ACDFBA1-2FBC-E5CB-7945-37BDED3CBE93}"/>
                </a:ext>
              </a:extLst>
            </p:cNvPr>
            <p:cNvSpPr/>
            <p:nvPr/>
          </p:nvSpPr>
          <p:spPr>
            <a:xfrm>
              <a:off x="3729521" y="3983179"/>
              <a:ext cx="2498112" cy="1895511"/>
            </a:xfrm>
            <a:custGeom>
              <a:avLst/>
              <a:gdLst>
                <a:gd name="connsiteX0" fmla="*/ 2280119 w 2498112"/>
                <a:gd name="connsiteY0" fmla="*/ 1789680 h 1895511"/>
                <a:gd name="connsiteX1" fmla="*/ 2276620 w 2498112"/>
                <a:gd name="connsiteY1" fmla="*/ 1789161 h 1895511"/>
                <a:gd name="connsiteX2" fmla="*/ 2212466 w 2498112"/>
                <a:gd name="connsiteY2" fmla="*/ 1739098 h 1895511"/>
                <a:gd name="connsiteX3" fmla="*/ 2103080 w 2498112"/>
                <a:gd name="connsiteY3" fmla="*/ 1626911 h 1895511"/>
                <a:gd name="connsiteX4" fmla="*/ 2101266 w 2498112"/>
                <a:gd name="connsiteY4" fmla="*/ 1606030 h 1895511"/>
                <a:gd name="connsiteX5" fmla="*/ 2122132 w 2498112"/>
                <a:gd name="connsiteY5" fmla="*/ 1600583 h 1895511"/>
                <a:gd name="connsiteX6" fmla="*/ 2167493 w 2498112"/>
                <a:gd name="connsiteY6" fmla="*/ 1605122 h 1895511"/>
                <a:gd name="connsiteX7" fmla="*/ 2179287 w 2498112"/>
                <a:gd name="connsiteY7" fmla="*/ 1608494 h 1895511"/>
                <a:gd name="connsiteX8" fmla="*/ 2180584 w 2498112"/>
                <a:gd name="connsiteY8" fmla="*/ 1604603 h 1895511"/>
                <a:gd name="connsiteX9" fmla="*/ 2188489 w 2498112"/>
                <a:gd name="connsiteY9" fmla="*/ 1585149 h 1895511"/>
                <a:gd name="connsiteX10" fmla="*/ 2196006 w 2498112"/>
                <a:gd name="connsiteY10" fmla="*/ 1572179 h 1895511"/>
                <a:gd name="connsiteX11" fmla="*/ 2214410 w 2498112"/>
                <a:gd name="connsiteY11" fmla="*/ 1572179 h 1895511"/>
                <a:gd name="connsiteX12" fmla="*/ 2268973 w 2498112"/>
                <a:gd name="connsiteY12" fmla="*/ 1552854 h 1895511"/>
                <a:gd name="connsiteX13" fmla="*/ 2264567 w 2498112"/>
                <a:gd name="connsiteY13" fmla="*/ 1481262 h 1895511"/>
                <a:gd name="connsiteX14" fmla="*/ 2257309 w 2498112"/>
                <a:gd name="connsiteY14" fmla="*/ 1461159 h 1895511"/>
                <a:gd name="connsiteX15" fmla="*/ 2257309 w 2498112"/>
                <a:gd name="connsiteY15" fmla="*/ 1460899 h 1895511"/>
                <a:gd name="connsiteX16" fmla="*/ 2253680 w 2498112"/>
                <a:gd name="connsiteY16" fmla="*/ 1460640 h 1895511"/>
                <a:gd name="connsiteX17" fmla="*/ 2247459 w 2498112"/>
                <a:gd name="connsiteY17" fmla="*/ 1484893 h 1895511"/>
                <a:gd name="connsiteX18" fmla="*/ 2201450 w 2498112"/>
                <a:gd name="connsiteY18" fmla="*/ 1536772 h 1895511"/>
                <a:gd name="connsiteX19" fmla="*/ 2186286 w 2498112"/>
                <a:gd name="connsiteY19" fmla="*/ 1542738 h 1895511"/>
                <a:gd name="connsiteX20" fmla="*/ 2173974 w 2498112"/>
                <a:gd name="connsiteY20" fmla="*/ 1532362 h 1895511"/>
                <a:gd name="connsiteX21" fmla="*/ 2147924 w 2498112"/>
                <a:gd name="connsiteY21" fmla="*/ 1524451 h 1895511"/>
                <a:gd name="connsiteX22" fmla="*/ 2105414 w 2498112"/>
                <a:gd name="connsiteY22" fmla="*/ 1511611 h 1895511"/>
                <a:gd name="connsiteX23" fmla="*/ 2076900 w 2498112"/>
                <a:gd name="connsiteY23" fmla="*/ 1491119 h 1895511"/>
                <a:gd name="connsiteX24" fmla="*/ 2065884 w 2498112"/>
                <a:gd name="connsiteY24" fmla="*/ 1477501 h 1895511"/>
                <a:gd name="connsiteX25" fmla="*/ 2074956 w 2498112"/>
                <a:gd name="connsiteY25" fmla="*/ 1462845 h 1895511"/>
                <a:gd name="connsiteX26" fmla="*/ 2106450 w 2498112"/>
                <a:gd name="connsiteY26" fmla="*/ 1429643 h 1895511"/>
                <a:gd name="connsiteX27" fmla="*/ 2118244 w 2498112"/>
                <a:gd name="connsiteY27" fmla="*/ 1419138 h 1895511"/>
                <a:gd name="connsiteX28" fmla="*/ 2113708 w 2498112"/>
                <a:gd name="connsiteY28" fmla="*/ 1419527 h 1895511"/>
                <a:gd name="connsiteX29" fmla="*/ 2113708 w 2498112"/>
                <a:gd name="connsiteY29" fmla="*/ 1419527 h 1895511"/>
                <a:gd name="connsiteX30" fmla="*/ 2072235 w 2498112"/>
                <a:gd name="connsiteY30" fmla="*/ 1407075 h 1895511"/>
                <a:gd name="connsiteX31" fmla="*/ 2059145 w 2498112"/>
                <a:gd name="connsiteY31" fmla="*/ 1417192 h 1895511"/>
                <a:gd name="connsiteX32" fmla="*/ 1892474 w 2498112"/>
                <a:gd name="connsiteY32" fmla="*/ 1513427 h 1895511"/>
                <a:gd name="connsiteX33" fmla="*/ 1892474 w 2498112"/>
                <a:gd name="connsiteY33" fmla="*/ 1513427 h 1895511"/>
                <a:gd name="connsiteX34" fmla="*/ 1766499 w 2498112"/>
                <a:gd name="connsiteY34" fmla="*/ 1425752 h 1895511"/>
                <a:gd name="connsiteX35" fmla="*/ 1887938 w 2498112"/>
                <a:gd name="connsiteY35" fmla="*/ 1261297 h 1895511"/>
                <a:gd name="connsiteX36" fmla="*/ 2047221 w 2498112"/>
                <a:gd name="connsiteY36" fmla="*/ 1296185 h 1895511"/>
                <a:gd name="connsiteX37" fmla="*/ 2058497 w 2498112"/>
                <a:gd name="connsiteY37" fmla="*/ 1302929 h 1895511"/>
                <a:gd name="connsiteX38" fmla="*/ 2144683 w 2498112"/>
                <a:gd name="connsiteY38" fmla="*/ 1359996 h 1895511"/>
                <a:gd name="connsiteX39" fmla="*/ 2147405 w 2498112"/>
                <a:gd name="connsiteY39" fmla="*/ 1360125 h 1895511"/>
                <a:gd name="connsiteX40" fmla="*/ 2171900 w 2498112"/>
                <a:gd name="connsiteY40" fmla="*/ 1352733 h 1895511"/>
                <a:gd name="connsiteX41" fmla="*/ 2189008 w 2498112"/>
                <a:gd name="connsiteY41" fmla="*/ 1347805 h 1895511"/>
                <a:gd name="connsiteX42" fmla="*/ 2045018 w 2498112"/>
                <a:gd name="connsiteY42" fmla="*/ 1147164 h 1895511"/>
                <a:gd name="connsiteX43" fmla="*/ 2032058 w 2498112"/>
                <a:gd name="connsiteY43" fmla="*/ 1129006 h 1895511"/>
                <a:gd name="connsiteX44" fmla="*/ 2031798 w 2498112"/>
                <a:gd name="connsiteY44" fmla="*/ 1125116 h 1895511"/>
                <a:gd name="connsiteX45" fmla="*/ 2067310 w 2498112"/>
                <a:gd name="connsiteY45" fmla="*/ 1013707 h 1895511"/>
                <a:gd name="connsiteX46" fmla="*/ 2078715 w 2498112"/>
                <a:gd name="connsiteY46" fmla="*/ 993085 h 1895511"/>
                <a:gd name="connsiteX47" fmla="*/ 1682516 w 2498112"/>
                <a:gd name="connsiteY47" fmla="*/ 1009037 h 1895511"/>
                <a:gd name="connsiteX48" fmla="*/ 1204538 w 2498112"/>
                <a:gd name="connsiteY48" fmla="*/ 1024342 h 1895511"/>
                <a:gd name="connsiteX49" fmla="*/ 1179524 w 2498112"/>
                <a:gd name="connsiteY49" fmla="*/ 1023564 h 1895511"/>
                <a:gd name="connsiteX50" fmla="*/ 1179135 w 2498112"/>
                <a:gd name="connsiteY50" fmla="*/ 999570 h 1895511"/>
                <a:gd name="connsiteX51" fmla="*/ 1156195 w 2498112"/>
                <a:gd name="connsiteY51" fmla="*/ 882843 h 1895511"/>
                <a:gd name="connsiteX52" fmla="*/ 1143624 w 2498112"/>
                <a:gd name="connsiteY52" fmla="*/ 862221 h 1895511"/>
                <a:gd name="connsiteX53" fmla="*/ 1164490 w 2498112"/>
                <a:gd name="connsiteY53" fmla="*/ 849252 h 1895511"/>
                <a:gd name="connsiteX54" fmla="*/ 1191577 w 2498112"/>
                <a:gd name="connsiteY54" fmla="*/ 835893 h 1895511"/>
                <a:gd name="connsiteX55" fmla="*/ 1210759 w 2498112"/>
                <a:gd name="connsiteY55" fmla="*/ 825906 h 1895511"/>
                <a:gd name="connsiteX56" fmla="*/ 1206222 w 2498112"/>
                <a:gd name="connsiteY56" fmla="*/ 783755 h 1895511"/>
                <a:gd name="connsiteX57" fmla="*/ 1263378 w 2498112"/>
                <a:gd name="connsiteY57" fmla="*/ 656782 h 1895511"/>
                <a:gd name="connsiteX58" fmla="*/ 1383391 w 2498112"/>
                <a:gd name="connsiteY58" fmla="*/ 450046 h 1895511"/>
                <a:gd name="connsiteX59" fmla="*/ 1411126 w 2498112"/>
                <a:gd name="connsiteY59" fmla="*/ 375471 h 1895511"/>
                <a:gd name="connsiteX60" fmla="*/ 1436398 w 2498112"/>
                <a:gd name="connsiteY60" fmla="*/ 309585 h 1895511"/>
                <a:gd name="connsiteX61" fmla="*/ 1422013 w 2498112"/>
                <a:gd name="connsiteY61" fmla="*/ 295189 h 1895511"/>
                <a:gd name="connsiteX62" fmla="*/ 1419032 w 2498112"/>
                <a:gd name="connsiteY62" fmla="*/ 292206 h 1895511"/>
                <a:gd name="connsiteX63" fmla="*/ 1359414 w 2498112"/>
                <a:gd name="connsiteY63" fmla="*/ 127621 h 1895511"/>
                <a:gd name="connsiteX64" fmla="*/ 1347361 w 2498112"/>
                <a:gd name="connsiteY64" fmla="*/ 12710 h 1895511"/>
                <a:gd name="connsiteX65" fmla="*/ 1348527 w 2498112"/>
                <a:gd name="connsiteY65" fmla="*/ 8430 h 1895511"/>
                <a:gd name="connsiteX66" fmla="*/ 1342565 w 2498112"/>
                <a:gd name="connsiteY66" fmla="*/ 3502 h 1895511"/>
                <a:gd name="connsiteX67" fmla="*/ 1338548 w 2498112"/>
                <a:gd name="connsiteY67" fmla="*/ 0 h 1895511"/>
                <a:gd name="connsiteX68" fmla="*/ 561832 w 2498112"/>
                <a:gd name="connsiteY68" fmla="*/ 30868 h 1895511"/>
                <a:gd name="connsiteX69" fmla="*/ 0 w 2498112"/>
                <a:gd name="connsiteY69" fmla="*/ 49414 h 1895511"/>
                <a:gd name="connsiteX70" fmla="*/ 6610 w 2498112"/>
                <a:gd name="connsiteY70" fmla="*/ 396611 h 1895511"/>
                <a:gd name="connsiteX71" fmla="*/ 9461 w 2498112"/>
                <a:gd name="connsiteY71" fmla="*/ 507113 h 1895511"/>
                <a:gd name="connsiteX72" fmla="*/ 41991 w 2498112"/>
                <a:gd name="connsiteY72" fmla="*/ 538888 h 1895511"/>
                <a:gd name="connsiteX73" fmla="*/ 45491 w 2498112"/>
                <a:gd name="connsiteY73" fmla="*/ 542260 h 1895511"/>
                <a:gd name="connsiteX74" fmla="*/ 157080 w 2498112"/>
                <a:gd name="connsiteY74" fmla="*/ 711774 h 1895511"/>
                <a:gd name="connsiteX75" fmla="*/ 211643 w 2498112"/>
                <a:gd name="connsiteY75" fmla="*/ 876747 h 1895511"/>
                <a:gd name="connsiteX76" fmla="*/ 260374 w 2498112"/>
                <a:gd name="connsiteY76" fmla="*/ 1105921 h 1895511"/>
                <a:gd name="connsiteX77" fmla="*/ 257911 w 2498112"/>
                <a:gd name="connsiteY77" fmla="*/ 1111368 h 1895511"/>
                <a:gd name="connsiteX78" fmla="*/ 194665 w 2498112"/>
                <a:gd name="connsiteY78" fmla="*/ 1440797 h 1895511"/>
                <a:gd name="connsiteX79" fmla="*/ 161616 w 2498112"/>
                <a:gd name="connsiteY79" fmla="*/ 1581387 h 1895511"/>
                <a:gd name="connsiteX80" fmla="*/ 134010 w 2498112"/>
                <a:gd name="connsiteY80" fmla="*/ 1678271 h 1895511"/>
                <a:gd name="connsiteX81" fmla="*/ 139454 w 2498112"/>
                <a:gd name="connsiteY81" fmla="*/ 1680605 h 1895511"/>
                <a:gd name="connsiteX82" fmla="*/ 216957 w 2498112"/>
                <a:gd name="connsiteY82" fmla="*/ 1663096 h 1895511"/>
                <a:gd name="connsiteX83" fmla="*/ 424193 w 2498112"/>
                <a:gd name="connsiteY83" fmla="*/ 1630931 h 1895511"/>
                <a:gd name="connsiteX84" fmla="*/ 505714 w 2498112"/>
                <a:gd name="connsiteY84" fmla="*/ 1637805 h 1895511"/>
                <a:gd name="connsiteX85" fmla="*/ 681586 w 2498112"/>
                <a:gd name="connsiteY85" fmla="*/ 1691500 h 1895511"/>
                <a:gd name="connsiteX86" fmla="*/ 895173 w 2498112"/>
                <a:gd name="connsiteY86" fmla="*/ 1747917 h 1895511"/>
                <a:gd name="connsiteX87" fmla="*/ 895432 w 2498112"/>
                <a:gd name="connsiteY87" fmla="*/ 1747917 h 1895511"/>
                <a:gd name="connsiteX88" fmla="*/ 970343 w 2498112"/>
                <a:gd name="connsiteY88" fmla="*/ 1723145 h 1895511"/>
                <a:gd name="connsiteX89" fmla="*/ 929129 w 2498112"/>
                <a:gd name="connsiteY89" fmla="*/ 1679179 h 1895511"/>
                <a:gd name="connsiteX90" fmla="*/ 925501 w 2498112"/>
                <a:gd name="connsiteY90" fmla="*/ 1675288 h 1895511"/>
                <a:gd name="connsiteX91" fmla="*/ 921094 w 2498112"/>
                <a:gd name="connsiteY91" fmla="*/ 1646236 h 1895511"/>
                <a:gd name="connsiteX92" fmla="*/ 941831 w 2498112"/>
                <a:gd name="connsiteY92" fmla="*/ 1616795 h 1895511"/>
                <a:gd name="connsiteX93" fmla="*/ 955828 w 2498112"/>
                <a:gd name="connsiteY93" fmla="*/ 1608494 h 1895511"/>
                <a:gd name="connsiteX94" fmla="*/ 969825 w 2498112"/>
                <a:gd name="connsiteY94" fmla="*/ 1616924 h 1895511"/>
                <a:gd name="connsiteX95" fmla="*/ 981101 w 2498112"/>
                <a:gd name="connsiteY95" fmla="*/ 1620945 h 1895511"/>
                <a:gd name="connsiteX96" fmla="*/ 1010780 w 2498112"/>
                <a:gd name="connsiteY96" fmla="*/ 1604344 h 1895511"/>
                <a:gd name="connsiteX97" fmla="*/ 1075323 w 2498112"/>
                <a:gd name="connsiteY97" fmla="*/ 1576070 h 1895511"/>
                <a:gd name="connsiteX98" fmla="*/ 1093467 w 2498112"/>
                <a:gd name="connsiteY98" fmla="*/ 1578405 h 1895511"/>
                <a:gd name="connsiteX99" fmla="*/ 1108371 w 2498112"/>
                <a:gd name="connsiteY99" fmla="*/ 1582295 h 1895511"/>
                <a:gd name="connsiteX100" fmla="*/ 1112000 w 2498112"/>
                <a:gd name="connsiteY100" fmla="*/ 1596562 h 1895511"/>
                <a:gd name="connsiteX101" fmla="*/ 1114333 w 2498112"/>
                <a:gd name="connsiteY101" fmla="*/ 1609013 h 1895511"/>
                <a:gd name="connsiteX102" fmla="*/ 1116018 w 2498112"/>
                <a:gd name="connsiteY102" fmla="*/ 1618221 h 1895511"/>
                <a:gd name="connsiteX103" fmla="*/ 1131959 w 2498112"/>
                <a:gd name="connsiteY103" fmla="*/ 1615368 h 1895511"/>
                <a:gd name="connsiteX104" fmla="*/ 1229551 w 2498112"/>
                <a:gd name="connsiteY104" fmla="*/ 1613293 h 1895511"/>
                <a:gd name="connsiteX105" fmla="*/ 1249380 w 2498112"/>
                <a:gd name="connsiteY105" fmla="*/ 1618999 h 1895511"/>
                <a:gd name="connsiteX106" fmla="*/ 1248214 w 2498112"/>
                <a:gd name="connsiteY106" fmla="*/ 1638713 h 1895511"/>
                <a:gd name="connsiteX107" fmla="*/ 1381317 w 2498112"/>
                <a:gd name="connsiteY107" fmla="*/ 1756866 h 1895511"/>
                <a:gd name="connsiteX108" fmla="*/ 1518308 w 2498112"/>
                <a:gd name="connsiteY108" fmla="*/ 1837019 h 1895511"/>
                <a:gd name="connsiteX109" fmla="*/ 1521808 w 2498112"/>
                <a:gd name="connsiteY109" fmla="*/ 1840780 h 1895511"/>
                <a:gd name="connsiteX110" fmla="*/ 1521808 w 2498112"/>
                <a:gd name="connsiteY110" fmla="*/ 1845968 h 1895511"/>
                <a:gd name="connsiteX111" fmla="*/ 1519734 w 2498112"/>
                <a:gd name="connsiteY111" fmla="*/ 1858678 h 1895511"/>
                <a:gd name="connsiteX112" fmla="*/ 1560689 w 2498112"/>
                <a:gd name="connsiteY112" fmla="*/ 1841818 h 1895511"/>
                <a:gd name="connsiteX113" fmla="*/ 1582332 w 2498112"/>
                <a:gd name="connsiteY113" fmla="*/ 1834944 h 1895511"/>
                <a:gd name="connsiteX114" fmla="*/ 1585184 w 2498112"/>
                <a:gd name="connsiteY114" fmla="*/ 1834295 h 1895511"/>
                <a:gd name="connsiteX115" fmla="*/ 1588035 w 2498112"/>
                <a:gd name="connsiteY115" fmla="*/ 1834944 h 1895511"/>
                <a:gd name="connsiteX116" fmla="*/ 1621861 w 2498112"/>
                <a:gd name="connsiteY116" fmla="*/ 1889546 h 1895511"/>
                <a:gd name="connsiteX117" fmla="*/ 1621861 w 2498112"/>
                <a:gd name="connsiteY117" fmla="*/ 1890713 h 1895511"/>
                <a:gd name="connsiteX118" fmla="*/ 1628083 w 2498112"/>
                <a:gd name="connsiteY118" fmla="*/ 1895512 h 1895511"/>
                <a:gd name="connsiteX119" fmla="*/ 1702346 w 2498112"/>
                <a:gd name="connsiteY119" fmla="*/ 1853750 h 1895511"/>
                <a:gd name="connsiteX120" fmla="*/ 1821452 w 2498112"/>
                <a:gd name="connsiteY120" fmla="*/ 1799796 h 1895511"/>
                <a:gd name="connsiteX121" fmla="*/ 1888845 w 2498112"/>
                <a:gd name="connsiteY121" fmla="*/ 1817435 h 1895511"/>
                <a:gd name="connsiteX122" fmla="*/ 1892085 w 2498112"/>
                <a:gd name="connsiteY122" fmla="*/ 1819639 h 1895511"/>
                <a:gd name="connsiteX123" fmla="*/ 1924227 w 2498112"/>
                <a:gd name="connsiteY123" fmla="*/ 1861402 h 1895511"/>
                <a:gd name="connsiteX124" fmla="*/ 1940687 w 2498112"/>
                <a:gd name="connsiteY124" fmla="*/ 1885525 h 1895511"/>
                <a:gd name="connsiteX125" fmla="*/ 1953907 w 2498112"/>
                <a:gd name="connsiteY125" fmla="*/ 1880208 h 1895511"/>
                <a:gd name="connsiteX126" fmla="*/ 1952999 w 2498112"/>
                <a:gd name="connsiteY126" fmla="*/ 1862958 h 1895511"/>
                <a:gd name="connsiteX127" fmla="*/ 1973217 w 2498112"/>
                <a:gd name="connsiteY127" fmla="*/ 1800445 h 1895511"/>
                <a:gd name="connsiteX128" fmla="*/ 1954554 w 2498112"/>
                <a:gd name="connsiteY128" fmla="*/ 1767632 h 1895511"/>
                <a:gd name="connsiteX129" fmla="*/ 1939261 w 2498112"/>
                <a:gd name="connsiteY129" fmla="*/ 1744027 h 1895511"/>
                <a:gd name="connsiteX130" fmla="*/ 1927338 w 2498112"/>
                <a:gd name="connsiteY130" fmla="*/ 1722756 h 1895511"/>
                <a:gd name="connsiteX131" fmla="*/ 1949241 w 2498112"/>
                <a:gd name="connsiteY131" fmla="*/ 1710565 h 1895511"/>
                <a:gd name="connsiteX132" fmla="*/ 1989029 w 2498112"/>
                <a:gd name="connsiteY132" fmla="*/ 1701227 h 1895511"/>
                <a:gd name="connsiteX133" fmla="*/ 2022596 w 2498112"/>
                <a:gd name="connsiteY133" fmla="*/ 1704340 h 1895511"/>
                <a:gd name="connsiteX134" fmla="*/ 2049425 w 2498112"/>
                <a:gd name="connsiteY134" fmla="*/ 1706933 h 1895511"/>
                <a:gd name="connsiteX135" fmla="*/ 2060959 w 2498112"/>
                <a:gd name="connsiteY135" fmla="*/ 1706155 h 1895511"/>
                <a:gd name="connsiteX136" fmla="*/ 2177473 w 2498112"/>
                <a:gd name="connsiteY136" fmla="*/ 1769966 h 1895511"/>
                <a:gd name="connsiteX137" fmla="*/ 2202098 w 2498112"/>
                <a:gd name="connsiteY137" fmla="*/ 1794478 h 1895511"/>
                <a:gd name="connsiteX138" fmla="*/ 2311354 w 2498112"/>
                <a:gd name="connsiteY138" fmla="*/ 1837149 h 1895511"/>
                <a:gd name="connsiteX139" fmla="*/ 2381210 w 2498112"/>
                <a:gd name="connsiteY139" fmla="*/ 1864774 h 1895511"/>
                <a:gd name="connsiteX140" fmla="*/ 2398059 w 2498112"/>
                <a:gd name="connsiteY140" fmla="*/ 1855306 h 1895511"/>
                <a:gd name="connsiteX141" fmla="*/ 2400651 w 2498112"/>
                <a:gd name="connsiteY141" fmla="*/ 1854139 h 1895511"/>
                <a:gd name="connsiteX142" fmla="*/ 2403502 w 2498112"/>
                <a:gd name="connsiteY142" fmla="*/ 1854139 h 1895511"/>
                <a:gd name="connsiteX143" fmla="*/ 2461564 w 2498112"/>
                <a:gd name="connsiteY143" fmla="*/ 1879819 h 1895511"/>
                <a:gd name="connsiteX144" fmla="*/ 2470766 w 2498112"/>
                <a:gd name="connsiteY144" fmla="*/ 1886563 h 1895511"/>
                <a:gd name="connsiteX145" fmla="*/ 2489300 w 2498112"/>
                <a:gd name="connsiteY145" fmla="*/ 1883450 h 1895511"/>
                <a:gd name="connsiteX146" fmla="*/ 2498113 w 2498112"/>
                <a:gd name="connsiteY146" fmla="*/ 1881634 h 1895511"/>
                <a:gd name="connsiteX147" fmla="*/ 2279990 w 2498112"/>
                <a:gd name="connsiteY147" fmla="*/ 1788772 h 189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498112" h="1895511">
                  <a:moveTo>
                    <a:pt x="2280119" y="1789680"/>
                  </a:moveTo>
                  <a:lnTo>
                    <a:pt x="2276620" y="1789161"/>
                  </a:lnTo>
                  <a:cubicBezTo>
                    <a:pt x="2247070" y="1780601"/>
                    <a:pt x="2224130" y="1762573"/>
                    <a:pt x="2212466" y="1739098"/>
                  </a:cubicBezTo>
                  <a:cubicBezTo>
                    <a:pt x="2143128" y="1709527"/>
                    <a:pt x="2107357" y="1672824"/>
                    <a:pt x="2103080" y="1626911"/>
                  </a:cubicBezTo>
                  <a:lnTo>
                    <a:pt x="2101266" y="1606030"/>
                  </a:lnTo>
                  <a:lnTo>
                    <a:pt x="2122132" y="1600583"/>
                  </a:lnTo>
                  <a:cubicBezTo>
                    <a:pt x="2137814" y="1596432"/>
                    <a:pt x="2155440" y="1601101"/>
                    <a:pt x="2167493" y="1605122"/>
                  </a:cubicBezTo>
                  <a:cubicBezTo>
                    <a:pt x="2171771" y="1606548"/>
                    <a:pt x="2176307" y="1607975"/>
                    <a:pt x="2179287" y="1608494"/>
                  </a:cubicBezTo>
                  <a:cubicBezTo>
                    <a:pt x="2179676" y="1607197"/>
                    <a:pt x="2180065" y="1606030"/>
                    <a:pt x="2180584" y="1604603"/>
                  </a:cubicBezTo>
                  <a:cubicBezTo>
                    <a:pt x="2182268" y="1598896"/>
                    <a:pt x="2184471" y="1592023"/>
                    <a:pt x="2188489" y="1585149"/>
                  </a:cubicBezTo>
                  <a:lnTo>
                    <a:pt x="2196006" y="1572179"/>
                  </a:lnTo>
                  <a:lnTo>
                    <a:pt x="2214410" y="1572179"/>
                  </a:lnTo>
                  <a:cubicBezTo>
                    <a:pt x="2240719" y="1572309"/>
                    <a:pt x="2259642" y="1565564"/>
                    <a:pt x="2268973" y="1552854"/>
                  </a:cubicBezTo>
                  <a:cubicBezTo>
                    <a:pt x="2280379" y="1537161"/>
                    <a:pt x="2278823" y="1511092"/>
                    <a:pt x="2264567" y="1481262"/>
                  </a:cubicBezTo>
                  <a:cubicBezTo>
                    <a:pt x="2260160" y="1474907"/>
                    <a:pt x="2258476" y="1466995"/>
                    <a:pt x="2257309" y="1461159"/>
                  </a:cubicBezTo>
                  <a:cubicBezTo>
                    <a:pt x="2257309" y="1461159"/>
                    <a:pt x="2257309" y="1460899"/>
                    <a:pt x="2257309" y="1460899"/>
                  </a:cubicBezTo>
                  <a:cubicBezTo>
                    <a:pt x="2256142" y="1460899"/>
                    <a:pt x="2254976" y="1460770"/>
                    <a:pt x="2253680" y="1460640"/>
                  </a:cubicBezTo>
                  <a:cubicBezTo>
                    <a:pt x="2253291" y="1467644"/>
                    <a:pt x="2252125" y="1476333"/>
                    <a:pt x="2247459" y="1484893"/>
                  </a:cubicBezTo>
                  <a:cubicBezTo>
                    <a:pt x="2247070" y="1506553"/>
                    <a:pt x="2230610" y="1525358"/>
                    <a:pt x="2201450" y="1536772"/>
                  </a:cubicBezTo>
                  <a:lnTo>
                    <a:pt x="2186286" y="1542738"/>
                  </a:lnTo>
                  <a:lnTo>
                    <a:pt x="2173974" y="1532362"/>
                  </a:lnTo>
                  <a:cubicBezTo>
                    <a:pt x="2168530" y="1527693"/>
                    <a:pt x="2159328" y="1526266"/>
                    <a:pt x="2147924" y="1524451"/>
                  </a:cubicBezTo>
                  <a:cubicBezTo>
                    <a:pt x="2135222" y="1522376"/>
                    <a:pt x="2119929" y="1519911"/>
                    <a:pt x="2105414" y="1511611"/>
                  </a:cubicBezTo>
                  <a:cubicBezTo>
                    <a:pt x="2102303" y="1510573"/>
                    <a:pt x="2088954" y="1505645"/>
                    <a:pt x="2076900" y="1491119"/>
                  </a:cubicBezTo>
                  <a:lnTo>
                    <a:pt x="2065884" y="1477501"/>
                  </a:lnTo>
                  <a:lnTo>
                    <a:pt x="2074956" y="1462845"/>
                  </a:lnTo>
                  <a:cubicBezTo>
                    <a:pt x="2083122" y="1449486"/>
                    <a:pt x="2095434" y="1438981"/>
                    <a:pt x="2106450" y="1429643"/>
                  </a:cubicBezTo>
                  <a:cubicBezTo>
                    <a:pt x="2111375" y="1425493"/>
                    <a:pt x="2115263" y="1421990"/>
                    <a:pt x="2118244" y="1419138"/>
                  </a:cubicBezTo>
                  <a:cubicBezTo>
                    <a:pt x="2116818" y="1419267"/>
                    <a:pt x="2115263" y="1419397"/>
                    <a:pt x="2113708" y="1419527"/>
                  </a:cubicBezTo>
                  <a:lnTo>
                    <a:pt x="2113708" y="1419527"/>
                  </a:lnTo>
                  <a:cubicBezTo>
                    <a:pt x="2097507" y="1419527"/>
                    <a:pt x="2083122" y="1413560"/>
                    <a:pt x="2072235" y="1407075"/>
                  </a:cubicBezTo>
                  <a:cubicBezTo>
                    <a:pt x="2068476" y="1410318"/>
                    <a:pt x="2064329" y="1413949"/>
                    <a:pt x="2059145" y="1417192"/>
                  </a:cubicBezTo>
                  <a:cubicBezTo>
                    <a:pt x="2033094" y="1483596"/>
                    <a:pt x="1957406" y="1513427"/>
                    <a:pt x="1892474" y="1513427"/>
                  </a:cubicBezTo>
                  <a:lnTo>
                    <a:pt x="1892474" y="1513427"/>
                  </a:lnTo>
                  <a:cubicBezTo>
                    <a:pt x="1826247" y="1511740"/>
                    <a:pt x="1778164" y="1478149"/>
                    <a:pt x="1766499" y="1425752"/>
                  </a:cubicBezTo>
                  <a:cubicBezTo>
                    <a:pt x="1751465" y="1358439"/>
                    <a:pt x="1817823" y="1288014"/>
                    <a:pt x="1887938" y="1261297"/>
                  </a:cubicBezTo>
                  <a:cubicBezTo>
                    <a:pt x="1950018" y="1237692"/>
                    <a:pt x="2010673" y="1251310"/>
                    <a:pt x="2047221" y="1296185"/>
                  </a:cubicBezTo>
                  <a:lnTo>
                    <a:pt x="2058497" y="1302929"/>
                  </a:lnTo>
                  <a:cubicBezTo>
                    <a:pt x="2086491" y="1319271"/>
                    <a:pt x="2118244" y="1337688"/>
                    <a:pt x="2144683" y="1359996"/>
                  </a:cubicBezTo>
                  <a:cubicBezTo>
                    <a:pt x="2145590" y="1359996"/>
                    <a:pt x="2146498" y="1359996"/>
                    <a:pt x="2147405" y="1360125"/>
                  </a:cubicBezTo>
                  <a:cubicBezTo>
                    <a:pt x="2155699" y="1356883"/>
                    <a:pt x="2163994" y="1354678"/>
                    <a:pt x="2171900" y="1352733"/>
                  </a:cubicBezTo>
                  <a:cubicBezTo>
                    <a:pt x="2178251" y="1351047"/>
                    <a:pt x="2184083" y="1349620"/>
                    <a:pt x="2189008" y="1347805"/>
                  </a:cubicBezTo>
                  <a:cubicBezTo>
                    <a:pt x="2164642" y="1270635"/>
                    <a:pt x="2103988" y="1207992"/>
                    <a:pt x="2045018" y="1147164"/>
                  </a:cubicBezTo>
                  <a:lnTo>
                    <a:pt x="2032058" y="1129006"/>
                  </a:lnTo>
                  <a:lnTo>
                    <a:pt x="2031798" y="1125116"/>
                  </a:lnTo>
                  <a:cubicBezTo>
                    <a:pt x="2029206" y="1081019"/>
                    <a:pt x="2049425" y="1045353"/>
                    <a:pt x="2067310" y="1013707"/>
                  </a:cubicBezTo>
                  <a:cubicBezTo>
                    <a:pt x="2071198" y="1006833"/>
                    <a:pt x="2075086" y="999959"/>
                    <a:pt x="2078715" y="993085"/>
                  </a:cubicBezTo>
                  <a:cubicBezTo>
                    <a:pt x="1949241" y="992307"/>
                    <a:pt x="1813675" y="1000996"/>
                    <a:pt x="1682516" y="1009037"/>
                  </a:cubicBezTo>
                  <a:cubicBezTo>
                    <a:pt x="1525177" y="1018765"/>
                    <a:pt x="1361358" y="1028751"/>
                    <a:pt x="1204538" y="1024342"/>
                  </a:cubicBezTo>
                  <a:lnTo>
                    <a:pt x="1179524" y="1023564"/>
                  </a:lnTo>
                  <a:lnTo>
                    <a:pt x="1179135" y="999570"/>
                  </a:lnTo>
                  <a:cubicBezTo>
                    <a:pt x="1178617" y="957808"/>
                    <a:pt x="1175636" y="914878"/>
                    <a:pt x="1156195" y="882843"/>
                  </a:cubicBezTo>
                  <a:lnTo>
                    <a:pt x="1143624" y="862221"/>
                  </a:lnTo>
                  <a:lnTo>
                    <a:pt x="1164490" y="849252"/>
                  </a:lnTo>
                  <a:cubicBezTo>
                    <a:pt x="1173303" y="843804"/>
                    <a:pt x="1182634" y="839784"/>
                    <a:pt x="1191577" y="835893"/>
                  </a:cubicBezTo>
                  <a:cubicBezTo>
                    <a:pt x="1200520" y="832132"/>
                    <a:pt x="1206870" y="829149"/>
                    <a:pt x="1210759" y="825906"/>
                  </a:cubicBezTo>
                  <a:cubicBezTo>
                    <a:pt x="1196372" y="809694"/>
                    <a:pt x="1200001" y="794390"/>
                    <a:pt x="1206222" y="783755"/>
                  </a:cubicBezTo>
                  <a:cubicBezTo>
                    <a:pt x="1231495" y="747569"/>
                    <a:pt x="1247048" y="703473"/>
                    <a:pt x="1263378" y="656782"/>
                  </a:cubicBezTo>
                  <a:cubicBezTo>
                    <a:pt x="1289558" y="582596"/>
                    <a:pt x="1316645" y="505816"/>
                    <a:pt x="1383391" y="450046"/>
                  </a:cubicBezTo>
                  <a:cubicBezTo>
                    <a:pt x="1386372" y="422421"/>
                    <a:pt x="1399462" y="397519"/>
                    <a:pt x="1411126" y="375471"/>
                  </a:cubicBezTo>
                  <a:cubicBezTo>
                    <a:pt x="1422272" y="354330"/>
                    <a:pt x="1433677" y="332541"/>
                    <a:pt x="1436398" y="309585"/>
                  </a:cubicBezTo>
                  <a:cubicBezTo>
                    <a:pt x="1431863" y="304916"/>
                    <a:pt x="1427067" y="300117"/>
                    <a:pt x="1422013" y="295189"/>
                  </a:cubicBezTo>
                  <a:lnTo>
                    <a:pt x="1419032" y="292206"/>
                  </a:lnTo>
                  <a:cubicBezTo>
                    <a:pt x="1377688" y="251741"/>
                    <a:pt x="1316126" y="191561"/>
                    <a:pt x="1359414" y="127621"/>
                  </a:cubicBezTo>
                  <a:cubicBezTo>
                    <a:pt x="1325976" y="90658"/>
                    <a:pt x="1338289" y="46042"/>
                    <a:pt x="1347361" y="12710"/>
                  </a:cubicBezTo>
                  <a:lnTo>
                    <a:pt x="1348527" y="8430"/>
                  </a:lnTo>
                  <a:cubicBezTo>
                    <a:pt x="1346713" y="6744"/>
                    <a:pt x="1344509" y="5058"/>
                    <a:pt x="1342565" y="3502"/>
                  </a:cubicBezTo>
                  <a:lnTo>
                    <a:pt x="1338548" y="0"/>
                  </a:lnTo>
                  <a:cubicBezTo>
                    <a:pt x="1078304" y="17509"/>
                    <a:pt x="815726" y="24253"/>
                    <a:pt x="561832" y="30868"/>
                  </a:cubicBezTo>
                  <a:cubicBezTo>
                    <a:pt x="377147" y="35666"/>
                    <a:pt x="186889" y="40595"/>
                    <a:pt x="0" y="49414"/>
                  </a:cubicBezTo>
                  <a:cubicBezTo>
                    <a:pt x="389" y="161212"/>
                    <a:pt x="3240" y="273140"/>
                    <a:pt x="6610" y="396611"/>
                  </a:cubicBezTo>
                  <a:lnTo>
                    <a:pt x="9461" y="507113"/>
                  </a:lnTo>
                  <a:cubicBezTo>
                    <a:pt x="19829" y="517748"/>
                    <a:pt x="31105" y="528513"/>
                    <a:pt x="41991" y="538888"/>
                  </a:cubicBezTo>
                  <a:lnTo>
                    <a:pt x="45491" y="542260"/>
                  </a:lnTo>
                  <a:cubicBezTo>
                    <a:pt x="97203" y="591156"/>
                    <a:pt x="150729" y="641738"/>
                    <a:pt x="157080" y="711774"/>
                  </a:cubicBezTo>
                  <a:cubicBezTo>
                    <a:pt x="162523" y="771174"/>
                    <a:pt x="187537" y="824739"/>
                    <a:pt x="211643" y="876747"/>
                  </a:cubicBezTo>
                  <a:cubicBezTo>
                    <a:pt x="245729" y="949637"/>
                    <a:pt x="277611" y="1018246"/>
                    <a:pt x="260374" y="1105921"/>
                  </a:cubicBezTo>
                  <a:lnTo>
                    <a:pt x="257911" y="1111368"/>
                  </a:lnTo>
                  <a:cubicBezTo>
                    <a:pt x="190258" y="1203323"/>
                    <a:pt x="192721" y="1334964"/>
                    <a:pt x="194665" y="1440797"/>
                  </a:cubicBezTo>
                  <a:cubicBezTo>
                    <a:pt x="195702" y="1499030"/>
                    <a:pt x="178335" y="1540922"/>
                    <a:pt x="161616" y="1581387"/>
                  </a:cubicBezTo>
                  <a:cubicBezTo>
                    <a:pt x="148785" y="1612514"/>
                    <a:pt x="136473" y="1642085"/>
                    <a:pt x="134010" y="1678271"/>
                  </a:cubicBezTo>
                  <a:cubicBezTo>
                    <a:pt x="135954" y="1679179"/>
                    <a:pt x="137769" y="1679827"/>
                    <a:pt x="139454" y="1680605"/>
                  </a:cubicBezTo>
                  <a:cubicBezTo>
                    <a:pt x="164986" y="1675677"/>
                    <a:pt x="190258" y="1669581"/>
                    <a:pt x="216957" y="1663096"/>
                  </a:cubicBezTo>
                  <a:cubicBezTo>
                    <a:pt x="282407" y="1647273"/>
                    <a:pt x="349800" y="1630931"/>
                    <a:pt x="424193" y="1630931"/>
                  </a:cubicBezTo>
                  <a:cubicBezTo>
                    <a:pt x="452058" y="1630931"/>
                    <a:pt x="478756" y="1633136"/>
                    <a:pt x="505714" y="1637805"/>
                  </a:cubicBezTo>
                  <a:cubicBezTo>
                    <a:pt x="557037" y="1646495"/>
                    <a:pt x="620283" y="1669321"/>
                    <a:pt x="681586" y="1691500"/>
                  </a:cubicBezTo>
                  <a:cubicBezTo>
                    <a:pt x="758312" y="1719255"/>
                    <a:pt x="837629" y="1747917"/>
                    <a:pt x="895173" y="1747917"/>
                  </a:cubicBezTo>
                  <a:lnTo>
                    <a:pt x="895432" y="1747917"/>
                  </a:lnTo>
                  <a:cubicBezTo>
                    <a:pt x="936258" y="1746491"/>
                    <a:pt x="967103" y="1732354"/>
                    <a:pt x="970343" y="1723145"/>
                  </a:cubicBezTo>
                  <a:cubicBezTo>
                    <a:pt x="970343" y="1723145"/>
                    <a:pt x="973843" y="1710954"/>
                    <a:pt x="929129" y="1679179"/>
                  </a:cubicBezTo>
                  <a:lnTo>
                    <a:pt x="925501" y="1675288"/>
                  </a:lnTo>
                  <a:cubicBezTo>
                    <a:pt x="920057" y="1666728"/>
                    <a:pt x="918632" y="1656611"/>
                    <a:pt x="921094" y="1646236"/>
                  </a:cubicBezTo>
                  <a:cubicBezTo>
                    <a:pt x="924464" y="1632488"/>
                    <a:pt x="933925" y="1621463"/>
                    <a:pt x="941831" y="1616795"/>
                  </a:cubicBezTo>
                  <a:lnTo>
                    <a:pt x="955828" y="1608494"/>
                  </a:lnTo>
                  <a:lnTo>
                    <a:pt x="969825" y="1616924"/>
                  </a:lnTo>
                  <a:cubicBezTo>
                    <a:pt x="974232" y="1619648"/>
                    <a:pt x="977861" y="1620945"/>
                    <a:pt x="981101" y="1620945"/>
                  </a:cubicBezTo>
                  <a:cubicBezTo>
                    <a:pt x="988488" y="1620945"/>
                    <a:pt x="998079" y="1614071"/>
                    <a:pt x="1010780" y="1604344"/>
                  </a:cubicBezTo>
                  <a:cubicBezTo>
                    <a:pt x="1026332" y="1592412"/>
                    <a:pt x="1047717" y="1576070"/>
                    <a:pt x="1075323" y="1576070"/>
                  </a:cubicBezTo>
                  <a:cubicBezTo>
                    <a:pt x="1081414" y="1576070"/>
                    <a:pt x="1087505" y="1576848"/>
                    <a:pt x="1093467" y="1578405"/>
                  </a:cubicBezTo>
                  <a:lnTo>
                    <a:pt x="1108371" y="1582295"/>
                  </a:lnTo>
                  <a:lnTo>
                    <a:pt x="1112000" y="1596562"/>
                  </a:lnTo>
                  <a:cubicBezTo>
                    <a:pt x="1113037" y="1600712"/>
                    <a:pt x="1113685" y="1604862"/>
                    <a:pt x="1114333" y="1609013"/>
                  </a:cubicBezTo>
                  <a:cubicBezTo>
                    <a:pt x="1114852" y="1611996"/>
                    <a:pt x="1115370" y="1615368"/>
                    <a:pt x="1116018" y="1618221"/>
                  </a:cubicBezTo>
                  <a:cubicBezTo>
                    <a:pt x="1121202" y="1617443"/>
                    <a:pt x="1126516" y="1616406"/>
                    <a:pt x="1131959" y="1615368"/>
                  </a:cubicBezTo>
                  <a:cubicBezTo>
                    <a:pt x="1166434" y="1609013"/>
                    <a:pt x="1200001" y="1604862"/>
                    <a:pt x="1229551" y="1613293"/>
                  </a:cubicBezTo>
                  <a:lnTo>
                    <a:pt x="1249380" y="1618999"/>
                  </a:lnTo>
                  <a:lnTo>
                    <a:pt x="1248214" y="1638713"/>
                  </a:lnTo>
                  <a:cubicBezTo>
                    <a:pt x="1244455" y="1699670"/>
                    <a:pt x="1296297" y="1723405"/>
                    <a:pt x="1381317" y="1756866"/>
                  </a:cubicBezTo>
                  <a:cubicBezTo>
                    <a:pt x="1429918" y="1776062"/>
                    <a:pt x="1479946" y="1795775"/>
                    <a:pt x="1518308" y="1837019"/>
                  </a:cubicBezTo>
                  <a:lnTo>
                    <a:pt x="1521808" y="1840780"/>
                  </a:lnTo>
                  <a:lnTo>
                    <a:pt x="1521808" y="1845968"/>
                  </a:lnTo>
                  <a:cubicBezTo>
                    <a:pt x="1522067" y="1850378"/>
                    <a:pt x="1521289" y="1854398"/>
                    <a:pt x="1519734" y="1858678"/>
                  </a:cubicBezTo>
                  <a:cubicBezTo>
                    <a:pt x="1532953" y="1855825"/>
                    <a:pt x="1546950" y="1848821"/>
                    <a:pt x="1560689" y="1841818"/>
                  </a:cubicBezTo>
                  <a:cubicBezTo>
                    <a:pt x="1565225" y="1839613"/>
                    <a:pt x="1569631" y="1837667"/>
                    <a:pt x="1582332" y="1834944"/>
                  </a:cubicBezTo>
                  <a:lnTo>
                    <a:pt x="1585184" y="1834295"/>
                  </a:lnTo>
                  <a:lnTo>
                    <a:pt x="1588035" y="1834944"/>
                  </a:lnTo>
                  <a:cubicBezTo>
                    <a:pt x="1624195" y="1842985"/>
                    <a:pt x="1622380" y="1878003"/>
                    <a:pt x="1621861" y="1889546"/>
                  </a:cubicBezTo>
                  <a:lnTo>
                    <a:pt x="1621861" y="1890713"/>
                  </a:lnTo>
                  <a:cubicBezTo>
                    <a:pt x="1623546" y="1892140"/>
                    <a:pt x="1625620" y="1893826"/>
                    <a:pt x="1628083" y="1895512"/>
                  </a:cubicBezTo>
                  <a:cubicBezTo>
                    <a:pt x="1654003" y="1891232"/>
                    <a:pt x="1677591" y="1872945"/>
                    <a:pt x="1702346" y="1853750"/>
                  </a:cubicBezTo>
                  <a:cubicBezTo>
                    <a:pt x="1735006" y="1828459"/>
                    <a:pt x="1771943" y="1799796"/>
                    <a:pt x="1821452" y="1799796"/>
                  </a:cubicBezTo>
                  <a:cubicBezTo>
                    <a:pt x="1842966" y="1799796"/>
                    <a:pt x="1864350" y="1805373"/>
                    <a:pt x="1888845" y="1817435"/>
                  </a:cubicBezTo>
                  <a:lnTo>
                    <a:pt x="1892085" y="1819639"/>
                  </a:lnTo>
                  <a:cubicBezTo>
                    <a:pt x="1906083" y="1832480"/>
                    <a:pt x="1915285" y="1847265"/>
                    <a:pt x="1924227" y="1861402"/>
                  </a:cubicBezTo>
                  <a:cubicBezTo>
                    <a:pt x="1929541" y="1869962"/>
                    <a:pt x="1934725" y="1878392"/>
                    <a:pt x="1940687" y="1885525"/>
                  </a:cubicBezTo>
                  <a:cubicBezTo>
                    <a:pt x="1944704" y="1884358"/>
                    <a:pt x="1949241" y="1882412"/>
                    <a:pt x="1953907" y="1880208"/>
                  </a:cubicBezTo>
                  <a:cubicBezTo>
                    <a:pt x="1954425" y="1875668"/>
                    <a:pt x="1953777" y="1869184"/>
                    <a:pt x="1952999" y="1862958"/>
                  </a:cubicBezTo>
                  <a:cubicBezTo>
                    <a:pt x="1951185" y="1846746"/>
                    <a:pt x="1947945" y="1818083"/>
                    <a:pt x="1973217" y="1800445"/>
                  </a:cubicBezTo>
                  <a:cubicBezTo>
                    <a:pt x="1970236" y="1790069"/>
                    <a:pt x="1962849" y="1779563"/>
                    <a:pt x="1954554" y="1767632"/>
                  </a:cubicBezTo>
                  <a:cubicBezTo>
                    <a:pt x="1948722" y="1759331"/>
                    <a:pt x="1943538" y="1751809"/>
                    <a:pt x="1939261" y="1744027"/>
                  </a:cubicBezTo>
                  <a:lnTo>
                    <a:pt x="1927338" y="1722756"/>
                  </a:lnTo>
                  <a:lnTo>
                    <a:pt x="1949241" y="1710565"/>
                  </a:lnTo>
                  <a:cubicBezTo>
                    <a:pt x="1960516" y="1704210"/>
                    <a:pt x="1973477" y="1701227"/>
                    <a:pt x="1989029" y="1701227"/>
                  </a:cubicBezTo>
                  <a:cubicBezTo>
                    <a:pt x="2000823" y="1701227"/>
                    <a:pt x="2012876" y="1702913"/>
                    <a:pt x="2022596" y="1704340"/>
                  </a:cubicBezTo>
                  <a:cubicBezTo>
                    <a:pt x="2032317" y="1705637"/>
                    <a:pt x="2041259" y="1706933"/>
                    <a:pt x="2049425" y="1706933"/>
                  </a:cubicBezTo>
                  <a:cubicBezTo>
                    <a:pt x="2052535" y="1706933"/>
                    <a:pt x="2055645" y="1706674"/>
                    <a:pt x="2060959" y="1706155"/>
                  </a:cubicBezTo>
                  <a:cubicBezTo>
                    <a:pt x="2117985" y="1707582"/>
                    <a:pt x="2149479" y="1740784"/>
                    <a:pt x="2177473" y="1769966"/>
                  </a:cubicBezTo>
                  <a:cubicBezTo>
                    <a:pt x="2185768" y="1778655"/>
                    <a:pt x="2193674" y="1786956"/>
                    <a:pt x="2202098" y="1794478"/>
                  </a:cubicBezTo>
                  <a:cubicBezTo>
                    <a:pt x="2242664" y="1802001"/>
                    <a:pt x="2277527" y="1819899"/>
                    <a:pt x="2311354" y="1837149"/>
                  </a:cubicBezTo>
                  <a:cubicBezTo>
                    <a:pt x="2334682" y="1849081"/>
                    <a:pt x="2356326" y="1860105"/>
                    <a:pt x="2381210" y="1864774"/>
                  </a:cubicBezTo>
                  <a:cubicBezTo>
                    <a:pt x="2384839" y="1861921"/>
                    <a:pt x="2389764" y="1858808"/>
                    <a:pt x="2398059" y="1855306"/>
                  </a:cubicBezTo>
                  <a:lnTo>
                    <a:pt x="2400651" y="1854139"/>
                  </a:lnTo>
                  <a:lnTo>
                    <a:pt x="2403502" y="1854139"/>
                  </a:lnTo>
                  <a:cubicBezTo>
                    <a:pt x="2430071" y="1854398"/>
                    <a:pt x="2447567" y="1868535"/>
                    <a:pt x="2461564" y="1879819"/>
                  </a:cubicBezTo>
                  <a:cubicBezTo>
                    <a:pt x="2464675" y="1882412"/>
                    <a:pt x="2467526" y="1884617"/>
                    <a:pt x="2470766" y="1886563"/>
                  </a:cubicBezTo>
                  <a:cubicBezTo>
                    <a:pt x="2476598" y="1886174"/>
                    <a:pt x="2482949" y="1884747"/>
                    <a:pt x="2489300" y="1883450"/>
                  </a:cubicBezTo>
                  <a:cubicBezTo>
                    <a:pt x="2492151" y="1882802"/>
                    <a:pt x="2495132" y="1882153"/>
                    <a:pt x="2498113" y="1881634"/>
                  </a:cubicBezTo>
                  <a:cubicBezTo>
                    <a:pt x="2468304" y="1803687"/>
                    <a:pt x="2372527" y="1796164"/>
                    <a:pt x="2279990" y="178877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8">
              <a:extLst>
                <a:ext uri="{FF2B5EF4-FFF2-40B4-BE49-F238E27FC236}">
                  <a16:creationId xmlns:a16="http://schemas.microsoft.com/office/drawing/2014/main" id="{3A701A41-2B4B-0DA7-0D5A-DD54F7FDFEFE}"/>
                </a:ext>
              </a:extLst>
            </p:cNvPr>
            <p:cNvSpPr/>
            <p:nvPr/>
          </p:nvSpPr>
          <p:spPr>
            <a:xfrm>
              <a:off x="6880204" y="4650253"/>
              <a:ext cx="4072913" cy="2320221"/>
            </a:xfrm>
            <a:custGeom>
              <a:avLst/>
              <a:gdLst>
                <a:gd name="connsiteX0" fmla="*/ 4056194 w 4072913"/>
                <a:gd name="connsiteY0" fmla="*/ 2195972 h 2320221"/>
                <a:gd name="connsiteX1" fmla="*/ 4054250 w 4072913"/>
                <a:gd name="connsiteY1" fmla="*/ 2170941 h 2320221"/>
                <a:gd name="connsiteX2" fmla="*/ 3995021 w 4072913"/>
                <a:gd name="connsiteY2" fmla="*/ 1820890 h 2320221"/>
                <a:gd name="connsiteX3" fmla="*/ 3802430 w 4072913"/>
                <a:gd name="connsiteY3" fmla="*/ 1521811 h 2320221"/>
                <a:gd name="connsiteX4" fmla="*/ 3717669 w 4072913"/>
                <a:gd name="connsiteY4" fmla="*/ 1394708 h 2320221"/>
                <a:gd name="connsiteX5" fmla="*/ 3585732 w 4072913"/>
                <a:gd name="connsiteY5" fmla="*/ 1206260 h 2320221"/>
                <a:gd name="connsiteX6" fmla="*/ 3417766 w 4072913"/>
                <a:gd name="connsiteY6" fmla="*/ 863213 h 2320221"/>
                <a:gd name="connsiteX7" fmla="*/ 3399232 w 4072913"/>
                <a:gd name="connsiteY7" fmla="*/ 793955 h 2320221"/>
                <a:gd name="connsiteX8" fmla="*/ 3110735 w 4072913"/>
                <a:gd name="connsiteY8" fmla="*/ 382688 h 2320221"/>
                <a:gd name="connsiteX9" fmla="*/ 3059671 w 4072913"/>
                <a:gd name="connsiteY9" fmla="*/ 247285 h 2320221"/>
                <a:gd name="connsiteX10" fmla="*/ 2949119 w 4072913"/>
                <a:gd name="connsiteY10" fmla="*/ 45867 h 2320221"/>
                <a:gd name="connsiteX11" fmla="*/ 2946008 w 4072913"/>
                <a:gd name="connsiteY11" fmla="*/ 43402 h 2320221"/>
                <a:gd name="connsiteX12" fmla="*/ 2944713 w 4072913"/>
                <a:gd name="connsiteY12" fmla="*/ 39771 h 2320221"/>
                <a:gd name="connsiteX13" fmla="*/ 2940176 w 4072913"/>
                <a:gd name="connsiteY13" fmla="*/ 24856 h 2320221"/>
                <a:gd name="connsiteX14" fmla="*/ 2937454 w 4072913"/>
                <a:gd name="connsiteY14" fmla="*/ 15258 h 2320221"/>
                <a:gd name="connsiteX15" fmla="*/ 2841677 w 4072913"/>
                <a:gd name="connsiteY15" fmla="*/ 7347 h 2320221"/>
                <a:gd name="connsiteX16" fmla="*/ 2751085 w 4072913"/>
                <a:gd name="connsiteY16" fmla="*/ 5790 h 2320221"/>
                <a:gd name="connsiteX17" fmla="*/ 2731903 w 4072913"/>
                <a:gd name="connsiteY17" fmla="*/ 37307 h 2320221"/>
                <a:gd name="connsiteX18" fmla="*/ 2744085 w 4072913"/>
                <a:gd name="connsiteY18" fmla="*/ 77902 h 2320221"/>
                <a:gd name="connsiteX19" fmla="*/ 2738513 w 4072913"/>
                <a:gd name="connsiteY19" fmla="*/ 230165 h 2320221"/>
                <a:gd name="connsiteX20" fmla="*/ 2735532 w 4072913"/>
                <a:gd name="connsiteY20" fmla="*/ 234445 h 2320221"/>
                <a:gd name="connsiteX21" fmla="*/ 2730477 w 4072913"/>
                <a:gd name="connsiteY21" fmla="*/ 235742 h 2320221"/>
                <a:gd name="connsiteX22" fmla="*/ 2706241 w 4072913"/>
                <a:gd name="connsiteY22" fmla="*/ 238855 h 2320221"/>
                <a:gd name="connsiteX23" fmla="*/ 2622906 w 4072913"/>
                <a:gd name="connsiteY23" fmla="*/ 178416 h 2320221"/>
                <a:gd name="connsiteX24" fmla="*/ 2606964 w 4072913"/>
                <a:gd name="connsiteY24" fmla="*/ 155460 h 2320221"/>
                <a:gd name="connsiteX25" fmla="*/ 2157499 w 4072913"/>
                <a:gd name="connsiteY25" fmla="*/ 181529 h 2320221"/>
                <a:gd name="connsiteX26" fmla="*/ 2137929 w 4072913"/>
                <a:gd name="connsiteY26" fmla="*/ 182567 h 2320221"/>
                <a:gd name="connsiteX27" fmla="*/ 1742119 w 4072913"/>
                <a:gd name="connsiteY27" fmla="*/ 205263 h 2320221"/>
                <a:gd name="connsiteX28" fmla="*/ 1606554 w 4072913"/>
                <a:gd name="connsiteY28" fmla="*/ 220957 h 2320221"/>
                <a:gd name="connsiteX29" fmla="*/ 1433402 w 4072913"/>
                <a:gd name="connsiteY29" fmla="*/ 237688 h 2320221"/>
                <a:gd name="connsiteX30" fmla="*/ 1214113 w 4072913"/>
                <a:gd name="connsiteY30" fmla="*/ 105656 h 2320221"/>
                <a:gd name="connsiteX31" fmla="*/ 743133 w 4072913"/>
                <a:gd name="connsiteY31" fmla="*/ 150921 h 2320221"/>
                <a:gd name="connsiteX32" fmla="*/ 2447 w 4072913"/>
                <a:gd name="connsiteY32" fmla="*/ 237169 h 2320221"/>
                <a:gd name="connsiteX33" fmla="*/ 59862 w 4072913"/>
                <a:gd name="connsiteY33" fmla="*/ 316932 h 2320221"/>
                <a:gd name="connsiteX34" fmla="*/ 119868 w 4072913"/>
                <a:gd name="connsiteY34" fmla="*/ 382818 h 2320221"/>
                <a:gd name="connsiteX35" fmla="*/ 122849 w 4072913"/>
                <a:gd name="connsiteY35" fmla="*/ 389303 h 2320221"/>
                <a:gd name="connsiteX36" fmla="*/ 119350 w 4072913"/>
                <a:gd name="connsiteY36" fmla="*/ 395528 h 2320221"/>
                <a:gd name="connsiteX37" fmla="*/ 112740 w 4072913"/>
                <a:gd name="connsiteY37" fmla="*/ 451297 h 2320221"/>
                <a:gd name="connsiteX38" fmla="*/ 109500 w 4072913"/>
                <a:gd name="connsiteY38" fmla="*/ 509920 h 2320221"/>
                <a:gd name="connsiteX39" fmla="*/ 110278 w 4072913"/>
                <a:gd name="connsiteY39" fmla="*/ 523409 h 2320221"/>
                <a:gd name="connsiteX40" fmla="*/ 111703 w 4072913"/>
                <a:gd name="connsiteY40" fmla="*/ 523409 h 2320221"/>
                <a:gd name="connsiteX41" fmla="*/ 201259 w 4072913"/>
                <a:gd name="connsiteY41" fmla="*/ 452465 h 2320221"/>
                <a:gd name="connsiteX42" fmla="*/ 249602 w 4072913"/>
                <a:gd name="connsiteY42" fmla="*/ 400586 h 2320221"/>
                <a:gd name="connsiteX43" fmla="*/ 253878 w 4072913"/>
                <a:gd name="connsiteY43" fmla="*/ 397473 h 2320221"/>
                <a:gd name="connsiteX44" fmla="*/ 259063 w 4072913"/>
                <a:gd name="connsiteY44" fmla="*/ 397992 h 2320221"/>
                <a:gd name="connsiteX45" fmla="*/ 305461 w 4072913"/>
                <a:gd name="connsiteY45" fmla="*/ 430157 h 2320221"/>
                <a:gd name="connsiteX46" fmla="*/ 307405 w 4072913"/>
                <a:gd name="connsiteY46" fmla="*/ 434437 h 2320221"/>
                <a:gd name="connsiteX47" fmla="*/ 306368 w 4072913"/>
                <a:gd name="connsiteY47" fmla="*/ 438976 h 2320221"/>
                <a:gd name="connsiteX48" fmla="*/ 289779 w 4072913"/>
                <a:gd name="connsiteY48" fmla="*/ 475421 h 2320221"/>
                <a:gd name="connsiteX49" fmla="*/ 286279 w 4072913"/>
                <a:gd name="connsiteY49" fmla="*/ 481257 h 2320221"/>
                <a:gd name="connsiteX50" fmla="*/ 439601 w 4072913"/>
                <a:gd name="connsiteY50" fmla="*/ 432232 h 2320221"/>
                <a:gd name="connsiteX51" fmla="*/ 627656 w 4072913"/>
                <a:gd name="connsiteY51" fmla="*/ 375684 h 2320221"/>
                <a:gd name="connsiteX52" fmla="*/ 707363 w 4072913"/>
                <a:gd name="connsiteY52" fmla="*/ 395658 h 2320221"/>
                <a:gd name="connsiteX53" fmla="*/ 713194 w 4072913"/>
                <a:gd name="connsiteY53" fmla="*/ 398641 h 2320221"/>
                <a:gd name="connsiteX54" fmla="*/ 714620 w 4072913"/>
                <a:gd name="connsiteY54" fmla="*/ 404996 h 2320221"/>
                <a:gd name="connsiteX55" fmla="*/ 691162 w 4072913"/>
                <a:gd name="connsiteY55" fmla="*/ 455707 h 2320221"/>
                <a:gd name="connsiteX56" fmla="*/ 716564 w 4072913"/>
                <a:gd name="connsiteY56" fmla="*/ 455058 h 2320221"/>
                <a:gd name="connsiteX57" fmla="*/ 794326 w 4072913"/>
                <a:gd name="connsiteY57" fmla="*/ 458560 h 2320221"/>
                <a:gd name="connsiteX58" fmla="*/ 798344 w 4072913"/>
                <a:gd name="connsiteY58" fmla="*/ 459987 h 2320221"/>
                <a:gd name="connsiteX59" fmla="*/ 881938 w 4072913"/>
                <a:gd name="connsiteY59" fmla="*/ 508623 h 2320221"/>
                <a:gd name="connsiteX60" fmla="*/ 885697 w 4072913"/>
                <a:gd name="connsiteY60" fmla="*/ 510828 h 2320221"/>
                <a:gd name="connsiteX61" fmla="*/ 1066106 w 4072913"/>
                <a:gd name="connsiteY61" fmla="*/ 606803 h 2320221"/>
                <a:gd name="connsiteX62" fmla="*/ 1156699 w 4072913"/>
                <a:gd name="connsiteY62" fmla="*/ 661146 h 2320221"/>
                <a:gd name="connsiteX63" fmla="*/ 1187415 w 4072913"/>
                <a:gd name="connsiteY63" fmla="*/ 744152 h 2320221"/>
                <a:gd name="connsiteX64" fmla="*/ 1257142 w 4072913"/>
                <a:gd name="connsiteY64" fmla="*/ 722492 h 2320221"/>
                <a:gd name="connsiteX65" fmla="*/ 1346568 w 4072913"/>
                <a:gd name="connsiteY65" fmla="*/ 696423 h 2320221"/>
                <a:gd name="connsiteX66" fmla="*/ 1446882 w 4072913"/>
                <a:gd name="connsiteY66" fmla="*/ 642729 h 2320221"/>
                <a:gd name="connsiteX67" fmla="*/ 1609275 w 4072913"/>
                <a:gd name="connsiteY67" fmla="*/ 576065 h 2320221"/>
                <a:gd name="connsiteX68" fmla="*/ 1606812 w 4072913"/>
                <a:gd name="connsiteY68" fmla="*/ 572174 h 2320221"/>
                <a:gd name="connsiteX69" fmla="*/ 1604869 w 4072913"/>
                <a:gd name="connsiteY69" fmla="*/ 568932 h 2320221"/>
                <a:gd name="connsiteX70" fmla="*/ 1604869 w 4072913"/>
                <a:gd name="connsiteY70" fmla="*/ 565041 h 2320221"/>
                <a:gd name="connsiteX71" fmla="*/ 1762596 w 4072913"/>
                <a:gd name="connsiteY71" fmla="*/ 453632 h 2320221"/>
                <a:gd name="connsiteX72" fmla="*/ 1827139 w 4072913"/>
                <a:gd name="connsiteY72" fmla="*/ 447666 h 2320221"/>
                <a:gd name="connsiteX73" fmla="*/ 1830249 w 4072913"/>
                <a:gd name="connsiteY73" fmla="*/ 447277 h 2320221"/>
                <a:gd name="connsiteX74" fmla="*/ 1833230 w 4072913"/>
                <a:gd name="connsiteY74" fmla="*/ 448314 h 2320221"/>
                <a:gd name="connsiteX75" fmla="*/ 1955835 w 4072913"/>
                <a:gd name="connsiteY75" fmla="*/ 507456 h 2320221"/>
                <a:gd name="connsiteX76" fmla="*/ 2043447 w 4072913"/>
                <a:gd name="connsiteY76" fmla="*/ 589553 h 2320221"/>
                <a:gd name="connsiteX77" fmla="*/ 2070794 w 4072913"/>
                <a:gd name="connsiteY77" fmla="*/ 627944 h 2320221"/>
                <a:gd name="connsiteX78" fmla="*/ 2255998 w 4072913"/>
                <a:gd name="connsiteY78" fmla="*/ 770739 h 2320221"/>
                <a:gd name="connsiteX79" fmla="*/ 2374456 w 4072913"/>
                <a:gd name="connsiteY79" fmla="*/ 872551 h 2320221"/>
                <a:gd name="connsiteX80" fmla="*/ 2390138 w 4072913"/>
                <a:gd name="connsiteY80" fmla="*/ 866974 h 2320221"/>
                <a:gd name="connsiteX81" fmla="*/ 2432907 w 4072913"/>
                <a:gd name="connsiteY81" fmla="*/ 856598 h 2320221"/>
                <a:gd name="connsiteX82" fmla="*/ 2463752 w 4072913"/>
                <a:gd name="connsiteY82" fmla="*/ 864510 h 2320221"/>
                <a:gd name="connsiteX83" fmla="*/ 2467382 w 4072913"/>
                <a:gd name="connsiteY83" fmla="*/ 866974 h 2320221"/>
                <a:gd name="connsiteX84" fmla="*/ 2568083 w 4072913"/>
                <a:gd name="connsiteY84" fmla="*/ 989796 h 2320221"/>
                <a:gd name="connsiteX85" fmla="*/ 2601521 w 4072913"/>
                <a:gd name="connsiteY85" fmla="*/ 1036487 h 2320221"/>
                <a:gd name="connsiteX86" fmla="*/ 2603595 w 4072913"/>
                <a:gd name="connsiteY86" fmla="*/ 1041027 h 2320221"/>
                <a:gd name="connsiteX87" fmla="*/ 2597504 w 4072913"/>
                <a:gd name="connsiteY87" fmla="*/ 1284985 h 2320221"/>
                <a:gd name="connsiteX88" fmla="*/ 2623814 w 4072913"/>
                <a:gd name="connsiteY88" fmla="*/ 1574078 h 2320221"/>
                <a:gd name="connsiteX89" fmla="*/ 2600744 w 4072913"/>
                <a:gd name="connsiteY89" fmla="*/ 1494185 h 2320221"/>
                <a:gd name="connsiteX90" fmla="*/ 2594393 w 4072913"/>
                <a:gd name="connsiteY90" fmla="*/ 1488738 h 2320221"/>
                <a:gd name="connsiteX91" fmla="*/ 2596467 w 4072913"/>
                <a:gd name="connsiteY91" fmla="*/ 1480567 h 2320221"/>
                <a:gd name="connsiteX92" fmla="*/ 2646494 w 4072913"/>
                <a:gd name="connsiteY92" fmla="*/ 1436860 h 2320221"/>
                <a:gd name="connsiteX93" fmla="*/ 2650123 w 4072913"/>
                <a:gd name="connsiteY93" fmla="*/ 1436341 h 2320221"/>
                <a:gd name="connsiteX94" fmla="*/ 2709741 w 4072913"/>
                <a:gd name="connsiteY94" fmla="*/ 1481475 h 2320221"/>
                <a:gd name="connsiteX95" fmla="*/ 2771561 w 4072913"/>
                <a:gd name="connsiteY95" fmla="*/ 1465393 h 2320221"/>
                <a:gd name="connsiteX96" fmla="*/ 2778301 w 4072913"/>
                <a:gd name="connsiteY96" fmla="*/ 1466560 h 2320221"/>
                <a:gd name="connsiteX97" fmla="*/ 2781411 w 4072913"/>
                <a:gd name="connsiteY97" fmla="*/ 1472656 h 2320221"/>
                <a:gd name="connsiteX98" fmla="*/ 2750695 w 4072913"/>
                <a:gd name="connsiteY98" fmla="*/ 1625827 h 2320221"/>
                <a:gd name="connsiteX99" fmla="*/ 2716999 w 4072913"/>
                <a:gd name="connsiteY99" fmla="*/ 1730881 h 2320221"/>
                <a:gd name="connsiteX100" fmla="*/ 2808758 w 4072913"/>
                <a:gd name="connsiteY100" fmla="*/ 1846181 h 2320221"/>
                <a:gd name="connsiteX101" fmla="*/ 2940694 w 4072913"/>
                <a:gd name="connsiteY101" fmla="*/ 1983659 h 2320221"/>
                <a:gd name="connsiteX102" fmla="*/ 2941472 w 4072913"/>
                <a:gd name="connsiteY102" fmla="*/ 1956034 h 2320221"/>
                <a:gd name="connsiteX103" fmla="*/ 2942509 w 4072913"/>
                <a:gd name="connsiteY103" fmla="*/ 1952014 h 2320221"/>
                <a:gd name="connsiteX104" fmla="*/ 2945619 w 4072913"/>
                <a:gd name="connsiteY104" fmla="*/ 1949290 h 2320221"/>
                <a:gd name="connsiteX105" fmla="*/ 2989685 w 4072913"/>
                <a:gd name="connsiteY105" fmla="*/ 1934764 h 2320221"/>
                <a:gd name="connsiteX106" fmla="*/ 3036083 w 4072913"/>
                <a:gd name="connsiteY106" fmla="*/ 1944102 h 2320221"/>
                <a:gd name="connsiteX107" fmla="*/ 3040489 w 4072913"/>
                <a:gd name="connsiteY107" fmla="*/ 1945529 h 2320221"/>
                <a:gd name="connsiteX108" fmla="*/ 3043211 w 4072913"/>
                <a:gd name="connsiteY108" fmla="*/ 1949290 h 2320221"/>
                <a:gd name="connsiteX109" fmla="*/ 3056690 w 4072913"/>
                <a:gd name="connsiteY109" fmla="*/ 2071853 h 2320221"/>
                <a:gd name="connsiteX110" fmla="*/ 3059152 w 4072913"/>
                <a:gd name="connsiteY110" fmla="*/ 2139814 h 2320221"/>
                <a:gd name="connsiteX111" fmla="*/ 3080148 w 4072913"/>
                <a:gd name="connsiteY111" fmla="*/ 2140073 h 2320221"/>
                <a:gd name="connsiteX112" fmla="*/ 3080148 w 4072913"/>
                <a:gd name="connsiteY112" fmla="*/ 2140073 h 2320221"/>
                <a:gd name="connsiteX113" fmla="*/ 3100625 w 4072913"/>
                <a:gd name="connsiteY113" fmla="*/ 2142149 h 2320221"/>
                <a:gd name="connsiteX114" fmla="*/ 3245912 w 4072913"/>
                <a:gd name="connsiteY114" fmla="*/ 2297914 h 2320221"/>
                <a:gd name="connsiteX115" fmla="*/ 3256150 w 4072913"/>
                <a:gd name="connsiteY115" fmla="*/ 2320221 h 2320221"/>
                <a:gd name="connsiteX116" fmla="*/ 4072913 w 4072913"/>
                <a:gd name="connsiteY116" fmla="*/ 2320221 h 2320221"/>
                <a:gd name="connsiteX117" fmla="*/ 4065007 w 4072913"/>
                <a:gd name="connsiteY117" fmla="*/ 2258875 h 2320221"/>
                <a:gd name="connsiteX118" fmla="*/ 4056324 w 4072913"/>
                <a:gd name="connsiteY118" fmla="*/ 2196491 h 23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72913" h="2320221">
                  <a:moveTo>
                    <a:pt x="4056194" y="2195972"/>
                  </a:moveTo>
                  <a:lnTo>
                    <a:pt x="4054250" y="2170941"/>
                  </a:lnTo>
                  <a:cubicBezTo>
                    <a:pt x="4044789" y="2047729"/>
                    <a:pt x="4036624" y="1941378"/>
                    <a:pt x="3995021" y="1820890"/>
                  </a:cubicBezTo>
                  <a:cubicBezTo>
                    <a:pt x="3960676" y="1721414"/>
                    <a:pt x="3883821" y="1624401"/>
                    <a:pt x="3802430" y="1521811"/>
                  </a:cubicBezTo>
                  <a:cubicBezTo>
                    <a:pt x="3773528" y="1485237"/>
                    <a:pt x="3745016" y="1439194"/>
                    <a:pt x="3717669" y="1394708"/>
                  </a:cubicBezTo>
                  <a:cubicBezTo>
                    <a:pt x="3677880" y="1330379"/>
                    <a:pt x="3636926" y="1263845"/>
                    <a:pt x="3585732" y="1206260"/>
                  </a:cubicBezTo>
                  <a:cubicBezTo>
                    <a:pt x="3474403" y="1081103"/>
                    <a:pt x="3449389" y="984998"/>
                    <a:pt x="3417766" y="863213"/>
                  </a:cubicBezTo>
                  <a:cubicBezTo>
                    <a:pt x="3411934" y="840775"/>
                    <a:pt x="3405972" y="818079"/>
                    <a:pt x="3399232" y="793955"/>
                  </a:cubicBezTo>
                  <a:cubicBezTo>
                    <a:pt x="3278183" y="685788"/>
                    <a:pt x="3181110" y="547402"/>
                    <a:pt x="3110735" y="382688"/>
                  </a:cubicBezTo>
                  <a:cubicBezTo>
                    <a:pt x="3087406" y="340796"/>
                    <a:pt x="3073279" y="293198"/>
                    <a:pt x="3059671" y="247285"/>
                  </a:cubicBezTo>
                  <a:cubicBezTo>
                    <a:pt x="3036990" y="170634"/>
                    <a:pt x="3015605" y="98782"/>
                    <a:pt x="2949119" y="45867"/>
                  </a:cubicBezTo>
                  <a:lnTo>
                    <a:pt x="2946008" y="43402"/>
                  </a:lnTo>
                  <a:lnTo>
                    <a:pt x="2944713" y="39771"/>
                  </a:lnTo>
                  <a:cubicBezTo>
                    <a:pt x="2942898" y="34712"/>
                    <a:pt x="2941601" y="29784"/>
                    <a:pt x="2940176" y="24856"/>
                  </a:cubicBezTo>
                  <a:cubicBezTo>
                    <a:pt x="2939398" y="21743"/>
                    <a:pt x="2938491" y="18241"/>
                    <a:pt x="2937454" y="15258"/>
                  </a:cubicBezTo>
                  <a:cubicBezTo>
                    <a:pt x="2908682" y="18889"/>
                    <a:pt x="2873559" y="13183"/>
                    <a:pt x="2841677" y="7347"/>
                  </a:cubicBezTo>
                  <a:cubicBezTo>
                    <a:pt x="2803055" y="343"/>
                    <a:pt x="2767673" y="-4196"/>
                    <a:pt x="2751085" y="5790"/>
                  </a:cubicBezTo>
                  <a:cubicBezTo>
                    <a:pt x="2742142" y="11237"/>
                    <a:pt x="2735791" y="21613"/>
                    <a:pt x="2731903" y="37307"/>
                  </a:cubicBezTo>
                  <a:cubicBezTo>
                    <a:pt x="2734884" y="50535"/>
                    <a:pt x="2739550" y="64413"/>
                    <a:pt x="2744085" y="77902"/>
                  </a:cubicBezTo>
                  <a:cubicBezTo>
                    <a:pt x="2758471" y="120831"/>
                    <a:pt x="2776486" y="174136"/>
                    <a:pt x="2738513" y="230165"/>
                  </a:cubicBezTo>
                  <a:lnTo>
                    <a:pt x="2735532" y="234445"/>
                  </a:lnTo>
                  <a:lnTo>
                    <a:pt x="2730477" y="235742"/>
                  </a:lnTo>
                  <a:cubicBezTo>
                    <a:pt x="2722312" y="237817"/>
                    <a:pt x="2714147" y="238855"/>
                    <a:pt x="2706241" y="238855"/>
                  </a:cubicBezTo>
                  <a:cubicBezTo>
                    <a:pt x="2661139" y="238855"/>
                    <a:pt x="2639107" y="203966"/>
                    <a:pt x="2622906" y="178416"/>
                  </a:cubicBezTo>
                  <a:cubicBezTo>
                    <a:pt x="2617463" y="169856"/>
                    <a:pt x="2612279" y="161685"/>
                    <a:pt x="2606964" y="155460"/>
                  </a:cubicBezTo>
                  <a:cubicBezTo>
                    <a:pt x="2475158" y="163631"/>
                    <a:pt x="2314578" y="172580"/>
                    <a:pt x="2157499" y="181529"/>
                  </a:cubicBezTo>
                  <a:lnTo>
                    <a:pt x="2137929" y="182567"/>
                  </a:lnTo>
                  <a:cubicBezTo>
                    <a:pt x="2002493" y="190219"/>
                    <a:pt x="1862391" y="198130"/>
                    <a:pt x="1742119" y="205263"/>
                  </a:cubicBezTo>
                  <a:cubicBezTo>
                    <a:pt x="1698054" y="207857"/>
                    <a:pt x="1649452" y="214731"/>
                    <a:pt x="1606554" y="220957"/>
                  </a:cubicBezTo>
                  <a:cubicBezTo>
                    <a:pt x="1547843" y="229257"/>
                    <a:pt x="1487706" y="237688"/>
                    <a:pt x="1433402" y="237688"/>
                  </a:cubicBezTo>
                  <a:cubicBezTo>
                    <a:pt x="1355122" y="237688"/>
                    <a:pt x="1260252" y="222383"/>
                    <a:pt x="1214113" y="105656"/>
                  </a:cubicBezTo>
                  <a:cubicBezTo>
                    <a:pt x="1054959" y="125241"/>
                    <a:pt x="889456" y="138859"/>
                    <a:pt x="743133" y="150921"/>
                  </a:cubicBezTo>
                  <a:cubicBezTo>
                    <a:pt x="498830" y="171023"/>
                    <a:pt x="246362" y="191905"/>
                    <a:pt x="2447" y="237169"/>
                  </a:cubicBezTo>
                  <a:cubicBezTo>
                    <a:pt x="-6884" y="261681"/>
                    <a:pt x="10094" y="279839"/>
                    <a:pt x="59862" y="316932"/>
                  </a:cubicBezTo>
                  <a:cubicBezTo>
                    <a:pt x="80858" y="332625"/>
                    <a:pt x="104834" y="350394"/>
                    <a:pt x="119868" y="382818"/>
                  </a:cubicBezTo>
                  <a:lnTo>
                    <a:pt x="122849" y="389303"/>
                  </a:lnTo>
                  <a:lnTo>
                    <a:pt x="119350" y="395528"/>
                  </a:lnTo>
                  <a:cubicBezTo>
                    <a:pt x="110148" y="411610"/>
                    <a:pt x="111314" y="430027"/>
                    <a:pt x="112740" y="451297"/>
                  </a:cubicBezTo>
                  <a:cubicBezTo>
                    <a:pt x="113906" y="469195"/>
                    <a:pt x="115332" y="489428"/>
                    <a:pt x="109500" y="509920"/>
                  </a:cubicBezTo>
                  <a:cubicBezTo>
                    <a:pt x="110148" y="514849"/>
                    <a:pt x="110278" y="519388"/>
                    <a:pt x="110278" y="523409"/>
                  </a:cubicBezTo>
                  <a:lnTo>
                    <a:pt x="111703" y="523409"/>
                  </a:lnTo>
                  <a:cubicBezTo>
                    <a:pt x="151622" y="523409"/>
                    <a:pt x="174561" y="490466"/>
                    <a:pt x="201259" y="452465"/>
                  </a:cubicBezTo>
                  <a:cubicBezTo>
                    <a:pt x="212276" y="436642"/>
                    <a:pt x="224588" y="419003"/>
                    <a:pt x="249602" y="400586"/>
                  </a:cubicBezTo>
                  <a:lnTo>
                    <a:pt x="253878" y="397473"/>
                  </a:lnTo>
                  <a:lnTo>
                    <a:pt x="259063" y="397992"/>
                  </a:lnTo>
                  <a:cubicBezTo>
                    <a:pt x="274356" y="399419"/>
                    <a:pt x="293408" y="404477"/>
                    <a:pt x="305461" y="430157"/>
                  </a:cubicBezTo>
                  <a:lnTo>
                    <a:pt x="307405" y="434437"/>
                  </a:lnTo>
                  <a:lnTo>
                    <a:pt x="306368" y="438976"/>
                  </a:lnTo>
                  <a:cubicBezTo>
                    <a:pt x="303128" y="453113"/>
                    <a:pt x="296000" y="465045"/>
                    <a:pt x="289779" y="475421"/>
                  </a:cubicBezTo>
                  <a:cubicBezTo>
                    <a:pt x="288483" y="477496"/>
                    <a:pt x="287316" y="479441"/>
                    <a:pt x="286279" y="481257"/>
                  </a:cubicBezTo>
                  <a:cubicBezTo>
                    <a:pt x="336566" y="480738"/>
                    <a:pt x="386722" y="457133"/>
                    <a:pt x="439601" y="432232"/>
                  </a:cubicBezTo>
                  <a:cubicBezTo>
                    <a:pt x="498830" y="404347"/>
                    <a:pt x="559744" y="375684"/>
                    <a:pt x="627656" y="375684"/>
                  </a:cubicBezTo>
                  <a:cubicBezTo>
                    <a:pt x="648522" y="375684"/>
                    <a:pt x="672628" y="378148"/>
                    <a:pt x="707363" y="395658"/>
                  </a:cubicBezTo>
                  <a:lnTo>
                    <a:pt x="713194" y="398641"/>
                  </a:lnTo>
                  <a:lnTo>
                    <a:pt x="714620" y="404996"/>
                  </a:lnTo>
                  <a:cubicBezTo>
                    <a:pt x="717083" y="416538"/>
                    <a:pt x="716953" y="437550"/>
                    <a:pt x="691162" y="455707"/>
                  </a:cubicBezTo>
                  <a:cubicBezTo>
                    <a:pt x="699586" y="455707"/>
                    <a:pt x="708010" y="455318"/>
                    <a:pt x="716564" y="455058"/>
                  </a:cubicBezTo>
                  <a:cubicBezTo>
                    <a:pt x="746632" y="454151"/>
                    <a:pt x="764907" y="452854"/>
                    <a:pt x="794326" y="458560"/>
                  </a:cubicBezTo>
                  <a:lnTo>
                    <a:pt x="798344" y="459987"/>
                  </a:lnTo>
                  <a:cubicBezTo>
                    <a:pt x="826727" y="475680"/>
                    <a:pt x="854722" y="492411"/>
                    <a:pt x="881938" y="508623"/>
                  </a:cubicBezTo>
                  <a:lnTo>
                    <a:pt x="885697" y="510828"/>
                  </a:lnTo>
                  <a:cubicBezTo>
                    <a:pt x="942982" y="545197"/>
                    <a:pt x="1002211" y="580864"/>
                    <a:pt x="1066106" y="606803"/>
                  </a:cubicBezTo>
                  <a:cubicBezTo>
                    <a:pt x="1102005" y="611861"/>
                    <a:pt x="1135314" y="631445"/>
                    <a:pt x="1156699" y="661146"/>
                  </a:cubicBezTo>
                  <a:cubicBezTo>
                    <a:pt x="1174584" y="685918"/>
                    <a:pt x="1182360" y="715229"/>
                    <a:pt x="1187415" y="744152"/>
                  </a:cubicBezTo>
                  <a:cubicBezTo>
                    <a:pt x="1209836" y="741557"/>
                    <a:pt x="1232906" y="732349"/>
                    <a:pt x="1257142" y="722492"/>
                  </a:cubicBezTo>
                  <a:cubicBezTo>
                    <a:pt x="1283970" y="711727"/>
                    <a:pt x="1314296" y="699406"/>
                    <a:pt x="1346568" y="696423"/>
                  </a:cubicBezTo>
                  <a:cubicBezTo>
                    <a:pt x="1380913" y="685140"/>
                    <a:pt x="1414481" y="663610"/>
                    <a:pt x="1446882" y="642729"/>
                  </a:cubicBezTo>
                  <a:cubicBezTo>
                    <a:pt x="1495224" y="611602"/>
                    <a:pt x="1544992" y="579567"/>
                    <a:pt x="1609275" y="576065"/>
                  </a:cubicBezTo>
                  <a:cubicBezTo>
                    <a:pt x="1608497" y="574898"/>
                    <a:pt x="1607720" y="573601"/>
                    <a:pt x="1606812" y="572174"/>
                  </a:cubicBezTo>
                  <a:lnTo>
                    <a:pt x="1604869" y="568932"/>
                  </a:lnTo>
                  <a:lnTo>
                    <a:pt x="1604869" y="565041"/>
                  </a:lnTo>
                  <a:cubicBezTo>
                    <a:pt x="1605257" y="464007"/>
                    <a:pt x="1699997" y="457782"/>
                    <a:pt x="1762596" y="453632"/>
                  </a:cubicBezTo>
                  <a:cubicBezTo>
                    <a:pt x="1782296" y="452335"/>
                    <a:pt x="1802643" y="451038"/>
                    <a:pt x="1827139" y="447666"/>
                  </a:cubicBezTo>
                  <a:lnTo>
                    <a:pt x="1830249" y="447277"/>
                  </a:lnTo>
                  <a:lnTo>
                    <a:pt x="1833230" y="448314"/>
                  </a:lnTo>
                  <a:cubicBezTo>
                    <a:pt x="1879888" y="463748"/>
                    <a:pt x="1922268" y="484240"/>
                    <a:pt x="1955835" y="507456"/>
                  </a:cubicBezTo>
                  <a:cubicBezTo>
                    <a:pt x="2001196" y="523149"/>
                    <a:pt x="2023618" y="558426"/>
                    <a:pt x="2043447" y="589553"/>
                  </a:cubicBezTo>
                  <a:cubicBezTo>
                    <a:pt x="2052650" y="603950"/>
                    <a:pt x="2060944" y="617179"/>
                    <a:pt x="2070794" y="627944"/>
                  </a:cubicBezTo>
                  <a:cubicBezTo>
                    <a:pt x="2141947" y="663740"/>
                    <a:pt x="2199879" y="718082"/>
                    <a:pt x="2255998" y="770739"/>
                  </a:cubicBezTo>
                  <a:cubicBezTo>
                    <a:pt x="2293454" y="806017"/>
                    <a:pt x="2332205" y="842461"/>
                    <a:pt x="2374456" y="872551"/>
                  </a:cubicBezTo>
                  <a:cubicBezTo>
                    <a:pt x="2379251" y="871384"/>
                    <a:pt x="2384824" y="869179"/>
                    <a:pt x="2390138" y="866974"/>
                  </a:cubicBezTo>
                  <a:cubicBezTo>
                    <a:pt x="2401672" y="862435"/>
                    <a:pt x="2416058" y="856598"/>
                    <a:pt x="2432907" y="856598"/>
                  </a:cubicBezTo>
                  <a:cubicBezTo>
                    <a:pt x="2443146" y="856598"/>
                    <a:pt x="2452089" y="858933"/>
                    <a:pt x="2463752" y="864510"/>
                  </a:cubicBezTo>
                  <a:lnTo>
                    <a:pt x="2467382" y="866974"/>
                  </a:lnTo>
                  <a:cubicBezTo>
                    <a:pt x="2506263" y="904716"/>
                    <a:pt x="2537627" y="947904"/>
                    <a:pt x="2568083" y="989796"/>
                  </a:cubicBezTo>
                  <a:cubicBezTo>
                    <a:pt x="2578452" y="1004063"/>
                    <a:pt x="2589080" y="1018589"/>
                    <a:pt x="2601521" y="1036487"/>
                  </a:cubicBezTo>
                  <a:lnTo>
                    <a:pt x="2603595" y="1041027"/>
                  </a:lnTo>
                  <a:cubicBezTo>
                    <a:pt x="2623814" y="1120919"/>
                    <a:pt x="2610464" y="1204314"/>
                    <a:pt x="2597504" y="1284985"/>
                  </a:cubicBezTo>
                  <a:cubicBezTo>
                    <a:pt x="2580655" y="1390428"/>
                    <a:pt x="2564584" y="1490554"/>
                    <a:pt x="2623814" y="1574078"/>
                  </a:cubicBezTo>
                  <a:cubicBezTo>
                    <a:pt x="2627961" y="1543600"/>
                    <a:pt x="2629386" y="1518828"/>
                    <a:pt x="2600744" y="1494185"/>
                  </a:cubicBezTo>
                  <a:lnTo>
                    <a:pt x="2594393" y="1488738"/>
                  </a:lnTo>
                  <a:lnTo>
                    <a:pt x="2596467" y="1480567"/>
                  </a:lnTo>
                  <a:cubicBezTo>
                    <a:pt x="2601521" y="1460335"/>
                    <a:pt x="2620184" y="1443993"/>
                    <a:pt x="2646494" y="1436860"/>
                  </a:cubicBezTo>
                  <a:lnTo>
                    <a:pt x="2650123" y="1436341"/>
                  </a:lnTo>
                  <a:cubicBezTo>
                    <a:pt x="2686801" y="1436341"/>
                    <a:pt x="2701316" y="1463188"/>
                    <a:pt x="2709741" y="1481475"/>
                  </a:cubicBezTo>
                  <a:cubicBezTo>
                    <a:pt x="2718942" y="1469932"/>
                    <a:pt x="2736050" y="1459427"/>
                    <a:pt x="2771561" y="1465393"/>
                  </a:cubicBezTo>
                  <a:lnTo>
                    <a:pt x="2778301" y="1466560"/>
                  </a:lnTo>
                  <a:lnTo>
                    <a:pt x="2781411" y="1472656"/>
                  </a:lnTo>
                  <a:cubicBezTo>
                    <a:pt x="2810442" y="1528555"/>
                    <a:pt x="2778689" y="1580304"/>
                    <a:pt x="2750695" y="1625827"/>
                  </a:cubicBezTo>
                  <a:cubicBezTo>
                    <a:pt x="2727107" y="1664477"/>
                    <a:pt x="2706630" y="1697809"/>
                    <a:pt x="2716999" y="1730881"/>
                  </a:cubicBezTo>
                  <a:cubicBezTo>
                    <a:pt x="2753935" y="1762787"/>
                    <a:pt x="2781801" y="1805197"/>
                    <a:pt x="2808758" y="1846181"/>
                  </a:cubicBezTo>
                  <a:cubicBezTo>
                    <a:pt x="2846861" y="1903896"/>
                    <a:pt x="2883021" y="1959017"/>
                    <a:pt x="2940694" y="1983659"/>
                  </a:cubicBezTo>
                  <a:cubicBezTo>
                    <a:pt x="2938751" y="1976137"/>
                    <a:pt x="2938491" y="1967058"/>
                    <a:pt x="2941472" y="1956034"/>
                  </a:cubicBezTo>
                  <a:lnTo>
                    <a:pt x="2942509" y="1952014"/>
                  </a:lnTo>
                  <a:lnTo>
                    <a:pt x="2945619" y="1949290"/>
                  </a:lnTo>
                  <a:cubicBezTo>
                    <a:pt x="2956766" y="1939563"/>
                    <a:pt x="2971151" y="1934764"/>
                    <a:pt x="2989685" y="1934764"/>
                  </a:cubicBezTo>
                  <a:cubicBezTo>
                    <a:pt x="3000442" y="1934764"/>
                    <a:pt x="3011070" y="1936320"/>
                    <a:pt x="3036083" y="1944102"/>
                  </a:cubicBezTo>
                  <a:lnTo>
                    <a:pt x="3040489" y="1945529"/>
                  </a:lnTo>
                  <a:lnTo>
                    <a:pt x="3043211" y="1949290"/>
                  </a:lnTo>
                  <a:cubicBezTo>
                    <a:pt x="3076519" y="1996240"/>
                    <a:pt x="3065503" y="2038262"/>
                    <a:pt x="3056690" y="2071853"/>
                  </a:cubicBezTo>
                  <a:cubicBezTo>
                    <a:pt x="3048914" y="2101424"/>
                    <a:pt x="3045026" y="2119840"/>
                    <a:pt x="3059152" y="2139814"/>
                  </a:cubicBezTo>
                  <a:cubicBezTo>
                    <a:pt x="3063429" y="2140333"/>
                    <a:pt x="3072113" y="2140203"/>
                    <a:pt x="3080148" y="2140073"/>
                  </a:cubicBezTo>
                  <a:lnTo>
                    <a:pt x="3080148" y="2140073"/>
                  </a:lnTo>
                  <a:cubicBezTo>
                    <a:pt x="3085332" y="2140073"/>
                    <a:pt x="3092201" y="2140333"/>
                    <a:pt x="3100625" y="2142149"/>
                  </a:cubicBezTo>
                  <a:cubicBezTo>
                    <a:pt x="3187460" y="2169126"/>
                    <a:pt x="3218565" y="2237475"/>
                    <a:pt x="3245912" y="2297914"/>
                  </a:cubicBezTo>
                  <a:cubicBezTo>
                    <a:pt x="3249281" y="2305307"/>
                    <a:pt x="3252650" y="2312829"/>
                    <a:pt x="3256150" y="2320221"/>
                  </a:cubicBezTo>
                  <a:lnTo>
                    <a:pt x="4072913" y="2320221"/>
                  </a:lnTo>
                  <a:cubicBezTo>
                    <a:pt x="4072136" y="2300767"/>
                    <a:pt x="4068636" y="2280275"/>
                    <a:pt x="4065007" y="2258875"/>
                  </a:cubicBezTo>
                  <a:cubicBezTo>
                    <a:pt x="4061378" y="2237605"/>
                    <a:pt x="4058008" y="2217502"/>
                    <a:pt x="4056324" y="2196491"/>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49">
              <a:extLst>
                <a:ext uri="{FF2B5EF4-FFF2-40B4-BE49-F238E27FC236}">
                  <a16:creationId xmlns:a16="http://schemas.microsoft.com/office/drawing/2014/main" id="{6DE14636-1B78-7ED2-C3C1-5A56C6479B02}"/>
                </a:ext>
              </a:extLst>
            </p:cNvPr>
            <p:cNvSpPr/>
            <p:nvPr/>
          </p:nvSpPr>
          <p:spPr>
            <a:xfrm>
              <a:off x="-165071" y="2180918"/>
              <a:ext cx="4108464" cy="4789555"/>
            </a:xfrm>
            <a:custGeom>
              <a:avLst/>
              <a:gdLst>
                <a:gd name="connsiteX0" fmla="*/ 4106366 w 4108464"/>
                <a:gd name="connsiteY0" fmla="*/ 2890153 h 4789555"/>
                <a:gd name="connsiteX1" fmla="*/ 4058672 w 4108464"/>
                <a:gd name="connsiteY1" fmla="*/ 2700148 h 4789555"/>
                <a:gd name="connsiteX2" fmla="*/ 3999573 w 4108464"/>
                <a:gd name="connsiteY2" fmla="*/ 2518833 h 4789555"/>
                <a:gd name="connsiteX3" fmla="*/ 3903406 w 4108464"/>
                <a:gd name="connsiteY3" fmla="*/ 2380576 h 4789555"/>
                <a:gd name="connsiteX4" fmla="*/ 3854676 w 4108464"/>
                <a:gd name="connsiteY4" fmla="*/ 2328309 h 4789555"/>
                <a:gd name="connsiteX5" fmla="*/ 3851954 w 4108464"/>
                <a:gd name="connsiteY5" fmla="*/ 2324807 h 4789555"/>
                <a:gd name="connsiteX6" fmla="*/ 3851954 w 4108464"/>
                <a:gd name="connsiteY6" fmla="*/ 2320397 h 4789555"/>
                <a:gd name="connsiteX7" fmla="*/ 3848714 w 4108464"/>
                <a:gd name="connsiteY7" fmla="*/ 2200688 h 4789555"/>
                <a:gd name="connsiteX8" fmla="*/ 3841974 w 4108464"/>
                <a:gd name="connsiteY8" fmla="*/ 1828848 h 4789555"/>
                <a:gd name="connsiteX9" fmla="*/ 3832773 w 4108464"/>
                <a:gd name="connsiteY9" fmla="*/ 1696558 h 4789555"/>
                <a:gd name="connsiteX10" fmla="*/ 3822793 w 4108464"/>
                <a:gd name="connsiteY10" fmla="*/ 1559080 h 4789555"/>
                <a:gd name="connsiteX11" fmla="*/ 3652494 w 4108464"/>
                <a:gd name="connsiteY11" fmla="*/ 1529509 h 4789555"/>
                <a:gd name="connsiteX12" fmla="*/ 3456792 w 4108464"/>
                <a:gd name="connsiteY12" fmla="*/ 1457917 h 4789555"/>
                <a:gd name="connsiteX13" fmla="*/ 3305026 w 4108464"/>
                <a:gd name="connsiteY13" fmla="*/ 1398645 h 4789555"/>
                <a:gd name="connsiteX14" fmla="*/ 3228948 w 4108464"/>
                <a:gd name="connsiteY14" fmla="*/ 1417970 h 4789555"/>
                <a:gd name="connsiteX15" fmla="*/ 3225190 w 4108464"/>
                <a:gd name="connsiteY15" fmla="*/ 1419656 h 4789555"/>
                <a:gd name="connsiteX16" fmla="*/ 3221172 w 4108464"/>
                <a:gd name="connsiteY16" fmla="*/ 1419008 h 4789555"/>
                <a:gd name="connsiteX17" fmla="*/ 3145613 w 4108464"/>
                <a:gd name="connsiteY17" fmla="*/ 1412782 h 4789555"/>
                <a:gd name="connsiteX18" fmla="*/ 2839748 w 4108464"/>
                <a:gd name="connsiteY18" fmla="*/ 1480484 h 4789555"/>
                <a:gd name="connsiteX19" fmla="*/ 2773391 w 4108464"/>
                <a:gd name="connsiteY19" fmla="*/ 1505645 h 4789555"/>
                <a:gd name="connsiteX20" fmla="*/ 2625384 w 4108464"/>
                <a:gd name="connsiteY20" fmla="*/ 1429383 h 4789555"/>
                <a:gd name="connsiteX21" fmla="*/ 2610868 w 4108464"/>
                <a:gd name="connsiteY21" fmla="*/ 1424066 h 4789555"/>
                <a:gd name="connsiteX22" fmla="*/ 2566932 w 4108464"/>
                <a:gd name="connsiteY22" fmla="*/ 1438592 h 4789555"/>
                <a:gd name="connsiteX23" fmla="*/ 2562655 w 4108464"/>
                <a:gd name="connsiteY23" fmla="*/ 1437943 h 4789555"/>
                <a:gd name="connsiteX24" fmla="*/ 2487096 w 4108464"/>
                <a:gd name="connsiteY24" fmla="*/ 1380228 h 4789555"/>
                <a:gd name="connsiteX25" fmla="*/ 2486060 w 4108464"/>
                <a:gd name="connsiteY25" fmla="*/ 1382823 h 4789555"/>
                <a:gd name="connsiteX26" fmla="*/ 2375508 w 4108464"/>
                <a:gd name="connsiteY26" fmla="*/ 1483207 h 4789555"/>
                <a:gd name="connsiteX27" fmla="*/ 2369935 w 4108464"/>
                <a:gd name="connsiteY27" fmla="*/ 1483726 h 4789555"/>
                <a:gd name="connsiteX28" fmla="*/ 2365528 w 4108464"/>
                <a:gd name="connsiteY28" fmla="*/ 1480225 h 4789555"/>
                <a:gd name="connsiteX29" fmla="*/ 2342848 w 4108464"/>
                <a:gd name="connsiteY29" fmla="*/ 1430810 h 4789555"/>
                <a:gd name="connsiteX30" fmla="*/ 2341811 w 4108464"/>
                <a:gd name="connsiteY30" fmla="*/ 1423418 h 4789555"/>
                <a:gd name="connsiteX31" fmla="*/ 2336756 w 4108464"/>
                <a:gd name="connsiteY31" fmla="*/ 1425882 h 4789555"/>
                <a:gd name="connsiteX32" fmla="*/ 2280119 w 4108464"/>
                <a:gd name="connsiteY32" fmla="*/ 1442742 h 4789555"/>
                <a:gd name="connsiteX33" fmla="*/ 2243701 w 4108464"/>
                <a:gd name="connsiteY33" fmla="*/ 1428216 h 4789555"/>
                <a:gd name="connsiteX34" fmla="*/ 2239424 w 4108464"/>
                <a:gd name="connsiteY34" fmla="*/ 1425104 h 4789555"/>
                <a:gd name="connsiteX35" fmla="*/ 2238387 w 4108464"/>
                <a:gd name="connsiteY35" fmla="*/ 1419915 h 4789555"/>
                <a:gd name="connsiteX36" fmla="*/ 2210004 w 4108464"/>
                <a:gd name="connsiteY36" fmla="*/ 1402536 h 4789555"/>
                <a:gd name="connsiteX37" fmla="*/ 2162569 w 4108464"/>
                <a:gd name="connsiteY37" fmla="*/ 1381396 h 4789555"/>
                <a:gd name="connsiteX38" fmla="*/ 2098544 w 4108464"/>
                <a:gd name="connsiteY38" fmla="*/ 1401758 h 4789555"/>
                <a:gd name="connsiteX39" fmla="*/ 2012747 w 4108464"/>
                <a:gd name="connsiteY39" fmla="*/ 1412263 h 4789555"/>
                <a:gd name="connsiteX40" fmla="*/ 2002249 w 4108464"/>
                <a:gd name="connsiteY40" fmla="*/ 1410318 h 4789555"/>
                <a:gd name="connsiteX41" fmla="*/ 2001601 w 4108464"/>
                <a:gd name="connsiteY41" fmla="*/ 1399683 h 4789555"/>
                <a:gd name="connsiteX42" fmla="*/ 1959091 w 4108464"/>
                <a:gd name="connsiteY42" fmla="*/ 1326794 h 4789555"/>
                <a:gd name="connsiteX43" fmla="*/ 1911915 w 4108464"/>
                <a:gd name="connsiteY43" fmla="*/ 1279455 h 4789555"/>
                <a:gd name="connsiteX44" fmla="*/ 1881717 w 4108464"/>
                <a:gd name="connsiteY44" fmla="*/ 1278028 h 4789555"/>
                <a:gd name="connsiteX45" fmla="*/ 1849835 w 4108464"/>
                <a:gd name="connsiteY45" fmla="*/ 1276601 h 4789555"/>
                <a:gd name="connsiteX46" fmla="*/ 1752891 w 4108464"/>
                <a:gd name="connsiteY46" fmla="*/ 1297223 h 4789555"/>
                <a:gd name="connsiteX47" fmla="*/ 1747188 w 4108464"/>
                <a:gd name="connsiteY47" fmla="*/ 1299039 h 4789555"/>
                <a:gd name="connsiteX48" fmla="*/ 1742004 w 4108464"/>
                <a:gd name="connsiteY48" fmla="*/ 1295926 h 4789555"/>
                <a:gd name="connsiteX49" fmla="*/ 1576500 w 4108464"/>
                <a:gd name="connsiteY49" fmla="*/ 1254553 h 4789555"/>
                <a:gd name="connsiteX50" fmla="*/ 1436139 w 4108464"/>
                <a:gd name="connsiteY50" fmla="*/ 1226538 h 4789555"/>
                <a:gd name="connsiteX51" fmla="*/ 1431085 w 4108464"/>
                <a:gd name="connsiteY51" fmla="*/ 1223426 h 4789555"/>
                <a:gd name="connsiteX52" fmla="*/ 1398684 w 4108464"/>
                <a:gd name="connsiteY52" fmla="*/ 1167656 h 4789555"/>
                <a:gd name="connsiteX53" fmla="*/ 1364339 w 4108464"/>
                <a:gd name="connsiteY53" fmla="*/ 1124078 h 4789555"/>
                <a:gd name="connsiteX54" fmla="*/ 1324032 w 4108464"/>
                <a:gd name="connsiteY54" fmla="*/ 1147164 h 4789555"/>
                <a:gd name="connsiteX55" fmla="*/ 1287743 w 4108464"/>
                <a:gd name="connsiteY55" fmla="*/ 1150017 h 4789555"/>
                <a:gd name="connsiteX56" fmla="*/ 1071434 w 4108464"/>
                <a:gd name="connsiteY56" fmla="*/ 1011242 h 4789555"/>
                <a:gd name="connsiteX57" fmla="*/ 1068583 w 4108464"/>
                <a:gd name="connsiteY57" fmla="*/ 1007481 h 4789555"/>
                <a:gd name="connsiteX58" fmla="*/ 1068583 w 4108464"/>
                <a:gd name="connsiteY58" fmla="*/ 1002812 h 4789555"/>
                <a:gd name="connsiteX59" fmla="*/ 1079729 w 4108464"/>
                <a:gd name="connsiteY59" fmla="*/ 637458 h 4789555"/>
                <a:gd name="connsiteX60" fmla="*/ 1080507 w 4108464"/>
                <a:gd name="connsiteY60" fmla="*/ 615279 h 4789555"/>
                <a:gd name="connsiteX61" fmla="*/ 1095152 w 4108464"/>
                <a:gd name="connsiteY61" fmla="*/ 59142 h 4789555"/>
                <a:gd name="connsiteX62" fmla="*/ 141398 w 4108464"/>
                <a:gd name="connsiteY62" fmla="*/ 6874 h 4789555"/>
                <a:gd name="connsiteX63" fmla="*/ 0 w 4108464"/>
                <a:gd name="connsiteY63" fmla="*/ 0 h 4789555"/>
                <a:gd name="connsiteX64" fmla="*/ 0 w 4108464"/>
                <a:gd name="connsiteY64" fmla="*/ 3401287 h 4789555"/>
                <a:gd name="connsiteX65" fmla="*/ 160838 w 4108464"/>
                <a:gd name="connsiteY65" fmla="*/ 3420092 h 4789555"/>
                <a:gd name="connsiteX66" fmla="*/ 168226 w 4108464"/>
                <a:gd name="connsiteY66" fmla="*/ 3420092 h 4789555"/>
                <a:gd name="connsiteX67" fmla="*/ 215790 w 4108464"/>
                <a:gd name="connsiteY67" fmla="*/ 3421908 h 4789555"/>
                <a:gd name="connsiteX68" fmla="*/ 220974 w 4108464"/>
                <a:gd name="connsiteY68" fmla="*/ 3422427 h 4789555"/>
                <a:gd name="connsiteX69" fmla="*/ 224474 w 4108464"/>
                <a:gd name="connsiteY69" fmla="*/ 3426318 h 4789555"/>
                <a:gd name="connsiteX70" fmla="*/ 443504 w 4108464"/>
                <a:gd name="connsiteY70" fmla="*/ 3604261 h 4789555"/>
                <a:gd name="connsiteX71" fmla="*/ 814560 w 4108464"/>
                <a:gd name="connsiteY71" fmla="*/ 4181929 h 4789555"/>
                <a:gd name="connsiteX72" fmla="*/ 852922 w 4108464"/>
                <a:gd name="connsiteY72" fmla="*/ 4276996 h 4789555"/>
                <a:gd name="connsiteX73" fmla="*/ 1065861 w 4108464"/>
                <a:gd name="connsiteY73" fmla="*/ 4479711 h 4789555"/>
                <a:gd name="connsiteX74" fmla="*/ 1115111 w 4108464"/>
                <a:gd name="connsiteY74" fmla="*/ 4529775 h 4789555"/>
                <a:gd name="connsiteX75" fmla="*/ 1120295 w 4108464"/>
                <a:gd name="connsiteY75" fmla="*/ 4537426 h 4789555"/>
                <a:gd name="connsiteX76" fmla="*/ 1207907 w 4108464"/>
                <a:gd name="connsiteY76" fmla="*/ 4758948 h 4789555"/>
                <a:gd name="connsiteX77" fmla="*/ 1209074 w 4108464"/>
                <a:gd name="connsiteY77" fmla="*/ 4789556 h 4789555"/>
                <a:gd name="connsiteX78" fmla="*/ 2205208 w 4108464"/>
                <a:gd name="connsiteY78" fmla="*/ 4789556 h 4789555"/>
                <a:gd name="connsiteX79" fmla="*/ 2248885 w 4108464"/>
                <a:gd name="connsiteY79" fmla="*/ 4671792 h 4789555"/>
                <a:gd name="connsiteX80" fmla="*/ 2229185 w 4108464"/>
                <a:gd name="connsiteY80" fmla="*/ 4528347 h 4789555"/>
                <a:gd name="connsiteX81" fmla="*/ 2226463 w 4108464"/>
                <a:gd name="connsiteY81" fmla="*/ 4522900 h 4789555"/>
                <a:gd name="connsiteX82" fmla="*/ 2238905 w 4108464"/>
                <a:gd name="connsiteY82" fmla="*/ 4468558 h 4789555"/>
                <a:gd name="connsiteX83" fmla="*/ 2242793 w 4108464"/>
                <a:gd name="connsiteY83" fmla="*/ 4464019 h 4789555"/>
                <a:gd name="connsiteX84" fmla="*/ 2291006 w 4108464"/>
                <a:gd name="connsiteY84" fmla="*/ 4444564 h 4789555"/>
                <a:gd name="connsiteX85" fmla="*/ 2292561 w 4108464"/>
                <a:gd name="connsiteY85" fmla="*/ 4444564 h 4789555"/>
                <a:gd name="connsiteX86" fmla="*/ 2294116 w 4108464"/>
                <a:gd name="connsiteY86" fmla="*/ 4444564 h 4789555"/>
                <a:gd name="connsiteX87" fmla="*/ 2337145 w 4108464"/>
                <a:gd name="connsiteY87" fmla="*/ 4462203 h 4789555"/>
                <a:gd name="connsiteX88" fmla="*/ 2352957 w 4108464"/>
                <a:gd name="connsiteY88" fmla="*/ 4447028 h 4789555"/>
                <a:gd name="connsiteX89" fmla="*/ 2392097 w 4108464"/>
                <a:gd name="connsiteY89" fmla="*/ 4402024 h 4789555"/>
                <a:gd name="connsiteX90" fmla="*/ 2377063 w 4108464"/>
                <a:gd name="connsiteY90" fmla="*/ 4404099 h 4789555"/>
                <a:gd name="connsiteX91" fmla="*/ 2337923 w 4108464"/>
                <a:gd name="connsiteY91" fmla="*/ 4374269 h 4789555"/>
                <a:gd name="connsiteX92" fmla="*/ 2335849 w 4108464"/>
                <a:gd name="connsiteY92" fmla="*/ 4369989 h 4789555"/>
                <a:gd name="connsiteX93" fmla="*/ 2336886 w 4108464"/>
                <a:gd name="connsiteY93" fmla="*/ 4365319 h 4789555"/>
                <a:gd name="connsiteX94" fmla="*/ 2421647 w 4108464"/>
                <a:gd name="connsiteY94" fmla="*/ 4290096 h 4789555"/>
                <a:gd name="connsiteX95" fmla="*/ 2424368 w 4108464"/>
                <a:gd name="connsiteY95" fmla="*/ 4290096 h 4789555"/>
                <a:gd name="connsiteX96" fmla="*/ 2426831 w 4108464"/>
                <a:gd name="connsiteY96" fmla="*/ 4291133 h 4789555"/>
                <a:gd name="connsiteX97" fmla="*/ 2456121 w 4108464"/>
                <a:gd name="connsiteY97" fmla="*/ 4305919 h 4789555"/>
                <a:gd name="connsiteX98" fmla="*/ 2481005 w 4108464"/>
                <a:gd name="connsiteY98" fmla="*/ 4318499 h 4789555"/>
                <a:gd name="connsiteX99" fmla="*/ 2523904 w 4108464"/>
                <a:gd name="connsiteY99" fmla="*/ 4291652 h 4789555"/>
                <a:gd name="connsiteX100" fmla="*/ 2523774 w 4108464"/>
                <a:gd name="connsiteY100" fmla="*/ 4257153 h 4789555"/>
                <a:gd name="connsiteX101" fmla="*/ 2536346 w 4108464"/>
                <a:gd name="connsiteY101" fmla="*/ 4178168 h 4789555"/>
                <a:gd name="connsiteX102" fmla="*/ 2558767 w 4108464"/>
                <a:gd name="connsiteY102" fmla="*/ 4143668 h 4789555"/>
                <a:gd name="connsiteX103" fmla="*/ 2581059 w 4108464"/>
                <a:gd name="connsiteY103" fmla="*/ 4178168 h 4789555"/>
                <a:gd name="connsiteX104" fmla="*/ 2623440 w 4108464"/>
                <a:gd name="connsiteY104" fmla="*/ 4199957 h 4789555"/>
                <a:gd name="connsiteX105" fmla="*/ 2704571 w 4108464"/>
                <a:gd name="connsiteY105" fmla="*/ 4170775 h 4789555"/>
                <a:gd name="connsiteX106" fmla="*/ 2643269 w 4108464"/>
                <a:gd name="connsiteY106" fmla="*/ 4083489 h 4789555"/>
                <a:gd name="connsiteX107" fmla="*/ 2640288 w 4108464"/>
                <a:gd name="connsiteY107" fmla="*/ 4075059 h 4789555"/>
                <a:gd name="connsiteX108" fmla="*/ 2646768 w 4108464"/>
                <a:gd name="connsiteY108" fmla="*/ 4068963 h 4789555"/>
                <a:gd name="connsiteX109" fmla="*/ 2683446 w 4108464"/>
                <a:gd name="connsiteY109" fmla="*/ 4055734 h 4789555"/>
                <a:gd name="connsiteX110" fmla="*/ 2741897 w 4108464"/>
                <a:gd name="connsiteY110" fmla="*/ 4029795 h 4789555"/>
                <a:gd name="connsiteX111" fmla="*/ 2745008 w 4108464"/>
                <a:gd name="connsiteY111" fmla="*/ 4027979 h 4789555"/>
                <a:gd name="connsiteX112" fmla="*/ 2748637 w 4108464"/>
                <a:gd name="connsiteY112" fmla="*/ 4027979 h 4789555"/>
                <a:gd name="connsiteX113" fmla="*/ 2795294 w 4108464"/>
                <a:gd name="connsiteY113" fmla="*/ 4051195 h 4789555"/>
                <a:gd name="connsiteX114" fmla="*/ 2847913 w 4108464"/>
                <a:gd name="connsiteY114" fmla="*/ 4062997 h 4789555"/>
                <a:gd name="connsiteX115" fmla="*/ 2853616 w 4108464"/>
                <a:gd name="connsiteY115" fmla="*/ 4064554 h 4789555"/>
                <a:gd name="connsiteX116" fmla="*/ 2879925 w 4108464"/>
                <a:gd name="connsiteY116" fmla="*/ 4074540 h 4789555"/>
                <a:gd name="connsiteX117" fmla="*/ 3092216 w 4108464"/>
                <a:gd name="connsiteY117" fmla="*/ 4013713 h 4789555"/>
                <a:gd name="connsiteX118" fmla="*/ 3183717 w 4108464"/>
                <a:gd name="connsiteY118" fmla="*/ 3959759 h 4789555"/>
                <a:gd name="connsiteX119" fmla="*/ 3377474 w 4108464"/>
                <a:gd name="connsiteY119" fmla="*/ 3834213 h 4789555"/>
                <a:gd name="connsiteX120" fmla="*/ 3369439 w 4108464"/>
                <a:gd name="connsiteY120" fmla="*/ 3786744 h 4789555"/>
                <a:gd name="connsiteX121" fmla="*/ 3440073 w 4108464"/>
                <a:gd name="connsiteY121" fmla="*/ 3701404 h 4789555"/>
                <a:gd name="connsiteX122" fmla="*/ 3444739 w 4108464"/>
                <a:gd name="connsiteY122" fmla="*/ 3618268 h 4789555"/>
                <a:gd name="connsiteX123" fmla="*/ 3460810 w 4108464"/>
                <a:gd name="connsiteY123" fmla="*/ 3529686 h 4789555"/>
                <a:gd name="connsiteX124" fmla="*/ 3464827 w 4108464"/>
                <a:gd name="connsiteY124" fmla="*/ 3525665 h 4789555"/>
                <a:gd name="connsiteX125" fmla="*/ 3470530 w 4108464"/>
                <a:gd name="connsiteY125" fmla="*/ 3525665 h 4789555"/>
                <a:gd name="connsiteX126" fmla="*/ 3523279 w 4108464"/>
                <a:gd name="connsiteY126" fmla="*/ 3473916 h 4789555"/>
                <a:gd name="connsiteX127" fmla="*/ 3560086 w 4108464"/>
                <a:gd name="connsiteY127" fmla="*/ 3443697 h 4789555"/>
                <a:gd name="connsiteX128" fmla="*/ 3566437 w 4108464"/>
                <a:gd name="connsiteY128" fmla="*/ 3440844 h 4789555"/>
                <a:gd name="connsiteX129" fmla="*/ 3572528 w 4108464"/>
                <a:gd name="connsiteY129" fmla="*/ 3444346 h 4789555"/>
                <a:gd name="connsiteX130" fmla="*/ 3615816 w 4108464"/>
                <a:gd name="connsiteY130" fmla="*/ 3586882 h 4789555"/>
                <a:gd name="connsiteX131" fmla="*/ 3618019 w 4108464"/>
                <a:gd name="connsiteY131" fmla="*/ 3586493 h 4789555"/>
                <a:gd name="connsiteX132" fmla="*/ 3672971 w 4108464"/>
                <a:gd name="connsiteY132" fmla="*/ 3587401 h 4789555"/>
                <a:gd name="connsiteX133" fmla="*/ 3676729 w 4108464"/>
                <a:gd name="connsiteY133" fmla="*/ 3587919 h 4789555"/>
                <a:gd name="connsiteX134" fmla="*/ 3679711 w 4108464"/>
                <a:gd name="connsiteY134" fmla="*/ 3590384 h 4789555"/>
                <a:gd name="connsiteX135" fmla="*/ 3689560 w 4108464"/>
                <a:gd name="connsiteY135" fmla="*/ 3600370 h 4789555"/>
                <a:gd name="connsiteX136" fmla="*/ 3796613 w 4108464"/>
                <a:gd name="connsiteY136" fmla="*/ 3542656 h 4789555"/>
                <a:gd name="connsiteX137" fmla="*/ 3976114 w 4108464"/>
                <a:gd name="connsiteY137" fmla="*/ 3468599 h 4789555"/>
                <a:gd name="connsiteX138" fmla="*/ 4006442 w 4108464"/>
                <a:gd name="connsiteY138" fmla="*/ 3366268 h 4789555"/>
                <a:gd name="connsiteX139" fmla="*/ 4035861 w 4108464"/>
                <a:gd name="connsiteY139" fmla="*/ 3245002 h 4789555"/>
                <a:gd name="connsiteX140" fmla="*/ 4105200 w 4108464"/>
                <a:gd name="connsiteY140" fmla="*/ 2890802 h 478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108464" h="4789555">
                  <a:moveTo>
                    <a:pt x="4106366" y="2890153"/>
                  </a:moveTo>
                  <a:cubicBezTo>
                    <a:pt x="4116475" y="2824138"/>
                    <a:pt x="4088351" y="2763959"/>
                    <a:pt x="4058672" y="2700148"/>
                  </a:cubicBezTo>
                  <a:cubicBezTo>
                    <a:pt x="4032621" y="2644119"/>
                    <a:pt x="4005793" y="2586664"/>
                    <a:pt x="3999573" y="2518833"/>
                  </a:cubicBezTo>
                  <a:cubicBezTo>
                    <a:pt x="3994907" y="2467343"/>
                    <a:pt x="3948379" y="2423247"/>
                    <a:pt x="3903406" y="2380576"/>
                  </a:cubicBezTo>
                  <a:cubicBezTo>
                    <a:pt x="3887724" y="2365791"/>
                    <a:pt x="3872042" y="2351006"/>
                    <a:pt x="3854676" y="2328309"/>
                  </a:cubicBezTo>
                  <a:lnTo>
                    <a:pt x="3851954" y="2324807"/>
                  </a:lnTo>
                  <a:lnTo>
                    <a:pt x="3851954" y="2320397"/>
                  </a:lnTo>
                  <a:cubicBezTo>
                    <a:pt x="3850917" y="2280451"/>
                    <a:pt x="3849751" y="2240504"/>
                    <a:pt x="3848714" y="2200688"/>
                  </a:cubicBezTo>
                  <a:cubicBezTo>
                    <a:pt x="3845603" y="2085776"/>
                    <a:pt x="3842104" y="1955432"/>
                    <a:pt x="3841974" y="1828848"/>
                  </a:cubicBezTo>
                  <a:cubicBezTo>
                    <a:pt x="3836790" y="1786048"/>
                    <a:pt x="3834717" y="1740525"/>
                    <a:pt x="3832773" y="1696558"/>
                  </a:cubicBezTo>
                  <a:cubicBezTo>
                    <a:pt x="3830569" y="1649997"/>
                    <a:pt x="3828366" y="1603436"/>
                    <a:pt x="3822793" y="1559080"/>
                  </a:cubicBezTo>
                  <a:cubicBezTo>
                    <a:pt x="3762657" y="1561414"/>
                    <a:pt x="3705372" y="1551298"/>
                    <a:pt x="3652494" y="1529509"/>
                  </a:cubicBezTo>
                  <a:cubicBezTo>
                    <a:pt x="3578749" y="1528601"/>
                    <a:pt x="3516669" y="1492675"/>
                    <a:pt x="3456792" y="1457917"/>
                  </a:cubicBezTo>
                  <a:cubicBezTo>
                    <a:pt x="3401969" y="1426141"/>
                    <a:pt x="3354664" y="1398645"/>
                    <a:pt x="3305026" y="1398645"/>
                  </a:cubicBezTo>
                  <a:cubicBezTo>
                    <a:pt x="3282734" y="1398645"/>
                    <a:pt x="3259924" y="1404352"/>
                    <a:pt x="3228948" y="1417970"/>
                  </a:cubicBezTo>
                  <a:lnTo>
                    <a:pt x="3225190" y="1419656"/>
                  </a:lnTo>
                  <a:lnTo>
                    <a:pt x="3221172" y="1419008"/>
                  </a:lnTo>
                  <a:cubicBezTo>
                    <a:pt x="3197196" y="1414858"/>
                    <a:pt x="3171793" y="1412782"/>
                    <a:pt x="3145613" y="1412782"/>
                  </a:cubicBezTo>
                  <a:cubicBezTo>
                    <a:pt x="3037912" y="1412782"/>
                    <a:pt x="2930730" y="1446893"/>
                    <a:pt x="2839748" y="1480484"/>
                  </a:cubicBezTo>
                  <a:cubicBezTo>
                    <a:pt x="2819919" y="1497215"/>
                    <a:pt x="2797627" y="1505645"/>
                    <a:pt x="2773391" y="1505645"/>
                  </a:cubicBezTo>
                  <a:cubicBezTo>
                    <a:pt x="2717791" y="1505645"/>
                    <a:pt x="2664394" y="1461548"/>
                    <a:pt x="2625384" y="1429383"/>
                  </a:cubicBezTo>
                  <a:cubicBezTo>
                    <a:pt x="2620459" y="1425233"/>
                    <a:pt x="2618126" y="1423547"/>
                    <a:pt x="2610868" y="1424066"/>
                  </a:cubicBezTo>
                  <a:cubicBezTo>
                    <a:pt x="2601537" y="1430680"/>
                    <a:pt x="2588576" y="1438462"/>
                    <a:pt x="2566932" y="1438592"/>
                  </a:cubicBezTo>
                  <a:lnTo>
                    <a:pt x="2562655" y="1437943"/>
                  </a:lnTo>
                  <a:cubicBezTo>
                    <a:pt x="2526107" y="1426271"/>
                    <a:pt x="2502779" y="1402666"/>
                    <a:pt x="2487096" y="1380228"/>
                  </a:cubicBezTo>
                  <a:cubicBezTo>
                    <a:pt x="2486708" y="1381136"/>
                    <a:pt x="2486449" y="1381915"/>
                    <a:pt x="2486060" y="1382823"/>
                  </a:cubicBezTo>
                  <a:cubicBezTo>
                    <a:pt x="2469081" y="1425622"/>
                    <a:pt x="2449123" y="1475815"/>
                    <a:pt x="2375508" y="1483207"/>
                  </a:cubicBezTo>
                  <a:lnTo>
                    <a:pt x="2369935" y="1483726"/>
                  </a:lnTo>
                  <a:lnTo>
                    <a:pt x="2365528" y="1480225"/>
                  </a:lnTo>
                  <a:cubicBezTo>
                    <a:pt x="2346995" y="1465439"/>
                    <a:pt x="2344532" y="1445466"/>
                    <a:pt x="2342848" y="1430810"/>
                  </a:cubicBezTo>
                  <a:cubicBezTo>
                    <a:pt x="2342588" y="1428605"/>
                    <a:pt x="2342199" y="1425882"/>
                    <a:pt x="2341811" y="1423418"/>
                  </a:cubicBezTo>
                  <a:cubicBezTo>
                    <a:pt x="2340126" y="1424196"/>
                    <a:pt x="2338441" y="1424974"/>
                    <a:pt x="2336756" y="1425882"/>
                  </a:cubicBezTo>
                  <a:cubicBezTo>
                    <a:pt x="2320426" y="1433793"/>
                    <a:pt x="2301893" y="1442742"/>
                    <a:pt x="2280119" y="1442742"/>
                  </a:cubicBezTo>
                  <a:cubicBezTo>
                    <a:pt x="2270010" y="1442742"/>
                    <a:pt x="2260290" y="1440278"/>
                    <a:pt x="2243701" y="1428216"/>
                  </a:cubicBezTo>
                  <a:lnTo>
                    <a:pt x="2239424" y="1425104"/>
                  </a:lnTo>
                  <a:lnTo>
                    <a:pt x="2238387" y="1419915"/>
                  </a:lnTo>
                  <a:cubicBezTo>
                    <a:pt x="2236702" y="1411874"/>
                    <a:pt x="2234110" y="1409410"/>
                    <a:pt x="2210004" y="1402536"/>
                  </a:cubicBezTo>
                  <a:cubicBezTo>
                    <a:pt x="2195488" y="1398386"/>
                    <a:pt x="2177862" y="1393328"/>
                    <a:pt x="2162569" y="1381396"/>
                  </a:cubicBezTo>
                  <a:cubicBezTo>
                    <a:pt x="2141184" y="1385287"/>
                    <a:pt x="2119540" y="1393717"/>
                    <a:pt x="2098544" y="1401758"/>
                  </a:cubicBezTo>
                  <a:cubicBezTo>
                    <a:pt x="2075734" y="1410577"/>
                    <a:pt x="2052405" y="1419526"/>
                    <a:pt x="2012747" y="1412263"/>
                  </a:cubicBezTo>
                  <a:lnTo>
                    <a:pt x="2002249" y="1410318"/>
                  </a:lnTo>
                  <a:lnTo>
                    <a:pt x="2001601" y="1399683"/>
                  </a:lnTo>
                  <a:cubicBezTo>
                    <a:pt x="1999786" y="1371539"/>
                    <a:pt x="1980994" y="1350787"/>
                    <a:pt x="1959091" y="1326794"/>
                  </a:cubicBezTo>
                  <a:cubicBezTo>
                    <a:pt x="1945742" y="1312008"/>
                    <a:pt x="1932003" y="1296964"/>
                    <a:pt x="1911915" y="1279455"/>
                  </a:cubicBezTo>
                  <a:cubicBezTo>
                    <a:pt x="1901806" y="1279325"/>
                    <a:pt x="1891697" y="1278676"/>
                    <a:pt x="1881717" y="1278028"/>
                  </a:cubicBezTo>
                  <a:cubicBezTo>
                    <a:pt x="1870831" y="1277249"/>
                    <a:pt x="1860073" y="1276601"/>
                    <a:pt x="1849835" y="1276601"/>
                  </a:cubicBezTo>
                  <a:cubicBezTo>
                    <a:pt x="1828709" y="1276601"/>
                    <a:pt x="1809658" y="1279584"/>
                    <a:pt x="1752891" y="1297223"/>
                  </a:cubicBezTo>
                  <a:lnTo>
                    <a:pt x="1747188" y="1299039"/>
                  </a:lnTo>
                  <a:lnTo>
                    <a:pt x="1742004" y="1295926"/>
                  </a:lnTo>
                  <a:cubicBezTo>
                    <a:pt x="1694958" y="1268430"/>
                    <a:pt x="1637414" y="1261686"/>
                    <a:pt x="1576500" y="1254553"/>
                  </a:cubicBezTo>
                  <a:cubicBezTo>
                    <a:pt x="1531787" y="1249235"/>
                    <a:pt x="1485518" y="1243788"/>
                    <a:pt x="1436139" y="1226538"/>
                  </a:cubicBezTo>
                  <a:lnTo>
                    <a:pt x="1431085" y="1223426"/>
                  </a:lnTo>
                  <a:cubicBezTo>
                    <a:pt x="1414884" y="1207732"/>
                    <a:pt x="1406331" y="1186462"/>
                    <a:pt x="1398684" y="1167656"/>
                  </a:cubicBezTo>
                  <a:cubicBezTo>
                    <a:pt x="1386631" y="1137826"/>
                    <a:pt x="1379632" y="1126413"/>
                    <a:pt x="1364339" y="1124078"/>
                  </a:cubicBezTo>
                  <a:cubicBezTo>
                    <a:pt x="1354748" y="1133157"/>
                    <a:pt x="1342695" y="1143014"/>
                    <a:pt x="1324032" y="1147164"/>
                  </a:cubicBezTo>
                  <a:cubicBezTo>
                    <a:pt x="1311072" y="1149109"/>
                    <a:pt x="1299278" y="1150017"/>
                    <a:pt x="1287743" y="1150017"/>
                  </a:cubicBezTo>
                  <a:cubicBezTo>
                    <a:pt x="1188855" y="1150017"/>
                    <a:pt x="1125350" y="1083224"/>
                    <a:pt x="1071434" y="1011242"/>
                  </a:cubicBezTo>
                  <a:lnTo>
                    <a:pt x="1068583" y="1007481"/>
                  </a:lnTo>
                  <a:lnTo>
                    <a:pt x="1068583" y="1002812"/>
                  </a:lnTo>
                  <a:cubicBezTo>
                    <a:pt x="1071564" y="881416"/>
                    <a:pt x="1075711" y="757556"/>
                    <a:pt x="1079729" y="637458"/>
                  </a:cubicBezTo>
                  <a:lnTo>
                    <a:pt x="1080507" y="615279"/>
                  </a:lnTo>
                  <a:cubicBezTo>
                    <a:pt x="1086598" y="432667"/>
                    <a:pt x="1092819" y="244089"/>
                    <a:pt x="1095152" y="59142"/>
                  </a:cubicBezTo>
                  <a:cubicBezTo>
                    <a:pt x="776715" y="38001"/>
                    <a:pt x="453872" y="22178"/>
                    <a:pt x="141398" y="6874"/>
                  </a:cubicBezTo>
                  <a:cubicBezTo>
                    <a:pt x="94740" y="4669"/>
                    <a:pt x="47435" y="2335"/>
                    <a:pt x="0" y="0"/>
                  </a:cubicBezTo>
                  <a:lnTo>
                    <a:pt x="0" y="3401287"/>
                  </a:lnTo>
                  <a:cubicBezTo>
                    <a:pt x="52878" y="3410625"/>
                    <a:pt x="107442" y="3420092"/>
                    <a:pt x="160838" y="3420092"/>
                  </a:cubicBezTo>
                  <a:lnTo>
                    <a:pt x="168226" y="3420092"/>
                  </a:lnTo>
                  <a:cubicBezTo>
                    <a:pt x="180408" y="3420092"/>
                    <a:pt x="194276" y="3419833"/>
                    <a:pt x="215790" y="3421908"/>
                  </a:cubicBezTo>
                  <a:lnTo>
                    <a:pt x="220974" y="3422427"/>
                  </a:lnTo>
                  <a:lnTo>
                    <a:pt x="224474" y="3426318"/>
                  </a:lnTo>
                  <a:cubicBezTo>
                    <a:pt x="296533" y="3504266"/>
                    <a:pt x="362113" y="3557441"/>
                    <a:pt x="443504" y="3604261"/>
                  </a:cubicBezTo>
                  <a:cubicBezTo>
                    <a:pt x="626375" y="3709445"/>
                    <a:pt x="730706" y="3971432"/>
                    <a:pt x="814560" y="4181929"/>
                  </a:cubicBezTo>
                  <a:cubicBezTo>
                    <a:pt x="827909" y="4215520"/>
                    <a:pt x="840610" y="4247166"/>
                    <a:pt x="852922" y="4276996"/>
                  </a:cubicBezTo>
                  <a:cubicBezTo>
                    <a:pt x="932370" y="4327578"/>
                    <a:pt x="1007799" y="4399300"/>
                    <a:pt x="1065861" y="4479711"/>
                  </a:cubicBezTo>
                  <a:cubicBezTo>
                    <a:pt x="1089061" y="4491254"/>
                    <a:pt x="1102798" y="4511617"/>
                    <a:pt x="1115111" y="4529775"/>
                  </a:cubicBezTo>
                  <a:lnTo>
                    <a:pt x="1120295" y="4537426"/>
                  </a:lnTo>
                  <a:cubicBezTo>
                    <a:pt x="1183542" y="4593715"/>
                    <a:pt x="1211277" y="4662713"/>
                    <a:pt x="1207907" y="4758948"/>
                  </a:cubicBezTo>
                  <a:cubicBezTo>
                    <a:pt x="1207518" y="4769583"/>
                    <a:pt x="1207907" y="4779699"/>
                    <a:pt x="1209074" y="4789556"/>
                  </a:cubicBezTo>
                  <a:lnTo>
                    <a:pt x="2205208" y="4789556"/>
                  </a:lnTo>
                  <a:cubicBezTo>
                    <a:pt x="2218817" y="4748961"/>
                    <a:pt x="2234240" y="4709144"/>
                    <a:pt x="2248885" y="4671792"/>
                  </a:cubicBezTo>
                  <a:cubicBezTo>
                    <a:pt x="2273380" y="4609279"/>
                    <a:pt x="2268714" y="4575817"/>
                    <a:pt x="2229185" y="4528347"/>
                  </a:cubicBezTo>
                  <a:lnTo>
                    <a:pt x="2226463" y="4522900"/>
                  </a:lnTo>
                  <a:cubicBezTo>
                    <a:pt x="2221668" y="4503576"/>
                    <a:pt x="2229574" y="4486196"/>
                    <a:pt x="2238905" y="4468558"/>
                  </a:cubicBezTo>
                  <a:lnTo>
                    <a:pt x="2242793" y="4464019"/>
                  </a:lnTo>
                  <a:cubicBezTo>
                    <a:pt x="2252514" y="4456756"/>
                    <a:pt x="2268196" y="4446769"/>
                    <a:pt x="2291006" y="4444564"/>
                  </a:cubicBezTo>
                  <a:lnTo>
                    <a:pt x="2292561" y="4444564"/>
                  </a:lnTo>
                  <a:cubicBezTo>
                    <a:pt x="2292561" y="4444564"/>
                    <a:pt x="2294116" y="4444564"/>
                    <a:pt x="2294116" y="4444564"/>
                  </a:cubicBezTo>
                  <a:cubicBezTo>
                    <a:pt x="2307984" y="4446509"/>
                    <a:pt x="2319130" y="4452216"/>
                    <a:pt x="2337145" y="4462203"/>
                  </a:cubicBezTo>
                  <a:cubicBezTo>
                    <a:pt x="2342070" y="4457274"/>
                    <a:pt x="2347513" y="4452216"/>
                    <a:pt x="2352957" y="4447028"/>
                  </a:cubicBezTo>
                  <a:cubicBezTo>
                    <a:pt x="2369157" y="4431724"/>
                    <a:pt x="2386653" y="4415253"/>
                    <a:pt x="2392097" y="4402024"/>
                  </a:cubicBezTo>
                  <a:cubicBezTo>
                    <a:pt x="2387431" y="4403191"/>
                    <a:pt x="2382377" y="4404099"/>
                    <a:pt x="2377063" y="4404099"/>
                  </a:cubicBezTo>
                  <a:cubicBezTo>
                    <a:pt x="2360214" y="4404099"/>
                    <a:pt x="2347772" y="4394631"/>
                    <a:pt x="2337923" y="4374269"/>
                  </a:cubicBezTo>
                  <a:lnTo>
                    <a:pt x="2335849" y="4369989"/>
                  </a:lnTo>
                  <a:lnTo>
                    <a:pt x="2336886" y="4365319"/>
                  </a:lnTo>
                  <a:cubicBezTo>
                    <a:pt x="2347902" y="4317980"/>
                    <a:pt x="2378748" y="4290614"/>
                    <a:pt x="2421647" y="4290096"/>
                  </a:cubicBezTo>
                  <a:lnTo>
                    <a:pt x="2424368" y="4290096"/>
                  </a:lnTo>
                  <a:cubicBezTo>
                    <a:pt x="2424368" y="4290096"/>
                    <a:pt x="2426831" y="4291133"/>
                    <a:pt x="2426831" y="4291133"/>
                  </a:cubicBezTo>
                  <a:cubicBezTo>
                    <a:pt x="2437588" y="4295413"/>
                    <a:pt x="2447438" y="4300990"/>
                    <a:pt x="2456121" y="4305919"/>
                  </a:cubicBezTo>
                  <a:cubicBezTo>
                    <a:pt x="2464934" y="4310847"/>
                    <a:pt x="2473099" y="4315516"/>
                    <a:pt x="2481005" y="4318499"/>
                  </a:cubicBezTo>
                  <a:cubicBezTo>
                    <a:pt x="2498113" y="4309420"/>
                    <a:pt x="2512240" y="4300601"/>
                    <a:pt x="2523904" y="4291652"/>
                  </a:cubicBezTo>
                  <a:cubicBezTo>
                    <a:pt x="2525330" y="4281406"/>
                    <a:pt x="2524552" y="4269604"/>
                    <a:pt x="2523774" y="4257153"/>
                  </a:cubicBezTo>
                  <a:cubicBezTo>
                    <a:pt x="2522090" y="4231603"/>
                    <a:pt x="2520145" y="4203329"/>
                    <a:pt x="2536346" y="4178168"/>
                  </a:cubicBezTo>
                  <a:lnTo>
                    <a:pt x="2558767" y="4143668"/>
                  </a:lnTo>
                  <a:lnTo>
                    <a:pt x="2581059" y="4178168"/>
                  </a:lnTo>
                  <a:cubicBezTo>
                    <a:pt x="2588447" y="4189710"/>
                    <a:pt x="2597778" y="4196973"/>
                    <a:pt x="2623440" y="4199957"/>
                  </a:cubicBezTo>
                  <a:cubicBezTo>
                    <a:pt x="2644565" y="4199957"/>
                    <a:pt x="2673855" y="4189451"/>
                    <a:pt x="2704571" y="4170775"/>
                  </a:cubicBezTo>
                  <a:cubicBezTo>
                    <a:pt x="2676966" y="4150672"/>
                    <a:pt x="2656877" y="4121879"/>
                    <a:pt x="2643269" y="4083489"/>
                  </a:cubicBezTo>
                  <a:lnTo>
                    <a:pt x="2640288" y="4075059"/>
                  </a:lnTo>
                  <a:lnTo>
                    <a:pt x="2646768" y="4068963"/>
                  </a:lnTo>
                  <a:cubicBezTo>
                    <a:pt x="2656229" y="4060144"/>
                    <a:pt x="2668671" y="4056383"/>
                    <a:pt x="2683446" y="4055734"/>
                  </a:cubicBezTo>
                  <a:cubicBezTo>
                    <a:pt x="2689149" y="4055734"/>
                    <a:pt x="2697962" y="4054826"/>
                    <a:pt x="2741897" y="4029795"/>
                  </a:cubicBezTo>
                  <a:lnTo>
                    <a:pt x="2745008" y="4027979"/>
                  </a:lnTo>
                  <a:lnTo>
                    <a:pt x="2748637" y="4027979"/>
                  </a:lnTo>
                  <a:cubicBezTo>
                    <a:pt x="2770151" y="4027979"/>
                    <a:pt x="2785963" y="4042505"/>
                    <a:pt x="2795294" y="4051195"/>
                  </a:cubicBezTo>
                  <a:cubicBezTo>
                    <a:pt x="2802293" y="4057550"/>
                    <a:pt x="2805792" y="4060792"/>
                    <a:pt x="2847913" y="4062997"/>
                  </a:cubicBezTo>
                  <a:lnTo>
                    <a:pt x="2853616" y="4064554"/>
                  </a:lnTo>
                  <a:cubicBezTo>
                    <a:pt x="2863336" y="4069741"/>
                    <a:pt x="2871112" y="4073762"/>
                    <a:pt x="2879925" y="4074540"/>
                  </a:cubicBezTo>
                  <a:cubicBezTo>
                    <a:pt x="2952763" y="4036150"/>
                    <a:pt x="3024045" y="4015788"/>
                    <a:pt x="3092216" y="4013713"/>
                  </a:cubicBezTo>
                  <a:cubicBezTo>
                    <a:pt x="3122155" y="3995166"/>
                    <a:pt x="3153389" y="3977138"/>
                    <a:pt x="3183717" y="3959759"/>
                  </a:cubicBezTo>
                  <a:cubicBezTo>
                    <a:pt x="3250851" y="3921109"/>
                    <a:pt x="3319542" y="3881682"/>
                    <a:pt x="3377474" y="3834213"/>
                  </a:cubicBezTo>
                  <a:cubicBezTo>
                    <a:pt x="3369439" y="3819946"/>
                    <a:pt x="3366588" y="3803734"/>
                    <a:pt x="3369439" y="3786744"/>
                  </a:cubicBezTo>
                  <a:cubicBezTo>
                    <a:pt x="3375012" y="3753023"/>
                    <a:pt x="3403395" y="3718654"/>
                    <a:pt x="3440073" y="3701404"/>
                  </a:cubicBezTo>
                  <a:cubicBezTo>
                    <a:pt x="3467419" y="3679615"/>
                    <a:pt x="3460550" y="3657826"/>
                    <a:pt x="3444739" y="3618268"/>
                  </a:cubicBezTo>
                  <a:cubicBezTo>
                    <a:pt x="3436055" y="3596479"/>
                    <a:pt x="3424261" y="3566649"/>
                    <a:pt x="3460810" y="3529686"/>
                  </a:cubicBezTo>
                  <a:lnTo>
                    <a:pt x="3464827" y="3525665"/>
                  </a:lnTo>
                  <a:lnTo>
                    <a:pt x="3470530" y="3525665"/>
                  </a:lnTo>
                  <a:cubicBezTo>
                    <a:pt x="3488545" y="3525665"/>
                    <a:pt x="3502412" y="3508286"/>
                    <a:pt x="3523279" y="3473916"/>
                  </a:cubicBezTo>
                  <a:cubicBezTo>
                    <a:pt x="3529629" y="3463411"/>
                    <a:pt x="3536498" y="3454462"/>
                    <a:pt x="3560086" y="3443697"/>
                  </a:cubicBezTo>
                  <a:lnTo>
                    <a:pt x="3566437" y="3440844"/>
                  </a:lnTo>
                  <a:lnTo>
                    <a:pt x="3572528" y="3444346"/>
                  </a:lnTo>
                  <a:cubicBezTo>
                    <a:pt x="3634867" y="3479753"/>
                    <a:pt x="3626962" y="3543045"/>
                    <a:pt x="3615816" y="3586882"/>
                  </a:cubicBezTo>
                  <a:cubicBezTo>
                    <a:pt x="3616593" y="3586882"/>
                    <a:pt x="3617371" y="3586622"/>
                    <a:pt x="3618019" y="3586493"/>
                  </a:cubicBezTo>
                  <a:cubicBezTo>
                    <a:pt x="3627998" y="3584677"/>
                    <a:pt x="3638885" y="3582732"/>
                    <a:pt x="3672971" y="3587401"/>
                  </a:cubicBezTo>
                  <a:lnTo>
                    <a:pt x="3676729" y="3587919"/>
                  </a:lnTo>
                  <a:lnTo>
                    <a:pt x="3679711" y="3590384"/>
                  </a:lnTo>
                  <a:cubicBezTo>
                    <a:pt x="3683210" y="3593237"/>
                    <a:pt x="3686450" y="3596609"/>
                    <a:pt x="3689560" y="3600370"/>
                  </a:cubicBezTo>
                  <a:cubicBezTo>
                    <a:pt x="3725201" y="3593626"/>
                    <a:pt x="3759935" y="3568854"/>
                    <a:pt x="3796613" y="3542656"/>
                  </a:cubicBezTo>
                  <a:cubicBezTo>
                    <a:pt x="3846122" y="3507378"/>
                    <a:pt x="3896797" y="3471193"/>
                    <a:pt x="3976114" y="3468599"/>
                  </a:cubicBezTo>
                  <a:cubicBezTo>
                    <a:pt x="3980391" y="3429171"/>
                    <a:pt x="3993610" y="3397266"/>
                    <a:pt x="4006442" y="3366268"/>
                  </a:cubicBezTo>
                  <a:cubicBezTo>
                    <a:pt x="4021994" y="3328786"/>
                    <a:pt x="4036769" y="3293249"/>
                    <a:pt x="4035861" y="3245002"/>
                  </a:cubicBezTo>
                  <a:cubicBezTo>
                    <a:pt x="4033917" y="3133593"/>
                    <a:pt x="4031455" y="2995337"/>
                    <a:pt x="4105200" y="2890802"/>
                  </a:cubicBezTo>
                  <a:close/>
                </a:path>
              </a:pathLst>
            </a:custGeom>
            <a:solidFill>
              <a:srgbClr val="FFFFFF"/>
            </a:solidFill>
            <a:ln w="12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51" name="Rectangle 50">
            <a:extLst>
              <a:ext uri="{FF2B5EF4-FFF2-40B4-BE49-F238E27FC236}">
                <a16:creationId xmlns:a16="http://schemas.microsoft.com/office/drawing/2014/main" id="{5B5CC80D-4217-B933-9A9E-02CDF5A71CEB}"/>
              </a:ext>
            </a:extLst>
          </p:cNvPr>
          <p:cNvSpPr/>
          <p:nvPr/>
        </p:nvSpPr>
        <p:spPr>
          <a:xfrm rot="5400000">
            <a:off x="38887" y="-216920"/>
            <a:ext cx="7103637" cy="7263797"/>
          </a:xfrm>
          <a:prstGeom prst="rect">
            <a:avLst/>
          </a:prstGeom>
          <a:gradFill>
            <a:gsLst>
              <a:gs pos="0">
                <a:schemeClr val="bg1">
                  <a:alpha val="0"/>
                </a:schemeClr>
              </a:gs>
              <a:gs pos="26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6" name="Graphic 159">
            <a:extLst>
              <a:ext uri="{FF2B5EF4-FFF2-40B4-BE49-F238E27FC236}">
                <a16:creationId xmlns:a16="http://schemas.microsoft.com/office/drawing/2014/main" id="{D9D117D2-FFAC-713C-9ACF-8E23EBF71DC3}"/>
              </a:ext>
            </a:extLst>
          </p:cNvPr>
          <p:cNvSpPr/>
          <p:nvPr/>
        </p:nvSpPr>
        <p:spPr>
          <a:xfrm>
            <a:off x="-41192" y="533535"/>
            <a:ext cx="8702727" cy="648494"/>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2C4E"/>
              </a:gs>
              <a:gs pos="100000">
                <a:srgbClr val="002C4E">
                  <a:lumMod val="99721"/>
                  <a:lumOff val="279"/>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7" name="Graphic 106">
            <a:extLst>
              <a:ext uri="{FF2B5EF4-FFF2-40B4-BE49-F238E27FC236}">
                <a16:creationId xmlns:a16="http://schemas.microsoft.com/office/drawing/2014/main" id="{DE0A7B64-192E-22AF-9CF5-9B5207686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734" y="635620"/>
            <a:ext cx="5994400" cy="457200"/>
          </a:xfrm>
          <a:prstGeom prst="rect">
            <a:avLst/>
          </a:prstGeom>
        </p:spPr>
      </p:pic>
      <p:grpSp>
        <p:nvGrpSpPr>
          <p:cNvPr id="118" name="Group 117">
            <a:extLst>
              <a:ext uri="{FF2B5EF4-FFF2-40B4-BE49-F238E27FC236}">
                <a16:creationId xmlns:a16="http://schemas.microsoft.com/office/drawing/2014/main" id="{93F0134C-CF0C-5B17-3690-BE8D2C95D074}"/>
              </a:ext>
            </a:extLst>
          </p:cNvPr>
          <p:cNvGrpSpPr/>
          <p:nvPr/>
        </p:nvGrpSpPr>
        <p:grpSpPr>
          <a:xfrm>
            <a:off x="961861" y="1645229"/>
            <a:ext cx="3588186" cy="4864608"/>
            <a:chOff x="961861" y="1645229"/>
            <a:chExt cx="3588186" cy="4864608"/>
          </a:xfrm>
        </p:grpSpPr>
        <p:sp>
          <p:nvSpPr>
            <p:cNvPr id="53" name="Freeform 52">
              <a:extLst>
                <a:ext uri="{FF2B5EF4-FFF2-40B4-BE49-F238E27FC236}">
                  <a16:creationId xmlns:a16="http://schemas.microsoft.com/office/drawing/2014/main" id="{B1A98BFF-62D4-B465-9329-8DD58A3A7EC8}"/>
                </a:ext>
              </a:extLst>
            </p:cNvPr>
            <p:cNvSpPr/>
            <p:nvPr/>
          </p:nvSpPr>
          <p:spPr>
            <a:xfrm>
              <a:off x="961861" y="1645229"/>
              <a:ext cx="3588186" cy="4864608"/>
            </a:xfrm>
            <a:custGeom>
              <a:avLst/>
              <a:gdLst>
                <a:gd name="connsiteX0" fmla="*/ 2540984 w 2671476"/>
                <a:gd name="connsiteY0" fmla="*/ 0 h 3621798"/>
                <a:gd name="connsiteX1" fmla="*/ 2671477 w 2671476"/>
                <a:gd name="connsiteY1" fmla="*/ 130387 h 3621798"/>
                <a:gd name="connsiteX2" fmla="*/ 2671477 w 2671476"/>
                <a:gd name="connsiteY2" fmla="*/ 3491412 h 3621798"/>
                <a:gd name="connsiteX3" fmla="*/ 2540984 w 2671476"/>
                <a:gd name="connsiteY3" fmla="*/ 3621799 h 3621798"/>
                <a:gd name="connsiteX4" fmla="*/ 130492 w 2671476"/>
                <a:gd name="connsiteY4" fmla="*/ 3621799 h 3621798"/>
                <a:gd name="connsiteX5" fmla="*/ 0 w 2671476"/>
                <a:gd name="connsiteY5" fmla="*/ 3491412 h 3621798"/>
                <a:gd name="connsiteX6" fmla="*/ 0 w 2671476"/>
                <a:gd name="connsiteY6" fmla="*/ 130387 h 3621798"/>
                <a:gd name="connsiteX7" fmla="*/ 130492 w 2671476"/>
                <a:gd name="connsiteY7" fmla="*/ 0 h 362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1476" h="3621798">
                  <a:moveTo>
                    <a:pt x="2540984" y="0"/>
                  </a:moveTo>
                  <a:cubicBezTo>
                    <a:pt x="2613053" y="0"/>
                    <a:pt x="2671477" y="58376"/>
                    <a:pt x="2671477" y="130387"/>
                  </a:cubicBezTo>
                  <a:lnTo>
                    <a:pt x="2671477" y="3491412"/>
                  </a:lnTo>
                  <a:cubicBezTo>
                    <a:pt x="2671477" y="3563423"/>
                    <a:pt x="2613053" y="3621799"/>
                    <a:pt x="2540984" y="3621799"/>
                  </a:cubicBezTo>
                  <a:lnTo>
                    <a:pt x="130492" y="3621799"/>
                  </a:lnTo>
                  <a:cubicBezTo>
                    <a:pt x="58423" y="3621799"/>
                    <a:pt x="0" y="3563423"/>
                    <a:pt x="0" y="3491412"/>
                  </a:cubicBezTo>
                  <a:lnTo>
                    <a:pt x="0" y="130387"/>
                  </a:lnTo>
                  <a:cubicBezTo>
                    <a:pt x="0" y="58376"/>
                    <a:pt x="58423" y="0"/>
                    <a:pt x="130492" y="0"/>
                  </a:cubicBezTo>
                  <a:close/>
                </a:path>
              </a:pathLst>
            </a:custGeom>
            <a:solidFill>
              <a:srgbClr val="FFFFFF"/>
            </a:solidFill>
            <a:ln w="9525" cap="flat">
              <a:noFill/>
              <a:prstDash val="solid"/>
              <a:miter/>
            </a:ln>
            <a:effectLst>
              <a:outerShdw blurRad="63500" sx="102000" sy="102000" algn="ctr" rotWithShape="0">
                <a:prstClr val="black">
                  <a:alpha val="1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53">
              <a:extLst>
                <a:ext uri="{FF2B5EF4-FFF2-40B4-BE49-F238E27FC236}">
                  <a16:creationId xmlns:a16="http://schemas.microsoft.com/office/drawing/2014/main" id="{EA081F01-8A66-3D51-B9EB-FB1E8D1B7FA0}"/>
                </a:ext>
              </a:extLst>
            </p:cNvPr>
            <p:cNvSpPr/>
            <p:nvPr/>
          </p:nvSpPr>
          <p:spPr>
            <a:xfrm>
              <a:off x="1169498" y="2583962"/>
              <a:ext cx="3192356" cy="12783"/>
            </a:xfrm>
            <a:custGeom>
              <a:avLst/>
              <a:gdLst>
                <a:gd name="connsiteX0" fmla="*/ 0 w 2376773"/>
                <a:gd name="connsiteY0" fmla="*/ 0 h 9517"/>
                <a:gd name="connsiteX1" fmla="*/ 2376774 w 2376773"/>
                <a:gd name="connsiteY1" fmla="*/ 0 h 9517"/>
              </a:gdLst>
              <a:ahLst/>
              <a:cxnLst>
                <a:cxn ang="0">
                  <a:pos x="connsiteX0" y="connsiteY0"/>
                </a:cxn>
                <a:cxn ang="0">
                  <a:pos x="connsiteX1" y="connsiteY1"/>
                </a:cxn>
              </a:cxnLst>
              <a:rect l="l" t="t" r="r" b="b"/>
              <a:pathLst>
                <a:path w="2376773" h="9517">
                  <a:moveTo>
                    <a:pt x="0" y="0"/>
                  </a:moveTo>
                  <a:lnTo>
                    <a:pt x="2376774" y="0"/>
                  </a:lnTo>
                </a:path>
              </a:pathLst>
            </a:custGeom>
            <a:ln w="9525" cap="flat">
              <a:solidFill>
                <a:srgbClr val="9E9E9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2" name="Group 51">
              <a:extLst>
                <a:ext uri="{FF2B5EF4-FFF2-40B4-BE49-F238E27FC236}">
                  <a16:creationId xmlns:a16="http://schemas.microsoft.com/office/drawing/2014/main" id="{96F0570D-754A-9A25-820A-B352A9C56B6E}"/>
                </a:ext>
              </a:extLst>
            </p:cNvPr>
            <p:cNvGrpSpPr>
              <a:grpSpLocks noChangeAspect="1"/>
            </p:cNvGrpSpPr>
            <p:nvPr/>
          </p:nvGrpSpPr>
          <p:grpSpPr>
            <a:xfrm>
              <a:off x="1576554" y="1989163"/>
              <a:ext cx="2283861" cy="457200"/>
              <a:chOff x="1658850" y="1989164"/>
              <a:chExt cx="2194080" cy="439227"/>
            </a:xfrm>
          </p:grpSpPr>
          <p:sp>
            <p:nvSpPr>
              <p:cNvPr id="55" name="Freeform 54">
                <a:extLst>
                  <a:ext uri="{FF2B5EF4-FFF2-40B4-BE49-F238E27FC236}">
                    <a16:creationId xmlns:a16="http://schemas.microsoft.com/office/drawing/2014/main" id="{4DCCDADD-D76D-BE5B-C1D2-099B81017A6E}"/>
                  </a:ext>
                </a:extLst>
              </p:cNvPr>
              <p:cNvSpPr/>
              <p:nvPr/>
            </p:nvSpPr>
            <p:spPr>
              <a:xfrm>
                <a:off x="1658850" y="1989164"/>
                <a:ext cx="439584" cy="439227"/>
              </a:xfrm>
              <a:custGeom>
                <a:avLst/>
                <a:gdLst>
                  <a:gd name="connsiteX0" fmla="*/ 185738 w 327279"/>
                  <a:gd name="connsiteY0" fmla="*/ 300270 h 327013"/>
                  <a:gd name="connsiteX1" fmla="*/ 185738 w 327279"/>
                  <a:gd name="connsiteY1" fmla="*/ 287802 h 327013"/>
                  <a:gd name="connsiteX2" fmla="*/ 189262 w 327279"/>
                  <a:gd name="connsiteY2" fmla="*/ 281236 h 327013"/>
                  <a:gd name="connsiteX3" fmla="*/ 261842 w 327279"/>
                  <a:gd name="connsiteY3" fmla="*/ 238408 h 327013"/>
                  <a:gd name="connsiteX4" fmla="*/ 264795 w 327279"/>
                  <a:gd name="connsiteY4" fmla="*/ 233649 h 327013"/>
                  <a:gd name="connsiteX5" fmla="*/ 264795 w 327279"/>
                  <a:gd name="connsiteY5" fmla="*/ 209856 h 327013"/>
                  <a:gd name="connsiteX6" fmla="*/ 260033 w 327279"/>
                  <a:gd name="connsiteY6" fmla="*/ 201576 h 327013"/>
                  <a:gd name="connsiteX7" fmla="*/ 255842 w 327279"/>
                  <a:gd name="connsiteY7" fmla="*/ 200434 h 327013"/>
                  <a:gd name="connsiteX8" fmla="*/ 251079 w 327279"/>
                  <a:gd name="connsiteY8" fmla="*/ 201576 h 327013"/>
                  <a:gd name="connsiteX9" fmla="*/ 176117 w 327279"/>
                  <a:gd name="connsiteY9" fmla="*/ 245546 h 327013"/>
                  <a:gd name="connsiteX10" fmla="*/ 168402 w 327279"/>
                  <a:gd name="connsiteY10" fmla="*/ 259251 h 327013"/>
                  <a:gd name="connsiteX11" fmla="*/ 168402 w 327279"/>
                  <a:gd name="connsiteY11" fmla="*/ 327014 h 327013"/>
                  <a:gd name="connsiteX12" fmla="*/ 327279 w 327279"/>
                  <a:gd name="connsiteY12" fmla="*/ 163507 h 327013"/>
                  <a:gd name="connsiteX13" fmla="*/ 163640 w 327279"/>
                  <a:gd name="connsiteY13" fmla="*/ 0 h 327013"/>
                  <a:gd name="connsiteX14" fmla="*/ 0 w 327279"/>
                  <a:gd name="connsiteY14" fmla="*/ 163507 h 327013"/>
                  <a:gd name="connsiteX15" fmla="*/ 158877 w 327279"/>
                  <a:gd name="connsiteY15" fmla="*/ 327014 h 327013"/>
                  <a:gd name="connsiteX16" fmla="*/ 158877 w 327279"/>
                  <a:gd name="connsiteY16" fmla="*/ 259251 h 327013"/>
                  <a:gd name="connsiteX17" fmla="*/ 151162 w 327279"/>
                  <a:gd name="connsiteY17" fmla="*/ 245546 h 327013"/>
                  <a:gd name="connsiteX18" fmla="*/ 76200 w 327279"/>
                  <a:gd name="connsiteY18" fmla="*/ 201576 h 327013"/>
                  <a:gd name="connsiteX19" fmla="*/ 71438 w 327279"/>
                  <a:gd name="connsiteY19" fmla="*/ 200434 h 327013"/>
                  <a:gd name="connsiteX20" fmla="*/ 67246 w 327279"/>
                  <a:gd name="connsiteY20" fmla="*/ 201576 h 327013"/>
                  <a:gd name="connsiteX21" fmla="*/ 62484 w 327279"/>
                  <a:gd name="connsiteY21" fmla="*/ 209856 h 327013"/>
                  <a:gd name="connsiteX22" fmla="*/ 62484 w 327279"/>
                  <a:gd name="connsiteY22" fmla="*/ 233649 h 327013"/>
                  <a:gd name="connsiteX23" fmla="*/ 65437 w 327279"/>
                  <a:gd name="connsiteY23" fmla="*/ 238408 h 327013"/>
                  <a:gd name="connsiteX24" fmla="*/ 138017 w 327279"/>
                  <a:gd name="connsiteY24" fmla="*/ 281236 h 327013"/>
                  <a:gd name="connsiteX25" fmla="*/ 141542 w 327279"/>
                  <a:gd name="connsiteY25" fmla="*/ 287802 h 327013"/>
                  <a:gd name="connsiteX26" fmla="*/ 141542 w 327279"/>
                  <a:gd name="connsiteY26" fmla="*/ 300270 h 327013"/>
                  <a:gd name="connsiteX27" fmla="*/ 132017 w 327279"/>
                  <a:gd name="connsiteY27" fmla="*/ 307979 h 327013"/>
                  <a:gd name="connsiteX28" fmla="*/ 16002 w 327279"/>
                  <a:gd name="connsiteY28" fmla="*/ 163507 h 327013"/>
                  <a:gd name="connsiteX29" fmla="*/ 163544 w 327279"/>
                  <a:gd name="connsiteY29" fmla="*/ 16084 h 327013"/>
                  <a:gd name="connsiteX30" fmla="*/ 311086 w 327279"/>
                  <a:gd name="connsiteY30" fmla="*/ 163507 h 327013"/>
                  <a:gd name="connsiteX31" fmla="*/ 195072 w 327279"/>
                  <a:gd name="connsiteY31" fmla="*/ 307408 h 327013"/>
                  <a:gd name="connsiteX32" fmla="*/ 185547 w 327279"/>
                  <a:gd name="connsiteY32" fmla="*/ 300270 h 32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7279" h="327013">
                    <a:moveTo>
                      <a:pt x="185738" y="300270"/>
                    </a:moveTo>
                    <a:lnTo>
                      <a:pt x="185738" y="287802"/>
                    </a:lnTo>
                    <a:cubicBezTo>
                      <a:pt x="185738" y="284852"/>
                      <a:pt x="186881" y="282473"/>
                      <a:pt x="189262" y="281236"/>
                    </a:cubicBezTo>
                    <a:lnTo>
                      <a:pt x="261842" y="238408"/>
                    </a:lnTo>
                    <a:cubicBezTo>
                      <a:pt x="263652" y="237266"/>
                      <a:pt x="264795" y="235457"/>
                      <a:pt x="264795" y="233649"/>
                    </a:cubicBezTo>
                    <a:lnTo>
                      <a:pt x="264795" y="209856"/>
                    </a:lnTo>
                    <a:cubicBezTo>
                      <a:pt x="264795" y="206335"/>
                      <a:pt x="262985" y="203289"/>
                      <a:pt x="260033" y="201576"/>
                    </a:cubicBezTo>
                    <a:cubicBezTo>
                      <a:pt x="258890" y="201005"/>
                      <a:pt x="257080" y="200434"/>
                      <a:pt x="255842" y="200434"/>
                    </a:cubicBezTo>
                    <a:cubicBezTo>
                      <a:pt x="254032" y="200434"/>
                      <a:pt x="252889" y="201005"/>
                      <a:pt x="251079" y="201576"/>
                    </a:cubicBezTo>
                    <a:lnTo>
                      <a:pt x="176117" y="245546"/>
                    </a:lnTo>
                    <a:cubicBezTo>
                      <a:pt x="171355" y="248496"/>
                      <a:pt x="168402" y="253826"/>
                      <a:pt x="168402" y="259251"/>
                    </a:cubicBezTo>
                    <a:lnTo>
                      <a:pt x="168402" y="327014"/>
                    </a:lnTo>
                    <a:cubicBezTo>
                      <a:pt x="256508" y="324634"/>
                      <a:pt x="327279" y="252113"/>
                      <a:pt x="327279" y="163507"/>
                    </a:cubicBezTo>
                    <a:cubicBezTo>
                      <a:pt x="327279" y="74901"/>
                      <a:pt x="254127" y="0"/>
                      <a:pt x="163640" y="0"/>
                    </a:cubicBezTo>
                    <a:cubicBezTo>
                      <a:pt x="73152" y="0"/>
                      <a:pt x="0" y="73093"/>
                      <a:pt x="0" y="163507"/>
                    </a:cubicBezTo>
                    <a:cubicBezTo>
                      <a:pt x="0" y="253921"/>
                      <a:pt x="70771" y="324634"/>
                      <a:pt x="158877" y="327014"/>
                    </a:cubicBezTo>
                    <a:lnTo>
                      <a:pt x="158877" y="259251"/>
                    </a:lnTo>
                    <a:cubicBezTo>
                      <a:pt x="158877" y="253350"/>
                      <a:pt x="155924" y="248591"/>
                      <a:pt x="151162" y="245546"/>
                    </a:cubicBezTo>
                    <a:lnTo>
                      <a:pt x="76200" y="201576"/>
                    </a:lnTo>
                    <a:cubicBezTo>
                      <a:pt x="75057" y="201005"/>
                      <a:pt x="73247" y="200434"/>
                      <a:pt x="71438" y="200434"/>
                    </a:cubicBezTo>
                    <a:cubicBezTo>
                      <a:pt x="70294" y="200434"/>
                      <a:pt x="68485" y="201005"/>
                      <a:pt x="67246" y="201576"/>
                    </a:cubicBezTo>
                    <a:cubicBezTo>
                      <a:pt x="64294" y="203384"/>
                      <a:pt x="62484" y="206335"/>
                      <a:pt x="62484" y="209856"/>
                    </a:cubicBezTo>
                    <a:lnTo>
                      <a:pt x="62484" y="233649"/>
                    </a:lnTo>
                    <a:cubicBezTo>
                      <a:pt x="62484" y="235457"/>
                      <a:pt x="63627" y="237837"/>
                      <a:pt x="65437" y="238408"/>
                    </a:cubicBezTo>
                    <a:lnTo>
                      <a:pt x="138017" y="281236"/>
                    </a:lnTo>
                    <a:cubicBezTo>
                      <a:pt x="140398" y="282378"/>
                      <a:pt x="141542" y="285423"/>
                      <a:pt x="141542" y="287802"/>
                    </a:cubicBezTo>
                    <a:lnTo>
                      <a:pt x="141542" y="300270"/>
                    </a:lnTo>
                    <a:cubicBezTo>
                      <a:pt x="141542" y="305029"/>
                      <a:pt x="136779" y="308550"/>
                      <a:pt x="132017" y="307979"/>
                    </a:cubicBezTo>
                    <a:cubicBezTo>
                      <a:pt x="66008" y="293132"/>
                      <a:pt x="16002" y="234220"/>
                      <a:pt x="16002" y="163507"/>
                    </a:cubicBezTo>
                    <a:cubicBezTo>
                      <a:pt x="16002" y="82039"/>
                      <a:pt x="82010" y="16084"/>
                      <a:pt x="163544" y="16084"/>
                    </a:cubicBezTo>
                    <a:cubicBezTo>
                      <a:pt x="245078" y="16084"/>
                      <a:pt x="311086" y="82039"/>
                      <a:pt x="311086" y="163507"/>
                    </a:cubicBezTo>
                    <a:cubicBezTo>
                      <a:pt x="311086" y="234220"/>
                      <a:pt x="261080" y="293132"/>
                      <a:pt x="195072" y="307408"/>
                    </a:cubicBezTo>
                    <a:cubicBezTo>
                      <a:pt x="189738" y="308550"/>
                      <a:pt x="185547" y="305029"/>
                      <a:pt x="185547" y="300270"/>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55">
                <a:extLst>
                  <a:ext uri="{FF2B5EF4-FFF2-40B4-BE49-F238E27FC236}">
                    <a16:creationId xmlns:a16="http://schemas.microsoft.com/office/drawing/2014/main" id="{0F93FB6D-AB61-ABDA-EE1A-FC90225D6842}"/>
                  </a:ext>
                </a:extLst>
              </p:cNvPr>
              <p:cNvSpPr/>
              <p:nvPr/>
            </p:nvSpPr>
            <p:spPr>
              <a:xfrm>
                <a:off x="1834888" y="2037868"/>
                <a:ext cx="87763" cy="53049"/>
              </a:xfrm>
              <a:custGeom>
                <a:avLst/>
                <a:gdLst>
                  <a:gd name="connsiteX0" fmla="*/ 65342 w 65341"/>
                  <a:gd name="connsiteY0" fmla="*/ 19606 h 39496"/>
                  <a:gd name="connsiteX1" fmla="*/ 64198 w 65341"/>
                  <a:gd name="connsiteY1" fmla="*/ 17226 h 39496"/>
                  <a:gd name="connsiteX2" fmla="*/ 35623 w 65341"/>
                  <a:gd name="connsiteY2" fmla="*/ 571 h 39496"/>
                  <a:gd name="connsiteX3" fmla="*/ 32671 w 65341"/>
                  <a:gd name="connsiteY3" fmla="*/ 0 h 39496"/>
                  <a:gd name="connsiteX4" fmla="*/ 29718 w 65341"/>
                  <a:gd name="connsiteY4" fmla="*/ 571 h 39496"/>
                  <a:gd name="connsiteX5" fmla="*/ 1143 w 65341"/>
                  <a:gd name="connsiteY5" fmla="*/ 17226 h 39496"/>
                  <a:gd name="connsiteX6" fmla="*/ 0 w 65341"/>
                  <a:gd name="connsiteY6" fmla="*/ 19606 h 39496"/>
                  <a:gd name="connsiteX7" fmla="*/ 1143 w 65341"/>
                  <a:gd name="connsiteY7" fmla="*/ 21985 h 39496"/>
                  <a:gd name="connsiteX8" fmla="*/ 29718 w 65341"/>
                  <a:gd name="connsiteY8" fmla="*/ 38640 h 39496"/>
                  <a:gd name="connsiteX9" fmla="*/ 35623 w 65341"/>
                  <a:gd name="connsiteY9" fmla="*/ 38640 h 39496"/>
                  <a:gd name="connsiteX10" fmla="*/ 64770 w 65341"/>
                  <a:gd name="connsiteY10" fmla="*/ 21985 h 39496"/>
                  <a:gd name="connsiteX11" fmla="*/ 65342 w 65341"/>
                  <a:gd name="connsiteY11" fmla="*/ 19606 h 3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341" h="39496">
                    <a:moveTo>
                      <a:pt x="65342" y="19606"/>
                    </a:moveTo>
                    <a:cubicBezTo>
                      <a:pt x="65342" y="18464"/>
                      <a:pt x="64770" y="17797"/>
                      <a:pt x="64198" y="17226"/>
                    </a:cubicBezTo>
                    <a:lnTo>
                      <a:pt x="35623" y="571"/>
                    </a:lnTo>
                    <a:cubicBezTo>
                      <a:pt x="34480" y="0"/>
                      <a:pt x="33814" y="0"/>
                      <a:pt x="32671" y="0"/>
                    </a:cubicBezTo>
                    <a:cubicBezTo>
                      <a:pt x="31528" y="0"/>
                      <a:pt x="30861" y="0"/>
                      <a:pt x="29718" y="571"/>
                    </a:cubicBezTo>
                    <a:lnTo>
                      <a:pt x="1143" y="17226"/>
                    </a:lnTo>
                    <a:cubicBezTo>
                      <a:pt x="571" y="17797"/>
                      <a:pt x="0" y="18368"/>
                      <a:pt x="0" y="19606"/>
                    </a:cubicBezTo>
                    <a:cubicBezTo>
                      <a:pt x="0" y="20843"/>
                      <a:pt x="571" y="21414"/>
                      <a:pt x="1143" y="21985"/>
                    </a:cubicBezTo>
                    <a:lnTo>
                      <a:pt x="29718" y="38640"/>
                    </a:lnTo>
                    <a:cubicBezTo>
                      <a:pt x="31528" y="39782"/>
                      <a:pt x="33909" y="39782"/>
                      <a:pt x="35623" y="38640"/>
                    </a:cubicBezTo>
                    <a:lnTo>
                      <a:pt x="64770" y="21985"/>
                    </a:lnTo>
                    <a:cubicBezTo>
                      <a:pt x="64770" y="21414"/>
                      <a:pt x="65342" y="20843"/>
                      <a:pt x="65342" y="19606"/>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56">
                <a:extLst>
                  <a:ext uri="{FF2B5EF4-FFF2-40B4-BE49-F238E27FC236}">
                    <a16:creationId xmlns:a16="http://schemas.microsoft.com/office/drawing/2014/main" id="{849276B5-A7F4-EEBE-FBD9-24D643D17B3F}"/>
                  </a:ext>
                </a:extLst>
              </p:cNvPr>
              <p:cNvSpPr/>
              <p:nvPr/>
            </p:nvSpPr>
            <p:spPr>
              <a:xfrm>
                <a:off x="1885038" y="2167361"/>
                <a:ext cx="158255" cy="141252"/>
              </a:xfrm>
              <a:custGeom>
                <a:avLst/>
                <a:gdLst>
                  <a:gd name="connsiteX0" fmla="*/ 0 w 117824"/>
                  <a:gd name="connsiteY0" fmla="*/ 71284 h 105165"/>
                  <a:gd name="connsiteX1" fmla="*/ 0 w 117824"/>
                  <a:gd name="connsiteY1" fmla="*/ 105166 h 105165"/>
                  <a:gd name="connsiteX2" fmla="*/ 114871 w 117824"/>
                  <a:gd name="connsiteY2" fmla="*/ 37403 h 105165"/>
                  <a:gd name="connsiteX3" fmla="*/ 117824 w 117824"/>
                  <a:gd name="connsiteY3" fmla="*/ 32644 h 105165"/>
                  <a:gd name="connsiteX4" fmla="*/ 117824 w 117824"/>
                  <a:gd name="connsiteY4" fmla="*/ 8851 h 105165"/>
                  <a:gd name="connsiteX5" fmla="*/ 113062 w 117824"/>
                  <a:gd name="connsiteY5" fmla="*/ 1142 h 105165"/>
                  <a:gd name="connsiteX6" fmla="*/ 108871 w 117824"/>
                  <a:gd name="connsiteY6" fmla="*/ 0 h 105165"/>
                  <a:gd name="connsiteX7" fmla="*/ 104108 w 117824"/>
                  <a:gd name="connsiteY7" fmla="*/ 1142 h 105165"/>
                  <a:gd name="connsiteX8" fmla="*/ 7715 w 117824"/>
                  <a:gd name="connsiteY8" fmla="*/ 57675 h 105165"/>
                  <a:gd name="connsiteX9" fmla="*/ 0 w 117824"/>
                  <a:gd name="connsiteY9" fmla="*/ 71380 h 10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24" h="105165">
                    <a:moveTo>
                      <a:pt x="0" y="71284"/>
                    </a:moveTo>
                    <a:lnTo>
                      <a:pt x="0" y="105166"/>
                    </a:lnTo>
                    <a:lnTo>
                      <a:pt x="114871" y="37403"/>
                    </a:lnTo>
                    <a:cubicBezTo>
                      <a:pt x="116681" y="36261"/>
                      <a:pt x="117824" y="34453"/>
                      <a:pt x="117824" y="32644"/>
                    </a:cubicBezTo>
                    <a:lnTo>
                      <a:pt x="117824" y="8851"/>
                    </a:lnTo>
                    <a:cubicBezTo>
                      <a:pt x="117824" y="5330"/>
                      <a:pt x="116015" y="2950"/>
                      <a:pt x="113062" y="1142"/>
                    </a:cubicBezTo>
                    <a:cubicBezTo>
                      <a:pt x="111919" y="0"/>
                      <a:pt x="110109" y="0"/>
                      <a:pt x="108871" y="0"/>
                    </a:cubicBezTo>
                    <a:cubicBezTo>
                      <a:pt x="107061" y="0"/>
                      <a:pt x="105918" y="571"/>
                      <a:pt x="104108" y="1142"/>
                    </a:cubicBezTo>
                    <a:lnTo>
                      <a:pt x="7715" y="57675"/>
                    </a:lnTo>
                    <a:cubicBezTo>
                      <a:pt x="2953" y="60625"/>
                      <a:pt x="0" y="65955"/>
                      <a:pt x="0" y="71380"/>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57">
                <a:extLst>
                  <a:ext uri="{FF2B5EF4-FFF2-40B4-BE49-F238E27FC236}">
                    <a16:creationId xmlns:a16="http://schemas.microsoft.com/office/drawing/2014/main" id="{6554C2B7-A5AB-81F6-E090-D5E44751B9CE}"/>
                  </a:ext>
                </a:extLst>
              </p:cNvPr>
              <p:cNvSpPr/>
              <p:nvPr/>
            </p:nvSpPr>
            <p:spPr>
              <a:xfrm>
                <a:off x="1885038" y="2068292"/>
                <a:ext cx="78296" cy="93316"/>
              </a:xfrm>
              <a:custGeom>
                <a:avLst/>
                <a:gdLst>
                  <a:gd name="connsiteX0" fmla="*/ 0 w 58293"/>
                  <a:gd name="connsiteY0" fmla="*/ 35595 h 69476"/>
                  <a:gd name="connsiteX1" fmla="*/ 0 w 58293"/>
                  <a:gd name="connsiteY1" fmla="*/ 69476 h 69476"/>
                  <a:gd name="connsiteX2" fmla="*/ 55340 w 58293"/>
                  <a:gd name="connsiteY2" fmla="*/ 37403 h 69476"/>
                  <a:gd name="connsiteX3" fmla="*/ 58293 w 58293"/>
                  <a:gd name="connsiteY3" fmla="*/ 32644 h 69476"/>
                  <a:gd name="connsiteX4" fmla="*/ 58293 w 58293"/>
                  <a:gd name="connsiteY4" fmla="*/ 8851 h 69476"/>
                  <a:gd name="connsiteX5" fmla="*/ 53531 w 58293"/>
                  <a:gd name="connsiteY5" fmla="*/ 1142 h 69476"/>
                  <a:gd name="connsiteX6" fmla="*/ 48768 w 58293"/>
                  <a:gd name="connsiteY6" fmla="*/ 0 h 69476"/>
                  <a:gd name="connsiteX7" fmla="*/ 44006 w 58293"/>
                  <a:gd name="connsiteY7" fmla="*/ 1142 h 69476"/>
                  <a:gd name="connsiteX8" fmla="*/ 7715 w 58293"/>
                  <a:gd name="connsiteY8" fmla="*/ 22556 h 69476"/>
                  <a:gd name="connsiteX9" fmla="*/ 0 w 58293"/>
                  <a:gd name="connsiteY9" fmla="*/ 35595 h 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93" h="69476">
                    <a:moveTo>
                      <a:pt x="0" y="35595"/>
                    </a:moveTo>
                    <a:lnTo>
                      <a:pt x="0" y="69476"/>
                    </a:lnTo>
                    <a:lnTo>
                      <a:pt x="55340" y="37403"/>
                    </a:lnTo>
                    <a:cubicBezTo>
                      <a:pt x="57150" y="36261"/>
                      <a:pt x="58293" y="34453"/>
                      <a:pt x="58293" y="32644"/>
                    </a:cubicBezTo>
                    <a:lnTo>
                      <a:pt x="58293" y="8851"/>
                    </a:lnTo>
                    <a:cubicBezTo>
                      <a:pt x="58293" y="5330"/>
                      <a:pt x="56483" y="2950"/>
                      <a:pt x="53531" y="1142"/>
                    </a:cubicBezTo>
                    <a:cubicBezTo>
                      <a:pt x="52388" y="571"/>
                      <a:pt x="50578" y="0"/>
                      <a:pt x="48768" y="0"/>
                    </a:cubicBezTo>
                    <a:cubicBezTo>
                      <a:pt x="46958" y="0"/>
                      <a:pt x="45815" y="571"/>
                      <a:pt x="44006" y="1142"/>
                    </a:cubicBezTo>
                    <a:lnTo>
                      <a:pt x="7715" y="22556"/>
                    </a:lnTo>
                    <a:cubicBezTo>
                      <a:pt x="2953" y="24364"/>
                      <a:pt x="0" y="29694"/>
                      <a:pt x="0" y="35595"/>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58">
                <a:extLst>
                  <a:ext uri="{FF2B5EF4-FFF2-40B4-BE49-F238E27FC236}">
                    <a16:creationId xmlns:a16="http://schemas.microsoft.com/office/drawing/2014/main" id="{4993D3C0-28C3-DD7B-2B45-F06B67FD5BE1}"/>
                  </a:ext>
                </a:extLst>
              </p:cNvPr>
              <p:cNvSpPr/>
              <p:nvPr/>
            </p:nvSpPr>
            <p:spPr>
              <a:xfrm>
                <a:off x="1885038" y="2111370"/>
                <a:ext cx="129470" cy="123740"/>
              </a:xfrm>
              <a:custGeom>
                <a:avLst/>
                <a:gdLst>
                  <a:gd name="connsiteX0" fmla="*/ 0 w 96393"/>
                  <a:gd name="connsiteY0" fmla="*/ 58246 h 92127"/>
                  <a:gd name="connsiteX1" fmla="*/ 0 w 96393"/>
                  <a:gd name="connsiteY1" fmla="*/ 92127 h 92127"/>
                  <a:gd name="connsiteX2" fmla="*/ 93440 w 96393"/>
                  <a:gd name="connsiteY2" fmla="*/ 37403 h 92127"/>
                  <a:gd name="connsiteX3" fmla="*/ 96393 w 96393"/>
                  <a:gd name="connsiteY3" fmla="*/ 32644 h 92127"/>
                  <a:gd name="connsiteX4" fmla="*/ 96393 w 96393"/>
                  <a:gd name="connsiteY4" fmla="*/ 8851 h 92127"/>
                  <a:gd name="connsiteX5" fmla="*/ 91631 w 96393"/>
                  <a:gd name="connsiteY5" fmla="*/ 1142 h 92127"/>
                  <a:gd name="connsiteX6" fmla="*/ 86868 w 96393"/>
                  <a:gd name="connsiteY6" fmla="*/ 0 h 92127"/>
                  <a:gd name="connsiteX7" fmla="*/ 82106 w 96393"/>
                  <a:gd name="connsiteY7" fmla="*/ 1142 h 92127"/>
                  <a:gd name="connsiteX8" fmla="*/ 7144 w 96393"/>
                  <a:gd name="connsiteY8" fmla="*/ 45112 h 92127"/>
                  <a:gd name="connsiteX9" fmla="*/ 0 w 96393"/>
                  <a:gd name="connsiteY9" fmla="*/ 58151 h 9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393" h="92127">
                    <a:moveTo>
                      <a:pt x="0" y="58246"/>
                    </a:moveTo>
                    <a:lnTo>
                      <a:pt x="0" y="92127"/>
                    </a:lnTo>
                    <a:lnTo>
                      <a:pt x="93440" y="37403"/>
                    </a:lnTo>
                    <a:cubicBezTo>
                      <a:pt x="95250" y="36261"/>
                      <a:pt x="96393" y="34453"/>
                      <a:pt x="96393" y="32644"/>
                    </a:cubicBezTo>
                    <a:lnTo>
                      <a:pt x="96393" y="8851"/>
                    </a:lnTo>
                    <a:cubicBezTo>
                      <a:pt x="96393" y="5330"/>
                      <a:pt x="94583" y="2950"/>
                      <a:pt x="91631" y="1142"/>
                    </a:cubicBezTo>
                    <a:cubicBezTo>
                      <a:pt x="90488" y="571"/>
                      <a:pt x="88678" y="0"/>
                      <a:pt x="86868" y="0"/>
                    </a:cubicBezTo>
                    <a:cubicBezTo>
                      <a:pt x="85058" y="0"/>
                      <a:pt x="83915" y="571"/>
                      <a:pt x="82106" y="1142"/>
                    </a:cubicBezTo>
                    <a:lnTo>
                      <a:pt x="7144" y="45112"/>
                    </a:lnTo>
                    <a:cubicBezTo>
                      <a:pt x="2953" y="47491"/>
                      <a:pt x="0" y="52821"/>
                      <a:pt x="0" y="58151"/>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59">
                <a:extLst>
                  <a:ext uri="{FF2B5EF4-FFF2-40B4-BE49-F238E27FC236}">
                    <a16:creationId xmlns:a16="http://schemas.microsoft.com/office/drawing/2014/main" id="{CBE09A12-0873-CCD4-0DE8-7FA4157E9791}"/>
                  </a:ext>
                </a:extLst>
              </p:cNvPr>
              <p:cNvSpPr/>
              <p:nvPr/>
            </p:nvSpPr>
            <p:spPr>
              <a:xfrm>
                <a:off x="1713222" y="2167233"/>
                <a:ext cx="158349" cy="141252"/>
              </a:xfrm>
              <a:custGeom>
                <a:avLst/>
                <a:gdLst>
                  <a:gd name="connsiteX0" fmla="*/ 110109 w 117894"/>
                  <a:gd name="connsiteY0" fmla="*/ 57675 h 105165"/>
                  <a:gd name="connsiteX1" fmla="*/ 13716 w 117894"/>
                  <a:gd name="connsiteY1" fmla="*/ 1142 h 105165"/>
                  <a:gd name="connsiteX2" fmla="*/ 9525 w 117894"/>
                  <a:gd name="connsiteY2" fmla="*/ 0 h 105165"/>
                  <a:gd name="connsiteX3" fmla="*/ 4763 w 117894"/>
                  <a:gd name="connsiteY3" fmla="*/ 1142 h 105165"/>
                  <a:gd name="connsiteX4" fmla="*/ 0 w 117894"/>
                  <a:gd name="connsiteY4" fmla="*/ 8851 h 105165"/>
                  <a:gd name="connsiteX5" fmla="*/ 0 w 117894"/>
                  <a:gd name="connsiteY5" fmla="*/ 32644 h 105165"/>
                  <a:gd name="connsiteX6" fmla="*/ 2953 w 117894"/>
                  <a:gd name="connsiteY6" fmla="*/ 37403 h 105165"/>
                  <a:gd name="connsiteX7" fmla="*/ 117824 w 117894"/>
                  <a:gd name="connsiteY7" fmla="*/ 105166 h 105165"/>
                  <a:gd name="connsiteX8" fmla="*/ 117824 w 117894"/>
                  <a:gd name="connsiteY8" fmla="*/ 71284 h 105165"/>
                  <a:gd name="connsiteX9" fmla="*/ 110109 w 117894"/>
                  <a:gd name="connsiteY9" fmla="*/ 57580 h 10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94" h="105165">
                    <a:moveTo>
                      <a:pt x="110109" y="57675"/>
                    </a:moveTo>
                    <a:lnTo>
                      <a:pt x="13716" y="1142"/>
                    </a:lnTo>
                    <a:cubicBezTo>
                      <a:pt x="12573" y="0"/>
                      <a:pt x="11335" y="0"/>
                      <a:pt x="9525" y="0"/>
                    </a:cubicBezTo>
                    <a:cubicBezTo>
                      <a:pt x="7715" y="0"/>
                      <a:pt x="6572" y="571"/>
                      <a:pt x="4763" y="1142"/>
                    </a:cubicBezTo>
                    <a:cubicBezTo>
                      <a:pt x="1810" y="2950"/>
                      <a:pt x="0" y="5901"/>
                      <a:pt x="0" y="8851"/>
                    </a:cubicBezTo>
                    <a:lnTo>
                      <a:pt x="0" y="32644"/>
                    </a:lnTo>
                    <a:cubicBezTo>
                      <a:pt x="0" y="34453"/>
                      <a:pt x="1143" y="36832"/>
                      <a:pt x="2953" y="37403"/>
                    </a:cubicBezTo>
                    <a:lnTo>
                      <a:pt x="117824" y="105166"/>
                    </a:lnTo>
                    <a:lnTo>
                      <a:pt x="117824" y="71284"/>
                    </a:lnTo>
                    <a:cubicBezTo>
                      <a:pt x="118396" y="65955"/>
                      <a:pt x="115443" y="60625"/>
                      <a:pt x="110109" y="57580"/>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60">
                <a:extLst>
                  <a:ext uri="{FF2B5EF4-FFF2-40B4-BE49-F238E27FC236}">
                    <a16:creationId xmlns:a16="http://schemas.microsoft.com/office/drawing/2014/main" id="{6B6A09E3-BC57-4F19-DFC7-19B947191157}"/>
                  </a:ext>
                </a:extLst>
              </p:cNvPr>
              <p:cNvSpPr/>
              <p:nvPr/>
            </p:nvSpPr>
            <p:spPr>
              <a:xfrm>
                <a:off x="1793181" y="2066630"/>
                <a:ext cx="78390" cy="93316"/>
              </a:xfrm>
              <a:custGeom>
                <a:avLst/>
                <a:gdLst>
                  <a:gd name="connsiteX0" fmla="*/ 50578 w 58363"/>
                  <a:gd name="connsiteY0" fmla="*/ 22556 h 69476"/>
                  <a:gd name="connsiteX1" fmla="*/ 14288 w 58363"/>
                  <a:gd name="connsiteY1" fmla="*/ 1142 h 69476"/>
                  <a:gd name="connsiteX2" fmla="*/ 9525 w 58363"/>
                  <a:gd name="connsiteY2" fmla="*/ 0 h 69476"/>
                  <a:gd name="connsiteX3" fmla="*/ 4763 w 58363"/>
                  <a:gd name="connsiteY3" fmla="*/ 1142 h 69476"/>
                  <a:gd name="connsiteX4" fmla="*/ 0 w 58363"/>
                  <a:gd name="connsiteY4" fmla="*/ 8851 h 69476"/>
                  <a:gd name="connsiteX5" fmla="*/ 0 w 58363"/>
                  <a:gd name="connsiteY5" fmla="*/ 32644 h 69476"/>
                  <a:gd name="connsiteX6" fmla="*/ 2953 w 58363"/>
                  <a:gd name="connsiteY6" fmla="*/ 37403 h 69476"/>
                  <a:gd name="connsiteX7" fmla="*/ 58293 w 58363"/>
                  <a:gd name="connsiteY7" fmla="*/ 69476 h 69476"/>
                  <a:gd name="connsiteX8" fmla="*/ 58293 w 58363"/>
                  <a:gd name="connsiteY8" fmla="*/ 35595 h 69476"/>
                  <a:gd name="connsiteX9" fmla="*/ 50578 w 58363"/>
                  <a:gd name="connsiteY9" fmla="*/ 22556 h 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63" h="69476">
                    <a:moveTo>
                      <a:pt x="50578" y="22556"/>
                    </a:moveTo>
                    <a:lnTo>
                      <a:pt x="14288" y="1142"/>
                    </a:lnTo>
                    <a:cubicBezTo>
                      <a:pt x="13144" y="571"/>
                      <a:pt x="11335" y="0"/>
                      <a:pt x="9525" y="0"/>
                    </a:cubicBezTo>
                    <a:cubicBezTo>
                      <a:pt x="7715" y="0"/>
                      <a:pt x="6572" y="571"/>
                      <a:pt x="4763" y="1142"/>
                    </a:cubicBezTo>
                    <a:cubicBezTo>
                      <a:pt x="1810" y="2950"/>
                      <a:pt x="0" y="5901"/>
                      <a:pt x="0" y="8851"/>
                    </a:cubicBezTo>
                    <a:lnTo>
                      <a:pt x="0" y="32644"/>
                    </a:lnTo>
                    <a:cubicBezTo>
                      <a:pt x="0" y="34453"/>
                      <a:pt x="1143" y="36832"/>
                      <a:pt x="2953" y="37403"/>
                    </a:cubicBezTo>
                    <a:lnTo>
                      <a:pt x="58293" y="69476"/>
                    </a:lnTo>
                    <a:lnTo>
                      <a:pt x="58293" y="35595"/>
                    </a:lnTo>
                    <a:cubicBezTo>
                      <a:pt x="58865" y="30836"/>
                      <a:pt x="55912" y="25506"/>
                      <a:pt x="50578" y="22556"/>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61">
                <a:extLst>
                  <a:ext uri="{FF2B5EF4-FFF2-40B4-BE49-F238E27FC236}">
                    <a16:creationId xmlns:a16="http://schemas.microsoft.com/office/drawing/2014/main" id="{60B4FEB1-8A1D-B03F-DC54-1484A4918BAD}"/>
                  </a:ext>
                </a:extLst>
              </p:cNvPr>
              <p:cNvSpPr/>
              <p:nvPr/>
            </p:nvSpPr>
            <p:spPr>
              <a:xfrm>
                <a:off x="1741240" y="2110604"/>
                <a:ext cx="129798" cy="124507"/>
              </a:xfrm>
              <a:custGeom>
                <a:avLst/>
                <a:gdLst>
                  <a:gd name="connsiteX0" fmla="*/ 89249 w 96637"/>
                  <a:gd name="connsiteY0" fmla="*/ 45112 h 92698"/>
                  <a:gd name="connsiteX1" fmla="*/ 14288 w 96637"/>
                  <a:gd name="connsiteY1" fmla="*/ 1142 h 92698"/>
                  <a:gd name="connsiteX2" fmla="*/ 9525 w 96637"/>
                  <a:gd name="connsiteY2" fmla="*/ 0 h 92698"/>
                  <a:gd name="connsiteX3" fmla="*/ 4763 w 96637"/>
                  <a:gd name="connsiteY3" fmla="*/ 1142 h 92698"/>
                  <a:gd name="connsiteX4" fmla="*/ 0 w 96637"/>
                  <a:gd name="connsiteY4" fmla="*/ 8851 h 92698"/>
                  <a:gd name="connsiteX5" fmla="*/ 0 w 96637"/>
                  <a:gd name="connsiteY5" fmla="*/ 32644 h 92698"/>
                  <a:gd name="connsiteX6" fmla="*/ 2953 w 96637"/>
                  <a:gd name="connsiteY6" fmla="*/ 37403 h 92698"/>
                  <a:gd name="connsiteX7" fmla="*/ 96393 w 96637"/>
                  <a:gd name="connsiteY7" fmla="*/ 92698 h 92698"/>
                  <a:gd name="connsiteX8" fmla="*/ 96393 w 96637"/>
                  <a:gd name="connsiteY8" fmla="*/ 58817 h 92698"/>
                  <a:gd name="connsiteX9" fmla="*/ 89249 w 96637"/>
                  <a:gd name="connsiteY9" fmla="*/ 45112 h 9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637" h="92698">
                    <a:moveTo>
                      <a:pt x="89249" y="45112"/>
                    </a:moveTo>
                    <a:lnTo>
                      <a:pt x="14288" y="1142"/>
                    </a:lnTo>
                    <a:cubicBezTo>
                      <a:pt x="13144" y="571"/>
                      <a:pt x="11335" y="0"/>
                      <a:pt x="9525" y="0"/>
                    </a:cubicBezTo>
                    <a:cubicBezTo>
                      <a:pt x="7715" y="0"/>
                      <a:pt x="6572" y="571"/>
                      <a:pt x="4763" y="1142"/>
                    </a:cubicBezTo>
                    <a:cubicBezTo>
                      <a:pt x="1810" y="2950"/>
                      <a:pt x="0" y="5901"/>
                      <a:pt x="0" y="8851"/>
                    </a:cubicBezTo>
                    <a:lnTo>
                      <a:pt x="0" y="32644"/>
                    </a:lnTo>
                    <a:cubicBezTo>
                      <a:pt x="0" y="34453"/>
                      <a:pt x="1143" y="36832"/>
                      <a:pt x="2953" y="37403"/>
                    </a:cubicBezTo>
                    <a:lnTo>
                      <a:pt x="96393" y="92698"/>
                    </a:lnTo>
                    <a:lnTo>
                      <a:pt x="96393" y="58817"/>
                    </a:lnTo>
                    <a:cubicBezTo>
                      <a:pt x="97536" y="53487"/>
                      <a:pt x="94583" y="48157"/>
                      <a:pt x="89249" y="45112"/>
                    </a:cubicBezTo>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62">
                <a:extLst>
                  <a:ext uri="{FF2B5EF4-FFF2-40B4-BE49-F238E27FC236}">
                    <a16:creationId xmlns:a16="http://schemas.microsoft.com/office/drawing/2014/main" id="{2D126D3B-E807-B2E4-0375-B9241226AD2A}"/>
                  </a:ext>
                </a:extLst>
              </p:cNvPr>
              <p:cNvSpPr/>
              <p:nvPr/>
            </p:nvSpPr>
            <p:spPr>
              <a:xfrm>
                <a:off x="2608381" y="2109709"/>
                <a:ext cx="36716" cy="36687"/>
              </a:xfrm>
              <a:custGeom>
                <a:avLst/>
                <a:gdLst>
                  <a:gd name="connsiteX0" fmla="*/ 0 w 27336"/>
                  <a:gd name="connsiteY0" fmla="*/ 12468 h 27314"/>
                  <a:gd name="connsiteX1" fmla="*/ 0 w 27336"/>
                  <a:gd name="connsiteY1" fmla="*/ 27315 h 27314"/>
                  <a:gd name="connsiteX2" fmla="*/ 14859 w 27336"/>
                  <a:gd name="connsiteY2" fmla="*/ 27315 h 27314"/>
                  <a:gd name="connsiteX3" fmla="*/ 27337 w 27336"/>
                  <a:gd name="connsiteY3" fmla="*/ 14847 h 27314"/>
                  <a:gd name="connsiteX4" fmla="*/ 27337 w 27336"/>
                  <a:gd name="connsiteY4" fmla="*/ 0 h 27314"/>
                  <a:gd name="connsiteX5" fmla="*/ 12478 w 27336"/>
                  <a:gd name="connsiteY5" fmla="*/ 0 h 27314"/>
                  <a:gd name="connsiteX6" fmla="*/ 0 w 27336"/>
                  <a:gd name="connsiteY6" fmla="*/ 12468 h 2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6" h="27314">
                    <a:moveTo>
                      <a:pt x="0" y="12468"/>
                    </a:moveTo>
                    <a:lnTo>
                      <a:pt x="0" y="27315"/>
                    </a:lnTo>
                    <a:lnTo>
                      <a:pt x="14859" y="27315"/>
                    </a:lnTo>
                    <a:cubicBezTo>
                      <a:pt x="22003" y="27315"/>
                      <a:pt x="27337" y="21985"/>
                      <a:pt x="27337" y="14847"/>
                    </a:cubicBezTo>
                    <a:lnTo>
                      <a:pt x="27337" y="0"/>
                    </a:lnTo>
                    <a:lnTo>
                      <a:pt x="12478" y="0"/>
                    </a:lnTo>
                    <a:cubicBezTo>
                      <a:pt x="5334" y="0"/>
                      <a:pt x="0" y="5330"/>
                      <a:pt x="0" y="12468"/>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63">
                <a:extLst>
                  <a:ext uri="{FF2B5EF4-FFF2-40B4-BE49-F238E27FC236}">
                    <a16:creationId xmlns:a16="http://schemas.microsoft.com/office/drawing/2014/main" id="{68E38F65-BC4E-EC62-3072-3651E93ACCAC}"/>
                  </a:ext>
                </a:extLst>
              </p:cNvPr>
              <p:cNvSpPr/>
              <p:nvPr/>
            </p:nvSpPr>
            <p:spPr>
              <a:xfrm>
                <a:off x="2833035" y="2164037"/>
                <a:ext cx="208405" cy="140485"/>
              </a:xfrm>
              <a:custGeom>
                <a:avLst/>
                <a:gdLst>
                  <a:gd name="connsiteX0" fmla="*/ 118396 w 155162"/>
                  <a:gd name="connsiteY0" fmla="*/ 0 h 104594"/>
                  <a:gd name="connsiteX1" fmla="*/ 86296 w 155162"/>
                  <a:gd name="connsiteY1" fmla="*/ 16655 h 104594"/>
                  <a:gd name="connsiteX2" fmla="*/ 55912 w 155162"/>
                  <a:gd name="connsiteY2" fmla="*/ 0 h 104594"/>
                  <a:gd name="connsiteX3" fmla="*/ 26194 w 155162"/>
                  <a:gd name="connsiteY3" fmla="*/ 15418 h 104594"/>
                  <a:gd name="connsiteX4" fmla="*/ 13716 w 155162"/>
                  <a:gd name="connsiteY4" fmla="*/ 2950 h 104594"/>
                  <a:gd name="connsiteX5" fmla="*/ 0 w 155162"/>
                  <a:gd name="connsiteY5" fmla="*/ 2950 h 104594"/>
                  <a:gd name="connsiteX6" fmla="*/ 0 w 155162"/>
                  <a:gd name="connsiteY6" fmla="*/ 104595 h 104594"/>
                  <a:gd name="connsiteX7" fmla="*/ 27337 w 155162"/>
                  <a:gd name="connsiteY7" fmla="*/ 104595 h 104594"/>
                  <a:gd name="connsiteX8" fmla="*/ 27337 w 155162"/>
                  <a:gd name="connsiteY8" fmla="*/ 45112 h 104594"/>
                  <a:gd name="connsiteX9" fmla="*/ 46387 w 155162"/>
                  <a:gd name="connsiteY9" fmla="*/ 24935 h 104594"/>
                  <a:gd name="connsiteX10" fmla="*/ 64199 w 155162"/>
                  <a:gd name="connsiteY10" fmla="*/ 43970 h 104594"/>
                  <a:gd name="connsiteX11" fmla="*/ 64199 w 155162"/>
                  <a:gd name="connsiteY11" fmla="*/ 104595 h 104594"/>
                  <a:gd name="connsiteX12" fmla="*/ 91535 w 155162"/>
                  <a:gd name="connsiteY12" fmla="*/ 104595 h 104594"/>
                  <a:gd name="connsiteX13" fmla="*/ 91535 w 155162"/>
                  <a:gd name="connsiteY13" fmla="*/ 45112 h 104594"/>
                  <a:gd name="connsiteX14" fmla="*/ 110585 w 155162"/>
                  <a:gd name="connsiteY14" fmla="*/ 24935 h 104594"/>
                  <a:gd name="connsiteX15" fmla="*/ 128397 w 155162"/>
                  <a:gd name="connsiteY15" fmla="*/ 43970 h 104594"/>
                  <a:gd name="connsiteX16" fmla="*/ 128397 w 155162"/>
                  <a:gd name="connsiteY16" fmla="*/ 104595 h 104594"/>
                  <a:gd name="connsiteX17" fmla="*/ 155162 w 155162"/>
                  <a:gd name="connsiteY17" fmla="*/ 104595 h 104594"/>
                  <a:gd name="connsiteX18" fmla="*/ 155162 w 155162"/>
                  <a:gd name="connsiteY18" fmla="*/ 38640 h 104594"/>
                  <a:gd name="connsiteX19" fmla="*/ 118300 w 155162"/>
                  <a:gd name="connsiteY19" fmla="*/ 0 h 10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62" h="104594">
                    <a:moveTo>
                      <a:pt x="118396" y="0"/>
                    </a:moveTo>
                    <a:cubicBezTo>
                      <a:pt x="105346" y="0"/>
                      <a:pt x="94583" y="4188"/>
                      <a:pt x="86296" y="16655"/>
                    </a:cubicBezTo>
                    <a:cubicBezTo>
                      <a:pt x="80963" y="5996"/>
                      <a:pt x="69628" y="0"/>
                      <a:pt x="55912" y="0"/>
                    </a:cubicBezTo>
                    <a:cubicBezTo>
                      <a:pt x="44577" y="0"/>
                      <a:pt x="31528" y="5330"/>
                      <a:pt x="26194" y="15418"/>
                    </a:cubicBezTo>
                    <a:cubicBezTo>
                      <a:pt x="26194" y="8280"/>
                      <a:pt x="20288" y="2950"/>
                      <a:pt x="13716" y="2950"/>
                    </a:cubicBezTo>
                    <a:lnTo>
                      <a:pt x="0" y="2950"/>
                    </a:lnTo>
                    <a:lnTo>
                      <a:pt x="0" y="104595"/>
                    </a:lnTo>
                    <a:lnTo>
                      <a:pt x="27337" y="104595"/>
                    </a:lnTo>
                    <a:lnTo>
                      <a:pt x="27337" y="45112"/>
                    </a:lnTo>
                    <a:cubicBezTo>
                      <a:pt x="27337" y="33786"/>
                      <a:pt x="34480" y="24935"/>
                      <a:pt x="46387" y="24935"/>
                    </a:cubicBezTo>
                    <a:cubicBezTo>
                      <a:pt x="58865" y="24935"/>
                      <a:pt x="64199" y="33215"/>
                      <a:pt x="64199" y="43970"/>
                    </a:cubicBezTo>
                    <a:lnTo>
                      <a:pt x="64199" y="104595"/>
                    </a:lnTo>
                    <a:lnTo>
                      <a:pt x="91535" y="104595"/>
                    </a:lnTo>
                    <a:lnTo>
                      <a:pt x="91535" y="45112"/>
                    </a:lnTo>
                    <a:cubicBezTo>
                      <a:pt x="91535" y="33786"/>
                      <a:pt x="98679" y="24935"/>
                      <a:pt x="110585" y="24935"/>
                    </a:cubicBezTo>
                    <a:cubicBezTo>
                      <a:pt x="123063" y="24935"/>
                      <a:pt x="128397" y="33215"/>
                      <a:pt x="128397" y="43970"/>
                    </a:cubicBezTo>
                    <a:lnTo>
                      <a:pt x="128397" y="104595"/>
                    </a:lnTo>
                    <a:lnTo>
                      <a:pt x="155162" y="104595"/>
                    </a:lnTo>
                    <a:lnTo>
                      <a:pt x="155162" y="38640"/>
                    </a:lnTo>
                    <a:cubicBezTo>
                      <a:pt x="155162" y="11326"/>
                      <a:pt x="137350" y="0"/>
                      <a:pt x="118300" y="0"/>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64">
                <a:extLst>
                  <a:ext uri="{FF2B5EF4-FFF2-40B4-BE49-F238E27FC236}">
                    <a16:creationId xmlns:a16="http://schemas.microsoft.com/office/drawing/2014/main" id="{22F82502-79A1-B7DC-5AAB-2DB3A45D058E}"/>
                  </a:ext>
                </a:extLst>
              </p:cNvPr>
              <p:cNvSpPr/>
              <p:nvPr/>
            </p:nvSpPr>
            <p:spPr>
              <a:xfrm>
                <a:off x="2677978" y="2168000"/>
                <a:ext cx="125504" cy="139975"/>
              </a:xfrm>
              <a:custGeom>
                <a:avLst/>
                <a:gdLst>
                  <a:gd name="connsiteX0" fmla="*/ 92202 w 93440"/>
                  <a:gd name="connsiteY0" fmla="*/ 0 h 104214"/>
                  <a:gd name="connsiteX1" fmla="*/ 64865 w 93440"/>
                  <a:gd name="connsiteY1" fmla="*/ 0 h 104214"/>
                  <a:gd name="connsiteX2" fmla="*/ 64865 w 93440"/>
                  <a:gd name="connsiteY2" fmla="*/ 58912 h 104214"/>
                  <a:gd name="connsiteX3" fmla="*/ 45815 w 93440"/>
                  <a:gd name="connsiteY3" fmla="*/ 79089 h 104214"/>
                  <a:gd name="connsiteX4" fmla="*/ 27337 w 93440"/>
                  <a:gd name="connsiteY4" fmla="*/ 58912 h 104214"/>
                  <a:gd name="connsiteX5" fmla="*/ 27337 w 93440"/>
                  <a:gd name="connsiteY5" fmla="*/ 12563 h 104214"/>
                  <a:gd name="connsiteX6" fmla="*/ 14859 w 93440"/>
                  <a:gd name="connsiteY6" fmla="*/ 95 h 104214"/>
                  <a:gd name="connsiteX7" fmla="*/ 0 w 93440"/>
                  <a:gd name="connsiteY7" fmla="*/ 95 h 104214"/>
                  <a:gd name="connsiteX8" fmla="*/ 0 w 93440"/>
                  <a:gd name="connsiteY8" fmla="*/ 64337 h 104214"/>
                  <a:gd name="connsiteX9" fmla="*/ 38671 w 93440"/>
                  <a:gd name="connsiteY9" fmla="*/ 104214 h 104214"/>
                  <a:gd name="connsiteX10" fmla="*/ 66675 w 93440"/>
                  <a:gd name="connsiteY10" fmla="*/ 90509 h 104214"/>
                  <a:gd name="connsiteX11" fmla="*/ 67246 w 93440"/>
                  <a:gd name="connsiteY11" fmla="*/ 101835 h 104214"/>
                  <a:gd name="connsiteX12" fmla="*/ 93440 w 93440"/>
                  <a:gd name="connsiteY12" fmla="*/ 101835 h 104214"/>
                  <a:gd name="connsiteX13" fmla="*/ 92297 w 93440"/>
                  <a:gd name="connsiteY13" fmla="*/ 83371 h 104214"/>
                  <a:gd name="connsiteX14" fmla="*/ 92297 w 93440"/>
                  <a:gd name="connsiteY14" fmla="*/ 95 h 10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440" h="104214">
                    <a:moveTo>
                      <a:pt x="92202" y="0"/>
                    </a:moveTo>
                    <a:lnTo>
                      <a:pt x="64865" y="0"/>
                    </a:lnTo>
                    <a:lnTo>
                      <a:pt x="64865" y="58912"/>
                    </a:lnTo>
                    <a:cubicBezTo>
                      <a:pt x="64865" y="70809"/>
                      <a:pt x="57721" y="79089"/>
                      <a:pt x="45815" y="79089"/>
                    </a:cubicBezTo>
                    <a:cubicBezTo>
                      <a:pt x="33338" y="79089"/>
                      <a:pt x="27337" y="70142"/>
                      <a:pt x="27337" y="58912"/>
                    </a:cubicBezTo>
                    <a:lnTo>
                      <a:pt x="27337" y="12563"/>
                    </a:lnTo>
                    <a:cubicBezTo>
                      <a:pt x="27337" y="5425"/>
                      <a:pt x="22003" y="95"/>
                      <a:pt x="14859" y="95"/>
                    </a:cubicBezTo>
                    <a:lnTo>
                      <a:pt x="0" y="95"/>
                    </a:lnTo>
                    <a:lnTo>
                      <a:pt x="0" y="64337"/>
                    </a:lnTo>
                    <a:cubicBezTo>
                      <a:pt x="0" y="86322"/>
                      <a:pt x="14288" y="104214"/>
                      <a:pt x="38671" y="104214"/>
                    </a:cubicBezTo>
                    <a:cubicBezTo>
                      <a:pt x="49339" y="104214"/>
                      <a:pt x="61246" y="100027"/>
                      <a:pt x="66675" y="90509"/>
                    </a:cubicBezTo>
                    <a:cubicBezTo>
                      <a:pt x="66675" y="94697"/>
                      <a:pt x="66675" y="99456"/>
                      <a:pt x="67246" y="101835"/>
                    </a:cubicBezTo>
                    <a:lnTo>
                      <a:pt x="93440" y="101835"/>
                    </a:lnTo>
                    <a:cubicBezTo>
                      <a:pt x="92869" y="98313"/>
                      <a:pt x="92297" y="91176"/>
                      <a:pt x="92297" y="83371"/>
                    </a:cubicBezTo>
                    <a:lnTo>
                      <a:pt x="92297" y="95"/>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65">
                <a:extLst>
                  <a:ext uri="{FF2B5EF4-FFF2-40B4-BE49-F238E27FC236}">
                    <a16:creationId xmlns:a16="http://schemas.microsoft.com/office/drawing/2014/main" id="{5B7522B2-7799-736F-A578-58F89F353144}"/>
                  </a:ext>
                </a:extLst>
              </p:cNvPr>
              <p:cNvSpPr/>
              <p:nvPr/>
            </p:nvSpPr>
            <p:spPr>
              <a:xfrm>
                <a:off x="2607614" y="2168000"/>
                <a:ext cx="36716" cy="136523"/>
              </a:xfrm>
              <a:custGeom>
                <a:avLst/>
                <a:gdLst>
                  <a:gd name="connsiteX0" fmla="*/ 0 w 27336"/>
                  <a:gd name="connsiteY0" fmla="*/ 12468 h 101644"/>
                  <a:gd name="connsiteX1" fmla="*/ 0 w 27336"/>
                  <a:gd name="connsiteY1" fmla="*/ 101645 h 101644"/>
                  <a:gd name="connsiteX2" fmla="*/ 27337 w 27336"/>
                  <a:gd name="connsiteY2" fmla="*/ 101645 h 101644"/>
                  <a:gd name="connsiteX3" fmla="*/ 27337 w 27336"/>
                  <a:gd name="connsiteY3" fmla="*/ 0 h 101644"/>
                  <a:gd name="connsiteX4" fmla="*/ 12478 w 27336"/>
                  <a:gd name="connsiteY4" fmla="*/ 0 h 101644"/>
                  <a:gd name="connsiteX5" fmla="*/ 0 w 27336"/>
                  <a:gd name="connsiteY5" fmla="*/ 12468 h 10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36" h="101644">
                    <a:moveTo>
                      <a:pt x="0" y="12468"/>
                    </a:moveTo>
                    <a:lnTo>
                      <a:pt x="0" y="101645"/>
                    </a:lnTo>
                    <a:lnTo>
                      <a:pt x="27337" y="101645"/>
                    </a:lnTo>
                    <a:lnTo>
                      <a:pt x="27337" y="0"/>
                    </a:lnTo>
                    <a:lnTo>
                      <a:pt x="12478" y="0"/>
                    </a:lnTo>
                    <a:cubicBezTo>
                      <a:pt x="5334" y="0"/>
                      <a:pt x="0" y="5330"/>
                      <a:pt x="0" y="12468"/>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66">
                <a:extLst>
                  <a:ext uri="{FF2B5EF4-FFF2-40B4-BE49-F238E27FC236}">
                    <a16:creationId xmlns:a16="http://schemas.microsoft.com/office/drawing/2014/main" id="{2C8A4CFF-C9CB-7985-924C-56B92E92C232}"/>
                  </a:ext>
                </a:extLst>
              </p:cNvPr>
              <p:cNvSpPr/>
              <p:nvPr/>
            </p:nvSpPr>
            <p:spPr>
              <a:xfrm>
                <a:off x="2502195" y="2166337"/>
                <a:ext cx="83796" cy="138184"/>
              </a:xfrm>
              <a:custGeom>
                <a:avLst/>
                <a:gdLst>
                  <a:gd name="connsiteX0" fmla="*/ 26765 w 62388"/>
                  <a:gd name="connsiteY0" fmla="*/ 16084 h 102881"/>
                  <a:gd name="connsiteX1" fmla="*/ 26765 w 62388"/>
                  <a:gd name="connsiteY1" fmla="*/ 1237 h 102881"/>
                  <a:gd name="connsiteX2" fmla="*/ 0 w 62388"/>
                  <a:gd name="connsiteY2" fmla="*/ 1237 h 102881"/>
                  <a:gd name="connsiteX3" fmla="*/ 0 w 62388"/>
                  <a:gd name="connsiteY3" fmla="*/ 102882 h 102881"/>
                  <a:gd name="connsiteX4" fmla="*/ 27337 w 62388"/>
                  <a:gd name="connsiteY4" fmla="*/ 102882 h 102881"/>
                  <a:gd name="connsiteX5" fmla="*/ 27337 w 62388"/>
                  <a:gd name="connsiteY5" fmla="*/ 56533 h 102881"/>
                  <a:gd name="connsiteX6" fmla="*/ 53530 w 62388"/>
                  <a:gd name="connsiteY6" fmla="*/ 27981 h 102881"/>
                  <a:gd name="connsiteX7" fmla="*/ 61817 w 62388"/>
                  <a:gd name="connsiteY7" fmla="*/ 28552 h 102881"/>
                  <a:gd name="connsiteX8" fmla="*/ 62389 w 62388"/>
                  <a:gd name="connsiteY8" fmla="*/ 571 h 102881"/>
                  <a:gd name="connsiteX9" fmla="*/ 55817 w 62388"/>
                  <a:gd name="connsiteY9" fmla="*/ 0 h 102881"/>
                  <a:gd name="connsiteX10" fmla="*/ 26670 w 62388"/>
                  <a:gd name="connsiteY10" fmla="*/ 16084 h 10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88" h="102881">
                    <a:moveTo>
                      <a:pt x="26765" y="16084"/>
                    </a:moveTo>
                    <a:lnTo>
                      <a:pt x="26765" y="1237"/>
                    </a:lnTo>
                    <a:lnTo>
                      <a:pt x="0" y="1237"/>
                    </a:lnTo>
                    <a:lnTo>
                      <a:pt x="0" y="102882"/>
                    </a:lnTo>
                    <a:lnTo>
                      <a:pt x="27337" y="102882"/>
                    </a:lnTo>
                    <a:lnTo>
                      <a:pt x="27337" y="56533"/>
                    </a:lnTo>
                    <a:cubicBezTo>
                      <a:pt x="27337" y="34548"/>
                      <a:pt x="39243" y="27981"/>
                      <a:pt x="53530" y="27981"/>
                    </a:cubicBezTo>
                    <a:cubicBezTo>
                      <a:pt x="55912" y="27981"/>
                      <a:pt x="58865" y="27981"/>
                      <a:pt x="61817" y="28552"/>
                    </a:cubicBezTo>
                    <a:lnTo>
                      <a:pt x="62389" y="571"/>
                    </a:lnTo>
                    <a:cubicBezTo>
                      <a:pt x="60008" y="0"/>
                      <a:pt x="58198" y="0"/>
                      <a:pt x="55817" y="0"/>
                    </a:cubicBezTo>
                    <a:cubicBezTo>
                      <a:pt x="46863" y="0"/>
                      <a:pt x="32575" y="2379"/>
                      <a:pt x="26670" y="16084"/>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3EB61B16-7637-C898-EF39-AA12C4F93491}"/>
                  </a:ext>
                </a:extLst>
              </p:cNvPr>
              <p:cNvSpPr/>
              <p:nvPr/>
            </p:nvSpPr>
            <p:spPr>
              <a:xfrm>
                <a:off x="2383216" y="2127350"/>
                <a:ext cx="88658" cy="178962"/>
              </a:xfrm>
              <a:custGeom>
                <a:avLst/>
                <a:gdLst>
                  <a:gd name="connsiteX0" fmla="*/ 45720 w 66008"/>
                  <a:gd name="connsiteY0" fmla="*/ 0 h 133241"/>
                  <a:gd name="connsiteX1" fmla="*/ 20765 w 66008"/>
                  <a:gd name="connsiteY1" fmla="*/ 0 h 133241"/>
                  <a:gd name="connsiteX2" fmla="*/ 20765 w 66008"/>
                  <a:gd name="connsiteY2" fmla="*/ 14276 h 133241"/>
                  <a:gd name="connsiteX3" fmla="*/ 5334 w 66008"/>
                  <a:gd name="connsiteY3" fmla="*/ 30360 h 133241"/>
                  <a:gd name="connsiteX4" fmla="*/ 0 w 66008"/>
                  <a:gd name="connsiteY4" fmla="*/ 30360 h 133241"/>
                  <a:gd name="connsiteX5" fmla="*/ 0 w 66008"/>
                  <a:gd name="connsiteY5" fmla="*/ 54724 h 133241"/>
                  <a:gd name="connsiteX6" fmla="*/ 18478 w 66008"/>
                  <a:gd name="connsiteY6" fmla="*/ 54724 h 133241"/>
                  <a:gd name="connsiteX7" fmla="*/ 18478 w 66008"/>
                  <a:gd name="connsiteY7" fmla="*/ 101740 h 133241"/>
                  <a:gd name="connsiteX8" fmla="*/ 50578 w 66008"/>
                  <a:gd name="connsiteY8" fmla="*/ 133242 h 133241"/>
                  <a:gd name="connsiteX9" fmla="*/ 66008 w 66008"/>
                  <a:gd name="connsiteY9" fmla="*/ 130863 h 133241"/>
                  <a:gd name="connsiteX10" fmla="*/ 66008 w 66008"/>
                  <a:gd name="connsiteY10" fmla="*/ 108307 h 133241"/>
                  <a:gd name="connsiteX11" fmla="*/ 57721 w 66008"/>
                  <a:gd name="connsiteY11" fmla="*/ 108878 h 133241"/>
                  <a:gd name="connsiteX12" fmla="*/ 45815 w 66008"/>
                  <a:gd name="connsiteY12" fmla="*/ 96981 h 133241"/>
                  <a:gd name="connsiteX13" fmla="*/ 45815 w 66008"/>
                  <a:gd name="connsiteY13" fmla="*/ 54724 h 133241"/>
                  <a:gd name="connsiteX14" fmla="*/ 66008 w 66008"/>
                  <a:gd name="connsiteY14" fmla="*/ 54724 h 133241"/>
                  <a:gd name="connsiteX15" fmla="*/ 66008 w 66008"/>
                  <a:gd name="connsiteY15" fmla="*/ 30360 h 133241"/>
                  <a:gd name="connsiteX16" fmla="*/ 45815 w 66008"/>
                  <a:gd name="connsiteY16" fmla="*/ 30360 h 133241"/>
                  <a:gd name="connsiteX17" fmla="*/ 45815 w 66008"/>
                  <a:gd name="connsiteY17" fmla="*/ 0 h 1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008" h="133241">
                    <a:moveTo>
                      <a:pt x="45720" y="0"/>
                    </a:moveTo>
                    <a:lnTo>
                      <a:pt x="20765" y="0"/>
                    </a:lnTo>
                    <a:lnTo>
                      <a:pt x="20765" y="14276"/>
                    </a:lnTo>
                    <a:cubicBezTo>
                      <a:pt x="20765" y="23222"/>
                      <a:pt x="16002" y="30360"/>
                      <a:pt x="5334" y="30360"/>
                    </a:cubicBezTo>
                    <a:lnTo>
                      <a:pt x="0" y="30360"/>
                    </a:lnTo>
                    <a:lnTo>
                      <a:pt x="0" y="54724"/>
                    </a:lnTo>
                    <a:lnTo>
                      <a:pt x="18478" y="54724"/>
                    </a:lnTo>
                    <a:lnTo>
                      <a:pt x="18478" y="101740"/>
                    </a:lnTo>
                    <a:cubicBezTo>
                      <a:pt x="18478" y="121345"/>
                      <a:pt x="30956" y="133242"/>
                      <a:pt x="50578" y="133242"/>
                    </a:cubicBezTo>
                    <a:cubicBezTo>
                      <a:pt x="58865" y="133242"/>
                      <a:pt x="63627" y="132100"/>
                      <a:pt x="66008" y="130863"/>
                    </a:cubicBezTo>
                    <a:lnTo>
                      <a:pt x="66008" y="108307"/>
                    </a:lnTo>
                    <a:cubicBezTo>
                      <a:pt x="64865" y="108307"/>
                      <a:pt x="61246" y="108878"/>
                      <a:pt x="57721" y="108878"/>
                    </a:cubicBezTo>
                    <a:cubicBezTo>
                      <a:pt x="50006" y="108878"/>
                      <a:pt x="45815" y="105927"/>
                      <a:pt x="45815" y="96981"/>
                    </a:cubicBezTo>
                    <a:lnTo>
                      <a:pt x="45815" y="54724"/>
                    </a:lnTo>
                    <a:lnTo>
                      <a:pt x="66008" y="54724"/>
                    </a:lnTo>
                    <a:lnTo>
                      <a:pt x="66008" y="30360"/>
                    </a:lnTo>
                    <a:lnTo>
                      <a:pt x="45815" y="30360"/>
                    </a:lnTo>
                    <a:lnTo>
                      <a:pt x="45815" y="0"/>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68">
                <a:extLst>
                  <a:ext uri="{FF2B5EF4-FFF2-40B4-BE49-F238E27FC236}">
                    <a16:creationId xmlns:a16="http://schemas.microsoft.com/office/drawing/2014/main" id="{D0BEA4A1-1B4C-5FDD-52A5-CF7A6ED02760}"/>
                  </a:ext>
                </a:extLst>
              </p:cNvPr>
              <p:cNvSpPr/>
              <p:nvPr/>
            </p:nvSpPr>
            <p:spPr>
              <a:xfrm>
                <a:off x="2195280" y="2108175"/>
                <a:ext cx="194332" cy="196476"/>
              </a:xfrm>
              <a:custGeom>
                <a:avLst/>
                <a:gdLst>
                  <a:gd name="connsiteX0" fmla="*/ 55912 w 144684"/>
                  <a:gd name="connsiteY0" fmla="*/ 0 h 146280"/>
                  <a:gd name="connsiteX1" fmla="*/ 0 w 144684"/>
                  <a:gd name="connsiteY1" fmla="*/ 146281 h 146280"/>
                  <a:gd name="connsiteX2" fmla="*/ 21431 w 144684"/>
                  <a:gd name="connsiteY2" fmla="*/ 146281 h 146280"/>
                  <a:gd name="connsiteX3" fmla="*/ 33338 w 144684"/>
                  <a:gd name="connsiteY3" fmla="*/ 138000 h 146280"/>
                  <a:gd name="connsiteX4" fmla="*/ 42291 w 144684"/>
                  <a:gd name="connsiteY4" fmla="*/ 113065 h 146280"/>
                  <a:gd name="connsiteX5" fmla="*/ 101822 w 144684"/>
                  <a:gd name="connsiteY5" fmla="*/ 113065 h 146280"/>
                  <a:gd name="connsiteX6" fmla="*/ 110776 w 144684"/>
                  <a:gd name="connsiteY6" fmla="*/ 138000 h 146280"/>
                  <a:gd name="connsiteX7" fmla="*/ 122682 w 144684"/>
                  <a:gd name="connsiteY7" fmla="*/ 146281 h 146280"/>
                  <a:gd name="connsiteX8" fmla="*/ 144685 w 144684"/>
                  <a:gd name="connsiteY8" fmla="*/ 146281 h 146280"/>
                  <a:gd name="connsiteX9" fmla="*/ 88773 w 144684"/>
                  <a:gd name="connsiteY9" fmla="*/ 0 h 146280"/>
                  <a:gd name="connsiteX10" fmla="*/ 56007 w 144684"/>
                  <a:gd name="connsiteY10" fmla="*/ 0 h 146280"/>
                  <a:gd name="connsiteX11" fmla="*/ 51721 w 144684"/>
                  <a:gd name="connsiteY11" fmla="*/ 86798 h 146280"/>
                  <a:gd name="connsiteX12" fmla="*/ 71914 w 144684"/>
                  <a:gd name="connsiteY12" fmla="*/ 31502 h 146280"/>
                  <a:gd name="connsiteX13" fmla="*/ 92107 w 144684"/>
                  <a:gd name="connsiteY13" fmla="*/ 86798 h 146280"/>
                  <a:gd name="connsiteX14" fmla="*/ 51625 w 144684"/>
                  <a:gd name="connsiteY14" fmla="*/ 86798 h 1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84" h="146280">
                    <a:moveTo>
                      <a:pt x="55912" y="0"/>
                    </a:moveTo>
                    <a:lnTo>
                      <a:pt x="0" y="146281"/>
                    </a:lnTo>
                    <a:lnTo>
                      <a:pt x="21431" y="146281"/>
                    </a:lnTo>
                    <a:cubicBezTo>
                      <a:pt x="26765" y="146281"/>
                      <a:pt x="31528" y="142759"/>
                      <a:pt x="33338" y="138000"/>
                    </a:cubicBezTo>
                    <a:lnTo>
                      <a:pt x="42291" y="113065"/>
                    </a:lnTo>
                    <a:lnTo>
                      <a:pt x="101822" y="113065"/>
                    </a:lnTo>
                    <a:lnTo>
                      <a:pt x="110776" y="138000"/>
                    </a:lnTo>
                    <a:cubicBezTo>
                      <a:pt x="112586" y="142759"/>
                      <a:pt x="117348" y="146281"/>
                      <a:pt x="122682" y="146281"/>
                    </a:cubicBezTo>
                    <a:lnTo>
                      <a:pt x="144685" y="146281"/>
                    </a:lnTo>
                    <a:lnTo>
                      <a:pt x="88773" y="0"/>
                    </a:lnTo>
                    <a:lnTo>
                      <a:pt x="56007" y="0"/>
                    </a:lnTo>
                    <a:close/>
                    <a:moveTo>
                      <a:pt x="51721" y="86798"/>
                    </a:moveTo>
                    <a:lnTo>
                      <a:pt x="71914" y="31502"/>
                    </a:lnTo>
                    <a:lnTo>
                      <a:pt x="92107" y="86798"/>
                    </a:lnTo>
                    <a:lnTo>
                      <a:pt x="51625" y="86798"/>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69">
                <a:extLst>
                  <a:ext uri="{FF2B5EF4-FFF2-40B4-BE49-F238E27FC236}">
                    <a16:creationId xmlns:a16="http://schemas.microsoft.com/office/drawing/2014/main" id="{ADE2A9CA-DEBC-FA4F-2976-DB9601DE5519}"/>
                  </a:ext>
                </a:extLst>
              </p:cNvPr>
              <p:cNvSpPr/>
              <p:nvPr/>
            </p:nvSpPr>
            <p:spPr>
              <a:xfrm>
                <a:off x="3741883" y="2107408"/>
                <a:ext cx="111047" cy="197243"/>
              </a:xfrm>
              <a:custGeom>
                <a:avLst/>
                <a:gdLst>
                  <a:gd name="connsiteX0" fmla="*/ 48768 w 82677"/>
                  <a:gd name="connsiteY0" fmla="*/ 46349 h 146851"/>
                  <a:gd name="connsiteX1" fmla="*/ 14288 w 82677"/>
                  <a:gd name="connsiteY1" fmla="*/ 63575 h 146851"/>
                  <a:gd name="connsiteX2" fmla="*/ 14288 w 82677"/>
                  <a:gd name="connsiteY2" fmla="*/ 0 h 146851"/>
                  <a:gd name="connsiteX3" fmla="*/ 6572 w 82677"/>
                  <a:gd name="connsiteY3" fmla="*/ 0 h 146851"/>
                  <a:gd name="connsiteX4" fmla="*/ 0 w 82677"/>
                  <a:gd name="connsiteY4" fmla="*/ 6567 h 146851"/>
                  <a:gd name="connsiteX5" fmla="*/ 0 w 82677"/>
                  <a:gd name="connsiteY5" fmla="*/ 146852 h 146851"/>
                  <a:gd name="connsiteX6" fmla="*/ 14288 w 82677"/>
                  <a:gd name="connsiteY6" fmla="*/ 146852 h 146851"/>
                  <a:gd name="connsiteX7" fmla="*/ 14288 w 82677"/>
                  <a:gd name="connsiteY7" fmla="*/ 89177 h 146851"/>
                  <a:gd name="connsiteX8" fmla="*/ 41624 w 82677"/>
                  <a:gd name="connsiteY8" fmla="*/ 58817 h 146851"/>
                  <a:gd name="connsiteX9" fmla="*/ 68390 w 82677"/>
                  <a:gd name="connsiteY9" fmla="*/ 87369 h 146851"/>
                  <a:gd name="connsiteX10" fmla="*/ 68390 w 82677"/>
                  <a:gd name="connsiteY10" fmla="*/ 146281 h 146851"/>
                  <a:gd name="connsiteX11" fmla="*/ 82677 w 82677"/>
                  <a:gd name="connsiteY11" fmla="*/ 146281 h 146851"/>
                  <a:gd name="connsiteX12" fmla="*/ 82677 w 82677"/>
                  <a:gd name="connsiteY12" fmla="*/ 83847 h 146851"/>
                  <a:gd name="connsiteX13" fmla="*/ 48768 w 82677"/>
                  <a:gd name="connsiteY13" fmla="*/ 46349 h 14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77" h="146851">
                    <a:moveTo>
                      <a:pt x="48768" y="46349"/>
                    </a:moveTo>
                    <a:cubicBezTo>
                      <a:pt x="24384" y="46349"/>
                      <a:pt x="16669" y="61767"/>
                      <a:pt x="14288" y="63575"/>
                    </a:cubicBezTo>
                    <a:lnTo>
                      <a:pt x="14288" y="0"/>
                    </a:lnTo>
                    <a:lnTo>
                      <a:pt x="6572" y="0"/>
                    </a:lnTo>
                    <a:cubicBezTo>
                      <a:pt x="3048" y="0"/>
                      <a:pt x="0" y="2950"/>
                      <a:pt x="0" y="6567"/>
                    </a:cubicBezTo>
                    <a:lnTo>
                      <a:pt x="0" y="146852"/>
                    </a:lnTo>
                    <a:lnTo>
                      <a:pt x="14288" y="146852"/>
                    </a:lnTo>
                    <a:lnTo>
                      <a:pt x="14288" y="89177"/>
                    </a:lnTo>
                    <a:cubicBezTo>
                      <a:pt x="14859" y="70713"/>
                      <a:pt x="25622" y="58817"/>
                      <a:pt x="41624" y="58817"/>
                    </a:cubicBezTo>
                    <a:cubicBezTo>
                      <a:pt x="58865" y="58817"/>
                      <a:pt x="68961" y="68905"/>
                      <a:pt x="68390" y="87369"/>
                    </a:cubicBezTo>
                    <a:lnTo>
                      <a:pt x="68390" y="146281"/>
                    </a:lnTo>
                    <a:lnTo>
                      <a:pt x="82677" y="146281"/>
                    </a:lnTo>
                    <a:lnTo>
                      <a:pt x="82677" y="83847"/>
                    </a:lnTo>
                    <a:cubicBezTo>
                      <a:pt x="82677" y="60625"/>
                      <a:pt x="70199" y="46349"/>
                      <a:pt x="48768" y="46349"/>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70">
                <a:extLst>
                  <a:ext uri="{FF2B5EF4-FFF2-40B4-BE49-F238E27FC236}">
                    <a16:creationId xmlns:a16="http://schemas.microsoft.com/office/drawing/2014/main" id="{C5A76BE2-2D4B-42DF-096C-171B57440837}"/>
                  </a:ext>
                </a:extLst>
              </p:cNvPr>
              <p:cNvSpPr/>
              <p:nvPr/>
            </p:nvSpPr>
            <p:spPr>
              <a:xfrm>
                <a:off x="3633906" y="2130545"/>
                <a:ext cx="75865" cy="175000"/>
              </a:xfrm>
              <a:custGeom>
                <a:avLst/>
                <a:gdLst>
                  <a:gd name="connsiteX0" fmla="*/ 33909 w 56483"/>
                  <a:gd name="connsiteY0" fmla="*/ 0 h 130291"/>
                  <a:gd name="connsiteX1" fmla="*/ 21431 w 56483"/>
                  <a:gd name="connsiteY1" fmla="*/ 0 h 130291"/>
                  <a:gd name="connsiteX2" fmla="*/ 21431 w 56483"/>
                  <a:gd name="connsiteY2" fmla="*/ 13705 h 130291"/>
                  <a:gd name="connsiteX3" fmla="*/ 2381 w 56483"/>
                  <a:gd name="connsiteY3" fmla="*/ 32739 h 130291"/>
                  <a:gd name="connsiteX4" fmla="*/ 0 w 56483"/>
                  <a:gd name="connsiteY4" fmla="*/ 32739 h 130291"/>
                  <a:gd name="connsiteX5" fmla="*/ 0 w 56483"/>
                  <a:gd name="connsiteY5" fmla="*/ 44636 h 130291"/>
                  <a:gd name="connsiteX6" fmla="*/ 19621 w 56483"/>
                  <a:gd name="connsiteY6" fmla="*/ 44636 h 130291"/>
                  <a:gd name="connsiteX7" fmla="*/ 19621 w 56483"/>
                  <a:gd name="connsiteY7" fmla="*/ 104119 h 130291"/>
                  <a:gd name="connsiteX8" fmla="*/ 45244 w 56483"/>
                  <a:gd name="connsiteY8" fmla="*/ 130291 h 130291"/>
                  <a:gd name="connsiteX9" fmla="*/ 55912 w 56483"/>
                  <a:gd name="connsiteY9" fmla="*/ 129149 h 130291"/>
                  <a:gd name="connsiteX10" fmla="*/ 55912 w 56483"/>
                  <a:gd name="connsiteY10" fmla="*/ 117824 h 130291"/>
                  <a:gd name="connsiteX11" fmla="*/ 51149 w 56483"/>
                  <a:gd name="connsiteY11" fmla="*/ 118395 h 130291"/>
                  <a:gd name="connsiteX12" fmla="*/ 33909 w 56483"/>
                  <a:gd name="connsiteY12" fmla="*/ 101169 h 130291"/>
                  <a:gd name="connsiteX13" fmla="*/ 33909 w 56483"/>
                  <a:gd name="connsiteY13" fmla="*/ 44636 h 130291"/>
                  <a:gd name="connsiteX14" fmla="*/ 56483 w 56483"/>
                  <a:gd name="connsiteY14" fmla="*/ 44636 h 130291"/>
                  <a:gd name="connsiteX15" fmla="*/ 56483 w 56483"/>
                  <a:gd name="connsiteY15" fmla="*/ 32739 h 130291"/>
                  <a:gd name="connsiteX16" fmla="*/ 33909 w 56483"/>
                  <a:gd name="connsiteY16" fmla="*/ 32739 h 130291"/>
                  <a:gd name="connsiteX17" fmla="*/ 33909 w 56483"/>
                  <a:gd name="connsiteY17" fmla="*/ 0 h 1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483" h="130291">
                    <a:moveTo>
                      <a:pt x="33909" y="0"/>
                    </a:moveTo>
                    <a:lnTo>
                      <a:pt x="21431" y="0"/>
                    </a:lnTo>
                    <a:lnTo>
                      <a:pt x="21431" y="13705"/>
                    </a:lnTo>
                    <a:cubicBezTo>
                      <a:pt x="21431" y="25601"/>
                      <a:pt x="14288" y="32739"/>
                      <a:pt x="2381" y="32739"/>
                    </a:cubicBezTo>
                    <a:lnTo>
                      <a:pt x="0" y="32739"/>
                    </a:lnTo>
                    <a:lnTo>
                      <a:pt x="0" y="44636"/>
                    </a:lnTo>
                    <a:lnTo>
                      <a:pt x="19621" y="44636"/>
                    </a:lnTo>
                    <a:lnTo>
                      <a:pt x="19621" y="104119"/>
                    </a:lnTo>
                    <a:cubicBezTo>
                      <a:pt x="19621" y="120774"/>
                      <a:pt x="29146" y="130291"/>
                      <a:pt x="45244" y="130291"/>
                    </a:cubicBezTo>
                    <a:cubicBezTo>
                      <a:pt x="50006" y="130291"/>
                      <a:pt x="53530" y="129720"/>
                      <a:pt x="55912" y="129149"/>
                    </a:cubicBezTo>
                    <a:lnTo>
                      <a:pt x="55912" y="117824"/>
                    </a:lnTo>
                    <a:cubicBezTo>
                      <a:pt x="54102" y="118395"/>
                      <a:pt x="52388" y="118395"/>
                      <a:pt x="51149" y="118395"/>
                    </a:cubicBezTo>
                    <a:cubicBezTo>
                      <a:pt x="39814" y="118395"/>
                      <a:pt x="33909" y="112494"/>
                      <a:pt x="33909" y="101169"/>
                    </a:cubicBezTo>
                    <a:lnTo>
                      <a:pt x="33909" y="44636"/>
                    </a:lnTo>
                    <a:lnTo>
                      <a:pt x="56483" y="44636"/>
                    </a:lnTo>
                    <a:lnTo>
                      <a:pt x="56483" y="32739"/>
                    </a:lnTo>
                    <a:lnTo>
                      <a:pt x="33909" y="32739"/>
                    </a:lnTo>
                    <a:lnTo>
                      <a:pt x="33909" y="0"/>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71">
                <a:extLst>
                  <a:ext uri="{FF2B5EF4-FFF2-40B4-BE49-F238E27FC236}">
                    <a16:creationId xmlns:a16="http://schemas.microsoft.com/office/drawing/2014/main" id="{11AD06D6-17CB-A69F-A818-0AF6C9BE5DBA}"/>
                  </a:ext>
                </a:extLst>
              </p:cNvPr>
              <p:cNvSpPr/>
              <p:nvPr/>
            </p:nvSpPr>
            <p:spPr>
              <a:xfrm>
                <a:off x="3586826" y="2108048"/>
                <a:ext cx="19190" cy="196476"/>
              </a:xfrm>
              <a:custGeom>
                <a:avLst/>
                <a:gdLst>
                  <a:gd name="connsiteX0" fmla="*/ 0 w 14287"/>
                  <a:gd name="connsiteY0" fmla="*/ 5996 h 146280"/>
                  <a:gd name="connsiteX1" fmla="*/ 0 w 14287"/>
                  <a:gd name="connsiteY1" fmla="*/ 146281 h 146280"/>
                  <a:gd name="connsiteX2" fmla="*/ 14288 w 14287"/>
                  <a:gd name="connsiteY2" fmla="*/ 146281 h 146280"/>
                  <a:gd name="connsiteX3" fmla="*/ 14288 w 14287"/>
                  <a:gd name="connsiteY3" fmla="*/ 0 h 146280"/>
                  <a:gd name="connsiteX4" fmla="*/ 6572 w 14287"/>
                  <a:gd name="connsiteY4" fmla="*/ 0 h 146280"/>
                  <a:gd name="connsiteX5" fmla="*/ 0 w 14287"/>
                  <a:gd name="connsiteY5" fmla="*/ 5901 h 1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 h="146280">
                    <a:moveTo>
                      <a:pt x="0" y="5996"/>
                    </a:moveTo>
                    <a:lnTo>
                      <a:pt x="0" y="146281"/>
                    </a:lnTo>
                    <a:lnTo>
                      <a:pt x="14288" y="146281"/>
                    </a:lnTo>
                    <a:lnTo>
                      <a:pt x="14288" y="0"/>
                    </a:lnTo>
                    <a:lnTo>
                      <a:pt x="6572" y="0"/>
                    </a:lnTo>
                    <a:cubicBezTo>
                      <a:pt x="3048" y="0"/>
                      <a:pt x="0" y="2950"/>
                      <a:pt x="0" y="5901"/>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72">
                <a:extLst>
                  <a:ext uri="{FF2B5EF4-FFF2-40B4-BE49-F238E27FC236}">
                    <a16:creationId xmlns:a16="http://schemas.microsoft.com/office/drawing/2014/main" id="{50D0C608-5FA4-E90E-F666-26B1FA6FE97B}"/>
                  </a:ext>
                </a:extLst>
              </p:cNvPr>
              <p:cNvSpPr/>
              <p:nvPr/>
            </p:nvSpPr>
            <p:spPr>
              <a:xfrm>
                <a:off x="3440597" y="2170429"/>
                <a:ext cx="108744" cy="139079"/>
              </a:xfrm>
              <a:custGeom>
                <a:avLst/>
                <a:gdLst>
                  <a:gd name="connsiteX0" fmla="*/ 80296 w 80962"/>
                  <a:gd name="connsiteY0" fmla="*/ 34453 h 103547"/>
                  <a:gd name="connsiteX1" fmla="*/ 40386 w 80962"/>
                  <a:gd name="connsiteY1" fmla="*/ 0 h 103547"/>
                  <a:gd name="connsiteX2" fmla="*/ 1714 w 80962"/>
                  <a:gd name="connsiteY2" fmla="*/ 27981 h 103547"/>
                  <a:gd name="connsiteX3" fmla="*/ 15430 w 80962"/>
                  <a:gd name="connsiteY3" fmla="*/ 30931 h 103547"/>
                  <a:gd name="connsiteX4" fmla="*/ 41624 w 80962"/>
                  <a:gd name="connsiteY4" fmla="*/ 10755 h 103547"/>
                  <a:gd name="connsiteX5" fmla="*/ 67246 w 80962"/>
                  <a:gd name="connsiteY5" fmla="*/ 32168 h 103547"/>
                  <a:gd name="connsiteX6" fmla="*/ 56579 w 80962"/>
                  <a:gd name="connsiteY6" fmla="*/ 42828 h 103547"/>
                  <a:gd name="connsiteX7" fmla="*/ 28575 w 80962"/>
                  <a:gd name="connsiteY7" fmla="*/ 47015 h 103547"/>
                  <a:gd name="connsiteX8" fmla="*/ 0 w 80962"/>
                  <a:gd name="connsiteY8" fmla="*/ 75567 h 103547"/>
                  <a:gd name="connsiteX9" fmla="*/ 31528 w 80962"/>
                  <a:gd name="connsiteY9" fmla="*/ 103548 h 103547"/>
                  <a:gd name="connsiteX10" fmla="*/ 66675 w 80962"/>
                  <a:gd name="connsiteY10" fmla="*/ 84513 h 103547"/>
                  <a:gd name="connsiteX11" fmla="*/ 66675 w 80962"/>
                  <a:gd name="connsiteY11" fmla="*/ 91651 h 103547"/>
                  <a:gd name="connsiteX12" fmla="*/ 67246 w 80962"/>
                  <a:gd name="connsiteY12" fmla="*/ 99931 h 103547"/>
                  <a:gd name="connsiteX13" fmla="*/ 80963 w 80962"/>
                  <a:gd name="connsiteY13" fmla="*/ 99931 h 103547"/>
                  <a:gd name="connsiteX14" fmla="*/ 80391 w 80962"/>
                  <a:gd name="connsiteY14" fmla="*/ 86227 h 103547"/>
                  <a:gd name="connsiteX15" fmla="*/ 80391 w 80962"/>
                  <a:gd name="connsiteY15" fmla="*/ 34453 h 103547"/>
                  <a:gd name="connsiteX16" fmla="*/ 66008 w 80962"/>
                  <a:gd name="connsiteY16" fmla="*/ 58817 h 103547"/>
                  <a:gd name="connsiteX17" fmla="*/ 32671 w 80962"/>
                  <a:gd name="connsiteY17" fmla="*/ 92127 h 103547"/>
                  <a:gd name="connsiteX18" fmla="*/ 13049 w 80962"/>
                  <a:gd name="connsiteY18" fmla="*/ 74330 h 103547"/>
                  <a:gd name="connsiteX19" fmla="*/ 30861 w 80962"/>
                  <a:gd name="connsiteY19" fmla="*/ 55866 h 103547"/>
                  <a:gd name="connsiteX20" fmla="*/ 66008 w 80962"/>
                  <a:gd name="connsiteY20" fmla="*/ 50537 h 103547"/>
                  <a:gd name="connsiteX21" fmla="*/ 66008 w 80962"/>
                  <a:gd name="connsiteY21" fmla="*/ 58817 h 10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103547">
                    <a:moveTo>
                      <a:pt x="80296" y="34453"/>
                    </a:moveTo>
                    <a:cubicBezTo>
                      <a:pt x="80296" y="12468"/>
                      <a:pt x="66008" y="0"/>
                      <a:pt x="40386" y="0"/>
                    </a:cubicBezTo>
                    <a:cubicBezTo>
                      <a:pt x="20193" y="0"/>
                      <a:pt x="4667" y="11326"/>
                      <a:pt x="1714" y="27981"/>
                    </a:cubicBezTo>
                    <a:lnTo>
                      <a:pt x="15430" y="30931"/>
                    </a:lnTo>
                    <a:cubicBezTo>
                      <a:pt x="17812" y="18464"/>
                      <a:pt x="27908" y="10755"/>
                      <a:pt x="41624" y="10755"/>
                    </a:cubicBezTo>
                    <a:cubicBezTo>
                      <a:pt x="60103" y="10755"/>
                      <a:pt x="67246" y="22080"/>
                      <a:pt x="67246" y="32168"/>
                    </a:cubicBezTo>
                    <a:cubicBezTo>
                      <a:pt x="67246" y="35690"/>
                      <a:pt x="66104" y="41686"/>
                      <a:pt x="56579" y="42828"/>
                    </a:cubicBezTo>
                    <a:lnTo>
                      <a:pt x="28575" y="47015"/>
                    </a:lnTo>
                    <a:cubicBezTo>
                      <a:pt x="19621" y="48157"/>
                      <a:pt x="0" y="53582"/>
                      <a:pt x="0" y="75567"/>
                    </a:cubicBezTo>
                    <a:cubicBezTo>
                      <a:pt x="0" y="89272"/>
                      <a:pt x="11335" y="103548"/>
                      <a:pt x="31528" y="103548"/>
                    </a:cubicBezTo>
                    <a:cubicBezTo>
                      <a:pt x="53530" y="102977"/>
                      <a:pt x="61913" y="91080"/>
                      <a:pt x="66675" y="84513"/>
                    </a:cubicBezTo>
                    <a:lnTo>
                      <a:pt x="66675" y="91651"/>
                    </a:lnTo>
                    <a:cubicBezTo>
                      <a:pt x="66675" y="94031"/>
                      <a:pt x="67246" y="97552"/>
                      <a:pt x="67246" y="99931"/>
                    </a:cubicBezTo>
                    <a:lnTo>
                      <a:pt x="80963" y="99931"/>
                    </a:lnTo>
                    <a:cubicBezTo>
                      <a:pt x="80391" y="96981"/>
                      <a:pt x="80391" y="92222"/>
                      <a:pt x="80391" y="86227"/>
                    </a:cubicBezTo>
                    <a:lnTo>
                      <a:pt x="80391" y="34453"/>
                    </a:lnTo>
                    <a:close/>
                    <a:moveTo>
                      <a:pt x="66008" y="58817"/>
                    </a:moveTo>
                    <a:cubicBezTo>
                      <a:pt x="66008" y="80231"/>
                      <a:pt x="54102" y="92127"/>
                      <a:pt x="32671" y="92127"/>
                    </a:cubicBezTo>
                    <a:cubicBezTo>
                      <a:pt x="20193" y="92127"/>
                      <a:pt x="13049" y="83181"/>
                      <a:pt x="13049" y="74330"/>
                    </a:cubicBezTo>
                    <a:cubicBezTo>
                      <a:pt x="13049" y="64242"/>
                      <a:pt x="19621" y="57675"/>
                      <a:pt x="30861" y="55866"/>
                    </a:cubicBezTo>
                    <a:lnTo>
                      <a:pt x="66008" y="50537"/>
                    </a:lnTo>
                    <a:lnTo>
                      <a:pt x="66008" y="58817"/>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73">
                <a:extLst>
                  <a:ext uri="{FF2B5EF4-FFF2-40B4-BE49-F238E27FC236}">
                    <a16:creationId xmlns:a16="http://schemas.microsoft.com/office/drawing/2014/main" id="{89AC8D79-3CE5-67F8-ED96-228B426C5851}"/>
                  </a:ext>
                </a:extLst>
              </p:cNvPr>
              <p:cNvSpPr/>
              <p:nvPr/>
            </p:nvSpPr>
            <p:spPr>
              <a:xfrm>
                <a:off x="3288610" y="2169662"/>
                <a:ext cx="124608" cy="139846"/>
              </a:xfrm>
              <a:custGeom>
                <a:avLst/>
                <a:gdLst>
                  <a:gd name="connsiteX0" fmla="*/ 46387 w 92773"/>
                  <a:gd name="connsiteY0" fmla="*/ 0 h 104118"/>
                  <a:gd name="connsiteX1" fmla="*/ 0 w 92773"/>
                  <a:gd name="connsiteY1" fmla="*/ 51774 h 104118"/>
                  <a:gd name="connsiteX2" fmla="*/ 48768 w 92773"/>
                  <a:gd name="connsiteY2" fmla="*/ 104119 h 104118"/>
                  <a:gd name="connsiteX3" fmla="*/ 91059 w 92773"/>
                  <a:gd name="connsiteY3" fmla="*/ 76138 h 104118"/>
                  <a:gd name="connsiteX4" fmla="*/ 79724 w 92773"/>
                  <a:gd name="connsiteY4" fmla="*/ 71951 h 104118"/>
                  <a:gd name="connsiteX5" fmla="*/ 48768 w 92773"/>
                  <a:gd name="connsiteY5" fmla="*/ 92127 h 104118"/>
                  <a:gd name="connsiteX6" fmla="*/ 14859 w 92773"/>
                  <a:gd name="connsiteY6" fmla="*/ 57675 h 104118"/>
                  <a:gd name="connsiteX7" fmla="*/ 14859 w 92773"/>
                  <a:gd name="connsiteY7" fmla="*/ 54724 h 104118"/>
                  <a:gd name="connsiteX8" fmla="*/ 92774 w 92773"/>
                  <a:gd name="connsiteY8" fmla="*/ 54724 h 104118"/>
                  <a:gd name="connsiteX9" fmla="*/ 92774 w 92773"/>
                  <a:gd name="connsiteY9" fmla="*/ 51203 h 104118"/>
                  <a:gd name="connsiteX10" fmla="*/ 46387 w 92773"/>
                  <a:gd name="connsiteY10" fmla="*/ 95 h 104118"/>
                  <a:gd name="connsiteX11" fmla="*/ 77914 w 92773"/>
                  <a:gd name="connsiteY11" fmla="*/ 43970 h 104118"/>
                  <a:gd name="connsiteX12" fmla="*/ 14859 w 92773"/>
                  <a:gd name="connsiteY12" fmla="*/ 43970 h 104118"/>
                  <a:gd name="connsiteX13" fmla="*/ 15430 w 92773"/>
                  <a:gd name="connsiteY13" fmla="*/ 41019 h 104118"/>
                  <a:gd name="connsiteX14" fmla="*/ 46387 w 92773"/>
                  <a:gd name="connsiteY14" fmla="*/ 11897 h 104118"/>
                  <a:gd name="connsiteX15" fmla="*/ 77914 w 92773"/>
                  <a:gd name="connsiteY15" fmla="*/ 41019 h 104118"/>
                  <a:gd name="connsiteX16" fmla="*/ 77914 w 92773"/>
                  <a:gd name="connsiteY16" fmla="*/ 43970 h 10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773" h="104118">
                    <a:moveTo>
                      <a:pt x="46387" y="0"/>
                    </a:moveTo>
                    <a:cubicBezTo>
                      <a:pt x="20193" y="0"/>
                      <a:pt x="0" y="22556"/>
                      <a:pt x="0" y="51774"/>
                    </a:cubicBezTo>
                    <a:cubicBezTo>
                      <a:pt x="0" y="87464"/>
                      <a:pt x="25622" y="104119"/>
                      <a:pt x="48768" y="104119"/>
                    </a:cubicBezTo>
                    <a:cubicBezTo>
                      <a:pt x="68389" y="104119"/>
                      <a:pt x="84487" y="93460"/>
                      <a:pt x="91059" y="76138"/>
                    </a:cubicBezTo>
                    <a:cubicBezTo>
                      <a:pt x="91630" y="76138"/>
                      <a:pt x="79724" y="71951"/>
                      <a:pt x="79724" y="71951"/>
                    </a:cubicBezTo>
                    <a:cubicBezTo>
                      <a:pt x="74390" y="84989"/>
                      <a:pt x="63627" y="92127"/>
                      <a:pt x="48768" y="92127"/>
                    </a:cubicBezTo>
                    <a:cubicBezTo>
                      <a:pt x="29146" y="92127"/>
                      <a:pt x="14859" y="77851"/>
                      <a:pt x="14859" y="57675"/>
                    </a:cubicBezTo>
                    <a:lnTo>
                      <a:pt x="14859" y="54724"/>
                    </a:lnTo>
                    <a:lnTo>
                      <a:pt x="92774" y="54724"/>
                    </a:lnTo>
                    <a:lnTo>
                      <a:pt x="92774" y="51203"/>
                    </a:lnTo>
                    <a:cubicBezTo>
                      <a:pt x="92774" y="19130"/>
                      <a:pt x="75533" y="95"/>
                      <a:pt x="46387" y="95"/>
                    </a:cubicBezTo>
                    <a:close/>
                    <a:moveTo>
                      <a:pt x="77914" y="43970"/>
                    </a:moveTo>
                    <a:lnTo>
                      <a:pt x="14859" y="43970"/>
                    </a:lnTo>
                    <a:lnTo>
                      <a:pt x="15430" y="41019"/>
                    </a:lnTo>
                    <a:cubicBezTo>
                      <a:pt x="16574" y="26744"/>
                      <a:pt x="27337" y="11897"/>
                      <a:pt x="46387" y="11897"/>
                    </a:cubicBezTo>
                    <a:cubicBezTo>
                      <a:pt x="65437" y="11897"/>
                      <a:pt x="77343" y="23222"/>
                      <a:pt x="77914" y="41019"/>
                    </a:cubicBezTo>
                    <a:lnTo>
                      <a:pt x="77914" y="43970"/>
                    </a:ln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74">
                <a:extLst>
                  <a:ext uri="{FF2B5EF4-FFF2-40B4-BE49-F238E27FC236}">
                    <a16:creationId xmlns:a16="http://schemas.microsoft.com/office/drawing/2014/main" id="{0AAD508F-7B31-1B3C-4AA6-808FA1BB4697}"/>
                  </a:ext>
                </a:extLst>
              </p:cNvPr>
              <p:cNvSpPr/>
              <p:nvPr/>
            </p:nvSpPr>
            <p:spPr>
              <a:xfrm>
                <a:off x="3110397" y="2108048"/>
                <a:ext cx="151858" cy="196476"/>
              </a:xfrm>
              <a:custGeom>
                <a:avLst/>
                <a:gdLst>
                  <a:gd name="connsiteX0" fmla="*/ 97631 w 113061"/>
                  <a:gd name="connsiteY0" fmla="*/ 6567 h 146280"/>
                  <a:gd name="connsiteX1" fmla="*/ 97631 w 113061"/>
                  <a:gd name="connsiteY1" fmla="*/ 65479 h 146280"/>
                  <a:gd name="connsiteX2" fmla="*/ 15526 w 113061"/>
                  <a:gd name="connsiteY2" fmla="*/ 65479 h 146280"/>
                  <a:gd name="connsiteX3" fmla="*/ 15526 w 113061"/>
                  <a:gd name="connsiteY3" fmla="*/ 6567 h 146280"/>
                  <a:gd name="connsiteX4" fmla="*/ 8953 w 113061"/>
                  <a:gd name="connsiteY4" fmla="*/ 0 h 146280"/>
                  <a:gd name="connsiteX5" fmla="*/ 0 w 113061"/>
                  <a:gd name="connsiteY5" fmla="*/ 0 h 146280"/>
                  <a:gd name="connsiteX6" fmla="*/ 0 w 113061"/>
                  <a:gd name="connsiteY6" fmla="*/ 146281 h 146280"/>
                  <a:gd name="connsiteX7" fmla="*/ 14859 w 113061"/>
                  <a:gd name="connsiteY7" fmla="*/ 146281 h 146280"/>
                  <a:gd name="connsiteX8" fmla="*/ 14859 w 113061"/>
                  <a:gd name="connsiteY8" fmla="*/ 78518 h 146280"/>
                  <a:gd name="connsiteX9" fmla="*/ 96964 w 113061"/>
                  <a:gd name="connsiteY9" fmla="*/ 78518 h 146280"/>
                  <a:gd name="connsiteX10" fmla="*/ 96964 w 113061"/>
                  <a:gd name="connsiteY10" fmla="*/ 146281 h 146280"/>
                  <a:gd name="connsiteX11" fmla="*/ 113062 w 113061"/>
                  <a:gd name="connsiteY11" fmla="*/ 146281 h 146280"/>
                  <a:gd name="connsiteX12" fmla="*/ 113062 w 113061"/>
                  <a:gd name="connsiteY12" fmla="*/ 0 h 146280"/>
                  <a:gd name="connsiteX13" fmla="*/ 104108 w 113061"/>
                  <a:gd name="connsiteY13" fmla="*/ 0 h 146280"/>
                  <a:gd name="connsiteX14" fmla="*/ 97536 w 113061"/>
                  <a:gd name="connsiteY14" fmla="*/ 6567 h 14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061" h="146280">
                    <a:moveTo>
                      <a:pt x="97631" y="6567"/>
                    </a:moveTo>
                    <a:lnTo>
                      <a:pt x="97631" y="65479"/>
                    </a:lnTo>
                    <a:lnTo>
                      <a:pt x="15526" y="65479"/>
                    </a:lnTo>
                    <a:lnTo>
                      <a:pt x="15526" y="6567"/>
                    </a:lnTo>
                    <a:cubicBezTo>
                      <a:pt x="15526" y="3046"/>
                      <a:pt x="12573" y="0"/>
                      <a:pt x="8953" y="0"/>
                    </a:cubicBezTo>
                    <a:lnTo>
                      <a:pt x="0" y="0"/>
                    </a:lnTo>
                    <a:lnTo>
                      <a:pt x="0" y="146281"/>
                    </a:lnTo>
                    <a:lnTo>
                      <a:pt x="14859" y="146281"/>
                    </a:lnTo>
                    <a:lnTo>
                      <a:pt x="14859" y="78518"/>
                    </a:lnTo>
                    <a:lnTo>
                      <a:pt x="96964" y="78518"/>
                    </a:lnTo>
                    <a:lnTo>
                      <a:pt x="96964" y="146281"/>
                    </a:lnTo>
                    <a:lnTo>
                      <a:pt x="113062" y="146281"/>
                    </a:lnTo>
                    <a:lnTo>
                      <a:pt x="113062" y="0"/>
                    </a:lnTo>
                    <a:lnTo>
                      <a:pt x="104108" y="0"/>
                    </a:lnTo>
                    <a:cubicBezTo>
                      <a:pt x="100584" y="0"/>
                      <a:pt x="97536" y="2950"/>
                      <a:pt x="97536" y="6567"/>
                    </a:cubicBezTo>
                    <a:close/>
                  </a:path>
                </a:pathLst>
              </a:custGeom>
              <a:solidFill>
                <a:srgbClr val="009D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8" name="Group 157">
              <a:extLst>
                <a:ext uri="{FF2B5EF4-FFF2-40B4-BE49-F238E27FC236}">
                  <a16:creationId xmlns:a16="http://schemas.microsoft.com/office/drawing/2014/main" id="{B27F369C-53BE-862F-E729-D5D33F8AC900}"/>
                </a:ext>
              </a:extLst>
            </p:cNvPr>
            <p:cNvGrpSpPr/>
            <p:nvPr/>
          </p:nvGrpSpPr>
          <p:grpSpPr>
            <a:xfrm>
              <a:off x="1301399" y="3873029"/>
              <a:ext cx="230283" cy="334917"/>
              <a:chOff x="1301399" y="3815032"/>
              <a:chExt cx="230283" cy="334917"/>
            </a:xfrm>
          </p:grpSpPr>
          <p:sp>
            <p:nvSpPr>
              <p:cNvPr id="76" name="Freeform 75">
                <a:extLst>
                  <a:ext uri="{FF2B5EF4-FFF2-40B4-BE49-F238E27FC236}">
                    <a16:creationId xmlns:a16="http://schemas.microsoft.com/office/drawing/2014/main" id="{8F99A2BD-8D77-DAA4-EC86-08D6DFB6771D}"/>
                  </a:ext>
                </a:extLst>
              </p:cNvPr>
              <p:cNvSpPr/>
              <p:nvPr/>
            </p:nvSpPr>
            <p:spPr>
              <a:xfrm>
                <a:off x="1314193" y="3815032"/>
                <a:ext cx="204696" cy="289920"/>
              </a:xfrm>
              <a:custGeom>
                <a:avLst/>
                <a:gdLst>
                  <a:gd name="connsiteX0" fmla="*/ 76200 w 152400"/>
                  <a:gd name="connsiteY0" fmla="*/ 0 h 215851"/>
                  <a:gd name="connsiteX1" fmla="*/ 0 w 152400"/>
                  <a:gd name="connsiteY1" fmla="*/ 76138 h 215851"/>
                  <a:gd name="connsiteX2" fmla="*/ 2477 w 152400"/>
                  <a:gd name="connsiteY2" fmla="*/ 95363 h 215851"/>
                  <a:gd name="connsiteX3" fmla="*/ 7239 w 152400"/>
                  <a:gd name="connsiteY3" fmla="*/ 108497 h 215851"/>
                  <a:gd name="connsiteX4" fmla="*/ 9525 w 152400"/>
                  <a:gd name="connsiteY4" fmla="*/ 112875 h 215851"/>
                  <a:gd name="connsiteX5" fmla="*/ 76200 w 152400"/>
                  <a:gd name="connsiteY5" fmla="*/ 215852 h 215851"/>
                  <a:gd name="connsiteX6" fmla="*/ 142875 w 152400"/>
                  <a:gd name="connsiteY6" fmla="*/ 112875 h 215851"/>
                  <a:gd name="connsiteX7" fmla="*/ 145161 w 152400"/>
                  <a:gd name="connsiteY7" fmla="*/ 108497 h 215851"/>
                  <a:gd name="connsiteX8" fmla="*/ 149924 w 152400"/>
                  <a:gd name="connsiteY8" fmla="*/ 95363 h 215851"/>
                  <a:gd name="connsiteX9" fmla="*/ 152400 w 152400"/>
                  <a:gd name="connsiteY9" fmla="*/ 76138 h 215851"/>
                  <a:gd name="connsiteX10" fmla="*/ 76200 w 152400"/>
                  <a:gd name="connsiteY10" fmla="*/ 0 h 21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215851">
                    <a:moveTo>
                      <a:pt x="76200" y="0"/>
                    </a:moveTo>
                    <a:cubicBezTo>
                      <a:pt x="34100" y="0"/>
                      <a:pt x="0" y="34072"/>
                      <a:pt x="0" y="76138"/>
                    </a:cubicBezTo>
                    <a:cubicBezTo>
                      <a:pt x="0" y="82800"/>
                      <a:pt x="857" y="89272"/>
                      <a:pt x="2477" y="95363"/>
                    </a:cubicBezTo>
                    <a:cubicBezTo>
                      <a:pt x="3715" y="99931"/>
                      <a:pt x="5334" y="104309"/>
                      <a:pt x="7239" y="108497"/>
                    </a:cubicBezTo>
                    <a:lnTo>
                      <a:pt x="9525" y="112875"/>
                    </a:lnTo>
                    <a:lnTo>
                      <a:pt x="76200" y="215852"/>
                    </a:lnTo>
                    <a:lnTo>
                      <a:pt x="142875" y="112875"/>
                    </a:lnTo>
                    <a:cubicBezTo>
                      <a:pt x="143637" y="111447"/>
                      <a:pt x="144399" y="109924"/>
                      <a:pt x="145161" y="108497"/>
                    </a:cubicBezTo>
                    <a:cubicBezTo>
                      <a:pt x="147161" y="104309"/>
                      <a:pt x="148781" y="99931"/>
                      <a:pt x="149924" y="95363"/>
                    </a:cubicBezTo>
                    <a:cubicBezTo>
                      <a:pt x="151543" y="89177"/>
                      <a:pt x="152400" y="82800"/>
                      <a:pt x="152400" y="76138"/>
                    </a:cubicBezTo>
                    <a:cubicBezTo>
                      <a:pt x="152400" y="34072"/>
                      <a:pt x="118301" y="0"/>
                      <a:pt x="76200"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76">
                <a:extLst>
                  <a:ext uri="{FF2B5EF4-FFF2-40B4-BE49-F238E27FC236}">
                    <a16:creationId xmlns:a16="http://schemas.microsoft.com/office/drawing/2014/main" id="{AEE96FA9-B601-0075-DE62-65709F433EEE}"/>
                  </a:ext>
                </a:extLst>
              </p:cNvPr>
              <p:cNvSpPr/>
              <p:nvPr/>
            </p:nvSpPr>
            <p:spPr>
              <a:xfrm>
                <a:off x="1368182" y="3867060"/>
                <a:ext cx="96719" cy="96639"/>
              </a:xfrm>
              <a:custGeom>
                <a:avLst/>
                <a:gdLst>
                  <a:gd name="connsiteX0" fmla="*/ 72009 w 72009"/>
                  <a:gd name="connsiteY0" fmla="*/ 35975 h 71950"/>
                  <a:gd name="connsiteX1" fmla="*/ 36005 w 72009"/>
                  <a:gd name="connsiteY1" fmla="*/ 71951 h 71950"/>
                  <a:gd name="connsiteX2" fmla="*/ 0 w 72009"/>
                  <a:gd name="connsiteY2" fmla="*/ 35975 h 71950"/>
                  <a:gd name="connsiteX3" fmla="*/ 36005 w 72009"/>
                  <a:gd name="connsiteY3" fmla="*/ 0 h 71950"/>
                  <a:gd name="connsiteX4" fmla="*/ 72009 w 72009"/>
                  <a:gd name="connsiteY4" fmla="*/ 35975 h 7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9" h="71950">
                    <a:moveTo>
                      <a:pt x="72009" y="35975"/>
                    </a:moveTo>
                    <a:cubicBezTo>
                      <a:pt x="72009" y="55844"/>
                      <a:pt x="55889" y="71951"/>
                      <a:pt x="36005" y="71951"/>
                    </a:cubicBezTo>
                    <a:cubicBezTo>
                      <a:pt x="16120" y="71951"/>
                      <a:pt x="0" y="55844"/>
                      <a:pt x="0" y="35975"/>
                    </a:cubicBezTo>
                    <a:cubicBezTo>
                      <a:pt x="0" y="16107"/>
                      <a:pt x="16120" y="0"/>
                      <a:pt x="36005" y="0"/>
                    </a:cubicBezTo>
                    <a:cubicBezTo>
                      <a:pt x="55889" y="0"/>
                      <a:pt x="72009" y="16107"/>
                      <a:pt x="72009" y="35975"/>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7">
                <a:extLst>
                  <a:ext uri="{FF2B5EF4-FFF2-40B4-BE49-F238E27FC236}">
                    <a16:creationId xmlns:a16="http://schemas.microsoft.com/office/drawing/2014/main" id="{F6454CE6-D80D-B29A-79EE-B60CE9C8818F}"/>
                  </a:ext>
                </a:extLst>
              </p:cNvPr>
              <p:cNvSpPr/>
              <p:nvPr/>
            </p:nvSpPr>
            <p:spPr>
              <a:xfrm>
                <a:off x="1301399" y="4067243"/>
                <a:ext cx="230283" cy="82706"/>
              </a:xfrm>
              <a:custGeom>
                <a:avLst/>
                <a:gdLst>
                  <a:gd name="connsiteX0" fmla="*/ 47625 w 171450"/>
                  <a:gd name="connsiteY0" fmla="*/ 381 h 61576"/>
                  <a:gd name="connsiteX1" fmla="*/ 0 w 171450"/>
                  <a:gd name="connsiteY1" fmla="*/ 29313 h 61576"/>
                  <a:gd name="connsiteX2" fmla="*/ 85725 w 171450"/>
                  <a:gd name="connsiteY2" fmla="*/ 61577 h 61576"/>
                  <a:gd name="connsiteX3" fmla="*/ 171450 w 171450"/>
                  <a:gd name="connsiteY3" fmla="*/ 29313 h 61576"/>
                  <a:gd name="connsiteX4" fmla="*/ 121730 w 171450"/>
                  <a:gd name="connsiteY4" fmla="*/ 0 h 6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61576">
                    <a:moveTo>
                      <a:pt x="47625" y="381"/>
                    </a:moveTo>
                    <a:cubicBezTo>
                      <a:pt x="19431" y="5615"/>
                      <a:pt x="0" y="16655"/>
                      <a:pt x="0" y="29313"/>
                    </a:cubicBezTo>
                    <a:cubicBezTo>
                      <a:pt x="0" y="47110"/>
                      <a:pt x="38386" y="61577"/>
                      <a:pt x="85725" y="61577"/>
                    </a:cubicBezTo>
                    <a:cubicBezTo>
                      <a:pt x="133064" y="61577"/>
                      <a:pt x="171450" y="47110"/>
                      <a:pt x="171450" y="29313"/>
                    </a:cubicBezTo>
                    <a:cubicBezTo>
                      <a:pt x="171450" y="16370"/>
                      <a:pt x="151067" y="5139"/>
                      <a:pt x="121730"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7" name="Group 156">
              <a:extLst>
                <a:ext uri="{FF2B5EF4-FFF2-40B4-BE49-F238E27FC236}">
                  <a16:creationId xmlns:a16="http://schemas.microsoft.com/office/drawing/2014/main" id="{D197AF15-511E-4335-BE26-765AF02154F7}"/>
                </a:ext>
              </a:extLst>
            </p:cNvPr>
            <p:cNvGrpSpPr/>
            <p:nvPr/>
          </p:nvGrpSpPr>
          <p:grpSpPr>
            <a:xfrm>
              <a:off x="1205704" y="4615785"/>
              <a:ext cx="421544" cy="484142"/>
              <a:chOff x="1205704" y="4604088"/>
              <a:chExt cx="421544" cy="484142"/>
            </a:xfrm>
          </p:grpSpPr>
          <p:sp>
            <p:nvSpPr>
              <p:cNvPr id="79" name="Freeform 78">
                <a:extLst>
                  <a:ext uri="{FF2B5EF4-FFF2-40B4-BE49-F238E27FC236}">
                    <a16:creationId xmlns:a16="http://schemas.microsoft.com/office/drawing/2014/main" id="{53C686F8-1A30-7818-A765-F2C4130169DF}"/>
                  </a:ext>
                </a:extLst>
              </p:cNvPr>
              <p:cNvSpPr/>
              <p:nvPr/>
            </p:nvSpPr>
            <p:spPr>
              <a:xfrm>
                <a:off x="1315416" y="4604088"/>
                <a:ext cx="186959" cy="135545"/>
              </a:xfrm>
              <a:custGeom>
                <a:avLst/>
                <a:gdLst>
                  <a:gd name="connsiteX0" fmla="*/ 2232 w 139195"/>
                  <a:gd name="connsiteY0" fmla="*/ 99299 h 100916"/>
                  <a:gd name="connsiteX1" fmla="*/ 137 w 139195"/>
                  <a:gd name="connsiteY1" fmla="*/ 69795 h 100916"/>
                  <a:gd name="connsiteX2" fmla="*/ 42047 w 139195"/>
                  <a:gd name="connsiteY2" fmla="*/ 8504 h 100916"/>
                  <a:gd name="connsiteX3" fmla="*/ 118533 w 139195"/>
                  <a:gd name="connsiteY3" fmla="*/ 27634 h 100916"/>
                  <a:gd name="connsiteX4" fmla="*/ 137678 w 139195"/>
                  <a:gd name="connsiteY4" fmla="*/ 100917 h 10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95" h="100916">
                    <a:moveTo>
                      <a:pt x="2232" y="99299"/>
                    </a:moveTo>
                    <a:lnTo>
                      <a:pt x="137" y="69795"/>
                    </a:lnTo>
                    <a:cubicBezTo>
                      <a:pt x="-1768" y="42290"/>
                      <a:pt x="16425" y="18783"/>
                      <a:pt x="42047" y="8504"/>
                    </a:cubicBezTo>
                    <a:cubicBezTo>
                      <a:pt x="69669" y="-2631"/>
                      <a:pt x="101388" y="-8437"/>
                      <a:pt x="118533" y="27634"/>
                    </a:cubicBezTo>
                    <a:cubicBezTo>
                      <a:pt x="147203" y="27634"/>
                      <a:pt x="137678" y="100917"/>
                      <a:pt x="137678" y="10091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79">
                <a:extLst>
                  <a:ext uri="{FF2B5EF4-FFF2-40B4-BE49-F238E27FC236}">
                    <a16:creationId xmlns:a16="http://schemas.microsoft.com/office/drawing/2014/main" id="{5978DDC2-2414-758E-B0C9-820A37537939}"/>
                  </a:ext>
                </a:extLst>
              </p:cNvPr>
              <p:cNvSpPr/>
              <p:nvPr/>
            </p:nvSpPr>
            <p:spPr>
              <a:xfrm>
                <a:off x="1388328" y="4910800"/>
                <a:ext cx="54751" cy="67366"/>
              </a:xfrm>
              <a:custGeom>
                <a:avLst/>
                <a:gdLst>
                  <a:gd name="connsiteX0" fmla="*/ 3383 w 40763"/>
                  <a:gd name="connsiteY0" fmla="*/ 48062 h 50155"/>
                  <a:gd name="connsiteX1" fmla="*/ 11099 w 40763"/>
                  <a:gd name="connsiteY1" fmla="*/ 25125 h 50155"/>
                  <a:gd name="connsiteX2" fmla="*/ 10337 w 40763"/>
                  <a:gd name="connsiteY2" fmla="*/ 19510 h 50155"/>
                  <a:gd name="connsiteX3" fmla="*/ 335 w 40763"/>
                  <a:gd name="connsiteY3" fmla="*/ 3617 h 50155"/>
                  <a:gd name="connsiteX4" fmla="*/ 3288 w 40763"/>
                  <a:gd name="connsiteY4" fmla="*/ 0 h 50155"/>
                  <a:gd name="connsiteX5" fmla="*/ 37483 w 40763"/>
                  <a:gd name="connsiteY5" fmla="*/ 0 h 50155"/>
                  <a:gd name="connsiteX6" fmla="*/ 40531 w 40763"/>
                  <a:gd name="connsiteY6" fmla="*/ 3521 h 50155"/>
                  <a:gd name="connsiteX7" fmla="*/ 32054 w 40763"/>
                  <a:gd name="connsiteY7" fmla="*/ 19891 h 50155"/>
                  <a:gd name="connsiteX8" fmla="*/ 31577 w 40763"/>
                  <a:gd name="connsiteY8" fmla="*/ 24840 h 50155"/>
                  <a:gd name="connsiteX9" fmla="*/ 39483 w 40763"/>
                  <a:gd name="connsiteY9" fmla="*/ 50156 h 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63" h="50155">
                    <a:moveTo>
                      <a:pt x="3383" y="48062"/>
                    </a:moveTo>
                    <a:lnTo>
                      <a:pt x="11099" y="25125"/>
                    </a:lnTo>
                    <a:cubicBezTo>
                      <a:pt x="11765" y="23222"/>
                      <a:pt x="11480" y="21223"/>
                      <a:pt x="10337" y="19510"/>
                    </a:cubicBezTo>
                    <a:lnTo>
                      <a:pt x="335" y="3617"/>
                    </a:lnTo>
                    <a:cubicBezTo>
                      <a:pt x="-712" y="1903"/>
                      <a:pt x="812" y="0"/>
                      <a:pt x="3288" y="0"/>
                    </a:cubicBezTo>
                    <a:lnTo>
                      <a:pt x="37483" y="0"/>
                    </a:lnTo>
                    <a:cubicBezTo>
                      <a:pt x="39769" y="0"/>
                      <a:pt x="41388" y="1808"/>
                      <a:pt x="40531" y="3521"/>
                    </a:cubicBezTo>
                    <a:lnTo>
                      <a:pt x="32054" y="19891"/>
                    </a:lnTo>
                    <a:cubicBezTo>
                      <a:pt x="31196" y="21509"/>
                      <a:pt x="31101" y="23222"/>
                      <a:pt x="31577" y="24840"/>
                    </a:cubicBezTo>
                    <a:lnTo>
                      <a:pt x="39483" y="50156"/>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80">
                <a:extLst>
                  <a:ext uri="{FF2B5EF4-FFF2-40B4-BE49-F238E27FC236}">
                    <a16:creationId xmlns:a16="http://schemas.microsoft.com/office/drawing/2014/main" id="{C0E40099-F0E2-A07C-843E-F6A2BF975128}"/>
                  </a:ext>
                </a:extLst>
              </p:cNvPr>
              <p:cNvSpPr/>
              <p:nvPr/>
            </p:nvSpPr>
            <p:spPr>
              <a:xfrm>
                <a:off x="1330932" y="4661905"/>
                <a:ext cx="155588" cy="84120"/>
              </a:xfrm>
              <a:custGeom>
                <a:avLst/>
                <a:gdLst>
                  <a:gd name="connsiteX0" fmla="*/ 115838 w 115838"/>
                  <a:gd name="connsiteY0" fmla="*/ 56253 h 62629"/>
                  <a:gd name="connsiteX1" fmla="*/ 110885 w 115838"/>
                  <a:gd name="connsiteY1" fmla="*/ 49019 h 62629"/>
                  <a:gd name="connsiteX2" fmla="*/ 107171 w 115838"/>
                  <a:gd name="connsiteY2" fmla="*/ 27796 h 62629"/>
                  <a:gd name="connsiteX3" fmla="*/ 103837 w 115838"/>
                  <a:gd name="connsiteY3" fmla="*/ 481 h 62629"/>
                  <a:gd name="connsiteX4" fmla="*/ 65547 w 115838"/>
                  <a:gd name="connsiteY4" fmla="*/ 25988 h 62629"/>
                  <a:gd name="connsiteX5" fmla="*/ 4967 w 115838"/>
                  <a:gd name="connsiteY5" fmla="*/ 35505 h 62629"/>
                  <a:gd name="connsiteX6" fmla="*/ 205 w 115838"/>
                  <a:gd name="connsiteY6" fmla="*/ 62629 h 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38" h="62629">
                    <a:moveTo>
                      <a:pt x="115838" y="56253"/>
                    </a:moveTo>
                    <a:lnTo>
                      <a:pt x="110885" y="49019"/>
                    </a:lnTo>
                    <a:cubicBezTo>
                      <a:pt x="106695" y="42833"/>
                      <a:pt x="105361" y="35029"/>
                      <a:pt x="107171" y="27796"/>
                    </a:cubicBezTo>
                    <a:cubicBezTo>
                      <a:pt x="109838" y="17232"/>
                      <a:pt x="111933" y="2575"/>
                      <a:pt x="103837" y="481"/>
                    </a:cubicBezTo>
                    <a:cubicBezTo>
                      <a:pt x="91074" y="-2659"/>
                      <a:pt x="84692" y="9999"/>
                      <a:pt x="65547" y="25988"/>
                    </a:cubicBezTo>
                    <a:cubicBezTo>
                      <a:pt x="46401" y="41881"/>
                      <a:pt x="4967" y="35505"/>
                      <a:pt x="4967" y="35505"/>
                    </a:cubicBezTo>
                    <a:cubicBezTo>
                      <a:pt x="7158" y="40549"/>
                      <a:pt x="-1414" y="51399"/>
                      <a:pt x="205" y="62629"/>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81">
                <a:extLst>
                  <a:ext uri="{FF2B5EF4-FFF2-40B4-BE49-F238E27FC236}">
                    <a16:creationId xmlns:a16="http://schemas.microsoft.com/office/drawing/2014/main" id="{06F0BBCF-0978-BF29-FD01-DCDCF542F2C8}"/>
                  </a:ext>
                </a:extLst>
              </p:cNvPr>
              <p:cNvSpPr/>
              <p:nvPr/>
            </p:nvSpPr>
            <p:spPr>
              <a:xfrm>
                <a:off x="1302716" y="4736254"/>
                <a:ext cx="28365" cy="52564"/>
              </a:xfrm>
              <a:custGeom>
                <a:avLst/>
                <a:gdLst>
                  <a:gd name="connsiteX0" fmla="*/ 14451 w 21118"/>
                  <a:gd name="connsiteY0" fmla="*/ 2041 h 39135"/>
                  <a:gd name="connsiteX1" fmla="*/ 21118 w 21118"/>
                  <a:gd name="connsiteY1" fmla="*/ 38587 h 39135"/>
                </a:gdLst>
                <a:ahLst/>
                <a:cxnLst>
                  <a:cxn ang="0">
                    <a:pos x="connsiteX0" y="connsiteY0"/>
                  </a:cxn>
                  <a:cxn ang="0">
                    <a:pos x="connsiteX1" y="connsiteY1"/>
                  </a:cxn>
                </a:cxnLst>
                <a:rect l="l" t="t" r="r" b="b"/>
                <a:pathLst>
                  <a:path w="21118" h="39135">
                    <a:moveTo>
                      <a:pt x="14451" y="2041"/>
                    </a:moveTo>
                    <a:cubicBezTo>
                      <a:pt x="-8790" y="-11283"/>
                      <a:pt x="-2123" y="45249"/>
                      <a:pt x="21118"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82">
                <a:extLst>
                  <a:ext uri="{FF2B5EF4-FFF2-40B4-BE49-F238E27FC236}">
                    <a16:creationId xmlns:a16="http://schemas.microsoft.com/office/drawing/2014/main" id="{5094A300-BD3F-2D6B-28E7-7ABBC4E2AF3C}"/>
                  </a:ext>
                </a:extLst>
              </p:cNvPr>
              <p:cNvSpPr/>
              <p:nvPr/>
            </p:nvSpPr>
            <p:spPr>
              <a:xfrm>
                <a:off x="1331335" y="4788594"/>
                <a:ext cx="159406" cy="96767"/>
              </a:xfrm>
              <a:custGeom>
                <a:avLst/>
                <a:gdLst>
                  <a:gd name="connsiteX0" fmla="*/ 118682 w 118681"/>
                  <a:gd name="connsiteY0" fmla="*/ 0 h 72045"/>
                  <a:gd name="connsiteX1" fmla="*/ 114110 w 118681"/>
                  <a:gd name="connsiteY1" fmla="*/ 27505 h 72045"/>
                  <a:gd name="connsiteX2" fmla="*/ 104013 w 118681"/>
                  <a:gd name="connsiteY2" fmla="*/ 45302 h 72045"/>
                  <a:gd name="connsiteX3" fmla="*/ 77629 w 118681"/>
                  <a:gd name="connsiteY3" fmla="*/ 67763 h 72045"/>
                  <a:gd name="connsiteX4" fmla="*/ 66485 w 118681"/>
                  <a:gd name="connsiteY4" fmla="*/ 71855 h 72045"/>
                  <a:gd name="connsiteX5" fmla="*/ 59722 w 118681"/>
                  <a:gd name="connsiteY5" fmla="*/ 72046 h 72045"/>
                  <a:gd name="connsiteX6" fmla="*/ 52197 w 118681"/>
                  <a:gd name="connsiteY6" fmla="*/ 72046 h 72045"/>
                  <a:gd name="connsiteX7" fmla="*/ 41053 w 118681"/>
                  <a:gd name="connsiteY7" fmla="*/ 67953 h 72045"/>
                  <a:gd name="connsiteX8" fmla="*/ 14669 w 118681"/>
                  <a:gd name="connsiteY8" fmla="*/ 45493 h 72045"/>
                  <a:gd name="connsiteX9" fmla="*/ 4572 w 118681"/>
                  <a:gd name="connsiteY9" fmla="*/ 27695 h 72045"/>
                  <a:gd name="connsiteX10" fmla="*/ 0 w 118681"/>
                  <a:gd name="connsiteY10" fmla="*/ 190 h 7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81" h="72045">
                    <a:moveTo>
                      <a:pt x="118682" y="0"/>
                    </a:moveTo>
                    <a:lnTo>
                      <a:pt x="114110" y="27505"/>
                    </a:lnTo>
                    <a:cubicBezTo>
                      <a:pt x="112967" y="34452"/>
                      <a:pt x="109347" y="40734"/>
                      <a:pt x="104013" y="45302"/>
                    </a:cubicBezTo>
                    <a:lnTo>
                      <a:pt x="77629" y="67763"/>
                    </a:lnTo>
                    <a:cubicBezTo>
                      <a:pt x="74486" y="70428"/>
                      <a:pt x="70580" y="71855"/>
                      <a:pt x="66485" y="71855"/>
                    </a:cubicBezTo>
                    <a:lnTo>
                      <a:pt x="59722" y="72046"/>
                    </a:lnTo>
                    <a:lnTo>
                      <a:pt x="52197" y="72046"/>
                    </a:lnTo>
                    <a:cubicBezTo>
                      <a:pt x="48101" y="72046"/>
                      <a:pt x="44101" y="70618"/>
                      <a:pt x="41053" y="67953"/>
                    </a:cubicBezTo>
                    <a:lnTo>
                      <a:pt x="14669" y="45493"/>
                    </a:lnTo>
                    <a:cubicBezTo>
                      <a:pt x="9335" y="40924"/>
                      <a:pt x="5715" y="34643"/>
                      <a:pt x="4572" y="27695"/>
                    </a:cubicBezTo>
                    <a:lnTo>
                      <a:pt x="0" y="19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83">
                <a:extLst>
                  <a:ext uri="{FF2B5EF4-FFF2-40B4-BE49-F238E27FC236}">
                    <a16:creationId xmlns:a16="http://schemas.microsoft.com/office/drawing/2014/main" id="{C60A09D4-9BBF-A0BF-F32F-4B6E9158629F}"/>
                  </a:ext>
                </a:extLst>
              </p:cNvPr>
              <p:cNvSpPr/>
              <p:nvPr/>
            </p:nvSpPr>
            <p:spPr>
              <a:xfrm>
                <a:off x="1490999" y="4736126"/>
                <a:ext cx="28365" cy="52564"/>
              </a:xfrm>
              <a:custGeom>
                <a:avLst/>
                <a:gdLst>
                  <a:gd name="connsiteX0" fmla="*/ 6667 w 21118"/>
                  <a:gd name="connsiteY0" fmla="*/ 2041 h 39135"/>
                  <a:gd name="connsiteX1" fmla="*/ 0 w 21118"/>
                  <a:gd name="connsiteY1" fmla="*/ 38587 h 39135"/>
                </a:gdLst>
                <a:ahLst/>
                <a:cxnLst>
                  <a:cxn ang="0">
                    <a:pos x="connsiteX0" y="connsiteY0"/>
                  </a:cxn>
                  <a:cxn ang="0">
                    <a:pos x="connsiteX1" y="connsiteY1"/>
                  </a:cxn>
                </a:cxnLst>
                <a:rect l="l" t="t" r="r" b="b"/>
                <a:pathLst>
                  <a:path w="21118" h="39135">
                    <a:moveTo>
                      <a:pt x="6667" y="2041"/>
                    </a:moveTo>
                    <a:cubicBezTo>
                      <a:pt x="29908" y="-11283"/>
                      <a:pt x="23241" y="45249"/>
                      <a:pt x="0"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84">
                <a:extLst>
                  <a:ext uri="{FF2B5EF4-FFF2-40B4-BE49-F238E27FC236}">
                    <a16:creationId xmlns:a16="http://schemas.microsoft.com/office/drawing/2014/main" id="{81C32F62-84EF-B3CF-105C-9D11F7A288A0}"/>
                  </a:ext>
                </a:extLst>
              </p:cNvPr>
              <p:cNvSpPr/>
              <p:nvPr/>
            </p:nvSpPr>
            <p:spPr>
              <a:xfrm>
                <a:off x="1205704" y="4901852"/>
                <a:ext cx="142774" cy="186378"/>
              </a:xfrm>
              <a:custGeom>
                <a:avLst/>
                <a:gdLst>
                  <a:gd name="connsiteX0" fmla="*/ 106299 w 106298"/>
                  <a:gd name="connsiteY0" fmla="*/ 0 h 138762"/>
                  <a:gd name="connsiteX1" fmla="*/ 50578 w 106298"/>
                  <a:gd name="connsiteY1" fmla="*/ 19796 h 138762"/>
                  <a:gd name="connsiteX2" fmla="*/ 25622 w 106298"/>
                  <a:gd name="connsiteY2" fmla="*/ 35309 h 138762"/>
                  <a:gd name="connsiteX3" fmla="*/ 25622 w 106298"/>
                  <a:gd name="connsiteY3" fmla="*/ 35309 h 138762"/>
                  <a:gd name="connsiteX4" fmla="*/ 4667 w 106298"/>
                  <a:gd name="connsiteY4" fmla="*/ 79755 h 138762"/>
                  <a:gd name="connsiteX5" fmla="*/ 0 w 106298"/>
                  <a:gd name="connsiteY5" fmla="*/ 138762 h 1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98" h="138762">
                    <a:moveTo>
                      <a:pt x="106299" y="0"/>
                    </a:moveTo>
                    <a:lnTo>
                      <a:pt x="50578" y="19796"/>
                    </a:lnTo>
                    <a:cubicBezTo>
                      <a:pt x="41243" y="23127"/>
                      <a:pt x="32671" y="28362"/>
                      <a:pt x="25622" y="35309"/>
                    </a:cubicBezTo>
                    <a:lnTo>
                      <a:pt x="25622" y="35309"/>
                    </a:lnTo>
                    <a:cubicBezTo>
                      <a:pt x="13430" y="47111"/>
                      <a:pt x="6001" y="62909"/>
                      <a:pt x="4667" y="79755"/>
                    </a:cubicBezTo>
                    <a:lnTo>
                      <a:pt x="0"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85">
                <a:extLst>
                  <a:ext uri="{FF2B5EF4-FFF2-40B4-BE49-F238E27FC236}">
                    <a16:creationId xmlns:a16="http://schemas.microsoft.com/office/drawing/2014/main" id="{07642CB3-41FF-83A4-8C3A-2DAB2F2EC70D}"/>
                  </a:ext>
                </a:extLst>
              </p:cNvPr>
              <p:cNvSpPr/>
              <p:nvPr/>
            </p:nvSpPr>
            <p:spPr>
              <a:xfrm>
                <a:off x="1318542" y="4912462"/>
                <a:ext cx="123968" cy="174105"/>
              </a:xfrm>
              <a:custGeom>
                <a:avLst/>
                <a:gdLst>
                  <a:gd name="connsiteX0" fmla="*/ 0 w 92297"/>
                  <a:gd name="connsiteY0" fmla="*/ 0 h 129625"/>
                  <a:gd name="connsiteX1" fmla="*/ 0 w 92297"/>
                  <a:gd name="connsiteY1" fmla="*/ 36451 h 129625"/>
                  <a:gd name="connsiteX2" fmla="*/ 23622 w 92297"/>
                  <a:gd name="connsiteY2" fmla="*/ 36451 h 129625"/>
                  <a:gd name="connsiteX3" fmla="*/ 11811 w 92297"/>
                  <a:gd name="connsiteY3" fmla="*/ 61482 h 129625"/>
                  <a:gd name="connsiteX4" fmla="*/ 92297 w 92297"/>
                  <a:gd name="connsiteY4" fmla="*/ 103072 h 129625"/>
                  <a:gd name="connsiteX5" fmla="*/ 92297 w 92297"/>
                  <a:gd name="connsiteY5" fmla="*/ 129625 h 1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 h="129625">
                    <a:moveTo>
                      <a:pt x="0" y="0"/>
                    </a:moveTo>
                    <a:lnTo>
                      <a:pt x="0" y="36451"/>
                    </a:lnTo>
                    <a:lnTo>
                      <a:pt x="23622" y="36451"/>
                    </a:lnTo>
                    <a:lnTo>
                      <a:pt x="11811" y="61482"/>
                    </a:lnTo>
                    <a:lnTo>
                      <a:pt x="92297" y="103072"/>
                    </a:lnTo>
                    <a:lnTo>
                      <a:pt x="92297" y="129625"/>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86">
                <a:extLst>
                  <a:ext uri="{FF2B5EF4-FFF2-40B4-BE49-F238E27FC236}">
                    <a16:creationId xmlns:a16="http://schemas.microsoft.com/office/drawing/2014/main" id="{A15045CF-9280-8319-7660-F38857FE6859}"/>
                  </a:ext>
                </a:extLst>
              </p:cNvPr>
              <p:cNvSpPr/>
              <p:nvPr/>
            </p:nvSpPr>
            <p:spPr>
              <a:xfrm>
                <a:off x="1430485" y="4917064"/>
                <a:ext cx="84820" cy="115430"/>
              </a:xfrm>
              <a:custGeom>
                <a:avLst/>
                <a:gdLst>
                  <a:gd name="connsiteX0" fmla="*/ 62389 w 63150"/>
                  <a:gd name="connsiteY0" fmla="*/ 0 h 85940"/>
                  <a:gd name="connsiteX1" fmla="*/ 63151 w 63150"/>
                  <a:gd name="connsiteY1" fmla="*/ 33025 h 85940"/>
                  <a:gd name="connsiteX2" fmla="*/ 40481 w 63150"/>
                  <a:gd name="connsiteY2" fmla="*/ 33025 h 85940"/>
                  <a:gd name="connsiteX3" fmla="*/ 51816 w 63150"/>
                  <a:gd name="connsiteY3" fmla="*/ 56913 h 85940"/>
                  <a:gd name="connsiteX4" fmla="*/ 0 w 63150"/>
                  <a:gd name="connsiteY4" fmla="*/ 85941 h 8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 h="85940">
                    <a:moveTo>
                      <a:pt x="62389" y="0"/>
                    </a:moveTo>
                    <a:lnTo>
                      <a:pt x="63151" y="33025"/>
                    </a:lnTo>
                    <a:lnTo>
                      <a:pt x="40481" y="33025"/>
                    </a:lnTo>
                    <a:lnTo>
                      <a:pt x="51816" y="56913"/>
                    </a:lnTo>
                    <a:lnTo>
                      <a:pt x="0" y="85941"/>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87">
                <a:extLst>
                  <a:ext uri="{FF2B5EF4-FFF2-40B4-BE49-F238E27FC236}">
                    <a16:creationId xmlns:a16="http://schemas.microsoft.com/office/drawing/2014/main" id="{7D638A9F-1BCC-106D-BFE7-461AAFD91303}"/>
                  </a:ext>
                </a:extLst>
              </p:cNvPr>
              <p:cNvSpPr/>
              <p:nvPr/>
            </p:nvSpPr>
            <p:spPr>
              <a:xfrm>
                <a:off x="1348479" y="4901852"/>
                <a:ext cx="94031" cy="151606"/>
              </a:xfrm>
              <a:custGeom>
                <a:avLst/>
                <a:gdLst>
                  <a:gd name="connsiteX0" fmla="*/ 0 w 70008"/>
                  <a:gd name="connsiteY0" fmla="*/ 0 h 112874"/>
                  <a:gd name="connsiteX1" fmla="*/ 70009 w 70008"/>
                  <a:gd name="connsiteY1" fmla="*/ 112875 h 112874"/>
                </a:gdLst>
                <a:ahLst/>
                <a:cxnLst>
                  <a:cxn ang="0">
                    <a:pos x="connsiteX0" y="connsiteY0"/>
                  </a:cxn>
                  <a:cxn ang="0">
                    <a:pos x="connsiteX1" y="connsiteY1"/>
                  </a:cxn>
                </a:cxnLst>
                <a:rect l="l" t="t" r="r" b="b"/>
                <a:pathLst>
                  <a:path w="70008" h="112874">
                    <a:moveTo>
                      <a:pt x="0" y="0"/>
                    </a:moveTo>
                    <a:lnTo>
                      <a:pt x="70009" y="112875"/>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88">
                <a:extLst>
                  <a:ext uri="{FF2B5EF4-FFF2-40B4-BE49-F238E27FC236}">
                    <a16:creationId xmlns:a16="http://schemas.microsoft.com/office/drawing/2014/main" id="{785A7AAB-02E6-D47D-B6AA-DA159F87055E}"/>
                  </a:ext>
                </a:extLst>
              </p:cNvPr>
              <p:cNvSpPr/>
              <p:nvPr/>
            </p:nvSpPr>
            <p:spPr>
              <a:xfrm>
                <a:off x="1416156" y="4901724"/>
                <a:ext cx="211092" cy="186376"/>
              </a:xfrm>
              <a:custGeom>
                <a:avLst/>
                <a:gdLst>
                  <a:gd name="connsiteX0" fmla="*/ 0 w 157162"/>
                  <a:gd name="connsiteY0" fmla="*/ 81373 h 138761"/>
                  <a:gd name="connsiteX1" fmla="*/ 50864 w 157162"/>
                  <a:gd name="connsiteY1" fmla="*/ 0 h 138761"/>
                  <a:gd name="connsiteX2" fmla="*/ 106585 w 157162"/>
                  <a:gd name="connsiteY2" fmla="*/ 19796 h 138761"/>
                  <a:gd name="connsiteX3" fmla="*/ 131540 w 157162"/>
                  <a:gd name="connsiteY3" fmla="*/ 35309 h 138761"/>
                  <a:gd name="connsiteX4" fmla="*/ 131540 w 157162"/>
                  <a:gd name="connsiteY4" fmla="*/ 35309 h 138761"/>
                  <a:gd name="connsiteX5" fmla="*/ 152495 w 157162"/>
                  <a:gd name="connsiteY5" fmla="*/ 79755 h 138761"/>
                  <a:gd name="connsiteX6" fmla="*/ 157163 w 157162"/>
                  <a:gd name="connsiteY6" fmla="*/ 138762 h 1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 h="138761">
                    <a:moveTo>
                      <a:pt x="0" y="81373"/>
                    </a:moveTo>
                    <a:lnTo>
                      <a:pt x="50864" y="0"/>
                    </a:lnTo>
                    <a:lnTo>
                      <a:pt x="106585" y="19796"/>
                    </a:lnTo>
                    <a:cubicBezTo>
                      <a:pt x="115919" y="23127"/>
                      <a:pt x="124492" y="28361"/>
                      <a:pt x="131540" y="35309"/>
                    </a:cubicBezTo>
                    <a:lnTo>
                      <a:pt x="131540" y="35309"/>
                    </a:lnTo>
                    <a:cubicBezTo>
                      <a:pt x="143732" y="47110"/>
                      <a:pt x="151162" y="62909"/>
                      <a:pt x="152495" y="79755"/>
                    </a:cubicBezTo>
                    <a:lnTo>
                      <a:pt x="157163"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89">
                <a:extLst>
                  <a:ext uri="{FF2B5EF4-FFF2-40B4-BE49-F238E27FC236}">
                    <a16:creationId xmlns:a16="http://schemas.microsoft.com/office/drawing/2014/main" id="{23EE5225-0A3A-58E1-70A2-D69CB2676888}"/>
                  </a:ext>
                </a:extLst>
              </p:cNvPr>
              <p:cNvSpPr/>
              <p:nvPr/>
            </p:nvSpPr>
            <p:spPr>
              <a:xfrm>
                <a:off x="1279522" y="5053460"/>
                <a:ext cx="60385" cy="33107"/>
              </a:xfrm>
              <a:custGeom>
                <a:avLst/>
                <a:gdLst>
                  <a:gd name="connsiteX0" fmla="*/ 0 w 44958"/>
                  <a:gd name="connsiteY0" fmla="*/ 24650 h 24649"/>
                  <a:gd name="connsiteX1" fmla="*/ 0 w 44958"/>
                  <a:gd name="connsiteY1" fmla="*/ 0 h 24649"/>
                  <a:gd name="connsiteX2" fmla="*/ 44958 w 44958"/>
                  <a:gd name="connsiteY2" fmla="*/ 0 h 24649"/>
                  <a:gd name="connsiteX3" fmla="*/ 44958 w 44958"/>
                  <a:gd name="connsiteY3" fmla="*/ 24650 h 24649"/>
                </a:gdLst>
                <a:ahLst/>
                <a:cxnLst>
                  <a:cxn ang="0">
                    <a:pos x="connsiteX0" y="connsiteY0"/>
                  </a:cxn>
                  <a:cxn ang="0">
                    <a:pos x="connsiteX1" y="connsiteY1"/>
                  </a:cxn>
                  <a:cxn ang="0">
                    <a:pos x="connsiteX2" y="connsiteY2"/>
                  </a:cxn>
                  <a:cxn ang="0">
                    <a:pos x="connsiteX3" y="connsiteY3"/>
                  </a:cxn>
                </a:cxnLst>
                <a:rect l="l" t="t" r="r" b="b"/>
                <a:pathLst>
                  <a:path w="44958" h="24649">
                    <a:moveTo>
                      <a:pt x="0" y="24650"/>
                    </a:moveTo>
                    <a:lnTo>
                      <a:pt x="0" y="0"/>
                    </a:lnTo>
                    <a:lnTo>
                      <a:pt x="44958" y="0"/>
                    </a:lnTo>
                    <a:lnTo>
                      <a:pt x="44958" y="2465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90">
                <a:extLst>
                  <a:ext uri="{FF2B5EF4-FFF2-40B4-BE49-F238E27FC236}">
                    <a16:creationId xmlns:a16="http://schemas.microsoft.com/office/drawing/2014/main" id="{6276182B-915D-3777-7222-8DCF2B9ABDEF}"/>
                  </a:ext>
                </a:extLst>
              </p:cNvPr>
              <p:cNvSpPr/>
              <p:nvPr/>
            </p:nvSpPr>
            <p:spPr>
              <a:xfrm>
                <a:off x="1532833" y="5021375"/>
                <a:ext cx="12793" cy="54583"/>
              </a:xfrm>
              <a:custGeom>
                <a:avLst/>
                <a:gdLst>
                  <a:gd name="connsiteX0" fmla="*/ 0 w 9525"/>
                  <a:gd name="connsiteY0" fmla="*/ 0 h 40638"/>
                  <a:gd name="connsiteX1" fmla="*/ 0 w 9525"/>
                  <a:gd name="connsiteY1" fmla="*/ 40639 h 40638"/>
                </a:gdLst>
                <a:ahLst/>
                <a:cxnLst>
                  <a:cxn ang="0">
                    <a:pos x="connsiteX0" y="connsiteY0"/>
                  </a:cxn>
                  <a:cxn ang="0">
                    <a:pos x="connsiteX1" y="connsiteY1"/>
                  </a:cxn>
                </a:cxnLst>
                <a:rect l="l" t="t" r="r" b="b"/>
                <a:pathLst>
                  <a:path w="9525" h="40638">
                    <a:moveTo>
                      <a:pt x="0" y="0"/>
                    </a:moveTo>
                    <a:lnTo>
                      <a:pt x="0" y="40639"/>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91">
                <a:extLst>
                  <a:ext uri="{FF2B5EF4-FFF2-40B4-BE49-F238E27FC236}">
                    <a16:creationId xmlns:a16="http://schemas.microsoft.com/office/drawing/2014/main" id="{15E55444-AE55-1B65-E290-EF130B846F66}"/>
                  </a:ext>
                </a:extLst>
              </p:cNvPr>
              <p:cNvSpPr/>
              <p:nvPr/>
            </p:nvSpPr>
            <p:spPr>
              <a:xfrm>
                <a:off x="1505456" y="5048729"/>
                <a:ext cx="55395" cy="12783"/>
              </a:xfrm>
              <a:custGeom>
                <a:avLst/>
                <a:gdLst>
                  <a:gd name="connsiteX0" fmla="*/ 0 w 41243"/>
                  <a:gd name="connsiteY0" fmla="*/ 0 h 9517"/>
                  <a:gd name="connsiteX1" fmla="*/ 41243 w 41243"/>
                  <a:gd name="connsiteY1" fmla="*/ 0 h 9517"/>
                </a:gdLst>
                <a:ahLst/>
                <a:cxnLst>
                  <a:cxn ang="0">
                    <a:pos x="connsiteX0" y="connsiteY0"/>
                  </a:cxn>
                  <a:cxn ang="0">
                    <a:pos x="connsiteX1" y="connsiteY1"/>
                  </a:cxn>
                </a:cxnLst>
                <a:rect l="l" t="t" r="r" b="b"/>
                <a:pathLst>
                  <a:path w="41243" h="9517">
                    <a:moveTo>
                      <a:pt x="0" y="0"/>
                    </a:moveTo>
                    <a:lnTo>
                      <a:pt x="41243"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6" name="Group 155">
              <a:extLst>
                <a:ext uri="{FF2B5EF4-FFF2-40B4-BE49-F238E27FC236}">
                  <a16:creationId xmlns:a16="http://schemas.microsoft.com/office/drawing/2014/main" id="{DE462603-C497-4B53-F6C9-340F0E2EDC88}"/>
                </a:ext>
              </a:extLst>
            </p:cNvPr>
            <p:cNvGrpSpPr/>
            <p:nvPr/>
          </p:nvGrpSpPr>
          <p:grpSpPr>
            <a:xfrm>
              <a:off x="1231291" y="5535122"/>
              <a:ext cx="370754" cy="468390"/>
              <a:chOff x="1231291" y="5616025"/>
              <a:chExt cx="370754" cy="468390"/>
            </a:xfrm>
          </p:grpSpPr>
          <p:sp>
            <p:nvSpPr>
              <p:cNvPr id="93" name="Freeform 92">
                <a:extLst>
                  <a:ext uri="{FF2B5EF4-FFF2-40B4-BE49-F238E27FC236}">
                    <a16:creationId xmlns:a16="http://schemas.microsoft.com/office/drawing/2014/main" id="{AEBC96EA-DC87-1957-0DBE-8A4FB107E2A8}"/>
                  </a:ext>
                </a:extLst>
              </p:cNvPr>
              <p:cNvSpPr/>
              <p:nvPr/>
            </p:nvSpPr>
            <p:spPr>
              <a:xfrm>
                <a:off x="1340419" y="5732499"/>
                <a:ext cx="152753" cy="162311"/>
              </a:xfrm>
              <a:custGeom>
                <a:avLst/>
                <a:gdLst>
                  <a:gd name="connsiteX0" fmla="*/ 25146 w 113728"/>
                  <a:gd name="connsiteY0" fmla="*/ 0 h 120844"/>
                  <a:gd name="connsiteX1" fmla="*/ 113728 w 113728"/>
                  <a:gd name="connsiteY1" fmla="*/ 36071 h 120844"/>
                  <a:gd name="connsiteX2" fmla="*/ 101632 w 113728"/>
                  <a:gd name="connsiteY2" fmla="*/ 78518 h 120844"/>
                  <a:gd name="connsiteX3" fmla="*/ 86296 w 113728"/>
                  <a:gd name="connsiteY3" fmla="*/ 104405 h 120844"/>
                  <a:gd name="connsiteX4" fmla="*/ 75628 w 113728"/>
                  <a:gd name="connsiteY4" fmla="*/ 114969 h 120844"/>
                  <a:gd name="connsiteX5" fmla="*/ 35338 w 113728"/>
                  <a:gd name="connsiteY5" fmla="*/ 112780 h 120844"/>
                  <a:gd name="connsiteX6" fmla="*/ 22289 w 113728"/>
                  <a:gd name="connsiteY6" fmla="*/ 97552 h 120844"/>
                  <a:gd name="connsiteX7" fmla="*/ 9239 w 113728"/>
                  <a:gd name="connsiteY7" fmla="*/ 75377 h 120844"/>
                  <a:gd name="connsiteX8" fmla="*/ 0 w 113728"/>
                  <a:gd name="connsiteY8" fmla="*/ 50537 h 120844"/>
                  <a:gd name="connsiteX9" fmla="*/ 28384 w 113728"/>
                  <a:gd name="connsiteY9" fmla="*/ 3236 h 1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28" h="120844">
                    <a:moveTo>
                      <a:pt x="25146" y="0"/>
                    </a:moveTo>
                    <a:cubicBezTo>
                      <a:pt x="47911" y="23888"/>
                      <a:pt x="78200" y="37688"/>
                      <a:pt x="113728" y="36071"/>
                    </a:cubicBezTo>
                    <a:lnTo>
                      <a:pt x="101632" y="78518"/>
                    </a:lnTo>
                    <a:cubicBezTo>
                      <a:pt x="98869" y="88320"/>
                      <a:pt x="93536" y="97267"/>
                      <a:pt x="86296" y="104405"/>
                    </a:cubicBezTo>
                    <a:lnTo>
                      <a:pt x="75628" y="114969"/>
                    </a:lnTo>
                    <a:cubicBezTo>
                      <a:pt x="63246" y="123534"/>
                      <a:pt x="46672" y="122678"/>
                      <a:pt x="35338" y="112780"/>
                    </a:cubicBezTo>
                    <a:lnTo>
                      <a:pt x="22289" y="97552"/>
                    </a:lnTo>
                    <a:cubicBezTo>
                      <a:pt x="16669" y="90985"/>
                      <a:pt x="12192" y="83466"/>
                      <a:pt x="9239" y="75377"/>
                    </a:cubicBezTo>
                    <a:lnTo>
                      <a:pt x="0" y="50537"/>
                    </a:lnTo>
                    <a:cubicBezTo>
                      <a:pt x="13621" y="42542"/>
                      <a:pt x="30004" y="6472"/>
                      <a:pt x="28384" y="3236"/>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93">
                <a:extLst>
                  <a:ext uri="{FF2B5EF4-FFF2-40B4-BE49-F238E27FC236}">
                    <a16:creationId xmlns:a16="http://schemas.microsoft.com/office/drawing/2014/main" id="{251A71F9-CFFD-8EBB-6967-BC33E3BAF469}"/>
                  </a:ext>
                </a:extLst>
              </p:cNvPr>
              <p:cNvSpPr/>
              <p:nvPr/>
            </p:nvSpPr>
            <p:spPr>
              <a:xfrm>
                <a:off x="1303241" y="5707316"/>
                <a:ext cx="73512" cy="193024"/>
              </a:xfrm>
              <a:custGeom>
                <a:avLst/>
                <a:gdLst>
                  <a:gd name="connsiteX0" fmla="*/ 54731 w 54731"/>
                  <a:gd name="connsiteY0" fmla="*/ 143711 h 143710"/>
                  <a:gd name="connsiteX1" fmla="*/ 1487 w 54731"/>
                  <a:gd name="connsiteY1" fmla="*/ 99646 h 143710"/>
                  <a:gd name="connsiteX2" fmla="*/ 3963 w 54731"/>
                  <a:gd name="connsiteY2" fmla="*/ 82991 h 143710"/>
                  <a:gd name="connsiteX3" fmla="*/ 21108 w 54731"/>
                  <a:gd name="connsiteY3" fmla="*/ 0 h 143710"/>
                </a:gdLst>
                <a:ahLst/>
                <a:cxnLst>
                  <a:cxn ang="0">
                    <a:pos x="connsiteX0" y="connsiteY0"/>
                  </a:cxn>
                  <a:cxn ang="0">
                    <a:pos x="connsiteX1" y="connsiteY1"/>
                  </a:cxn>
                  <a:cxn ang="0">
                    <a:pos x="connsiteX2" y="connsiteY2"/>
                  </a:cxn>
                  <a:cxn ang="0">
                    <a:pos x="connsiteX3" y="connsiteY3"/>
                  </a:cxn>
                </a:cxnLst>
                <a:rect l="l" t="t" r="r" b="b"/>
                <a:pathLst>
                  <a:path w="54731" h="143710">
                    <a:moveTo>
                      <a:pt x="54731" y="143711"/>
                    </a:moveTo>
                    <a:cubicBezTo>
                      <a:pt x="13679" y="139809"/>
                      <a:pt x="-5752" y="128102"/>
                      <a:pt x="1487" y="99646"/>
                    </a:cubicBezTo>
                    <a:cubicBezTo>
                      <a:pt x="2820" y="94221"/>
                      <a:pt x="3677" y="88606"/>
                      <a:pt x="3963" y="82991"/>
                    </a:cubicBezTo>
                    <a:cubicBezTo>
                      <a:pt x="4725" y="64908"/>
                      <a:pt x="8059" y="25316"/>
                      <a:pt x="21108"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94">
                <a:extLst>
                  <a:ext uri="{FF2B5EF4-FFF2-40B4-BE49-F238E27FC236}">
                    <a16:creationId xmlns:a16="http://schemas.microsoft.com/office/drawing/2014/main" id="{B743BF5A-3137-7F36-FA5C-8680D6C11031}"/>
                  </a:ext>
                </a:extLst>
              </p:cNvPr>
              <p:cNvSpPr/>
              <p:nvPr/>
            </p:nvSpPr>
            <p:spPr>
              <a:xfrm>
                <a:off x="1457480" y="5705908"/>
                <a:ext cx="73512" cy="194430"/>
              </a:xfrm>
              <a:custGeom>
                <a:avLst/>
                <a:gdLst>
                  <a:gd name="connsiteX0" fmla="*/ 0 w 54731"/>
                  <a:gd name="connsiteY0" fmla="*/ 144758 h 144757"/>
                  <a:gd name="connsiteX1" fmla="*/ 53245 w 54731"/>
                  <a:gd name="connsiteY1" fmla="*/ 100693 h 144757"/>
                  <a:gd name="connsiteX2" fmla="*/ 50768 w 54731"/>
                  <a:gd name="connsiteY2" fmla="*/ 84038 h 144757"/>
                  <a:gd name="connsiteX3" fmla="*/ 33052 w 54731"/>
                  <a:gd name="connsiteY3" fmla="*/ 0 h 144757"/>
                </a:gdLst>
                <a:ahLst/>
                <a:cxnLst>
                  <a:cxn ang="0">
                    <a:pos x="connsiteX0" y="connsiteY0"/>
                  </a:cxn>
                  <a:cxn ang="0">
                    <a:pos x="connsiteX1" y="connsiteY1"/>
                  </a:cxn>
                  <a:cxn ang="0">
                    <a:pos x="connsiteX2" y="connsiteY2"/>
                  </a:cxn>
                  <a:cxn ang="0">
                    <a:pos x="connsiteX3" y="connsiteY3"/>
                  </a:cxn>
                </a:cxnLst>
                <a:rect l="l" t="t" r="r" b="b"/>
                <a:pathLst>
                  <a:path w="54731" h="144757">
                    <a:moveTo>
                      <a:pt x="0" y="144758"/>
                    </a:moveTo>
                    <a:cubicBezTo>
                      <a:pt x="41053" y="140856"/>
                      <a:pt x="60484" y="129149"/>
                      <a:pt x="53245" y="100693"/>
                    </a:cubicBezTo>
                    <a:cubicBezTo>
                      <a:pt x="51911" y="95268"/>
                      <a:pt x="51054" y="89653"/>
                      <a:pt x="50768" y="84038"/>
                    </a:cubicBezTo>
                    <a:cubicBezTo>
                      <a:pt x="49911" y="65669"/>
                      <a:pt x="46577" y="25126"/>
                      <a:pt x="33052"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95">
                <a:extLst>
                  <a:ext uri="{FF2B5EF4-FFF2-40B4-BE49-F238E27FC236}">
                    <a16:creationId xmlns:a16="http://schemas.microsoft.com/office/drawing/2014/main" id="{78B439DA-7F05-11F1-A4F2-07EF02821A17}"/>
                  </a:ext>
                </a:extLst>
              </p:cNvPr>
              <p:cNvSpPr/>
              <p:nvPr/>
            </p:nvSpPr>
            <p:spPr>
              <a:xfrm>
                <a:off x="1337124" y="5616025"/>
                <a:ext cx="159566" cy="89736"/>
              </a:xfrm>
              <a:custGeom>
                <a:avLst/>
                <a:gdLst>
                  <a:gd name="connsiteX0" fmla="*/ 22932 w 118800"/>
                  <a:gd name="connsiteY0" fmla="*/ 66540 h 66810"/>
                  <a:gd name="connsiteX1" fmla="*/ 95988 w 118800"/>
                  <a:gd name="connsiteY1" fmla="*/ 66540 h 66810"/>
                  <a:gd name="connsiteX2" fmla="*/ 107514 w 118800"/>
                  <a:gd name="connsiteY2" fmla="*/ 60449 h 66810"/>
                  <a:gd name="connsiteX3" fmla="*/ 118182 w 118800"/>
                  <a:gd name="connsiteY3" fmla="*/ 31993 h 66810"/>
                  <a:gd name="connsiteX4" fmla="*/ 114657 w 118800"/>
                  <a:gd name="connsiteY4" fmla="*/ 20477 h 66810"/>
                  <a:gd name="connsiteX5" fmla="*/ 3786 w 118800"/>
                  <a:gd name="connsiteY5" fmla="*/ 20286 h 66810"/>
                  <a:gd name="connsiteX6" fmla="*/ 643 w 118800"/>
                  <a:gd name="connsiteY6" fmla="*/ 31517 h 66810"/>
                  <a:gd name="connsiteX7" fmla="*/ 11502 w 118800"/>
                  <a:gd name="connsiteY7" fmla="*/ 60449 h 66810"/>
                  <a:gd name="connsiteX8" fmla="*/ 23027 w 118800"/>
                  <a:gd name="connsiteY8" fmla="*/ 66540 h 6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 h="66810">
                    <a:moveTo>
                      <a:pt x="22932" y="66540"/>
                    </a:moveTo>
                    <a:cubicBezTo>
                      <a:pt x="47316" y="61020"/>
                      <a:pt x="71604" y="61020"/>
                      <a:pt x="95988" y="66540"/>
                    </a:cubicBezTo>
                    <a:cubicBezTo>
                      <a:pt x="100846" y="67682"/>
                      <a:pt x="105704" y="65113"/>
                      <a:pt x="107514" y="60449"/>
                    </a:cubicBezTo>
                    <a:lnTo>
                      <a:pt x="118182" y="31993"/>
                    </a:lnTo>
                    <a:cubicBezTo>
                      <a:pt x="119706" y="27805"/>
                      <a:pt x="118372" y="23046"/>
                      <a:pt x="114657" y="20477"/>
                    </a:cubicBezTo>
                    <a:cubicBezTo>
                      <a:pt x="76081" y="-6267"/>
                      <a:pt x="39029" y="-7314"/>
                      <a:pt x="3786" y="20286"/>
                    </a:cubicBezTo>
                    <a:cubicBezTo>
                      <a:pt x="357" y="22951"/>
                      <a:pt x="-881" y="27520"/>
                      <a:pt x="643" y="31517"/>
                    </a:cubicBezTo>
                    <a:lnTo>
                      <a:pt x="11502" y="60449"/>
                    </a:lnTo>
                    <a:cubicBezTo>
                      <a:pt x="13216" y="65113"/>
                      <a:pt x="18169" y="67682"/>
                      <a:pt x="23027" y="6654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96">
                <a:extLst>
                  <a:ext uri="{FF2B5EF4-FFF2-40B4-BE49-F238E27FC236}">
                    <a16:creationId xmlns:a16="http://schemas.microsoft.com/office/drawing/2014/main" id="{2FCBF957-6406-B040-05EC-B1AF1504690B}"/>
                  </a:ext>
                </a:extLst>
              </p:cNvPr>
              <p:cNvSpPr/>
              <p:nvPr/>
            </p:nvSpPr>
            <p:spPr>
              <a:xfrm>
                <a:off x="1416925" y="5633429"/>
                <a:ext cx="12793" cy="50621"/>
              </a:xfrm>
              <a:custGeom>
                <a:avLst/>
                <a:gdLst>
                  <a:gd name="connsiteX0" fmla="*/ 0 w 9525"/>
                  <a:gd name="connsiteY0" fmla="*/ 0 h 37688"/>
                  <a:gd name="connsiteX1" fmla="*/ 0 w 9525"/>
                  <a:gd name="connsiteY1" fmla="*/ 37688 h 37688"/>
                </a:gdLst>
                <a:ahLst/>
                <a:cxnLst>
                  <a:cxn ang="0">
                    <a:pos x="connsiteX0" y="connsiteY0"/>
                  </a:cxn>
                  <a:cxn ang="0">
                    <a:pos x="connsiteX1" y="connsiteY1"/>
                  </a:cxn>
                </a:cxnLst>
                <a:rect l="l" t="t" r="r" b="b"/>
                <a:pathLst>
                  <a:path w="9525" h="37688">
                    <a:moveTo>
                      <a:pt x="0" y="0"/>
                    </a:moveTo>
                    <a:lnTo>
                      <a:pt x="0" y="37688"/>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97">
                <a:extLst>
                  <a:ext uri="{FF2B5EF4-FFF2-40B4-BE49-F238E27FC236}">
                    <a16:creationId xmlns:a16="http://schemas.microsoft.com/office/drawing/2014/main" id="{C86480F0-4AF0-7FB3-AF25-0E78C6667F47}"/>
                  </a:ext>
                </a:extLst>
              </p:cNvPr>
              <p:cNvSpPr/>
              <p:nvPr/>
            </p:nvSpPr>
            <p:spPr>
              <a:xfrm>
                <a:off x="1391465" y="5658740"/>
                <a:ext cx="50790" cy="12783"/>
              </a:xfrm>
              <a:custGeom>
                <a:avLst/>
                <a:gdLst>
                  <a:gd name="connsiteX0" fmla="*/ 37814 w 37814"/>
                  <a:gd name="connsiteY0" fmla="*/ 0 h 9517"/>
                  <a:gd name="connsiteX1" fmla="*/ 0 w 37814"/>
                  <a:gd name="connsiteY1" fmla="*/ 0 h 9517"/>
                </a:gdLst>
                <a:ahLst/>
                <a:cxnLst>
                  <a:cxn ang="0">
                    <a:pos x="connsiteX0" y="connsiteY0"/>
                  </a:cxn>
                  <a:cxn ang="0">
                    <a:pos x="connsiteX1" y="connsiteY1"/>
                  </a:cxn>
                </a:cxnLst>
                <a:rect l="l" t="t" r="r" b="b"/>
                <a:pathLst>
                  <a:path w="37814" h="9517">
                    <a:moveTo>
                      <a:pt x="37814" y="0"/>
                    </a:moveTo>
                    <a:lnTo>
                      <a:pt x="0"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98">
                <a:extLst>
                  <a:ext uri="{FF2B5EF4-FFF2-40B4-BE49-F238E27FC236}">
                    <a16:creationId xmlns:a16="http://schemas.microsoft.com/office/drawing/2014/main" id="{3602A9E5-AB8E-3E43-0864-55B22B473214}"/>
                  </a:ext>
                </a:extLst>
              </p:cNvPr>
              <p:cNvSpPr/>
              <p:nvPr/>
            </p:nvSpPr>
            <p:spPr>
              <a:xfrm>
                <a:off x="1231291" y="5921126"/>
                <a:ext cx="370754" cy="163289"/>
              </a:xfrm>
              <a:custGeom>
                <a:avLst/>
                <a:gdLst>
                  <a:gd name="connsiteX0" fmla="*/ 276035 w 276034"/>
                  <a:gd name="connsiteY0" fmla="*/ 121573 h 121572"/>
                  <a:gd name="connsiteX1" fmla="*/ 270986 w 276034"/>
                  <a:gd name="connsiteY1" fmla="*/ 60853 h 121572"/>
                  <a:gd name="connsiteX2" fmla="*/ 247745 w 276034"/>
                  <a:gd name="connsiteY2" fmla="*/ 23735 h 121572"/>
                  <a:gd name="connsiteX3" fmla="*/ 187643 w 276034"/>
                  <a:gd name="connsiteY3" fmla="*/ 323 h 121572"/>
                  <a:gd name="connsiteX4" fmla="*/ 179261 w 276034"/>
                  <a:gd name="connsiteY4" fmla="*/ 2797 h 121572"/>
                  <a:gd name="connsiteX5" fmla="*/ 155639 w 276034"/>
                  <a:gd name="connsiteY5" fmla="*/ 23354 h 121572"/>
                  <a:gd name="connsiteX6" fmla="*/ 119920 w 276034"/>
                  <a:gd name="connsiteY6" fmla="*/ 23259 h 121572"/>
                  <a:gd name="connsiteX7" fmla="*/ 96774 w 276034"/>
                  <a:gd name="connsiteY7" fmla="*/ 2797 h 121572"/>
                  <a:gd name="connsiteX8" fmla="*/ 88392 w 276034"/>
                  <a:gd name="connsiteY8" fmla="*/ 323 h 121572"/>
                  <a:gd name="connsiteX9" fmla="*/ 61341 w 276034"/>
                  <a:gd name="connsiteY9" fmla="*/ 8888 h 121572"/>
                  <a:gd name="connsiteX10" fmla="*/ 28289 w 276034"/>
                  <a:gd name="connsiteY10" fmla="*/ 23640 h 121572"/>
                  <a:gd name="connsiteX11" fmla="*/ 5048 w 276034"/>
                  <a:gd name="connsiteY11" fmla="*/ 60757 h 121572"/>
                  <a:gd name="connsiteX12" fmla="*/ 0 w 276034"/>
                  <a:gd name="connsiteY12" fmla="*/ 121478 h 12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034" h="121572">
                    <a:moveTo>
                      <a:pt x="276035" y="121573"/>
                    </a:moveTo>
                    <a:lnTo>
                      <a:pt x="270986" y="60853"/>
                    </a:lnTo>
                    <a:cubicBezTo>
                      <a:pt x="269653" y="45435"/>
                      <a:pt x="261080" y="31634"/>
                      <a:pt x="247745" y="23735"/>
                    </a:cubicBezTo>
                    <a:cubicBezTo>
                      <a:pt x="232410" y="14694"/>
                      <a:pt x="211455" y="7175"/>
                      <a:pt x="187643" y="323"/>
                    </a:cubicBezTo>
                    <a:cubicBezTo>
                      <a:pt x="184595" y="-534"/>
                      <a:pt x="181356" y="418"/>
                      <a:pt x="179261" y="2797"/>
                    </a:cubicBezTo>
                    <a:cubicBezTo>
                      <a:pt x="177165" y="5176"/>
                      <a:pt x="165830" y="14789"/>
                      <a:pt x="155639" y="23354"/>
                    </a:cubicBezTo>
                    <a:cubicBezTo>
                      <a:pt x="145447" y="31920"/>
                      <a:pt x="130207" y="31920"/>
                      <a:pt x="119920" y="23259"/>
                    </a:cubicBezTo>
                    <a:cubicBezTo>
                      <a:pt x="109633" y="14599"/>
                      <a:pt x="98965" y="5272"/>
                      <a:pt x="96774" y="2797"/>
                    </a:cubicBezTo>
                    <a:cubicBezTo>
                      <a:pt x="94583" y="323"/>
                      <a:pt x="91440" y="-534"/>
                      <a:pt x="88392" y="323"/>
                    </a:cubicBezTo>
                    <a:cubicBezTo>
                      <a:pt x="78867" y="3083"/>
                      <a:pt x="69818" y="5938"/>
                      <a:pt x="61341" y="8888"/>
                    </a:cubicBezTo>
                    <a:cubicBezTo>
                      <a:pt x="48673" y="13361"/>
                      <a:pt x="37433" y="18310"/>
                      <a:pt x="28289" y="23640"/>
                    </a:cubicBezTo>
                    <a:cubicBezTo>
                      <a:pt x="14954" y="31444"/>
                      <a:pt x="6286" y="45339"/>
                      <a:pt x="5048" y="60757"/>
                    </a:cubicBezTo>
                    <a:lnTo>
                      <a:pt x="0" y="121478"/>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99">
                <a:extLst>
                  <a:ext uri="{FF2B5EF4-FFF2-40B4-BE49-F238E27FC236}">
                    <a16:creationId xmlns:a16="http://schemas.microsoft.com/office/drawing/2014/main" id="{53483240-269D-7EFE-7871-C13FD6A3F924}"/>
                  </a:ext>
                </a:extLst>
              </p:cNvPr>
              <p:cNvSpPr/>
              <p:nvPr/>
            </p:nvSpPr>
            <p:spPr>
              <a:xfrm>
                <a:off x="1311506" y="6036991"/>
                <a:ext cx="41450" cy="41416"/>
              </a:xfrm>
              <a:custGeom>
                <a:avLst/>
                <a:gdLst>
                  <a:gd name="connsiteX0" fmla="*/ 30861 w 30860"/>
                  <a:gd name="connsiteY0" fmla="*/ 15418 h 30835"/>
                  <a:gd name="connsiteX1" fmla="*/ 15431 w 30860"/>
                  <a:gd name="connsiteY1" fmla="*/ 30836 h 30835"/>
                  <a:gd name="connsiteX2" fmla="*/ 0 w 30860"/>
                  <a:gd name="connsiteY2" fmla="*/ 15418 h 30835"/>
                  <a:gd name="connsiteX3" fmla="*/ 15431 w 30860"/>
                  <a:gd name="connsiteY3" fmla="*/ 0 h 30835"/>
                  <a:gd name="connsiteX4" fmla="*/ 30861 w 30860"/>
                  <a:gd name="connsiteY4" fmla="*/ 15418 h 3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35">
                    <a:moveTo>
                      <a:pt x="30861" y="15418"/>
                    </a:moveTo>
                    <a:cubicBezTo>
                      <a:pt x="30861" y="23933"/>
                      <a:pt x="23953" y="30836"/>
                      <a:pt x="15431" y="30836"/>
                    </a:cubicBezTo>
                    <a:cubicBezTo>
                      <a:pt x="6908" y="30836"/>
                      <a:pt x="0" y="23933"/>
                      <a:pt x="0" y="15418"/>
                    </a:cubicBezTo>
                    <a:cubicBezTo>
                      <a:pt x="0" y="6903"/>
                      <a:pt x="6909" y="0"/>
                      <a:pt x="15431" y="0"/>
                    </a:cubicBezTo>
                    <a:cubicBezTo>
                      <a:pt x="23953" y="0"/>
                      <a:pt x="30861" y="6903"/>
                      <a:pt x="30861" y="15418"/>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100">
                <a:extLst>
                  <a:ext uri="{FF2B5EF4-FFF2-40B4-BE49-F238E27FC236}">
                    <a16:creationId xmlns:a16="http://schemas.microsoft.com/office/drawing/2014/main" id="{127DCEE1-CB78-EDF1-BD0D-52AAFB57DB79}"/>
                  </a:ext>
                </a:extLst>
              </p:cNvPr>
              <p:cNvSpPr/>
              <p:nvPr/>
            </p:nvSpPr>
            <p:spPr>
              <a:xfrm>
                <a:off x="1311250" y="5934088"/>
                <a:ext cx="13305" cy="104565"/>
              </a:xfrm>
              <a:custGeom>
                <a:avLst/>
                <a:gdLst>
                  <a:gd name="connsiteX0" fmla="*/ 9906 w 9906"/>
                  <a:gd name="connsiteY0" fmla="*/ 77851 h 77851"/>
                  <a:gd name="connsiteX1" fmla="*/ 0 w 9906"/>
                  <a:gd name="connsiteY1" fmla="*/ 24935 h 77851"/>
                  <a:gd name="connsiteX2" fmla="*/ 2096 w 9906"/>
                  <a:gd name="connsiteY2" fmla="*/ 0 h 77851"/>
                </a:gdLst>
                <a:ahLst/>
                <a:cxnLst>
                  <a:cxn ang="0">
                    <a:pos x="connsiteX0" y="connsiteY0"/>
                  </a:cxn>
                  <a:cxn ang="0">
                    <a:pos x="connsiteX1" y="connsiteY1"/>
                  </a:cxn>
                  <a:cxn ang="0">
                    <a:pos x="connsiteX2" y="connsiteY2"/>
                  </a:cxn>
                </a:cxnLst>
                <a:rect l="l" t="t" r="r" b="b"/>
                <a:pathLst>
                  <a:path w="9906" h="77851">
                    <a:moveTo>
                      <a:pt x="9906" y="77851"/>
                    </a:moveTo>
                    <a:cubicBezTo>
                      <a:pt x="3524" y="61482"/>
                      <a:pt x="0" y="43589"/>
                      <a:pt x="0" y="24935"/>
                    </a:cubicBezTo>
                    <a:cubicBezTo>
                      <a:pt x="0" y="16465"/>
                      <a:pt x="762" y="8090"/>
                      <a:pt x="2096"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101">
                <a:extLst>
                  <a:ext uri="{FF2B5EF4-FFF2-40B4-BE49-F238E27FC236}">
                    <a16:creationId xmlns:a16="http://schemas.microsoft.com/office/drawing/2014/main" id="{0834AE33-1B9D-5035-13C8-1DC6B1993C7C}"/>
                  </a:ext>
                </a:extLst>
              </p:cNvPr>
              <p:cNvSpPr/>
              <p:nvPr/>
            </p:nvSpPr>
            <p:spPr>
              <a:xfrm>
                <a:off x="1454711" y="5958640"/>
                <a:ext cx="87579" cy="113887"/>
              </a:xfrm>
              <a:custGeom>
                <a:avLst/>
                <a:gdLst>
                  <a:gd name="connsiteX0" fmla="*/ 8443 w 65204"/>
                  <a:gd name="connsiteY0" fmla="*/ 77654 h 84791"/>
                  <a:gd name="connsiteX1" fmla="*/ 633 w 65204"/>
                  <a:gd name="connsiteY1" fmla="*/ 50720 h 84791"/>
                  <a:gd name="connsiteX2" fmla="*/ 6443 w 65204"/>
                  <a:gd name="connsiteY2" fmla="*/ 23500 h 84791"/>
                  <a:gd name="connsiteX3" fmla="*/ 41685 w 65204"/>
                  <a:gd name="connsiteY3" fmla="*/ 659 h 84791"/>
                  <a:gd name="connsiteX4" fmla="*/ 41685 w 65204"/>
                  <a:gd name="connsiteY4" fmla="*/ 659 h 84791"/>
                  <a:gd name="connsiteX5" fmla="*/ 64545 w 65204"/>
                  <a:gd name="connsiteY5" fmla="*/ 35873 h 84791"/>
                  <a:gd name="connsiteX6" fmla="*/ 58735 w 65204"/>
                  <a:gd name="connsiteY6" fmla="*/ 63092 h 84791"/>
                  <a:gd name="connsiteX7" fmla="*/ 39685 w 65204"/>
                  <a:gd name="connsiteY7" fmla="*/ 84792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04" h="84791">
                    <a:moveTo>
                      <a:pt x="8443" y="77654"/>
                    </a:moveTo>
                    <a:cubicBezTo>
                      <a:pt x="1776" y="70801"/>
                      <a:pt x="-1463" y="60808"/>
                      <a:pt x="633" y="50720"/>
                    </a:cubicBezTo>
                    <a:lnTo>
                      <a:pt x="6443" y="23500"/>
                    </a:lnTo>
                    <a:cubicBezTo>
                      <a:pt x="9872" y="7511"/>
                      <a:pt x="25683" y="-2767"/>
                      <a:pt x="41685" y="659"/>
                    </a:cubicBezTo>
                    <a:lnTo>
                      <a:pt x="41685" y="659"/>
                    </a:lnTo>
                    <a:cubicBezTo>
                      <a:pt x="57687" y="4085"/>
                      <a:pt x="67974" y="19884"/>
                      <a:pt x="64545" y="35873"/>
                    </a:cubicBezTo>
                    <a:lnTo>
                      <a:pt x="58735" y="63092"/>
                    </a:lnTo>
                    <a:cubicBezTo>
                      <a:pt x="56544" y="73466"/>
                      <a:pt x="49020" y="81461"/>
                      <a:pt x="39685" y="84792"/>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102">
                <a:extLst>
                  <a:ext uri="{FF2B5EF4-FFF2-40B4-BE49-F238E27FC236}">
                    <a16:creationId xmlns:a16="http://schemas.microsoft.com/office/drawing/2014/main" id="{7EA6CD22-EF75-172B-9DBB-2B7DB9E2C8B8}"/>
                  </a:ext>
                </a:extLst>
              </p:cNvPr>
              <p:cNvSpPr/>
              <p:nvPr/>
            </p:nvSpPr>
            <p:spPr>
              <a:xfrm>
                <a:off x="1510701" y="5932681"/>
                <a:ext cx="6140" cy="26844"/>
              </a:xfrm>
              <a:custGeom>
                <a:avLst/>
                <a:gdLst>
                  <a:gd name="connsiteX0" fmla="*/ 4572 w 4571"/>
                  <a:gd name="connsiteY0" fmla="*/ 0 h 19986"/>
                  <a:gd name="connsiteX1" fmla="*/ 0 w 4571"/>
                  <a:gd name="connsiteY1" fmla="*/ 19986 h 19986"/>
                </a:gdLst>
                <a:ahLst/>
                <a:cxnLst>
                  <a:cxn ang="0">
                    <a:pos x="connsiteX0" y="connsiteY0"/>
                  </a:cxn>
                  <a:cxn ang="0">
                    <a:pos x="connsiteX1" y="connsiteY1"/>
                  </a:cxn>
                </a:cxnLst>
                <a:rect l="l" t="t" r="r" b="b"/>
                <a:pathLst>
                  <a:path w="4571" h="19986">
                    <a:moveTo>
                      <a:pt x="4572" y="0"/>
                    </a:moveTo>
                    <a:lnTo>
                      <a:pt x="0" y="19986"/>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9" name="Group 158">
              <a:extLst>
                <a:ext uri="{FF2B5EF4-FFF2-40B4-BE49-F238E27FC236}">
                  <a16:creationId xmlns:a16="http://schemas.microsoft.com/office/drawing/2014/main" id="{EA8038EC-3D63-BB82-243B-619514B67ACB}"/>
                </a:ext>
              </a:extLst>
            </p:cNvPr>
            <p:cNvGrpSpPr/>
            <p:nvPr/>
          </p:nvGrpSpPr>
          <p:grpSpPr>
            <a:xfrm>
              <a:off x="1259948" y="3031539"/>
              <a:ext cx="296680" cy="296439"/>
              <a:chOff x="1259948" y="3054567"/>
              <a:chExt cx="296680" cy="296439"/>
            </a:xfrm>
          </p:grpSpPr>
          <p:sp>
            <p:nvSpPr>
              <p:cNvPr id="104" name="Freeform 103">
                <a:extLst>
                  <a:ext uri="{FF2B5EF4-FFF2-40B4-BE49-F238E27FC236}">
                    <a16:creationId xmlns:a16="http://schemas.microsoft.com/office/drawing/2014/main" id="{951F77CC-862C-659A-C522-DB582BBD063D}"/>
                  </a:ext>
                </a:extLst>
              </p:cNvPr>
              <p:cNvSpPr/>
              <p:nvPr/>
            </p:nvSpPr>
            <p:spPr>
              <a:xfrm>
                <a:off x="1259948" y="3054567"/>
                <a:ext cx="296680" cy="296439"/>
              </a:xfrm>
              <a:custGeom>
                <a:avLst/>
                <a:gdLst>
                  <a:gd name="connsiteX0" fmla="*/ 186976 w 220884"/>
                  <a:gd name="connsiteY0" fmla="*/ 0 h 220705"/>
                  <a:gd name="connsiteX1" fmla="*/ 220885 w 220884"/>
                  <a:gd name="connsiteY1" fmla="*/ 33881 h 220705"/>
                  <a:gd name="connsiteX2" fmla="*/ 220885 w 220884"/>
                  <a:gd name="connsiteY2" fmla="*/ 186824 h 220705"/>
                  <a:gd name="connsiteX3" fmla="*/ 186976 w 220884"/>
                  <a:gd name="connsiteY3" fmla="*/ 220706 h 220705"/>
                  <a:gd name="connsiteX4" fmla="*/ 33909 w 220884"/>
                  <a:gd name="connsiteY4" fmla="*/ 220706 h 220705"/>
                  <a:gd name="connsiteX5" fmla="*/ 0 w 220884"/>
                  <a:gd name="connsiteY5" fmla="*/ 186824 h 220705"/>
                  <a:gd name="connsiteX6" fmla="*/ 0 w 220884"/>
                  <a:gd name="connsiteY6" fmla="*/ 33881 h 220705"/>
                  <a:gd name="connsiteX7" fmla="*/ 33909 w 220884"/>
                  <a:gd name="connsiteY7" fmla="*/ 0 h 22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884" h="220705">
                    <a:moveTo>
                      <a:pt x="186976" y="0"/>
                    </a:moveTo>
                    <a:cubicBezTo>
                      <a:pt x="205703" y="0"/>
                      <a:pt x="220885" y="15169"/>
                      <a:pt x="220885" y="33881"/>
                    </a:cubicBezTo>
                    <a:lnTo>
                      <a:pt x="220885" y="186824"/>
                    </a:lnTo>
                    <a:cubicBezTo>
                      <a:pt x="220885" y="205536"/>
                      <a:pt x="205703" y="220706"/>
                      <a:pt x="186976" y="220706"/>
                    </a:cubicBezTo>
                    <a:lnTo>
                      <a:pt x="33909" y="220706"/>
                    </a:lnTo>
                    <a:cubicBezTo>
                      <a:pt x="15182" y="220706"/>
                      <a:pt x="0" y="205536"/>
                      <a:pt x="0" y="186824"/>
                    </a:cubicBezTo>
                    <a:lnTo>
                      <a:pt x="0" y="33881"/>
                    </a:lnTo>
                    <a:cubicBezTo>
                      <a:pt x="0" y="15169"/>
                      <a:pt x="15182" y="0"/>
                      <a:pt x="33909"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104">
                <a:extLst>
                  <a:ext uri="{FF2B5EF4-FFF2-40B4-BE49-F238E27FC236}">
                    <a16:creationId xmlns:a16="http://schemas.microsoft.com/office/drawing/2014/main" id="{0F6914DF-4A25-EC0E-B1BA-E8F1F9EA6DCB}"/>
                  </a:ext>
                </a:extLst>
              </p:cNvPr>
              <p:cNvSpPr/>
              <p:nvPr/>
            </p:nvSpPr>
            <p:spPr>
              <a:xfrm>
                <a:off x="1336837" y="3110428"/>
                <a:ext cx="150579" cy="177813"/>
              </a:xfrm>
              <a:custGeom>
                <a:avLst/>
                <a:gdLst>
                  <a:gd name="connsiteX0" fmla="*/ 112109 w 112109"/>
                  <a:gd name="connsiteY0" fmla="*/ 132385 h 132385"/>
                  <a:gd name="connsiteX1" fmla="*/ 82391 w 112109"/>
                  <a:gd name="connsiteY1" fmla="*/ 132385 h 132385"/>
                  <a:gd name="connsiteX2" fmla="*/ 82391 w 112109"/>
                  <a:gd name="connsiteY2" fmla="*/ 79755 h 132385"/>
                  <a:gd name="connsiteX3" fmla="*/ 29528 w 112109"/>
                  <a:gd name="connsiteY3" fmla="*/ 79755 h 132385"/>
                  <a:gd name="connsiteX4" fmla="*/ 29528 w 112109"/>
                  <a:gd name="connsiteY4" fmla="*/ 132385 h 132385"/>
                  <a:gd name="connsiteX5" fmla="*/ 0 w 112109"/>
                  <a:gd name="connsiteY5" fmla="*/ 132385 h 132385"/>
                  <a:gd name="connsiteX6" fmla="*/ 0 w 112109"/>
                  <a:gd name="connsiteY6" fmla="*/ 0 h 132385"/>
                  <a:gd name="connsiteX7" fmla="*/ 29528 w 112109"/>
                  <a:gd name="connsiteY7" fmla="*/ 0 h 132385"/>
                  <a:gd name="connsiteX8" fmla="*/ 29528 w 112109"/>
                  <a:gd name="connsiteY8" fmla="*/ 51869 h 132385"/>
                  <a:gd name="connsiteX9" fmla="*/ 82391 w 112109"/>
                  <a:gd name="connsiteY9" fmla="*/ 51869 h 132385"/>
                  <a:gd name="connsiteX10" fmla="*/ 82391 w 112109"/>
                  <a:gd name="connsiteY10" fmla="*/ 0 h 132385"/>
                  <a:gd name="connsiteX11" fmla="*/ 112109 w 112109"/>
                  <a:gd name="connsiteY11" fmla="*/ 0 h 132385"/>
                  <a:gd name="connsiteX12" fmla="*/ 112109 w 112109"/>
                  <a:gd name="connsiteY12" fmla="*/ 132385 h 1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09" h="132385">
                    <a:moveTo>
                      <a:pt x="112109" y="132385"/>
                    </a:moveTo>
                    <a:lnTo>
                      <a:pt x="82391" y="132385"/>
                    </a:lnTo>
                    <a:lnTo>
                      <a:pt x="82391" y="79755"/>
                    </a:lnTo>
                    <a:lnTo>
                      <a:pt x="29528" y="79755"/>
                    </a:lnTo>
                    <a:lnTo>
                      <a:pt x="29528" y="132385"/>
                    </a:lnTo>
                    <a:lnTo>
                      <a:pt x="0" y="132385"/>
                    </a:lnTo>
                    <a:lnTo>
                      <a:pt x="0" y="0"/>
                    </a:lnTo>
                    <a:lnTo>
                      <a:pt x="29528" y="0"/>
                    </a:lnTo>
                    <a:lnTo>
                      <a:pt x="29528" y="51869"/>
                    </a:lnTo>
                    <a:lnTo>
                      <a:pt x="82391" y="51869"/>
                    </a:lnTo>
                    <a:lnTo>
                      <a:pt x="82391" y="0"/>
                    </a:lnTo>
                    <a:lnTo>
                      <a:pt x="112109" y="0"/>
                    </a:lnTo>
                    <a:lnTo>
                      <a:pt x="112109" y="132385"/>
                    </a:ln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08" name="TextBox 107">
              <a:extLst>
                <a:ext uri="{FF2B5EF4-FFF2-40B4-BE49-F238E27FC236}">
                  <a16:creationId xmlns:a16="http://schemas.microsoft.com/office/drawing/2014/main" id="{B9F864AE-6078-0B7D-C3A7-F92EB2EEF3E8}"/>
                </a:ext>
              </a:extLst>
            </p:cNvPr>
            <p:cNvSpPr txBox="1"/>
            <p:nvPr/>
          </p:nvSpPr>
          <p:spPr>
            <a:xfrm>
              <a:off x="1879161" y="2971431"/>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C95"/>
                  </a:solidFill>
                  <a:effectLst/>
                  <a:uLnTx/>
                  <a:uFillTx/>
                  <a:latin typeface="Arial" panose="020B0604020202020204"/>
                  <a:ea typeface="+mn-ea"/>
                  <a:cs typeface="+mn-cs"/>
                </a:rPr>
                <a:t>40</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Hospitals</a:t>
              </a:r>
              <a:endParaRPr kumimoji="0" lang="en-US" sz="22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09" name="TextBox 108">
              <a:extLst>
                <a:ext uri="{FF2B5EF4-FFF2-40B4-BE49-F238E27FC236}">
                  <a16:creationId xmlns:a16="http://schemas.microsoft.com/office/drawing/2014/main" id="{51C2046A-AACB-9400-0778-F1520E3CAEFE}"/>
                </a:ext>
              </a:extLst>
            </p:cNvPr>
            <p:cNvSpPr txBox="1"/>
            <p:nvPr/>
          </p:nvSpPr>
          <p:spPr>
            <a:xfrm>
              <a:off x="1879161" y="3854309"/>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008C95"/>
                  </a:solidFill>
                  <a:latin typeface="Arial" panose="020B0604020202020204"/>
                </a:rPr>
                <a:t>60</a:t>
              </a:r>
              <a:r>
                <a:rPr kumimoji="0" lang="en-US" sz="2200" b="1" i="0" u="none" strike="noStrike" kern="1200" cap="none" spc="0" normalizeH="0" baseline="0" noProof="0">
                  <a:ln>
                    <a:noFill/>
                  </a:ln>
                  <a:solidFill>
                    <a:srgbClr val="008C95"/>
                  </a:solidFill>
                  <a:effectLst/>
                  <a:uLnTx/>
                  <a:uFillTx/>
                  <a:latin typeface="Arial" panose="020B0604020202020204"/>
                  <a:ea typeface="+mn-ea"/>
                  <a:cs typeface="+mn-cs"/>
                </a:rPr>
                <a:t>0</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Sites of care</a:t>
              </a:r>
            </a:p>
          </p:txBody>
        </p:sp>
        <p:sp>
          <p:nvSpPr>
            <p:cNvPr id="110" name="TextBox 109">
              <a:extLst>
                <a:ext uri="{FF2B5EF4-FFF2-40B4-BE49-F238E27FC236}">
                  <a16:creationId xmlns:a16="http://schemas.microsoft.com/office/drawing/2014/main" id="{2767B03A-3274-B26F-9211-AA066043036D}"/>
                </a:ext>
              </a:extLst>
            </p:cNvPr>
            <p:cNvSpPr txBox="1"/>
            <p:nvPr/>
          </p:nvSpPr>
          <p:spPr>
            <a:xfrm>
              <a:off x="1879161" y="4737187"/>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C95"/>
                  </a:solidFill>
                  <a:effectLst/>
                  <a:uLnTx/>
                  <a:uFillTx/>
                  <a:latin typeface="Arial" panose="020B0604020202020204"/>
                  <a:ea typeface="+mn-ea"/>
                  <a:cs typeface="+mn-cs"/>
                </a:rPr>
                <a:t>11K</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Doctors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sp>
          <p:nvSpPr>
            <p:cNvPr id="111" name="TextBox 110">
              <a:extLst>
                <a:ext uri="{FF2B5EF4-FFF2-40B4-BE49-F238E27FC236}">
                  <a16:creationId xmlns:a16="http://schemas.microsoft.com/office/drawing/2014/main" id="{3EA667AC-94E0-32A3-EA0F-CBC802C538F9}"/>
                </a:ext>
              </a:extLst>
            </p:cNvPr>
            <p:cNvSpPr txBox="1"/>
            <p:nvPr/>
          </p:nvSpPr>
          <p:spPr>
            <a:xfrm>
              <a:off x="1879161" y="5620065"/>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C95"/>
                  </a:solidFill>
                  <a:effectLst/>
                  <a:uLnTx/>
                  <a:uFillTx/>
                  <a:latin typeface="Arial" panose="020B0604020202020204"/>
                  <a:ea typeface="+mn-ea"/>
                  <a:cs typeface="+mn-cs"/>
                </a:rPr>
                <a:t>20K</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Nurses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grpSp>
      <p:sp>
        <p:nvSpPr>
          <p:cNvPr id="112" name="TextBox 111">
            <a:extLst>
              <a:ext uri="{FF2B5EF4-FFF2-40B4-BE49-F238E27FC236}">
                <a16:creationId xmlns:a16="http://schemas.microsoft.com/office/drawing/2014/main" id="{96C83412-F2EA-F642-1FED-D583A68D652E}"/>
              </a:ext>
            </a:extLst>
          </p:cNvPr>
          <p:cNvSpPr txBox="1"/>
          <p:nvPr/>
        </p:nvSpPr>
        <p:spPr>
          <a:xfrm>
            <a:off x="6777654" y="3501807"/>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294"/>
                  </a:prstClr>
                </a:solidFill>
                <a:effectLst/>
                <a:uLnTx/>
                <a:uFillTx/>
                <a:latin typeface="Arial" panose="020B0604020202020204"/>
                <a:ea typeface="+mn-ea"/>
                <a:cs typeface="+mn-cs"/>
              </a:rPr>
              <a:t>AL</a:t>
            </a:r>
          </a:p>
        </p:txBody>
      </p:sp>
      <p:sp>
        <p:nvSpPr>
          <p:cNvPr id="113" name="TextBox 112">
            <a:extLst>
              <a:ext uri="{FF2B5EF4-FFF2-40B4-BE49-F238E27FC236}">
                <a16:creationId xmlns:a16="http://schemas.microsoft.com/office/drawing/2014/main" id="{9C5151E8-0817-99C4-4FEF-C0271982E7CE}"/>
              </a:ext>
            </a:extLst>
          </p:cNvPr>
          <p:cNvSpPr txBox="1"/>
          <p:nvPr/>
        </p:nvSpPr>
        <p:spPr>
          <a:xfrm>
            <a:off x="8299468" y="3364533"/>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294"/>
                  </a:prstClr>
                </a:solidFill>
                <a:effectLst/>
                <a:uLnTx/>
                <a:uFillTx/>
                <a:latin typeface="Arial" panose="020B0604020202020204"/>
                <a:ea typeface="+mn-ea"/>
                <a:cs typeface="+mn-cs"/>
              </a:rPr>
              <a:t>GA</a:t>
            </a:r>
          </a:p>
        </p:txBody>
      </p:sp>
      <p:sp>
        <p:nvSpPr>
          <p:cNvPr id="114" name="TextBox 113">
            <a:extLst>
              <a:ext uri="{FF2B5EF4-FFF2-40B4-BE49-F238E27FC236}">
                <a16:creationId xmlns:a16="http://schemas.microsoft.com/office/drawing/2014/main" id="{C463DC68-8669-A12E-3F70-87E64924E2A6}"/>
              </a:ext>
            </a:extLst>
          </p:cNvPr>
          <p:cNvSpPr txBox="1"/>
          <p:nvPr/>
        </p:nvSpPr>
        <p:spPr>
          <a:xfrm>
            <a:off x="9368061" y="2634201"/>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294"/>
                  </a:prstClr>
                </a:solidFill>
                <a:effectLst/>
                <a:uLnTx/>
                <a:uFillTx/>
                <a:latin typeface="Arial" panose="020B0604020202020204"/>
                <a:ea typeface="+mn-ea"/>
                <a:cs typeface="+mn-cs"/>
              </a:rPr>
              <a:t>SC</a:t>
            </a:r>
          </a:p>
        </p:txBody>
      </p:sp>
      <p:sp>
        <p:nvSpPr>
          <p:cNvPr id="115" name="TextBox 114">
            <a:extLst>
              <a:ext uri="{FF2B5EF4-FFF2-40B4-BE49-F238E27FC236}">
                <a16:creationId xmlns:a16="http://schemas.microsoft.com/office/drawing/2014/main" id="{FEB3DBBC-7C24-2E15-EB0E-01106795CA13}"/>
              </a:ext>
            </a:extLst>
          </p:cNvPr>
          <p:cNvSpPr txBox="1"/>
          <p:nvPr/>
        </p:nvSpPr>
        <p:spPr>
          <a:xfrm>
            <a:off x="10008348" y="1688039"/>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294"/>
                  </a:prstClr>
                </a:solidFill>
                <a:effectLst/>
                <a:uLnTx/>
                <a:uFillTx/>
                <a:latin typeface="Arial" panose="020B0604020202020204"/>
                <a:ea typeface="+mn-ea"/>
                <a:cs typeface="+mn-cs"/>
              </a:rPr>
              <a:t>NC</a:t>
            </a:r>
          </a:p>
        </p:txBody>
      </p:sp>
      <p:sp>
        <p:nvSpPr>
          <p:cNvPr id="116" name="Graphic 159">
            <a:extLst>
              <a:ext uri="{FF2B5EF4-FFF2-40B4-BE49-F238E27FC236}">
                <a16:creationId xmlns:a16="http://schemas.microsoft.com/office/drawing/2014/main" id="{B213EFA9-B00A-0C21-CE16-02F2FF889B05}"/>
              </a:ext>
            </a:extLst>
          </p:cNvPr>
          <p:cNvSpPr/>
          <p:nvPr/>
        </p:nvSpPr>
        <p:spPr>
          <a:xfrm>
            <a:off x="-43806" y="1182814"/>
            <a:ext cx="8688619" cy="45719"/>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818A"/>
              </a:gs>
              <a:gs pos="100000">
                <a:srgbClr val="00818A">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7" name="Graphic 116">
            <a:extLst>
              <a:ext uri="{FF2B5EF4-FFF2-40B4-BE49-F238E27FC236}">
                <a16:creationId xmlns:a16="http://schemas.microsoft.com/office/drawing/2014/main" id="{5AB866B4-E701-5A1B-D925-6CC9CE864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 y="-53173"/>
            <a:ext cx="12191979" cy="1066798"/>
          </a:xfrm>
          <a:prstGeom prst="rect">
            <a:avLst/>
          </a:prstGeom>
          <a:effectLst>
            <a:outerShdw blurRad="50800" dist="38100" dir="2700000" algn="tl" rotWithShape="0">
              <a:prstClr val="black">
                <a:alpha val="7913"/>
              </a:prstClr>
            </a:outerShdw>
          </a:effectLst>
        </p:spPr>
      </p:pic>
    </p:spTree>
    <p:extLst>
      <p:ext uri="{BB962C8B-B14F-4D97-AF65-F5344CB8AC3E}">
        <p14:creationId xmlns:p14="http://schemas.microsoft.com/office/powerpoint/2010/main" val="4167696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AD79-858C-65FD-911D-6C29960E3042}"/>
              </a:ext>
            </a:extLst>
          </p:cNvPr>
          <p:cNvSpPr>
            <a:spLocks noGrp="1"/>
          </p:cNvSpPr>
          <p:nvPr>
            <p:ph type="title"/>
          </p:nvPr>
        </p:nvSpPr>
        <p:spPr>
          <a:xfrm>
            <a:off x="494441" y="172781"/>
            <a:ext cx="10859359" cy="1548969"/>
          </a:xfrm>
        </p:spPr>
        <p:txBody>
          <a:bodyPr/>
          <a:lstStyle/>
          <a:p>
            <a:r>
              <a:rPr lang="en-US" sz="5200">
                <a:latin typeface="Arial"/>
                <a:cs typeface="Arial"/>
              </a:rPr>
              <a:t>When Reality and Utopia Diverge</a:t>
            </a:r>
            <a:endParaRPr lang="en-US" sz="5200"/>
          </a:p>
        </p:txBody>
      </p:sp>
      <p:sp>
        <p:nvSpPr>
          <p:cNvPr id="3" name="Content Placeholder 2">
            <a:extLst>
              <a:ext uri="{FF2B5EF4-FFF2-40B4-BE49-F238E27FC236}">
                <a16:creationId xmlns:a16="http://schemas.microsoft.com/office/drawing/2014/main" id="{2D7D2347-743E-A166-DCF5-0812DC5E5CBA}"/>
              </a:ext>
            </a:extLst>
          </p:cNvPr>
          <p:cNvSpPr>
            <a:spLocks noGrp="1"/>
          </p:cNvSpPr>
          <p:nvPr>
            <p:ph idx="1"/>
          </p:nvPr>
        </p:nvSpPr>
        <p:spPr/>
        <p:txBody>
          <a:bodyPr vert="horz" lIns="91440" tIns="45720" rIns="91440" bIns="45720" rtlCol="0" anchor="t">
            <a:normAutofit/>
          </a:bodyPr>
          <a:lstStyle/>
          <a:p>
            <a:r>
              <a:rPr lang="en-US">
                <a:latin typeface="Arial"/>
                <a:cs typeface="Arial"/>
              </a:rPr>
              <a:t>In the end it all comes back to people. Having the people ready to guide the patients back to utopia requires:</a:t>
            </a:r>
          </a:p>
          <a:p>
            <a:endParaRPr lang="en-US">
              <a:latin typeface="Arial"/>
              <a:cs typeface="Arial"/>
            </a:endParaRPr>
          </a:p>
          <a:p>
            <a:pPr marL="457200" indent="-457200">
              <a:buFont typeface="Arial"/>
              <a:buChar char="•"/>
            </a:pPr>
            <a:r>
              <a:rPr lang="en-US">
                <a:latin typeface="Arial"/>
                <a:cs typeface="Arial"/>
              </a:rPr>
              <a:t>Strong hiring practices</a:t>
            </a:r>
            <a:endParaRPr lang="en-US"/>
          </a:p>
          <a:p>
            <a:pPr marL="457200" indent="-457200">
              <a:buFont typeface="Arial"/>
              <a:buChar char="•"/>
            </a:pPr>
            <a:r>
              <a:rPr lang="en-US">
                <a:latin typeface="Arial"/>
                <a:cs typeface="Arial"/>
              </a:rPr>
              <a:t>Exceptional training</a:t>
            </a:r>
            <a:endParaRPr lang="en-US"/>
          </a:p>
          <a:p>
            <a:pPr marL="457200" indent="-457200">
              <a:buFont typeface="Arial"/>
              <a:buChar char="•"/>
            </a:pPr>
            <a:endParaRPr lang="en-US"/>
          </a:p>
          <a:p>
            <a:endParaRPr lang="en-US"/>
          </a:p>
        </p:txBody>
      </p:sp>
    </p:spTree>
    <p:extLst>
      <p:ext uri="{BB962C8B-B14F-4D97-AF65-F5344CB8AC3E}">
        <p14:creationId xmlns:p14="http://schemas.microsoft.com/office/powerpoint/2010/main" val="306074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240F-EB93-988D-3138-BF8AFBAA765F}"/>
              </a:ext>
            </a:extLst>
          </p:cNvPr>
          <p:cNvSpPr>
            <a:spLocks noGrp="1"/>
          </p:cNvSpPr>
          <p:nvPr>
            <p:ph type="title"/>
          </p:nvPr>
        </p:nvSpPr>
        <p:spPr>
          <a:xfrm>
            <a:off x="838200" y="574429"/>
            <a:ext cx="10515600" cy="757130"/>
          </a:xfrm>
        </p:spPr>
        <p:txBody>
          <a:bodyPr/>
          <a:lstStyle/>
          <a:p>
            <a:r>
              <a:rPr lang="en-US" sz="4800"/>
              <a:t>We Are In The People Business</a:t>
            </a:r>
          </a:p>
        </p:txBody>
      </p:sp>
      <p:sp>
        <p:nvSpPr>
          <p:cNvPr id="3" name="Content Placeholder 2">
            <a:extLst>
              <a:ext uri="{FF2B5EF4-FFF2-40B4-BE49-F238E27FC236}">
                <a16:creationId xmlns:a16="http://schemas.microsoft.com/office/drawing/2014/main" id="{257F7D9D-F8E1-505C-A888-BD8D0347AA64}"/>
              </a:ext>
            </a:extLst>
          </p:cNvPr>
          <p:cNvSpPr>
            <a:spLocks noGrp="1"/>
          </p:cNvSpPr>
          <p:nvPr>
            <p:ph idx="1"/>
          </p:nvPr>
        </p:nvSpPr>
        <p:spPr/>
        <p:txBody>
          <a:bodyPr/>
          <a:lstStyle/>
          <a:p>
            <a:r>
              <a:rPr lang="en-US"/>
              <a:t>Technology will only take us so far! </a:t>
            </a:r>
          </a:p>
        </p:txBody>
      </p:sp>
      <p:pic>
        <p:nvPicPr>
          <p:cNvPr id="2050" name="Picture 2" descr="Apply - Chick-fil-A Atlantic Ave">
            <a:extLst>
              <a:ext uri="{FF2B5EF4-FFF2-40B4-BE49-F238E27FC236}">
                <a16:creationId xmlns:a16="http://schemas.microsoft.com/office/drawing/2014/main" id="{9CA019FB-3C07-6760-DAFB-79240D228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1833"/>
            <a:ext cx="4970551" cy="35929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rise of the machine: Stores and restaurants turn to self-service ...">
            <a:extLst>
              <a:ext uri="{FF2B5EF4-FFF2-40B4-BE49-F238E27FC236}">
                <a16:creationId xmlns:a16="http://schemas.microsoft.com/office/drawing/2014/main" id="{0CDAFB82-3D1E-1AB6-C1BC-0354C4320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147" y="2454468"/>
            <a:ext cx="3914653" cy="372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25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EBCB-BA3C-F438-865A-F69A434D34F1}"/>
              </a:ext>
            </a:extLst>
          </p:cNvPr>
          <p:cNvSpPr>
            <a:spLocks noGrp="1"/>
          </p:cNvSpPr>
          <p:nvPr>
            <p:ph type="title"/>
          </p:nvPr>
        </p:nvSpPr>
        <p:spPr>
          <a:xfrm>
            <a:off x="838200" y="539804"/>
            <a:ext cx="10515600" cy="826380"/>
          </a:xfrm>
        </p:spPr>
        <p:txBody>
          <a:bodyPr/>
          <a:lstStyle/>
          <a:p>
            <a:r>
              <a:rPr lang="en-US" sz="5300"/>
              <a:t>Hire The BEST People</a:t>
            </a:r>
            <a:endParaRPr lang="en-US"/>
          </a:p>
        </p:txBody>
      </p:sp>
      <p:sp>
        <p:nvSpPr>
          <p:cNvPr id="3" name="Content Placeholder 2">
            <a:extLst>
              <a:ext uri="{FF2B5EF4-FFF2-40B4-BE49-F238E27FC236}">
                <a16:creationId xmlns:a16="http://schemas.microsoft.com/office/drawing/2014/main" id="{5883217C-2563-74C1-BAEA-9662E4354523}"/>
              </a:ext>
            </a:extLst>
          </p:cNvPr>
          <p:cNvSpPr>
            <a:spLocks noGrp="1"/>
          </p:cNvSpPr>
          <p:nvPr>
            <p:ph idx="1"/>
          </p:nvPr>
        </p:nvSpPr>
        <p:spPr>
          <a:xfrm>
            <a:off x="671051" y="1209367"/>
            <a:ext cx="10515600" cy="3610745"/>
          </a:xfrm>
        </p:spPr>
        <p:txBody>
          <a:bodyPr vert="horz" lIns="91440" tIns="45720" rIns="91440" bIns="45720" rtlCol="0" anchor="t">
            <a:normAutofit/>
          </a:bodyPr>
          <a:lstStyle/>
          <a:p>
            <a:pPr algn="ctr"/>
            <a:endParaRPr lang="en-US" sz="4800">
              <a:latin typeface="Arial"/>
              <a:cs typeface="Arial"/>
            </a:endParaRPr>
          </a:p>
          <a:p>
            <a:pPr algn="ctr"/>
            <a:endParaRPr lang="en-US" sz="4800">
              <a:latin typeface="Arial"/>
              <a:cs typeface="Arial"/>
            </a:endParaRPr>
          </a:p>
          <a:p>
            <a:pPr algn="ctr"/>
            <a:r>
              <a:rPr lang="en-US" sz="4800">
                <a:latin typeface="Arial"/>
                <a:cs typeface="Arial"/>
              </a:rPr>
              <a:t>Attitude, compassion, and empathy trump everything else!</a:t>
            </a:r>
            <a:endParaRPr lang="en-US" sz="4800"/>
          </a:p>
        </p:txBody>
      </p:sp>
    </p:spTree>
    <p:extLst>
      <p:ext uri="{BB962C8B-B14F-4D97-AF65-F5344CB8AC3E}">
        <p14:creationId xmlns:p14="http://schemas.microsoft.com/office/powerpoint/2010/main" val="3412242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6989C-1473-D181-C284-6672D0FD0446}"/>
              </a:ext>
            </a:extLst>
          </p:cNvPr>
          <p:cNvSpPr>
            <a:spLocks noGrp="1"/>
          </p:cNvSpPr>
          <p:nvPr>
            <p:ph idx="1"/>
          </p:nvPr>
        </p:nvSpPr>
        <p:spPr>
          <a:xfrm>
            <a:off x="838797" y="1751885"/>
            <a:ext cx="10412627" cy="4351339"/>
          </a:xfrm>
        </p:spPr>
        <p:txBody>
          <a:bodyPr vert="horz" lIns="121920" tIns="60960" rIns="121920" bIns="60960" rtlCol="0" anchor="t">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a:latin typeface="Arial"/>
                <a:ea typeface="+mn-lt"/>
                <a:cs typeface="Arial"/>
              </a:rPr>
              <a:t>Patient access new hires spend nearly two full weeks in training and patient access owns their own system training.</a:t>
            </a:r>
            <a:r>
              <a:rPr lang="en-US" sz="2800" b="1">
                <a:latin typeface="Arial"/>
                <a:ea typeface="+mn-lt"/>
                <a:cs typeface="Arial"/>
              </a:rPr>
              <a:t> </a:t>
            </a:r>
          </a:p>
          <a:p>
            <a:r>
              <a:rPr lang="en-US" sz="1850" b="1">
                <a:latin typeface="Arial"/>
                <a:ea typeface="+mn-lt"/>
                <a:cs typeface="Arial"/>
              </a:rPr>
              <a:t> </a:t>
            </a:r>
            <a:r>
              <a:rPr lang="en-US" sz="2400" b="1">
                <a:latin typeface="Arial"/>
                <a:ea typeface="+mn-lt"/>
                <a:cs typeface="Arial"/>
              </a:rPr>
              <a:t> Classes</a:t>
            </a:r>
            <a:endParaRPr lang="en-US" sz="2400">
              <a:latin typeface="Arial"/>
              <a:ea typeface="Calibri"/>
              <a:cs typeface="Arial"/>
            </a:endParaRPr>
          </a:p>
          <a:p>
            <a:pPr marL="685165" lvl="1" indent="-227965">
              <a:buFont typeface="Arial"/>
              <a:buChar char="•"/>
            </a:pPr>
            <a:r>
              <a:rPr lang="en-US" sz="2400">
                <a:latin typeface="Arial"/>
                <a:ea typeface="Calibri"/>
                <a:cs typeface="Arial"/>
              </a:rPr>
              <a:t>Welcome and intro to patient access</a:t>
            </a:r>
            <a:endParaRPr lang="en-US" sz="2400">
              <a:latin typeface="Arial"/>
              <a:ea typeface="Calibri"/>
              <a:cs typeface="Calibri" panose="020F0502020204030204"/>
            </a:endParaRPr>
          </a:p>
          <a:p>
            <a:pPr marL="685165" lvl="1" indent="-227965">
              <a:buFont typeface="Arial"/>
              <a:buChar char="•"/>
            </a:pPr>
            <a:r>
              <a:rPr lang="en-US" sz="2400">
                <a:latin typeface="Arial"/>
                <a:ea typeface="Calibri"/>
                <a:cs typeface="Arial"/>
              </a:rPr>
              <a:t>Feedback styles and MBTI</a:t>
            </a:r>
            <a:endParaRPr lang="en-US" sz="2400">
              <a:latin typeface="Arial"/>
              <a:ea typeface="Calibri"/>
              <a:cs typeface="Calibri" panose="020F0502020204030204"/>
            </a:endParaRPr>
          </a:p>
          <a:p>
            <a:pPr marL="685165" lvl="1" indent="-227965">
              <a:buFont typeface="Arial"/>
              <a:buChar char="•"/>
            </a:pPr>
            <a:r>
              <a:rPr lang="en-US" sz="2400">
                <a:latin typeface="Arial"/>
                <a:ea typeface="Calibri"/>
                <a:cs typeface="Arial"/>
              </a:rPr>
              <a:t>HIPAA, MPI, EMTALA, POS Collections &amp; Cash Management</a:t>
            </a:r>
            <a:endParaRPr lang="en-US" sz="2400">
              <a:latin typeface="Arial"/>
              <a:ea typeface="Calibri"/>
              <a:cs typeface="Calibri" panose="020F0502020204030204"/>
            </a:endParaRPr>
          </a:p>
          <a:p>
            <a:pPr marL="685165" lvl="1" indent="-227965">
              <a:buFont typeface="Arial"/>
              <a:buChar char="•"/>
            </a:pPr>
            <a:r>
              <a:rPr lang="en-US" sz="2400">
                <a:latin typeface="Arial"/>
                <a:ea typeface="Calibri"/>
                <a:cs typeface="Arial"/>
              </a:rPr>
              <a:t>First and lasting impression with scenarios</a:t>
            </a:r>
            <a:endParaRPr lang="en-US" sz="2400">
              <a:latin typeface="Arial"/>
              <a:ea typeface="Calibri"/>
              <a:cs typeface="Calibri" panose="020F0502020204030204"/>
            </a:endParaRPr>
          </a:p>
          <a:p>
            <a:pPr marL="685165" lvl="1" indent="-227965">
              <a:buFont typeface="Arial"/>
              <a:buChar char="•"/>
            </a:pPr>
            <a:r>
              <a:rPr lang="en-US" sz="2400">
                <a:latin typeface="Arial"/>
                <a:ea typeface="Calibri"/>
                <a:cs typeface="Arial"/>
              </a:rPr>
              <a:t>Medicare!</a:t>
            </a:r>
            <a:endParaRPr lang="en-US" sz="2400">
              <a:latin typeface="Arial"/>
              <a:ea typeface="Calibri"/>
              <a:cs typeface="Calibri" panose="020F0502020204030204"/>
            </a:endParaRPr>
          </a:p>
          <a:p>
            <a:pPr marL="685165" lvl="1" indent="-227965">
              <a:buFont typeface="Arial"/>
              <a:buChar char="•"/>
            </a:pPr>
            <a:r>
              <a:rPr lang="en-US" sz="2400">
                <a:latin typeface="Arial"/>
                <a:ea typeface="Calibri"/>
                <a:cs typeface="Arial"/>
              </a:rPr>
              <a:t>RTE Boot Camp</a:t>
            </a:r>
            <a:endParaRPr lang="en-US" sz="2400">
              <a:latin typeface="Arial"/>
              <a:ea typeface="Calibri"/>
              <a:cs typeface="Calibri"/>
            </a:endParaRPr>
          </a:p>
          <a:p>
            <a:pPr marL="114300"/>
            <a:r>
              <a:rPr lang="en-US" sz="2400" b="1">
                <a:latin typeface="Arial"/>
                <a:ea typeface="Calibri"/>
                <a:cs typeface="Arial"/>
              </a:rPr>
              <a:t>You can't learn in all through a module:</a:t>
            </a:r>
            <a:r>
              <a:rPr lang="en-US" sz="2400">
                <a:latin typeface="Arial"/>
                <a:ea typeface="Calibri"/>
                <a:cs typeface="Arial"/>
              </a:rPr>
              <a:t> </a:t>
            </a:r>
            <a:endParaRPr lang="en-US" sz="2400">
              <a:latin typeface="Arial"/>
              <a:ea typeface="Calibri"/>
              <a:cs typeface="Calibri"/>
            </a:endParaRPr>
          </a:p>
          <a:p>
            <a:pPr marL="837565" lvl="1" indent="-380365">
              <a:buFont typeface="Arial"/>
              <a:buChar char="•"/>
            </a:pPr>
            <a:r>
              <a:rPr lang="en-US" sz="2400">
                <a:latin typeface="Arial"/>
                <a:ea typeface="Calibri"/>
                <a:cs typeface="Arial"/>
              </a:rPr>
              <a:t>Two days of simulation labs</a:t>
            </a:r>
          </a:p>
          <a:p>
            <a:pPr marL="837565" lvl="1" indent="-380365">
              <a:buFont typeface="Arial"/>
              <a:buChar char="•"/>
            </a:pPr>
            <a:r>
              <a:rPr lang="en-US" sz="2400">
                <a:latin typeface="Arial"/>
                <a:ea typeface="Calibri"/>
                <a:cs typeface="Arial"/>
              </a:rPr>
              <a:t>Escape Rooms!</a:t>
            </a:r>
          </a:p>
          <a:p>
            <a:r>
              <a:rPr lang="en-US" sz="2400" b="1">
                <a:latin typeface="Arial"/>
                <a:cs typeface="Arial"/>
              </a:rPr>
              <a:t> Other features:</a:t>
            </a:r>
            <a:endParaRPr lang="en-US" sz="2400">
              <a:latin typeface="Arial"/>
              <a:cs typeface="Arial"/>
            </a:endParaRPr>
          </a:p>
          <a:p>
            <a:pPr marL="685800" lvl="1" indent="-342900">
              <a:buFont typeface="Arial"/>
              <a:buChar char="•"/>
            </a:pPr>
            <a:r>
              <a:rPr lang="en-US" sz="2400">
                <a:latin typeface="Arial"/>
                <a:ea typeface="Calibri"/>
                <a:cs typeface="Arial"/>
              </a:rPr>
              <a:t>Weekend training</a:t>
            </a:r>
          </a:p>
          <a:p>
            <a:pPr marL="685800" lvl="1" indent="-342900">
              <a:buFont typeface="Arial"/>
              <a:buChar char="•"/>
            </a:pPr>
            <a:r>
              <a:rPr lang="en-US" sz="2400">
                <a:latin typeface="Arial"/>
                <a:ea typeface="Calibri"/>
                <a:cs typeface="Arial"/>
              </a:rPr>
              <a:t>Preceptor training</a:t>
            </a:r>
          </a:p>
          <a:p>
            <a:pPr marL="685800" lvl="1" indent="-342900">
              <a:buFont typeface="Arial"/>
              <a:buChar char="•"/>
            </a:pPr>
            <a:endParaRPr lang="en-US" sz="1900" b="1">
              <a:latin typeface="Arial"/>
              <a:ea typeface="Calibri"/>
              <a:cs typeface="Arial"/>
            </a:endParaRPr>
          </a:p>
          <a:p>
            <a:endParaRPr lang="en-US" sz="1850" b="1">
              <a:latin typeface="Arial"/>
              <a:ea typeface="Calibri"/>
              <a:cs typeface="Arial"/>
            </a:endParaRPr>
          </a:p>
          <a:p>
            <a:endParaRPr lang="en-US" sz="1850" b="1">
              <a:latin typeface="Arial"/>
              <a:cs typeface="Arial"/>
            </a:endParaRPr>
          </a:p>
          <a:p>
            <a:endParaRPr lang="en-US" sz="1867" b="1">
              <a:latin typeface="Calibri" panose="020F0502020204030204"/>
              <a:cs typeface="Calibri"/>
            </a:endParaRPr>
          </a:p>
          <a:p>
            <a:endParaRPr lang="en-US" sz="1867" b="1">
              <a:latin typeface="Calibri" panose="020F0502020204030204"/>
              <a:cs typeface="Calibri"/>
            </a:endParaRPr>
          </a:p>
          <a:p>
            <a:endParaRPr lang="en-US" sz="1867" b="1">
              <a:latin typeface="Calibri" panose="020F0502020204030204"/>
              <a:cs typeface="Calibri"/>
            </a:endParaRPr>
          </a:p>
          <a:p>
            <a:pPr marL="151130"/>
            <a:endParaRPr lang="en-US" sz="2400" b="1">
              <a:latin typeface="Arial"/>
              <a:cs typeface="Arial"/>
            </a:endParaRPr>
          </a:p>
        </p:txBody>
      </p:sp>
      <p:sp>
        <p:nvSpPr>
          <p:cNvPr id="3" name="Title 2">
            <a:extLst>
              <a:ext uri="{FF2B5EF4-FFF2-40B4-BE49-F238E27FC236}">
                <a16:creationId xmlns:a16="http://schemas.microsoft.com/office/drawing/2014/main" id="{DA7B21D6-EDCD-628A-90C1-42EC7F904C1F}"/>
              </a:ext>
            </a:extLst>
          </p:cNvPr>
          <p:cNvSpPr>
            <a:spLocks noGrp="1"/>
          </p:cNvSpPr>
          <p:nvPr>
            <p:ph type="title"/>
          </p:nvPr>
        </p:nvSpPr>
        <p:spPr>
          <a:xfrm>
            <a:off x="735824" y="807103"/>
            <a:ext cx="10515600" cy="7571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800">
                <a:solidFill>
                  <a:srgbClr val="000000"/>
                </a:solidFill>
                <a:latin typeface="Arial"/>
                <a:cs typeface="Arial"/>
              </a:rPr>
              <a:t>Patient Access Training</a:t>
            </a:r>
            <a:endParaRPr lang="en-US" sz="4800"/>
          </a:p>
        </p:txBody>
      </p:sp>
      <p:sp>
        <p:nvSpPr>
          <p:cNvPr id="4" name="Slide Number Placeholder 3">
            <a:extLst>
              <a:ext uri="{FF2B5EF4-FFF2-40B4-BE49-F238E27FC236}">
                <a16:creationId xmlns:a16="http://schemas.microsoft.com/office/drawing/2014/main" id="{D4A28499-DB6B-5D0A-B395-D43EF7240A69}"/>
              </a:ext>
            </a:extLst>
          </p:cNvPr>
          <p:cNvSpPr>
            <a:spLocks noGrp="1"/>
          </p:cNvSpPr>
          <p:nvPr>
            <p:ph type="sldNum" sz="quarter" idx="12"/>
          </p:nvPr>
        </p:nvSpPr>
        <p:spPr>
          <a:xfrm>
            <a:off x="4724400" y="8741231"/>
            <a:ext cx="2743200" cy="307824"/>
          </a:xfrm>
          <a:prstGeom prst="rect">
            <a:avLst/>
          </a:prstGeom>
        </p:spPr>
        <p:txBody>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fld id="{48F63A3B-78C7-47BE-AE5E-E10140E04643}" type="slidenum">
              <a:rPr lang="en-US">
                <a:solidFill>
                  <a:prstClr val="black"/>
                </a:solidFill>
                <a:latin typeface="Calibri" panose="020F0502020204030204"/>
              </a: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719902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06989C-1473-D181-C284-6672D0FD0446}"/>
              </a:ext>
            </a:extLst>
          </p:cNvPr>
          <p:cNvSpPr>
            <a:spLocks noGrp="1"/>
          </p:cNvSpPr>
          <p:nvPr>
            <p:ph idx="1"/>
          </p:nvPr>
        </p:nvSpPr>
        <p:spPr>
          <a:xfrm>
            <a:off x="838797" y="1751885"/>
            <a:ext cx="10412627" cy="4351339"/>
          </a:xfrm>
        </p:spPr>
        <p:txBody>
          <a:bodyPr vert="horz" lIns="121920" tIns="60960" rIns="121920" bIns="60960" rtlCol="0" anchor="t">
            <a:normAutofit fontScale="9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a:latin typeface="Arial"/>
                <a:ea typeface="+mn-lt"/>
                <a:cs typeface="Arial"/>
              </a:rPr>
              <a:t>Customer Service new hires spend nearly four full weeks in training and patient accounting owns their own system training. </a:t>
            </a:r>
          </a:p>
          <a:p>
            <a:r>
              <a:rPr lang="en-US" sz="2400" b="1">
                <a:latin typeface="Arial"/>
                <a:ea typeface="+mn-lt"/>
                <a:cs typeface="Arial"/>
              </a:rPr>
              <a:t>  Classes:</a:t>
            </a:r>
            <a:endParaRPr lang="en-US" sz="2400">
              <a:latin typeface="Arial"/>
              <a:ea typeface="Calibri"/>
              <a:cs typeface="Arial"/>
            </a:endParaRPr>
          </a:p>
          <a:p>
            <a:pPr marL="685165" lvl="1" indent="-227965">
              <a:buFont typeface="Arial"/>
              <a:buChar char="•"/>
            </a:pPr>
            <a:r>
              <a:rPr lang="en-US" sz="2400">
                <a:latin typeface="Arial"/>
                <a:ea typeface="Calibri"/>
                <a:cs typeface="Arial"/>
              </a:rPr>
              <a:t>Welcome and intro to patient accounting </a:t>
            </a:r>
          </a:p>
          <a:p>
            <a:pPr marL="685165" lvl="1" indent="-227965">
              <a:buFont typeface="Arial"/>
              <a:buChar char="•"/>
            </a:pPr>
            <a:r>
              <a:rPr lang="en-US" sz="2400">
                <a:latin typeface="Arial"/>
                <a:ea typeface="Calibri"/>
                <a:cs typeface="Arial"/>
              </a:rPr>
              <a:t>Insurance </a:t>
            </a:r>
          </a:p>
          <a:p>
            <a:pPr marL="685165" lvl="1" indent="-227965">
              <a:buFont typeface="Arial"/>
              <a:buChar char="•"/>
            </a:pPr>
            <a:r>
              <a:rPr lang="en-US" sz="2400">
                <a:latin typeface="Arial"/>
                <a:ea typeface="Calibri"/>
                <a:cs typeface="Arial"/>
              </a:rPr>
              <a:t>Coding </a:t>
            </a:r>
          </a:p>
          <a:p>
            <a:pPr marL="685165" lvl="1" indent="-227965">
              <a:buFont typeface="Arial"/>
              <a:buChar char="•"/>
            </a:pPr>
            <a:r>
              <a:rPr lang="en-US" sz="2400">
                <a:latin typeface="Arial"/>
                <a:ea typeface="Calibri"/>
                <a:cs typeface="Arial"/>
              </a:rPr>
              <a:t>Denials </a:t>
            </a:r>
          </a:p>
          <a:p>
            <a:pPr marL="685165" lvl="1" indent="-227965">
              <a:buFont typeface="Arial"/>
              <a:buChar char="•"/>
            </a:pPr>
            <a:r>
              <a:rPr lang="en-US" sz="2400">
                <a:latin typeface="Arial"/>
                <a:ea typeface="Calibri"/>
                <a:cs typeface="Arial"/>
              </a:rPr>
              <a:t>Call escalation </a:t>
            </a:r>
          </a:p>
          <a:p>
            <a:pPr marL="114300"/>
            <a:r>
              <a:rPr lang="en-US" sz="2400" b="1">
                <a:latin typeface="Arial"/>
                <a:ea typeface="Calibri"/>
                <a:cs typeface="Arial"/>
              </a:rPr>
              <a:t>You can't learn it all through electronic trainings:  </a:t>
            </a:r>
            <a:r>
              <a:rPr lang="en-US" sz="2400">
                <a:latin typeface="Arial"/>
                <a:ea typeface="Calibri"/>
                <a:cs typeface="Arial"/>
              </a:rPr>
              <a:t> </a:t>
            </a:r>
            <a:endParaRPr lang="en-US" sz="2400">
              <a:latin typeface="Arial"/>
              <a:ea typeface="Calibri"/>
              <a:cs typeface="Calibri"/>
            </a:endParaRPr>
          </a:p>
          <a:p>
            <a:pPr marL="837565" lvl="1" indent="-380365">
              <a:buFont typeface="Arial"/>
              <a:buChar char="•"/>
            </a:pPr>
            <a:r>
              <a:rPr lang="en-US" sz="2400">
                <a:latin typeface="Arial"/>
                <a:ea typeface="Calibri"/>
                <a:cs typeface="Arial"/>
              </a:rPr>
              <a:t>Two weeks of phone training </a:t>
            </a:r>
          </a:p>
          <a:p>
            <a:pPr marL="837565" lvl="1" indent="-380365">
              <a:buFont typeface="Arial"/>
              <a:buChar char="•"/>
            </a:pPr>
            <a:r>
              <a:rPr lang="en-US" sz="2400">
                <a:latin typeface="Arial"/>
                <a:ea typeface="Calibri"/>
                <a:cs typeface="Arial"/>
              </a:rPr>
              <a:t>Role playing </a:t>
            </a:r>
          </a:p>
          <a:p>
            <a:pPr marL="114300"/>
            <a:r>
              <a:rPr lang="en-US" sz="2400" b="1">
                <a:latin typeface="Arial"/>
                <a:cs typeface="Arial"/>
              </a:rPr>
              <a:t>Training continues: </a:t>
            </a:r>
            <a:r>
              <a:rPr lang="en-US" sz="2400">
                <a:latin typeface="Arial"/>
                <a:cs typeface="Arial"/>
              </a:rPr>
              <a:t> </a:t>
            </a:r>
          </a:p>
          <a:p>
            <a:pPr marL="837565" lvl="1" indent="-380365">
              <a:buFont typeface="Arial,Sans-Serif"/>
              <a:buChar char="•"/>
            </a:pPr>
            <a:r>
              <a:rPr lang="en-US" sz="2400">
                <a:latin typeface="Arial"/>
                <a:cs typeface="Arial"/>
              </a:rPr>
              <a:t>Six weeks of side-by-side training </a:t>
            </a:r>
          </a:p>
          <a:p>
            <a:pPr marL="837565" lvl="1" indent="-380365">
              <a:buFont typeface="Arial,Sans-Serif"/>
              <a:buChar char="•"/>
            </a:pPr>
            <a:endParaRPr lang="en-US" sz="1300">
              <a:latin typeface="Arial"/>
              <a:cs typeface="Arial"/>
            </a:endParaRPr>
          </a:p>
          <a:p>
            <a:pPr marL="685800" lvl="1" indent="-342900">
              <a:buFont typeface="Arial"/>
              <a:buChar char="•"/>
            </a:pPr>
            <a:endParaRPr lang="en-US" sz="1300">
              <a:highlight>
                <a:srgbClr val="FFFF00"/>
              </a:highlight>
              <a:latin typeface="Arial"/>
              <a:ea typeface="Calibri"/>
              <a:cs typeface="Arial"/>
            </a:endParaRPr>
          </a:p>
          <a:p>
            <a:pPr marL="685800" lvl="1" indent="-342900">
              <a:buFont typeface="Arial"/>
              <a:buChar char="•"/>
            </a:pPr>
            <a:endParaRPr lang="en-US" sz="1900" b="1">
              <a:latin typeface="Arial"/>
              <a:ea typeface="Calibri"/>
              <a:cs typeface="Arial"/>
            </a:endParaRPr>
          </a:p>
          <a:p>
            <a:endParaRPr lang="en-US" sz="1850" b="1">
              <a:latin typeface="Arial"/>
              <a:ea typeface="Calibri"/>
              <a:cs typeface="Arial"/>
            </a:endParaRPr>
          </a:p>
          <a:p>
            <a:endParaRPr lang="en-US" sz="1850" b="1">
              <a:latin typeface="Arial"/>
              <a:cs typeface="Arial"/>
            </a:endParaRPr>
          </a:p>
          <a:p>
            <a:endParaRPr lang="en-US" sz="1867" b="1">
              <a:latin typeface="Calibri" panose="020F0502020204030204"/>
              <a:cs typeface="Calibri"/>
            </a:endParaRPr>
          </a:p>
          <a:p>
            <a:endParaRPr lang="en-US" sz="1867" b="1">
              <a:latin typeface="Calibri" panose="020F0502020204030204"/>
              <a:cs typeface="Calibri"/>
            </a:endParaRPr>
          </a:p>
          <a:p>
            <a:endParaRPr lang="en-US" sz="1867" b="1">
              <a:latin typeface="Calibri" panose="020F0502020204030204"/>
              <a:cs typeface="Calibri"/>
            </a:endParaRPr>
          </a:p>
          <a:p>
            <a:pPr marL="151130"/>
            <a:endParaRPr lang="en-US" sz="2400" b="1">
              <a:latin typeface="Arial"/>
              <a:cs typeface="Arial"/>
            </a:endParaRPr>
          </a:p>
        </p:txBody>
      </p:sp>
      <p:sp>
        <p:nvSpPr>
          <p:cNvPr id="3" name="Title 2">
            <a:extLst>
              <a:ext uri="{FF2B5EF4-FFF2-40B4-BE49-F238E27FC236}">
                <a16:creationId xmlns:a16="http://schemas.microsoft.com/office/drawing/2014/main" id="{DA7B21D6-EDCD-628A-90C1-42EC7F904C1F}"/>
              </a:ext>
            </a:extLst>
          </p:cNvPr>
          <p:cNvSpPr>
            <a:spLocks noGrp="1"/>
          </p:cNvSpPr>
          <p:nvPr>
            <p:ph type="title"/>
          </p:nvPr>
        </p:nvSpPr>
        <p:spPr>
          <a:xfrm>
            <a:off x="735824" y="807103"/>
            <a:ext cx="10515600" cy="7571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800">
                <a:solidFill>
                  <a:srgbClr val="000000"/>
                </a:solidFill>
                <a:latin typeface="Arial"/>
                <a:cs typeface="Arial"/>
              </a:rPr>
              <a:t>Customer Service Training</a:t>
            </a:r>
            <a:endParaRPr lang="en-US" sz="4800"/>
          </a:p>
        </p:txBody>
      </p:sp>
      <p:sp>
        <p:nvSpPr>
          <p:cNvPr id="4" name="Slide Number Placeholder 3">
            <a:extLst>
              <a:ext uri="{FF2B5EF4-FFF2-40B4-BE49-F238E27FC236}">
                <a16:creationId xmlns:a16="http://schemas.microsoft.com/office/drawing/2014/main" id="{D4A28499-DB6B-5D0A-B395-D43EF7240A69}"/>
              </a:ext>
            </a:extLst>
          </p:cNvPr>
          <p:cNvSpPr>
            <a:spLocks noGrp="1"/>
          </p:cNvSpPr>
          <p:nvPr>
            <p:ph type="sldNum" sz="quarter" idx="12"/>
          </p:nvPr>
        </p:nvSpPr>
        <p:spPr>
          <a:xfrm>
            <a:off x="4724400" y="8741231"/>
            <a:ext cx="2743200" cy="307824"/>
          </a:xfrm>
          <a:prstGeom prst="rect">
            <a:avLst/>
          </a:prstGeom>
        </p:spPr>
        <p:txBody>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fld id="{48F63A3B-78C7-47BE-AE5E-E10140E04643}" type="slidenum">
              <a:rPr lang="en-US">
                <a:solidFill>
                  <a:prstClr val="black"/>
                </a:solidFill>
                <a:latin typeface="Calibri" panose="020F0502020204030204"/>
              </a: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242625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4A39-2132-D6BB-B0EE-3D25C975DD89}"/>
              </a:ext>
            </a:extLst>
          </p:cNvPr>
          <p:cNvSpPr>
            <a:spLocks noGrp="1"/>
          </p:cNvSpPr>
          <p:nvPr>
            <p:ph type="title"/>
          </p:nvPr>
        </p:nvSpPr>
        <p:spPr/>
        <p:txBody>
          <a:bodyPr/>
          <a:lstStyle/>
          <a:p>
            <a:r>
              <a:rPr lang="en-US"/>
              <a:t>Breaking News</a:t>
            </a:r>
          </a:p>
        </p:txBody>
      </p:sp>
      <p:sp>
        <p:nvSpPr>
          <p:cNvPr id="3" name="Content Placeholder 2">
            <a:extLst>
              <a:ext uri="{FF2B5EF4-FFF2-40B4-BE49-F238E27FC236}">
                <a16:creationId xmlns:a16="http://schemas.microsoft.com/office/drawing/2014/main" id="{115BD51C-27BA-BB1C-2B6E-B01D8713652C}"/>
              </a:ext>
            </a:extLst>
          </p:cNvPr>
          <p:cNvSpPr>
            <a:spLocks noGrp="1"/>
          </p:cNvSpPr>
          <p:nvPr>
            <p:ph idx="1"/>
          </p:nvPr>
        </p:nvSpPr>
        <p:spPr>
          <a:xfrm>
            <a:off x="565951" y="2718005"/>
            <a:ext cx="3991981" cy="1558573"/>
          </a:xfrm>
        </p:spPr>
        <p:txBody>
          <a:bodyPr/>
          <a:lstStyle/>
          <a:p>
            <a:pPr algn="ctr"/>
            <a:r>
              <a:rPr lang="en-US" b="1" i="0">
                <a:effectLst/>
                <a:highlight>
                  <a:srgbClr val="FFFFFF"/>
                </a:highlight>
                <a:latin typeface="Barlow" panose="00000500000000000000" pitchFamily="2" charset="0"/>
              </a:rPr>
              <a:t>Federal government approves NC plan for medical debt relief</a:t>
            </a:r>
          </a:p>
          <a:p>
            <a:endParaRPr lang="en-US"/>
          </a:p>
        </p:txBody>
      </p:sp>
      <p:pic>
        <p:nvPicPr>
          <p:cNvPr id="2050" name="Picture 2" descr="News conference on reducing medical debt.">
            <a:extLst>
              <a:ext uri="{FF2B5EF4-FFF2-40B4-BE49-F238E27FC236}">
                <a16:creationId xmlns:a16="http://schemas.microsoft.com/office/drawing/2014/main" id="{D7A2AD89-A419-DD51-873B-AE5166254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22268"/>
            <a:ext cx="5533748" cy="415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65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C46D-2D82-5752-6D73-AE0C258CD4E3}"/>
              </a:ext>
            </a:extLst>
          </p:cNvPr>
          <p:cNvSpPr>
            <a:spLocks noGrp="1"/>
          </p:cNvSpPr>
          <p:nvPr>
            <p:ph type="title"/>
          </p:nvPr>
        </p:nvSpPr>
        <p:spPr>
          <a:xfrm>
            <a:off x="3188199" y="1018489"/>
            <a:ext cx="5815601" cy="4247317"/>
          </a:xfrm>
        </p:spPr>
        <p:txBody>
          <a:bodyPr/>
          <a:lstStyle/>
          <a:p>
            <a:pPr algn="ctr"/>
            <a:r>
              <a:rPr lang="en-US" sz="15000"/>
              <a:t>Q &amp; A</a:t>
            </a:r>
          </a:p>
        </p:txBody>
      </p:sp>
      <p:sp>
        <p:nvSpPr>
          <p:cNvPr id="3" name="Content Placeholder 2">
            <a:extLst>
              <a:ext uri="{FF2B5EF4-FFF2-40B4-BE49-F238E27FC236}">
                <a16:creationId xmlns:a16="http://schemas.microsoft.com/office/drawing/2014/main" id="{E9FF948F-B989-9EF6-9B95-5B08AA7E056C}"/>
              </a:ext>
            </a:extLst>
          </p:cNvPr>
          <p:cNvSpPr>
            <a:spLocks noGrp="1"/>
          </p:cNvSpPr>
          <p:nvPr>
            <p:ph idx="1"/>
          </p:nvPr>
        </p:nvSpPr>
        <p:spPr>
          <a:xfrm>
            <a:off x="780143" y="4593871"/>
            <a:ext cx="4092606" cy="553590"/>
          </a:xfrm>
        </p:spPr>
        <p:txBody>
          <a:bodyPr>
            <a:normAutofit fontScale="85000" lnSpcReduction="20000"/>
          </a:bodyPr>
          <a:lstStyle/>
          <a:p>
            <a:pPr algn="ctr"/>
            <a:r>
              <a:rPr lang="en-US" sz="2000">
                <a:hlinkClick r:id="rId2"/>
              </a:rPr>
              <a:t>chris.johnson@atriumhealth.org</a:t>
            </a:r>
            <a:r>
              <a:rPr lang="en-US" sz="2000"/>
              <a:t>	</a:t>
            </a:r>
            <a:r>
              <a:rPr lang="en-US"/>
              <a:t>	</a:t>
            </a:r>
          </a:p>
        </p:txBody>
      </p:sp>
      <p:sp>
        <p:nvSpPr>
          <p:cNvPr id="4" name="TextBox 3">
            <a:extLst>
              <a:ext uri="{FF2B5EF4-FFF2-40B4-BE49-F238E27FC236}">
                <a16:creationId xmlns:a16="http://schemas.microsoft.com/office/drawing/2014/main" id="{8D466278-BAAF-20E0-692F-BC661E9B6064}"/>
              </a:ext>
            </a:extLst>
          </p:cNvPr>
          <p:cNvSpPr txBox="1"/>
          <p:nvPr/>
        </p:nvSpPr>
        <p:spPr>
          <a:xfrm>
            <a:off x="6986726" y="4470556"/>
            <a:ext cx="4801314" cy="400110"/>
          </a:xfrm>
          <a:prstGeom prst="rect">
            <a:avLst/>
          </a:prstGeom>
          <a:noFill/>
        </p:spPr>
        <p:txBody>
          <a:bodyPr wrap="none" rtlCol="0">
            <a:spAutoFit/>
          </a:bodyPr>
          <a:lstStyle/>
          <a:p>
            <a:r>
              <a:rPr lang="en-US" sz="2000">
                <a:hlinkClick r:id="rId3"/>
              </a:rPr>
              <a:t>jonathan.johnson@atriumhealth.org</a:t>
            </a:r>
            <a:r>
              <a:rPr lang="en-US" sz="2000"/>
              <a:t>	</a:t>
            </a:r>
          </a:p>
        </p:txBody>
      </p:sp>
    </p:spTree>
    <p:extLst>
      <p:ext uri="{BB962C8B-B14F-4D97-AF65-F5344CB8AC3E}">
        <p14:creationId xmlns:p14="http://schemas.microsoft.com/office/powerpoint/2010/main" val="227986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660">
            <a:extLst>
              <a:ext uri="{FF2B5EF4-FFF2-40B4-BE49-F238E27FC236}">
                <a16:creationId xmlns:a16="http://schemas.microsoft.com/office/drawing/2014/main" id="{E0FD9F65-E70A-8B5D-3945-32ACC46C063E}"/>
              </a:ext>
            </a:extLst>
          </p:cNvPr>
          <p:cNvGrpSpPr/>
          <p:nvPr/>
        </p:nvGrpSpPr>
        <p:grpSpPr>
          <a:xfrm>
            <a:off x="-27084" y="-172575"/>
            <a:ext cx="12283997" cy="7048346"/>
            <a:chOff x="-264942" y="-56825"/>
            <a:chExt cx="12521855" cy="7048346"/>
          </a:xfrm>
          <a:effectLst>
            <a:outerShdw blurRad="635000" algn="ctr" rotWithShape="0">
              <a:prstClr val="black">
                <a:alpha val="26000"/>
              </a:prstClr>
            </a:outerShdw>
          </a:effectLst>
        </p:grpSpPr>
        <p:sp>
          <p:nvSpPr>
            <p:cNvPr id="3" name="Freeform 2">
              <a:extLst>
                <a:ext uri="{FF2B5EF4-FFF2-40B4-BE49-F238E27FC236}">
                  <a16:creationId xmlns:a16="http://schemas.microsoft.com/office/drawing/2014/main" id="{1F3E3E84-D354-AE13-0981-B9F0BBAB6431}"/>
                </a:ext>
              </a:extLst>
            </p:cNvPr>
            <p:cNvSpPr/>
            <p:nvPr/>
          </p:nvSpPr>
          <p:spPr>
            <a:xfrm>
              <a:off x="11127872" y="5925395"/>
              <a:ext cx="16308" cy="9362"/>
            </a:xfrm>
            <a:custGeom>
              <a:avLst/>
              <a:gdLst>
                <a:gd name="connsiteX0" fmla="*/ 5740 w 16308"/>
                <a:gd name="connsiteY0" fmla="*/ 491 h 9362"/>
                <a:gd name="connsiteX1" fmla="*/ 0 w 16308"/>
                <a:gd name="connsiteY1" fmla="*/ 9362 h 9362"/>
                <a:gd name="connsiteX2" fmla="*/ 4567 w 16308"/>
                <a:gd name="connsiteY2" fmla="*/ 6101 h 9362"/>
                <a:gd name="connsiteX3" fmla="*/ 16308 w 16308"/>
                <a:gd name="connsiteY3" fmla="*/ 3231 h 9362"/>
                <a:gd name="connsiteX4" fmla="*/ 5740 w 16308"/>
                <a:gd name="connsiteY4" fmla="*/ 360 h 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 h="9362">
                  <a:moveTo>
                    <a:pt x="5740" y="491"/>
                  </a:moveTo>
                  <a:cubicBezTo>
                    <a:pt x="1957" y="3622"/>
                    <a:pt x="522" y="6492"/>
                    <a:pt x="0" y="9362"/>
                  </a:cubicBezTo>
                  <a:lnTo>
                    <a:pt x="4567" y="6101"/>
                  </a:lnTo>
                  <a:cubicBezTo>
                    <a:pt x="8611" y="3231"/>
                    <a:pt x="12655" y="2709"/>
                    <a:pt x="16308" y="3231"/>
                  </a:cubicBezTo>
                  <a:cubicBezTo>
                    <a:pt x="12916" y="621"/>
                    <a:pt x="9654" y="-684"/>
                    <a:pt x="5740" y="36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reeform 3">
              <a:extLst>
                <a:ext uri="{FF2B5EF4-FFF2-40B4-BE49-F238E27FC236}">
                  <a16:creationId xmlns:a16="http://schemas.microsoft.com/office/drawing/2014/main" id="{FDFB8DA8-DB9A-B63F-E4BC-12517589F612}"/>
                </a:ext>
              </a:extLst>
            </p:cNvPr>
            <p:cNvSpPr/>
            <p:nvPr/>
          </p:nvSpPr>
          <p:spPr>
            <a:xfrm>
              <a:off x="10343128" y="6715457"/>
              <a:ext cx="12915" cy="14663"/>
            </a:xfrm>
            <a:custGeom>
              <a:avLst/>
              <a:gdLst>
                <a:gd name="connsiteX0" fmla="*/ 783 w 12915"/>
                <a:gd name="connsiteY0" fmla="*/ 2218 h 14663"/>
                <a:gd name="connsiteX1" fmla="*/ 5870 w 12915"/>
                <a:gd name="connsiteY1" fmla="*/ 14352 h 14663"/>
                <a:gd name="connsiteX2" fmla="*/ 12916 w 12915"/>
                <a:gd name="connsiteY2" fmla="*/ 14612 h 14663"/>
                <a:gd name="connsiteX3" fmla="*/ 10959 w 12915"/>
                <a:gd name="connsiteY3" fmla="*/ 12786 h 14663"/>
                <a:gd name="connsiteX4" fmla="*/ 0 w 12915"/>
                <a:gd name="connsiteY4" fmla="*/ 0 h 14663"/>
                <a:gd name="connsiteX5" fmla="*/ 783 w 12915"/>
                <a:gd name="connsiteY5" fmla="*/ 2218 h 1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5" h="14663">
                  <a:moveTo>
                    <a:pt x="783" y="2218"/>
                  </a:moveTo>
                  <a:cubicBezTo>
                    <a:pt x="2087" y="6523"/>
                    <a:pt x="3391" y="10829"/>
                    <a:pt x="5870" y="14352"/>
                  </a:cubicBezTo>
                  <a:cubicBezTo>
                    <a:pt x="8610" y="14612"/>
                    <a:pt x="10959" y="14743"/>
                    <a:pt x="12916" y="14612"/>
                  </a:cubicBezTo>
                  <a:lnTo>
                    <a:pt x="10959" y="12786"/>
                  </a:lnTo>
                  <a:cubicBezTo>
                    <a:pt x="6393" y="8350"/>
                    <a:pt x="3000" y="4044"/>
                    <a:pt x="0" y="0"/>
                  </a:cubicBezTo>
                  <a:cubicBezTo>
                    <a:pt x="260" y="783"/>
                    <a:pt x="522" y="1566"/>
                    <a:pt x="783" y="2218"/>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Freeform 4">
              <a:extLst>
                <a:ext uri="{FF2B5EF4-FFF2-40B4-BE49-F238E27FC236}">
                  <a16:creationId xmlns:a16="http://schemas.microsoft.com/office/drawing/2014/main" id="{A8CA011A-8486-5A35-47A8-8A9879ED9E70}"/>
                </a:ext>
              </a:extLst>
            </p:cNvPr>
            <p:cNvSpPr/>
            <p:nvPr/>
          </p:nvSpPr>
          <p:spPr>
            <a:xfrm>
              <a:off x="11137788" y="5946239"/>
              <a:ext cx="6131" cy="9784"/>
            </a:xfrm>
            <a:custGeom>
              <a:avLst/>
              <a:gdLst>
                <a:gd name="connsiteX0" fmla="*/ 2218 w 6131"/>
                <a:gd name="connsiteY0" fmla="*/ 5088 h 9784"/>
                <a:gd name="connsiteX1" fmla="*/ 0 w 6131"/>
                <a:gd name="connsiteY1" fmla="*/ 8871 h 9784"/>
                <a:gd name="connsiteX2" fmla="*/ 3653 w 6131"/>
                <a:gd name="connsiteY2" fmla="*/ 9654 h 9784"/>
                <a:gd name="connsiteX3" fmla="*/ 4306 w 6131"/>
                <a:gd name="connsiteY3" fmla="*/ 9785 h 9784"/>
                <a:gd name="connsiteX4" fmla="*/ 4958 w 6131"/>
                <a:gd name="connsiteY4" fmla="*/ 6784 h 9784"/>
                <a:gd name="connsiteX5" fmla="*/ 6131 w 6131"/>
                <a:gd name="connsiteY5" fmla="*/ 1304 h 9784"/>
                <a:gd name="connsiteX6" fmla="*/ 5219 w 6131"/>
                <a:gd name="connsiteY6" fmla="*/ 0 h 9784"/>
                <a:gd name="connsiteX7" fmla="*/ 3914 w 6131"/>
                <a:gd name="connsiteY7" fmla="*/ 2218 h 9784"/>
                <a:gd name="connsiteX8" fmla="*/ 2348 w 6131"/>
                <a:gd name="connsiteY8" fmla="*/ 4957 h 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1" h="9784">
                  <a:moveTo>
                    <a:pt x="2218" y="5088"/>
                  </a:moveTo>
                  <a:lnTo>
                    <a:pt x="0" y="8871"/>
                  </a:lnTo>
                  <a:cubicBezTo>
                    <a:pt x="652" y="9263"/>
                    <a:pt x="2087" y="9524"/>
                    <a:pt x="3653" y="9654"/>
                  </a:cubicBezTo>
                  <a:cubicBezTo>
                    <a:pt x="3914" y="9654"/>
                    <a:pt x="4044" y="9785"/>
                    <a:pt x="4306" y="9785"/>
                  </a:cubicBezTo>
                  <a:lnTo>
                    <a:pt x="4958" y="6784"/>
                  </a:lnTo>
                  <a:lnTo>
                    <a:pt x="6131" y="1304"/>
                  </a:lnTo>
                  <a:lnTo>
                    <a:pt x="5219" y="0"/>
                  </a:lnTo>
                  <a:lnTo>
                    <a:pt x="3914" y="2218"/>
                  </a:lnTo>
                  <a:lnTo>
                    <a:pt x="2348" y="4957"/>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reeform 5">
              <a:extLst>
                <a:ext uri="{FF2B5EF4-FFF2-40B4-BE49-F238E27FC236}">
                  <a16:creationId xmlns:a16="http://schemas.microsoft.com/office/drawing/2014/main" id="{05D0C698-7F0A-8469-D663-20669F4F3738}"/>
                </a:ext>
              </a:extLst>
            </p:cNvPr>
            <p:cNvSpPr/>
            <p:nvPr/>
          </p:nvSpPr>
          <p:spPr>
            <a:xfrm>
              <a:off x="11118870" y="5961634"/>
              <a:ext cx="1043" cy="130"/>
            </a:xfrm>
            <a:custGeom>
              <a:avLst/>
              <a:gdLst>
                <a:gd name="connsiteX0" fmla="*/ 0 w 1043"/>
                <a:gd name="connsiteY0" fmla="*/ 130 h 130"/>
                <a:gd name="connsiteX1" fmla="*/ 783 w 1043"/>
                <a:gd name="connsiteY1" fmla="*/ 130 h 130"/>
                <a:gd name="connsiteX2" fmla="*/ 1044 w 1043"/>
                <a:gd name="connsiteY2" fmla="*/ 0 h 130"/>
                <a:gd name="connsiteX3" fmla="*/ 0 w 1043"/>
                <a:gd name="connsiteY3" fmla="*/ 0 h 130"/>
              </a:gdLst>
              <a:ahLst/>
              <a:cxnLst>
                <a:cxn ang="0">
                  <a:pos x="connsiteX0" y="connsiteY0"/>
                </a:cxn>
                <a:cxn ang="0">
                  <a:pos x="connsiteX1" y="connsiteY1"/>
                </a:cxn>
                <a:cxn ang="0">
                  <a:pos x="connsiteX2" y="connsiteY2"/>
                </a:cxn>
                <a:cxn ang="0">
                  <a:pos x="connsiteX3" y="connsiteY3"/>
                </a:cxn>
              </a:cxnLst>
              <a:rect l="l" t="t" r="r" b="b"/>
              <a:pathLst>
                <a:path w="1043" h="130">
                  <a:moveTo>
                    <a:pt x="0" y="130"/>
                  </a:moveTo>
                  <a:cubicBezTo>
                    <a:pt x="0" y="130"/>
                    <a:pt x="522" y="130"/>
                    <a:pt x="783" y="130"/>
                  </a:cubicBezTo>
                  <a:cubicBezTo>
                    <a:pt x="783" y="130"/>
                    <a:pt x="783" y="130"/>
                    <a:pt x="1044" y="0"/>
                  </a:cubicBezTo>
                  <a:lnTo>
                    <a:pt x="0" y="0"/>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1A225BD2-C4F9-B1EA-6624-B5BF1429FE0C}"/>
                </a:ext>
              </a:extLst>
            </p:cNvPr>
            <p:cNvSpPr/>
            <p:nvPr/>
          </p:nvSpPr>
          <p:spPr>
            <a:xfrm>
              <a:off x="10680770" y="2217171"/>
              <a:ext cx="7436" cy="12785"/>
            </a:xfrm>
            <a:custGeom>
              <a:avLst/>
              <a:gdLst>
                <a:gd name="connsiteX0" fmla="*/ 131 w 7436"/>
                <a:gd name="connsiteY0" fmla="*/ 0 h 12785"/>
                <a:gd name="connsiteX1" fmla="*/ 7437 w 7436"/>
                <a:gd name="connsiteY1" fmla="*/ 12785 h 12785"/>
                <a:gd name="connsiteX2" fmla="*/ 4306 w 7436"/>
                <a:gd name="connsiteY2" fmla="*/ 1696 h 12785"/>
                <a:gd name="connsiteX3" fmla="*/ 0 w 7436"/>
                <a:gd name="connsiteY3" fmla="*/ 0 h 12785"/>
              </a:gdLst>
              <a:ahLst/>
              <a:cxnLst>
                <a:cxn ang="0">
                  <a:pos x="connsiteX0" y="connsiteY0"/>
                </a:cxn>
                <a:cxn ang="0">
                  <a:pos x="connsiteX1" y="connsiteY1"/>
                </a:cxn>
                <a:cxn ang="0">
                  <a:pos x="connsiteX2" y="connsiteY2"/>
                </a:cxn>
                <a:cxn ang="0">
                  <a:pos x="connsiteX3" y="connsiteY3"/>
                </a:cxn>
              </a:cxnLst>
              <a:rect l="l" t="t" r="r" b="b"/>
              <a:pathLst>
                <a:path w="7436" h="12785">
                  <a:moveTo>
                    <a:pt x="131" y="0"/>
                  </a:moveTo>
                  <a:cubicBezTo>
                    <a:pt x="3784" y="4175"/>
                    <a:pt x="6132" y="8480"/>
                    <a:pt x="7437" y="12785"/>
                  </a:cubicBezTo>
                  <a:cubicBezTo>
                    <a:pt x="6915" y="9002"/>
                    <a:pt x="6132" y="5219"/>
                    <a:pt x="4306" y="1696"/>
                  </a:cubicBezTo>
                  <a:cubicBezTo>
                    <a:pt x="2609" y="913"/>
                    <a:pt x="1566" y="652"/>
                    <a:pt x="0" y="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CA680B47-9C30-CECA-0077-B22CB71C8B87}"/>
                </a:ext>
              </a:extLst>
            </p:cNvPr>
            <p:cNvSpPr/>
            <p:nvPr/>
          </p:nvSpPr>
          <p:spPr>
            <a:xfrm>
              <a:off x="1196260" y="2345417"/>
              <a:ext cx="49185" cy="320029"/>
            </a:xfrm>
            <a:custGeom>
              <a:avLst/>
              <a:gdLst>
                <a:gd name="connsiteX0" fmla="*/ 46445 w 49185"/>
                <a:gd name="connsiteY0" fmla="*/ 522 h 320029"/>
                <a:gd name="connsiteX1" fmla="*/ 0 w 49185"/>
                <a:gd name="connsiteY1" fmla="*/ 320030 h 320029"/>
                <a:gd name="connsiteX2" fmla="*/ 49185 w 49185"/>
                <a:gd name="connsiteY2" fmla="*/ 3653 h 320029"/>
                <a:gd name="connsiteX3" fmla="*/ 46576 w 49185"/>
                <a:gd name="connsiteY3" fmla="*/ 0 h 320029"/>
                <a:gd name="connsiteX4" fmla="*/ 46576 w 49185"/>
                <a:gd name="connsiteY4" fmla="*/ 652 h 32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85" h="320029">
                  <a:moveTo>
                    <a:pt x="46445" y="522"/>
                  </a:moveTo>
                  <a:cubicBezTo>
                    <a:pt x="30659" y="112330"/>
                    <a:pt x="15264" y="218267"/>
                    <a:pt x="0" y="320030"/>
                  </a:cubicBezTo>
                  <a:cubicBezTo>
                    <a:pt x="16308" y="216571"/>
                    <a:pt x="32616" y="111286"/>
                    <a:pt x="49185" y="3653"/>
                  </a:cubicBezTo>
                  <a:lnTo>
                    <a:pt x="46576" y="0"/>
                  </a:lnTo>
                  <a:lnTo>
                    <a:pt x="46576" y="652"/>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8">
              <a:extLst>
                <a:ext uri="{FF2B5EF4-FFF2-40B4-BE49-F238E27FC236}">
                  <a16:creationId xmlns:a16="http://schemas.microsoft.com/office/drawing/2014/main" id="{61888CDA-C9E5-2D19-71F2-9C1EA1743093}"/>
                </a:ext>
              </a:extLst>
            </p:cNvPr>
            <p:cNvSpPr/>
            <p:nvPr/>
          </p:nvSpPr>
          <p:spPr>
            <a:xfrm>
              <a:off x="1208915" y="2307322"/>
              <a:ext cx="8741" cy="8480"/>
            </a:xfrm>
            <a:custGeom>
              <a:avLst/>
              <a:gdLst>
                <a:gd name="connsiteX0" fmla="*/ 0 w 8741"/>
                <a:gd name="connsiteY0" fmla="*/ 8480 h 8480"/>
                <a:gd name="connsiteX1" fmla="*/ 0 w 8741"/>
                <a:gd name="connsiteY1" fmla="*/ 8480 h 8480"/>
                <a:gd name="connsiteX2" fmla="*/ 8741 w 8741"/>
                <a:gd name="connsiteY2" fmla="*/ 2348 h 8480"/>
                <a:gd name="connsiteX3" fmla="*/ 8219 w 8741"/>
                <a:gd name="connsiteY3" fmla="*/ 1566 h 8480"/>
                <a:gd name="connsiteX4" fmla="*/ 7176 w 8741"/>
                <a:gd name="connsiteY4" fmla="*/ 0 h 8480"/>
                <a:gd name="connsiteX5" fmla="*/ 0 w 8741"/>
                <a:gd name="connsiteY5" fmla="*/ 8350 h 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1" h="8480">
                  <a:moveTo>
                    <a:pt x="0" y="8480"/>
                  </a:moveTo>
                  <a:lnTo>
                    <a:pt x="0" y="8480"/>
                  </a:lnTo>
                  <a:cubicBezTo>
                    <a:pt x="0" y="8480"/>
                    <a:pt x="8741" y="2348"/>
                    <a:pt x="8741" y="2348"/>
                  </a:cubicBezTo>
                  <a:cubicBezTo>
                    <a:pt x="8611" y="2087"/>
                    <a:pt x="8350" y="1826"/>
                    <a:pt x="8219" y="1566"/>
                  </a:cubicBezTo>
                  <a:cubicBezTo>
                    <a:pt x="7828" y="1044"/>
                    <a:pt x="7567" y="522"/>
                    <a:pt x="7176" y="0"/>
                  </a:cubicBezTo>
                  <a:lnTo>
                    <a:pt x="0" y="8350"/>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651D4E48-FA9B-D647-FA38-A4BDC6478910}"/>
                </a:ext>
              </a:extLst>
            </p:cNvPr>
            <p:cNvSpPr/>
            <p:nvPr/>
          </p:nvSpPr>
          <p:spPr>
            <a:xfrm>
              <a:off x="4183245" y="351658"/>
              <a:ext cx="2918274" cy="1654812"/>
            </a:xfrm>
            <a:custGeom>
              <a:avLst/>
              <a:gdLst>
                <a:gd name="connsiteX0" fmla="*/ 2287826 w 2918274"/>
                <a:gd name="connsiteY0" fmla="*/ 1634851 h 1654812"/>
                <a:gd name="connsiteX1" fmla="*/ 2917317 w 2918274"/>
                <a:gd name="connsiteY1" fmla="*/ 1654812 h 1654812"/>
                <a:gd name="connsiteX2" fmla="*/ 2879352 w 2918274"/>
                <a:gd name="connsiteY2" fmla="*/ 1436415 h 1654812"/>
                <a:gd name="connsiteX3" fmla="*/ 2849346 w 2918274"/>
                <a:gd name="connsiteY3" fmla="*/ 1148088 h 1654812"/>
                <a:gd name="connsiteX4" fmla="*/ 2839169 w 2918274"/>
                <a:gd name="connsiteY4" fmla="*/ 1133476 h 1654812"/>
                <a:gd name="connsiteX5" fmla="*/ 2837342 w 2918274"/>
                <a:gd name="connsiteY5" fmla="*/ 1128649 h 1654812"/>
                <a:gd name="connsiteX6" fmla="*/ 2828080 w 2918274"/>
                <a:gd name="connsiteY6" fmla="*/ 973135 h 1654812"/>
                <a:gd name="connsiteX7" fmla="*/ 2810859 w 2918274"/>
                <a:gd name="connsiteY7" fmla="*/ 788919 h 1654812"/>
                <a:gd name="connsiteX8" fmla="*/ 2756716 w 2918274"/>
                <a:gd name="connsiteY8" fmla="*/ 668109 h 1654812"/>
                <a:gd name="connsiteX9" fmla="*/ 2711836 w 2918274"/>
                <a:gd name="connsiteY9" fmla="*/ 573131 h 1654812"/>
                <a:gd name="connsiteX10" fmla="*/ 2697615 w 2918274"/>
                <a:gd name="connsiteY10" fmla="*/ 362691 h 1654812"/>
                <a:gd name="connsiteX11" fmla="*/ 2692135 w 2918274"/>
                <a:gd name="connsiteY11" fmla="*/ 188260 h 1654812"/>
                <a:gd name="connsiteX12" fmla="*/ 2684960 w 2918274"/>
                <a:gd name="connsiteY12" fmla="*/ 161385 h 1654812"/>
                <a:gd name="connsiteX13" fmla="*/ 2673610 w 2918274"/>
                <a:gd name="connsiteY13" fmla="*/ 113374 h 1654812"/>
                <a:gd name="connsiteX14" fmla="*/ 2673479 w 2918274"/>
                <a:gd name="connsiteY14" fmla="*/ 112460 h 1654812"/>
                <a:gd name="connsiteX15" fmla="*/ 2333750 w 2918274"/>
                <a:gd name="connsiteY15" fmla="*/ 104763 h 1654812"/>
                <a:gd name="connsiteX16" fmla="*/ 2323443 w 2918274"/>
                <a:gd name="connsiteY16" fmla="*/ 104502 h 1654812"/>
                <a:gd name="connsiteX17" fmla="*/ 1100207 w 2918274"/>
                <a:gd name="connsiteY17" fmla="*/ 64449 h 1654812"/>
                <a:gd name="connsiteX18" fmla="*/ 578610 w 2918274"/>
                <a:gd name="connsiteY18" fmla="*/ 30268 h 1654812"/>
                <a:gd name="connsiteX19" fmla="*/ 158645 w 2918274"/>
                <a:gd name="connsiteY19" fmla="*/ 0 h 1654812"/>
                <a:gd name="connsiteX20" fmla="*/ 158645 w 2918274"/>
                <a:gd name="connsiteY20" fmla="*/ 913 h 1654812"/>
                <a:gd name="connsiteX21" fmla="*/ 120419 w 2918274"/>
                <a:gd name="connsiteY21" fmla="*/ 355907 h 1654812"/>
                <a:gd name="connsiteX22" fmla="*/ 118201 w 2918274"/>
                <a:gd name="connsiteY22" fmla="*/ 376651 h 1654812"/>
                <a:gd name="connsiteX23" fmla="*/ 0 w 2918274"/>
                <a:gd name="connsiteY23" fmla="*/ 1521999 h 1654812"/>
                <a:gd name="connsiteX24" fmla="*/ 2287826 w 2918274"/>
                <a:gd name="connsiteY24" fmla="*/ 1634590 h 165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18274" h="1654812">
                  <a:moveTo>
                    <a:pt x="2287826" y="1634851"/>
                  </a:moveTo>
                  <a:cubicBezTo>
                    <a:pt x="2494221" y="1641113"/>
                    <a:pt x="2707270" y="1647506"/>
                    <a:pt x="2917317" y="1654812"/>
                  </a:cubicBezTo>
                  <a:cubicBezTo>
                    <a:pt x="2923188" y="1580839"/>
                    <a:pt x="2901009" y="1507387"/>
                    <a:pt x="2879352" y="1436415"/>
                  </a:cubicBezTo>
                  <a:cubicBezTo>
                    <a:pt x="2851433" y="1344437"/>
                    <a:pt x="2822600" y="1249589"/>
                    <a:pt x="2849346" y="1148088"/>
                  </a:cubicBezTo>
                  <a:cubicBezTo>
                    <a:pt x="2846214" y="1144435"/>
                    <a:pt x="2843083" y="1139999"/>
                    <a:pt x="2839169" y="1133476"/>
                  </a:cubicBezTo>
                  <a:lnTo>
                    <a:pt x="2837342" y="1128649"/>
                  </a:lnTo>
                  <a:cubicBezTo>
                    <a:pt x="2828602" y="1076724"/>
                    <a:pt x="2828340" y="1024016"/>
                    <a:pt x="2828080" y="973135"/>
                  </a:cubicBezTo>
                  <a:cubicBezTo>
                    <a:pt x="2827819" y="908033"/>
                    <a:pt x="2827427" y="846454"/>
                    <a:pt x="2810859" y="788919"/>
                  </a:cubicBezTo>
                  <a:cubicBezTo>
                    <a:pt x="2797812" y="743648"/>
                    <a:pt x="2776937" y="705291"/>
                    <a:pt x="2756716" y="668109"/>
                  </a:cubicBezTo>
                  <a:cubicBezTo>
                    <a:pt x="2740277" y="637972"/>
                    <a:pt x="2723186" y="606791"/>
                    <a:pt x="2711836" y="573131"/>
                  </a:cubicBezTo>
                  <a:cubicBezTo>
                    <a:pt x="2689787" y="507768"/>
                    <a:pt x="2693832" y="434055"/>
                    <a:pt x="2697615" y="362691"/>
                  </a:cubicBezTo>
                  <a:cubicBezTo>
                    <a:pt x="2700747" y="302939"/>
                    <a:pt x="2704008" y="242142"/>
                    <a:pt x="2692135" y="188260"/>
                  </a:cubicBezTo>
                  <a:cubicBezTo>
                    <a:pt x="2690179" y="179128"/>
                    <a:pt x="2687700" y="170517"/>
                    <a:pt x="2684960" y="161385"/>
                  </a:cubicBezTo>
                  <a:cubicBezTo>
                    <a:pt x="2680525" y="146251"/>
                    <a:pt x="2676219" y="131117"/>
                    <a:pt x="2673610" y="113374"/>
                  </a:cubicBezTo>
                  <a:cubicBezTo>
                    <a:pt x="2673610" y="113113"/>
                    <a:pt x="2673610" y="112721"/>
                    <a:pt x="2673479" y="112460"/>
                  </a:cubicBezTo>
                  <a:cubicBezTo>
                    <a:pt x="2560236" y="109721"/>
                    <a:pt x="2445297" y="107242"/>
                    <a:pt x="2333750" y="104763"/>
                  </a:cubicBezTo>
                  <a:lnTo>
                    <a:pt x="2323443" y="104502"/>
                  </a:lnTo>
                  <a:cubicBezTo>
                    <a:pt x="1921873" y="95761"/>
                    <a:pt x="1506605" y="86759"/>
                    <a:pt x="1100207" y="64449"/>
                  </a:cubicBezTo>
                  <a:cubicBezTo>
                    <a:pt x="925907" y="59753"/>
                    <a:pt x="749388" y="44749"/>
                    <a:pt x="578610" y="30268"/>
                  </a:cubicBezTo>
                  <a:cubicBezTo>
                    <a:pt x="447754" y="19178"/>
                    <a:pt x="300851" y="6654"/>
                    <a:pt x="158645" y="0"/>
                  </a:cubicBezTo>
                  <a:cubicBezTo>
                    <a:pt x="158645" y="261"/>
                    <a:pt x="158645" y="652"/>
                    <a:pt x="158645" y="913"/>
                  </a:cubicBezTo>
                  <a:cubicBezTo>
                    <a:pt x="145990" y="119245"/>
                    <a:pt x="133204" y="237576"/>
                    <a:pt x="120419" y="355907"/>
                  </a:cubicBezTo>
                  <a:lnTo>
                    <a:pt x="118201" y="376651"/>
                  </a:lnTo>
                  <a:cubicBezTo>
                    <a:pt x="77627" y="750823"/>
                    <a:pt x="35617" y="1137651"/>
                    <a:pt x="0" y="1521999"/>
                  </a:cubicBezTo>
                  <a:cubicBezTo>
                    <a:pt x="759173" y="1588406"/>
                    <a:pt x="1536220" y="1611889"/>
                    <a:pt x="2287826" y="163459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eeform 10">
              <a:extLst>
                <a:ext uri="{FF2B5EF4-FFF2-40B4-BE49-F238E27FC236}">
                  <a16:creationId xmlns:a16="http://schemas.microsoft.com/office/drawing/2014/main" id="{9D3FEC24-CFE3-2D84-247C-F38BAC554AD7}"/>
                </a:ext>
              </a:extLst>
            </p:cNvPr>
            <p:cNvSpPr/>
            <p:nvPr/>
          </p:nvSpPr>
          <p:spPr>
            <a:xfrm>
              <a:off x="9518201" y="1085000"/>
              <a:ext cx="2738320" cy="1134389"/>
            </a:xfrm>
            <a:custGeom>
              <a:avLst/>
              <a:gdLst>
                <a:gd name="connsiteX0" fmla="*/ 2736103 w 2738320"/>
                <a:gd name="connsiteY0" fmla="*/ 553953 h 1134389"/>
                <a:gd name="connsiteX1" fmla="*/ 2735320 w 2738320"/>
                <a:gd name="connsiteY1" fmla="*/ 553953 h 1134389"/>
                <a:gd name="connsiteX2" fmla="*/ 2734407 w 2738320"/>
                <a:gd name="connsiteY2" fmla="*/ 554344 h 1134389"/>
                <a:gd name="connsiteX3" fmla="*/ 2631600 w 2738320"/>
                <a:gd name="connsiteY3" fmla="*/ 568043 h 1134389"/>
                <a:gd name="connsiteX4" fmla="*/ 2610335 w 2738320"/>
                <a:gd name="connsiteY4" fmla="*/ 566999 h 1134389"/>
                <a:gd name="connsiteX5" fmla="*/ 2520836 w 2738320"/>
                <a:gd name="connsiteY5" fmla="*/ 532034 h 1134389"/>
                <a:gd name="connsiteX6" fmla="*/ 2515878 w 2738320"/>
                <a:gd name="connsiteY6" fmla="*/ 527990 h 1134389"/>
                <a:gd name="connsiteX7" fmla="*/ 2509877 w 2738320"/>
                <a:gd name="connsiteY7" fmla="*/ 527990 h 1134389"/>
                <a:gd name="connsiteX8" fmla="*/ 2495265 w 2738320"/>
                <a:gd name="connsiteY8" fmla="*/ 527338 h 1134389"/>
                <a:gd name="connsiteX9" fmla="*/ 2463431 w 2738320"/>
                <a:gd name="connsiteY9" fmla="*/ 515204 h 1134389"/>
                <a:gd name="connsiteX10" fmla="*/ 2460691 w 2738320"/>
                <a:gd name="connsiteY10" fmla="*/ 512987 h 1134389"/>
                <a:gd name="connsiteX11" fmla="*/ 2450385 w 2738320"/>
                <a:gd name="connsiteY11" fmla="*/ 504898 h 1134389"/>
                <a:gd name="connsiteX12" fmla="*/ 2454821 w 2738320"/>
                <a:gd name="connsiteY12" fmla="*/ 489242 h 1134389"/>
                <a:gd name="connsiteX13" fmla="*/ 2437208 w 2738320"/>
                <a:gd name="connsiteY13" fmla="*/ 446450 h 1134389"/>
                <a:gd name="connsiteX14" fmla="*/ 2409419 w 2738320"/>
                <a:gd name="connsiteY14" fmla="*/ 378347 h 1134389"/>
                <a:gd name="connsiteX15" fmla="*/ 2410594 w 2738320"/>
                <a:gd name="connsiteY15" fmla="*/ 359560 h 1134389"/>
                <a:gd name="connsiteX16" fmla="*/ 2429902 w 2738320"/>
                <a:gd name="connsiteY16" fmla="*/ 355385 h 1134389"/>
                <a:gd name="connsiteX17" fmla="*/ 2445427 w 2738320"/>
                <a:gd name="connsiteY17" fmla="*/ 344296 h 1134389"/>
                <a:gd name="connsiteX18" fmla="*/ 2446862 w 2738320"/>
                <a:gd name="connsiteY18" fmla="*/ 338034 h 1134389"/>
                <a:gd name="connsiteX19" fmla="*/ 2446862 w 2738320"/>
                <a:gd name="connsiteY19" fmla="*/ 337642 h 1134389"/>
                <a:gd name="connsiteX20" fmla="*/ 2443079 w 2738320"/>
                <a:gd name="connsiteY20" fmla="*/ 337642 h 1134389"/>
                <a:gd name="connsiteX21" fmla="*/ 2390502 w 2738320"/>
                <a:gd name="connsiteY21" fmla="*/ 351341 h 1134389"/>
                <a:gd name="connsiteX22" fmla="*/ 2374716 w 2738320"/>
                <a:gd name="connsiteY22" fmla="*/ 356951 h 1134389"/>
                <a:gd name="connsiteX23" fmla="*/ 2209939 w 2738320"/>
                <a:gd name="connsiteY23" fmla="*/ 411355 h 1134389"/>
                <a:gd name="connsiteX24" fmla="*/ 2194023 w 2738320"/>
                <a:gd name="connsiteY24" fmla="*/ 410702 h 1134389"/>
                <a:gd name="connsiteX25" fmla="*/ 2119006 w 2738320"/>
                <a:gd name="connsiteY25" fmla="*/ 382131 h 1134389"/>
                <a:gd name="connsiteX26" fmla="*/ 2105567 w 2738320"/>
                <a:gd name="connsiteY26" fmla="*/ 370519 h 1134389"/>
                <a:gd name="connsiteX27" fmla="*/ 2102698 w 2738320"/>
                <a:gd name="connsiteY27" fmla="*/ 367649 h 1134389"/>
                <a:gd name="connsiteX28" fmla="*/ 2101784 w 2738320"/>
                <a:gd name="connsiteY28" fmla="*/ 363605 h 1134389"/>
                <a:gd name="connsiteX29" fmla="*/ 2102175 w 2738320"/>
                <a:gd name="connsiteY29" fmla="*/ 291458 h 1134389"/>
                <a:gd name="connsiteX30" fmla="*/ 2104915 w 2738320"/>
                <a:gd name="connsiteY30" fmla="*/ 265495 h 1134389"/>
                <a:gd name="connsiteX31" fmla="*/ 1978364 w 2738320"/>
                <a:gd name="connsiteY31" fmla="*/ 299155 h 1134389"/>
                <a:gd name="connsiteX32" fmla="*/ 1839419 w 2738320"/>
                <a:gd name="connsiteY32" fmla="*/ 338034 h 1134389"/>
                <a:gd name="connsiteX33" fmla="*/ 1826113 w 2738320"/>
                <a:gd name="connsiteY33" fmla="*/ 338686 h 1134389"/>
                <a:gd name="connsiteX34" fmla="*/ 1820894 w 2738320"/>
                <a:gd name="connsiteY34" fmla="*/ 338947 h 1134389"/>
                <a:gd name="connsiteX35" fmla="*/ 1752139 w 2738320"/>
                <a:gd name="connsiteY35" fmla="*/ 345209 h 1134389"/>
                <a:gd name="connsiteX36" fmla="*/ 1603279 w 2738320"/>
                <a:gd name="connsiteY36" fmla="*/ 427271 h 1134389"/>
                <a:gd name="connsiteX37" fmla="*/ 1427021 w 2738320"/>
                <a:gd name="connsiteY37" fmla="*/ 502941 h 1134389"/>
                <a:gd name="connsiteX38" fmla="*/ 1386708 w 2738320"/>
                <a:gd name="connsiteY38" fmla="*/ 495896 h 1134389"/>
                <a:gd name="connsiteX39" fmla="*/ 1362702 w 2738320"/>
                <a:gd name="connsiteY39" fmla="*/ 488459 h 1134389"/>
                <a:gd name="connsiteX40" fmla="*/ 1359310 w 2738320"/>
                <a:gd name="connsiteY40" fmla="*/ 487937 h 1134389"/>
                <a:gd name="connsiteX41" fmla="*/ 1352917 w 2738320"/>
                <a:gd name="connsiteY41" fmla="*/ 487155 h 1134389"/>
                <a:gd name="connsiteX42" fmla="*/ 1340915 w 2738320"/>
                <a:gd name="connsiteY42" fmla="*/ 486633 h 1134389"/>
                <a:gd name="connsiteX43" fmla="*/ 1293295 w 2738320"/>
                <a:gd name="connsiteY43" fmla="*/ 490416 h 1134389"/>
                <a:gd name="connsiteX44" fmla="*/ 1237586 w 2738320"/>
                <a:gd name="connsiteY44" fmla="*/ 494722 h 1134389"/>
                <a:gd name="connsiteX45" fmla="*/ 1217626 w 2738320"/>
                <a:gd name="connsiteY45" fmla="*/ 493286 h 1134389"/>
                <a:gd name="connsiteX46" fmla="*/ 1194403 w 2738320"/>
                <a:gd name="connsiteY46" fmla="*/ 487677 h 1134389"/>
                <a:gd name="connsiteX47" fmla="*/ 1194273 w 2738320"/>
                <a:gd name="connsiteY47" fmla="*/ 487677 h 1134389"/>
                <a:gd name="connsiteX48" fmla="*/ 1191011 w 2738320"/>
                <a:gd name="connsiteY48" fmla="*/ 486633 h 1134389"/>
                <a:gd name="connsiteX49" fmla="*/ 1188532 w 2738320"/>
                <a:gd name="connsiteY49" fmla="*/ 484023 h 1134389"/>
                <a:gd name="connsiteX50" fmla="*/ 1084161 w 2738320"/>
                <a:gd name="connsiteY50" fmla="*/ 336729 h 1134389"/>
                <a:gd name="connsiteX51" fmla="*/ 1069549 w 2738320"/>
                <a:gd name="connsiteY51" fmla="*/ 327596 h 1134389"/>
                <a:gd name="connsiteX52" fmla="*/ 1060807 w 2738320"/>
                <a:gd name="connsiteY52" fmla="*/ 322900 h 1134389"/>
                <a:gd name="connsiteX53" fmla="*/ 1055980 w 2738320"/>
                <a:gd name="connsiteY53" fmla="*/ 320421 h 1134389"/>
                <a:gd name="connsiteX54" fmla="*/ 958654 w 2738320"/>
                <a:gd name="connsiteY54" fmla="*/ 295372 h 1134389"/>
                <a:gd name="connsiteX55" fmla="*/ 920427 w 2738320"/>
                <a:gd name="connsiteY55" fmla="*/ 296546 h 1134389"/>
                <a:gd name="connsiteX56" fmla="*/ 821927 w 2738320"/>
                <a:gd name="connsiteY56" fmla="*/ 348210 h 1134389"/>
                <a:gd name="connsiteX57" fmla="*/ 813055 w 2738320"/>
                <a:gd name="connsiteY57" fmla="*/ 359560 h 1134389"/>
                <a:gd name="connsiteX58" fmla="*/ 803140 w 2738320"/>
                <a:gd name="connsiteY58" fmla="*/ 358777 h 1134389"/>
                <a:gd name="connsiteX59" fmla="*/ 801053 w 2738320"/>
                <a:gd name="connsiteY59" fmla="*/ 358777 h 1134389"/>
                <a:gd name="connsiteX60" fmla="*/ 798182 w 2738320"/>
                <a:gd name="connsiteY60" fmla="*/ 358386 h 1134389"/>
                <a:gd name="connsiteX61" fmla="*/ 798182 w 2738320"/>
                <a:gd name="connsiteY61" fmla="*/ 358386 h 1134389"/>
                <a:gd name="connsiteX62" fmla="*/ 768567 w 2738320"/>
                <a:gd name="connsiteY62" fmla="*/ 350428 h 1134389"/>
                <a:gd name="connsiteX63" fmla="*/ 757086 w 2738320"/>
                <a:gd name="connsiteY63" fmla="*/ 343513 h 1134389"/>
                <a:gd name="connsiteX64" fmla="*/ 742605 w 2738320"/>
                <a:gd name="connsiteY64" fmla="*/ 332163 h 1134389"/>
                <a:gd name="connsiteX65" fmla="*/ 748736 w 2738320"/>
                <a:gd name="connsiteY65" fmla="*/ 315463 h 1134389"/>
                <a:gd name="connsiteX66" fmla="*/ 991270 w 2738320"/>
                <a:gd name="connsiteY66" fmla="*/ 1957 h 1134389"/>
                <a:gd name="connsiteX67" fmla="*/ 992574 w 2738320"/>
                <a:gd name="connsiteY67" fmla="*/ 1435 h 1134389"/>
                <a:gd name="connsiteX68" fmla="*/ 970918 w 2738320"/>
                <a:gd name="connsiteY68" fmla="*/ 0 h 1134389"/>
                <a:gd name="connsiteX69" fmla="*/ 970918 w 2738320"/>
                <a:gd name="connsiteY69" fmla="*/ 0 h 1134389"/>
                <a:gd name="connsiteX70" fmla="*/ 967656 w 2738320"/>
                <a:gd name="connsiteY70" fmla="*/ 130 h 1134389"/>
                <a:gd name="connsiteX71" fmla="*/ 664326 w 2738320"/>
                <a:gd name="connsiteY71" fmla="*/ 189826 h 1134389"/>
                <a:gd name="connsiteX72" fmla="*/ 499810 w 2738320"/>
                <a:gd name="connsiteY72" fmla="*/ 326944 h 1134389"/>
                <a:gd name="connsiteX73" fmla="*/ 349515 w 2738320"/>
                <a:gd name="connsiteY73" fmla="*/ 396612 h 1134389"/>
                <a:gd name="connsiteX74" fmla="*/ 203655 w 2738320"/>
                <a:gd name="connsiteY74" fmla="*/ 463019 h 1134389"/>
                <a:gd name="connsiteX75" fmla="*/ 66407 w 2738320"/>
                <a:gd name="connsiteY75" fmla="*/ 523815 h 1134389"/>
                <a:gd name="connsiteX76" fmla="*/ 5349 w 2738320"/>
                <a:gd name="connsiteY76" fmla="*/ 547951 h 1134389"/>
                <a:gd name="connsiteX77" fmla="*/ 0 w 2738320"/>
                <a:gd name="connsiteY77" fmla="*/ 557345 h 1134389"/>
                <a:gd name="connsiteX78" fmla="*/ 380435 w 2738320"/>
                <a:gd name="connsiteY78" fmla="*/ 675545 h 1134389"/>
                <a:gd name="connsiteX79" fmla="*/ 474630 w 2738320"/>
                <a:gd name="connsiteY79" fmla="*/ 702552 h 1134389"/>
                <a:gd name="connsiteX80" fmla="*/ 596745 w 2738320"/>
                <a:gd name="connsiteY80" fmla="*/ 735037 h 1134389"/>
                <a:gd name="connsiteX81" fmla="*/ 1127997 w 2738320"/>
                <a:gd name="connsiteY81" fmla="*/ 1102556 h 1134389"/>
                <a:gd name="connsiteX82" fmla="*/ 1137651 w 2738320"/>
                <a:gd name="connsiteY82" fmla="*/ 1102164 h 1134389"/>
                <a:gd name="connsiteX83" fmla="*/ 1149915 w 2738320"/>
                <a:gd name="connsiteY83" fmla="*/ 1101773 h 1134389"/>
                <a:gd name="connsiteX84" fmla="*/ 1183575 w 2738320"/>
                <a:gd name="connsiteY84" fmla="*/ 1111297 h 1134389"/>
                <a:gd name="connsiteX85" fmla="*/ 1186706 w 2738320"/>
                <a:gd name="connsiteY85" fmla="*/ 1112993 h 1134389"/>
                <a:gd name="connsiteX86" fmla="*/ 1188662 w 2738320"/>
                <a:gd name="connsiteY86" fmla="*/ 1115994 h 1134389"/>
                <a:gd name="connsiteX87" fmla="*/ 1196360 w 2738320"/>
                <a:gd name="connsiteY87" fmla="*/ 1134389 h 1134389"/>
                <a:gd name="connsiteX88" fmla="*/ 1225193 w 2738320"/>
                <a:gd name="connsiteY88" fmla="*/ 1091075 h 1134389"/>
                <a:gd name="connsiteX89" fmla="*/ 1376401 w 2738320"/>
                <a:gd name="connsiteY89" fmla="*/ 805749 h 1134389"/>
                <a:gd name="connsiteX90" fmla="*/ 1380315 w 2738320"/>
                <a:gd name="connsiteY90" fmla="*/ 791398 h 1134389"/>
                <a:gd name="connsiteX91" fmla="*/ 1395188 w 2738320"/>
                <a:gd name="connsiteY91" fmla="*/ 787745 h 1134389"/>
                <a:gd name="connsiteX92" fmla="*/ 1407321 w 2738320"/>
                <a:gd name="connsiteY92" fmla="*/ 786440 h 1134389"/>
                <a:gd name="connsiteX93" fmla="*/ 1432631 w 2738320"/>
                <a:gd name="connsiteY93" fmla="*/ 794007 h 1134389"/>
                <a:gd name="connsiteX94" fmla="*/ 1436284 w 2738320"/>
                <a:gd name="connsiteY94" fmla="*/ 795703 h 1134389"/>
                <a:gd name="connsiteX95" fmla="*/ 1438502 w 2738320"/>
                <a:gd name="connsiteY95" fmla="*/ 799095 h 1134389"/>
                <a:gd name="connsiteX96" fmla="*/ 1447113 w 2738320"/>
                <a:gd name="connsiteY96" fmla="*/ 821144 h 1134389"/>
                <a:gd name="connsiteX97" fmla="*/ 1458202 w 2738320"/>
                <a:gd name="connsiteY97" fmla="*/ 800530 h 1134389"/>
                <a:gd name="connsiteX98" fmla="*/ 1478816 w 2738320"/>
                <a:gd name="connsiteY98" fmla="*/ 767262 h 1134389"/>
                <a:gd name="connsiteX99" fmla="*/ 1482469 w 2738320"/>
                <a:gd name="connsiteY99" fmla="*/ 764131 h 1134389"/>
                <a:gd name="connsiteX100" fmla="*/ 1555007 w 2738320"/>
                <a:gd name="connsiteY100" fmla="*/ 745083 h 1134389"/>
                <a:gd name="connsiteX101" fmla="*/ 1575099 w 2738320"/>
                <a:gd name="connsiteY101" fmla="*/ 744692 h 1134389"/>
                <a:gd name="connsiteX102" fmla="*/ 1580709 w 2738320"/>
                <a:gd name="connsiteY102" fmla="*/ 763087 h 1134389"/>
                <a:gd name="connsiteX103" fmla="*/ 1573533 w 2738320"/>
                <a:gd name="connsiteY103" fmla="*/ 820622 h 1134389"/>
                <a:gd name="connsiteX104" fmla="*/ 1572489 w 2738320"/>
                <a:gd name="connsiteY104" fmla="*/ 823231 h 1134389"/>
                <a:gd name="connsiteX105" fmla="*/ 1620891 w 2738320"/>
                <a:gd name="connsiteY105" fmla="*/ 781483 h 1134389"/>
                <a:gd name="connsiteX106" fmla="*/ 1684819 w 2738320"/>
                <a:gd name="connsiteY106" fmla="*/ 712206 h 1134389"/>
                <a:gd name="connsiteX107" fmla="*/ 1688864 w 2738320"/>
                <a:gd name="connsiteY107" fmla="*/ 706987 h 1134389"/>
                <a:gd name="connsiteX108" fmla="*/ 1775623 w 2738320"/>
                <a:gd name="connsiteY108" fmla="*/ 681808 h 1134389"/>
                <a:gd name="connsiteX109" fmla="*/ 1844508 w 2738320"/>
                <a:gd name="connsiteY109" fmla="*/ 663673 h 1134389"/>
                <a:gd name="connsiteX110" fmla="*/ 1848683 w 2738320"/>
                <a:gd name="connsiteY110" fmla="*/ 661064 h 1134389"/>
                <a:gd name="connsiteX111" fmla="*/ 1853640 w 2738320"/>
                <a:gd name="connsiteY111" fmla="*/ 661716 h 1134389"/>
                <a:gd name="connsiteX112" fmla="*/ 1927353 w 2738320"/>
                <a:gd name="connsiteY112" fmla="*/ 623229 h 1134389"/>
                <a:gd name="connsiteX113" fmla="*/ 2006415 w 2738320"/>
                <a:gd name="connsiteY113" fmla="*/ 568825 h 1134389"/>
                <a:gd name="connsiteX114" fmla="*/ 2010459 w 2738320"/>
                <a:gd name="connsiteY114" fmla="*/ 568304 h 1134389"/>
                <a:gd name="connsiteX115" fmla="*/ 2277781 w 2738320"/>
                <a:gd name="connsiteY115" fmla="*/ 641886 h 1134389"/>
                <a:gd name="connsiteX116" fmla="*/ 2278172 w 2738320"/>
                <a:gd name="connsiteY116" fmla="*/ 636406 h 1134389"/>
                <a:gd name="connsiteX117" fmla="*/ 2284435 w 2738320"/>
                <a:gd name="connsiteY117" fmla="*/ 584481 h 1134389"/>
                <a:gd name="connsiteX118" fmla="*/ 2289914 w 2738320"/>
                <a:gd name="connsiteY118" fmla="*/ 560345 h 1134389"/>
                <a:gd name="connsiteX119" fmla="*/ 2315224 w 2738320"/>
                <a:gd name="connsiteY119" fmla="*/ 565042 h 1134389"/>
                <a:gd name="connsiteX120" fmla="*/ 2499440 w 2738320"/>
                <a:gd name="connsiteY120" fmla="*/ 580437 h 1134389"/>
                <a:gd name="connsiteX121" fmla="*/ 2738320 w 2738320"/>
                <a:gd name="connsiteY121" fmla="*/ 566868 h 1134389"/>
                <a:gd name="connsiteX122" fmla="*/ 2738320 w 2738320"/>
                <a:gd name="connsiteY122" fmla="*/ 555257 h 1134389"/>
                <a:gd name="connsiteX123" fmla="*/ 2735972 w 2738320"/>
                <a:gd name="connsiteY123" fmla="*/ 553953 h 11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738320" h="1134389">
                  <a:moveTo>
                    <a:pt x="2736103" y="553953"/>
                  </a:moveTo>
                  <a:lnTo>
                    <a:pt x="2735320" y="553953"/>
                  </a:lnTo>
                  <a:cubicBezTo>
                    <a:pt x="2735320" y="553953"/>
                    <a:pt x="2734407" y="554344"/>
                    <a:pt x="2734407" y="554344"/>
                  </a:cubicBezTo>
                  <a:cubicBezTo>
                    <a:pt x="2702573" y="560737"/>
                    <a:pt x="2666957" y="568043"/>
                    <a:pt x="2631600" y="568043"/>
                  </a:cubicBezTo>
                  <a:cubicBezTo>
                    <a:pt x="2624294" y="568043"/>
                    <a:pt x="2617249" y="567651"/>
                    <a:pt x="2610335" y="566999"/>
                  </a:cubicBezTo>
                  <a:cubicBezTo>
                    <a:pt x="2574979" y="563737"/>
                    <a:pt x="2545493" y="552256"/>
                    <a:pt x="2520836" y="532034"/>
                  </a:cubicBezTo>
                  <a:cubicBezTo>
                    <a:pt x="2519140" y="530730"/>
                    <a:pt x="2517444" y="529425"/>
                    <a:pt x="2515878" y="527990"/>
                  </a:cubicBezTo>
                  <a:cubicBezTo>
                    <a:pt x="2513921" y="527990"/>
                    <a:pt x="2511965" y="527990"/>
                    <a:pt x="2509877" y="527990"/>
                  </a:cubicBezTo>
                  <a:cubicBezTo>
                    <a:pt x="2505571" y="527990"/>
                    <a:pt x="2500614" y="527990"/>
                    <a:pt x="2495265" y="527338"/>
                  </a:cubicBezTo>
                  <a:cubicBezTo>
                    <a:pt x="2485089" y="526294"/>
                    <a:pt x="2473738" y="523424"/>
                    <a:pt x="2463431" y="515204"/>
                  </a:cubicBezTo>
                  <a:lnTo>
                    <a:pt x="2460691" y="512987"/>
                  </a:lnTo>
                  <a:lnTo>
                    <a:pt x="2450385" y="504898"/>
                  </a:lnTo>
                  <a:lnTo>
                    <a:pt x="2454821" y="489242"/>
                  </a:lnTo>
                  <a:cubicBezTo>
                    <a:pt x="2458604" y="475935"/>
                    <a:pt x="2451037" y="464845"/>
                    <a:pt x="2437208" y="446450"/>
                  </a:cubicBezTo>
                  <a:cubicBezTo>
                    <a:pt x="2423118" y="427663"/>
                    <a:pt x="2407463" y="406658"/>
                    <a:pt x="2409419" y="378347"/>
                  </a:cubicBezTo>
                  <a:lnTo>
                    <a:pt x="2410594" y="359560"/>
                  </a:lnTo>
                  <a:lnTo>
                    <a:pt x="2429902" y="355385"/>
                  </a:lnTo>
                  <a:cubicBezTo>
                    <a:pt x="2437208" y="353820"/>
                    <a:pt x="2442818" y="349775"/>
                    <a:pt x="2445427" y="344296"/>
                  </a:cubicBezTo>
                  <a:cubicBezTo>
                    <a:pt x="2446471" y="342209"/>
                    <a:pt x="2446862" y="340121"/>
                    <a:pt x="2446862" y="338034"/>
                  </a:cubicBezTo>
                  <a:cubicBezTo>
                    <a:pt x="2446862" y="337903"/>
                    <a:pt x="2446862" y="337773"/>
                    <a:pt x="2446862" y="337642"/>
                  </a:cubicBezTo>
                  <a:cubicBezTo>
                    <a:pt x="2445558" y="337642"/>
                    <a:pt x="2444254" y="337642"/>
                    <a:pt x="2443079" y="337642"/>
                  </a:cubicBezTo>
                  <a:cubicBezTo>
                    <a:pt x="2426640" y="338034"/>
                    <a:pt x="2408376" y="344818"/>
                    <a:pt x="2390502" y="351341"/>
                  </a:cubicBezTo>
                  <a:cubicBezTo>
                    <a:pt x="2385153" y="353298"/>
                    <a:pt x="2379935" y="355125"/>
                    <a:pt x="2374716" y="356951"/>
                  </a:cubicBezTo>
                  <a:cubicBezTo>
                    <a:pt x="2336359" y="383435"/>
                    <a:pt x="2273475" y="411355"/>
                    <a:pt x="2209939" y="411355"/>
                  </a:cubicBezTo>
                  <a:cubicBezTo>
                    <a:pt x="2204460" y="411355"/>
                    <a:pt x="2199241" y="411094"/>
                    <a:pt x="2194023" y="410702"/>
                  </a:cubicBezTo>
                  <a:cubicBezTo>
                    <a:pt x="2165190" y="408224"/>
                    <a:pt x="2140401" y="398700"/>
                    <a:pt x="2119006" y="382131"/>
                  </a:cubicBezTo>
                  <a:cubicBezTo>
                    <a:pt x="2114439" y="378608"/>
                    <a:pt x="2109873" y="374694"/>
                    <a:pt x="2105567" y="370519"/>
                  </a:cubicBezTo>
                  <a:lnTo>
                    <a:pt x="2102698" y="367649"/>
                  </a:lnTo>
                  <a:lnTo>
                    <a:pt x="2101784" y="363605"/>
                  </a:lnTo>
                  <a:cubicBezTo>
                    <a:pt x="2096044" y="337903"/>
                    <a:pt x="2099305" y="313245"/>
                    <a:pt x="2102175" y="291458"/>
                  </a:cubicBezTo>
                  <a:cubicBezTo>
                    <a:pt x="2103350" y="282847"/>
                    <a:pt x="2104393" y="274106"/>
                    <a:pt x="2104915" y="265495"/>
                  </a:cubicBezTo>
                  <a:cubicBezTo>
                    <a:pt x="2059905" y="266017"/>
                    <a:pt x="2020374" y="282195"/>
                    <a:pt x="1978364" y="299155"/>
                  </a:cubicBezTo>
                  <a:cubicBezTo>
                    <a:pt x="1935702" y="316507"/>
                    <a:pt x="1891997" y="334250"/>
                    <a:pt x="1839419" y="338034"/>
                  </a:cubicBezTo>
                  <a:cubicBezTo>
                    <a:pt x="1836028" y="338295"/>
                    <a:pt x="1831461" y="338556"/>
                    <a:pt x="1826113" y="338686"/>
                  </a:cubicBezTo>
                  <a:lnTo>
                    <a:pt x="1820894" y="338947"/>
                  </a:lnTo>
                  <a:cubicBezTo>
                    <a:pt x="1800933" y="339730"/>
                    <a:pt x="1767925" y="341165"/>
                    <a:pt x="1752139" y="345209"/>
                  </a:cubicBezTo>
                  <a:cubicBezTo>
                    <a:pt x="1694212" y="360343"/>
                    <a:pt x="1648028" y="394394"/>
                    <a:pt x="1603279" y="427271"/>
                  </a:cubicBezTo>
                  <a:cubicBezTo>
                    <a:pt x="1547179" y="468498"/>
                    <a:pt x="1493688" y="506855"/>
                    <a:pt x="1427021" y="502941"/>
                  </a:cubicBezTo>
                  <a:cubicBezTo>
                    <a:pt x="1414105" y="502158"/>
                    <a:pt x="1400798" y="500071"/>
                    <a:pt x="1386708" y="495896"/>
                  </a:cubicBezTo>
                  <a:cubicBezTo>
                    <a:pt x="1379010" y="492243"/>
                    <a:pt x="1371183" y="489894"/>
                    <a:pt x="1362702" y="488459"/>
                  </a:cubicBezTo>
                  <a:cubicBezTo>
                    <a:pt x="1361528" y="488329"/>
                    <a:pt x="1360354" y="488068"/>
                    <a:pt x="1359310" y="487937"/>
                  </a:cubicBezTo>
                  <a:cubicBezTo>
                    <a:pt x="1357223" y="487546"/>
                    <a:pt x="1355004" y="487285"/>
                    <a:pt x="1352917" y="487155"/>
                  </a:cubicBezTo>
                  <a:cubicBezTo>
                    <a:pt x="1349134" y="486894"/>
                    <a:pt x="1345090" y="486633"/>
                    <a:pt x="1340915" y="486633"/>
                  </a:cubicBezTo>
                  <a:cubicBezTo>
                    <a:pt x="1325911" y="486633"/>
                    <a:pt x="1310125" y="488459"/>
                    <a:pt x="1293295" y="490416"/>
                  </a:cubicBezTo>
                  <a:cubicBezTo>
                    <a:pt x="1274900" y="492504"/>
                    <a:pt x="1256373" y="494722"/>
                    <a:pt x="1237586" y="494722"/>
                  </a:cubicBezTo>
                  <a:cubicBezTo>
                    <a:pt x="1230933" y="494722"/>
                    <a:pt x="1224671" y="494461"/>
                    <a:pt x="1217626" y="493286"/>
                  </a:cubicBezTo>
                  <a:cubicBezTo>
                    <a:pt x="1210841" y="492243"/>
                    <a:pt x="1203405" y="490547"/>
                    <a:pt x="1194403" y="487677"/>
                  </a:cubicBezTo>
                  <a:lnTo>
                    <a:pt x="1194273" y="487677"/>
                  </a:lnTo>
                  <a:cubicBezTo>
                    <a:pt x="1194273" y="487677"/>
                    <a:pt x="1191011" y="486633"/>
                    <a:pt x="1191011" y="486633"/>
                  </a:cubicBezTo>
                  <a:lnTo>
                    <a:pt x="1188532" y="484023"/>
                  </a:lnTo>
                  <a:cubicBezTo>
                    <a:pt x="1143522" y="436534"/>
                    <a:pt x="1109340" y="379260"/>
                    <a:pt x="1084161" y="336729"/>
                  </a:cubicBezTo>
                  <a:cubicBezTo>
                    <a:pt x="1079463" y="333467"/>
                    <a:pt x="1074506" y="330467"/>
                    <a:pt x="1069549" y="327596"/>
                  </a:cubicBezTo>
                  <a:cubicBezTo>
                    <a:pt x="1066678" y="326031"/>
                    <a:pt x="1063808" y="324335"/>
                    <a:pt x="1060807" y="322900"/>
                  </a:cubicBezTo>
                  <a:cubicBezTo>
                    <a:pt x="1059242" y="322117"/>
                    <a:pt x="1057546" y="321334"/>
                    <a:pt x="1055980" y="320421"/>
                  </a:cubicBezTo>
                  <a:cubicBezTo>
                    <a:pt x="1026365" y="305939"/>
                    <a:pt x="992313" y="297068"/>
                    <a:pt x="958654" y="295372"/>
                  </a:cubicBezTo>
                  <a:cubicBezTo>
                    <a:pt x="945737" y="294719"/>
                    <a:pt x="932952" y="294980"/>
                    <a:pt x="920427" y="296546"/>
                  </a:cubicBezTo>
                  <a:cubicBezTo>
                    <a:pt x="890812" y="300329"/>
                    <a:pt x="849585" y="312332"/>
                    <a:pt x="821927" y="348210"/>
                  </a:cubicBezTo>
                  <a:lnTo>
                    <a:pt x="813055" y="359560"/>
                  </a:lnTo>
                  <a:lnTo>
                    <a:pt x="803140" y="358777"/>
                  </a:lnTo>
                  <a:lnTo>
                    <a:pt x="801053" y="358777"/>
                  </a:lnTo>
                  <a:cubicBezTo>
                    <a:pt x="801053" y="358777"/>
                    <a:pt x="798182" y="358386"/>
                    <a:pt x="798182" y="358386"/>
                  </a:cubicBezTo>
                  <a:cubicBezTo>
                    <a:pt x="798182" y="358386"/>
                    <a:pt x="798182" y="358386"/>
                    <a:pt x="798182" y="358386"/>
                  </a:cubicBezTo>
                  <a:cubicBezTo>
                    <a:pt x="786962" y="357342"/>
                    <a:pt x="777177" y="354603"/>
                    <a:pt x="768567" y="350428"/>
                  </a:cubicBezTo>
                  <a:cubicBezTo>
                    <a:pt x="764523" y="348471"/>
                    <a:pt x="760608" y="346253"/>
                    <a:pt x="757086" y="343513"/>
                  </a:cubicBezTo>
                  <a:lnTo>
                    <a:pt x="742605" y="332163"/>
                  </a:lnTo>
                  <a:lnTo>
                    <a:pt x="748736" y="315463"/>
                  </a:lnTo>
                  <a:cubicBezTo>
                    <a:pt x="784614" y="215658"/>
                    <a:pt x="843062" y="52969"/>
                    <a:pt x="991270" y="1957"/>
                  </a:cubicBezTo>
                  <a:cubicBezTo>
                    <a:pt x="991792" y="1826"/>
                    <a:pt x="992183" y="1566"/>
                    <a:pt x="992574" y="1435"/>
                  </a:cubicBezTo>
                  <a:cubicBezTo>
                    <a:pt x="985399" y="522"/>
                    <a:pt x="978224" y="0"/>
                    <a:pt x="970918" y="0"/>
                  </a:cubicBezTo>
                  <a:lnTo>
                    <a:pt x="970918" y="0"/>
                  </a:lnTo>
                  <a:cubicBezTo>
                    <a:pt x="969874" y="0"/>
                    <a:pt x="968699" y="130"/>
                    <a:pt x="967656" y="130"/>
                  </a:cubicBezTo>
                  <a:cubicBezTo>
                    <a:pt x="864719" y="2087"/>
                    <a:pt x="762957" y="97457"/>
                    <a:pt x="664326" y="189826"/>
                  </a:cubicBezTo>
                  <a:cubicBezTo>
                    <a:pt x="607182" y="243316"/>
                    <a:pt x="553953" y="293284"/>
                    <a:pt x="499810" y="326944"/>
                  </a:cubicBezTo>
                  <a:cubicBezTo>
                    <a:pt x="451147" y="357212"/>
                    <a:pt x="401831" y="376390"/>
                    <a:pt x="349515" y="396612"/>
                  </a:cubicBezTo>
                  <a:cubicBezTo>
                    <a:pt x="301503" y="415269"/>
                    <a:pt x="252058" y="434447"/>
                    <a:pt x="203655" y="463019"/>
                  </a:cubicBezTo>
                  <a:cubicBezTo>
                    <a:pt x="161385" y="487937"/>
                    <a:pt x="110895" y="506985"/>
                    <a:pt x="66407" y="523815"/>
                  </a:cubicBezTo>
                  <a:cubicBezTo>
                    <a:pt x="44097" y="532165"/>
                    <a:pt x="23354" y="539993"/>
                    <a:pt x="5349" y="547951"/>
                  </a:cubicBezTo>
                  <a:cubicBezTo>
                    <a:pt x="3784" y="551213"/>
                    <a:pt x="2088" y="554213"/>
                    <a:pt x="0" y="557345"/>
                  </a:cubicBezTo>
                  <a:cubicBezTo>
                    <a:pt x="115591" y="599876"/>
                    <a:pt x="244490" y="636667"/>
                    <a:pt x="380435" y="675545"/>
                  </a:cubicBezTo>
                  <a:lnTo>
                    <a:pt x="474630" y="702552"/>
                  </a:lnTo>
                  <a:cubicBezTo>
                    <a:pt x="514161" y="714032"/>
                    <a:pt x="556040" y="724731"/>
                    <a:pt x="596745" y="735037"/>
                  </a:cubicBezTo>
                  <a:cubicBezTo>
                    <a:pt x="831711" y="795051"/>
                    <a:pt x="1074636" y="857152"/>
                    <a:pt x="1127997" y="1102556"/>
                  </a:cubicBezTo>
                  <a:cubicBezTo>
                    <a:pt x="1131258" y="1102556"/>
                    <a:pt x="1134259" y="1102425"/>
                    <a:pt x="1137651" y="1102164"/>
                  </a:cubicBezTo>
                  <a:cubicBezTo>
                    <a:pt x="1141826" y="1101904"/>
                    <a:pt x="1145870" y="1101773"/>
                    <a:pt x="1149915" y="1101773"/>
                  </a:cubicBezTo>
                  <a:cubicBezTo>
                    <a:pt x="1159830" y="1101773"/>
                    <a:pt x="1168963" y="1103339"/>
                    <a:pt x="1183575" y="1111297"/>
                  </a:cubicBezTo>
                  <a:lnTo>
                    <a:pt x="1186706" y="1112993"/>
                  </a:lnTo>
                  <a:lnTo>
                    <a:pt x="1188662" y="1115994"/>
                  </a:lnTo>
                  <a:cubicBezTo>
                    <a:pt x="1192577" y="1121995"/>
                    <a:pt x="1194925" y="1128257"/>
                    <a:pt x="1196360" y="1134389"/>
                  </a:cubicBezTo>
                  <a:cubicBezTo>
                    <a:pt x="1205884" y="1119777"/>
                    <a:pt x="1215539" y="1105296"/>
                    <a:pt x="1225193" y="1091075"/>
                  </a:cubicBezTo>
                  <a:cubicBezTo>
                    <a:pt x="1286120" y="999880"/>
                    <a:pt x="1348221" y="906990"/>
                    <a:pt x="1376401" y="805749"/>
                  </a:cubicBezTo>
                  <a:lnTo>
                    <a:pt x="1380315" y="791398"/>
                  </a:lnTo>
                  <a:lnTo>
                    <a:pt x="1395188" y="787745"/>
                  </a:lnTo>
                  <a:cubicBezTo>
                    <a:pt x="1398972" y="786832"/>
                    <a:pt x="1402886" y="786440"/>
                    <a:pt x="1407321" y="786440"/>
                  </a:cubicBezTo>
                  <a:cubicBezTo>
                    <a:pt x="1413323" y="786440"/>
                    <a:pt x="1418671" y="787614"/>
                    <a:pt x="1432631" y="794007"/>
                  </a:cubicBezTo>
                  <a:lnTo>
                    <a:pt x="1436284" y="795703"/>
                  </a:lnTo>
                  <a:lnTo>
                    <a:pt x="1438502" y="799095"/>
                  </a:lnTo>
                  <a:cubicBezTo>
                    <a:pt x="1443199" y="806532"/>
                    <a:pt x="1445547" y="814621"/>
                    <a:pt x="1447113" y="821144"/>
                  </a:cubicBezTo>
                  <a:cubicBezTo>
                    <a:pt x="1451027" y="815012"/>
                    <a:pt x="1454549" y="807836"/>
                    <a:pt x="1458202" y="800530"/>
                  </a:cubicBezTo>
                  <a:cubicBezTo>
                    <a:pt x="1462638" y="791398"/>
                    <a:pt x="1467726" y="780830"/>
                    <a:pt x="1478816" y="767262"/>
                  </a:cubicBezTo>
                  <a:lnTo>
                    <a:pt x="1482469" y="764131"/>
                  </a:lnTo>
                  <a:cubicBezTo>
                    <a:pt x="1502038" y="752520"/>
                    <a:pt x="1529175" y="745474"/>
                    <a:pt x="1555007" y="745083"/>
                  </a:cubicBezTo>
                  <a:lnTo>
                    <a:pt x="1575099" y="744692"/>
                  </a:lnTo>
                  <a:lnTo>
                    <a:pt x="1580709" y="763087"/>
                  </a:lnTo>
                  <a:cubicBezTo>
                    <a:pt x="1587363" y="784614"/>
                    <a:pt x="1579926" y="803792"/>
                    <a:pt x="1573533" y="820622"/>
                  </a:cubicBezTo>
                  <a:cubicBezTo>
                    <a:pt x="1573142" y="821535"/>
                    <a:pt x="1572880" y="822449"/>
                    <a:pt x="1572489" y="823231"/>
                  </a:cubicBezTo>
                  <a:cubicBezTo>
                    <a:pt x="1587363" y="807054"/>
                    <a:pt x="1604844" y="793746"/>
                    <a:pt x="1620891" y="781483"/>
                  </a:cubicBezTo>
                  <a:cubicBezTo>
                    <a:pt x="1646593" y="761782"/>
                    <a:pt x="1670990" y="743257"/>
                    <a:pt x="1684819" y="712206"/>
                  </a:cubicBezTo>
                  <a:lnTo>
                    <a:pt x="1688864" y="706987"/>
                  </a:lnTo>
                  <a:cubicBezTo>
                    <a:pt x="1715739" y="685722"/>
                    <a:pt x="1749008" y="683634"/>
                    <a:pt x="1775623" y="681808"/>
                  </a:cubicBezTo>
                  <a:cubicBezTo>
                    <a:pt x="1799889" y="680242"/>
                    <a:pt x="1820503" y="678938"/>
                    <a:pt x="1844508" y="663673"/>
                  </a:cubicBezTo>
                  <a:lnTo>
                    <a:pt x="1848683" y="661064"/>
                  </a:lnTo>
                  <a:lnTo>
                    <a:pt x="1853640" y="661716"/>
                  </a:lnTo>
                  <a:cubicBezTo>
                    <a:pt x="1886126" y="665891"/>
                    <a:pt x="1903869" y="647496"/>
                    <a:pt x="1927353" y="623229"/>
                  </a:cubicBezTo>
                  <a:cubicBezTo>
                    <a:pt x="1946662" y="603007"/>
                    <a:pt x="1968710" y="580176"/>
                    <a:pt x="2006415" y="568825"/>
                  </a:cubicBezTo>
                  <a:lnTo>
                    <a:pt x="2010459" y="568304"/>
                  </a:lnTo>
                  <a:cubicBezTo>
                    <a:pt x="2127616" y="568695"/>
                    <a:pt x="2213462" y="592179"/>
                    <a:pt x="2277781" y="641886"/>
                  </a:cubicBezTo>
                  <a:cubicBezTo>
                    <a:pt x="2277781" y="640059"/>
                    <a:pt x="2278041" y="638233"/>
                    <a:pt x="2278172" y="636406"/>
                  </a:cubicBezTo>
                  <a:cubicBezTo>
                    <a:pt x="2279477" y="618010"/>
                    <a:pt x="2280520" y="601181"/>
                    <a:pt x="2284435" y="584481"/>
                  </a:cubicBezTo>
                  <a:lnTo>
                    <a:pt x="2289914" y="560345"/>
                  </a:lnTo>
                  <a:lnTo>
                    <a:pt x="2315224" y="565042"/>
                  </a:lnTo>
                  <a:cubicBezTo>
                    <a:pt x="2370410" y="575479"/>
                    <a:pt x="2430685" y="580437"/>
                    <a:pt x="2499440" y="580437"/>
                  </a:cubicBezTo>
                  <a:cubicBezTo>
                    <a:pt x="2579023" y="580437"/>
                    <a:pt x="2659780" y="573653"/>
                    <a:pt x="2738320" y="566868"/>
                  </a:cubicBezTo>
                  <a:lnTo>
                    <a:pt x="2738320" y="555257"/>
                  </a:lnTo>
                  <a:cubicBezTo>
                    <a:pt x="2737538" y="554866"/>
                    <a:pt x="2736755" y="554344"/>
                    <a:pt x="2735972" y="55395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11">
              <a:extLst>
                <a:ext uri="{FF2B5EF4-FFF2-40B4-BE49-F238E27FC236}">
                  <a16:creationId xmlns:a16="http://schemas.microsoft.com/office/drawing/2014/main" id="{648CB96B-FC0C-9ADD-6369-A4D73B416CB8}"/>
                </a:ext>
              </a:extLst>
            </p:cNvPr>
            <p:cNvSpPr/>
            <p:nvPr/>
          </p:nvSpPr>
          <p:spPr>
            <a:xfrm>
              <a:off x="-264812" y="-56825"/>
              <a:ext cx="4554255" cy="2408505"/>
            </a:xfrm>
            <a:custGeom>
              <a:avLst/>
              <a:gdLst>
                <a:gd name="connsiteX0" fmla="*/ 42271 w 4554255"/>
                <a:gd name="connsiteY0" fmla="*/ 589308 h 2408505"/>
                <a:gd name="connsiteX1" fmla="*/ 40835 w 4554255"/>
                <a:gd name="connsiteY1" fmla="*/ 592831 h 2408505"/>
                <a:gd name="connsiteX2" fmla="*/ 40835 w 4554255"/>
                <a:gd name="connsiteY2" fmla="*/ 593092 h 2408505"/>
                <a:gd name="connsiteX3" fmla="*/ 79453 w 4554255"/>
                <a:gd name="connsiteY3" fmla="*/ 637711 h 2408505"/>
                <a:gd name="connsiteX4" fmla="*/ 95631 w 4554255"/>
                <a:gd name="connsiteY4" fmla="*/ 653366 h 2408505"/>
                <a:gd name="connsiteX5" fmla="*/ 126420 w 4554255"/>
                <a:gd name="connsiteY5" fmla="*/ 664065 h 2408505"/>
                <a:gd name="connsiteX6" fmla="*/ 130334 w 4554255"/>
                <a:gd name="connsiteY6" fmla="*/ 666413 h 2408505"/>
                <a:gd name="connsiteX7" fmla="*/ 247622 w 4554255"/>
                <a:gd name="connsiteY7" fmla="*/ 855065 h 2408505"/>
                <a:gd name="connsiteX8" fmla="*/ 457148 w 4554255"/>
                <a:gd name="connsiteY8" fmla="*/ 1053893 h 2408505"/>
                <a:gd name="connsiteX9" fmla="*/ 493678 w 4554255"/>
                <a:gd name="connsiteY9" fmla="*/ 1055328 h 2408505"/>
                <a:gd name="connsiteX10" fmla="*/ 480762 w 4554255"/>
                <a:gd name="connsiteY10" fmla="*/ 1087944 h 2408505"/>
                <a:gd name="connsiteX11" fmla="*/ 412268 w 4554255"/>
                <a:gd name="connsiteY11" fmla="*/ 1242153 h 2408505"/>
                <a:gd name="connsiteX12" fmla="*/ 358517 w 4554255"/>
                <a:gd name="connsiteY12" fmla="*/ 1333739 h 2408505"/>
                <a:gd name="connsiteX13" fmla="*/ 357995 w 4554255"/>
                <a:gd name="connsiteY13" fmla="*/ 1336087 h 2408505"/>
                <a:gd name="connsiteX14" fmla="*/ 365040 w 4554255"/>
                <a:gd name="connsiteY14" fmla="*/ 1429239 h 2408505"/>
                <a:gd name="connsiteX15" fmla="*/ 364648 w 4554255"/>
                <a:gd name="connsiteY15" fmla="*/ 1465378 h 2408505"/>
                <a:gd name="connsiteX16" fmla="*/ 363474 w 4554255"/>
                <a:gd name="connsiteY16" fmla="*/ 1471118 h 2408505"/>
                <a:gd name="connsiteX17" fmla="*/ 360213 w 4554255"/>
                <a:gd name="connsiteY17" fmla="*/ 1473206 h 2408505"/>
                <a:gd name="connsiteX18" fmla="*/ 358517 w 4554255"/>
                <a:gd name="connsiteY18" fmla="*/ 1474249 h 2408505"/>
                <a:gd name="connsiteX19" fmla="*/ 312071 w 4554255"/>
                <a:gd name="connsiteY19" fmla="*/ 1529436 h 2408505"/>
                <a:gd name="connsiteX20" fmla="*/ 288979 w 4554255"/>
                <a:gd name="connsiteY20" fmla="*/ 1598843 h 2408505"/>
                <a:gd name="connsiteX21" fmla="*/ 284674 w 4554255"/>
                <a:gd name="connsiteY21" fmla="*/ 1614499 h 2408505"/>
                <a:gd name="connsiteX22" fmla="*/ 294589 w 4554255"/>
                <a:gd name="connsiteY22" fmla="*/ 1622196 h 2408505"/>
                <a:gd name="connsiteX23" fmla="*/ 329032 w 4554255"/>
                <a:gd name="connsiteY23" fmla="*/ 1646071 h 2408505"/>
                <a:gd name="connsiteX24" fmla="*/ 419574 w 4554255"/>
                <a:gd name="connsiteY24" fmla="*/ 1604062 h 2408505"/>
                <a:gd name="connsiteX25" fmla="*/ 506333 w 4554255"/>
                <a:gd name="connsiteY25" fmla="*/ 1571054 h 2408505"/>
                <a:gd name="connsiteX26" fmla="*/ 512073 w 4554255"/>
                <a:gd name="connsiteY26" fmla="*/ 1568967 h 2408505"/>
                <a:gd name="connsiteX27" fmla="*/ 517553 w 4554255"/>
                <a:gd name="connsiteY27" fmla="*/ 1571837 h 2408505"/>
                <a:gd name="connsiteX28" fmla="*/ 542863 w 4554255"/>
                <a:gd name="connsiteY28" fmla="*/ 1606671 h 2408505"/>
                <a:gd name="connsiteX29" fmla="*/ 543776 w 4554255"/>
                <a:gd name="connsiteY29" fmla="*/ 1609019 h 2408505"/>
                <a:gd name="connsiteX30" fmla="*/ 563868 w 4554255"/>
                <a:gd name="connsiteY30" fmla="*/ 1633807 h 2408505"/>
                <a:gd name="connsiteX31" fmla="*/ 565564 w 4554255"/>
                <a:gd name="connsiteY31" fmla="*/ 1637069 h 2408505"/>
                <a:gd name="connsiteX32" fmla="*/ 565564 w 4554255"/>
                <a:gd name="connsiteY32" fmla="*/ 1640722 h 2408505"/>
                <a:gd name="connsiteX33" fmla="*/ 625969 w 4554255"/>
                <a:gd name="connsiteY33" fmla="*/ 1951619 h 2408505"/>
                <a:gd name="connsiteX34" fmla="*/ 628970 w 4554255"/>
                <a:gd name="connsiteY34" fmla="*/ 1958664 h 2408505"/>
                <a:gd name="connsiteX35" fmla="*/ 624534 w 4554255"/>
                <a:gd name="connsiteY35" fmla="*/ 1964926 h 2408505"/>
                <a:gd name="connsiteX36" fmla="*/ 621403 w 4554255"/>
                <a:gd name="connsiteY36" fmla="*/ 1969623 h 2408505"/>
                <a:gd name="connsiteX37" fmla="*/ 615532 w 4554255"/>
                <a:gd name="connsiteY37" fmla="*/ 1978886 h 2408505"/>
                <a:gd name="connsiteX38" fmla="*/ 602746 w 4554255"/>
                <a:gd name="connsiteY38" fmla="*/ 2025723 h 2408505"/>
                <a:gd name="connsiteX39" fmla="*/ 662238 w 4554255"/>
                <a:gd name="connsiteY39" fmla="*/ 2074256 h 2408505"/>
                <a:gd name="connsiteX40" fmla="*/ 751345 w 4554255"/>
                <a:gd name="connsiteY40" fmla="*/ 2199893 h 2408505"/>
                <a:gd name="connsiteX41" fmla="*/ 759304 w 4554255"/>
                <a:gd name="connsiteY41" fmla="*/ 2243599 h 2408505"/>
                <a:gd name="connsiteX42" fmla="*/ 786440 w 4554255"/>
                <a:gd name="connsiteY42" fmla="*/ 2306222 h 2408505"/>
                <a:gd name="connsiteX43" fmla="*/ 814751 w 4554255"/>
                <a:gd name="connsiteY43" fmla="*/ 2281955 h 2408505"/>
                <a:gd name="connsiteX44" fmla="*/ 920949 w 4554255"/>
                <a:gd name="connsiteY44" fmla="*/ 2297611 h 2408505"/>
                <a:gd name="connsiteX45" fmla="*/ 971178 w 4554255"/>
                <a:gd name="connsiteY45" fmla="*/ 2312354 h 2408505"/>
                <a:gd name="connsiteX46" fmla="*/ 1001446 w 4554255"/>
                <a:gd name="connsiteY46" fmla="*/ 2293045 h 2408505"/>
                <a:gd name="connsiteX47" fmla="*/ 1004838 w 4554255"/>
                <a:gd name="connsiteY47" fmla="*/ 2289914 h 2408505"/>
                <a:gd name="connsiteX48" fmla="*/ 1041237 w 4554255"/>
                <a:gd name="connsiteY48" fmla="*/ 2278824 h 2408505"/>
                <a:gd name="connsiteX49" fmla="*/ 1091858 w 4554255"/>
                <a:gd name="connsiteY49" fmla="*/ 2296046 h 2408505"/>
                <a:gd name="connsiteX50" fmla="*/ 1118473 w 4554255"/>
                <a:gd name="connsiteY50" fmla="*/ 2303612 h 2408505"/>
                <a:gd name="connsiteX51" fmla="*/ 1179269 w 4554255"/>
                <a:gd name="connsiteY51" fmla="*/ 2295263 h 2408505"/>
                <a:gd name="connsiteX52" fmla="*/ 1212668 w 4554255"/>
                <a:gd name="connsiteY52" fmla="*/ 2299699 h 2408505"/>
                <a:gd name="connsiteX53" fmla="*/ 1216582 w 4554255"/>
                <a:gd name="connsiteY53" fmla="*/ 2301395 h 2408505"/>
                <a:gd name="connsiteX54" fmla="*/ 1234195 w 4554255"/>
                <a:gd name="connsiteY54" fmla="*/ 2314571 h 2408505"/>
                <a:gd name="connsiteX55" fmla="*/ 1298775 w 4554255"/>
                <a:gd name="connsiteY55" fmla="*/ 2313789 h 2408505"/>
                <a:gd name="connsiteX56" fmla="*/ 1333348 w 4554255"/>
                <a:gd name="connsiteY56" fmla="*/ 2315093 h 2408505"/>
                <a:gd name="connsiteX57" fmla="*/ 1383185 w 4554255"/>
                <a:gd name="connsiteY57" fmla="*/ 2237728 h 2408505"/>
                <a:gd name="connsiteX58" fmla="*/ 1383576 w 4554255"/>
                <a:gd name="connsiteY58" fmla="*/ 2237728 h 2408505"/>
                <a:gd name="connsiteX59" fmla="*/ 1500212 w 4554255"/>
                <a:gd name="connsiteY59" fmla="*/ 2343796 h 2408505"/>
                <a:gd name="connsiteX60" fmla="*/ 1519912 w 4554255"/>
                <a:gd name="connsiteY60" fmla="*/ 2249209 h 2408505"/>
                <a:gd name="connsiteX61" fmla="*/ 1559312 w 4554255"/>
                <a:gd name="connsiteY61" fmla="*/ 2122919 h 2408505"/>
                <a:gd name="connsiteX62" fmla="*/ 1563748 w 4554255"/>
                <a:gd name="connsiteY62" fmla="*/ 2114309 h 2408505"/>
                <a:gd name="connsiteX63" fmla="*/ 1573272 w 4554255"/>
                <a:gd name="connsiteY63" fmla="*/ 2115483 h 2408505"/>
                <a:gd name="connsiteX64" fmla="*/ 1988671 w 4554255"/>
                <a:gd name="connsiteY64" fmla="*/ 2168321 h 2408505"/>
                <a:gd name="connsiteX65" fmla="*/ 2022983 w 4554255"/>
                <a:gd name="connsiteY65" fmla="*/ 2172757 h 2408505"/>
                <a:gd name="connsiteX66" fmla="*/ 4344208 w 4554255"/>
                <a:gd name="connsiteY66" fmla="*/ 2408506 h 2408505"/>
                <a:gd name="connsiteX67" fmla="*/ 4366518 w 4554255"/>
                <a:gd name="connsiteY67" fmla="*/ 2195066 h 2408505"/>
                <a:gd name="connsiteX68" fmla="*/ 4393393 w 4554255"/>
                <a:gd name="connsiteY68" fmla="*/ 1950314 h 2408505"/>
                <a:gd name="connsiteX69" fmla="*/ 4513290 w 4554255"/>
                <a:gd name="connsiteY69" fmla="*/ 785266 h 2408505"/>
                <a:gd name="connsiteX70" fmla="*/ 4513812 w 4554255"/>
                <a:gd name="connsiteY70" fmla="*/ 780308 h 2408505"/>
                <a:gd name="connsiteX71" fmla="*/ 4554256 w 4554255"/>
                <a:gd name="connsiteY71" fmla="*/ 405875 h 2408505"/>
                <a:gd name="connsiteX72" fmla="*/ 4554256 w 4554255"/>
                <a:gd name="connsiteY72" fmla="*/ 405223 h 2408505"/>
                <a:gd name="connsiteX73" fmla="*/ 4214396 w 4554255"/>
                <a:gd name="connsiteY73" fmla="*/ 375086 h 2408505"/>
                <a:gd name="connsiteX74" fmla="*/ 2287304 w 4554255"/>
                <a:gd name="connsiteY74" fmla="*/ 165820 h 2408505"/>
                <a:gd name="connsiteX75" fmla="*/ 2229117 w 4554255"/>
                <a:gd name="connsiteY75" fmla="*/ 157210 h 2408505"/>
                <a:gd name="connsiteX76" fmla="*/ 1186705 w 4554255"/>
                <a:gd name="connsiteY76" fmla="*/ 0 h 2408505"/>
                <a:gd name="connsiteX77" fmla="*/ 38618 w 4554255"/>
                <a:gd name="connsiteY77" fmla="*/ 0 h 2408505"/>
                <a:gd name="connsiteX78" fmla="*/ 36008 w 4554255"/>
                <a:gd name="connsiteY78" fmla="*/ 9915 h 2408505"/>
                <a:gd name="connsiteX79" fmla="*/ 0 w 4554255"/>
                <a:gd name="connsiteY79" fmla="*/ 162950 h 2408505"/>
                <a:gd name="connsiteX80" fmla="*/ 0 w 4554255"/>
                <a:gd name="connsiteY80" fmla="*/ 337381 h 2408505"/>
                <a:gd name="connsiteX81" fmla="*/ 24658 w 4554255"/>
                <a:gd name="connsiteY81" fmla="*/ 401831 h 2408505"/>
                <a:gd name="connsiteX82" fmla="*/ 42271 w 4554255"/>
                <a:gd name="connsiteY82" fmla="*/ 589308 h 24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4255" h="2408505">
                  <a:moveTo>
                    <a:pt x="42271" y="589308"/>
                  </a:moveTo>
                  <a:cubicBezTo>
                    <a:pt x="41749" y="590483"/>
                    <a:pt x="41357" y="591657"/>
                    <a:pt x="40835" y="592831"/>
                  </a:cubicBezTo>
                  <a:cubicBezTo>
                    <a:pt x="40835" y="592831"/>
                    <a:pt x="40835" y="592961"/>
                    <a:pt x="40835" y="593092"/>
                  </a:cubicBezTo>
                  <a:cubicBezTo>
                    <a:pt x="48663" y="608487"/>
                    <a:pt x="64189" y="623360"/>
                    <a:pt x="79453" y="637711"/>
                  </a:cubicBezTo>
                  <a:cubicBezTo>
                    <a:pt x="85193" y="643190"/>
                    <a:pt x="90673" y="648278"/>
                    <a:pt x="95631" y="653366"/>
                  </a:cubicBezTo>
                  <a:cubicBezTo>
                    <a:pt x="104111" y="655845"/>
                    <a:pt x="113113" y="658846"/>
                    <a:pt x="126420" y="664065"/>
                  </a:cubicBezTo>
                  <a:lnTo>
                    <a:pt x="130334" y="666413"/>
                  </a:lnTo>
                  <a:cubicBezTo>
                    <a:pt x="188391" y="716642"/>
                    <a:pt x="218528" y="786962"/>
                    <a:pt x="247622" y="855065"/>
                  </a:cubicBezTo>
                  <a:cubicBezTo>
                    <a:pt x="292241" y="959175"/>
                    <a:pt x="330728" y="1049065"/>
                    <a:pt x="457148" y="1053893"/>
                  </a:cubicBezTo>
                  <a:lnTo>
                    <a:pt x="493678" y="1055328"/>
                  </a:lnTo>
                  <a:lnTo>
                    <a:pt x="480762" y="1087944"/>
                  </a:lnTo>
                  <a:cubicBezTo>
                    <a:pt x="462758" y="1133867"/>
                    <a:pt x="440187" y="1188141"/>
                    <a:pt x="412268" y="1242153"/>
                  </a:cubicBezTo>
                  <a:cubicBezTo>
                    <a:pt x="396221" y="1273334"/>
                    <a:pt x="378347" y="1304384"/>
                    <a:pt x="358517" y="1333739"/>
                  </a:cubicBezTo>
                  <a:cubicBezTo>
                    <a:pt x="358256" y="1334522"/>
                    <a:pt x="358125" y="1335305"/>
                    <a:pt x="357995" y="1336087"/>
                  </a:cubicBezTo>
                  <a:cubicBezTo>
                    <a:pt x="349515" y="1367921"/>
                    <a:pt x="356038" y="1393883"/>
                    <a:pt x="365040" y="1429239"/>
                  </a:cubicBezTo>
                  <a:cubicBezTo>
                    <a:pt x="367258" y="1437850"/>
                    <a:pt x="368562" y="1445808"/>
                    <a:pt x="364648" y="1465378"/>
                  </a:cubicBezTo>
                  <a:lnTo>
                    <a:pt x="363474" y="1471118"/>
                  </a:lnTo>
                  <a:lnTo>
                    <a:pt x="360213" y="1473206"/>
                  </a:lnTo>
                  <a:lnTo>
                    <a:pt x="358517" y="1474249"/>
                  </a:lnTo>
                  <a:cubicBezTo>
                    <a:pt x="336468" y="1488209"/>
                    <a:pt x="322508" y="1507387"/>
                    <a:pt x="312071" y="1529436"/>
                  </a:cubicBezTo>
                  <a:cubicBezTo>
                    <a:pt x="302156" y="1550571"/>
                    <a:pt x="295633" y="1574316"/>
                    <a:pt x="288979" y="1598843"/>
                  </a:cubicBezTo>
                  <a:cubicBezTo>
                    <a:pt x="287413" y="1604844"/>
                    <a:pt x="285978" y="1609932"/>
                    <a:pt x="284674" y="1614499"/>
                  </a:cubicBezTo>
                  <a:cubicBezTo>
                    <a:pt x="288066" y="1617108"/>
                    <a:pt x="291327" y="1619587"/>
                    <a:pt x="294589" y="1622196"/>
                  </a:cubicBezTo>
                  <a:cubicBezTo>
                    <a:pt x="307635" y="1632633"/>
                    <a:pt x="318464" y="1641244"/>
                    <a:pt x="329032" y="1646071"/>
                  </a:cubicBezTo>
                  <a:cubicBezTo>
                    <a:pt x="357864" y="1627806"/>
                    <a:pt x="389176" y="1615673"/>
                    <a:pt x="419574" y="1604062"/>
                  </a:cubicBezTo>
                  <a:cubicBezTo>
                    <a:pt x="445797" y="1594016"/>
                    <a:pt x="470586" y="1584492"/>
                    <a:pt x="506333" y="1571054"/>
                  </a:cubicBezTo>
                  <a:lnTo>
                    <a:pt x="512073" y="1568967"/>
                  </a:lnTo>
                  <a:lnTo>
                    <a:pt x="517553" y="1571837"/>
                  </a:lnTo>
                  <a:cubicBezTo>
                    <a:pt x="532948" y="1579795"/>
                    <a:pt x="537775" y="1592842"/>
                    <a:pt x="542863" y="1606671"/>
                  </a:cubicBezTo>
                  <a:lnTo>
                    <a:pt x="543776" y="1609019"/>
                  </a:lnTo>
                  <a:cubicBezTo>
                    <a:pt x="549647" y="1613325"/>
                    <a:pt x="556431" y="1619717"/>
                    <a:pt x="563868" y="1633807"/>
                  </a:cubicBezTo>
                  <a:lnTo>
                    <a:pt x="565564" y="1637069"/>
                  </a:lnTo>
                  <a:lnTo>
                    <a:pt x="565564" y="1640722"/>
                  </a:lnTo>
                  <a:cubicBezTo>
                    <a:pt x="561389" y="1743789"/>
                    <a:pt x="581220" y="1845551"/>
                    <a:pt x="625969" y="1951619"/>
                  </a:cubicBezTo>
                  <a:lnTo>
                    <a:pt x="628970" y="1958664"/>
                  </a:lnTo>
                  <a:lnTo>
                    <a:pt x="624534" y="1964926"/>
                  </a:lnTo>
                  <a:cubicBezTo>
                    <a:pt x="623360" y="1966492"/>
                    <a:pt x="622446" y="1968058"/>
                    <a:pt x="621403" y="1969623"/>
                  </a:cubicBezTo>
                  <a:cubicBezTo>
                    <a:pt x="619315" y="1972754"/>
                    <a:pt x="617358" y="1975886"/>
                    <a:pt x="615532" y="1978886"/>
                  </a:cubicBezTo>
                  <a:cubicBezTo>
                    <a:pt x="604051" y="1998195"/>
                    <a:pt x="599745" y="2013981"/>
                    <a:pt x="602746" y="2025723"/>
                  </a:cubicBezTo>
                  <a:cubicBezTo>
                    <a:pt x="607704" y="2044640"/>
                    <a:pt x="634188" y="2058991"/>
                    <a:pt x="662238" y="2074256"/>
                  </a:cubicBezTo>
                  <a:cubicBezTo>
                    <a:pt x="705944" y="2097870"/>
                    <a:pt x="765305" y="2129964"/>
                    <a:pt x="751345" y="2199893"/>
                  </a:cubicBezTo>
                  <a:cubicBezTo>
                    <a:pt x="755520" y="2213331"/>
                    <a:pt x="757347" y="2228073"/>
                    <a:pt x="759304" y="2243599"/>
                  </a:cubicBezTo>
                  <a:cubicBezTo>
                    <a:pt x="765305" y="2292132"/>
                    <a:pt x="771567" y="2304526"/>
                    <a:pt x="786440" y="2306222"/>
                  </a:cubicBezTo>
                  <a:cubicBezTo>
                    <a:pt x="791920" y="2298002"/>
                    <a:pt x="800139" y="2288348"/>
                    <a:pt x="814751" y="2281955"/>
                  </a:cubicBezTo>
                  <a:cubicBezTo>
                    <a:pt x="855065" y="2269561"/>
                    <a:pt x="889899" y="2284956"/>
                    <a:pt x="920949" y="2297611"/>
                  </a:cubicBezTo>
                  <a:cubicBezTo>
                    <a:pt x="941563" y="2305961"/>
                    <a:pt x="958392" y="2312354"/>
                    <a:pt x="971178" y="2312354"/>
                  </a:cubicBezTo>
                  <a:cubicBezTo>
                    <a:pt x="980441" y="2312354"/>
                    <a:pt x="988660" y="2309092"/>
                    <a:pt x="1001446" y="2293045"/>
                  </a:cubicBezTo>
                  <a:lnTo>
                    <a:pt x="1004838" y="2289914"/>
                  </a:lnTo>
                  <a:cubicBezTo>
                    <a:pt x="1016449" y="2282608"/>
                    <a:pt x="1028713" y="2278824"/>
                    <a:pt x="1041237" y="2278824"/>
                  </a:cubicBezTo>
                  <a:cubicBezTo>
                    <a:pt x="1061851" y="2278824"/>
                    <a:pt x="1079203" y="2288740"/>
                    <a:pt x="1091858" y="2296046"/>
                  </a:cubicBezTo>
                  <a:cubicBezTo>
                    <a:pt x="1099555" y="2300481"/>
                    <a:pt x="1105035" y="2303612"/>
                    <a:pt x="1118473" y="2303612"/>
                  </a:cubicBezTo>
                  <a:cubicBezTo>
                    <a:pt x="1134911" y="2299829"/>
                    <a:pt x="1156699" y="2295263"/>
                    <a:pt x="1179269" y="2295263"/>
                  </a:cubicBezTo>
                  <a:cubicBezTo>
                    <a:pt x="1187488" y="2295263"/>
                    <a:pt x="1197273" y="2295785"/>
                    <a:pt x="1212668" y="2299699"/>
                  </a:cubicBezTo>
                  <a:lnTo>
                    <a:pt x="1216582" y="2301395"/>
                  </a:lnTo>
                  <a:cubicBezTo>
                    <a:pt x="1221670" y="2304526"/>
                    <a:pt x="1226497" y="2308309"/>
                    <a:pt x="1234195" y="2314571"/>
                  </a:cubicBezTo>
                  <a:cubicBezTo>
                    <a:pt x="1252720" y="2311701"/>
                    <a:pt x="1276335" y="2312354"/>
                    <a:pt x="1298775" y="2313789"/>
                  </a:cubicBezTo>
                  <a:cubicBezTo>
                    <a:pt x="1311690" y="2314571"/>
                    <a:pt x="1322910" y="2315354"/>
                    <a:pt x="1333348" y="2315093"/>
                  </a:cubicBezTo>
                  <a:cubicBezTo>
                    <a:pt x="1336087" y="2278563"/>
                    <a:pt x="1345742" y="2245817"/>
                    <a:pt x="1383185" y="2237728"/>
                  </a:cubicBezTo>
                  <a:lnTo>
                    <a:pt x="1383576" y="2237728"/>
                  </a:lnTo>
                  <a:cubicBezTo>
                    <a:pt x="1422585" y="2237728"/>
                    <a:pt x="1455462" y="2279476"/>
                    <a:pt x="1500212" y="2343796"/>
                  </a:cubicBezTo>
                  <a:cubicBezTo>
                    <a:pt x="1507779" y="2312484"/>
                    <a:pt x="1513910" y="2280390"/>
                    <a:pt x="1519912" y="2249209"/>
                  </a:cubicBezTo>
                  <a:cubicBezTo>
                    <a:pt x="1527479" y="2209678"/>
                    <a:pt x="1534915" y="2170539"/>
                    <a:pt x="1559312" y="2122919"/>
                  </a:cubicBezTo>
                  <a:lnTo>
                    <a:pt x="1563748" y="2114309"/>
                  </a:lnTo>
                  <a:lnTo>
                    <a:pt x="1573272" y="2115483"/>
                  </a:lnTo>
                  <a:cubicBezTo>
                    <a:pt x="1711564" y="2132834"/>
                    <a:pt x="1851944" y="2150838"/>
                    <a:pt x="1988671" y="2168321"/>
                  </a:cubicBezTo>
                  <a:lnTo>
                    <a:pt x="2022983" y="2172757"/>
                  </a:lnTo>
                  <a:cubicBezTo>
                    <a:pt x="2781504" y="2270083"/>
                    <a:pt x="3565074" y="2370541"/>
                    <a:pt x="4344208" y="2408506"/>
                  </a:cubicBezTo>
                  <a:cubicBezTo>
                    <a:pt x="4354254" y="2336620"/>
                    <a:pt x="4360777" y="2261603"/>
                    <a:pt x="4366518" y="2195066"/>
                  </a:cubicBezTo>
                  <a:cubicBezTo>
                    <a:pt x="4373693" y="2112482"/>
                    <a:pt x="4380738" y="2030028"/>
                    <a:pt x="4393393" y="1950314"/>
                  </a:cubicBezTo>
                  <a:cubicBezTo>
                    <a:pt x="4429140" y="1561922"/>
                    <a:pt x="4471933" y="1167005"/>
                    <a:pt x="4513290" y="785266"/>
                  </a:cubicBezTo>
                  <a:lnTo>
                    <a:pt x="4513812" y="780308"/>
                  </a:lnTo>
                  <a:cubicBezTo>
                    <a:pt x="4527380" y="655584"/>
                    <a:pt x="4540818" y="530730"/>
                    <a:pt x="4554256" y="405875"/>
                  </a:cubicBezTo>
                  <a:cubicBezTo>
                    <a:pt x="4554256" y="405614"/>
                    <a:pt x="4554256" y="405484"/>
                    <a:pt x="4554256" y="405223"/>
                  </a:cubicBezTo>
                  <a:cubicBezTo>
                    <a:pt x="4440752" y="395047"/>
                    <a:pt x="4325813" y="384870"/>
                    <a:pt x="4214396" y="375086"/>
                  </a:cubicBezTo>
                  <a:cubicBezTo>
                    <a:pt x="3579033" y="319247"/>
                    <a:pt x="2924884" y="261842"/>
                    <a:pt x="2287304" y="165820"/>
                  </a:cubicBezTo>
                  <a:lnTo>
                    <a:pt x="2229117" y="157210"/>
                  </a:lnTo>
                  <a:cubicBezTo>
                    <a:pt x="1885734" y="106981"/>
                    <a:pt x="1536742" y="55839"/>
                    <a:pt x="1186705" y="0"/>
                  </a:cubicBezTo>
                  <a:lnTo>
                    <a:pt x="38618" y="0"/>
                  </a:lnTo>
                  <a:cubicBezTo>
                    <a:pt x="37704" y="3262"/>
                    <a:pt x="36921" y="6523"/>
                    <a:pt x="36008" y="9915"/>
                  </a:cubicBezTo>
                  <a:cubicBezTo>
                    <a:pt x="22962" y="59622"/>
                    <a:pt x="9133" y="112591"/>
                    <a:pt x="0" y="162950"/>
                  </a:cubicBezTo>
                  <a:lnTo>
                    <a:pt x="0" y="337381"/>
                  </a:lnTo>
                  <a:cubicBezTo>
                    <a:pt x="6784" y="359952"/>
                    <a:pt x="15786" y="381087"/>
                    <a:pt x="24658" y="401831"/>
                  </a:cubicBezTo>
                  <a:cubicBezTo>
                    <a:pt x="48924" y="458844"/>
                    <a:pt x="73973" y="517814"/>
                    <a:pt x="42271" y="589308"/>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12">
              <a:extLst>
                <a:ext uri="{FF2B5EF4-FFF2-40B4-BE49-F238E27FC236}">
                  <a16:creationId xmlns:a16="http://schemas.microsoft.com/office/drawing/2014/main" id="{968232B4-558E-F6FC-D575-E0210EEA586D}"/>
                </a:ext>
              </a:extLst>
            </p:cNvPr>
            <p:cNvSpPr/>
            <p:nvPr/>
          </p:nvSpPr>
          <p:spPr>
            <a:xfrm>
              <a:off x="6910476" y="463457"/>
              <a:ext cx="2790375" cy="2775642"/>
            </a:xfrm>
            <a:custGeom>
              <a:avLst/>
              <a:gdLst>
                <a:gd name="connsiteX0" fmla="*/ 8742 w 2790375"/>
                <a:gd name="connsiteY0" fmla="*/ 36148 h 2775642"/>
                <a:gd name="connsiteX1" fmla="*/ 16700 w 2790375"/>
                <a:gd name="connsiteY1" fmla="*/ 66286 h 2775642"/>
                <a:gd name="connsiteX2" fmla="*/ 23092 w 2790375"/>
                <a:gd name="connsiteY2" fmla="*/ 253502 h 2775642"/>
                <a:gd name="connsiteX3" fmla="*/ 34835 w 2790375"/>
                <a:gd name="connsiteY3" fmla="*/ 446068 h 2775642"/>
                <a:gd name="connsiteX4" fmla="*/ 75539 w 2790375"/>
                <a:gd name="connsiteY4" fmla="*/ 532174 h 2775642"/>
                <a:gd name="connsiteX5" fmla="*/ 134379 w 2790375"/>
                <a:gd name="connsiteY5" fmla="*/ 663813 h 2775642"/>
                <a:gd name="connsiteX6" fmla="*/ 153426 w 2790375"/>
                <a:gd name="connsiteY6" fmla="*/ 861206 h 2775642"/>
                <a:gd name="connsiteX7" fmla="*/ 160994 w 2790375"/>
                <a:gd name="connsiteY7" fmla="*/ 1002630 h 2775642"/>
                <a:gd name="connsiteX8" fmla="*/ 175606 w 2790375"/>
                <a:gd name="connsiteY8" fmla="*/ 1027287 h 2775642"/>
                <a:gd name="connsiteX9" fmla="*/ 177823 w 2790375"/>
                <a:gd name="connsiteY9" fmla="*/ 1032115 h 2775642"/>
                <a:gd name="connsiteX10" fmla="*/ 176258 w 2790375"/>
                <a:gd name="connsiteY10" fmla="*/ 1037203 h 2775642"/>
                <a:gd name="connsiteX11" fmla="*/ 202481 w 2790375"/>
                <a:gd name="connsiteY11" fmla="*/ 1310656 h 2775642"/>
                <a:gd name="connsiteX12" fmla="*/ 238098 w 2790375"/>
                <a:gd name="connsiteY12" fmla="*/ 1573803 h 2775642"/>
                <a:gd name="connsiteX13" fmla="*/ 174562 w 2790375"/>
                <a:gd name="connsiteY13" fmla="*/ 1677001 h 2775642"/>
                <a:gd name="connsiteX14" fmla="*/ 141555 w 2790375"/>
                <a:gd name="connsiteY14" fmla="*/ 1707921 h 2775642"/>
                <a:gd name="connsiteX15" fmla="*/ 230009 w 2790375"/>
                <a:gd name="connsiteY15" fmla="*/ 1836428 h 2775642"/>
                <a:gd name="connsiteX16" fmla="*/ 275150 w 2790375"/>
                <a:gd name="connsiteY16" fmla="*/ 1877394 h 2775642"/>
                <a:gd name="connsiteX17" fmla="*/ 279194 w 2790375"/>
                <a:gd name="connsiteY17" fmla="*/ 1881308 h 2775642"/>
                <a:gd name="connsiteX18" fmla="*/ 280108 w 2790375"/>
                <a:gd name="connsiteY18" fmla="*/ 1928145 h 2775642"/>
                <a:gd name="connsiteX19" fmla="*/ 279716 w 2790375"/>
                <a:gd name="connsiteY19" fmla="*/ 2772903 h 2775642"/>
                <a:gd name="connsiteX20" fmla="*/ 606139 w 2790375"/>
                <a:gd name="connsiteY20" fmla="*/ 2775643 h 2775642"/>
                <a:gd name="connsiteX21" fmla="*/ 2398069 w 2790375"/>
                <a:gd name="connsiteY21" fmla="*/ 2720717 h 2775642"/>
                <a:gd name="connsiteX22" fmla="*/ 2288348 w 2790375"/>
                <a:gd name="connsiteY22" fmla="*/ 2517584 h 2775642"/>
                <a:gd name="connsiteX23" fmla="*/ 2168842 w 2790375"/>
                <a:gd name="connsiteY23" fmla="*/ 2424563 h 2775642"/>
                <a:gd name="connsiteX24" fmla="*/ 1908174 w 2790375"/>
                <a:gd name="connsiteY24" fmla="*/ 2248435 h 2775642"/>
                <a:gd name="connsiteX25" fmla="*/ 1867861 w 2790375"/>
                <a:gd name="connsiteY25" fmla="*/ 2232649 h 2775642"/>
                <a:gd name="connsiteX26" fmla="*/ 1717435 w 2790375"/>
                <a:gd name="connsiteY26" fmla="*/ 2139367 h 2775642"/>
                <a:gd name="connsiteX27" fmla="*/ 1715348 w 2790375"/>
                <a:gd name="connsiteY27" fmla="*/ 2135975 h 2775642"/>
                <a:gd name="connsiteX28" fmla="*/ 1715348 w 2790375"/>
                <a:gd name="connsiteY28" fmla="*/ 2131931 h 2775642"/>
                <a:gd name="connsiteX29" fmla="*/ 1713000 w 2790375"/>
                <a:gd name="connsiteY29" fmla="*/ 2054043 h 2775642"/>
                <a:gd name="connsiteX30" fmla="*/ 1718610 w 2790375"/>
                <a:gd name="connsiteY30" fmla="*/ 1865522 h 2775642"/>
                <a:gd name="connsiteX31" fmla="*/ 1724872 w 2790375"/>
                <a:gd name="connsiteY31" fmla="*/ 1835124 h 2775642"/>
                <a:gd name="connsiteX32" fmla="*/ 1725655 w 2790375"/>
                <a:gd name="connsiteY32" fmla="*/ 1831732 h 2775642"/>
                <a:gd name="connsiteX33" fmla="*/ 1664859 w 2790375"/>
                <a:gd name="connsiteY33" fmla="*/ 1690047 h 2775642"/>
                <a:gd name="connsiteX34" fmla="*/ 1657813 w 2790375"/>
                <a:gd name="connsiteY34" fmla="*/ 1686003 h 2775642"/>
                <a:gd name="connsiteX35" fmla="*/ 1657813 w 2790375"/>
                <a:gd name="connsiteY35" fmla="*/ 1677914 h 2775642"/>
                <a:gd name="connsiteX36" fmla="*/ 1829113 w 2790375"/>
                <a:gd name="connsiteY36" fmla="*/ 1454298 h 2775642"/>
                <a:gd name="connsiteX37" fmla="*/ 1881038 w 2790375"/>
                <a:gd name="connsiteY37" fmla="*/ 1417115 h 2775642"/>
                <a:gd name="connsiteX38" fmla="*/ 1883778 w 2790375"/>
                <a:gd name="connsiteY38" fmla="*/ 1267733 h 2775642"/>
                <a:gd name="connsiteX39" fmla="*/ 1891605 w 2790375"/>
                <a:gd name="connsiteY39" fmla="*/ 1133746 h 2775642"/>
                <a:gd name="connsiteX40" fmla="*/ 1893693 w 2790375"/>
                <a:gd name="connsiteY40" fmla="*/ 1125527 h 2775642"/>
                <a:gd name="connsiteX41" fmla="*/ 1901912 w 2790375"/>
                <a:gd name="connsiteY41" fmla="*/ 1123701 h 2775642"/>
                <a:gd name="connsiteX42" fmla="*/ 1939225 w 2790375"/>
                <a:gd name="connsiteY42" fmla="*/ 1101783 h 2775642"/>
                <a:gd name="connsiteX43" fmla="*/ 1945748 w 2790375"/>
                <a:gd name="connsiteY43" fmla="*/ 1089519 h 2775642"/>
                <a:gd name="connsiteX44" fmla="*/ 1948488 w 2790375"/>
                <a:gd name="connsiteY44" fmla="*/ 1059512 h 2775642"/>
                <a:gd name="connsiteX45" fmla="*/ 1949923 w 2790375"/>
                <a:gd name="connsiteY45" fmla="*/ 1055076 h 2775642"/>
                <a:gd name="connsiteX46" fmla="*/ 1953706 w 2790375"/>
                <a:gd name="connsiteY46" fmla="*/ 1052467 h 2775642"/>
                <a:gd name="connsiteX47" fmla="*/ 2099175 w 2790375"/>
                <a:gd name="connsiteY47" fmla="*/ 918741 h 2775642"/>
                <a:gd name="connsiteX48" fmla="*/ 2658346 w 2790375"/>
                <a:gd name="connsiteY48" fmla="*/ 481163 h 2775642"/>
                <a:gd name="connsiteX49" fmla="*/ 2689266 w 2790375"/>
                <a:gd name="connsiteY49" fmla="*/ 467334 h 2775642"/>
                <a:gd name="connsiteX50" fmla="*/ 2695919 w 2790375"/>
                <a:gd name="connsiteY50" fmla="*/ 464463 h 2775642"/>
                <a:gd name="connsiteX51" fmla="*/ 2790376 w 2790375"/>
                <a:gd name="connsiteY51" fmla="*/ 416452 h 2775642"/>
                <a:gd name="connsiteX52" fmla="*/ 2779025 w 2790375"/>
                <a:gd name="connsiteY52" fmla="*/ 417366 h 2775642"/>
                <a:gd name="connsiteX53" fmla="*/ 2751367 w 2790375"/>
                <a:gd name="connsiteY53" fmla="*/ 410581 h 2775642"/>
                <a:gd name="connsiteX54" fmla="*/ 2749932 w 2790375"/>
                <a:gd name="connsiteY54" fmla="*/ 410060 h 2775642"/>
                <a:gd name="connsiteX55" fmla="*/ 2746148 w 2790375"/>
                <a:gd name="connsiteY55" fmla="*/ 407581 h 2775642"/>
                <a:gd name="connsiteX56" fmla="*/ 2723317 w 2790375"/>
                <a:gd name="connsiteY56" fmla="*/ 391403 h 2775642"/>
                <a:gd name="connsiteX57" fmla="*/ 2630948 w 2790375"/>
                <a:gd name="connsiteY57" fmla="*/ 372877 h 2775642"/>
                <a:gd name="connsiteX58" fmla="*/ 2584372 w 2790375"/>
                <a:gd name="connsiteY58" fmla="*/ 374312 h 2775642"/>
                <a:gd name="connsiteX59" fmla="*/ 2532578 w 2790375"/>
                <a:gd name="connsiteY59" fmla="*/ 375878 h 2775642"/>
                <a:gd name="connsiteX60" fmla="*/ 2465389 w 2790375"/>
                <a:gd name="connsiteY60" fmla="*/ 370268 h 2775642"/>
                <a:gd name="connsiteX61" fmla="*/ 2420900 w 2790375"/>
                <a:gd name="connsiteY61" fmla="*/ 359178 h 2775642"/>
                <a:gd name="connsiteX62" fmla="*/ 2361148 w 2790375"/>
                <a:gd name="connsiteY62" fmla="*/ 348480 h 2775642"/>
                <a:gd name="connsiteX63" fmla="*/ 2358669 w 2790375"/>
                <a:gd name="connsiteY63" fmla="*/ 348350 h 2775642"/>
                <a:gd name="connsiteX64" fmla="*/ 2350971 w 2790375"/>
                <a:gd name="connsiteY64" fmla="*/ 348611 h 2775642"/>
                <a:gd name="connsiteX65" fmla="*/ 2334532 w 2790375"/>
                <a:gd name="connsiteY65" fmla="*/ 351611 h 2775642"/>
                <a:gd name="connsiteX66" fmla="*/ 2184759 w 2790375"/>
                <a:gd name="connsiteY66" fmla="*/ 430543 h 2775642"/>
                <a:gd name="connsiteX67" fmla="*/ 2162711 w 2790375"/>
                <a:gd name="connsiteY67" fmla="*/ 432108 h 2775642"/>
                <a:gd name="connsiteX68" fmla="*/ 2133487 w 2790375"/>
                <a:gd name="connsiteY68" fmla="*/ 429238 h 2775642"/>
                <a:gd name="connsiteX69" fmla="*/ 2109481 w 2790375"/>
                <a:gd name="connsiteY69" fmla="*/ 421932 h 2775642"/>
                <a:gd name="connsiteX70" fmla="*/ 2041248 w 2790375"/>
                <a:gd name="connsiteY70" fmla="*/ 348480 h 2775642"/>
                <a:gd name="connsiteX71" fmla="*/ 2041118 w 2790375"/>
                <a:gd name="connsiteY71" fmla="*/ 348089 h 2775642"/>
                <a:gd name="connsiteX72" fmla="*/ 1969884 w 2790375"/>
                <a:gd name="connsiteY72" fmla="*/ 322127 h 2775642"/>
                <a:gd name="connsiteX73" fmla="*/ 1899434 w 2790375"/>
                <a:gd name="connsiteY73" fmla="*/ 299295 h 2775642"/>
                <a:gd name="connsiteX74" fmla="*/ 1890693 w 2790375"/>
                <a:gd name="connsiteY74" fmla="*/ 300339 h 2775642"/>
                <a:gd name="connsiteX75" fmla="*/ 1846465 w 2790375"/>
                <a:gd name="connsiteY75" fmla="*/ 335173 h 2775642"/>
                <a:gd name="connsiteX76" fmla="*/ 1842812 w 2790375"/>
                <a:gd name="connsiteY76" fmla="*/ 339478 h 2775642"/>
                <a:gd name="connsiteX77" fmla="*/ 1837202 w 2790375"/>
                <a:gd name="connsiteY77" fmla="*/ 340000 h 2775642"/>
                <a:gd name="connsiteX78" fmla="*/ 1834462 w 2790375"/>
                <a:gd name="connsiteY78" fmla="*/ 340000 h 2775642"/>
                <a:gd name="connsiteX79" fmla="*/ 1794801 w 2790375"/>
                <a:gd name="connsiteY79" fmla="*/ 334782 h 2775642"/>
                <a:gd name="connsiteX80" fmla="*/ 1789974 w 2790375"/>
                <a:gd name="connsiteY80" fmla="*/ 332694 h 2775642"/>
                <a:gd name="connsiteX81" fmla="*/ 1789583 w 2790375"/>
                <a:gd name="connsiteY81" fmla="*/ 332564 h 2775642"/>
                <a:gd name="connsiteX82" fmla="*/ 1744050 w 2790375"/>
                <a:gd name="connsiteY82" fmla="*/ 283379 h 2775642"/>
                <a:gd name="connsiteX83" fmla="*/ 1743659 w 2790375"/>
                <a:gd name="connsiteY83" fmla="*/ 282726 h 2775642"/>
                <a:gd name="connsiteX84" fmla="*/ 1735570 w 2790375"/>
                <a:gd name="connsiteY84" fmla="*/ 281030 h 2775642"/>
                <a:gd name="connsiteX85" fmla="*/ 1658465 w 2790375"/>
                <a:gd name="connsiteY85" fmla="*/ 258460 h 2775642"/>
                <a:gd name="connsiteX86" fmla="*/ 1643462 w 2790375"/>
                <a:gd name="connsiteY86" fmla="*/ 251545 h 2775642"/>
                <a:gd name="connsiteX87" fmla="*/ 1639157 w 2790375"/>
                <a:gd name="connsiteY87" fmla="*/ 249327 h 2775642"/>
                <a:gd name="connsiteX88" fmla="*/ 1637070 w 2790375"/>
                <a:gd name="connsiteY88" fmla="*/ 244891 h 2775642"/>
                <a:gd name="connsiteX89" fmla="*/ 1631460 w 2790375"/>
                <a:gd name="connsiteY89" fmla="*/ 231323 h 2775642"/>
                <a:gd name="connsiteX90" fmla="*/ 1629633 w 2790375"/>
                <a:gd name="connsiteY90" fmla="*/ 226887 h 2775642"/>
                <a:gd name="connsiteX91" fmla="*/ 1574968 w 2790375"/>
                <a:gd name="connsiteY91" fmla="*/ 191010 h 2775642"/>
                <a:gd name="connsiteX92" fmla="*/ 1536481 w 2790375"/>
                <a:gd name="connsiteY92" fmla="*/ 165960 h 2775642"/>
                <a:gd name="connsiteX93" fmla="*/ 1520434 w 2790375"/>
                <a:gd name="connsiteY93" fmla="*/ 160350 h 2775642"/>
                <a:gd name="connsiteX94" fmla="*/ 1493559 w 2790375"/>
                <a:gd name="connsiteY94" fmla="*/ 160090 h 2775642"/>
                <a:gd name="connsiteX95" fmla="*/ 1432762 w 2790375"/>
                <a:gd name="connsiteY95" fmla="*/ 186965 h 2775642"/>
                <a:gd name="connsiteX96" fmla="*/ 1356179 w 2790375"/>
                <a:gd name="connsiteY96" fmla="*/ 221017 h 2775642"/>
                <a:gd name="connsiteX97" fmla="*/ 1327738 w 2790375"/>
                <a:gd name="connsiteY97" fmla="*/ 224017 h 2775642"/>
                <a:gd name="connsiteX98" fmla="*/ 1288860 w 2790375"/>
                <a:gd name="connsiteY98" fmla="*/ 217363 h 2775642"/>
                <a:gd name="connsiteX99" fmla="*/ 1286250 w 2790375"/>
                <a:gd name="connsiteY99" fmla="*/ 216581 h 2775642"/>
                <a:gd name="connsiteX100" fmla="*/ 1278552 w 2790375"/>
                <a:gd name="connsiteY100" fmla="*/ 211362 h 2775642"/>
                <a:gd name="connsiteX101" fmla="*/ 1274639 w 2790375"/>
                <a:gd name="connsiteY101" fmla="*/ 208100 h 2775642"/>
                <a:gd name="connsiteX102" fmla="*/ 1236934 w 2790375"/>
                <a:gd name="connsiteY102" fmla="*/ 180833 h 2775642"/>
                <a:gd name="connsiteX103" fmla="*/ 1213320 w 2790375"/>
                <a:gd name="connsiteY103" fmla="*/ 174832 h 2775642"/>
                <a:gd name="connsiteX104" fmla="*/ 1186575 w 2790375"/>
                <a:gd name="connsiteY104" fmla="*/ 172875 h 2775642"/>
                <a:gd name="connsiteX105" fmla="*/ 1186445 w 2790375"/>
                <a:gd name="connsiteY105" fmla="*/ 172875 h 2775642"/>
                <a:gd name="connsiteX106" fmla="*/ 1182270 w 2790375"/>
                <a:gd name="connsiteY106" fmla="*/ 172353 h 2775642"/>
                <a:gd name="connsiteX107" fmla="*/ 1179008 w 2790375"/>
                <a:gd name="connsiteY107" fmla="*/ 169353 h 2775642"/>
                <a:gd name="connsiteX108" fmla="*/ 1140522 w 2790375"/>
                <a:gd name="connsiteY108" fmla="*/ 144825 h 2775642"/>
                <a:gd name="connsiteX109" fmla="*/ 1058851 w 2790375"/>
                <a:gd name="connsiteY109" fmla="*/ 121472 h 2775642"/>
                <a:gd name="connsiteX110" fmla="*/ 984616 w 2790375"/>
                <a:gd name="connsiteY110" fmla="*/ 101772 h 2775642"/>
                <a:gd name="connsiteX111" fmla="*/ 919775 w 2790375"/>
                <a:gd name="connsiteY111" fmla="*/ 62502 h 2775642"/>
                <a:gd name="connsiteX112" fmla="*/ 918862 w 2790375"/>
                <a:gd name="connsiteY112" fmla="*/ 61719 h 2775642"/>
                <a:gd name="connsiteX113" fmla="*/ 875026 w 2790375"/>
                <a:gd name="connsiteY113" fmla="*/ 48673 h 2775642"/>
                <a:gd name="connsiteX114" fmla="*/ 832755 w 2790375"/>
                <a:gd name="connsiteY114" fmla="*/ 23363 h 2775642"/>
                <a:gd name="connsiteX115" fmla="*/ 832494 w 2790375"/>
                <a:gd name="connsiteY115" fmla="*/ 23102 h 2775642"/>
                <a:gd name="connsiteX116" fmla="*/ 782657 w 2790375"/>
                <a:gd name="connsiteY116" fmla="*/ 28973 h 2775642"/>
                <a:gd name="connsiteX117" fmla="*/ 668761 w 2790375"/>
                <a:gd name="connsiteY117" fmla="*/ 4315 h 2775642"/>
                <a:gd name="connsiteX118" fmla="*/ 535818 w 2790375"/>
                <a:gd name="connsiteY118" fmla="*/ 6272 h 2775642"/>
                <a:gd name="connsiteX119" fmla="*/ 308810 w 2790375"/>
                <a:gd name="connsiteY119" fmla="*/ 3141 h 2775642"/>
                <a:gd name="connsiteX120" fmla="*/ 0 w 2790375"/>
                <a:gd name="connsiteY120" fmla="*/ 792 h 2775642"/>
                <a:gd name="connsiteX121" fmla="*/ 261 w 2790375"/>
                <a:gd name="connsiteY121" fmla="*/ 1836 h 2775642"/>
                <a:gd name="connsiteX122" fmla="*/ 9002 w 2790375"/>
                <a:gd name="connsiteY122" fmla="*/ 36148 h 2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90375" h="2775642">
                  <a:moveTo>
                    <a:pt x="8742" y="36148"/>
                  </a:moveTo>
                  <a:cubicBezTo>
                    <a:pt x="11873" y="46977"/>
                    <a:pt x="14612" y="56501"/>
                    <a:pt x="16700" y="66286"/>
                  </a:cubicBezTo>
                  <a:cubicBezTo>
                    <a:pt x="29877" y="126691"/>
                    <a:pt x="26485" y="191140"/>
                    <a:pt x="23092" y="253502"/>
                  </a:cubicBezTo>
                  <a:cubicBezTo>
                    <a:pt x="19309" y="323562"/>
                    <a:pt x="15786" y="389577"/>
                    <a:pt x="34835" y="446068"/>
                  </a:cubicBezTo>
                  <a:cubicBezTo>
                    <a:pt x="44489" y="474770"/>
                    <a:pt x="59622" y="502689"/>
                    <a:pt x="75539" y="532174"/>
                  </a:cubicBezTo>
                  <a:cubicBezTo>
                    <a:pt x="96544" y="570661"/>
                    <a:pt x="119766" y="613062"/>
                    <a:pt x="134379" y="663813"/>
                  </a:cubicBezTo>
                  <a:cubicBezTo>
                    <a:pt x="152905" y="727871"/>
                    <a:pt x="153165" y="795713"/>
                    <a:pt x="153426" y="861206"/>
                  </a:cubicBezTo>
                  <a:cubicBezTo>
                    <a:pt x="153688" y="908304"/>
                    <a:pt x="153949" y="956837"/>
                    <a:pt x="160994" y="1002630"/>
                  </a:cubicBezTo>
                  <a:cubicBezTo>
                    <a:pt x="164907" y="1007587"/>
                    <a:pt x="169473" y="1014110"/>
                    <a:pt x="175606" y="1027287"/>
                  </a:cubicBezTo>
                  <a:lnTo>
                    <a:pt x="177823" y="1032115"/>
                  </a:lnTo>
                  <a:lnTo>
                    <a:pt x="176258" y="1037203"/>
                  </a:lnTo>
                  <a:cubicBezTo>
                    <a:pt x="147555" y="1129441"/>
                    <a:pt x="174301" y="1217505"/>
                    <a:pt x="202481" y="1310656"/>
                  </a:cubicBezTo>
                  <a:cubicBezTo>
                    <a:pt x="227530" y="1393110"/>
                    <a:pt x="253363" y="1478303"/>
                    <a:pt x="238098" y="1573803"/>
                  </a:cubicBezTo>
                  <a:cubicBezTo>
                    <a:pt x="240577" y="1621945"/>
                    <a:pt x="204047" y="1652473"/>
                    <a:pt x="174562" y="1677001"/>
                  </a:cubicBezTo>
                  <a:cubicBezTo>
                    <a:pt x="162038" y="1687438"/>
                    <a:pt x="150034" y="1697353"/>
                    <a:pt x="141555" y="1707921"/>
                  </a:cubicBezTo>
                  <a:cubicBezTo>
                    <a:pt x="142989" y="1761281"/>
                    <a:pt x="183433" y="1796245"/>
                    <a:pt x="230009" y="1836428"/>
                  </a:cubicBezTo>
                  <a:cubicBezTo>
                    <a:pt x="244621" y="1848953"/>
                    <a:pt x="259103" y="1861478"/>
                    <a:pt x="275150" y="1877394"/>
                  </a:cubicBezTo>
                  <a:lnTo>
                    <a:pt x="279194" y="1881308"/>
                  </a:lnTo>
                  <a:lnTo>
                    <a:pt x="280108" y="1928145"/>
                  </a:lnTo>
                  <a:cubicBezTo>
                    <a:pt x="285587" y="2204469"/>
                    <a:pt x="291328" y="2490056"/>
                    <a:pt x="279716" y="2772903"/>
                  </a:cubicBezTo>
                  <a:cubicBezTo>
                    <a:pt x="385132" y="2774730"/>
                    <a:pt x="494852" y="2775643"/>
                    <a:pt x="606139" y="2775643"/>
                  </a:cubicBezTo>
                  <a:cubicBezTo>
                    <a:pt x="1190229" y="2775643"/>
                    <a:pt x="1787104" y="2749680"/>
                    <a:pt x="2398069" y="2720717"/>
                  </a:cubicBezTo>
                  <a:cubicBezTo>
                    <a:pt x="2401070" y="2646352"/>
                    <a:pt x="2381500" y="2585295"/>
                    <a:pt x="2288348" y="2517584"/>
                  </a:cubicBezTo>
                  <a:cubicBezTo>
                    <a:pt x="2247513" y="2487838"/>
                    <a:pt x="2205764" y="2454178"/>
                    <a:pt x="2168842" y="2424563"/>
                  </a:cubicBezTo>
                  <a:cubicBezTo>
                    <a:pt x="2082214" y="2354895"/>
                    <a:pt x="1993238" y="2283400"/>
                    <a:pt x="1908174" y="2248435"/>
                  </a:cubicBezTo>
                  <a:cubicBezTo>
                    <a:pt x="1895128" y="2243087"/>
                    <a:pt x="1881299" y="2237737"/>
                    <a:pt x="1867861" y="2232649"/>
                  </a:cubicBezTo>
                  <a:cubicBezTo>
                    <a:pt x="1808630" y="2209948"/>
                    <a:pt x="1747442" y="2186595"/>
                    <a:pt x="1717435" y="2139367"/>
                  </a:cubicBezTo>
                  <a:lnTo>
                    <a:pt x="1715348" y="2135975"/>
                  </a:lnTo>
                  <a:lnTo>
                    <a:pt x="1715348" y="2131931"/>
                  </a:lnTo>
                  <a:cubicBezTo>
                    <a:pt x="1715348" y="2107012"/>
                    <a:pt x="1714304" y="2081310"/>
                    <a:pt x="1713000" y="2054043"/>
                  </a:cubicBezTo>
                  <a:cubicBezTo>
                    <a:pt x="1710260" y="1991551"/>
                    <a:pt x="1707389" y="1927101"/>
                    <a:pt x="1718610" y="1865522"/>
                  </a:cubicBezTo>
                  <a:cubicBezTo>
                    <a:pt x="1720566" y="1854954"/>
                    <a:pt x="1722654" y="1844909"/>
                    <a:pt x="1724872" y="1835124"/>
                  </a:cubicBezTo>
                  <a:lnTo>
                    <a:pt x="1725655" y="1831732"/>
                  </a:lnTo>
                  <a:cubicBezTo>
                    <a:pt x="1739876" y="1766891"/>
                    <a:pt x="1746399" y="1737275"/>
                    <a:pt x="1664859" y="1690047"/>
                  </a:cubicBezTo>
                  <a:lnTo>
                    <a:pt x="1657813" y="1686003"/>
                  </a:lnTo>
                  <a:lnTo>
                    <a:pt x="1657813" y="1677914"/>
                  </a:lnTo>
                  <a:cubicBezTo>
                    <a:pt x="1659901" y="1571846"/>
                    <a:pt x="1749790" y="1509354"/>
                    <a:pt x="1829113" y="1454298"/>
                  </a:cubicBezTo>
                  <a:cubicBezTo>
                    <a:pt x="1847509" y="1441512"/>
                    <a:pt x="1864991" y="1429510"/>
                    <a:pt x="1881038" y="1417115"/>
                  </a:cubicBezTo>
                  <a:cubicBezTo>
                    <a:pt x="1890431" y="1369496"/>
                    <a:pt x="1887039" y="1317701"/>
                    <a:pt x="1883778" y="1267733"/>
                  </a:cubicBezTo>
                  <a:cubicBezTo>
                    <a:pt x="1881168" y="1227159"/>
                    <a:pt x="1878429" y="1185541"/>
                    <a:pt x="1891605" y="1133746"/>
                  </a:cubicBezTo>
                  <a:lnTo>
                    <a:pt x="1893693" y="1125527"/>
                  </a:lnTo>
                  <a:lnTo>
                    <a:pt x="1901912" y="1123701"/>
                  </a:lnTo>
                  <a:cubicBezTo>
                    <a:pt x="1915350" y="1120700"/>
                    <a:pt x="1926440" y="1111959"/>
                    <a:pt x="1939225" y="1101783"/>
                  </a:cubicBezTo>
                  <a:cubicBezTo>
                    <a:pt x="1943269" y="1098521"/>
                    <a:pt x="1945227" y="1097086"/>
                    <a:pt x="1945748" y="1089519"/>
                  </a:cubicBezTo>
                  <a:cubicBezTo>
                    <a:pt x="1943400" y="1081430"/>
                    <a:pt x="1944183" y="1073080"/>
                    <a:pt x="1948488" y="1059512"/>
                  </a:cubicBezTo>
                  <a:lnTo>
                    <a:pt x="1949923" y="1055076"/>
                  </a:lnTo>
                  <a:lnTo>
                    <a:pt x="1953706" y="1052467"/>
                  </a:lnTo>
                  <a:cubicBezTo>
                    <a:pt x="2015155" y="1008500"/>
                    <a:pt x="2066167" y="955140"/>
                    <a:pt x="2099175" y="918741"/>
                  </a:cubicBezTo>
                  <a:cubicBezTo>
                    <a:pt x="2209678" y="797017"/>
                    <a:pt x="2549408" y="531131"/>
                    <a:pt x="2658346" y="481163"/>
                  </a:cubicBezTo>
                  <a:cubicBezTo>
                    <a:pt x="2668783" y="476336"/>
                    <a:pt x="2679090" y="471769"/>
                    <a:pt x="2689266" y="467334"/>
                  </a:cubicBezTo>
                  <a:lnTo>
                    <a:pt x="2695919" y="464463"/>
                  </a:lnTo>
                  <a:cubicBezTo>
                    <a:pt x="2731667" y="448938"/>
                    <a:pt x="2764152" y="434717"/>
                    <a:pt x="2790376" y="416452"/>
                  </a:cubicBezTo>
                  <a:cubicBezTo>
                    <a:pt x="2786592" y="416844"/>
                    <a:pt x="2783070" y="417366"/>
                    <a:pt x="2779025" y="417366"/>
                  </a:cubicBezTo>
                  <a:cubicBezTo>
                    <a:pt x="2772241" y="417366"/>
                    <a:pt x="2764022" y="415930"/>
                    <a:pt x="2751367" y="410581"/>
                  </a:cubicBezTo>
                  <a:cubicBezTo>
                    <a:pt x="2750845" y="410320"/>
                    <a:pt x="2750453" y="410190"/>
                    <a:pt x="2749932" y="410060"/>
                  </a:cubicBezTo>
                  <a:lnTo>
                    <a:pt x="2746148" y="407581"/>
                  </a:lnTo>
                  <a:cubicBezTo>
                    <a:pt x="2738973" y="400927"/>
                    <a:pt x="2731276" y="395839"/>
                    <a:pt x="2723317" y="391403"/>
                  </a:cubicBezTo>
                  <a:cubicBezTo>
                    <a:pt x="2694746" y="375617"/>
                    <a:pt x="2662390" y="372877"/>
                    <a:pt x="2630948" y="372877"/>
                  </a:cubicBezTo>
                  <a:cubicBezTo>
                    <a:pt x="2615814" y="372877"/>
                    <a:pt x="2600159" y="373529"/>
                    <a:pt x="2584372" y="374312"/>
                  </a:cubicBezTo>
                  <a:cubicBezTo>
                    <a:pt x="2566629" y="375095"/>
                    <a:pt x="2549668" y="375878"/>
                    <a:pt x="2532578" y="375878"/>
                  </a:cubicBezTo>
                  <a:cubicBezTo>
                    <a:pt x="2506485" y="375878"/>
                    <a:pt x="2485089" y="374051"/>
                    <a:pt x="2465389" y="370268"/>
                  </a:cubicBezTo>
                  <a:cubicBezTo>
                    <a:pt x="2449602" y="367267"/>
                    <a:pt x="2434990" y="363223"/>
                    <a:pt x="2420900" y="359178"/>
                  </a:cubicBezTo>
                  <a:cubicBezTo>
                    <a:pt x="2398982" y="353177"/>
                    <a:pt x="2379543" y="348611"/>
                    <a:pt x="2361148" y="348480"/>
                  </a:cubicBezTo>
                  <a:cubicBezTo>
                    <a:pt x="2360365" y="348480"/>
                    <a:pt x="2359452" y="348350"/>
                    <a:pt x="2358669" y="348350"/>
                  </a:cubicBezTo>
                  <a:cubicBezTo>
                    <a:pt x="2356059" y="348350"/>
                    <a:pt x="2353581" y="348350"/>
                    <a:pt x="2350971" y="348611"/>
                  </a:cubicBezTo>
                  <a:cubicBezTo>
                    <a:pt x="2345492" y="349133"/>
                    <a:pt x="2339882" y="350046"/>
                    <a:pt x="2334532" y="351611"/>
                  </a:cubicBezTo>
                  <a:cubicBezTo>
                    <a:pt x="2299829" y="387489"/>
                    <a:pt x="2242947" y="422976"/>
                    <a:pt x="2184759" y="430543"/>
                  </a:cubicBezTo>
                  <a:cubicBezTo>
                    <a:pt x="2177453" y="431456"/>
                    <a:pt x="2170017" y="432108"/>
                    <a:pt x="2162711" y="432108"/>
                  </a:cubicBezTo>
                  <a:cubicBezTo>
                    <a:pt x="2152665" y="432108"/>
                    <a:pt x="2142880" y="431195"/>
                    <a:pt x="2133487" y="429238"/>
                  </a:cubicBezTo>
                  <a:cubicBezTo>
                    <a:pt x="2125920" y="427672"/>
                    <a:pt x="2117831" y="425324"/>
                    <a:pt x="2109481" y="421932"/>
                  </a:cubicBezTo>
                  <a:cubicBezTo>
                    <a:pt x="2084171" y="411364"/>
                    <a:pt x="2057426" y="390229"/>
                    <a:pt x="2041248" y="348480"/>
                  </a:cubicBezTo>
                  <a:cubicBezTo>
                    <a:pt x="2041248" y="348480"/>
                    <a:pt x="2041248" y="348219"/>
                    <a:pt x="2041118" y="348089"/>
                  </a:cubicBezTo>
                  <a:cubicBezTo>
                    <a:pt x="2016330" y="343001"/>
                    <a:pt x="1992846" y="332433"/>
                    <a:pt x="1969884" y="322127"/>
                  </a:cubicBezTo>
                  <a:cubicBezTo>
                    <a:pt x="1941313" y="309211"/>
                    <a:pt x="1917829" y="299295"/>
                    <a:pt x="1899434" y="299295"/>
                  </a:cubicBezTo>
                  <a:cubicBezTo>
                    <a:pt x="1896563" y="299295"/>
                    <a:pt x="1893693" y="299687"/>
                    <a:pt x="1890693" y="300339"/>
                  </a:cubicBezTo>
                  <a:cubicBezTo>
                    <a:pt x="1879081" y="302818"/>
                    <a:pt x="1866296" y="311428"/>
                    <a:pt x="1846465" y="335173"/>
                  </a:cubicBezTo>
                  <a:lnTo>
                    <a:pt x="1842812" y="339478"/>
                  </a:lnTo>
                  <a:lnTo>
                    <a:pt x="1837202" y="340000"/>
                  </a:lnTo>
                  <a:cubicBezTo>
                    <a:pt x="1836288" y="340000"/>
                    <a:pt x="1835375" y="340000"/>
                    <a:pt x="1834462" y="340000"/>
                  </a:cubicBezTo>
                  <a:cubicBezTo>
                    <a:pt x="1820111" y="341044"/>
                    <a:pt x="1806803" y="339348"/>
                    <a:pt x="1794801" y="334782"/>
                  </a:cubicBezTo>
                  <a:cubicBezTo>
                    <a:pt x="1793105" y="334129"/>
                    <a:pt x="1791539" y="333477"/>
                    <a:pt x="1789974" y="332694"/>
                  </a:cubicBezTo>
                  <a:cubicBezTo>
                    <a:pt x="1789974" y="332694"/>
                    <a:pt x="1789712" y="332694"/>
                    <a:pt x="1789583" y="332564"/>
                  </a:cubicBezTo>
                  <a:cubicBezTo>
                    <a:pt x="1769360" y="323431"/>
                    <a:pt x="1753444" y="306601"/>
                    <a:pt x="1744050" y="283379"/>
                  </a:cubicBezTo>
                  <a:cubicBezTo>
                    <a:pt x="1744050" y="283118"/>
                    <a:pt x="1743789" y="282987"/>
                    <a:pt x="1743659" y="282726"/>
                  </a:cubicBezTo>
                  <a:lnTo>
                    <a:pt x="1735570" y="281030"/>
                  </a:lnTo>
                  <a:cubicBezTo>
                    <a:pt x="1711434" y="275942"/>
                    <a:pt x="1686646" y="270723"/>
                    <a:pt x="1658465" y="258460"/>
                  </a:cubicBezTo>
                  <a:cubicBezTo>
                    <a:pt x="1653507" y="256372"/>
                    <a:pt x="1648550" y="254024"/>
                    <a:pt x="1643462" y="251545"/>
                  </a:cubicBezTo>
                  <a:lnTo>
                    <a:pt x="1639157" y="249327"/>
                  </a:lnTo>
                  <a:lnTo>
                    <a:pt x="1637070" y="244891"/>
                  </a:lnTo>
                  <a:cubicBezTo>
                    <a:pt x="1634721" y="239803"/>
                    <a:pt x="1633025" y="235498"/>
                    <a:pt x="1631460" y="231323"/>
                  </a:cubicBezTo>
                  <a:cubicBezTo>
                    <a:pt x="1630937" y="229888"/>
                    <a:pt x="1630285" y="228322"/>
                    <a:pt x="1629633" y="226887"/>
                  </a:cubicBezTo>
                  <a:cubicBezTo>
                    <a:pt x="1607454" y="215537"/>
                    <a:pt x="1590232" y="202491"/>
                    <a:pt x="1574968" y="191010"/>
                  </a:cubicBezTo>
                  <a:cubicBezTo>
                    <a:pt x="1561008" y="180442"/>
                    <a:pt x="1549266" y="171701"/>
                    <a:pt x="1536481" y="165960"/>
                  </a:cubicBezTo>
                  <a:cubicBezTo>
                    <a:pt x="1531262" y="163612"/>
                    <a:pt x="1526044" y="161655"/>
                    <a:pt x="1520434" y="160350"/>
                  </a:cubicBezTo>
                  <a:cubicBezTo>
                    <a:pt x="1511302" y="158393"/>
                    <a:pt x="1502430" y="158654"/>
                    <a:pt x="1493559" y="160090"/>
                  </a:cubicBezTo>
                  <a:cubicBezTo>
                    <a:pt x="1473076" y="163612"/>
                    <a:pt x="1453245" y="174702"/>
                    <a:pt x="1432762" y="186965"/>
                  </a:cubicBezTo>
                  <a:cubicBezTo>
                    <a:pt x="1410322" y="200273"/>
                    <a:pt x="1385534" y="214885"/>
                    <a:pt x="1356179" y="221017"/>
                  </a:cubicBezTo>
                  <a:cubicBezTo>
                    <a:pt x="1347177" y="222973"/>
                    <a:pt x="1337653" y="224017"/>
                    <a:pt x="1327738" y="224017"/>
                  </a:cubicBezTo>
                  <a:cubicBezTo>
                    <a:pt x="1315083" y="224017"/>
                    <a:pt x="1303210" y="221930"/>
                    <a:pt x="1288860" y="217363"/>
                  </a:cubicBezTo>
                  <a:cubicBezTo>
                    <a:pt x="1287946" y="217103"/>
                    <a:pt x="1287164" y="216842"/>
                    <a:pt x="1286250" y="216581"/>
                  </a:cubicBezTo>
                  <a:lnTo>
                    <a:pt x="1278552" y="211362"/>
                  </a:lnTo>
                  <a:lnTo>
                    <a:pt x="1274639" y="208100"/>
                  </a:lnTo>
                  <a:cubicBezTo>
                    <a:pt x="1261462" y="197011"/>
                    <a:pt x="1249329" y="186965"/>
                    <a:pt x="1236934" y="180833"/>
                  </a:cubicBezTo>
                  <a:cubicBezTo>
                    <a:pt x="1229368" y="177050"/>
                    <a:pt x="1221540" y="174832"/>
                    <a:pt x="1213320" y="174832"/>
                  </a:cubicBezTo>
                  <a:cubicBezTo>
                    <a:pt x="1207710" y="174832"/>
                    <a:pt x="1201970" y="174962"/>
                    <a:pt x="1186575" y="172875"/>
                  </a:cubicBezTo>
                  <a:lnTo>
                    <a:pt x="1186445" y="172875"/>
                  </a:lnTo>
                  <a:cubicBezTo>
                    <a:pt x="1186445" y="172875"/>
                    <a:pt x="1182270" y="172353"/>
                    <a:pt x="1182270" y="172353"/>
                  </a:cubicBezTo>
                  <a:lnTo>
                    <a:pt x="1179008" y="169353"/>
                  </a:lnTo>
                  <a:cubicBezTo>
                    <a:pt x="1168049" y="159046"/>
                    <a:pt x="1154872" y="151218"/>
                    <a:pt x="1140522" y="144825"/>
                  </a:cubicBezTo>
                  <a:cubicBezTo>
                    <a:pt x="1115602" y="133866"/>
                    <a:pt x="1086900" y="127604"/>
                    <a:pt x="1058851" y="121472"/>
                  </a:cubicBezTo>
                  <a:cubicBezTo>
                    <a:pt x="1033801" y="115993"/>
                    <a:pt x="1008361" y="110513"/>
                    <a:pt x="984616" y="101772"/>
                  </a:cubicBezTo>
                  <a:cubicBezTo>
                    <a:pt x="960610" y="93031"/>
                    <a:pt x="938431" y="80898"/>
                    <a:pt x="919775" y="62502"/>
                  </a:cubicBezTo>
                  <a:cubicBezTo>
                    <a:pt x="919515" y="62241"/>
                    <a:pt x="919123" y="61980"/>
                    <a:pt x="918862" y="61719"/>
                  </a:cubicBezTo>
                  <a:cubicBezTo>
                    <a:pt x="902945" y="58849"/>
                    <a:pt x="888464" y="54413"/>
                    <a:pt x="875026" y="48673"/>
                  </a:cubicBezTo>
                  <a:cubicBezTo>
                    <a:pt x="859500" y="42150"/>
                    <a:pt x="845411" y="33800"/>
                    <a:pt x="832755" y="23363"/>
                  </a:cubicBezTo>
                  <a:cubicBezTo>
                    <a:pt x="832755" y="23363"/>
                    <a:pt x="832494" y="23232"/>
                    <a:pt x="832494" y="23102"/>
                  </a:cubicBezTo>
                  <a:cubicBezTo>
                    <a:pt x="815534" y="27016"/>
                    <a:pt x="799226" y="28973"/>
                    <a:pt x="782657" y="28973"/>
                  </a:cubicBezTo>
                  <a:cubicBezTo>
                    <a:pt x="742474" y="28973"/>
                    <a:pt x="708162" y="17622"/>
                    <a:pt x="668761" y="4315"/>
                  </a:cubicBezTo>
                  <a:cubicBezTo>
                    <a:pt x="627795" y="5620"/>
                    <a:pt x="584351" y="6272"/>
                    <a:pt x="535818" y="6272"/>
                  </a:cubicBezTo>
                  <a:cubicBezTo>
                    <a:pt x="457148" y="6272"/>
                    <a:pt x="378347" y="4576"/>
                    <a:pt x="308810" y="3141"/>
                  </a:cubicBezTo>
                  <a:cubicBezTo>
                    <a:pt x="215266" y="1184"/>
                    <a:pt x="105677" y="-1295"/>
                    <a:pt x="0" y="792"/>
                  </a:cubicBezTo>
                  <a:cubicBezTo>
                    <a:pt x="0" y="1184"/>
                    <a:pt x="131" y="1445"/>
                    <a:pt x="261" y="1836"/>
                  </a:cubicBezTo>
                  <a:cubicBezTo>
                    <a:pt x="2609" y="14361"/>
                    <a:pt x="5871" y="25711"/>
                    <a:pt x="9002" y="36148"/>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13">
              <a:extLst>
                <a:ext uri="{FF2B5EF4-FFF2-40B4-BE49-F238E27FC236}">
                  <a16:creationId xmlns:a16="http://schemas.microsoft.com/office/drawing/2014/main" id="{A102E6DF-2DA2-506E-1E58-5A247163DD1F}"/>
                </a:ext>
              </a:extLst>
            </p:cNvPr>
            <p:cNvSpPr/>
            <p:nvPr/>
          </p:nvSpPr>
          <p:spPr>
            <a:xfrm>
              <a:off x="-264290" y="566925"/>
              <a:ext cx="1478945" cy="3014513"/>
            </a:xfrm>
            <a:custGeom>
              <a:avLst/>
              <a:gdLst>
                <a:gd name="connsiteX0" fmla="*/ 944563 w 1478945"/>
                <a:gd name="connsiteY0" fmla="*/ 2958936 h 3014513"/>
                <a:gd name="connsiteX1" fmla="*/ 1005882 w 1478945"/>
                <a:gd name="connsiteY1" fmla="*/ 2969112 h 3014513"/>
                <a:gd name="connsiteX2" fmla="*/ 1278813 w 1478945"/>
                <a:gd name="connsiteY2" fmla="*/ 3014514 h 3014513"/>
                <a:gd name="connsiteX3" fmla="*/ 1478946 w 1478945"/>
                <a:gd name="connsiteY3" fmla="*/ 1780841 h 3014513"/>
                <a:gd name="connsiteX4" fmla="*/ 1461855 w 1478945"/>
                <a:gd name="connsiteY4" fmla="*/ 1756705 h 3014513"/>
                <a:gd name="connsiteX5" fmla="*/ 1459898 w 1478945"/>
                <a:gd name="connsiteY5" fmla="*/ 1753835 h 3014513"/>
                <a:gd name="connsiteX6" fmla="*/ 1409669 w 1478945"/>
                <a:gd name="connsiteY6" fmla="*/ 1686515 h 3014513"/>
                <a:gd name="connsiteX7" fmla="*/ 1389317 w 1478945"/>
                <a:gd name="connsiteY7" fmla="*/ 1666945 h 3014513"/>
                <a:gd name="connsiteX8" fmla="*/ 1374574 w 1478945"/>
                <a:gd name="connsiteY8" fmla="*/ 1727090 h 3014513"/>
                <a:gd name="connsiteX9" fmla="*/ 1373139 w 1478945"/>
                <a:gd name="connsiteY9" fmla="*/ 1736613 h 3014513"/>
                <a:gd name="connsiteX10" fmla="*/ 1363746 w 1478945"/>
                <a:gd name="connsiteY10" fmla="*/ 1738571 h 3014513"/>
                <a:gd name="connsiteX11" fmla="*/ 1295904 w 1478945"/>
                <a:gd name="connsiteY11" fmla="*/ 1740267 h 3014513"/>
                <a:gd name="connsiteX12" fmla="*/ 1242022 w 1478945"/>
                <a:gd name="connsiteY12" fmla="*/ 1739745 h 3014513"/>
                <a:gd name="connsiteX13" fmla="*/ 1214494 w 1478945"/>
                <a:gd name="connsiteY13" fmla="*/ 1740788 h 3014513"/>
                <a:gd name="connsiteX14" fmla="*/ 1210711 w 1478945"/>
                <a:gd name="connsiteY14" fmla="*/ 1738049 h 3014513"/>
                <a:gd name="connsiteX15" fmla="*/ 1199752 w 1478945"/>
                <a:gd name="connsiteY15" fmla="*/ 1729438 h 3014513"/>
                <a:gd name="connsiteX16" fmla="*/ 1191272 w 1478945"/>
                <a:gd name="connsiteY16" fmla="*/ 1722784 h 3014513"/>
                <a:gd name="connsiteX17" fmla="*/ 1134128 w 1478945"/>
                <a:gd name="connsiteY17" fmla="*/ 1728003 h 3014513"/>
                <a:gd name="connsiteX18" fmla="*/ 1127344 w 1478945"/>
                <a:gd name="connsiteY18" fmla="*/ 1729438 h 3014513"/>
                <a:gd name="connsiteX19" fmla="*/ 1126431 w 1478945"/>
                <a:gd name="connsiteY19" fmla="*/ 1729568 h 3014513"/>
                <a:gd name="connsiteX20" fmla="*/ 1107122 w 1478945"/>
                <a:gd name="connsiteY20" fmla="*/ 1732439 h 3014513"/>
                <a:gd name="connsiteX21" fmla="*/ 1105296 w 1478945"/>
                <a:gd name="connsiteY21" fmla="*/ 1732439 h 3014513"/>
                <a:gd name="connsiteX22" fmla="*/ 1103469 w 1478945"/>
                <a:gd name="connsiteY22" fmla="*/ 1732308 h 3014513"/>
                <a:gd name="connsiteX23" fmla="*/ 1064591 w 1478945"/>
                <a:gd name="connsiteY23" fmla="*/ 1716000 h 3014513"/>
                <a:gd name="connsiteX24" fmla="*/ 1041759 w 1478945"/>
                <a:gd name="connsiteY24" fmla="*/ 1705954 h 3014513"/>
                <a:gd name="connsiteX25" fmla="*/ 1041368 w 1478945"/>
                <a:gd name="connsiteY25" fmla="*/ 1705954 h 3014513"/>
                <a:gd name="connsiteX26" fmla="*/ 1037193 w 1478945"/>
                <a:gd name="connsiteY26" fmla="*/ 1706868 h 3014513"/>
                <a:gd name="connsiteX27" fmla="*/ 991269 w 1478945"/>
                <a:gd name="connsiteY27" fmla="*/ 1737005 h 3014513"/>
                <a:gd name="connsiteX28" fmla="*/ 971439 w 1478945"/>
                <a:gd name="connsiteY28" fmla="*/ 1739353 h 3014513"/>
                <a:gd name="connsiteX29" fmla="*/ 900205 w 1478945"/>
                <a:gd name="connsiteY29" fmla="*/ 1720566 h 3014513"/>
                <a:gd name="connsiteX30" fmla="*/ 844106 w 1478945"/>
                <a:gd name="connsiteY30" fmla="*/ 1704519 h 3014513"/>
                <a:gd name="connsiteX31" fmla="*/ 836930 w 1478945"/>
                <a:gd name="connsiteY31" fmla="*/ 1705302 h 3014513"/>
                <a:gd name="connsiteX32" fmla="*/ 832625 w 1478945"/>
                <a:gd name="connsiteY32" fmla="*/ 1705954 h 3014513"/>
                <a:gd name="connsiteX33" fmla="*/ 830537 w 1478945"/>
                <a:gd name="connsiteY33" fmla="*/ 1710651 h 3014513"/>
                <a:gd name="connsiteX34" fmla="*/ 828189 w 1478945"/>
                <a:gd name="connsiteY34" fmla="*/ 1714565 h 3014513"/>
                <a:gd name="connsiteX35" fmla="*/ 824275 w 1478945"/>
                <a:gd name="connsiteY35" fmla="*/ 1720045 h 3014513"/>
                <a:gd name="connsiteX36" fmla="*/ 801835 w 1478945"/>
                <a:gd name="connsiteY36" fmla="*/ 1735831 h 3014513"/>
                <a:gd name="connsiteX37" fmla="*/ 801183 w 1478945"/>
                <a:gd name="connsiteY37" fmla="*/ 1735831 h 3014513"/>
                <a:gd name="connsiteX38" fmla="*/ 795442 w 1478945"/>
                <a:gd name="connsiteY38" fmla="*/ 1737396 h 3014513"/>
                <a:gd name="connsiteX39" fmla="*/ 707118 w 1478945"/>
                <a:gd name="connsiteY39" fmla="*/ 1627676 h 3014513"/>
                <a:gd name="connsiteX40" fmla="*/ 698507 w 1478945"/>
                <a:gd name="connsiteY40" fmla="*/ 1579012 h 3014513"/>
                <a:gd name="connsiteX41" fmla="*/ 697594 w 1478945"/>
                <a:gd name="connsiteY41" fmla="*/ 1575359 h 3014513"/>
                <a:gd name="connsiteX42" fmla="*/ 698507 w 1478945"/>
                <a:gd name="connsiteY42" fmla="*/ 1571706 h 3014513"/>
                <a:gd name="connsiteX43" fmla="*/ 636406 w 1478945"/>
                <a:gd name="connsiteY43" fmla="*/ 1494863 h 3014513"/>
                <a:gd name="connsiteX44" fmla="*/ 551604 w 1478945"/>
                <a:gd name="connsiteY44" fmla="*/ 1414627 h 3014513"/>
                <a:gd name="connsiteX45" fmla="*/ 572739 w 1478945"/>
                <a:gd name="connsiteY45" fmla="*/ 1325389 h 3014513"/>
                <a:gd name="connsiteX46" fmla="*/ 512334 w 1478945"/>
                <a:gd name="connsiteY46" fmla="*/ 1025843 h 3014513"/>
                <a:gd name="connsiteX47" fmla="*/ 509986 w 1478945"/>
                <a:gd name="connsiteY47" fmla="*/ 1023886 h 3014513"/>
                <a:gd name="connsiteX48" fmla="*/ 495113 w 1478945"/>
                <a:gd name="connsiteY48" fmla="*/ 1010056 h 3014513"/>
                <a:gd name="connsiteX49" fmla="*/ 493808 w 1478945"/>
                <a:gd name="connsiteY49" fmla="*/ 1006925 h 3014513"/>
                <a:gd name="connsiteX50" fmla="*/ 493026 w 1478945"/>
                <a:gd name="connsiteY50" fmla="*/ 1005229 h 3014513"/>
                <a:gd name="connsiteX51" fmla="*/ 439405 w 1478945"/>
                <a:gd name="connsiteY51" fmla="*/ 1027278 h 3014513"/>
                <a:gd name="connsiteX52" fmla="*/ 337120 w 1478945"/>
                <a:gd name="connsiteY52" fmla="*/ 1073593 h 3014513"/>
                <a:gd name="connsiteX53" fmla="*/ 336077 w 1478945"/>
                <a:gd name="connsiteY53" fmla="*/ 1074115 h 3014513"/>
                <a:gd name="connsiteX54" fmla="*/ 332424 w 1478945"/>
                <a:gd name="connsiteY54" fmla="*/ 1076202 h 3014513"/>
                <a:gd name="connsiteX55" fmla="*/ 327205 w 1478945"/>
                <a:gd name="connsiteY55" fmla="*/ 1075028 h 3014513"/>
                <a:gd name="connsiteX56" fmla="*/ 263017 w 1478945"/>
                <a:gd name="connsiteY56" fmla="*/ 1039020 h 3014513"/>
                <a:gd name="connsiteX57" fmla="*/ 231314 w 1478945"/>
                <a:gd name="connsiteY57" fmla="*/ 1006143 h 3014513"/>
                <a:gd name="connsiteX58" fmla="*/ 227139 w 1478945"/>
                <a:gd name="connsiteY58" fmla="*/ 1000533 h 3014513"/>
                <a:gd name="connsiteX59" fmla="*/ 229226 w 1478945"/>
                <a:gd name="connsiteY59" fmla="*/ 993879 h 3014513"/>
                <a:gd name="connsiteX60" fmla="*/ 237445 w 1478945"/>
                <a:gd name="connsiteY60" fmla="*/ 964655 h 3014513"/>
                <a:gd name="connsiteX61" fmla="*/ 314289 w 1478945"/>
                <a:gd name="connsiteY61" fmla="*/ 819448 h 3014513"/>
                <a:gd name="connsiteX62" fmla="*/ 313898 w 1478945"/>
                <a:gd name="connsiteY62" fmla="*/ 817752 h 3014513"/>
                <a:gd name="connsiteX63" fmla="*/ 310636 w 1478945"/>
                <a:gd name="connsiteY63" fmla="*/ 689375 h 3014513"/>
                <a:gd name="connsiteX64" fmla="*/ 312332 w 1478945"/>
                <a:gd name="connsiteY64" fmla="*/ 685852 h 3014513"/>
                <a:gd name="connsiteX65" fmla="*/ 419313 w 1478945"/>
                <a:gd name="connsiteY65" fmla="*/ 477370 h 3014513"/>
                <a:gd name="connsiteX66" fmla="*/ 198958 w 1478945"/>
                <a:gd name="connsiteY66" fmla="*/ 250883 h 3014513"/>
                <a:gd name="connsiteX67" fmla="*/ 99023 w 1478945"/>
                <a:gd name="connsiteY67" fmla="*/ 83889 h 3014513"/>
                <a:gd name="connsiteX68" fmla="*/ 66537 w 1478945"/>
                <a:gd name="connsiteY68" fmla="*/ 72408 h 3014513"/>
                <a:gd name="connsiteX69" fmla="*/ 61579 w 1478945"/>
                <a:gd name="connsiteY69" fmla="*/ 69016 h 3014513"/>
                <a:gd name="connsiteX70" fmla="*/ 42401 w 1478945"/>
                <a:gd name="connsiteY70" fmla="*/ 50229 h 3014513"/>
                <a:gd name="connsiteX71" fmla="*/ 0 w 1478945"/>
                <a:gd name="connsiteY71" fmla="*/ 0 h 3014513"/>
                <a:gd name="connsiteX72" fmla="*/ 0 w 1478945"/>
                <a:gd name="connsiteY72" fmla="*/ 2800943 h 3014513"/>
                <a:gd name="connsiteX73" fmla="*/ 57404 w 1478945"/>
                <a:gd name="connsiteY73" fmla="*/ 2813990 h 3014513"/>
                <a:gd name="connsiteX74" fmla="*/ 944955 w 1478945"/>
                <a:gd name="connsiteY74" fmla="*/ 2959327 h 301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78945" h="3014513">
                  <a:moveTo>
                    <a:pt x="944563" y="2958936"/>
                  </a:moveTo>
                  <a:lnTo>
                    <a:pt x="1005882" y="2969112"/>
                  </a:lnTo>
                  <a:cubicBezTo>
                    <a:pt x="1096946" y="2984246"/>
                    <a:pt x="1187880" y="2999380"/>
                    <a:pt x="1278813" y="3014514"/>
                  </a:cubicBezTo>
                  <a:cubicBezTo>
                    <a:pt x="1347960" y="2650909"/>
                    <a:pt x="1409800" y="2269431"/>
                    <a:pt x="1478946" y="1780841"/>
                  </a:cubicBezTo>
                  <a:cubicBezTo>
                    <a:pt x="1473858" y="1773926"/>
                    <a:pt x="1467987" y="1765577"/>
                    <a:pt x="1461855" y="1756705"/>
                  </a:cubicBezTo>
                  <a:lnTo>
                    <a:pt x="1459898" y="1753835"/>
                  </a:lnTo>
                  <a:cubicBezTo>
                    <a:pt x="1444242" y="1731265"/>
                    <a:pt x="1426499" y="1705693"/>
                    <a:pt x="1409669" y="1686515"/>
                  </a:cubicBezTo>
                  <a:cubicBezTo>
                    <a:pt x="1400015" y="1675556"/>
                    <a:pt x="1393361" y="1669946"/>
                    <a:pt x="1389317" y="1666945"/>
                  </a:cubicBezTo>
                  <a:cubicBezTo>
                    <a:pt x="1385794" y="1674512"/>
                    <a:pt x="1380054" y="1691342"/>
                    <a:pt x="1374574" y="1727090"/>
                  </a:cubicBezTo>
                  <a:lnTo>
                    <a:pt x="1373139" y="1736613"/>
                  </a:lnTo>
                  <a:lnTo>
                    <a:pt x="1363746" y="1738571"/>
                  </a:lnTo>
                  <a:cubicBezTo>
                    <a:pt x="1345350" y="1742354"/>
                    <a:pt x="1320171" y="1741702"/>
                    <a:pt x="1295904" y="1740267"/>
                  </a:cubicBezTo>
                  <a:cubicBezTo>
                    <a:pt x="1278552" y="1739223"/>
                    <a:pt x="1263940" y="1738701"/>
                    <a:pt x="1242022" y="1739745"/>
                  </a:cubicBezTo>
                  <a:lnTo>
                    <a:pt x="1214494" y="1740788"/>
                  </a:lnTo>
                  <a:lnTo>
                    <a:pt x="1210711" y="1738049"/>
                  </a:lnTo>
                  <a:cubicBezTo>
                    <a:pt x="1207058" y="1735309"/>
                    <a:pt x="1203405" y="1732439"/>
                    <a:pt x="1199752" y="1729438"/>
                  </a:cubicBezTo>
                  <a:cubicBezTo>
                    <a:pt x="1196621" y="1726959"/>
                    <a:pt x="1193881" y="1724741"/>
                    <a:pt x="1191272" y="1722784"/>
                  </a:cubicBezTo>
                  <a:cubicBezTo>
                    <a:pt x="1172746" y="1720566"/>
                    <a:pt x="1154089" y="1723828"/>
                    <a:pt x="1134128" y="1728003"/>
                  </a:cubicBezTo>
                  <a:cubicBezTo>
                    <a:pt x="1131910" y="1728525"/>
                    <a:pt x="1129692" y="1728916"/>
                    <a:pt x="1127344" y="1729438"/>
                  </a:cubicBezTo>
                  <a:cubicBezTo>
                    <a:pt x="1127083" y="1729438"/>
                    <a:pt x="1126692" y="1729438"/>
                    <a:pt x="1126431" y="1729568"/>
                  </a:cubicBezTo>
                  <a:cubicBezTo>
                    <a:pt x="1121995" y="1730482"/>
                    <a:pt x="1117429" y="1731525"/>
                    <a:pt x="1107122" y="1732439"/>
                  </a:cubicBezTo>
                  <a:lnTo>
                    <a:pt x="1105296" y="1732439"/>
                  </a:lnTo>
                  <a:cubicBezTo>
                    <a:pt x="1105296" y="1732439"/>
                    <a:pt x="1103469" y="1732308"/>
                    <a:pt x="1103469" y="1732308"/>
                  </a:cubicBezTo>
                  <a:cubicBezTo>
                    <a:pt x="1088205" y="1729438"/>
                    <a:pt x="1075680" y="1722262"/>
                    <a:pt x="1064591" y="1716000"/>
                  </a:cubicBezTo>
                  <a:cubicBezTo>
                    <a:pt x="1054414" y="1710129"/>
                    <a:pt x="1046847" y="1706085"/>
                    <a:pt x="1041759" y="1705954"/>
                  </a:cubicBezTo>
                  <a:cubicBezTo>
                    <a:pt x="1041759" y="1705954"/>
                    <a:pt x="1041498" y="1705954"/>
                    <a:pt x="1041368" y="1705954"/>
                  </a:cubicBezTo>
                  <a:cubicBezTo>
                    <a:pt x="1040324" y="1705954"/>
                    <a:pt x="1039020" y="1705954"/>
                    <a:pt x="1037193" y="1706868"/>
                  </a:cubicBezTo>
                  <a:cubicBezTo>
                    <a:pt x="1024277" y="1722654"/>
                    <a:pt x="1008882" y="1732830"/>
                    <a:pt x="991269" y="1737005"/>
                  </a:cubicBezTo>
                  <a:cubicBezTo>
                    <a:pt x="984877" y="1738571"/>
                    <a:pt x="978354" y="1739353"/>
                    <a:pt x="971439" y="1739353"/>
                  </a:cubicBezTo>
                  <a:cubicBezTo>
                    <a:pt x="946129" y="1739353"/>
                    <a:pt x="921732" y="1729438"/>
                    <a:pt x="900205" y="1720566"/>
                  </a:cubicBezTo>
                  <a:cubicBezTo>
                    <a:pt x="879722" y="1712217"/>
                    <a:pt x="860544" y="1704519"/>
                    <a:pt x="844106" y="1704519"/>
                  </a:cubicBezTo>
                  <a:cubicBezTo>
                    <a:pt x="841627" y="1704780"/>
                    <a:pt x="839148" y="1705041"/>
                    <a:pt x="836930" y="1705302"/>
                  </a:cubicBezTo>
                  <a:cubicBezTo>
                    <a:pt x="835495" y="1705432"/>
                    <a:pt x="834060" y="1705693"/>
                    <a:pt x="832625" y="1705954"/>
                  </a:cubicBezTo>
                  <a:cubicBezTo>
                    <a:pt x="833277" y="1705954"/>
                    <a:pt x="832364" y="1707520"/>
                    <a:pt x="830537" y="1710651"/>
                  </a:cubicBezTo>
                  <a:cubicBezTo>
                    <a:pt x="829885" y="1711825"/>
                    <a:pt x="829102" y="1712999"/>
                    <a:pt x="828189" y="1714565"/>
                  </a:cubicBezTo>
                  <a:cubicBezTo>
                    <a:pt x="827145" y="1716392"/>
                    <a:pt x="825841" y="1718218"/>
                    <a:pt x="824275" y="1720045"/>
                  </a:cubicBezTo>
                  <a:cubicBezTo>
                    <a:pt x="820622" y="1724350"/>
                    <a:pt x="814751" y="1729047"/>
                    <a:pt x="801835" y="1735831"/>
                  </a:cubicBezTo>
                  <a:lnTo>
                    <a:pt x="801183" y="1735831"/>
                  </a:lnTo>
                  <a:cubicBezTo>
                    <a:pt x="801183" y="1735831"/>
                    <a:pt x="795442" y="1737396"/>
                    <a:pt x="795442" y="1737396"/>
                  </a:cubicBezTo>
                  <a:cubicBezTo>
                    <a:pt x="720556" y="1737396"/>
                    <a:pt x="712206" y="1668642"/>
                    <a:pt x="707118" y="1627676"/>
                  </a:cubicBezTo>
                  <a:cubicBezTo>
                    <a:pt x="705161" y="1611629"/>
                    <a:pt x="703334" y="1596364"/>
                    <a:pt x="698507" y="1579012"/>
                  </a:cubicBezTo>
                  <a:lnTo>
                    <a:pt x="697594" y="1575359"/>
                  </a:lnTo>
                  <a:lnTo>
                    <a:pt x="698507" y="1571706"/>
                  </a:lnTo>
                  <a:cubicBezTo>
                    <a:pt x="708031" y="1535437"/>
                    <a:pt x="683765" y="1520434"/>
                    <a:pt x="636406" y="1494863"/>
                  </a:cubicBezTo>
                  <a:cubicBezTo>
                    <a:pt x="601572" y="1476076"/>
                    <a:pt x="562041" y="1454680"/>
                    <a:pt x="551604" y="1414627"/>
                  </a:cubicBezTo>
                  <a:cubicBezTo>
                    <a:pt x="544820" y="1388404"/>
                    <a:pt x="551604" y="1359180"/>
                    <a:pt x="572739" y="1325389"/>
                  </a:cubicBezTo>
                  <a:cubicBezTo>
                    <a:pt x="530077" y="1231455"/>
                    <a:pt x="509725" y="1130736"/>
                    <a:pt x="512334" y="1025843"/>
                  </a:cubicBezTo>
                  <a:cubicBezTo>
                    <a:pt x="511682" y="1025321"/>
                    <a:pt x="510899" y="1024669"/>
                    <a:pt x="509986" y="1023886"/>
                  </a:cubicBezTo>
                  <a:lnTo>
                    <a:pt x="495113" y="1010056"/>
                  </a:lnTo>
                  <a:cubicBezTo>
                    <a:pt x="494591" y="1009013"/>
                    <a:pt x="494200" y="1007969"/>
                    <a:pt x="493808" y="1006925"/>
                  </a:cubicBezTo>
                  <a:cubicBezTo>
                    <a:pt x="493547" y="1006403"/>
                    <a:pt x="493286" y="1005751"/>
                    <a:pt x="493026" y="1005229"/>
                  </a:cubicBezTo>
                  <a:cubicBezTo>
                    <a:pt x="474891" y="1013709"/>
                    <a:pt x="456234" y="1020885"/>
                    <a:pt x="439405" y="1027278"/>
                  </a:cubicBezTo>
                  <a:cubicBezTo>
                    <a:pt x="407049" y="1039802"/>
                    <a:pt x="374564" y="1052327"/>
                    <a:pt x="337120" y="1073593"/>
                  </a:cubicBezTo>
                  <a:lnTo>
                    <a:pt x="336077" y="1074115"/>
                  </a:lnTo>
                  <a:lnTo>
                    <a:pt x="332424" y="1076202"/>
                  </a:lnTo>
                  <a:lnTo>
                    <a:pt x="327205" y="1075028"/>
                  </a:lnTo>
                  <a:cubicBezTo>
                    <a:pt x="300721" y="1069157"/>
                    <a:pt x="280629" y="1053110"/>
                    <a:pt x="263017" y="1039020"/>
                  </a:cubicBezTo>
                  <a:cubicBezTo>
                    <a:pt x="254406" y="1032105"/>
                    <a:pt x="245534" y="1025060"/>
                    <a:pt x="231314" y="1006143"/>
                  </a:cubicBezTo>
                  <a:lnTo>
                    <a:pt x="227139" y="1000533"/>
                  </a:lnTo>
                  <a:lnTo>
                    <a:pt x="229226" y="993879"/>
                  </a:lnTo>
                  <a:cubicBezTo>
                    <a:pt x="232096" y="984355"/>
                    <a:pt x="234836" y="974309"/>
                    <a:pt x="237445" y="964655"/>
                  </a:cubicBezTo>
                  <a:cubicBezTo>
                    <a:pt x="251405" y="913382"/>
                    <a:pt x="266409" y="857804"/>
                    <a:pt x="314289" y="819448"/>
                  </a:cubicBezTo>
                  <a:lnTo>
                    <a:pt x="313898" y="817752"/>
                  </a:lnTo>
                  <a:cubicBezTo>
                    <a:pt x="303721" y="777699"/>
                    <a:pt x="294198" y="739995"/>
                    <a:pt x="310636" y="689375"/>
                  </a:cubicBezTo>
                  <a:lnTo>
                    <a:pt x="312332" y="685852"/>
                  </a:lnTo>
                  <a:cubicBezTo>
                    <a:pt x="358777" y="617880"/>
                    <a:pt x="394786" y="537253"/>
                    <a:pt x="419313" y="477370"/>
                  </a:cubicBezTo>
                  <a:cubicBezTo>
                    <a:pt x="287022" y="456235"/>
                    <a:pt x="240446" y="347297"/>
                    <a:pt x="198958" y="250883"/>
                  </a:cubicBezTo>
                  <a:cubicBezTo>
                    <a:pt x="172605" y="189435"/>
                    <a:pt x="145598" y="126290"/>
                    <a:pt x="99023" y="83889"/>
                  </a:cubicBezTo>
                  <a:cubicBezTo>
                    <a:pt x="88977" y="80627"/>
                    <a:pt x="80105" y="77757"/>
                    <a:pt x="66537" y="72408"/>
                  </a:cubicBezTo>
                  <a:lnTo>
                    <a:pt x="61579" y="69016"/>
                  </a:lnTo>
                  <a:cubicBezTo>
                    <a:pt x="55708" y="62753"/>
                    <a:pt x="49316" y="56622"/>
                    <a:pt x="42401" y="50229"/>
                  </a:cubicBezTo>
                  <a:cubicBezTo>
                    <a:pt x="27528" y="36269"/>
                    <a:pt x="11481" y="20874"/>
                    <a:pt x="0" y="0"/>
                  </a:cubicBezTo>
                  <a:lnTo>
                    <a:pt x="0" y="2800943"/>
                  </a:lnTo>
                  <a:cubicBezTo>
                    <a:pt x="19178" y="2805249"/>
                    <a:pt x="38357" y="2809554"/>
                    <a:pt x="57404" y="2813990"/>
                  </a:cubicBezTo>
                  <a:cubicBezTo>
                    <a:pt x="352254" y="2860435"/>
                    <a:pt x="653627" y="2910664"/>
                    <a:pt x="944955" y="2959327"/>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3F16D30F-68E4-E7F0-DFEA-BD59D71825BD}"/>
                </a:ext>
              </a:extLst>
            </p:cNvPr>
            <p:cNvSpPr/>
            <p:nvPr/>
          </p:nvSpPr>
          <p:spPr>
            <a:xfrm>
              <a:off x="-264812" y="429937"/>
              <a:ext cx="4365" cy="65232"/>
            </a:xfrm>
            <a:custGeom>
              <a:avLst/>
              <a:gdLst>
                <a:gd name="connsiteX0" fmla="*/ 0 w 4365"/>
                <a:gd name="connsiteY0" fmla="*/ 0 h 65232"/>
                <a:gd name="connsiteX1" fmla="*/ 0 w 4365"/>
                <a:gd name="connsiteY1" fmla="*/ 65232 h 65232"/>
                <a:gd name="connsiteX2" fmla="*/ 0 w 4365"/>
                <a:gd name="connsiteY2" fmla="*/ 0 h 65232"/>
              </a:gdLst>
              <a:ahLst/>
              <a:cxnLst>
                <a:cxn ang="0">
                  <a:pos x="connsiteX0" y="connsiteY0"/>
                </a:cxn>
                <a:cxn ang="0">
                  <a:pos x="connsiteX1" y="connsiteY1"/>
                </a:cxn>
                <a:cxn ang="0">
                  <a:pos x="connsiteX2" y="connsiteY2"/>
                </a:cxn>
              </a:cxnLst>
              <a:rect l="l" t="t" r="r" b="b"/>
              <a:pathLst>
                <a:path w="4365" h="65232">
                  <a:moveTo>
                    <a:pt x="0" y="0"/>
                  </a:moveTo>
                  <a:lnTo>
                    <a:pt x="0" y="65232"/>
                  </a:lnTo>
                  <a:cubicBezTo>
                    <a:pt x="6393" y="42662"/>
                    <a:pt x="5219" y="21527"/>
                    <a:pt x="0" y="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15">
              <a:extLst>
                <a:ext uri="{FF2B5EF4-FFF2-40B4-BE49-F238E27FC236}">
                  <a16:creationId xmlns:a16="http://schemas.microsoft.com/office/drawing/2014/main" id="{BB32F557-70C9-5453-DE30-EC99C0CAB59C}"/>
                </a:ext>
              </a:extLst>
            </p:cNvPr>
            <p:cNvSpPr/>
            <p:nvPr/>
          </p:nvSpPr>
          <p:spPr>
            <a:xfrm>
              <a:off x="8622692" y="1456708"/>
              <a:ext cx="2274780" cy="2240060"/>
            </a:xfrm>
            <a:custGeom>
              <a:avLst/>
              <a:gdLst>
                <a:gd name="connsiteX0" fmla="*/ 2039031 w 2274780"/>
                <a:gd name="connsiteY0" fmla="*/ 780685 h 2240060"/>
                <a:gd name="connsiteX1" fmla="*/ 2036943 w 2274780"/>
                <a:gd name="connsiteY1" fmla="*/ 780685 h 2240060"/>
                <a:gd name="connsiteX2" fmla="*/ 1978234 w 2274780"/>
                <a:gd name="connsiteY2" fmla="*/ 761637 h 2240060"/>
                <a:gd name="connsiteX3" fmla="*/ 1975103 w 2274780"/>
                <a:gd name="connsiteY3" fmla="*/ 758506 h 2240060"/>
                <a:gd name="connsiteX4" fmla="*/ 1974320 w 2274780"/>
                <a:gd name="connsiteY4" fmla="*/ 754200 h 2240060"/>
                <a:gd name="connsiteX5" fmla="*/ 1478555 w 2274780"/>
                <a:gd name="connsiteY5" fmla="*/ 411992 h 2240060"/>
                <a:gd name="connsiteX6" fmla="*/ 1354744 w 2274780"/>
                <a:gd name="connsiteY6" fmla="*/ 378984 h 2240060"/>
                <a:gd name="connsiteX7" fmla="*/ 1260679 w 2274780"/>
                <a:gd name="connsiteY7" fmla="*/ 351978 h 2240060"/>
                <a:gd name="connsiteX8" fmla="*/ 846194 w 2274780"/>
                <a:gd name="connsiteY8" fmla="*/ 221122 h 2240060"/>
                <a:gd name="connsiteX9" fmla="*/ 822318 w 2274780"/>
                <a:gd name="connsiteY9" fmla="*/ 211859 h 2240060"/>
                <a:gd name="connsiteX10" fmla="*/ 831451 w 2274780"/>
                <a:gd name="connsiteY10" fmla="*/ 188767 h 2240060"/>
                <a:gd name="connsiteX11" fmla="*/ 844106 w 2274780"/>
                <a:gd name="connsiteY11" fmla="*/ 167893 h 2240060"/>
                <a:gd name="connsiteX12" fmla="*/ 746388 w 2274780"/>
                <a:gd name="connsiteY12" fmla="*/ 162022 h 2240060"/>
                <a:gd name="connsiteX13" fmla="*/ 721208 w 2274780"/>
                <a:gd name="connsiteY13" fmla="*/ 179243 h 2240060"/>
                <a:gd name="connsiteX14" fmla="*/ 707510 w 2274780"/>
                <a:gd name="connsiteY14" fmla="*/ 152628 h 2240060"/>
                <a:gd name="connsiteX15" fmla="*/ 732950 w 2274780"/>
                <a:gd name="connsiteY15" fmla="*/ 49170 h 2240060"/>
                <a:gd name="connsiteX16" fmla="*/ 755259 w 2274780"/>
                <a:gd name="connsiteY16" fmla="*/ 376 h 2240060"/>
                <a:gd name="connsiteX17" fmla="*/ 697855 w 2274780"/>
                <a:gd name="connsiteY17" fmla="*/ 21903 h 2240060"/>
                <a:gd name="connsiteX18" fmla="*/ 324857 w 2274780"/>
                <a:gd name="connsiteY18" fmla="*/ 142322 h 2240060"/>
                <a:gd name="connsiteX19" fmla="*/ 321726 w 2274780"/>
                <a:gd name="connsiteY19" fmla="*/ 142322 h 2240060"/>
                <a:gd name="connsiteX20" fmla="*/ 308941 w 2274780"/>
                <a:gd name="connsiteY20" fmla="*/ 142061 h 2240060"/>
                <a:gd name="connsiteX21" fmla="*/ 305418 w 2274780"/>
                <a:gd name="connsiteY21" fmla="*/ 141800 h 2240060"/>
                <a:gd name="connsiteX22" fmla="*/ 272541 w 2274780"/>
                <a:gd name="connsiteY22" fmla="*/ 138016 h 2240060"/>
                <a:gd name="connsiteX23" fmla="*/ 261190 w 2274780"/>
                <a:gd name="connsiteY23" fmla="*/ 146757 h 2240060"/>
                <a:gd name="connsiteX24" fmla="*/ 221399 w 2274780"/>
                <a:gd name="connsiteY24" fmla="*/ 172850 h 2240060"/>
                <a:gd name="connsiteX25" fmla="*/ 224530 w 2274780"/>
                <a:gd name="connsiteY25" fmla="*/ 270699 h 2240060"/>
                <a:gd name="connsiteX26" fmla="*/ 214745 w 2274780"/>
                <a:gd name="connsiteY26" fmla="*/ 449696 h 2240060"/>
                <a:gd name="connsiteX27" fmla="*/ 213571 w 2274780"/>
                <a:gd name="connsiteY27" fmla="*/ 454001 h 2240060"/>
                <a:gd name="connsiteX28" fmla="*/ 210048 w 2274780"/>
                <a:gd name="connsiteY28" fmla="*/ 456741 h 2240060"/>
                <a:gd name="connsiteX29" fmla="*/ 149904 w 2274780"/>
                <a:gd name="connsiteY29" fmla="*/ 500447 h 2240060"/>
                <a:gd name="connsiteX30" fmla="*/ 0 w 2274780"/>
                <a:gd name="connsiteY30" fmla="*/ 670572 h 2240060"/>
                <a:gd name="connsiteX31" fmla="*/ 65493 w 2274780"/>
                <a:gd name="connsiteY31" fmla="*/ 848526 h 2240060"/>
                <a:gd name="connsiteX32" fmla="*/ 64189 w 2274780"/>
                <a:gd name="connsiteY32" fmla="*/ 854528 h 2240060"/>
                <a:gd name="connsiteX33" fmla="*/ 58840 w 2274780"/>
                <a:gd name="connsiteY33" fmla="*/ 880620 h 2240060"/>
                <a:gd name="connsiteX34" fmla="*/ 53882 w 2274780"/>
                <a:gd name="connsiteY34" fmla="*/ 1058443 h 2240060"/>
                <a:gd name="connsiteX35" fmla="*/ 56231 w 2274780"/>
                <a:gd name="connsiteY35" fmla="*/ 1130199 h 2240060"/>
                <a:gd name="connsiteX36" fmla="*/ 175606 w 2274780"/>
                <a:gd name="connsiteY36" fmla="*/ 1192431 h 2240060"/>
                <a:gd name="connsiteX37" fmla="*/ 179911 w 2274780"/>
                <a:gd name="connsiteY37" fmla="*/ 1194127 h 2240060"/>
                <a:gd name="connsiteX38" fmla="*/ 217224 w 2274780"/>
                <a:gd name="connsiteY38" fmla="*/ 1208739 h 2240060"/>
                <a:gd name="connsiteX39" fmla="*/ 490938 w 2274780"/>
                <a:gd name="connsiteY39" fmla="*/ 1392694 h 2240060"/>
                <a:gd name="connsiteX40" fmla="*/ 608487 w 2274780"/>
                <a:gd name="connsiteY40" fmla="*/ 1484149 h 2240060"/>
                <a:gd name="connsiteX41" fmla="*/ 737908 w 2274780"/>
                <a:gd name="connsiteY41" fmla="*/ 1747166 h 2240060"/>
                <a:gd name="connsiteX42" fmla="*/ 794268 w 2274780"/>
                <a:gd name="connsiteY42" fmla="*/ 1828445 h 2240060"/>
                <a:gd name="connsiteX43" fmla="*/ 799095 w 2274780"/>
                <a:gd name="connsiteY43" fmla="*/ 1833664 h 2240060"/>
                <a:gd name="connsiteX44" fmla="*/ 797660 w 2274780"/>
                <a:gd name="connsiteY44" fmla="*/ 1840579 h 2240060"/>
                <a:gd name="connsiteX45" fmla="*/ 851281 w 2274780"/>
                <a:gd name="connsiteY45" fmla="*/ 2138038 h 2240060"/>
                <a:gd name="connsiteX46" fmla="*/ 859500 w 2274780"/>
                <a:gd name="connsiteY46" fmla="*/ 2140256 h 2240060"/>
                <a:gd name="connsiteX47" fmla="*/ 1028192 w 2274780"/>
                <a:gd name="connsiteY47" fmla="*/ 2240061 h 2240060"/>
                <a:gd name="connsiteX48" fmla="*/ 1417236 w 2274780"/>
                <a:gd name="connsiteY48" fmla="*/ 2210315 h 2240060"/>
                <a:gd name="connsiteX49" fmla="*/ 2117179 w 2274780"/>
                <a:gd name="connsiteY49" fmla="*/ 2150040 h 2240060"/>
                <a:gd name="connsiteX50" fmla="*/ 2093695 w 2274780"/>
                <a:gd name="connsiteY50" fmla="*/ 1925380 h 2240060"/>
                <a:gd name="connsiteX51" fmla="*/ 2070342 w 2274780"/>
                <a:gd name="connsiteY51" fmla="*/ 1833794 h 2240060"/>
                <a:gd name="connsiteX52" fmla="*/ 2096174 w 2274780"/>
                <a:gd name="connsiteY52" fmla="*/ 1538292 h 2240060"/>
                <a:gd name="connsiteX53" fmla="*/ 2103480 w 2274780"/>
                <a:gd name="connsiteY53" fmla="*/ 1473190 h 2240060"/>
                <a:gd name="connsiteX54" fmla="*/ 2163233 w 2274780"/>
                <a:gd name="connsiteY54" fmla="*/ 1279842 h 2240060"/>
                <a:gd name="connsiteX55" fmla="*/ 2259515 w 2274780"/>
                <a:gd name="connsiteY55" fmla="*/ 876054 h 2240060"/>
                <a:gd name="connsiteX56" fmla="*/ 2274780 w 2274780"/>
                <a:gd name="connsiteY56" fmla="*/ 833131 h 2240060"/>
                <a:gd name="connsiteX57" fmla="*/ 2271649 w 2274780"/>
                <a:gd name="connsiteY57" fmla="*/ 838611 h 2240060"/>
                <a:gd name="connsiteX58" fmla="*/ 2093956 w 2274780"/>
                <a:gd name="connsiteY58" fmla="*/ 1030394 h 2240060"/>
                <a:gd name="connsiteX59" fmla="*/ 2089390 w 2274780"/>
                <a:gd name="connsiteY59" fmla="*/ 1042266 h 2240060"/>
                <a:gd name="connsiteX60" fmla="*/ 2014373 w 2274780"/>
                <a:gd name="connsiteY60" fmla="*/ 1127590 h 2240060"/>
                <a:gd name="connsiteX61" fmla="*/ 2011503 w 2274780"/>
                <a:gd name="connsiteY61" fmla="*/ 1128503 h 2240060"/>
                <a:gd name="connsiteX62" fmla="*/ 2008502 w 2274780"/>
                <a:gd name="connsiteY62" fmla="*/ 1128242 h 2240060"/>
                <a:gd name="connsiteX63" fmla="*/ 1940400 w 2274780"/>
                <a:gd name="connsiteY63" fmla="*/ 1080101 h 2240060"/>
                <a:gd name="connsiteX64" fmla="*/ 1936877 w 2274780"/>
                <a:gd name="connsiteY64" fmla="*/ 1075143 h 2240060"/>
                <a:gd name="connsiteX65" fmla="*/ 1938182 w 2274780"/>
                <a:gd name="connsiteY65" fmla="*/ 1069272 h 2240060"/>
                <a:gd name="connsiteX66" fmla="*/ 2036552 w 2274780"/>
                <a:gd name="connsiteY66" fmla="*/ 847091 h 2240060"/>
                <a:gd name="connsiteX67" fmla="*/ 2037856 w 2274780"/>
                <a:gd name="connsiteY67" fmla="*/ 798167 h 2240060"/>
                <a:gd name="connsiteX68" fmla="*/ 2039031 w 2274780"/>
                <a:gd name="connsiteY68" fmla="*/ 780293 h 22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74780" h="2240060">
                  <a:moveTo>
                    <a:pt x="2039031" y="780685"/>
                  </a:moveTo>
                  <a:cubicBezTo>
                    <a:pt x="2038379" y="780685"/>
                    <a:pt x="2037726" y="780685"/>
                    <a:pt x="2036943" y="780685"/>
                  </a:cubicBezTo>
                  <a:cubicBezTo>
                    <a:pt x="2016721" y="781859"/>
                    <a:pt x="2001457" y="784468"/>
                    <a:pt x="1978234" y="761637"/>
                  </a:cubicBezTo>
                  <a:lnTo>
                    <a:pt x="1975103" y="758506"/>
                  </a:lnTo>
                  <a:lnTo>
                    <a:pt x="1974320" y="754200"/>
                  </a:lnTo>
                  <a:cubicBezTo>
                    <a:pt x="1933485" y="528236"/>
                    <a:pt x="1702171" y="469135"/>
                    <a:pt x="1478555" y="411992"/>
                  </a:cubicBezTo>
                  <a:cubicBezTo>
                    <a:pt x="1436676" y="401294"/>
                    <a:pt x="1394536" y="390596"/>
                    <a:pt x="1354744" y="378984"/>
                  </a:cubicBezTo>
                  <a:cubicBezTo>
                    <a:pt x="1323303" y="369852"/>
                    <a:pt x="1291991" y="360850"/>
                    <a:pt x="1260679" y="351978"/>
                  </a:cubicBezTo>
                  <a:cubicBezTo>
                    <a:pt x="1111036" y="309186"/>
                    <a:pt x="970918" y="269133"/>
                    <a:pt x="846194" y="221122"/>
                  </a:cubicBezTo>
                  <a:lnTo>
                    <a:pt x="822318" y="211859"/>
                  </a:lnTo>
                  <a:lnTo>
                    <a:pt x="831451" y="188767"/>
                  </a:lnTo>
                  <a:cubicBezTo>
                    <a:pt x="834713" y="180417"/>
                    <a:pt x="839670" y="173503"/>
                    <a:pt x="844106" y="167893"/>
                  </a:cubicBezTo>
                  <a:cubicBezTo>
                    <a:pt x="814751" y="153541"/>
                    <a:pt x="773916" y="143365"/>
                    <a:pt x="746388" y="162022"/>
                  </a:cubicBezTo>
                  <a:lnTo>
                    <a:pt x="721208" y="179243"/>
                  </a:lnTo>
                  <a:lnTo>
                    <a:pt x="707510" y="152628"/>
                  </a:lnTo>
                  <a:cubicBezTo>
                    <a:pt x="686766" y="112184"/>
                    <a:pt x="713381" y="75785"/>
                    <a:pt x="732950" y="49170"/>
                  </a:cubicBezTo>
                  <a:cubicBezTo>
                    <a:pt x="752128" y="22946"/>
                    <a:pt x="758913" y="10944"/>
                    <a:pt x="755259" y="376"/>
                  </a:cubicBezTo>
                  <a:cubicBezTo>
                    <a:pt x="736734" y="-1711"/>
                    <a:pt x="723557" y="4812"/>
                    <a:pt x="697855" y="21903"/>
                  </a:cubicBezTo>
                  <a:cubicBezTo>
                    <a:pt x="593744" y="90918"/>
                    <a:pt x="433795" y="141669"/>
                    <a:pt x="324857" y="142322"/>
                  </a:cubicBezTo>
                  <a:cubicBezTo>
                    <a:pt x="323813" y="142322"/>
                    <a:pt x="322770" y="142322"/>
                    <a:pt x="321726" y="142322"/>
                  </a:cubicBezTo>
                  <a:cubicBezTo>
                    <a:pt x="317420" y="142322"/>
                    <a:pt x="313115" y="142322"/>
                    <a:pt x="308941" y="142061"/>
                  </a:cubicBezTo>
                  <a:cubicBezTo>
                    <a:pt x="307766" y="142061"/>
                    <a:pt x="306592" y="141930"/>
                    <a:pt x="305418" y="141800"/>
                  </a:cubicBezTo>
                  <a:cubicBezTo>
                    <a:pt x="293676" y="141147"/>
                    <a:pt x="282587" y="139973"/>
                    <a:pt x="272541" y="138016"/>
                  </a:cubicBezTo>
                  <a:cubicBezTo>
                    <a:pt x="268757" y="140756"/>
                    <a:pt x="264974" y="143757"/>
                    <a:pt x="261190" y="146757"/>
                  </a:cubicBezTo>
                  <a:cubicBezTo>
                    <a:pt x="249840" y="155890"/>
                    <a:pt x="237315" y="165805"/>
                    <a:pt x="221399" y="172850"/>
                  </a:cubicBezTo>
                  <a:cubicBezTo>
                    <a:pt x="220094" y="205597"/>
                    <a:pt x="222443" y="240039"/>
                    <a:pt x="224530" y="270699"/>
                  </a:cubicBezTo>
                  <a:cubicBezTo>
                    <a:pt x="228313" y="328103"/>
                    <a:pt x="232097" y="386551"/>
                    <a:pt x="214745" y="449696"/>
                  </a:cubicBezTo>
                  <a:lnTo>
                    <a:pt x="213571" y="454001"/>
                  </a:lnTo>
                  <a:lnTo>
                    <a:pt x="210048" y="456741"/>
                  </a:lnTo>
                  <a:cubicBezTo>
                    <a:pt x="191261" y="471744"/>
                    <a:pt x="171170" y="485704"/>
                    <a:pt x="149904" y="500447"/>
                  </a:cubicBezTo>
                  <a:cubicBezTo>
                    <a:pt x="80105" y="548980"/>
                    <a:pt x="9524" y="597904"/>
                    <a:pt x="0" y="670572"/>
                  </a:cubicBezTo>
                  <a:cubicBezTo>
                    <a:pt x="92891" y="723932"/>
                    <a:pt x="78932" y="787208"/>
                    <a:pt x="65493" y="848526"/>
                  </a:cubicBezTo>
                  <a:lnTo>
                    <a:pt x="64189" y="854528"/>
                  </a:lnTo>
                  <a:cubicBezTo>
                    <a:pt x="62362" y="863008"/>
                    <a:pt x="60536" y="871618"/>
                    <a:pt x="58840" y="880620"/>
                  </a:cubicBezTo>
                  <a:cubicBezTo>
                    <a:pt x="48533" y="936981"/>
                    <a:pt x="51273" y="998691"/>
                    <a:pt x="53882" y="1058443"/>
                  </a:cubicBezTo>
                  <a:cubicBezTo>
                    <a:pt x="55056" y="1084015"/>
                    <a:pt x="55970" y="1107368"/>
                    <a:pt x="56231" y="1130199"/>
                  </a:cubicBezTo>
                  <a:cubicBezTo>
                    <a:pt x="78149" y="1154987"/>
                    <a:pt x="127595" y="1174035"/>
                    <a:pt x="175606" y="1192431"/>
                  </a:cubicBezTo>
                  <a:lnTo>
                    <a:pt x="179911" y="1194127"/>
                  </a:lnTo>
                  <a:cubicBezTo>
                    <a:pt x="192305" y="1198823"/>
                    <a:pt x="205091" y="1203781"/>
                    <a:pt x="217224" y="1208739"/>
                  </a:cubicBezTo>
                  <a:cubicBezTo>
                    <a:pt x="309593" y="1246834"/>
                    <a:pt x="401831" y="1320938"/>
                    <a:pt x="490938" y="1392694"/>
                  </a:cubicBezTo>
                  <a:cubicBezTo>
                    <a:pt x="530600" y="1424527"/>
                    <a:pt x="570130" y="1456360"/>
                    <a:pt x="608487" y="1484149"/>
                  </a:cubicBezTo>
                  <a:cubicBezTo>
                    <a:pt x="732298" y="1574039"/>
                    <a:pt x="744431" y="1663668"/>
                    <a:pt x="737908" y="1747166"/>
                  </a:cubicBezTo>
                  <a:cubicBezTo>
                    <a:pt x="750171" y="1774563"/>
                    <a:pt x="766740" y="1798308"/>
                    <a:pt x="794268" y="1828445"/>
                  </a:cubicBezTo>
                  <a:lnTo>
                    <a:pt x="799095" y="1833664"/>
                  </a:lnTo>
                  <a:lnTo>
                    <a:pt x="797660" y="1840579"/>
                  </a:lnTo>
                  <a:cubicBezTo>
                    <a:pt x="774046" y="1951995"/>
                    <a:pt x="792572" y="2054671"/>
                    <a:pt x="851281" y="2138038"/>
                  </a:cubicBezTo>
                  <a:lnTo>
                    <a:pt x="859500" y="2140256"/>
                  </a:lnTo>
                  <a:cubicBezTo>
                    <a:pt x="923298" y="2157738"/>
                    <a:pt x="995184" y="2177438"/>
                    <a:pt x="1028192" y="2240061"/>
                  </a:cubicBezTo>
                  <a:cubicBezTo>
                    <a:pt x="1161787" y="2228711"/>
                    <a:pt x="1297339" y="2218926"/>
                    <a:pt x="1417236" y="2210315"/>
                  </a:cubicBezTo>
                  <a:cubicBezTo>
                    <a:pt x="1646985" y="2193616"/>
                    <a:pt x="1884560" y="2176394"/>
                    <a:pt x="2117179" y="2150040"/>
                  </a:cubicBezTo>
                  <a:cubicBezTo>
                    <a:pt x="2135835" y="2073588"/>
                    <a:pt x="2114439" y="1998310"/>
                    <a:pt x="2093695" y="1925380"/>
                  </a:cubicBezTo>
                  <a:cubicBezTo>
                    <a:pt x="2084955" y="1894460"/>
                    <a:pt x="2076343" y="1864193"/>
                    <a:pt x="2070342" y="1833794"/>
                  </a:cubicBezTo>
                  <a:cubicBezTo>
                    <a:pt x="2048685" y="1724726"/>
                    <a:pt x="2066559" y="1654536"/>
                    <a:pt x="2096174" y="1538292"/>
                  </a:cubicBezTo>
                  <a:cubicBezTo>
                    <a:pt x="2100610" y="1520549"/>
                    <a:pt x="2102045" y="1497587"/>
                    <a:pt x="2103480" y="1473190"/>
                  </a:cubicBezTo>
                  <a:cubicBezTo>
                    <a:pt x="2106873" y="1412916"/>
                    <a:pt x="2111047" y="1338812"/>
                    <a:pt x="2163233" y="1279842"/>
                  </a:cubicBezTo>
                  <a:cubicBezTo>
                    <a:pt x="2165842" y="1137766"/>
                    <a:pt x="2213462" y="1004692"/>
                    <a:pt x="2259515" y="876054"/>
                  </a:cubicBezTo>
                  <a:cubicBezTo>
                    <a:pt x="2264473" y="862225"/>
                    <a:pt x="2269561" y="847874"/>
                    <a:pt x="2274780" y="833131"/>
                  </a:cubicBezTo>
                  <a:cubicBezTo>
                    <a:pt x="2273736" y="834958"/>
                    <a:pt x="2272692" y="836784"/>
                    <a:pt x="2271649" y="838611"/>
                  </a:cubicBezTo>
                  <a:cubicBezTo>
                    <a:pt x="2229248" y="911540"/>
                    <a:pt x="2185542" y="986819"/>
                    <a:pt x="2093956" y="1030394"/>
                  </a:cubicBezTo>
                  <a:cubicBezTo>
                    <a:pt x="2092390" y="1034177"/>
                    <a:pt x="2090825" y="1038222"/>
                    <a:pt x="2089390" y="1042266"/>
                  </a:cubicBezTo>
                  <a:cubicBezTo>
                    <a:pt x="2077257" y="1074099"/>
                    <a:pt x="2063297" y="1111021"/>
                    <a:pt x="2014373" y="1127590"/>
                  </a:cubicBezTo>
                  <a:lnTo>
                    <a:pt x="2011503" y="1128503"/>
                  </a:lnTo>
                  <a:lnTo>
                    <a:pt x="2008502" y="1128242"/>
                  </a:lnTo>
                  <a:cubicBezTo>
                    <a:pt x="1983453" y="1125633"/>
                    <a:pt x="1961796" y="1110369"/>
                    <a:pt x="1940400" y="1080101"/>
                  </a:cubicBezTo>
                  <a:lnTo>
                    <a:pt x="1936877" y="1075143"/>
                  </a:lnTo>
                  <a:lnTo>
                    <a:pt x="1938182" y="1069272"/>
                  </a:lnTo>
                  <a:cubicBezTo>
                    <a:pt x="1958534" y="973902"/>
                    <a:pt x="1988149" y="906844"/>
                    <a:pt x="2036552" y="847091"/>
                  </a:cubicBezTo>
                  <a:cubicBezTo>
                    <a:pt x="2031464" y="829348"/>
                    <a:pt x="2034986" y="812257"/>
                    <a:pt x="2037856" y="798167"/>
                  </a:cubicBezTo>
                  <a:cubicBezTo>
                    <a:pt x="2039944" y="788251"/>
                    <a:pt x="2040596" y="783685"/>
                    <a:pt x="2039031" y="780293"/>
                  </a:cubicBezTo>
                  <a:close/>
                </a:path>
              </a:pathLst>
            </a:custGeom>
            <a:solidFill>
              <a:srgbClr val="008065"/>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6">
              <a:extLst>
                <a:ext uri="{FF2B5EF4-FFF2-40B4-BE49-F238E27FC236}">
                  <a16:creationId xmlns:a16="http://schemas.microsoft.com/office/drawing/2014/main" id="{CB11F2C0-BF2B-8CB4-FAFA-57F07D8002EF}"/>
                </a:ext>
              </a:extLst>
            </p:cNvPr>
            <p:cNvSpPr/>
            <p:nvPr/>
          </p:nvSpPr>
          <p:spPr>
            <a:xfrm>
              <a:off x="4046127" y="1923887"/>
              <a:ext cx="3097778" cy="1787755"/>
            </a:xfrm>
            <a:custGeom>
              <a:avLst/>
              <a:gdLst>
                <a:gd name="connsiteX0" fmla="*/ 2955543 w 3097778"/>
                <a:gd name="connsiteY0" fmla="*/ 228835 h 1787755"/>
                <a:gd name="connsiteX1" fmla="*/ 2957631 w 3097778"/>
                <a:gd name="connsiteY1" fmla="*/ 225704 h 1787755"/>
                <a:gd name="connsiteX2" fmla="*/ 3004468 w 3097778"/>
                <a:gd name="connsiteY2" fmla="*/ 178345 h 1787755"/>
                <a:gd name="connsiteX3" fmla="*/ 3046608 w 3097778"/>
                <a:gd name="connsiteY3" fmla="*/ 132682 h 1787755"/>
                <a:gd name="connsiteX4" fmla="*/ 2454038 w 3097778"/>
                <a:gd name="connsiteY4" fmla="*/ 113895 h 1787755"/>
                <a:gd name="connsiteX5" fmla="*/ 2423118 w 3097778"/>
                <a:gd name="connsiteY5" fmla="*/ 112982 h 1787755"/>
                <a:gd name="connsiteX6" fmla="*/ 130987 w 3097778"/>
                <a:gd name="connsiteY6" fmla="*/ 0 h 1787755"/>
                <a:gd name="connsiteX7" fmla="*/ 107894 w 3097778"/>
                <a:gd name="connsiteY7" fmla="*/ 218267 h 1787755"/>
                <a:gd name="connsiteX8" fmla="*/ 82062 w 3097778"/>
                <a:gd name="connsiteY8" fmla="*/ 457148 h 1787755"/>
                <a:gd name="connsiteX9" fmla="*/ 36400 w 3097778"/>
                <a:gd name="connsiteY9" fmla="*/ 1032496 h 1787755"/>
                <a:gd name="connsiteX10" fmla="*/ 0 w 3097778"/>
                <a:gd name="connsiteY10" fmla="*/ 1469292 h 1787755"/>
                <a:gd name="connsiteX11" fmla="*/ 2276085 w 3097778"/>
                <a:gd name="connsiteY11" fmla="*/ 1572489 h 1787755"/>
                <a:gd name="connsiteX12" fmla="*/ 2280259 w 3097778"/>
                <a:gd name="connsiteY12" fmla="*/ 1572489 h 1787755"/>
                <a:gd name="connsiteX13" fmla="*/ 2283651 w 3097778"/>
                <a:gd name="connsiteY13" fmla="*/ 1574968 h 1787755"/>
                <a:gd name="connsiteX14" fmla="*/ 2478174 w 3097778"/>
                <a:gd name="connsiteY14" fmla="*/ 1684950 h 1787755"/>
                <a:gd name="connsiteX15" fmla="*/ 2664869 w 3097778"/>
                <a:gd name="connsiteY15" fmla="*/ 1647245 h 1787755"/>
                <a:gd name="connsiteX16" fmla="*/ 2792985 w 3097778"/>
                <a:gd name="connsiteY16" fmla="*/ 1665249 h 1787755"/>
                <a:gd name="connsiteX17" fmla="*/ 2847389 w 3097778"/>
                <a:gd name="connsiteY17" fmla="*/ 1689777 h 1787755"/>
                <a:gd name="connsiteX18" fmla="*/ 2947325 w 3097778"/>
                <a:gd name="connsiteY18" fmla="*/ 1721480 h 1787755"/>
                <a:gd name="connsiteX19" fmla="*/ 2951760 w 3097778"/>
                <a:gd name="connsiteY19" fmla="*/ 1721480 h 1787755"/>
                <a:gd name="connsiteX20" fmla="*/ 2958805 w 3097778"/>
                <a:gd name="connsiteY20" fmla="*/ 1721480 h 1787755"/>
                <a:gd name="connsiteX21" fmla="*/ 2973287 w 3097778"/>
                <a:gd name="connsiteY21" fmla="*/ 1721740 h 1787755"/>
                <a:gd name="connsiteX22" fmla="*/ 2978897 w 3097778"/>
                <a:gd name="connsiteY22" fmla="*/ 1723176 h 1787755"/>
                <a:gd name="connsiteX23" fmla="*/ 3037997 w 3097778"/>
                <a:gd name="connsiteY23" fmla="*/ 1785016 h 1787755"/>
                <a:gd name="connsiteX24" fmla="*/ 3039824 w 3097778"/>
                <a:gd name="connsiteY24" fmla="*/ 1787755 h 1787755"/>
                <a:gd name="connsiteX25" fmla="*/ 3076223 w 3097778"/>
                <a:gd name="connsiteY25" fmla="*/ 1595059 h 1787755"/>
                <a:gd name="connsiteX26" fmla="*/ 3092140 w 3097778"/>
                <a:gd name="connsiteY26" fmla="*/ 1556833 h 1787755"/>
                <a:gd name="connsiteX27" fmla="*/ 3054958 w 3097778"/>
                <a:gd name="connsiteY27" fmla="*/ 1419454 h 1787755"/>
                <a:gd name="connsiteX28" fmla="*/ 3048956 w 3097778"/>
                <a:gd name="connsiteY28" fmla="*/ 1353831 h 1787755"/>
                <a:gd name="connsiteX29" fmla="*/ 3041259 w 3097778"/>
                <a:gd name="connsiteY29" fmla="*/ 1326824 h 1787755"/>
                <a:gd name="connsiteX30" fmla="*/ 3069961 w 3097778"/>
                <a:gd name="connsiteY30" fmla="*/ 1322258 h 1787755"/>
                <a:gd name="connsiteX31" fmla="*/ 3081442 w 3097778"/>
                <a:gd name="connsiteY31" fmla="*/ 1319127 h 1787755"/>
                <a:gd name="connsiteX32" fmla="*/ 3090705 w 3097778"/>
                <a:gd name="connsiteY32" fmla="*/ 1316387 h 1787755"/>
                <a:gd name="connsiteX33" fmla="*/ 3091488 w 3097778"/>
                <a:gd name="connsiteY33" fmla="*/ 470977 h 1787755"/>
                <a:gd name="connsiteX34" fmla="*/ 3090966 w 3097778"/>
                <a:gd name="connsiteY34" fmla="*/ 441883 h 1787755"/>
                <a:gd name="connsiteX35" fmla="*/ 3062003 w 3097778"/>
                <a:gd name="connsiteY35" fmla="*/ 416182 h 1787755"/>
                <a:gd name="connsiteX36" fmla="*/ 3059002 w 3097778"/>
                <a:gd name="connsiteY36" fmla="*/ 413573 h 1787755"/>
                <a:gd name="connsiteX37" fmla="*/ 2955022 w 3097778"/>
                <a:gd name="connsiteY37" fmla="*/ 232749 h 1787755"/>
                <a:gd name="connsiteX38" fmla="*/ 2955283 w 3097778"/>
                <a:gd name="connsiteY38" fmla="*/ 228965 h 178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97778" h="1787755">
                  <a:moveTo>
                    <a:pt x="2955543" y="228835"/>
                  </a:moveTo>
                  <a:lnTo>
                    <a:pt x="2957631" y="225704"/>
                  </a:lnTo>
                  <a:cubicBezTo>
                    <a:pt x="2970286" y="206786"/>
                    <a:pt x="2988421" y="191652"/>
                    <a:pt x="3004468" y="178345"/>
                  </a:cubicBezTo>
                  <a:cubicBezTo>
                    <a:pt x="3023777" y="162298"/>
                    <a:pt x="3039824" y="148990"/>
                    <a:pt x="3046608" y="132682"/>
                  </a:cubicBezTo>
                  <a:cubicBezTo>
                    <a:pt x="2849085" y="125898"/>
                    <a:pt x="2648822" y="119766"/>
                    <a:pt x="2454038" y="113895"/>
                  </a:cubicBezTo>
                  <a:lnTo>
                    <a:pt x="2423118" y="112982"/>
                  </a:lnTo>
                  <a:cubicBezTo>
                    <a:pt x="1670859" y="90281"/>
                    <a:pt x="893160" y="66667"/>
                    <a:pt x="130987" y="0"/>
                  </a:cubicBezTo>
                  <a:cubicBezTo>
                    <a:pt x="120419" y="73060"/>
                    <a:pt x="113765" y="150034"/>
                    <a:pt x="107894" y="218267"/>
                  </a:cubicBezTo>
                  <a:cubicBezTo>
                    <a:pt x="101501" y="292632"/>
                    <a:pt x="94326" y="376912"/>
                    <a:pt x="82062" y="457148"/>
                  </a:cubicBezTo>
                  <a:cubicBezTo>
                    <a:pt x="70451" y="649191"/>
                    <a:pt x="53099" y="844106"/>
                    <a:pt x="36400" y="1032496"/>
                  </a:cubicBezTo>
                  <a:cubicBezTo>
                    <a:pt x="23745" y="1175616"/>
                    <a:pt x="10698" y="1323432"/>
                    <a:pt x="0" y="1469292"/>
                  </a:cubicBezTo>
                  <a:cubicBezTo>
                    <a:pt x="739865" y="1518738"/>
                    <a:pt x="1505561" y="1553441"/>
                    <a:pt x="2276085" y="1572489"/>
                  </a:cubicBezTo>
                  <a:lnTo>
                    <a:pt x="2280259" y="1572489"/>
                  </a:lnTo>
                  <a:cubicBezTo>
                    <a:pt x="2280259" y="1572489"/>
                    <a:pt x="2283651" y="1574968"/>
                    <a:pt x="2283651" y="1574968"/>
                  </a:cubicBezTo>
                  <a:cubicBezTo>
                    <a:pt x="2346666" y="1619195"/>
                    <a:pt x="2413725" y="1662901"/>
                    <a:pt x="2478174" y="1684950"/>
                  </a:cubicBezTo>
                  <a:cubicBezTo>
                    <a:pt x="2519662" y="1657161"/>
                    <a:pt x="2603289" y="1647245"/>
                    <a:pt x="2664869" y="1647245"/>
                  </a:cubicBezTo>
                  <a:cubicBezTo>
                    <a:pt x="2717185" y="1647245"/>
                    <a:pt x="2762717" y="1653638"/>
                    <a:pt x="2792985" y="1665249"/>
                  </a:cubicBezTo>
                  <a:cubicBezTo>
                    <a:pt x="2813076" y="1672947"/>
                    <a:pt x="2831342" y="1681818"/>
                    <a:pt x="2847389" y="1689777"/>
                  </a:cubicBezTo>
                  <a:cubicBezTo>
                    <a:pt x="2882353" y="1706868"/>
                    <a:pt x="2912490" y="1721480"/>
                    <a:pt x="2947325" y="1721480"/>
                  </a:cubicBezTo>
                  <a:lnTo>
                    <a:pt x="2951760" y="1721480"/>
                  </a:lnTo>
                  <a:cubicBezTo>
                    <a:pt x="2953848" y="1721480"/>
                    <a:pt x="2956066" y="1721480"/>
                    <a:pt x="2958805" y="1721480"/>
                  </a:cubicBezTo>
                  <a:cubicBezTo>
                    <a:pt x="2962589" y="1721480"/>
                    <a:pt x="2967155" y="1721480"/>
                    <a:pt x="2973287" y="1721740"/>
                  </a:cubicBezTo>
                  <a:lnTo>
                    <a:pt x="2978897" y="1723176"/>
                  </a:lnTo>
                  <a:cubicBezTo>
                    <a:pt x="3005251" y="1736222"/>
                    <a:pt x="3021950" y="1761010"/>
                    <a:pt x="3037997" y="1785016"/>
                  </a:cubicBezTo>
                  <a:cubicBezTo>
                    <a:pt x="3038650" y="1785929"/>
                    <a:pt x="3039172" y="1786842"/>
                    <a:pt x="3039824" y="1787755"/>
                  </a:cubicBezTo>
                  <a:cubicBezTo>
                    <a:pt x="3021429" y="1722915"/>
                    <a:pt x="3050130" y="1655856"/>
                    <a:pt x="3076223" y="1595059"/>
                  </a:cubicBezTo>
                  <a:cubicBezTo>
                    <a:pt x="3081834" y="1581752"/>
                    <a:pt x="3087313" y="1569227"/>
                    <a:pt x="3092140" y="1556833"/>
                  </a:cubicBezTo>
                  <a:cubicBezTo>
                    <a:pt x="3055741" y="1514432"/>
                    <a:pt x="3055349" y="1461986"/>
                    <a:pt x="3054958" y="1419454"/>
                  </a:cubicBezTo>
                  <a:cubicBezTo>
                    <a:pt x="3054697" y="1395449"/>
                    <a:pt x="3054436" y="1373009"/>
                    <a:pt x="3048956" y="1353831"/>
                  </a:cubicBezTo>
                  <a:lnTo>
                    <a:pt x="3041259" y="1326824"/>
                  </a:lnTo>
                  <a:lnTo>
                    <a:pt x="3069961" y="1322258"/>
                  </a:lnTo>
                  <a:cubicBezTo>
                    <a:pt x="3073745" y="1321736"/>
                    <a:pt x="3077398" y="1320432"/>
                    <a:pt x="3081442" y="1319127"/>
                  </a:cubicBezTo>
                  <a:cubicBezTo>
                    <a:pt x="3084442" y="1318214"/>
                    <a:pt x="3087574" y="1317170"/>
                    <a:pt x="3090705" y="1316387"/>
                  </a:cubicBezTo>
                  <a:cubicBezTo>
                    <a:pt x="3102708" y="1035106"/>
                    <a:pt x="3096967" y="748345"/>
                    <a:pt x="3091488" y="470977"/>
                  </a:cubicBezTo>
                  <a:lnTo>
                    <a:pt x="3090966" y="441883"/>
                  </a:lnTo>
                  <a:cubicBezTo>
                    <a:pt x="3081703" y="433142"/>
                    <a:pt x="3071788" y="424532"/>
                    <a:pt x="3062003" y="416182"/>
                  </a:cubicBezTo>
                  <a:lnTo>
                    <a:pt x="3059002" y="413573"/>
                  </a:lnTo>
                  <a:cubicBezTo>
                    <a:pt x="3007990" y="369475"/>
                    <a:pt x="2950064" y="319508"/>
                    <a:pt x="2955022" y="232749"/>
                  </a:cubicBezTo>
                  <a:lnTo>
                    <a:pt x="2955283" y="228965"/>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17">
              <a:extLst>
                <a:ext uri="{FF2B5EF4-FFF2-40B4-BE49-F238E27FC236}">
                  <a16:creationId xmlns:a16="http://schemas.microsoft.com/office/drawing/2014/main" id="{3063A40D-9217-DBB3-7BC3-ABC3BC85386F}"/>
                </a:ext>
              </a:extLst>
            </p:cNvPr>
            <p:cNvSpPr/>
            <p:nvPr/>
          </p:nvSpPr>
          <p:spPr>
            <a:xfrm>
              <a:off x="11257891" y="1850044"/>
              <a:ext cx="999022" cy="2090041"/>
            </a:xfrm>
            <a:custGeom>
              <a:avLst/>
              <a:gdLst>
                <a:gd name="connsiteX0" fmla="*/ 825634 w 999022"/>
                <a:gd name="connsiteY0" fmla="*/ 87281 h 2090041"/>
                <a:gd name="connsiteX1" fmla="*/ 821068 w 999022"/>
                <a:gd name="connsiteY1" fmla="*/ 84019 h 2090041"/>
                <a:gd name="connsiteX2" fmla="*/ 817284 w 999022"/>
                <a:gd name="connsiteY2" fmla="*/ 81149 h 2090041"/>
                <a:gd name="connsiteX3" fmla="*/ 780494 w 999022"/>
                <a:gd name="connsiteY3" fmla="*/ 43836 h 2090041"/>
                <a:gd name="connsiteX4" fmla="*/ 779841 w 999022"/>
                <a:gd name="connsiteY4" fmla="*/ 43053 h 2090041"/>
                <a:gd name="connsiteX5" fmla="*/ 774231 w 999022"/>
                <a:gd name="connsiteY5" fmla="*/ 41618 h 2090041"/>
                <a:gd name="connsiteX6" fmla="*/ 709912 w 999022"/>
                <a:gd name="connsiteY6" fmla="*/ 39270 h 2090041"/>
                <a:gd name="connsiteX7" fmla="*/ 677296 w 999022"/>
                <a:gd name="connsiteY7" fmla="*/ 40053 h 2090041"/>
                <a:gd name="connsiteX8" fmla="*/ 674165 w 999022"/>
                <a:gd name="connsiteY8" fmla="*/ 39400 h 2090041"/>
                <a:gd name="connsiteX9" fmla="*/ 672600 w 999022"/>
                <a:gd name="connsiteY9" fmla="*/ 39009 h 2090041"/>
                <a:gd name="connsiteX10" fmla="*/ 631243 w 999022"/>
                <a:gd name="connsiteY10" fmla="*/ 24136 h 2090041"/>
                <a:gd name="connsiteX11" fmla="*/ 567836 w 999022"/>
                <a:gd name="connsiteY11" fmla="*/ 0 h 2090041"/>
                <a:gd name="connsiteX12" fmla="*/ 567706 w 999022"/>
                <a:gd name="connsiteY12" fmla="*/ 0 h 2090041"/>
                <a:gd name="connsiteX13" fmla="*/ 524000 w 999022"/>
                <a:gd name="connsiteY13" fmla="*/ 32355 h 2090041"/>
                <a:gd name="connsiteX14" fmla="*/ 464508 w 999022"/>
                <a:gd name="connsiteY14" fmla="*/ 96413 h 2090041"/>
                <a:gd name="connsiteX15" fmla="*/ 475076 w 999022"/>
                <a:gd name="connsiteY15" fmla="*/ 106198 h 2090041"/>
                <a:gd name="connsiteX16" fmla="*/ 530002 w 999022"/>
                <a:gd name="connsiteY16" fmla="*/ 159819 h 2090041"/>
                <a:gd name="connsiteX17" fmla="*/ 534177 w 999022"/>
                <a:gd name="connsiteY17" fmla="*/ 164385 h 2090041"/>
                <a:gd name="connsiteX18" fmla="*/ 533524 w 999022"/>
                <a:gd name="connsiteY18" fmla="*/ 170517 h 2090041"/>
                <a:gd name="connsiteX19" fmla="*/ 523348 w 999022"/>
                <a:gd name="connsiteY19" fmla="*/ 199089 h 2090041"/>
                <a:gd name="connsiteX20" fmla="*/ 517346 w 999022"/>
                <a:gd name="connsiteY20" fmla="*/ 204569 h 2090041"/>
                <a:gd name="connsiteX21" fmla="*/ 492167 w 999022"/>
                <a:gd name="connsiteY21" fmla="*/ 218528 h 2090041"/>
                <a:gd name="connsiteX22" fmla="*/ 489297 w 999022"/>
                <a:gd name="connsiteY22" fmla="*/ 219572 h 2090041"/>
                <a:gd name="connsiteX23" fmla="*/ 486296 w 999022"/>
                <a:gd name="connsiteY23" fmla="*/ 219311 h 2090041"/>
                <a:gd name="connsiteX24" fmla="*/ 371226 w 999022"/>
                <a:gd name="connsiteY24" fmla="*/ 289370 h 2090041"/>
                <a:gd name="connsiteX25" fmla="*/ 371487 w 999022"/>
                <a:gd name="connsiteY25" fmla="*/ 418922 h 2090041"/>
                <a:gd name="connsiteX26" fmla="*/ 366791 w 999022"/>
                <a:gd name="connsiteY26" fmla="*/ 505289 h 2090041"/>
                <a:gd name="connsiteX27" fmla="*/ 368226 w 999022"/>
                <a:gd name="connsiteY27" fmla="*/ 523163 h 2090041"/>
                <a:gd name="connsiteX28" fmla="*/ 351135 w 999022"/>
                <a:gd name="connsiteY28" fmla="*/ 530208 h 2090041"/>
                <a:gd name="connsiteX29" fmla="*/ 333131 w 999022"/>
                <a:gd name="connsiteY29" fmla="*/ 534905 h 2090041"/>
                <a:gd name="connsiteX30" fmla="*/ 317345 w 999022"/>
                <a:gd name="connsiteY30" fmla="*/ 534905 h 2090041"/>
                <a:gd name="connsiteX31" fmla="*/ 311604 w 999022"/>
                <a:gd name="connsiteY31" fmla="*/ 533731 h 2090041"/>
                <a:gd name="connsiteX32" fmla="*/ 290208 w 999022"/>
                <a:gd name="connsiteY32" fmla="*/ 512465 h 2090041"/>
                <a:gd name="connsiteX33" fmla="*/ 280162 w 999022"/>
                <a:gd name="connsiteY33" fmla="*/ 514291 h 2090041"/>
                <a:gd name="connsiteX34" fmla="*/ 259027 w 999022"/>
                <a:gd name="connsiteY34" fmla="*/ 515465 h 2090041"/>
                <a:gd name="connsiteX35" fmla="*/ 253417 w 999022"/>
                <a:gd name="connsiteY35" fmla="*/ 495896 h 2090041"/>
                <a:gd name="connsiteX36" fmla="*/ 251721 w 999022"/>
                <a:gd name="connsiteY36" fmla="*/ 412137 h 2090041"/>
                <a:gd name="connsiteX37" fmla="*/ 253025 w 999022"/>
                <a:gd name="connsiteY37" fmla="*/ 400265 h 2090041"/>
                <a:gd name="connsiteX38" fmla="*/ 225889 w 999022"/>
                <a:gd name="connsiteY38" fmla="*/ 449972 h 2090041"/>
                <a:gd name="connsiteX39" fmla="*/ 220018 w 999022"/>
                <a:gd name="connsiteY39" fmla="*/ 461714 h 2090041"/>
                <a:gd name="connsiteX40" fmla="*/ 206580 w 999022"/>
                <a:gd name="connsiteY40" fmla="*/ 463932 h 2090041"/>
                <a:gd name="connsiteX41" fmla="*/ 116037 w 999022"/>
                <a:gd name="connsiteY41" fmla="*/ 530860 h 2090041"/>
                <a:gd name="connsiteX42" fmla="*/ 74550 w 999022"/>
                <a:gd name="connsiteY42" fmla="*/ 577567 h 2090041"/>
                <a:gd name="connsiteX43" fmla="*/ 56416 w 999022"/>
                <a:gd name="connsiteY43" fmla="*/ 678155 h 2090041"/>
                <a:gd name="connsiteX44" fmla="*/ 45065 w 999022"/>
                <a:gd name="connsiteY44" fmla="*/ 777047 h 2090041"/>
                <a:gd name="connsiteX45" fmla="*/ 39977 w 999022"/>
                <a:gd name="connsiteY45" fmla="*/ 793616 h 2090041"/>
                <a:gd name="connsiteX46" fmla="*/ 38281 w 999022"/>
                <a:gd name="connsiteY46" fmla="*/ 798965 h 2090041"/>
                <a:gd name="connsiteX47" fmla="*/ 18059 w 999022"/>
                <a:gd name="connsiteY47" fmla="*/ 881940 h 2090041"/>
                <a:gd name="connsiteX48" fmla="*/ 17537 w 999022"/>
                <a:gd name="connsiteY48" fmla="*/ 886115 h 2090041"/>
                <a:gd name="connsiteX49" fmla="*/ 14667 w 999022"/>
                <a:gd name="connsiteY49" fmla="*/ 889246 h 2090041"/>
                <a:gd name="connsiteX50" fmla="*/ 25235 w 999022"/>
                <a:gd name="connsiteY50" fmla="*/ 1004968 h 2090041"/>
                <a:gd name="connsiteX51" fmla="*/ 33976 w 999022"/>
                <a:gd name="connsiteY51" fmla="*/ 1032757 h 2090041"/>
                <a:gd name="connsiteX52" fmla="*/ 34758 w 999022"/>
                <a:gd name="connsiteY52" fmla="*/ 1036802 h 2090041"/>
                <a:gd name="connsiteX53" fmla="*/ 33193 w 999022"/>
                <a:gd name="connsiteY53" fmla="*/ 1040585 h 2090041"/>
                <a:gd name="connsiteX54" fmla="*/ 97642 w 999022"/>
                <a:gd name="connsiteY54" fmla="*/ 1309864 h 2090041"/>
                <a:gd name="connsiteX55" fmla="*/ 115777 w 999022"/>
                <a:gd name="connsiteY55" fmla="*/ 1340262 h 2090041"/>
                <a:gd name="connsiteX56" fmla="*/ 178791 w 999022"/>
                <a:gd name="connsiteY56" fmla="*/ 1850639 h 2090041"/>
                <a:gd name="connsiteX57" fmla="*/ 174746 w 999022"/>
                <a:gd name="connsiteY57" fmla="*/ 1864208 h 2090041"/>
                <a:gd name="connsiteX58" fmla="*/ 166658 w 999022"/>
                <a:gd name="connsiteY58" fmla="*/ 1885865 h 2090041"/>
                <a:gd name="connsiteX59" fmla="*/ 163266 w 999022"/>
                <a:gd name="connsiteY59" fmla="*/ 1890170 h 2090041"/>
                <a:gd name="connsiteX60" fmla="*/ 38020 w 999022"/>
                <a:gd name="connsiteY60" fmla="*/ 2067733 h 2090041"/>
                <a:gd name="connsiteX61" fmla="*/ 26148 w 999022"/>
                <a:gd name="connsiteY61" fmla="*/ 2090042 h 2090041"/>
                <a:gd name="connsiteX62" fmla="*/ 219757 w 999022"/>
                <a:gd name="connsiteY62" fmla="*/ 2074125 h 2090041"/>
                <a:gd name="connsiteX63" fmla="*/ 831636 w 999022"/>
                <a:gd name="connsiteY63" fmla="*/ 2043988 h 2090041"/>
                <a:gd name="connsiteX64" fmla="*/ 999022 w 999022"/>
                <a:gd name="connsiteY64" fmla="*/ 2009937 h 2090041"/>
                <a:gd name="connsiteX65" fmla="*/ 999022 w 999022"/>
                <a:gd name="connsiteY65" fmla="*/ 139858 h 2090041"/>
                <a:gd name="connsiteX66" fmla="*/ 951793 w 999022"/>
                <a:gd name="connsiteY66" fmla="*/ 134640 h 2090041"/>
                <a:gd name="connsiteX67" fmla="*/ 825895 w 999022"/>
                <a:gd name="connsiteY67" fmla="*/ 87933 h 209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9022" h="2090041">
                  <a:moveTo>
                    <a:pt x="825634" y="87281"/>
                  </a:moveTo>
                  <a:cubicBezTo>
                    <a:pt x="824069" y="86237"/>
                    <a:pt x="822634" y="85063"/>
                    <a:pt x="821068" y="84019"/>
                  </a:cubicBezTo>
                  <a:cubicBezTo>
                    <a:pt x="819763" y="83106"/>
                    <a:pt x="818589" y="82062"/>
                    <a:pt x="817284" y="81149"/>
                  </a:cubicBezTo>
                  <a:cubicBezTo>
                    <a:pt x="803325" y="70190"/>
                    <a:pt x="790931" y="57796"/>
                    <a:pt x="780494" y="43836"/>
                  </a:cubicBezTo>
                  <a:cubicBezTo>
                    <a:pt x="780233" y="43575"/>
                    <a:pt x="780102" y="43314"/>
                    <a:pt x="779841" y="43053"/>
                  </a:cubicBezTo>
                  <a:cubicBezTo>
                    <a:pt x="778145" y="42401"/>
                    <a:pt x="776058" y="42140"/>
                    <a:pt x="774231" y="41618"/>
                  </a:cubicBezTo>
                  <a:cubicBezTo>
                    <a:pt x="756879" y="36791"/>
                    <a:pt x="734048" y="37182"/>
                    <a:pt x="709912" y="39270"/>
                  </a:cubicBezTo>
                  <a:cubicBezTo>
                    <a:pt x="701171" y="40053"/>
                    <a:pt x="692300" y="40705"/>
                    <a:pt x="677296" y="40053"/>
                  </a:cubicBezTo>
                  <a:lnTo>
                    <a:pt x="674165" y="39400"/>
                  </a:lnTo>
                  <a:lnTo>
                    <a:pt x="672600" y="39009"/>
                  </a:lnTo>
                  <a:cubicBezTo>
                    <a:pt x="659553" y="33529"/>
                    <a:pt x="645724" y="28963"/>
                    <a:pt x="631243" y="24136"/>
                  </a:cubicBezTo>
                  <a:cubicBezTo>
                    <a:pt x="611412" y="17613"/>
                    <a:pt x="589233" y="10176"/>
                    <a:pt x="567836" y="0"/>
                  </a:cubicBezTo>
                  <a:cubicBezTo>
                    <a:pt x="567836" y="0"/>
                    <a:pt x="567836" y="0"/>
                    <a:pt x="567706" y="0"/>
                  </a:cubicBezTo>
                  <a:cubicBezTo>
                    <a:pt x="554268" y="12133"/>
                    <a:pt x="539004" y="22310"/>
                    <a:pt x="524000" y="32355"/>
                  </a:cubicBezTo>
                  <a:cubicBezTo>
                    <a:pt x="489166" y="55578"/>
                    <a:pt x="466987" y="71625"/>
                    <a:pt x="464508" y="96413"/>
                  </a:cubicBezTo>
                  <a:lnTo>
                    <a:pt x="475076" y="106198"/>
                  </a:lnTo>
                  <a:cubicBezTo>
                    <a:pt x="492688" y="122245"/>
                    <a:pt x="510954" y="138945"/>
                    <a:pt x="530002" y="159819"/>
                  </a:cubicBezTo>
                  <a:lnTo>
                    <a:pt x="534177" y="164385"/>
                  </a:lnTo>
                  <a:lnTo>
                    <a:pt x="533524" y="170517"/>
                  </a:lnTo>
                  <a:cubicBezTo>
                    <a:pt x="531958" y="185260"/>
                    <a:pt x="528697" y="191913"/>
                    <a:pt x="523348" y="199089"/>
                  </a:cubicBezTo>
                  <a:lnTo>
                    <a:pt x="517346" y="204569"/>
                  </a:lnTo>
                  <a:cubicBezTo>
                    <a:pt x="511215" y="209917"/>
                    <a:pt x="505735" y="213831"/>
                    <a:pt x="492167" y="218528"/>
                  </a:cubicBezTo>
                  <a:lnTo>
                    <a:pt x="489297" y="219572"/>
                  </a:lnTo>
                  <a:lnTo>
                    <a:pt x="486296" y="219311"/>
                  </a:lnTo>
                  <a:cubicBezTo>
                    <a:pt x="438677" y="214745"/>
                    <a:pt x="408278" y="241098"/>
                    <a:pt x="371226" y="289370"/>
                  </a:cubicBezTo>
                  <a:cubicBezTo>
                    <a:pt x="381533" y="333598"/>
                    <a:pt x="376445" y="376912"/>
                    <a:pt x="371487" y="418922"/>
                  </a:cubicBezTo>
                  <a:cubicBezTo>
                    <a:pt x="368095" y="447754"/>
                    <a:pt x="364703" y="477370"/>
                    <a:pt x="366791" y="505289"/>
                  </a:cubicBezTo>
                  <a:lnTo>
                    <a:pt x="368226" y="523163"/>
                  </a:lnTo>
                  <a:lnTo>
                    <a:pt x="351135" y="530208"/>
                  </a:lnTo>
                  <a:cubicBezTo>
                    <a:pt x="345655" y="532556"/>
                    <a:pt x="339002" y="533731"/>
                    <a:pt x="333131" y="534905"/>
                  </a:cubicBezTo>
                  <a:lnTo>
                    <a:pt x="317345" y="534905"/>
                  </a:lnTo>
                  <a:cubicBezTo>
                    <a:pt x="317345" y="534905"/>
                    <a:pt x="311604" y="533731"/>
                    <a:pt x="311604" y="533731"/>
                  </a:cubicBezTo>
                  <a:cubicBezTo>
                    <a:pt x="301558" y="529034"/>
                    <a:pt x="294383" y="519640"/>
                    <a:pt x="290208" y="512465"/>
                  </a:cubicBezTo>
                  <a:cubicBezTo>
                    <a:pt x="286946" y="513508"/>
                    <a:pt x="283685" y="514030"/>
                    <a:pt x="280162" y="514291"/>
                  </a:cubicBezTo>
                  <a:lnTo>
                    <a:pt x="259027" y="515465"/>
                  </a:lnTo>
                  <a:lnTo>
                    <a:pt x="253417" y="495896"/>
                  </a:lnTo>
                  <a:cubicBezTo>
                    <a:pt x="245328" y="468629"/>
                    <a:pt x="248590" y="439796"/>
                    <a:pt x="251721" y="412137"/>
                  </a:cubicBezTo>
                  <a:cubicBezTo>
                    <a:pt x="252113" y="408224"/>
                    <a:pt x="252634" y="404179"/>
                    <a:pt x="253025" y="400265"/>
                  </a:cubicBezTo>
                  <a:cubicBezTo>
                    <a:pt x="242328" y="417226"/>
                    <a:pt x="233455" y="434708"/>
                    <a:pt x="225889" y="449972"/>
                  </a:cubicBezTo>
                  <a:lnTo>
                    <a:pt x="220018" y="461714"/>
                  </a:lnTo>
                  <a:lnTo>
                    <a:pt x="206580" y="463932"/>
                  </a:lnTo>
                  <a:cubicBezTo>
                    <a:pt x="162353" y="471238"/>
                    <a:pt x="140826" y="498896"/>
                    <a:pt x="116037" y="530860"/>
                  </a:cubicBezTo>
                  <a:cubicBezTo>
                    <a:pt x="103513" y="547038"/>
                    <a:pt x="90727" y="563607"/>
                    <a:pt x="74550" y="577567"/>
                  </a:cubicBezTo>
                  <a:cubicBezTo>
                    <a:pt x="57328" y="607704"/>
                    <a:pt x="56937" y="642016"/>
                    <a:pt x="56416" y="678155"/>
                  </a:cubicBezTo>
                  <a:cubicBezTo>
                    <a:pt x="56024" y="708162"/>
                    <a:pt x="55502" y="742213"/>
                    <a:pt x="45065" y="777047"/>
                  </a:cubicBezTo>
                  <a:cubicBezTo>
                    <a:pt x="43369" y="782657"/>
                    <a:pt x="41673" y="788136"/>
                    <a:pt x="39977" y="793616"/>
                  </a:cubicBezTo>
                  <a:lnTo>
                    <a:pt x="38281" y="798965"/>
                  </a:lnTo>
                  <a:cubicBezTo>
                    <a:pt x="30192" y="824144"/>
                    <a:pt x="22625" y="847759"/>
                    <a:pt x="18059" y="881940"/>
                  </a:cubicBezTo>
                  <a:lnTo>
                    <a:pt x="17537" y="886115"/>
                  </a:lnTo>
                  <a:lnTo>
                    <a:pt x="14667" y="889246"/>
                  </a:lnTo>
                  <a:cubicBezTo>
                    <a:pt x="-14166" y="921080"/>
                    <a:pt x="5013" y="961915"/>
                    <a:pt x="25235" y="1004968"/>
                  </a:cubicBezTo>
                  <a:cubicBezTo>
                    <a:pt x="27974" y="1010709"/>
                    <a:pt x="31106" y="1017362"/>
                    <a:pt x="33976" y="1032757"/>
                  </a:cubicBezTo>
                  <a:lnTo>
                    <a:pt x="34758" y="1036802"/>
                  </a:lnTo>
                  <a:lnTo>
                    <a:pt x="33193" y="1040585"/>
                  </a:lnTo>
                  <a:cubicBezTo>
                    <a:pt x="-7251" y="1138956"/>
                    <a:pt x="58372" y="1245936"/>
                    <a:pt x="97642" y="1309864"/>
                  </a:cubicBezTo>
                  <a:cubicBezTo>
                    <a:pt x="105079" y="1321997"/>
                    <a:pt x="111080" y="1331782"/>
                    <a:pt x="115777" y="1340262"/>
                  </a:cubicBezTo>
                  <a:cubicBezTo>
                    <a:pt x="195360" y="1484687"/>
                    <a:pt x="258113" y="1646593"/>
                    <a:pt x="178791" y="1850639"/>
                  </a:cubicBezTo>
                  <a:cubicBezTo>
                    <a:pt x="176312" y="1856771"/>
                    <a:pt x="175660" y="1860163"/>
                    <a:pt x="174746" y="1864208"/>
                  </a:cubicBezTo>
                  <a:cubicBezTo>
                    <a:pt x="173573" y="1869426"/>
                    <a:pt x="172138" y="1874645"/>
                    <a:pt x="166658" y="1885865"/>
                  </a:cubicBezTo>
                  <a:lnTo>
                    <a:pt x="163266" y="1890170"/>
                  </a:lnTo>
                  <a:cubicBezTo>
                    <a:pt x="105731" y="1939616"/>
                    <a:pt x="72854" y="2001848"/>
                    <a:pt x="38020" y="2067733"/>
                  </a:cubicBezTo>
                  <a:cubicBezTo>
                    <a:pt x="34106" y="2075039"/>
                    <a:pt x="30192" y="2082475"/>
                    <a:pt x="26148" y="2090042"/>
                  </a:cubicBezTo>
                  <a:cubicBezTo>
                    <a:pt x="90988" y="2085215"/>
                    <a:pt x="156221" y="2079605"/>
                    <a:pt x="219757" y="2074125"/>
                  </a:cubicBezTo>
                  <a:cubicBezTo>
                    <a:pt x="420673" y="2056774"/>
                    <a:pt x="625893" y="2038900"/>
                    <a:pt x="831636" y="2043988"/>
                  </a:cubicBezTo>
                  <a:cubicBezTo>
                    <a:pt x="886431" y="2029898"/>
                    <a:pt x="942661" y="2019069"/>
                    <a:pt x="999022" y="2009937"/>
                  </a:cubicBezTo>
                  <a:lnTo>
                    <a:pt x="999022" y="139858"/>
                  </a:lnTo>
                  <a:cubicBezTo>
                    <a:pt x="982453" y="138814"/>
                    <a:pt x="966666" y="136988"/>
                    <a:pt x="951793" y="134640"/>
                  </a:cubicBezTo>
                  <a:cubicBezTo>
                    <a:pt x="900521" y="126551"/>
                    <a:pt x="858773" y="111025"/>
                    <a:pt x="825895" y="8793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18">
              <a:extLst>
                <a:ext uri="{FF2B5EF4-FFF2-40B4-BE49-F238E27FC236}">
                  <a16:creationId xmlns:a16="http://schemas.microsoft.com/office/drawing/2014/main" id="{8E104530-DDB8-8D84-CE89-7B4702CB816D}"/>
                </a:ext>
              </a:extLst>
            </p:cNvPr>
            <p:cNvSpPr/>
            <p:nvPr/>
          </p:nvSpPr>
          <p:spPr>
            <a:xfrm>
              <a:off x="974992" y="2111495"/>
              <a:ext cx="3099054" cy="2302568"/>
            </a:xfrm>
            <a:custGeom>
              <a:avLst/>
              <a:gdLst>
                <a:gd name="connsiteX0" fmla="*/ 39661 w 3099054"/>
                <a:gd name="connsiteY0" fmla="*/ 1766098 h 2302568"/>
                <a:gd name="connsiteX1" fmla="*/ 0 w 3099054"/>
                <a:gd name="connsiteY1" fmla="*/ 1974841 h 2302568"/>
                <a:gd name="connsiteX2" fmla="*/ 383696 w 3099054"/>
                <a:gd name="connsiteY2" fmla="*/ 2029245 h 2302568"/>
                <a:gd name="connsiteX3" fmla="*/ 392829 w 3099054"/>
                <a:gd name="connsiteY3" fmla="*/ 2030420 h 2302568"/>
                <a:gd name="connsiteX4" fmla="*/ 811881 w 3099054"/>
                <a:gd name="connsiteY4" fmla="*/ 2090303 h 2302568"/>
                <a:gd name="connsiteX5" fmla="*/ 2075038 w 3099054"/>
                <a:gd name="connsiteY5" fmla="*/ 2216592 h 2302568"/>
                <a:gd name="connsiteX6" fmla="*/ 2103089 w 3099054"/>
                <a:gd name="connsiteY6" fmla="*/ 2219593 h 2302568"/>
                <a:gd name="connsiteX7" fmla="*/ 2910142 w 3099054"/>
                <a:gd name="connsiteY7" fmla="*/ 2302569 h 2302568"/>
                <a:gd name="connsiteX8" fmla="*/ 3016732 w 3099054"/>
                <a:gd name="connsiteY8" fmla="*/ 1302558 h 2302568"/>
                <a:gd name="connsiteX9" fmla="*/ 3054958 w 3099054"/>
                <a:gd name="connsiteY9" fmla="*/ 840583 h 2302568"/>
                <a:gd name="connsiteX10" fmla="*/ 3099055 w 3099054"/>
                <a:gd name="connsiteY10" fmla="*/ 290284 h 2302568"/>
                <a:gd name="connsiteX11" fmla="*/ 775873 w 3099054"/>
                <a:gd name="connsiteY11" fmla="*/ 54273 h 2302568"/>
                <a:gd name="connsiteX12" fmla="*/ 350036 w 3099054"/>
                <a:gd name="connsiteY12" fmla="*/ 0 h 2302568"/>
                <a:gd name="connsiteX13" fmla="*/ 332032 w 3099054"/>
                <a:gd name="connsiteY13" fmla="*/ 87803 h 2302568"/>
                <a:gd name="connsiteX14" fmla="*/ 298372 w 3099054"/>
                <a:gd name="connsiteY14" fmla="*/ 235358 h 2302568"/>
                <a:gd name="connsiteX15" fmla="*/ 86628 w 3099054"/>
                <a:gd name="connsiteY15" fmla="*/ 1503343 h 2302568"/>
                <a:gd name="connsiteX16" fmla="*/ 39531 w 3099054"/>
                <a:gd name="connsiteY16" fmla="*/ 1766098 h 230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9054" h="2302568">
                  <a:moveTo>
                    <a:pt x="39661" y="1766098"/>
                  </a:moveTo>
                  <a:cubicBezTo>
                    <a:pt x="25310" y="1834983"/>
                    <a:pt x="10568" y="1905304"/>
                    <a:pt x="0" y="1974841"/>
                  </a:cubicBezTo>
                  <a:cubicBezTo>
                    <a:pt x="126681" y="1995586"/>
                    <a:pt x="257276" y="2012677"/>
                    <a:pt x="383696" y="2029245"/>
                  </a:cubicBezTo>
                  <a:lnTo>
                    <a:pt x="392829" y="2030420"/>
                  </a:lnTo>
                  <a:cubicBezTo>
                    <a:pt x="523685" y="2047510"/>
                    <a:pt x="672023" y="2066819"/>
                    <a:pt x="811881" y="2090303"/>
                  </a:cubicBezTo>
                  <a:cubicBezTo>
                    <a:pt x="1234064" y="2128007"/>
                    <a:pt x="1661596" y="2173017"/>
                    <a:pt x="2075038" y="2216592"/>
                  </a:cubicBezTo>
                  <a:lnTo>
                    <a:pt x="2103089" y="2219593"/>
                  </a:lnTo>
                  <a:cubicBezTo>
                    <a:pt x="2367540" y="2247382"/>
                    <a:pt x="2640863" y="2276085"/>
                    <a:pt x="2910142" y="2302569"/>
                  </a:cubicBezTo>
                  <a:cubicBezTo>
                    <a:pt x="2945237" y="1961012"/>
                    <a:pt x="2982028" y="1621413"/>
                    <a:pt x="3016732" y="1302558"/>
                  </a:cubicBezTo>
                  <a:cubicBezTo>
                    <a:pt x="3027821" y="1146522"/>
                    <a:pt x="3042172" y="983964"/>
                    <a:pt x="3054958" y="840583"/>
                  </a:cubicBezTo>
                  <a:cubicBezTo>
                    <a:pt x="3071135" y="658063"/>
                    <a:pt x="3087443" y="472542"/>
                    <a:pt x="3099055" y="290284"/>
                  </a:cubicBezTo>
                  <a:cubicBezTo>
                    <a:pt x="2317833" y="252188"/>
                    <a:pt x="1534002" y="151600"/>
                    <a:pt x="775873" y="54273"/>
                  </a:cubicBezTo>
                  <a:cubicBezTo>
                    <a:pt x="636276" y="36269"/>
                    <a:pt x="492243" y="17874"/>
                    <a:pt x="350036" y="0"/>
                  </a:cubicBezTo>
                  <a:cubicBezTo>
                    <a:pt x="343252" y="29094"/>
                    <a:pt x="337512" y="58839"/>
                    <a:pt x="332032" y="87803"/>
                  </a:cubicBezTo>
                  <a:cubicBezTo>
                    <a:pt x="322508" y="137640"/>
                    <a:pt x="313115" y="187216"/>
                    <a:pt x="298372" y="235358"/>
                  </a:cubicBezTo>
                  <a:cubicBezTo>
                    <a:pt x="229357" y="684547"/>
                    <a:pt x="165429" y="1091466"/>
                    <a:pt x="86628" y="1503343"/>
                  </a:cubicBezTo>
                  <a:cubicBezTo>
                    <a:pt x="76191" y="1590754"/>
                    <a:pt x="57535" y="1679861"/>
                    <a:pt x="39531" y="1766098"/>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495A9C58-D931-4D94-390B-64B01A52EC88}"/>
                </a:ext>
              </a:extLst>
            </p:cNvPr>
            <p:cNvSpPr/>
            <p:nvPr/>
          </p:nvSpPr>
          <p:spPr>
            <a:xfrm>
              <a:off x="7134404" y="3234011"/>
              <a:ext cx="2654639" cy="1544308"/>
            </a:xfrm>
            <a:custGeom>
              <a:avLst/>
              <a:gdLst>
                <a:gd name="connsiteX0" fmla="*/ 863884 w 2654639"/>
                <a:gd name="connsiteY0" fmla="*/ 1493036 h 1544308"/>
                <a:gd name="connsiteX1" fmla="*/ 2070812 w 2654639"/>
                <a:gd name="connsiteY1" fmla="*/ 1456506 h 1544308"/>
                <a:gd name="connsiteX2" fmla="*/ 2074856 w 2654639"/>
                <a:gd name="connsiteY2" fmla="*/ 1456506 h 1544308"/>
                <a:gd name="connsiteX3" fmla="*/ 2078379 w 2654639"/>
                <a:gd name="connsiteY3" fmla="*/ 1458593 h 1544308"/>
                <a:gd name="connsiteX4" fmla="*/ 2126129 w 2654639"/>
                <a:gd name="connsiteY4" fmla="*/ 1499951 h 1544308"/>
                <a:gd name="connsiteX5" fmla="*/ 2200755 w 2654639"/>
                <a:gd name="connsiteY5" fmla="*/ 1544309 h 1544308"/>
                <a:gd name="connsiteX6" fmla="*/ 2201146 w 2654639"/>
                <a:gd name="connsiteY6" fmla="*/ 1529175 h 1544308"/>
                <a:gd name="connsiteX7" fmla="*/ 2213279 w 2654639"/>
                <a:gd name="connsiteY7" fmla="*/ 1470336 h 1544308"/>
                <a:gd name="connsiteX8" fmla="*/ 2256333 w 2654639"/>
                <a:gd name="connsiteY8" fmla="*/ 1424020 h 1544308"/>
                <a:gd name="connsiteX9" fmla="*/ 2311781 w 2654639"/>
                <a:gd name="connsiteY9" fmla="*/ 1322519 h 1544308"/>
                <a:gd name="connsiteX10" fmla="*/ 2311258 w 2654639"/>
                <a:gd name="connsiteY10" fmla="*/ 1315996 h 1544308"/>
                <a:gd name="connsiteX11" fmla="*/ 2315955 w 2654639"/>
                <a:gd name="connsiteY11" fmla="*/ 1311560 h 1544308"/>
                <a:gd name="connsiteX12" fmla="*/ 2320130 w 2654639"/>
                <a:gd name="connsiteY12" fmla="*/ 1171441 h 1544308"/>
                <a:gd name="connsiteX13" fmla="*/ 2294950 w 2654639"/>
                <a:gd name="connsiteY13" fmla="*/ 1057676 h 1544308"/>
                <a:gd name="connsiteX14" fmla="*/ 2295472 w 2654639"/>
                <a:gd name="connsiteY14" fmla="*/ 1052327 h 1544308"/>
                <a:gd name="connsiteX15" fmla="*/ 2299386 w 2654639"/>
                <a:gd name="connsiteY15" fmla="*/ 1048674 h 1544308"/>
                <a:gd name="connsiteX16" fmla="*/ 2452421 w 2654639"/>
                <a:gd name="connsiteY16" fmla="*/ 987617 h 1544308"/>
                <a:gd name="connsiteX17" fmla="*/ 2491952 w 2654639"/>
                <a:gd name="connsiteY17" fmla="*/ 980832 h 1544308"/>
                <a:gd name="connsiteX18" fmla="*/ 2653467 w 2654639"/>
                <a:gd name="connsiteY18" fmla="*/ 783309 h 1544308"/>
                <a:gd name="connsiteX19" fmla="*/ 2523915 w 2654639"/>
                <a:gd name="connsiteY19" fmla="*/ 557214 h 1544308"/>
                <a:gd name="connsiteX20" fmla="*/ 2476818 w 2654639"/>
                <a:gd name="connsiteY20" fmla="*/ 501636 h 1544308"/>
                <a:gd name="connsiteX21" fmla="*/ 2474731 w 2654639"/>
                <a:gd name="connsiteY21" fmla="*/ 497722 h 1544308"/>
                <a:gd name="connsiteX22" fmla="*/ 2333176 w 2654639"/>
                <a:gd name="connsiteY22" fmla="*/ 411485 h 1544308"/>
                <a:gd name="connsiteX23" fmla="*/ 2306431 w 2654639"/>
                <a:gd name="connsiteY23" fmla="*/ 401178 h 1544308"/>
                <a:gd name="connsiteX24" fmla="*/ 2301473 w 2654639"/>
                <a:gd name="connsiteY24" fmla="*/ 397004 h 1544308"/>
                <a:gd name="connsiteX25" fmla="*/ 2231283 w 2654639"/>
                <a:gd name="connsiteY25" fmla="*/ 67189 h 1544308"/>
                <a:gd name="connsiteX26" fmla="*/ 2182620 w 2654639"/>
                <a:gd name="connsiteY26" fmla="*/ 0 h 1544308"/>
                <a:gd name="connsiteX27" fmla="*/ 382731 w 2654639"/>
                <a:gd name="connsiteY27" fmla="*/ 55317 h 1544308"/>
                <a:gd name="connsiteX28" fmla="*/ 23954 w 2654639"/>
                <a:gd name="connsiteY28" fmla="*/ 53099 h 1544308"/>
                <a:gd name="connsiteX29" fmla="*/ 17300 w 2654639"/>
                <a:gd name="connsiteY29" fmla="*/ 54534 h 1544308"/>
                <a:gd name="connsiteX30" fmla="*/ 20040 w 2654639"/>
                <a:gd name="connsiteY30" fmla="*/ 108547 h 1544308"/>
                <a:gd name="connsiteX31" fmla="*/ 53048 w 2654639"/>
                <a:gd name="connsiteY31" fmla="*/ 222312 h 1544308"/>
                <a:gd name="connsiteX32" fmla="*/ 65312 w 2654639"/>
                <a:gd name="connsiteY32" fmla="*/ 233401 h 1544308"/>
                <a:gd name="connsiteX33" fmla="*/ 59701 w 2654639"/>
                <a:gd name="connsiteY33" fmla="*/ 248796 h 1544308"/>
                <a:gd name="connsiteX34" fmla="*/ 37392 w 2654639"/>
                <a:gd name="connsiteY34" fmla="*/ 303461 h 1544308"/>
                <a:gd name="connsiteX35" fmla="*/ 43263 w 2654639"/>
                <a:gd name="connsiteY35" fmla="*/ 521728 h 1544308"/>
                <a:gd name="connsiteX36" fmla="*/ 77575 w 2654639"/>
                <a:gd name="connsiteY36" fmla="*/ 599354 h 1544308"/>
                <a:gd name="connsiteX37" fmla="*/ 106147 w 2654639"/>
                <a:gd name="connsiteY37" fmla="*/ 659889 h 1544308"/>
                <a:gd name="connsiteX38" fmla="*/ 109538 w 2654639"/>
                <a:gd name="connsiteY38" fmla="*/ 662760 h 1544308"/>
                <a:gd name="connsiteX39" fmla="*/ 110582 w 2654639"/>
                <a:gd name="connsiteY39" fmla="*/ 667065 h 1544308"/>
                <a:gd name="connsiteX40" fmla="*/ 168378 w 2654639"/>
                <a:gd name="connsiteY40" fmla="*/ 786310 h 1544308"/>
                <a:gd name="connsiteX41" fmla="*/ 229435 w 2654639"/>
                <a:gd name="connsiteY41" fmla="*/ 1020494 h 1544308"/>
                <a:gd name="connsiteX42" fmla="*/ 267009 w 2654639"/>
                <a:gd name="connsiteY42" fmla="*/ 1039150 h 1544308"/>
                <a:gd name="connsiteX43" fmla="*/ 285796 w 2654639"/>
                <a:gd name="connsiteY43" fmla="*/ 1043847 h 1544308"/>
                <a:gd name="connsiteX44" fmla="*/ 286710 w 2654639"/>
                <a:gd name="connsiteY44" fmla="*/ 1062373 h 1544308"/>
                <a:gd name="connsiteX45" fmla="*/ 312672 w 2654639"/>
                <a:gd name="connsiteY45" fmla="*/ 1248285 h 1544308"/>
                <a:gd name="connsiteX46" fmla="*/ 316977 w 2654639"/>
                <a:gd name="connsiteY46" fmla="*/ 1353830 h 1544308"/>
                <a:gd name="connsiteX47" fmla="*/ 373599 w 2654639"/>
                <a:gd name="connsiteY47" fmla="*/ 1511432 h 1544308"/>
                <a:gd name="connsiteX48" fmla="*/ 847968 w 2654639"/>
                <a:gd name="connsiteY48" fmla="*/ 1493558 h 1544308"/>
                <a:gd name="connsiteX49" fmla="*/ 864015 w 2654639"/>
                <a:gd name="connsiteY49" fmla="*/ 1492906 h 154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54639" h="1544308">
                  <a:moveTo>
                    <a:pt x="863884" y="1493036"/>
                  </a:moveTo>
                  <a:cubicBezTo>
                    <a:pt x="1255800" y="1477772"/>
                    <a:pt x="1660893" y="1461986"/>
                    <a:pt x="2070812" y="1456506"/>
                  </a:cubicBezTo>
                  <a:lnTo>
                    <a:pt x="2074856" y="1456506"/>
                  </a:lnTo>
                  <a:cubicBezTo>
                    <a:pt x="2074856" y="1456506"/>
                    <a:pt x="2078379" y="1458593"/>
                    <a:pt x="2078379" y="1458593"/>
                  </a:cubicBezTo>
                  <a:cubicBezTo>
                    <a:pt x="2096644" y="1470205"/>
                    <a:pt x="2111648" y="1485339"/>
                    <a:pt x="2126129" y="1499951"/>
                  </a:cubicBezTo>
                  <a:cubicBezTo>
                    <a:pt x="2148177" y="1522391"/>
                    <a:pt x="2167356" y="1541830"/>
                    <a:pt x="2200755" y="1544309"/>
                  </a:cubicBezTo>
                  <a:cubicBezTo>
                    <a:pt x="2201146" y="1539351"/>
                    <a:pt x="2201146" y="1534393"/>
                    <a:pt x="2201146" y="1529175"/>
                  </a:cubicBezTo>
                  <a:cubicBezTo>
                    <a:pt x="2201277" y="1511040"/>
                    <a:pt x="2201407" y="1491340"/>
                    <a:pt x="2213279" y="1470336"/>
                  </a:cubicBezTo>
                  <a:cubicBezTo>
                    <a:pt x="2226587" y="1452331"/>
                    <a:pt x="2242373" y="1437328"/>
                    <a:pt x="2256333" y="1424020"/>
                  </a:cubicBezTo>
                  <a:cubicBezTo>
                    <a:pt x="2287905" y="1393883"/>
                    <a:pt x="2315042" y="1368051"/>
                    <a:pt x="2311781" y="1322519"/>
                  </a:cubicBezTo>
                  <a:lnTo>
                    <a:pt x="2311258" y="1315996"/>
                  </a:lnTo>
                  <a:lnTo>
                    <a:pt x="2315955" y="1311560"/>
                  </a:lnTo>
                  <a:cubicBezTo>
                    <a:pt x="2361487" y="1268116"/>
                    <a:pt x="2344135" y="1227541"/>
                    <a:pt x="2320130" y="1171441"/>
                  </a:cubicBezTo>
                  <a:cubicBezTo>
                    <a:pt x="2306300" y="1139216"/>
                    <a:pt x="2290906" y="1103078"/>
                    <a:pt x="2294950" y="1057676"/>
                  </a:cubicBezTo>
                  <a:lnTo>
                    <a:pt x="2295472" y="1052327"/>
                  </a:lnTo>
                  <a:lnTo>
                    <a:pt x="2299386" y="1048674"/>
                  </a:lnTo>
                  <a:cubicBezTo>
                    <a:pt x="2350267" y="1002098"/>
                    <a:pt x="2406889" y="994009"/>
                    <a:pt x="2452421" y="987617"/>
                  </a:cubicBezTo>
                  <a:cubicBezTo>
                    <a:pt x="2466772" y="985529"/>
                    <a:pt x="2479818" y="983703"/>
                    <a:pt x="2491952" y="980832"/>
                  </a:cubicBezTo>
                  <a:cubicBezTo>
                    <a:pt x="2580145" y="959828"/>
                    <a:pt x="2634550" y="893421"/>
                    <a:pt x="2653467" y="783309"/>
                  </a:cubicBezTo>
                  <a:cubicBezTo>
                    <a:pt x="2664947" y="716511"/>
                    <a:pt x="2589930" y="631970"/>
                    <a:pt x="2523915" y="557214"/>
                  </a:cubicBezTo>
                  <a:cubicBezTo>
                    <a:pt x="2506824" y="537905"/>
                    <a:pt x="2491952" y="521206"/>
                    <a:pt x="2476818" y="501636"/>
                  </a:cubicBezTo>
                  <a:lnTo>
                    <a:pt x="2474731" y="497722"/>
                  </a:lnTo>
                  <a:cubicBezTo>
                    <a:pt x="2456204" y="445276"/>
                    <a:pt x="2396452" y="428837"/>
                    <a:pt x="2333176" y="411485"/>
                  </a:cubicBezTo>
                  <a:cubicBezTo>
                    <a:pt x="2325870" y="409528"/>
                    <a:pt x="2319347" y="407571"/>
                    <a:pt x="2306431" y="401178"/>
                  </a:cubicBezTo>
                  <a:lnTo>
                    <a:pt x="2301473" y="397004"/>
                  </a:lnTo>
                  <a:cubicBezTo>
                    <a:pt x="2232719" y="304374"/>
                    <a:pt x="2208583" y="190478"/>
                    <a:pt x="2231283" y="67189"/>
                  </a:cubicBezTo>
                  <a:cubicBezTo>
                    <a:pt x="2211975" y="48663"/>
                    <a:pt x="2195536" y="26093"/>
                    <a:pt x="2182620" y="0"/>
                  </a:cubicBezTo>
                  <a:cubicBezTo>
                    <a:pt x="1568654" y="29224"/>
                    <a:pt x="968778" y="55317"/>
                    <a:pt x="382731" y="55317"/>
                  </a:cubicBezTo>
                  <a:cubicBezTo>
                    <a:pt x="264792" y="55317"/>
                    <a:pt x="147243" y="54273"/>
                    <a:pt x="23954" y="53099"/>
                  </a:cubicBezTo>
                  <a:cubicBezTo>
                    <a:pt x="22519" y="53099"/>
                    <a:pt x="20301" y="53621"/>
                    <a:pt x="17300" y="54534"/>
                  </a:cubicBezTo>
                  <a:cubicBezTo>
                    <a:pt x="19779" y="72538"/>
                    <a:pt x="19909" y="90803"/>
                    <a:pt x="20040" y="108547"/>
                  </a:cubicBezTo>
                  <a:cubicBezTo>
                    <a:pt x="20562" y="153948"/>
                    <a:pt x="20953" y="192957"/>
                    <a:pt x="53048" y="222312"/>
                  </a:cubicBezTo>
                  <a:lnTo>
                    <a:pt x="65312" y="233401"/>
                  </a:lnTo>
                  <a:lnTo>
                    <a:pt x="59701" y="248796"/>
                  </a:lnTo>
                  <a:cubicBezTo>
                    <a:pt x="53048" y="266930"/>
                    <a:pt x="45089" y="285456"/>
                    <a:pt x="37392" y="303461"/>
                  </a:cubicBezTo>
                  <a:cubicBezTo>
                    <a:pt x="2297" y="385262"/>
                    <a:pt x="-27840" y="455713"/>
                    <a:pt x="43263" y="521728"/>
                  </a:cubicBezTo>
                  <a:cubicBezTo>
                    <a:pt x="69095" y="544689"/>
                    <a:pt x="73661" y="573653"/>
                    <a:pt x="77575" y="599354"/>
                  </a:cubicBezTo>
                  <a:cubicBezTo>
                    <a:pt x="81228" y="622838"/>
                    <a:pt x="84099" y="641233"/>
                    <a:pt x="106147" y="659889"/>
                  </a:cubicBezTo>
                  <a:lnTo>
                    <a:pt x="109538" y="662760"/>
                  </a:lnTo>
                  <a:lnTo>
                    <a:pt x="110582" y="667065"/>
                  </a:lnTo>
                  <a:cubicBezTo>
                    <a:pt x="121019" y="708683"/>
                    <a:pt x="145156" y="748084"/>
                    <a:pt x="168378" y="786310"/>
                  </a:cubicBezTo>
                  <a:cubicBezTo>
                    <a:pt x="208952" y="852586"/>
                    <a:pt x="254615" y="927212"/>
                    <a:pt x="229435" y="1020494"/>
                  </a:cubicBezTo>
                  <a:cubicBezTo>
                    <a:pt x="239090" y="1028843"/>
                    <a:pt x="252136" y="1035366"/>
                    <a:pt x="267009" y="1039150"/>
                  </a:cubicBezTo>
                  <a:lnTo>
                    <a:pt x="285796" y="1043847"/>
                  </a:lnTo>
                  <a:lnTo>
                    <a:pt x="286710" y="1062373"/>
                  </a:lnTo>
                  <a:cubicBezTo>
                    <a:pt x="289580" y="1127475"/>
                    <a:pt x="298321" y="1189967"/>
                    <a:pt x="312672" y="1248285"/>
                  </a:cubicBezTo>
                  <a:cubicBezTo>
                    <a:pt x="320761" y="1282075"/>
                    <a:pt x="318673" y="1320171"/>
                    <a:pt x="316977" y="1353830"/>
                  </a:cubicBezTo>
                  <a:cubicBezTo>
                    <a:pt x="313455" y="1421933"/>
                    <a:pt x="310585" y="1480773"/>
                    <a:pt x="373599" y="1511432"/>
                  </a:cubicBezTo>
                  <a:cubicBezTo>
                    <a:pt x="531592" y="1505822"/>
                    <a:pt x="692324" y="1499559"/>
                    <a:pt x="847968" y="1493558"/>
                  </a:cubicBezTo>
                  <a:lnTo>
                    <a:pt x="864015" y="1492906"/>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20">
              <a:extLst>
                <a:ext uri="{FF2B5EF4-FFF2-40B4-BE49-F238E27FC236}">
                  <a16:creationId xmlns:a16="http://schemas.microsoft.com/office/drawing/2014/main" id="{3D408881-1B75-753C-9487-DF52CA6EDC8A}"/>
                </a:ext>
              </a:extLst>
            </p:cNvPr>
            <p:cNvSpPr/>
            <p:nvPr/>
          </p:nvSpPr>
          <p:spPr>
            <a:xfrm>
              <a:off x="3937842" y="3443407"/>
              <a:ext cx="3675186" cy="1597016"/>
            </a:xfrm>
            <a:custGeom>
              <a:avLst/>
              <a:gdLst>
                <a:gd name="connsiteX0" fmla="*/ 3586209 w 3675186"/>
                <a:gd name="connsiteY0" fmla="*/ 1469161 h 1597016"/>
                <a:gd name="connsiteX1" fmla="*/ 3566901 w 3675186"/>
                <a:gd name="connsiteY1" fmla="*/ 1463682 h 1597016"/>
                <a:gd name="connsiteX2" fmla="*/ 3567422 w 3675186"/>
                <a:gd name="connsiteY2" fmla="*/ 1444503 h 1597016"/>
                <a:gd name="connsiteX3" fmla="*/ 3553854 w 3675186"/>
                <a:gd name="connsiteY3" fmla="*/ 1391405 h 1597016"/>
                <a:gd name="connsiteX4" fmla="*/ 3539242 w 3675186"/>
                <a:gd name="connsiteY4" fmla="*/ 1345742 h 1597016"/>
                <a:gd name="connsiteX5" fmla="*/ 3460572 w 3675186"/>
                <a:gd name="connsiteY5" fmla="*/ 1142217 h 1597016"/>
                <a:gd name="connsiteX6" fmla="*/ 3457571 w 3675186"/>
                <a:gd name="connsiteY6" fmla="*/ 1050501 h 1597016"/>
                <a:gd name="connsiteX7" fmla="*/ 3431217 w 3675186"/>
                <a:gd name="connsiteY7" fmla="*/ 872808 h 1597016"/>
                <a:gd name="connsiteX8" fmla="*/ 3372378 w 3675186"/>
                <a:gd name="connsiteY8" fmla="*/ 821144 h 1597016"/>
                <a:gd name="connsiteX9" fmla="*/ 3369377 w 3675186"/>
                <a:gd name="connsiteY9" fmla="*/ 815795 h 1597016"/>
                <a:gd name="connsiteX10" fmla="*/ 3371334 w 3675186"/>
                <a:gd name="connsiteY10" fmla="*/ 810055 h 1597016"/>
                <a:gd name="connsiteX11" fmla="*/ 3319409 w 3675186"/>
                <a:gd name="connsiteY11" fmla="*/ 603138 h 1597016"/>
                <a:gd name="connsiteX12" fmla="*/ 3257830 w 3675186"/>
                <a:gd name="connsiteY12" fmla="*/ 478153 h 1597016"/>
                <a:gd name="connsiteX13" fmla="*/ 3221691 w 3675186"/>
                <a:gd name="connsiteY13" fmla="*/ 398047 h 1597016"/>
                <a:gd name="connsiteX14" fmla="*/ 3210601 w 3675186"/>
                <a:gd name="connsiteY14" fmla="*/ 358386 h 1597016"/>
                <a:gd name="connsiteX15" fmla="*/ 3102316 w 3675186"/>
                <a:gd name="connsiteY15" fmla="*/ 292893 h 1597016"/>
                <a:gd name="connsiteX16" fmla="*/ 3069178 w 3675186"/>
                <a:gd name="connsiteY16" fmla="*/ 252188 h 1597016"/>
                <a:gd name="connsiteX17" fmla="*/ 2932060 w 3675186"/>
                <a:gd name="connsiteY17" fmla="*/ 215266 h 1597016"/>
                <a:gd name="connsiteX18" fmla="*/ 2881962 w 3675186"/>
                <a:gd name="connsiteY18" fmla="*/ 192566 h 1597016"/>
                <a:gd name="connsiteX19" fmla="*/ 2775241 w 3675186"/>
                <a:gd name="connsiteY19" fmla="*/ 178345 h 1597016"/>
                <a:gd name="connsiteX20" fmla="*/ 2597158 w 3675186"/>
                <a:gd name="connsiteY20" fmla="*/ 215788 h 1597016"/>
                <a:gd name="connsiteX21" fmla="*/ 2591548 w 3675186"/>
                <a:gd name="connsiteY21" fmla="*/ 220094 h 1597016"/>
                <a:gd name="connsiteX22" fmla="*/ 2584763 w 3675186"/>
                <a:gd name="connsiteY22" fmla="*/ 218137 h 1597016"/>
                <a:gd name="connsiteX23" fmla="*/ 2367540 w 3675186"/>
                <a:gd name="connsiteY23" fmla="*/ 100980 h 1597016"/>
                <a:gd name="connsiteX24" fmla="*/ 103850 w 3675186"/>
                <a:gd name="connsiteY24" fmla="*/ 0 h 1597016"/>
                <a:gd name="connsiteX25" fmla="*/ 0 w 3675186"/>
                <a:gd name="connsiteY25" fmla="*/ 975353 h 1597016"/>
                <a:gd name="connsiteX26" fmla="*/ 359430 w 3675186"/>
                <a:gd name="connsiteY26" fmla="*/ 997402 h 1597016"/>
                <a:gd name="connsiteX27" fmla="*/ 833538 w 3675186"/>
                <a:gd name="connsiteY27" fmla="*/ 1028974 h 1597016"/>
                <a:gd name="connsiteX28" fmla="*/ 857543 w 3675186"/>
                <a:gd name="connsiteY28" fmla="*/ 1031192 h 1597016"/>
                <a:gd name="connsiteX29" fmla="*/ 857543 w 3675186"/>
                <a:gd name="connsiteY29" fmla="*/ 1054154 h 1597016"/>
                <a:gd name="connsiteX30" fmla="*/ 844758 w 3675186"/>
                <a:gd name="connsiteY30" fmla="*/ 1321606 h 1597016"/>
                <a:gd name="connsiteX31" fmla="*/ 833408 w 3675186"/>
                <a:gd name="connsiteY31" fmla="*/ 1533089 h 1597016"/>
                <a:gd name="connsiteX32" fmla="*/ 3185944 w 3675186"/>
                <a:gd name="connsiteY32" fmla="*/ 1597017 h 1597016"/>
                <a:gd name="connsiteX33" fmla="*/ 3675186 w 3675186"/>
                <a:gd name="connsiteY33" fmla="*/ 1594146 h 1597016"/>
                <a:gd name="connsiteX34" fmla="*/ 3661357 w 3675186"/>
                <a:gd name="connsiteY34" fmla="*/ 1561269 h 1597016"/>
                <a:gd name="connsiteX35" fmla="*/ 3586079 w 3675186"/>
                <a:gd name="connsiteY35" fmla="*/ 1469031 h 159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75186" h="1597016">
                  <a:moveTo>
                    <a:pt x="3586209" y="1469161"/>
                  </a:moveTo>
                  <a:lnTo>
                    <a:pt x="3566901" y="1463682"/>
                  </a:lnTo>
                  <a:lnTo>
                    <a:pt x="3567422" y="1444503"/>
                  </a:lnTo>
                  <a:cubicBezTo>
                    <a:pt x="3567944" y="1426760"/>
                    <a:pt x="3561160" y="1409670"/>
                    <a:pt x="3553854" y="1391405"/>
                  </a:cubicBezTo>
                  <a:cubicBezTo>
                    <a:pt x="3548244" y="1377053"/>
                    <a:pt x="3542503" y="1362311"/>
                    <a:pt x="3539242" y="1345742"/>
                  </a:cubicBezTo>
                  <a:cubicBezTo>
                    <a:pt x="3452483" y="1299558"/>
                    <a:pt x="3456918" y="1212538"/>
                    <a:pt x="3460572" y="1142217"/>
                  </a:cubicBezTo>
                  <a:cubicBezTo>
                    <a:pt x="3462268" y="1108688"/>
                    <a:pt x="3463964" y="1077246"/>
                    <a:pt x="3457571" y="1050501"/>
                  </a:cubicBezTo>
                  <a:cubicBezTo>
                    <a:pt x="3443742" y="994662"/>
                    <a:pt x="3434870" y="934909"/>
                    <a:pt x="3431217" y="872808"/>
                  </a:cubicBezTo>
                  <a:cubicBezTo>
                    <a:pt x="3404994" y="862501"/>
                    <a:pt x="3386207" y="845932"/>
                    <a:pt x="3372378" y="821144"/>
                  </a:cubicBezTo>
                  <a:lnTo>
                    <a:pt x="3369377" y="815795"/>
                  </a:lnTo>
                  <a:lnTo>
                    <a:pt x="3371334" y="810055"/>
                  </a:lnTo>
                  <a:cubicBezTo>
                    <a:pt x="3398080" y="731645"/>
                    <a:pt x="3361549" y="672154"/>
                    <a:pt x="3319409" y="603138"/>
                  </a:cubicBezTo>
                  <a:cubicBezTo>
                    <a:pt x="3295273" y="563738"/>
                    <a:pt x="3270746" y="523554"/>
                    <a:pt x="3257830" y="478153"/>
                  </a:cubicBezTo>
                  <a:cubicBezTo>
                    <a:pt x="3230302" y="454278"/>
                    <a:pt x="3225474" y="423227"/>
                    <a:pt x="3221691" y="398047"/>
                  </a:cubicBezTo>
                  <a:cubicBezTo>
                    <a:pt x="3219343" y="383175"/>
                    <a:pt x="3217255" y="369084"/>
                    <a:pt x="3210601" y="358386"/>
                  </a:cubicBezTo>
                  <a:cubicBezTo>
                    <a:pt x="3156720" y="370780"/>
                    <a:pt x="3123973" y="325248"/>
                    <a:pt x="3102316" y="292893"/>
                  </a:cubicBezTo>
                  <a:cubicBezTo>
                    <a:pt x="3091618" y="276976"/>
                    <a:pt x="3080659" y="260799"/>
                    <a:pt x="3069178" y="252188"/>
                  </a:cubicBezTo>
                  <a:cubicBezTo>
                    <a:pt x="3015557" y="256233"/>
                    <a:pt x="2973157" y="235358"/>
                    <a:pt x="2932060" y="215266"/>
                  </a:cubicBezTo>
                  <a:cubicBezTo>
                    <a:pt x="2915621" y="207308"/>
                    <a:pt x="2899183" y="199220"/>
                    <a:pt x="2881962" y="192566"/>
                  </a:cubicBezTo>
                  <a:cubicBezTo>
                    <a:pt x="2858347" y="183564"/>
                    <a:pt x="2819469" y="178345"/>
                    <a:pt x="2775241" y="178345"/>
                  </a:cubicBezTo>
                  <a:cubicBezTo>
                    <a:pt x="2697745" y="178345"/>
                    <a:pt x="2626120" y="193349"/>
                    <a:pt x="2597158" y="215788"/>
                  </a:cubicBezTo>
                  <a:lnTo>
                    <a:pt x="2591548" y="220094"/>
                  </a:lnTo>
                  <a:lnTo>
                    <a:pt x="2584763" y="218137"/>
                  </a:lnTo>
                  <a:cubicBezTo>
                    <a:pt x="2510921" y="196349"/>
                    <a:pt x="2436817" y="149251"/>
                    <a:pt x="2367540" y="100980"/>
                  </a:cubicBezTo>
                  <a:cubicBezTo>
                    <a:pt x="1619195" y="84541"/>
                    <a:pt x="857804" y="50490"/>
                    <a:pt x="103850" y="0"/>
                  </a:cubicBezTo>
                  <a:cubicBezTo>
                    <a:pt x="69799" y="312724"/>
                    <a:pt x="33790" y="646452"/>
                    <a:pt x="0" y="975353"/>
                  </a:cubicBezTo>
                  <a:cubicBezTo>
                    <a:pt x="119897" y="984486"/>
                    <a:pt x="241620" y="991009"/>
                    <a:pt x="359430" y="997402"/>
                  </a:cubicBezTo>
                  <a:cubicBezTo>
                    <a:pt x="515857" y="1005751"/>
                    <a:pt x="676459" y="1014362"/>
                    <a:pt x="833538" y="1028974"/>
                  </a:cubicBezTo>
                  <a:lnTo>
                    <a:pt x="857543" y="1031192"/>
                  </a:lnTo>
                  <a:lnTo>
                    <a:pt x="857543" y="1054154"/>
                  </a:lnTo>
                  <a:cubicBezTo>
                    <a:pt x="856500" y="1143391"/>
                    <a:pt x="850498" y="1233934"/>
                    <a:pt x="844758" y="1321606"/>
                  </a:cubicBezTo>
                  <a:cubicBezTo>
                    <a:pt x="840452" y="1387099"/>
                    <a:pt x="835625" y="1460290"/>
                    <a:pt x="833408" y="1533089"/>
                  </a:cubicBezTo>
                  <a:cubicBezTo>
                    <a:pt x="1627676" y="1575490"/>
                    <a:pt x="2419073" y="1597017"/>
                    <a:pt x="3185944" y="1597017"/>
                  </a:cubicBezTo>
                  <a:cubicBezTo>
                    <a:pt x="3349938" y="1597017"/>
                    <a:pt x="3514454" y="1595973"/>
                    <a:pt x="3675186" y="1594146"/>
                  </a:cubicBezTo>
                  <a:cubicBezTo>
                    <a:pt x="3669967" y="1583057"/>
                    <a:pt x="3665532" y="1571706"/>
                    <a:pt x="3661357" y="1561269"/>
                  </a:cubicBezTo>
                  <a:cubicBezTo>
                    <a:pt x="3644396" y="1518477"/>
                    <a:pt x="3629784" y="1481555"/>
                    <a:pt x="3586079" y="1469031"/>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21">
              <a:extLst>
                <a:ext uri="{FF2B5EF4-FFF2-40B4-BE49-F238E27FC236}">
                  <a16:creationId xmlns:a16="http://schemas.microsoft.com/office/drawing/2014/main" id="{F9E94E14-10F8-3CC7-362D-C80E587BDD4E}"/>
                </a:ext>
              </a:extLst>
            </p:cNvPr>
            <p:cNvSpPr/>
            <p:nvPr/>
          </p:nvSpPr>
          <p:spPr>
            <a:xfrm>
              <a:off x="12121881" y="3910600"/>
              <a:ext cx="134770" cy="1000663"/>
            </a:xfrm>
            <a:custGeom>
              <a:avLst/>
              <a:gdLst>
                <a:gd name="connsiteX0" fmla="*/ 134770 w 134770"/>
                <a:gd name="connsiteY0" fmla="*/ 1000663 h 1000663"/>
                <a:gd name="connsiteX1" fmla="*/ 134770 w 134770"/>
                <a:gd name="connsiteY1" fmla="*/ 0 h 1000663"/>
                <a:gd name="connsiteX2" fmla="*/ 0 w 134770"/>
                <a:gd name="connsiteY2" fmla="*/ 26876 h 1000663"/>
                <a:gd name="connsiteX3" fmla="*/ 134770 w 134770"/>
                <a:gd name="connsiteY3" fmla="*/ 1000663 h 1000663"/>
              </a:gdLst>
              <a:ahLst/>
              <a:cxnLst>
                <a:cxn ang="0">
                  <a:pos x="connsiteX0" y="connsiteY0"/>
                </a:cxn>
                <a:cxn ang="0">
                  <a:pos x="connsiteX1" y="connsiteY1"/>
                </a:cxn>
                <a:cxn ang="0">
                  <a:pos x="connsiteX2" y="connsiteY2"/>
                </a:cxn>
                <a:cxn ang="0">
                  <a:pos x="connsiteX3" y="connsiteY3"/>
                </a:cxn>
              </a:cxnLst>
              <a:rect l="l" t="t" r="r" b="b"/>
              <a:pathLst>
                <a:path w="134770" h="1000663">
                  <a:moveTo>
                    <a:pt x="134770" y="1000663"/>
                  </a:moveTo>
                  <a:lnTo>
                    <a:pt x="134770" y="0"/>
                  </a:lnTo>
                  <a:cubicBezTo>
                    <a:pt x="89498" y="7567"/>
                    <a:pt x="43966" y="16308"/>
                    <a:pt x="0" y="26876"/>
                  </a:cubicBezTo>
                  <a:cubicBezTo>
                    <a:pt x="51142" y="372737"/>
                    <a:pt x="95631" y="693811"/>
                    <a:pt x="134770" y="100066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Freeform 22">
              <a:extLst>
                <a:ext uri="{FF2B5EF4-FFF2-40B4-BE49-F238E27FC236}">
                  <a16:creationId xmlns:a16="http://schemas.microsoft.com/office/drawing/2014/main" id="{8E620161-0C30-D104-4EB4-2367BF558BFF}"/>
                </a:ext>
              </a:extLst>
            </p:cNvPr>
            <p:cNvSpPr/>
            <p:nvPr/>
          </p:nvSpPr>
          <p:spPr>
            <a:xfrm>
              <a:off x="10946888" y="3943101"/>
              <a:ext cx="1309633" cy="2048930"/>
            </a:xfrm>
            <a:custGeom>
              <a:avLst/>
              <a:gdLst>
                <a:gd name="connsiteX0" fmla="*/ 1309112 w 1309633"/>
                <a:gd name="connsiteY0" fmla="*/ 1367906 h 2048930"/>
                <a:gd name="connsiteX1" fmla="*/ 1295152 w 1309633"/>
                <a:gd name="connsiteY1" fmla="*/ 1337769 h 2048930"/>
                <a:gd name="connsiteX2" fmla="*/ 1291499 w 1309633"/>
                <a:gd name="connsiteY2" fmla="*/ 1248400 h 2048930"/>
                <a:gd name="connsiteX3" fmla="*/ 1122547 w 1309633"/>
                <a:gd name="connsiteY3" fmla="*/ 376 h 2048930"/>
                <a:gd name="connsiteX4" fmla="*/ 535327 w 1309633"/>
                <a:gd name="connsiteY4" fmla="*/ 30644 h 2048930"/>
                <a:gd name="connsiteX5" fmla="*/ 302056 w 1309633"/>
                <a:gd name="connsiteY5" fmla="*/ 49561 h 2048930"/>
                <a:gd name="connsiteX6" fmla="*/ 82092 w 1309633"/>
                <a:gd name="connsiteY6" fmla="*/ 114533 h 2048930"/>
                <a:gd name="connsiteX7" fmla="*/ 34212 w 1309633"/>
                <a:gd name="connsiteY7" fmla="*/ 119621 h 2048930"/>
                <a:gd name="connsiteX8" fmla="*/ 149803 w 1309633"/>
                <a:gd name="connsiteY8" fmla="*/ 1258837 h 2048930"/>
                <a:gd name="connsiteX9" fmla="*/ 150456 w 1309633"/>
                <a:gd name="connsiteY9" fmla="*/ 1264447 h 2048930"/>
                <a:gd name="connsiteX10" fmla="*/ 146933 w 1309633"/>
                <a:gd name="connsiteY10" fmla="*/ 1268883 h 2048930"/>
                <a:gd name="connsiteX11" fmla="*/ 125668 w 1309633"/>
                <a:gd name="connsiteY11" fmla="*/ 1287409 h 2048930"/>
                <a:gd name="connsiteX12" fmla="*/ 120710 w 1309633"/>
                <a:gd name="connsiteY12" fmla="*/ 1290931 h 2048930"/>
                <a:gd name="connsiteX13" fmla="*/ 119275 w 1309633"/>
                <a:gd name="connsiteY13" fmla="*/ 1297063 h 2048930"/>
                <a:gd name="connsiteX14" fmla="*/ 152543 w 1309633"/>
                <a:gd name="connsiteY14" fmla="*/ 1425049 h 2048930"/>
                <a:gd name="connsiteX15" fmla="*/ 193770 w 1309633"/>
                <a:gd name="connsiteY15" fmla="*/ 1589434 h 2048930"/>
                <a:gd name="connsiteX16" fmla="*/ 25340 w 1309633"/>
                <a:gd name="connsiteY16" fmla="*/ 1846972 h 2048930"/>
                <a:gd name="connsiteX17" fmla="*/ 30037 w 1309633"/>
                <a:gd name="connsiteY17" fmla="*/ 1877630 h 2048930"/>
                <a:gd name="connsiteX18" fmla="*/ 34864 w 1309633"/>
                <a:gd name="connsiteY18" fmla="*/ 1889111 h 2048930"/>
                <a:gd name="connsiteX19" fmla="*/ 33429 w 1309633"/>
                <a:gd name="connsiteY19" fmla="*/ 1893808 h 2048930"/>
                <a:gd name="connsiteX20" fmla="*/ 23383 w 1309633"/>
                <a:gd name="connsiteY20" fmla="*/ 1923684 h 2048930"/>
                <a:gd name="connsiteX21" fmla="*/ 2901 w 1309633"/>
                <a:gd name="connsiteY21" fmla="*/ 2048930 h 2048930"/>
                <a:gd name="connsiteX22" fmla="*/ 4857 w 1309633"/>
                <a:gd name="connsiteY22" fmla="*/ 2038885 h 2048930"/>
                <a:gd name="connsiteX23" fmla="*/ 9815 w 1309633"/>
                <a:gd name="connsiteY23" fmla="*/ 2016967 h 2048930"/>
                <a:gd name="connsiteX24" fmla="*/ 14121 w 1309633"/>
                <a:gd name="connsiteY24" fmla="*/ 2003138 h 2048930"/>
                <a:gd name="connsiteX25" fmla="*/ 28994 w 1309633"/>
                <a:gd name="connsiteY25" fmla="*/ 1999876 h 2048930"/>
                <a:gd name="connsiteX26" fmla="*/ 139236 w 1309633"/>
                <a:gd name="connsiteY26" fmla="*/ 1991004 h 2048930"/>
                <a:gd name="connsiteX27" fmla="*/ 153326 w 1309633"/>
                <a:gd name="connsiteY27" fmla="*/ 1991396 h 2048930"/>
                <a:gd name="connsiteX28" fmla="*/ 171852 w 1309633"/>
                <a:gd name="connsiteY28" fmla="*/ 1959432 h 2048930"/>
                <a:gd name="connsiteX29" fmla="*/ 175244 w 1309633"/>
                <a:gd name="connsiteY29" fmla="*/ 1957605 h 2048930"/>
                <a:gd name="connsiteX30" fmla="*/ 218167 w 1309633"/>
                <a:gd name="connsiteY30" fmla="*/ 1967129 h 2048930"/>
                <a:gd name="connsiteX31" fmla="*/ 248696 w 1309633"/>
                <a:gd name="connsiteY31" fmla="*/ 1965042 h 2048930"/>
                <a:gd name="connsiteX32" fmla="*/ 386466 w 1309633"/>
                <a:gd name="connsiteY32" fmla="*/ 1995570 h 2048930"/>
                <a:gd name="connsiteX33" fmla="*/ 386989 w 1309633"/>
                <a:gd name="connsiteY33" fmla="*/ 1995179 h 2048930"/>
                <a:gd name="connsiteX34" fmla="*/ 532325 w 1309633"/>
                <a:gd name="connsiteY34" fmla="*/ 1922249 h 2048930"/>
                <a:gd name="connsiteX35" fmla="*/ 600298 w 1309633"/>
                <a:gd name="connsiteY35" fmla="*/ 1942211 h 2048930"/>
                <a:gd name="connsiteX36" fmla="*/ 632653 w 1309633"/>
                <a:gd name="connsiteY36" fmla="*/ 1894982 h 2048930"/>
                <a:gd name="connsiteX37" fmla="*/ 738459 w 1309633"/>
                <a:gd name="connsiteY37" fmla="*/ 1809919 h 2048930"/>
                <a:gd name="connsiteX38" fmla="*/ 750723 w 1309633"/>
                <a:gd name="connsiteY38" fmla="*/ 1809267 h 2048930"/>
                <a:gd name="connsiteX39" fmla="*/ 759073 w 1309633"/>
                <a:gd name="connsiteY39" fmla="*/ 1817747 h 2048930"/>
                <a:gd name="connsiteX40" fmla="*/ 860575 w 1309633"/>
                <a:gd name="connsiteY40" fmla="*/ 1876848 h 2048930"/>
                <a:gd name="connsiteX41" fmla="*/ 886015 w 1309633"/>
                <a:gd name="connsiteY41" fmla="*/ 1812529 h 2048930"/>
                <a:gd name="connsiteX42" fmla="*/ 987647 w 1309633"/>
                <a:gd name="connsiteY42" fmla="*/ 1692893 h 2048930"/>
                <a:gd name="connsiteX43" fmla="*/ 998997 w 1309633"/>
                <a:gd name="connsiteY43" fmla="*/ 1671888 h 2048930"/>
                <a:gd name="connsiteX44" fmla="*/ 1016610 w 1309633"/>
                <a:gd name="connsiteY44" fmla="*/ 1642403 h 2048930"/>
                <a:gd name="connsiteX45" fmla="*/ 1020002 w 1309633"/>
                <a:gd name="connsiteY45" fmla="*/ 1639272 h 2048930"/>
                <a:gd name="connsiteX46" fmla="*/ 1030831 w 1309633"/>
                <a:gd name="connsiteY46" fmla="*/ 1632488 h 2048930"/>
                <a:gd name="connsiteX47" fmla="*/ 1076232 w 1309633"/>
                <a:gd name="connsiteY47" fmla="*/ 1588130 h 2048930"/>
                <a:gd name="connsiteX48" fmla="*/ 1071014 w 1309633"/>
                <a:gd name="connsiteY48" fmla="*/ 1574431 h 2048930"/>
                <a:gd name="connsiteX49" fmla="*/ 1099977 w 1309633"/>
                <a:gd name="connsiteY49" fmla="*/ 1466015 h 2048930"/>
                <a:gd name="connsiteX50" fmla="*/ 1104152 w 1309633"/>
                <a:gd name="connsiteY50" fmla="*/ 1463927 h 2048930"/>
                <a:gd name="connsiteX51" fmla="*/ 1108718 w 1309633"/>
                <a:gd name="connsiteY51" fmla="*/ 1464841 h 2048930"/>
                <a:gd name="connsiteX52" fmla="*/ 1233312 w 1309633"/>
                <a:gd name="connsiteY52" fmla="*/ 1438095 h 2048930"/>
                <a:gd name="connsiteX53" fmla="*/ 1309633 w 1309633"/>
                <a:gd name="connsiteY53" fmla="*/ 1409785 h 2048930"/>
                <a:gd name="connsiteX54" fmla="*/ 1309633 w 1309633"/>
                <a:gd name="connsiteY54" fmla="*/ 1381474 h 2048930"/>
                <a:gd name="connsiteX55" fmla="*/ 1308720 w 1309633"/>
                <a:gd name="connsiteY55" fmla="*/ 1380822 h 2048930"/>
                <a:gd name="connsiteX56" fmla="*/ 1308981 w 1309633"/>
                <a:gd name="connsiteY56" fmla="*/ 1368036 h 204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09633" h="2048930">
                  <a:moveTo>
                    <a:pt x="1309112" y="1367906"/>
                  </a:moveTo>
                  <a:cubicBezTo>
                    <a:pt x="1309372" y="1359817"/>
                    <a:pt x="1302458" y="1349119"/>
                    <a:pt x="1295152" y="1337769"/>
                  </a:cubicBezTo>
                  <a:cubicBezTo>
                    <a:pt x="1282366" y="1317938"/>
                    <a:pt x="1259405" y="1281799"/>
                    <a:pt x="1291499" y="1248400"/>
                  </a:cubicBezTo>
                  <a:cubicBezTo>
                    <a:pt x="1244271" y="857789"/>
                    <a:pt x="1188954" y="449435"/>
                    <a:pt x="1122547" y="376"/>
                  </a:cubicBezTo>
                  <a:cubicBezTo>
                    <a:pt x="924111" y="-2755"/>
                    <a:pt x="726066" y="14206"/>
                    <a:pt x="535327" y="30644"/>
                  </a:cubicBezTo>
                  <a:cubicBezTo>
                    <a:pt x="459004" y="37298"/>
                    <a:pt x="380074" y="44082"/>
                    <a:pt x="302056" y="49561"/>
                  </a:cubicBezTo>
                  <a:cubicBezTo>
                    <a:pt x="240999" y="99008"/>
                    <a:pt x="160241" y="106835"/>
                    <a:pt x="82092" y="114533"/>
                  </a:cubicBezTo>
                  <a:cubicBezTo>
                    <a:pt x="65132" y="116229"/>
                    <a:pt x="49476" y="117664"/>
                    <a:pt x="34212" y="119621"/>
                  </a:cubicBezTo>
                  <a:cubicBezTo>
                    <a:pt x="66176" y="469918"/>
                    <a:pt x="102445" y="865747"/>
                    <a:pt x="149803" y="1258837"/>
                  </a:cubicBezTo>
                  <a:lnTo>
                    <a:pt x="150456" y="1264447"/>
                  </a:lnTo>
                  <a:lnTo>
                    <a:pt x="146933" y="1268883"/>
                  </a:lnTo>
                  <a:cubicBezTo>
                    <a:pt x="140280" y="1277494"/>
                    <a:pt x="131799" y="1283234"/>
                    <a:pt x="125668" y="1287409"/>
                  </a:cubicBezTo>
                  <a:cubicBezTo>
                    <a:pt x="123841" y="1288714"/>
                    <a:pt x="122145" y="1289757"/>
                    <a:pt x="120710" y="1290931"/>
                  </a:cubicBezTo>
                  <a:cubicBezTo>
                    <a:pt x="120058" y="1293149"/>
                    <a:pt x="119536" y="1295237"/>
                    <a:pt x="119275" y="1297063"/>
                  </a:cubicBezTo>
                  <a:cubicBezTo>
                    <a:pt x="107664" y="1343117"/>
                    <a:pt x="128408" y="1381082"/>
                    <a:pt x="152543" y="1425049"/>
                  </a:cubicBezTo>
                  <a:cubicBezTo>
                    <a:pt x="177723" y="1471233"/>
                    <a:pt x="206295" y="1523419"/>
                    <a:pt x="193770" y="1589434"/>
                  </a:cubicBezTo>
                  <a:cubicBezTo>
                    <a:pt x="161937" y="1686239"/>
                    <a:pt x="98661" y="1763213"/>
                    <a:pt x="25340" y="1846972"/>
                  </a:cubicBezTo>
                  <a:cubicBezTo>
                    <a:pt x="20122" y="1852451"/>
                    <a:pt x="22600" y="1860801"/>
                    <a:pt x="30037" y="1877630"/>
                  </a:cubicBezTo>
                  <a:lnTo>
                    <a:pt x="34864" y="1889111"/>
                  </a:lnTo>
                  <a:lnTo>
                    <a:pt x="33429" y="1893808"/>
                  </a:lnTo>
                  <a:cubicBezTo>
                    <a:pt x="30429" y="1903463"/>
                    <a:pt x="27037" y="1913378"/>
                    <a:pt x="23383" y="1923684"/>
                  </a:cubicBezTo>
                  <a:cubicBezTo>
                    <a:pt x="9163" y="1964911"/>
                    <a:pt x="-6624" y="2010574"/>
                    <a:pt x="2901" y="2048930"/>
                  </a:cubicBezTo>
                  <a:cubicBezTo>
                    <a:pt x="3684" y="2045799"/>
                    <a:pt x="4205" y="2042407"/>
                    <a:pt x="4857" y="2038885"/>
                  </a:cubicBezTo>
                  <a:cubicBezTo>
                    <a:pt x="6163" y="2031187"/>
                    <a:pt x="7467" y="2024012"/>
                    <a:pt x="9815" y="2016967"/>
                  </a:cubicBezTo>
                  <a:lnTo>
                    <a:pt x="14121" y="2003138"/>
                  </a:lnTo>
                  <a:lnTo>
                    <a:pt x="28994" y="1999876"/>
                  </a:lnTo>
                  <a:cubicBezTo>
                    <a:pt x="65393" y="1991787"/>
                    <a:pt x="104533" y="1989830"/>
                    <a:pt x="139236" y="1991004"/>
                  </a:cubicBezTo>
                  <a:cubicBezTo>
                    <a:pt x="144063" y="1991135"/>
                    <a:pt x="148760" y="1991396"/>
                    <a:pt x="153326" y="1991396"/>
                  </a:cubicBezTo>
                  <a:cubicBezTo>
                    <a:pt x="153848" y="1981611"/>
                    <a:pt x="157762" y="1969738"/>
                    <a:pt x="171852" y="1959432"/>
                  </a:cubicBezTo>
                  <a:lnTo>
                    <a:pt x="175244" y="1957605"/>
                  </a:lnTo>
                  <a:cubicBezTo>
                    <a:pt x="193248" y="1950821"/>
                    <a:pt x="209035" y="1958910"/>
                    <a:pt x="218167" y="1967129"/>
                  </a:cubicBezTo>
                  <a:cubicBezTo>
                    <a:pt x="228213" y="1965694"/>
                    <a:pt x="238520" y="1965042"/>
                    <a:pt x="248696" y="1965042"/>
                  </a:cubicBezTo>
                  <a:cubicBezTo>
                    <a:pt x="296054" y="1965042"/>
                    <a:pt x="340282" y="1979523"/>
                    <a:pt x="386466" y="1995570"/>
                  </a:cubicBezTo>
                  <a:lnTo>
                    <a:pt x="386989" y="1995179"/>
                  </a:lnTo>
                  <a:cubicBezTo>
                    <a:pt x="427954" y="1961650"/>
                    <a:pt x="476095" y="1922249"/>
                    <a:pt x="532325" y="1922249"/>
                  </a:cubicBezTo>
                  <a:cubicBezTo>
                    <a:pt x="555418" y="1922249"/>
                    <a:pt x="578249" y="1928903"/>
                    <a:pt x="600298" y="1942211"/>
                  </a:cubicBezTo>
                  <a:cubicBezTo>
                    <a:pt x="613996" y="1932165"/>
                    <a:pt x="622737" y="1914682"/>
                    <a:pt x="632653" y="1894982"/>
                  </a:cubicBezTo>
                  <a:cubicBezTo>
                    <a:pt x="650918" y="1858583"/>
                    <a:pt x="673619" y="1813311"/>
                    <a:pt x="738459" y="1809919"/>
                  </a:cubicBezTo>
                  <a:lnTo>
                    <a:pt x="750723" y="1809267"/>
                  </a:lnTo>
                  <a:lnTo>
                    <a:pt x="759073" y="1817747"/>
                  </a:lnTo>
                  <a:cubicBezTo>
                    <a:pt x="792864" y="1851799"/>
                    <a:pt x="826915" y="1871629"/>
                    <a:pt x="860575" y="1876848"/>
                  </a:cubicBezTo>
                  <a:cubicBezTo>
                    <a:pt x="873752" y="1860279"/>
                    <a:pt x="879753" y="1837056"/>
                    <a:pt x="886015" y="1812529"/>
                  </a:cubicBezTo>
                  <a:cubicBezTo>
                    <a:pt x="898018" y="1765953"/>
                    <a:pt x="912891" y="1708288"/>
                    <a:pt x="987647" y="1692893"/>
                  </a:cubicBezTo>
                  <a:cubicBezTo>
                    <a:pt x="992213" y="1687022"/>
                    <a:pt x="995736" y="1679455"/>
                    <a:pt x="998997" y="1671888"/>
                  </a:cubicBezTo>
                  <a:cubicBezTo>
                    <a:pt x="1002911" y="1663538"/>
                    <a:pt x="1007086" y="1654406"/>
                    <a:pt x="1016610" y="1642403"/>
                  </a:cubicBezTo>
                  <a:lnTo>
                    <a:pt x="1020002" y="1639272"/>
                  </a:lnTo>
                  <a:lnTo>
                    <a:pt x="1030831" y="1632488"/>
                  </a:lnTo>
                  <a:cubicBezTo>
                    <a:pt x="1053793" y="1618397"/>
                    <a:pt x="1073493" y="1606264"/>
                    <a:pt x="1076232" y="1588130"/>
                  </a:cubicBezTo>
                  <a:cubicBezTo>
                    <a:pt x="1074797" y="1583824"/>
                    <a:pt x="1072971" y="1579128"/>
                    <a:pt x="1071014" y="1574431"/>
                  </a:cubicBezTo>
                  <a:cubicBezTo>
                    <a:pt x="1060185" y="1546903"/>
                    <a:pt x="1040094" y="1496022"/>
                    <a:pt x="1099977" y="1466015"/>
                  </a:cubicBezTo>
                  <a:lnTo>
                    <a:pt x="1104152" y="1463927"/>
                  </a:lnTo>
                  <a:lnTo>
                    <a:pt x="1108718" y="1464841"/>
                  </a:lnTo>
                  <a:cubicBezTo>
                    <a:pt x="1151380" y="1473190"/>
                    <a:pt x="1191954" y="1456752"/>
                    <a:pt x="1233312" y="1438095"/>
                  </a:cubicBezTo>
                  <a:cubicBezTo>
                    <a:pt x="1257448" y="1427267"/>
                    <a:pt x="1282236" y="1416569"/>
                    <a:pt x="1309633" y="1409785"/>
                  </a:cubicBezTo>
                  <a:lnTo>
                    <a:pt x="1309633" y="1381474"/>
                  </a:lnTo>
                  <a:lnTo>
                    <a:pt x="1308720" y="1380822"/>
                  </a:lnTo>
                  <a:lnTo>
                    <a:pt x="1308981" y="1368036"/>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 name="Freeform 23">
              <a:extLst>
                <a:ext uri="{FF2B5EF4-FFF2-40B4-BE49-F238E27FC236}">
                  <a16:creationId xmlns:a16="http://schemas.microsoft.com/office/drawing/2014/main" id="{92851E0D-AA55-381A-39F2-2D30F8EF38C0}"/>
                </a:ext>
              </a:extLst>
            </p:cNvPr>
            <p:cNvSpPr/>
            <p:nvPr/>
          </p:nvSpPr>
          <p:spPr>
            <a:xfrm>
              <a:off x="-264942" y="3433622"/>
              <a:ext cx="2018025" cy="2792723"/>
            </a:xfrm>
            <a:custGeom>
              <a:avLst/>
              <a:gdLst>
                <a:gd name="connsiteX0" fmla="*/ 1303863 w 2018025"/>
                <a:gd name="connsiteY0" fmla="*/ 2728144 h 2792723"/>
                <a:gd name="connsiteX1" fmla="*/ 1711956 w 2018025"/>
                <a:gd name="connsiteY1" fmla="*/ 2792724 h 2792723"/>
                <a:gd name="connsiteX2" fmla="*/ 1716391 w 2018025"/>
                <a:gd name="connsiteY2" fmla="*/ 2763761 h 2792723"/>
                <a:gd name="connsiteX3" fmla="*/ 2018025 w 2018025"/>
                <a:gd name="connsiteY3" fmla="*/ 813708 h 2792723"/>
                <a:gd name="connsiteX4" fmla="*/ 1625719 w 2018025"/>
                <a:gd name="connsiteY4" fmla="*/ 758130 h 2792723"/>
                <a:gd name="connsiteX5" fmla="*/ 1205753 w 2018025"/>
                <a:gd name="connsiteY5" fmla="*/ 697985 h 2792723"/>
                <a:gd name="connsiteX6" fmla="*/ 1180835 w 2018025"/>
                <a:gd name="connsiteY6" fmla="*/ 693811 h 2792723"/>
                <a:gd name="connsiteX7" fmla="*/ 1184227 w 2018025"/>
                <a:gd name="connsiteY7" fmla="*/ 669805 h 2792723"/>
                <a:gd name="connsiteX8" fmla="*/ 1227671 w 2018025"/>
                <a:gd name="connsiteY8" fmla="*/ 434708 h 2792723"/>
                <a:gd name="connsiteX9" fmla="*/ 1271377 w 2018025"/>
                <a:gd name="connsiteY9" fmla="*/ 197263 h 2792723"/>
                <a:gd name="connsiteX10" fmla="*/ 969743 w 2018025"/>
                <a:gd name="connsiteY10" fmla="*/ 147034 h 2792723"/>
                <a:gd name="connsiteX11" fmla="*/ 931125 w 2018025"/>
                <a:gd name="connsiteY11" fmla="*/ 140641 h 2792723"/>
                <a:gd name="connsiteX12" fmla="*/ 72669 w 2018025"/>
                <a:gd name="connsiteY12" fmla="*/ 0 h 2792723"/>
                <a:gd name="connsiteX13" fmla="*/ 0 w 2018025"/>
                <a:gd name="connsiteY13" fmla="*/ 348080 h 2792723"/>
                <a:gd name="connsiteX14" fmla="*/ 0 w 2018025"/>
                <a:gd name="connsiteY14" fmla="*/ 2519662 h 2792723"/>
                <a:gd name="connsiteX15" fmla="*/ 1178617 w 2018025"/>
                <a:gd name="connsiteY15" fmla="*/ 2707922 h 2792723"/>
                <a:gd name="connsiteX16" fmla="*/ 1303602 w 2018025"/>
                <a:gd name="connsiteY16" fmla="*/ 2727622 h 279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8025" h="2792723">
                  <a:moveTo>
                    <a:pt x="1303863" y="2728144"/>
                  </a:moveTo>
                  <a:cubicBezTo>
                    <a:pt x="1439937" y="2749671"/>
                    <a:pt x="1576012" y="2771197"/>
                    <a:pt x="1711956" y="2792724"/>
                  </a:cubicBezTo>
                  <a:lnTo>
                    <a:pt x="1716391" y="2763761"/>
                  </a:lnTo>
                  <a:cubicBezTo>
                    <a:pt x="1808499" y="2162711"/>
                    <a:pt x="1913001" y="1481947"/>
                    <a:pt x="2018025" y="813708"/>
                  </a:cubicBezTo>
                  <a:cubicBezTo>
                    <a:pt x="1887169" y="792311"/>
                    <a:pt x="1754357" y="774960"/>
                    <a:pt x="1625719" y="758130"/>
                  </a:cubicBezTo>
                  <a:cubicBezTo>
                    <a:pt x="1487426" y="740125"/>
                    <a:pt x="1344437" y="721339"/>
                    <a:pt x="1205753" y="697985"/>
                  </a:cubicBezTo>
                  <a:lnTo>
                    <a:pt x="1180835" y="693811"/>
                  </a:lnTo>
                  <a:lnTo>
                    <a:pt x="1184227" y="669805"/>
                  </a:lnTo>
                  <a:cubicBezTo>
                    <a:pt x="1195055" y="591135"/>
                    <a:pt x="1211624" y="511552"/>
                    <a:pt x="1227671" y="434708"/>
                  </a:cubicBezTo>
                  <a:cubicBezTo>
                    <a:pt x="1243066" y="360996"/>
                    <a:pt x="1260418" y="278151"/>
                    <a:pt x="1271377" y="197263"/>
                  </a:cubicBezTo>
                  <a:cubicBezTo>
                    <a:pt x="1170919" y="180693"/>
                    <a:pt x="1070331" y="163863"/>
                    <a:pt x="969743" y="147034"/>
                  </a:cubicBezTo>
                  <a:lnTo>
                    <a:pt x="931125" y="140641"/>
                  </a:lnTo>
                  <a:cubicBezTo>
                    <a:pt x="649583" y="93674"/>
                    <a:pt x="358647" y="45141"/>
                    <a:pt x="72669" y="0"/>
                  </a:cubicBezTo>
                  <a:cubicBezTo>
                    <a:pt x="48663" y="115722"/>
                    <a:pt x="24397" y="231966"/>
                    <a:pt x="0" y="348080"/>
                  </a:cubicBezTo>
                  <a:lnTo>
                    <a:pt x="0" y="2519662"/>
                  </a:lnTo>
                  <a:cubicBezTo>
                    <a:pt x="394786" y="2583981"/>
                    <a:pt x="791398" y="2646735"/>
                    <a:pt x="1178617" y="2707922"/>
                  </a:cubicBezTo>
                  <a:lnTo>
                    <a:pt x="1303602" y="2727622"/>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Freeform 24">
              <a:extLst>
                <a:ext uri="{FF2B5EF4-FFF2-40B4-BE49-F238E27FC236}">
                  <a16:creationId xmlns:a16="http://schemas.microsoft.com/office/drawing/2014/main" id="{F8E6A8E4-AFC5-5272-D8C7-1395D91581CE}"/>
                </a:ext>
              </a:extLst>
            </p:cNvPr>
            <p:cNvSpPr/>
            <p:nvPr/>
          </p:nvSpPr>
          <p:spPr>
            <a:xfrm>
              <a:off x="9348715" y="3658282"/>
              <a:ext cx="1742832" cy="2758412"/>
            </a:xfrm>
            <a:custGeom>
              <a:avLst/>
              <a:gdLst>
                <a:gd name="connsiteX0" fmla="*/ 1674394 w 1742832"/>
                <a:gd name="connsiteY0" fmla="*/ 1547571 h 2758412"/>
                <a:gd name="connsiteX1" fmla="*/ 1676873 w 1742832"/>
                <a:gd name="connsiteY1" fmla="*/ 1544048 h 2758412"/>
                <a:gd name="connsiteX2" fmla="*/ 1693051 w 1742832"/>
                <a:gd name="connsiteY2" fmla="*/ 1531263 h 2758412"/>
                <a:gd name="connsiteX3" fmla="*/ 1696182 w 1742832"/>
                <a:gd name="connsiteY3" fmla="*/ 1529175 h 2758412"/>
                <a:gd name="connsiteX4" fmla="*/ 1577981 w 1742832"/>
                <a:gd name="connsiteY4" fmla="*/ 388393 h 2758412"/>
                <a:gd name="connsiteX5" fmla="*/ 1567413 w 1742832"/>
                <a:gd name="connsiteY5" fmla="*/ 377826 h 2758412"/>
                <a:gd name="connsiteX6" fmla="*/ 1546017 w 1742832"/>
                <a:gd name="connsiteY6" fmla="*/ 372998 h 2758412"/>
                <a:gd name="connsiteX7" fmla="*/ 1547061 w 1742832"/>
                <a:gd name="connsiteY7" fmla="*/ 351993 h 2758412"/>
                <a:gd name="connsiteX8" fmla="*/ 1467607 w 1742832"/>
                <a:gd name="connsiteY8" fmla="*/ 163733 h 2758412"/>
                <a:gd name="connsiteX9" fmla="*/ 1384763 w 1742832"/>
                <a:gd name="connsiteY9" fmla="*/ 0 h 2758412"/>
                <a:gd name="connsiteX10" fmla="*/ 695257 w 1742832"/>
                <a:gd name="connsiteY10" fmla="*/ 59100 h 2758412"/>
                <a:gd name="connsiteX11" fmla="*/ 337785 w 1742832"/>
                <a:gd name="connsiteY11" fmla="*/ 86368 h 2758412"/>
                <a:gd name="connsiteX12" fmla="*/ 349657 w 1742832"/>
                <a:gd name="connsiteY12" fmla="*/ 99806 h 2758412"/>
                <a:gd name="connsiteX13" fmla="*/ 491602 w 1742832"/>
                <a:gd name="connsiteY13" fmla="*/ 367127 h 2758412"/>
                <a:gd name="connsiteX14" fmla="*/ 290687 w 1742832"/>
                <a:gd name="connsiteY14" fmla="*/ 605356 h 2758412"/>
                <a:gd name="connsiteX15" fmla="*/ 246199 w 1742832"/>
                <a:gd name="connsiteY15" fmla="*/ 613053 h 2758412"/>
                <a:gd name="connsiteX16" fmla="*/ 130607 w 1742832"/>
                <a:gd name="connsiteY16" fmla="*/ 653236 h 2758412"/>
                <a:gd name="connsiteX17" fmla="*/ 154873 w 1742832"/>
                <a:gd name="connsiteY17" fmla="*/ 727601 h 2758412"/>
                <a:gd name="connsiteX18" fmla="*/ 148089 w 1742832"/>
                <a:gd name="connsiteY18" fmla="*/ 913774 h 2758412"/>
                <a:gd name="connsiteX19" fmla="*/ 79595 w 1742832"/>
                <a:gd name="connsiteY19" fmla="*/ 1035236 h 2758412"/>
                <a:gd name="connsiteX20" fmla="*/ 43588 w 1742832"/>
                <a:gd name="connsiteY20" fmla="*/ 1073071 h 2758412"/>
                <a:gd name="connsiteX21" fmla="*/ 39934 w 1742832"/>
                <a:gd name="connsiteY21" fmla="*/ 1104643 h 2758412"/>
                <a:gd name="connsiteX22" fmla="*/ 34976 w 1742832"/>
                <a:gd name="connsiteY22" fmla="*/ 1143783 h 2758412"/>
                <a:gd name="connsiteX23" fmla="*/ 32367 w 1742832"/>
                <a:gd name="connsiteY23" fmla="*/ 1148871 h 2758412"/>
                <a:gd name="connsiteX24" fmla="*/ 16451 w 1742832"/>
                <a:gd name="connsiteY24" fmla="*/ 1163483 h 2758412"/>
                <a:gd name="connsiteX25" fmla="*/ 3535 w 1742832"/>
                <a:gd name="connsiteY25" fmla="*/ 1338436 h 2758412"/>
                <a:gd name="connsiteX26" fmla="*/ 225325 w 1742832"/>
                <a:gd name="connsiteY26" fmla="*/ 1617500 h 2758412"/>
                <a:gd name="connsiteX27" fmla="*/ 277641 w 1742832"/>
                <a:gd name="connsiteY27" fmla="*/ 1655073 h 2758412"/>
                <a:gd name="connsiteX28" fmla="*/ 375619 w 1742832"/>
                <a:gd name="connsiteY28" fmla="*/ 1744442 h 2758412"/>
                <a:gd name="connsiteX29" fmla="*/ 393885 w 1742832"/>
                <a:gd name="connsiteY29" fmla="*/ 1829896 h 2758412"/>
                <a:gd name="connsiteX30" fmla="*/ 400929 w 1742832"/>
                <a:gd name="connsiteY30" fmla="*/ 1877776 h 2758412"/>
                <a:gd name="connsiteX31" fmla="*/ 501387 w 1742832"/>
                <a:gd name="connsiteY31" fmla="*/ 1845552 h 2758412"/>
                <a:gd name="connsiteX32" fmla="*/ 638767 w 1742832"/>
                <a:gd name="connsiteY32" fmla="*/ 1897738 h 2758412"/>
                <a:gd name="connsiteX33" fmla="*/ 642550 w 1742832"/>
                <a:gd name="connsiteY33" fmla="*/ 1900999 h 2758412"/>
                <a:gd name="connsiteX34" fmla="*/ 643333 w 1742832"/>
                <a:gd name="connsiteY34" fmla="*/ 1905956 h 2758412"/>
                <a:gd name="connsiteX35" fmla="*/ 638506 w 1742832"/>
                <a:gd name="connsiteY35" fmla="*/ 1959447 h 2758412"/>
                <a:gd name="connsiteX36" fmla="*/ 634200 w 1742832"/>
                <a:gd name="connsiteY36" fmla="*/ 2005501 h 2758412"/>
                <a:gd name="connsiteX37" fmla="*/ 634722 w 1742832"/>
                <a:gd name="connsiteY37" fmla="*/ 2010328 h 2758412"/>
                <a:gd name="connsiteX38" fmla="*/ 632113 w 1742832"/>
                <a:gd name="connsiteY38" fmla="*/ 2014503 h 2758412"/>
                <a:gd name="connsiteX39" fmla="*/ 601453 w 1742832"/>
                <a:gd name="connsiteY39" fmla="*/ 2051816 h 2758412"/>
                <a:gd name="connsiteX40" fmla="*/ 581231 w 1742832"/>
                <a:gd name="connsiteY40" fmla="*/ 2202894 h 2758412"/>
                <a:gd name="connsiteX41" fmla="*/ 739094 w 1742832"/>
                <a:gd name="connsiteY41" fmla="*/ 2320834 h 2758412"/>
                <a:gd name="connsiteX42" fmla="*/ 837073 w 1742832"/>
                <a:gd name="connsiteY42" fmla="*/ 2385283 h 2758412"/>
                <a:gd name="connsiteX43" fmla="*/ 926049 w 1742832"/>
                <a:gd name="connsiteY43" fmla="*/ 2442949 h 2758412"/>
                <a:gd name="connsiteX44" fmla="*/ 929833 w 1742832"/>
                <a:gd name="connsiteY44" fmla="*/ 2444906 h 2758412"/>
                <a:gd name="connsiteX45" fmla="*/ 988411 w 1742832"/>
                <a:gd name="connsiteY45" fmla="*/ 2624555 h 2758412"/>
                <a:gd name="connsiteX46" fmla="*/ 1063820 w 1742832"/>
                <a:gd name="connsiteY46" fmla="*/ 2758021 h 2758412"/>
                <a:gd name="connsiteX47" fmla="*/ 1067864 w 1742832"/>
                <a:gd name="connsiteY47" fmla="*/ 2758412 h 2758412"/>
                <a:gd name="connsiteX48" fmla="*/ 1195197 w 1742832"/>
                <a:gd name="connsiteY48" fmla="*/ 2683786 h 2758412"/>
                <a:gd name="connsiteX49" fmla="*/ 1294742 w 1742832"/>
                <a:gd name="connsiteY49" fmla="*/ 2698137 h 2758412"/>
                <a:gd name="connsiteX50" fmla="*/ 1414117 w 1742832"/>
                <a:gd name="connsiteY50" fmla="*/ 2708053 h 2758412"/>
                <a:gd name="connsiteX51" fmla="*/ 1395721 w 1742832"/>
                <a:gd name="connsiteY51" fmla="*/ 2673480 h 2758412"/>
                <a:gd name="connsiteX52" fmla="*/ 1373934 w 1742832"/>
                <a:gd name="connsiteY52" fmla="*/ 2632253 h 2758412"/>
                <a:gd name="connsiteX53" fmla="*/ 1373021 w 1742832"/>
                <a:gd name="connsiteY53" fmla="*/ 2629643 h 2758412"/>
                <a:gd name="connsiteX54" fmla="*/ 1373021 w 1742832"/>
                <a:gd name="connsiteY54" fmla="*/ 2626904 h 2758412"/>
                <a:gd name="connsiteX55" fmla="*/ 1512487 w 1742832"/>
                <a:gd name="connsiteY55" fmla="*/ 2521619 h 2758412"/>
                <a:gd name="connsiteX56" fmla="*/ 1544190 w 1742832"/>
                <a:gd name="connsiteY56" fmla="*/ 2513921 h 2758412"/>
                <a:gd name="connsiteX57" fmla="*/ 1556454 w 1742832"/>
                <a:gd name="connsiteY57" fmla="*/ 2365061 h 2758412"/>
                <a:gd name="connsiteX58" fmla="*/ 1571327 w 1742832"/>
                <a:gd name="connsiteY58" fmla="*/ 2193240 h 2758412"/>
                <a:gd name="connsiteX59" fmla="*/ 1577720 w 1742832"/>
                <a:gd name="connsiteY59" fmla="*/ 2174583 h 2758412"/>
                <a:gd name="connsiteX60" fmla="*/ 1583721 w 1742832"/>
                <a:gd name="connsiteY60" fmla="*/ 2098653 h 2758412"/>
                <a:gd name="connsiteX61" fmla="*/ 1741061 w 1742832"/>
                <a:gd name="connsiteY61" fmla="*/ 1861338 h 2758412"/>
                <a:gd name="connsiteX62" fmla="*/ 1704009 w 1742832"/>
                <a:gd name="connsiteY62" fmla="*/ 1733222 h 2758412"/>
                <a:gd name="connsiteX63" fmla="*/ 1665783 w 1742832"/>
                <a:gd name="connsiteY63" fmla="*/ 1572359 h 2758412"/>
                <a:gd name="connsiteX64" fmla="*/ 1674524 w 1742832"/>
                <a:gd name="connsiteY64" fmla="*/ 1547701 h 275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42832" h="2758412">
                  <a:moveTo>
                    <a:pt x="1674394" y="1547571"/>
                  </a:moveTo>
                  <a:lnTo>
                    <a:pt x="1676873" y="1544048"/>
                  </a:lnTo>
                  <a:cubicBezTo>
                    <a:pt x="1681961" y="1538829"/>
                    <a:pt x="1687571" y="1535046"/>
                    <a:pt x="1693051" y="1531263"/>
                  </a:cubicBezTo>
                  <a:cubicBezTo>
                    <a:pt x="1694094" y="1530480"/>
                    <a:pt x="1695138" y="1529827"/>
                    <a:pt x="1696182" y="1529175"/>
                  </a:cubicBezTo>
                  <a:cubicBezTo>
                    <a:pt x="1646996" y="1145218"/>
                    <a:pt x="1611901" y="760609"/>
                    <a:pt x="1577981" y="388393"/>
                  </a:cubicBezTo>
                  <a:cubicBezTo>
                    <a:pt x="1575502" y="382653"/>
                    <a:pt x="1570805" y="378608"/>
                    <a:pt x="1567413" y="377826"/>
                  </a:cubicBezTo>
                  <a:lnTo>
                    <a:pt x="1546017" y="372998"/>
                  </a:lnTo>
                  <a:lnTo>
                    <a:pt x="1547061" y="351993"/>
                  </a:lnTo>
                  <a:cubicBezTo>
                    <a:pt x="1550192" y="280629"/>
                    <a:pt x="1508182" y="221268"/>
                    <a:pt x="1467607" y="163733"/>
                  </a:cubicBezTo>
                  <a:cubicBezTo>
                    <a:pt x="1432122" y="113504"/>
                    <a:pt x="1395592" y="61840"/>
                    <a:pt x="1384763" y="0"/>
                  </a:cubicBezTo>
                  <a:cubicBezTo>
                    <a:pt x="1154362" y="25702"/>
                    <a:pt x="920962" y="42662"/>
                    <a:pt x="695257" y="59100"/>
                  </a:cubicBezTo>
                  <a:cubicBezTo>
                    <a:pt x="568316" y="68364"/>
                    <a:pt x="452855" y="76844"/>
                    <a:pt x="337785" y="86368"/>
                  </a:cubicBezTo>
                  <a:cubicBezTo>
                    <a:pt x="341699" y="90804"/>
                    <a:pt x="345612" y="95239"/>
                    <a:pt x="349657" y="99806"/>
                  </a:cubicBezTo>
                  <a:cubicBezTo>
                    <a:pt x="423631" y="183433"/>
                    <a:pt x="506997" y="277498"/>
                    <a:pt x="491602" y="367127"/>
                  </a:cubicBezTo>
                  <a:cubicBezTo>
                    <a:pt x="468902" y="498897"/>
                    <a:pt x="401321" y="579132"/>
                    <a:pt x="290687" y="605356"/>
                  </a:cubicBezTo>
                  <a:cubicBezTo>
                    <a:pt x="276466" y="608748"/>
                    <a:pt x="261724" y="610835"/>
                    <a:pt x="246199" y="613053"/>
                  </a:cubicBezTo>
                  <a:cubicBezTo>
                    <a:pt x="205363" y="618924"/>
                    <a:pt x="166876" y="624404"/>
                    <a:pt x="130607" y="653236"/>
                  </a:cubicBezTo>
                  <a:cubicBezTo>
                    <a:pt x="133217" y="677111"/>
                    <a:pt x="144175" y="702813"/>
                    <a:pt x="154873" y="727601"/>
                  </a:cubicBezTo>
                  <a:cubicBezTo>
                    <a:pt x="178227" y="781874"/>
                    <a:pt x="207059" y="849194"/>
                    <a:pt x="148089" y="913774"/>
                  </a:cubicBezTo>
                  <a:cubicBezTo>
                    <a:pt x="150698" y="967656"/>
                    <a:pt x="111428" y="1004968"/>
                    <a:pt x="79595" y="1035236"/>
                  </a:cubicBezTo>
                  <a:cubicBezTo>
                    <a:pt x="65244" y="1048935"/>
                    <a:pt x="52850" y="1060807"/>
                    <a:pt x="43588" y="1073071"/>
                  </a:cubicBezTo>
                  <a:cubicBezTo>
                    <a:pt x="39934" y="1080247"/>
                    <a:pt x="39934" y="1091597"/>
                    <a:pt x="39934" y="1104643"/>
                  </a:cubicBezTo>
                  <a:cubicBezTo>
                    <a:pt x="39934" y="1114950"/>
                    <a:pt x="39804" y="1126692"/>
                    <a:pt x="34976" y="1143783"/>
                  </a:cubicBezTo>
                  <a:lnTo>
                    <a:pt x="32367" y="1148871"/>
                  </a:lnTo>
                  <a:cubicBezTo>
                    <a:pt x="29497" y="1152263"/>
                    <a:pt x="25322" y="1157351"/>
                    <a:pt x="16451" y="1163483"/>
                  </a:cubicBezTo>
                  <a:cubicBezTo>
                    <a:pt x="-4163" y="1221540"/>
                    <a:pt x="-1423" y="1281553"/>
                    <a:pt x="3535" y="1338436"/>
                  </a:cubicBezTo>
                  <a:cubicBezTo>
                    <a:pt x="58200" y="1429500"/>
                    <a:pt x="125128" y="1533220"/>
                    <a:pt x="225325" y="1617500"/>
                  </a:cubicBezTo>
                  <a:cubicBezTo>
                    <a:pt x="240980" y="1630677"/>
                    <a:pt x="259637" y="1643070"/>
                    <a:pt x="277641" y="1655073"/>
                  </a:cubicBezTo>
                  <a:cubicBezTo>
                    <a:pt x="316519" y="1680775"/>
                    <a:pt x="355659" y="1706607"/>
                    <a:pt x="375619" y="1744442"/>
                  </a:cubicBezTo>
                  <a:cubicBezTo>
                    <a:pt x="391667" y="1774709"/>
                    <a:pt x="392971" y="1805368"/>
                    <a:pt x="393885" y="1829896"/>
                  </a:cubicBezTo>
                  <a:cubicBezTo>
                    <a:pt x="394667" y="1848161"/>
                    <a:pt x="395189" y="1864208"/>
                    <a:pt x="400929" y="1877776"/>
                  </a:cubicBezTo>
                  <a:cubicBezTo>
                    <a:pt x="428327" y="1856641"/>
                    <a:pt x="462900" y="1845552"/>
                    <a:pt x="501387" y="1845552"/>
                  </a:cubicBezTo>
                  <a:cubicBezTo>
                    <a:pt x="550311" y="1845552"/>
                    <a:pt x="599105" y="1864077"/>
                    <a:pt x="638767" y="1897738"/>
                  </a:cubicBezTo>
                  <a:lnTo>
                    <a:pt x="642550" y="1900999"/>
                  </a:lnTo>
                  <a:lnTo>
                    <a:pt x="643333" y="1905956"/>
                  </a:lnTo>
                  <a:cubicBezTo>
                    <a:pt x="646725" y="1925918"/>
                    <a:pt x="642419" y="1943661"/>
                    <a:pt x="638506" y="1959447"/>
                  </a:cubicBezTo>
                  <a:cubicBezTo>
                    <a:pt x="634983" y="1973668"/>
                    <a:pt x="631982" y="1985931"/>
                    <a:pt x="634200" y="2005501"/>
                  </a:cubicBezTo>
                  <a:lnTo>
                    <a:pt x="634722" y="2010328"/>
                  </a:lnTo>
                  <a:lnTo>
                    <a:pt x="632113" y="2014503"/>
                  </a:lnTo>
                  <a:cubicBezTo>
                    <a:pt x="624546" y="2026375"/>
                    <a:pt x="614761" y="2038248"/>
                    <a:pt x="601453" y="2051816"/>
                  </a:cubicBezTo>
                  <a:cubicBezTo>
                    <a:pt x="566750" y="2097479"/>
                    <a:pt x="559183" y="2151491"/>
                    <a:pt x="581231" y="2202894"/>
                  </a:cubicBezTo>
                  <a:cubicBezTo>
                    <a:pt x="606281" y="2260951"/>
                    <a:pt x="666816" y="2306222"/>
                    <a:pt x="739094" y="2320834"/>
                  </a:cubicBezTo>
                  <a:cubicBezTo>
                    <a:pt x="779929" y="2336229"/>
                    <a:pt x="808892" y="2361147"/>
                    <a:pt x="837073" y="2385283"/>
                  </a:cubicBezTo>
                  <a:cubicBezTo>
                    <a:pt x="864470" y="2408767"/>
                    <a:pt x="890302" y="2430815"/>
                    <a:pt x="926049" y="2442949"/>
                  </a:cubicBezTo>
                  <a:lnTo>
                    <a:pt x="929833" y="2444906"/>
                  </a:lnTo>
                  <a:cubicBezTo>
                    <a:pt x="988150" y="2487828"/>
                    <a:pt x="988281" y="2560497"/>
                    <a:pt x="988411" y="2624555"/>
                  </a:cubicBezTo>
                  <a:cubicBezTo>
                    <a:pt x="988673" y="2717837"/>
                    <a:pt x="995196" y="2753324"/>
                    <a:pt x="1063820" y="2758021"/>
                  </a:cubicBezTo>
                  <a:cubicBezTo>
                    <a:pt x="1065125" y="2758021"/>
                    <a:pt x="1066560" y="2758282"/>
                    <a:pt x="1067864" y="2758412"/>
                  </a:cubicBezTo>
                  <a:cubicBezTo>
                    <a:pt x="1094610" y="2708183"/>
                    <a:pt x="1136358" y="2683786"/>
                    <a:pt x="1195197" y="2683786"/>
                  </a:cubicBezTo>
                  <a:cubicBezTo>
                    <a:pt x="1228336" y="2683786"/>
                    <a:pt x="1262126" y="2691092"/>
                    <a:pt x="1294742" y="2698137"/>
                  </a:cubicBezTo>
                  <a:cubicBezTo>
                    <a:pt x="1340405" y="2708053"/>
                    <a:pt x="1384111" y="2716141"/>
                    <a:pt x="1414117" y="2708053"/>
                  </a:cubicBezTo>
                  <a:cubicBezTo>
                    <a:pt x="1411769" y="2697485"/>
                    <a:pt x="1403941" y="2685743"/>
                    <a:pt x="1395721" y="2673480"/>
                  </a:cubicBezTo>
                  <a:cubicBezTo>
                    <a:pt x="1388415" y="2662521"/>
                    <a:pt x="1380196" y="2650388"/>
                    <a:pt x="1373934" y="2632253"/>
                  </a:cubicBezTo>
                  <a:lnTo>
                    <a:pt x="1373021" y="2629643"/>
                  </a:lnTo>
                  <a:lnTo>
                    <a:pt x="1373021" y="2626904"/>
                  </a:lnTo>
                  <a:cubicBezTo>
                    <a:pt x="1378631" y="2552409"/>
                    <a:pt x="1455996" y="2534535"/>
                    <a:pt x="1512487" y="2521619"/>
                  </a:cubicBezTo>
                  <a:cubicBezTo>
                    <a:pt x="1524099" y="2519010"/>
                    <a:pt x="1534666" y="2516531"/>
                    <a:pt x="1544190" y="2513921"/>
                  </a:cubicBezTo>
                  <a:cubicBezTo>
                    <a:pt x="1527882" y="2460039"/>
                    <a:pt x="1540146" y="2412551"/>
                    <a:pt x="1556454" y="2365061"/>
                  </a:cubicBezTo>
                  <a:cubicBezTo>
                    <a:pt x="1531797" y="2307135"/>
                    <a:pt x="1553715" y="2244121"/>
                    <a:pt x="1571327" y="2193240"/>
                  </a:cubicBezTo>
                  <a:cubicBezTo>
                    <a:pt x="1573545" y="2186847"/>
                    <a:pt x="1575633" y="2180585"/>
                    <a:pt x="1577720" y="2174583"/>
                  </a:cubicBezTo>
                  <a:cubicBezTo>
                    <a:pt x="1562717" y="2146664"/>
                    <a:pt x="1564804" y="2118614"/>
                    <a:pt x="1583721" y="2098653"/>
                  </a:cubicBezTo>
                  <a:cubicBezTo>
                    <a:pt x="1652737" y="2019852"/>
                    <a:pt x="1712490" y="1947314"/>
                    <a:pt x="1741061" y="1861338"/>
                  </a:cubicBezTo>
                  <a:cubicBezTo>
                    <a:pt x="1749150" y="1815936"/>
                    <a:pt x="1728276" y="1777579"/>
                    <a:pt x="1704009" y="1733222"/>
                  </a:cubicBezTo>
                  <a:cubicBezTo>
                    <a:pt x="1678830" y="1687037"/>
                    <a:pt x="1650258" y="1634851"/>
                    <a:pt x="1665783" y="1572359"/>
                  </a:cubicBezTo>
                  <a:cubicBezTo>
                    <a:pt x="1666306" y="1567010"/>
                    <a:pt x="1669437" y="1557877"/>
                    <a:pt x="1674524" y="1547701"/>
                  </a:cubicBezTo>
                  <a:close/>
                </a:path>
              </a:pathLst>
            </a:custGeom>
            <a:solidFill>
              <a:srgbClr val="8396CC"/>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3B5F30C3-C7D9-CF75-6992-2261C0E6265B}"/>
                </a:ext>
              </a:extLst>
            </p:cNvPr>
            <p:cNvSpPr/>
            <p:nvPr/>
          </p:nvSpPr>
          <p:spPr>
            <a:xfrm>
              <a:off x="1499329" y="4254114"/>
              <a:ext cx="3242826" cy="2224681"/>
            </a:xfrm>
            <a:custGeom>
              <a:avLst/>
              <a:gdLst>
                <a:gd name="connsiteX0" fmla="*/ 0 w 3242826"/>
                <a:gd name="connsiteY0" fmla="*/ 1978886 h 2224681"/>
                <a:gd name="connsiteX1" fmla="*/ 1178225 w 3242826"/>
                <a:gd name="connsiteY1" fmla="*/ 2085345 h 2224681"/>
                <a:gd name="connsiteX2" fmla="*/ 2699703 w 3242826"/>
                <a:gd name="connsiteY2" fmla="*/ 2224551 h 2224681"/>
                <a:gd name="connsiteX3" fmla="*/ 2770545 w 3242826"/>
                <a:gd name="connsiteY3" fmla="*/ 2224160 h 2224681"/>
                <a:gd name="connsiteX4" fmla="*/ 2868524 w 3242826"/>
                <a:gd name="connsiteY4" fmla="*/ 2224420 h 2224681"/>
                <a:gd name="connsiteX5" fmla="*/ 2965067 w 3242826"/>
                <a:gd name="connsiteY5" fmla="*/ 2224681 h 2224681"/>
                <a:gd name="connsiteX6" fmla="*/ 3121625 w 3242826"/>
                <a:gd name="connsiteY6" fmla="*/ 2223116 h 2224681"/>
                <a:gd name="connsiteX7" fmla="*/ 3167940 w 3242826"/>
                <a:gd name="connsiteY7" fmla="*/ 1511562 h 2224681"/>
                <a:gd name="connsiteX8" fmla="*/ 3218430 w 3242826"/>
                <a:gd name="connsiteY8" fmla="*/ 744561 h 2224681"/>
                <a:gd name="connsiteX9" fmla="*/ 3230563 w 3242826"/>
                <a:gd name="connsiteY9" fmla="*/ 508160 h 2224681"/>
                <a:gd name="connsiteX10" fmla="*/ 3242826 w 3242826"/>
                <a:gd name="connsiteY10" fmla="*/ 266148 h 2224681"/>
                <a:gd name="connsiteX11" fmla="*/ 2795072 w 3242826"/>
                <a:gd name="connsiteY11" fmla="*/ 236793 h 2224681"/>
                <a:gd name="connsiteX12" fmla="*/ 2407201 w 3242826"/>
                <a:gd name="connsiteY12" fmla="*/ 212657 h 2224681"/>
                <a:gd name="connsiteX13" fmla="*/ 1545091 w 3242826"/>
                <a:gd name="connsiteY13" fmla="*/ 124072 h 2224681"/>
                <a:gd name="connsiteX14" fmla="*/ 1539482 w 3242826"/>
                <a:gd name="connsiteY14" fmla="*/ 123419 h 2224681"/>
                <a:gd name="connsiteX15" fmla="*/ 306070 w 3242826"/>
                <a:gd name="connsiteY15" fmla="*/ 0 h 2224681"/>
                <a:gd name="connsiteX16" fmla="*/ 4305 w 3242826"/>
                <a:gd name="connsiteY16" fmla="*/ 1950575 h 2224681"/>
                <a:gd name="connsiteX17" fmla="*/ 0 w 3242826"/>
                <a:gd name="connsiteY17" fmla="*/ 1978755 h 222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42826" h="2224681">
                  <a:moveTo>
                    <a:pt x="0" y="1978886"/>
                  </a:moveTo>
                  <a:cubicBezTo>
                    <a:pt x="402614" y="2016591"/>
                    <a:pt x="814490" y="2053120"/>
                    <a:pt x="1178225" y="2085345"/>
                  </a:cubicBezTo>
                  <a:cubicBezTo>
                    <a:pt x="1677252" y="2129573"/>
                    <a:pt x="2193239" y="2175235"/>
                    <a:pt x="2699703" y="2224551"/>
                  </a:cubicBezTo>
                  <a:cubicBezTo>
                    <a:pt x="2722273" y="2224290"/>
                    <a:pt x="2746409" y="2224160"/>
                    <a:pt x="2770545" y="2224160"/>
                  </a:cubicBezTo>
                  <a:cubicBezTo>
                    <a:pt x="2803422" y="2224160"/>
                    <a:pt x="2836299" y="2224160"/>
                    <a:pt x="2868524" y="2224420"/>
                  </a:cubicBezTo>
                  <a:cubicBezTo>
                    <a:pt x="2900357" y="2224551"/>
                    <a:pt x="2932712" y="2224681"/>
                    <a:pt x="2965067" y="2224681"/>
                  </a:cubicBezTo>
                  <a:cubicBezTo>
                    <a:pt x="3025603" y="2224681"/>
                    <a:pt x="3075832" y="2224160"/>
                    <a:pt x="3121625" y="2223116"/>
                  </a:cubicBezTo>
                  <a:cubicBezTo>
                    <a:pt x="3140020" y="1980582"/>
                    <a:pt x="3154763" y="1731656"/>
                    <a:pt x="3167940" y="1511562"/>
                  </a:cubicBezTo>
                  <a:cubicBezTo>
                    <a:pt x="3182943" y="1259505"/>
                    <a:pt x="3198469" y="999358"/>
                    <a:pt x="3218430" y="744561"/>
                  </a:cubicBezTo>
                  <a:cubicBezTo>
                    <a:pt x="3220256" y="666021"/>
                    <a:pt x="3225475" y="585786"/>
                    <a:pt x="3230563" y="508160"/>
                  </a:cubicBezTo>
                  <a:cubicBezTo>
                    <a:pt x="3235521" y="432881"/>
                    <a:pt x="3241130" y="348079"/>
                    <a:pt x="3242826" y="266148"/>
                  </a:cubicBezTo>
                  <a:cubicBezTo>
                    <a:pt x="3093314" y="252840"/>
                    <a:pt x="2941715" y="244621"/>
                    <a:pt x="2795072" y="236793"/>
                  </a:cubicBezTo>
                  <a:cubicBezTo>
                    <a:pt x="2666826" y="229878"/>
                    <a:pt x="2535970" y="222964"/>
                    <a:pt x="2407201" y="212657"/>
                  </a:cubicBezTo>
                  <a:cubicBezTo>
                    <a:pt x="2116135" y="184085"/>
                    <a:pt x="1812674" y="152252"/>
                    <a:pt x="1545091" y="124072"/>
                  </a:cubicBezTo>
                  <a:lnTo>
                    <a:pt x="1539482" y="123419"/>
                  </a:lnTo>
                  <a:cubicBezTo>
                    <a:pt x="1135433" y="80888"/>
                    <a:pt x="717816" y="37052"/>
                    <a:pt x="306070" y="0"/>
                  </a:cubicBezTo>
                  <a:cubicBezTo>
                    <a:pt x="202350" y="659237"/>
                    <a:pt x="97196" y="1345090"/>
                    <a:pt x="4305" y="1950575"/>
                  </a:cubicBezTo>
                  <a:lnTo>
                    <a:pt x="0" y="1978755"/>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26">
              <a:extLst>
                <a:ext uri="{FF2B5EF4-FFF2-40B4-BE49-F238E27FC236}">
                  <a16:creationId xmlns:a16="http://schemas.microsoft.com/office/drawing/2014/main" id="{0DB6A945-892D-3E52-8E7F-13889D589201}"/>
                </a:ext>
              </a:extLst>
            </p:cNvPr>
            <p:cNvSpPr/>
            <p:nvPr/>
          </p:nvSpPr>
          <p:spPr>
            <a:xfrm>
              <a:off x="4673792" y="5026725"/>
              <a:ext cx="3299869" cy="1542221"/>
            </a:xfrm>
            <a:custGeom>
              <a:avLst/>
              <a:gdLst>
                <a:gd name="connsiteX0" fmla="*/ 3130235 w 3299869"/>
                <a:gd name="connsiteY0" fmla="*/ 172474 h 1542221"/>
                <a:gd name="connsiteX1" fmla="*/ 3169114 w 3299869"/>
                <a:gd name="connsiteY1" fmla="*/ 141424 h 1542221"/>
                <a:gd name="connsiteX2" fmla="*/ 3092401 w 3299869"/>
                <a:gd name="connsiteY2" fmla="*/ 109982 h 1542221"/>
                <a:gd name="connsiteX3" fmla="*/ 2969373 w 3299869"/>
                <a:gd name="connsiteY3" fmla="*/ 60927 h 1542221"/>
                <a:gd name="connsiteX4" fmla="*/ 2450385 w 3299869"/>
                <a:gd name="connsiteY4" fmla="*/ 64188 h 1542221"/>
                <a:gd name="connsiteX5" fmla="*/ 94717 w 3299869"/>
                <a:gd name="connsiteY5" fmla="*/ 0 h 1542221"/>
                <a:gd name="connsiteX6" fmla="*/ 46054 w 3299869"/>
                <a:gd name="connsiteY6" fmla="*/ 741691 h 1542221"/>
                <a:gd name="connsiteX7" fmla="*/ 0 w 3299869"/>
                <a:gd name="connsiteY7" fmla="*/ 1450765 h 1542221"/>
                <a:gd name="connsiteX8" fmla="*/ 1756835 w 3299869"/>
                <a:gd name="connsiteY8" fmla="*/ 1500342 h 1542221"/>
                <a:gd name="connsiteX9" fmla="*/ 1771838 w 3299869"/>
                <a:gd name="connsiteY9" fmla="*/ 1500734 h 1542221"/>
                <a:gd name="connsiteX10" fmla="*/ 3293838 w 3299869"/>
                <a:gd name="connsiteY10" fmla="*/ 1542221 h 1542221"/>
                <a:gd name="connsiteX11" fmla="*/ 3290185 w 3299869"/>
                <a:gd name="connsiteY11" fmla="*/ 663282 h 1542221"/>
                <a:gd name="connsiteX12" fmla="*/ 3289794 w 3299869"/>
                <a:gd name="connsiteY12" fmla="*/ 616314 h 1542221"/>
                <a:gd name="connsiteX13" fmla="*/ 3252481 w 3299869"/>
                <a:gd name="connsiteY13" fmla="*/ 467193 h 1542221"/>
                <a:gd name="connsiteX14" fmla="*/ 3240608 w 3299869"/>
                <a:gd name="connsiteY14" fmla="*/ 463280 h 1542221"/>
                <a:gd name="connsiteX15" fmla="*/ 3206427 w 3299869"/>
                <a:gd name="connsiteY15" fmla="*/ 445406 h 1542221"/>
                <a:gd name="connsiteX16" fmla="*/ 3203035 w 3299869"/>
                <a:gd name="connsiteY16" fmla="*/ 442797 h 1542221"/>
                <a:gd name="connsiteX17" fmla="*/ 3201730 w 3299869"/>
                <a:gd name="connsiteY17" fmla="*/ 438752 h 1542221"/>
                <a:gd name="connsiteX18" fmla="*/ 3134671 w 3299869"/>
                <a:gd name="connsiteY18" fmla="*/ 354603 h 1542221"/>
                <a:gd name="connsiteX19" fmla="*/ 3064612 w 3299869"/>
                <a:gd name="connsiteY19" fmla="*/ 275802 h 1542221"/>
                <a:gd name="connsiteX20" fmla="*/ 3063046 w 3299869"/>
                <a:gd name="connsiteY20" fmla="*/ 271236 h 1542221"/>
                <a:gd name="connsiteX21" fmla="*/ 3129975 w 3299869"/>
                <a:gd name="connsiteY21" fmla="*/ 172474 h 15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9869" h="1542221">
                  <a:moveTo>
                    <a:pt x="3130235" y="172474"/>
                  </a:moveTo>
                  <a:cubicBezTo>
                    <a:pt x="3151762" y="161254"/>
                    <a:pt x="3165591" y="153557"/>
                    <a:pt x="3169114" y="141424"/>
                  </a:cubicBezTo>
                  <a:cubicBezTo>
                    <a:pt x="3158807" y="116113"/>
                    <a:pt x="3138977" y="112591"/>
                    <a:pt x="3092401" y="109982"/>
                  </a:cubicBezTo>
                  <a:cubicBezTo>
                    <a:pt x="3051696" y="107764"/>
                    <a:pt x="3001467" y="105024"/>
                    <a:pt x="2969373" y="60927"/>
                  </a:cubicBezTo>
                  <a:cubicBezTo>
                    <a:pt x="2799508" y="63145"/>
                    <a:pt x="2624946" y="64188"/>
                    <a:pt x="2450385" y="64188"/>
                  </a:cubicBezTo>
                  <a:cubicBezTo>
                    <a:pt x="1682471" y="64188"/>
                    <a:pt x="889898" y="42662"/>
                    <a:pt x="94717" y="0"/>
                  </a:cubicBezTo>
                  <a:cubicBezTo>
                    <a:pt x="75408" y="250492"/>
                    <a:pt x="59883" y="511160"/>
                    <a:pt x="46054" y="741691"/>
                  </a:cubicBezTo>
                  <a:cubicBezTo>
                    <a:pt x="32225" y="973266"/>
                    <a:pt x="18004" y="1212407"/>
                    <a:pt x="0" y="1450765"/>
                  </a:cubicBezTo>
                  <a:cubicBezTo>
                    <a:pt x="585394" y="1470988"/>
                    <a:pt x="1180834" y="1485860"/>
                    <a:pt x="1756835" y="1500342"/>
                  </a:cubicBezTo>
                  <a:lnTo>
                    <a:pt x="1771838" y="1500734"/>
                  </a:lnTo>
                  <a:cubicBezTo>
                    <a:pt x="2269561" y="1513128"/>
                    <a:pt x="2784113" y="1525913"/>
                    <a:pt x="3293838" y="1542221"/>
                  </a:cubicBezTo>
                  <a:cubicBezTo>
                    <a:pt x="3299317" y="1340915"/>
                    <a:pt x="3305579" y="971961"/>
                    <a:pt x="3290185" y="663282"/>
                  </a:cubicBezTo>
                  <a:cubicBezTo>
                    <a:pt x="3289402" y="647626"/>
                    <a:pt x="3289533" y="631709"/>
                    <a:pt x="3289794" y="616314"/>
                  </a:cubicBezTo>
                  <a:cubicBezTo>
                    <a:pt x="3290315" y="561389"/>
                    <a:pt x="3290707" y="514161"/>
                    <a:pt x="3252481" y="467193"/>
                  </a:cubicBezTo>
                  <a:cubicBezTo>
                    <a:pt x="3248828" y="465758"/>
                    <a:pt x="3244783" y="464584"/>
                    <a:pt x="3240608" y="463280"/>
                  </a:cubicBezTo>
                  <a:cubicBezTo>
                    <a:pt x="3232520" y="460931"/>
                    <a:pt x="3222474" y="457931"/>
                    <a:pt x="3206427" y="445406"/>
                  </a:cubicBezTo>
                  <a:lnTo>
                    <a:pt x="3203035" y="442797"/>
                  </a:lnTo>
                  <a:lnTo>
                    <a:pt x="3201730" y="438752"/>
                  </a:lnTo>
                  <a:cubicBezTo>
                    <a:pt x="3190249" y="402744"/>
                    <a:pt x="3164547" y="380435"/>
                    <a:pt x="3134671" y="354603"/>
                  </a:cubicBezTo>
                  <a:cubicBezTo>
                    <a:pt x="3111188" y="334250"/>
                    <a:pt x="3084573" y="311158"/>
                    <a:pt x="3064612" y="275802"/>
                  </a:cubicBezTo>
                  <a:lnTo>
                    <a:pt x="3063046" y="271236"/>
                  </a:lnTo>
                  <a:cubicBezTo>
                    <a:pt x="3053653" y="212135"/>
                    <a:pt x="3099576" y="188260"/>
                    <a:pt x="3129975" y="172474"/>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27">
              <a:extLst>
                <a:ext uri="{FF2B5EF4-FFF2-40B4-BE49-F238E27FC236}">
                  <a16:creationId xmlns:a16="http://schemas.microsoft.com/office/drawing/2014/main" id="{978B750B-A607-DA2E-1384-E151D8015D4C}"/>
                </a:ext>
              </a:extLst>
            </p:cNvPr>
            <p:cNvSpPr/>
            <p:nvPr/>
          </p:nvSpPr>
          <p:spPr>
            <a:xfrm>
              <a:off x="10448283" y="5404941"/>
              <a:ext cx="1808368" cy="1291468"/>
            </a:xfrm>
            <a:custGeom>
              <a:avLst/>
              <a:gdLst>
                <a:gd name="connsiteX0" fmla="*/ 1610454 w 1808368"/>
                <a:gd name="connsiteY0" fmla="*/ 54534 h 1291468"/>
                <a:gd name="connsiteX1" fmla="*/ 1619195 w 1808368"/>
                <a:gd name="connsiteY1" fmla="*/ 94587 h 1291468"/>
                <a:gd name="connsiteX2" fmla="*/ 1627675 w 1808368"/>
                <a:gd name="connsiteY2" fmla="*/ 120550 h 1291468"/>
                <a:gd name="connsiteX3" fmla="*/ 1628067 w 1808368"/>
                <a:gd name="connsiteY3" fmla="*/ 122245 h 1291468"/>
                <a:gd name="connsiteX4" fmla="*/ 1628067 w 1808368"/>
                <a:gd name="connsiteY4" fmla="*/ 124072 h 1291468"/>
                <a:gd name="connsiteX5" fmla="*/ 1558138 w 1808368"/>
                <a:gd name="connsiteY5" fmla="*/ 213049 h 1291468"/>
                <a:gd name="connsiteX6" fmla="*/ 1553050 w 1808368"/>
                <a:gd name="connsiteY6" fmla="*/ 216180 h 1291468"/>
                <a:gd name="connsiteX7" fmla="*/ 1546135 w 1808368"/>
                <a:gd name="connsiteY7" fmla="*/ 230140 h 1291468"/>
                <a:gd name="connsiteX8" fmla="*/ 1509996 w 1808368"/>
                <a:gd name="connsiteY8" fmla="*/ 276454 h 1291468"/>
                <a:gd name="connsiteX9" fmla="*/ 1503995 w 1808368"/>
                <a:gd name="connsiteY9" fmla="*/ 278933 h 1291468"/>
                <a:gd name="connsiteX10" fmla="*/ 1436022 w 1808368"/>
                <a:gd name="connsiteY10" fmla="*/ 362561 h 1291468"/>
                <a:gd name="connsiteX11" fmla="*/ 1377444 w 1808368"/>
                <a:gd name="connsiteY11" fmla="*/ 463540 h 1291468"/>
                <a:gd name="connsiteX12" fmla="*/ 1373400 w 1808368"/>
                <a:gd name="connsiteY12" fmla="*/ 466541 h 1291468"/>
                <a:gd name="connsiteX13" fmla="*/ 1368442 w 1808368"/>
                <a:gd name="connsiteY13" fmla="*/ 466281 h 1291468"/>
                <a:gd name="connsiteX14" fmla="*/ 1228975 w 1808368"/>
                <a:gd name="connsiteY14" fmla="*/ 399613 h 1291468"/>
                <a:gd name="connsiteX15" fmla="*/ 1179008 w 1808368"/>
                <a:gd name="connsiteY15" fmla="*/ 454669 h 1291468"/>
                <a:gd name="connsiteX16" fmla="*/ 1092510 w 1808368"/>
                <a:gd name="connsiteY16" fmla="*/ 532034 h 1291468"/>
                <a:gd name="connsiteX17" fmla="*/ 1086247 w 1808368"/>
                <a:gd name="connsiteY17" fmla="*/ 533470 h 1291468"/>
                <a:gd name="connsiteX18" fmla="*/ 1081160 w 1808368"/>
                <a:gd name="connsiteY18" fmla="*/ 529686 h 1291468"/>
                <a:gd name="connsiteX19" fmla="*/ 1030930 w 1808368"/>
                <a:gd name="connsiteY19" fmla="*/ 511160 h 1291468"/>
                <a:gd name="connsiteX20" fmla="*/ 922514 w 1808368"/>
                <a:gd name="connsiteY20" fmla="*/ 569608 h 1291468"/>
                <a:gd name="connsiteX21" fmla="*/ 896161 w 1808368"/>
                <a:gd name="connsiteY21" fmla="*/ 590874 h 1291468"/>
                <a:gd name="connsiteX22" fmla="*/ 869415 w 1808368"/>
                <a:gd name="connsiteY22" fmla="*/ 581611 h 1291468"/>
                <a:gd name="connsiteX23" fmla="*/ 747822 w 1808368"/>
                <a:gd name="connsiteY23" fmla="*/ 553300 h 1291468"/>
                <a:gd name="connsiteX24" fmla="*/ 727992 w 1808368"/>
                <a:gd name="connsiteY24" fmla="*/ 553952 h 1291468"/>
                <a:gd name="connsiteX25" fmla="*/ 706726 w 1808368"/>
                <a:gd name="connsiteY25" fmla="*/ 554866 h 1291468"/>
                <a:gd name="connsiteX26" fmla="*/ 679851 w 1808368"/>
                <a:gd name="connsiteY26" fmla="*/ 583699 h 1291468"/>
                <a:gd name="connsiteX27" fmla="*/ 675284 w 1808368"/>
                <a:gd name="connsiteY27" fmla="*/ 585916 h 1291468"/>
                <a:gd name="connsiteX28" fmla="*/ 670327 w 1808368"/>
                <a:gd name="connsiteY28" fmla="*/ 584742 h 1291468"/>
                <a:gd name="connsiteX29" fmla="*/ 556040 w 1808368"/>
                <a:gd name="connsiteY29" fmla="*/ 583568 h 1291468"/>
                <a:gd name="connsiteX30" fmla="*/ 555909 w 1808368"/>
                <a:gd name="connsiteY30" fmla="*/ 584481 h 1291468"/>
                <a:gd name="connsiteX31" fmla="*/ 535165 w 1808368"/>
                <a:gd name="connsiteY31" fmla="*/ 631318 h 1291468"/>
                <a:gd name="connsiteX32" fmla="*/ 530077 w 1808368"/>
                <a:gd name="connsiteY32" fmla="*/ 634971 h 1291468"/>
                <a:gd name="connsiteX33" fmla="*/ 505550 w 1808368"/>
                <a:gd name="connsiteY33" fmla="*/ 639146 h 1291468"/>
                <a:gd name="connsiteX34" fmla="*/ 502941 w 1808368"/>
                <a:gd name="connsiteY34" fmla="*/ 772350 h 1291468"/>
                <a:gd name="connsiteX35" fmla="*/ 513508 w 1808368"/>
                <a:gd name="connsiteY35" fmla="*/ 795442 h 1291468"/>
                <a:gd name="connsiteX36" fmla="*/ 489372 w 1808368"/>
                <a:gd name="connsiteY36" fmla="*/ 805619 h 1291468"/>
                <a:gd name="connsiteX37" fmla="*/ 425575 w 1808368"/>
                <a:gd name="connsiteY37" fmla="*/ 823884 h 1291468"/>
                <a:gd name="connsiteX38" fmla="*/ 327335 w 1808368"/>
                <a:gd name="connsiteY38" fmla="*/ 878027 h 1291468"/>
                <a:gd name="connsiteX39" fmla="*/ 340120 w 1808368"/>
                <a:gd name="connsiteY39" fmla="*/ 898640 h 1291468"/>
                <a:gd name="connsiteX40" fmla="*/ 359299 w 1808368"/>
                <a:gd name="connsiteY40" fmla="*/ 993749 h 1291468"/>
                <a:gd name="connsiteX41" fmla="*/ 357342 w 1808368"/>
                <a:gd name="connsiteY41" fmla="*/ 998967 h 1291468"/>
                <a:gd name="connsiteX42" fmla="*/ 352254 w 1808368"/>
                <a:gd name="connsiteY42" fmla="*/ 1001315 h 1291468"/>
                <a:gd name="connsiteX43" fmla="*/ 284413 w 1808368"/>
                <a:gd name="connsiteY43" fmla="*/ 1015275 h 1291468"/>
                <a:gd name="connsiteX44" fmla="*/ 183563 w 1808368"/>
                <a:gd name="connsiteY44" fmla="*/ 1000663 h 1291468"/>
                <a:gd name="connsiteX45" fmla="*/ 96022 w 1808368"/>
                <a:gd name="connsiteY45" fmla="*/ 987356 h 1291468"/>
                <a:gd name="connsiteX46" fmla="*/ 14351 w 1808368"/>
                <a:gd name="connsiteY46" fmla="*/ 1036802 h 1291468"/>
                <a:gd name="connsiteX47" fmla="*/ 30398 w 1808368"/>
                <a:gd name="connsiteY47" fmla="*/ 1043847 h 1291468"/>
                <a:gd name="connsiteX48" fmla="*/ 85324 w 1808368"/>
                <a:gd name="connsiteY48" fmla="*/ 1103339 h 1291468"/>
                <a:gd name="connsiteX49" fmla="*/ 75800 w 1808368"/>
                <a:gd name="connsiteY49" fmla="*/ 1133345 h 1291468"/>
                <a:gd name="connsiteX50" fmla="*/ 74887 w 1808368"/>
                <a:gd name="connsiteY50" fmla="*/ 1134650 h 1291468"/>
                <a:gd name="connsiteX51" fmla="*/ 59492 w 1808368"/>
                <a:gd name="connsiteY51" fmla="*/ 1242675 h 1291468"/>
                <a:gd name="connsiteX52" fmla="*/ 0 w 1808368"/>
                <a:gd name="connsiteY52" fmla="*/ 1291469 h 1291468"/>
                <a:gd name="connsiteX53" fmla="*/ 514422 w 1808368"/>
                <a:gd name="connsiteY53" fmla="*/ 1260940 h 1291468"/>
                <a:gd name="connsiteX54" fmla="*/ 512464 w 1808368"/>
                <a:gd name="connsiteY54" fmla="*/ 1256634 h 1291468"/>
                <a:gd name="connsiteX55" fmla="*/ 501636 w 1808368"/>
                <a:gd name="connsiteY55" fmla="*/ 1201970 h 1291468"/>
                <a:gd name="connsiteX56" fmla="*/ 505680 w 1808368"/>
                <a:gd name="connsiteY56" fmla="*/ 1181487 h 1291468"/>
                <a:gd name="connsiteX57" fmla="*/ 530207 w 1808368"/>
                <a:gd name="connsiteY57" fmla="*/ 1181487 h 1291468"/>
                <a:gd name="connsiteX58" fmla="*/ 879070 w 1808368"/>
                <a:gd name="connsiteY58" fmla="*/ 1152394 h 1291468"/>
                <a:gd name="connsiteX59" fmla="*/ 1007316 w 1808368"/>
                <a:gd name="connsiteY59" fmla="*/ 1137260 h 1291468"/>
                <a:gd name="connsiteX60" fmla="*/ 1699561 w 1808368"/>
                <a:gd name="connsiteY60" fmla="*/ 1077507 h 1291468"/>
                <a:gd name="connsiteX61" fmla="*/ 1708563 w 1808368"/>
                <a:gd name="connsiteY61" fmla="*/ 1076854 h 1291468"/>
                <a:gd name="connsiteX62" fmla="*/ 1808369 w 1808368"/>
                <a:gd name="connsiteY62" fmla="*/ 1069418 h 1291468"/>
                <a:gd name="connsiteX63" fmla="*/ 1808369 w 1808368"/>
                <a:gd name="connsiteY63" fmla="*/ 0 h 1291468"/>
                <a:gd name="connsiteX64" fmla="*/ 1754487 w 1808368"/>
                <a:gd name="connsiteY64" fmla="*/ 21527 h 1291468"/>
                <a:gd name="connsiteX65" fmla="*/ 1610454 w 1808368"/>
                <a:gd name="connsiteY65" fmla="*/ 54143 h 129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8368" h="1291468">
                  <a:moveTo>
                    <a:pt x="1610454" y="54534"/>
                  </a:moveTo>
                  <a:cubicBezTo>
                    <a:pt x="1607453" y="60666"/>
                    <a:pt x="1609932" y="71495"/>
                    <a:pt x="1619195" y="94587"/>
                  </a:cubicBezTo>
                  <a:cubicBezTo>
                    <a:pt x="1622587" y="103328"/>
                    <a:pt x="1625327" y="110503"/>
                    <a:pt x="1627675" y="120550"/>
                  </a:cubicBezTo>
                  <a:lnTo>
                    <a:pt x="1628067" y="122245"/>
                  </a:lnTo>
                  <a:lnTo>
                    <a:pt x="1628067" y="124072"/>
                  </a:lnTo>
                  <a:cubicBezTo>
                    <a:pt x="1626762" y="171039"/>
                    <a:pt x="1588666" y="194392"/>
                    <a:pt x="1558138" y="213049"/>
                  </a:cubicBezTo>
                  <a:lnTo>
                    <a:pt x="1553050" y="216180"/>
                  </a:lnTo>
                  <a:cubicBezTo>
                    <a:pt x="1550571" y="220485"/>
                    <a:pt x="1548353" y="225313"/>
                    <a:pt x="1546135" y="230140"/>
                  </a:cubicBezTo>
                  <a:cubicBezTo>
                    <a:pt x="1539611" y="244360"/>
                    <a:pt x="1532305" y="260277"/>
                    <a:pt x="1509996" y="276454"/>
                  </a:cubicBezTo>
                  <a:lnTo>
                    <a:pt x="1503995" y="278933"/>
                  </a:lnTo>
                  <a:cubicBezTo>
                    <a:pt x="1455723" y="286109"/>
                    <a:pt x="1447503" y="318203"/>
                    <a:pt x="1436022" y="362561"/>
                  </a:cubicBezTo>
                  <a:cubicBezTo>
                    <a:pt x="1427412" y="395829"/>
                    <a:pt x="1417627" y="433403"/>
                    <a:pt x="1377444" y="463540"/>
                  </a:cubicBezTo>
                  <a:lnTo>
                    <a:pt x="1373400" y="466541"/>
                  </a:lnTo>
                  <a:lnTo>
                    <a:pt x="1368442" y="466281"/>
                  </a:lnTo>
                  <a:cubicBezTo>
                    <a:pt x="1320431" y="463802"/>
                    <a:pt x="1273464" y="441362"/>
                    <a:pt x="1228975" y="399613"/>
                  </a:cubicBezTo>
                  <a:cubicBezTo>
                    <a:pt x="1205101" y="404962"/>
                    <a:pt x="1194533" y="423618"/>
                    <a:pt x="1179008" y="454669"/>
                  </a:cubicBezTo>
                  <a:cubicBezTo>
                    <a:pt x="1163743" y="485067"/>
                    <a:pt x="1146392" y="519379"/>
                    <a:pt x="1092510" y="532034"/>
                  </a:cubicBezTo>
                  <a:lnTo>
                    <a:pt x="1086247" y="533470"/>
                  </a:lnTo>
                  <a:lnTo>
                    <a:pt x="1081160" y="529686"/>
                  </a:lnTo>
                  <a:cubicBezTo>
                    <a:pt x="1064329" y="517162"/>
                    <a:pt x="1047890" y="511160"/>
                    <a:pt x="1030930" y="511160"/>
                  </a:cubicBezTo>
                  <a:cubicBezTo>
                    <a:pt x="993879" y="511160"/>
                    <a:pt x="957609" y="540906"/>
                    <a:pt x="922514" y="569608"/>
                  </a:cubicBezTo>
                  <a:lnTo>
                    <a:pt x="896161" y="590874"/>
                  </a:lnTo>
                  <a:lnTo>
                    <a:pt x="869415" y="581611"/>
                  </a:lnTo>
                  <a:cubicBezTo>
                    <a:pt x="827536" y="566999"/>
                    <a:pt x="788005" y="553300"/>
                    <a:pt x="747822" y="553300"/>
                  </a:cubicBezTo>
                  <a:cubicBezTo>
                    <a:pt x="741691" y="553300"/>
                    <a:pt x="735689" y="553561"/>
                    <a:pt x="727992" y="553952"/>
                  </a:cubicBezTo>
                  <a:cubicBezTo>
                    <a:pt x="721990" y="554214"/>
                    <a:pt x="715076" y="554605"/>
                    <a:pt x="706726" y="554866"/>
                  </a:cubicBezTo>
                  <a:cubicBezTo>
                    <a:pt x="704509" y="564259"/>
                    <a:pt x="697593" y="574827"/>
                    <a:pt x="679851" y="583699"/>
                  </a:cubicBezTo>
                  <a:lnTo>
                    <a:pt x="675284" y="585916"/>
                  </a:lnTo>
                  <a:lnTo>
                    <a:pt x="670327" y="584742"/>
                  </a:lnTo>
                  <a:cubicBezTo>
                    <a:pt x="638102" y="576914"/>
                    <a:pt x="596745" y="576523"/>
                    <a:pt x="556040" y="583568"/>
                  </a:cubicBezTo>
                  <a:cubicBezTo>
                    <a:pt x="556040" y="583829"/>
                    <a:pt x="556040" y="584090"/>
                    <a:pt x="555909" y="584481"/>
                  </a:cubicBezTo>
                  <a:cubicBezTo>
                    <a:pt x="553692" y="597136"/>
                    <a:pt x="550951" y="613053"/>
                    <a:pt x="535165" y="631318"/>
                  </a:cubicBezTo>
                  <a:lnTo>
                    <a:pt x="530077" y="634971"/>
                  </a:lnTo>
                  <a:cubicBezTo>
                    <a:pt x="523162" y="637841"/>
                    <a:pt x="516639" y="638754"/>
                    <a:pt x="505550" y="639146"/>
                  </a:cubicBezTo>
                  <a:cubicBezTo>
                    <a:pt x="490025" y="685330"/>
                    <a:pt x="481283" y="725383"/>
                    <a:pt x="502941" y="772350"/>
                  </a:cubicBezTo>
                  <a:lnTo>
                    <a:pt x="513508" y="795442"/>
                  </a:lnTo>
                  <a:lnTo>
                    <a:pt x="489372" y="805619"/>
                  </a:lnTo>
                  <a:cubicBezTo>
                    <a:pt x="470194" y="813577"/>
                    <a:pt x="448537" y="818535"/>
                    <a:pt x="425575" y="823884"/>
                  </a:cubicBezTo>
                  <a:cubicBezTo>
                    <a:pt x="368692" y="836930"/>
                    <a:pt x="333206" y="847237"/>
                    <a:pt x="327335" y="878027"/>
                  </a:cubicBezTo>
                  <a:cubicBezTo>
                    <a:pt x="330727" y="884550"/>
                    <a:pt x="335293" y="891464"/>
                    <a:pt x="340120" y="898640"/>
                  </a:cubicBezTo>
                  <a:cubicBezTo>
                    <a:pt x="355255" y="921210"/>
                    <a:pt x="375215" y="950956"/>
                    <a:pt x="359299" y="993749"/>
                  </a:cubicBezTo>
                  <a:lnTo>
                    <a:pt x="357342" y="998967"/>
                  </a:lnTo>
                  <a:lnTo>
                    <a:pt x="352254" y="1001315"/>
                  </a:lnTo>
                  <a:cubicBezTo>
                    <a:pt x="332554" y="1010709"/>
                    <a:pt x="310375" y="1015275"/>
                    <a:pt x="284413" y="1015275"/>
                  </a:cubicBezTo>
                  <a:cubicBezTo>
                    <a:pt x="251144" y="1015275"/>
                    <a:pt x="216832" y="1007839"/>
                    <a:pt x="183563" y="1000663"/>
                  </a:cubicBezTo>
                  <a:cubicBezTo>
                    <a:pt x="151860" y="993879"/>
                    <a:pt x="121984" y="987356"/>
                    <a:pt x="96022" y="987356"/>
                  </a:cubicBezTo>
                  <a:cubicBezTo>
                    <a:pt x="56882" y="987356"/>
                    <a:pt x="31963" y="1002229"/>
                    <a:pt x="14351" y="1036802"/>
                  </a:cubicBezTo>
                  <a:cubicBezTo>
                    <a:pt x="18917" y="1039281"/>
                    <a:pt x="24527" y="1041499"/>
                    <a:pt x="30398" y="1043847"/>
                  </a:cubicBezTo>
                  <a:cubicBezTo>
                    <a:pt x="50229" y="1051544"/>
                    <a:pt x="83236" y="1064330"/>
                    <a:pt x="85324" y="1103339"/>
                  </a:cubicBezTo>
                  <a:cubicBezTo>
                    <a:pt x="85845" y="1117037"/>
                    <a:pt x="79844" y="1126953"/>
                    <a:pt x="75800" y="1133345"/>
                  </a:cubicBezTo>
                  <a:cubicBezTo>
                    <a:pt x="75539" y="1133867"/>
                    <a:pt x="75147" y="1134259"/>
                    <a:pt x="74887" y="1134650"/>
                  </a:cubicBezTo>
                  <a:cubicBezTo>
                    <a:pt x="83758" y="1172355"/>
                    <a:pt x="78018" y="1212407"/>
                    <a:pt x="59492" y="1242675"/>
                  </a:cubicBezTo>
                  <a:cubicBezTo>
                    <a:pt x="45532" y="1265245"/>
                    <a:pt x="25180" y="1281944"/>
                    <a:pt x="0" y="1291469"/>
                  </a:cubicBezTo>
                  <a:cubicBezTo>
                    <a:pt x="177170" y="1285206"/>
                    <a:pt x="354993" y="1272421"/>
                    <a:pt x="514422" y="1260940"/>
                  </a:cubicBezTo>
                  <a:cubicBezTo>
                    <a:pt x="513769" y="1259505"/>
                    <a:pt x="513116" y="1258070"/>
                    <a:pt x="512464" y="1256634"/>
                  </a:cubicBezTo>
                  <a:cubicBezTo>
                    <a:pt x="505810" y="1242022"/>
                    <a:pt x="497200" y="1223235"/>
                    <a:pt x="501636" y="1201970"/>
                  </a:cubicBezTo>
                  <a:lnTo>
                    <a:pt x="505680" y="1181487"/>
                  </a:lnTo>
                  <a:lnTo>
                    <a:pt x="530207" y="1181487"/>
                  </a:lnTo>
                  <a:cubicBezTo>
                    <a:pt x="640059" y="1181487"/>
                    <a:pt x="756172" y="1167397"/>
                    <a:pt x="879070" y="1152394"/>
                  </a:cubicBezTo>
                  <a:cubicBezTo>
                    <a:pt x="920688" y="1147305"/>
                    <a:pt x="963611" y="1142087"/>
                    <a:pt x="1007316" y="1137260"/>
                  </a:cubicBezTo>
                  <a:cubicBezTo>
                    <a:pt x="1229236" y="1112732"/>
                    <a:pt x="1468378" y="1094859"/>
                    <a:pt x="1699561" y="1077507"/>
                  </a:cubicBezTo>
                  <a:lnTo>
                    <a:pt x="1708563" y="1076854"/>
                  </a:lnTo>
                  <a:cubicBezTo>
                    <a:pt x="1742093" y="1074376"/>
                    <a:pt x="1775361" y="1071897"/>
                    <a:pt x="1808369" y="1069418"/>
                  </a:cubicBezTo>
                  <a:lnTo>
                    <a:pt x="1808369" y="0"/>
                  </a:lnTo>
                  <a:cubicBezTo>
                    <a:pt x="1789712" y="5871"/>
                    <a:pt x="1771839" y="13699"/>
                    <a:pt x="1754487" y="21527"/>
                  </a:cubicBezTo>
                  <a:cubicBezTo>
                    <a:pt x="1711434" y="40835"/>
                    <a:pt x="1664858" y="60666"/>
                    <a:pt x="1610454" y="5414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78494BC9-6FCC-C034-99C5-46399AE0E34D}"/>
                </a:ext>
              </a:extLst>
            </p:cNvPr>
            <p:cNvSpPr/>
            <p:nvPr/>
          </p:nvSpPr>
          <p:spPr>
            <a:xfrm>
              <a:off x="-264812" y="3419401"/>
              <a:ext cx="20874" cy="105154"/>
            </a:xfrm>
            <a:custGeom>
              <a:avLst/>
              <a:gdLst>
                <a:gd name="connsiteX0" fmla="*/ 0 w 20874"/>
                <a:gd name="connsiteY0" fmla="*/ 0 h 105154"/>
                <a:gd name="connsiteX1" fmla="*/ 0 w 20874"/>
                <a:gd name="connsiteY1" fmla="*/ 105154 h 105154"/>
                <a:gd name="connsiteX2" fmla="*/ 20874 w 20874"/>
                <a:gd name="connsiteY2" fmla="*/ 4697 h 105154"/>
                <a:gd name="connsiteX3" fmla="*/ 0 w 20874"/>
                <a:gd name="connsiteY3" fmla="*/ 0 h 105154"/>
              </a:gdLst>
              <a:ahLst/>
              <a:cxnLst>
                <a:cxn ang="0">
                  <a:pos x="connsiteX0" y="connsiteY0"/>
                </a:cxn>
                <a:cxn ang="0">
                  <a:pos x="connsiteX1" y="connsiteY1"/>
                </a:cxn>
                <a:cxn ang="0">
                  <a:pos x="connsiteX2" y="connsiteY2"/>
                </a:cxn>
                <a:cxn ang="0">
                  <a:pos x="connsiteX3" y="connsiteY3"/>
                </a:cxn>
              </a:cxnLst>
              <a:rect l="l" t="t" r="r" b="b"/>
              <a:pathLst>
                <a:path w="20874" h="105154">
                  <a:moveTo>
                    <a:pt x="0" y="0"/>
                  </a:moveTo>
                  <a:lnTo>
                    <a:pt x="0" y="105154"/>
                  </a:lnTo>
                  <a:cubicBezTo>
                    <a:pt x="6915" y="71625"/>
                    <a:pt x="13960" y="38096"/>
                    <a:pt x="20874" y="4697"/>
                  </a:cubicBezTo>
                  <a:cubicBezTo>
                    <a:pt x="13960" y="3131"/>
                    <a:pt x="6915" y="1566"/>
                    <a:pt x="0" y="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29">
              <a:extLst>
                <a:ext uri="{FF2B5EF4-FFF2-40B4-BE49-F238E27FC236}">
                  <a16:creationId xmlns:a16="http://schemas.microsoft.com/office/drawing/2014/main" id="{037F4F8A-C94D-B967-9F14-9F26FC8609A9}"/>
                </a:ext>
              </a:extLst>
            </p:cNvPr>
            <p:cNvSpPr/>
            <p:nvPr/>
          </p:nvSpPr>
          <p:spPr>
            <a:xfrm>
              <a:off x="7532922" y="4739311"/>
              <a:ext cx="2947976" cy="2250513"/>
            </a:xfrm>
            <a:custGeom>
              <a:avLst/>
              <a:gdLst>
                <a:gd name="connsiteX0" fmla="*/ 2750453 w 2947976"/>
                <a:gd name="connsiteY0" fmla="*/ 1980321 h 2250513"/>
                <a:gd name="connsiteX1" fmla="*/ 2739625 w 2947976"/>
                <a:gd name="connsiteY1" fmla="*/ 1963230 h 2250513"/>
                <a:gd name="connsiteX2" fmla="*/ 2754628 w 2947976"/>
                <a:gd name="connsiteY2" fmla="*/ 1949270 h 2250513"/>
                <a:gd name="connsiteX3" fmla="*/ 2807466 w 2947976"/>
                <a:gd name="connsiteY3" fmla="*/ 1937529 h 2250513"/>
                <a:gd name="connsiteX4" fmla="*/ 2813598 w 2947976"/>
                <a:gd name="connsiteY4" fmla="*/ 1939747 h 2250513"/>
                <a:gd name="connsiteX5" fmla="*/ 2825601 w 2947976"/>
                <a:gd name="connsiteY5" fmla="*/ 1950966 h 2250513"/>
                <a:gd name="connsiteX6" fmla="*/ 2858348 w 2947976"/>
                <a:gd name="connsiteY6" fmla="*/ 1916785 h 2250513"/>
                <a:gd name="connsiteX7" fmla="*/ 2898922 w 2947976"/>
                <a:gd name="connsiteY7" fmla="*/ 1913523 h 2250513"/>
                <a:gd name="connsiteX8" fmla="*/ 2936756 w 2947976"/>
                <a:gd name="connsiteY8" fmla="*/ 1801324 h 2250513"/>
                <a:gd name="connsiteX9" fmla="*/ 2935974 w 2947976"/>
                <a:gd name="connsiteY9" fmla="*/ 1798454 h 2250513"/>
                <a:gd name="connsiteX10" fmla="*/ 2936496 w 2947976"/>
                <a:gd name="connsiteY10" fmla="*/ 1795453 h 2250513"/>
                <a:gd name="connsiteX11" fmla="*/ 2945498 w 2947976"/>
                <a:gd name="connsiteY11" fmla="*/ 1774057 h 2250513"/>
                <a:gd name="connsiteX12" fmla="*/ 2947977 w 2947976"/>
                <a:gd name="connsiteY12" fmla="*/ 1769621 h 2250513"/>
                <a:gd name="connsiteX13" fmla="*/ 2925537 w 2947976"/>
                <a:gd name="connsiteY13" fmla="*/ 1756705 h 2250513"/>
                <a:gd name="connsiteX14" fmla="*/ 2879222 w 2947976"/>
                <a:gd name="connsiteY14" fmla="*/ 1728394 h 2250513"/>
                <a:gd name="connsiteX15" fmla="*/ 2875439 w 2947976"/>
                <a:gd name="connsiteY15" fmla="*/ 1727742 h 2250513"/>
                <a:gd name="connsiteX16" fmla="*/ 2751106 w 2947976"/>
                <a:gd name="connsiteY16" fmla="*/ 1544309 h 2250513"/>
                <a:gd name="connsiteX17" fmla="*/ 2716011 w 2947976"/>
                <a:gd name="connsiteY17" fmla="*/ 1406669 h 2250513"/>
                <a:gd name="connsiteX18" fmla="*/ 2617771 w 2947976"/>
                <a:gd name="connsiteY18" fmla="*/ 1342741 h 2250513"/>
                <a:gd name="connsiteX19" fmla="*/ 2538057 w 2947976"/>
                <a:gd name="connsiteY19" fmla="*/ 1288076 h 2250513"/>
                <a:gd name="connsiteX20" fmla="*/ 2347970 w 2947976"/>
                <a:gd name="connsiteY20" fmla="*/ 1141565 h 2250513"/>
                <a:gd name="connsiteX21" fmla="*/ 2376803 w 2947976"/>
                <a:gd name="connsiteY21" fmla="*/ 938431 h 2250513"/>
                <a:gd name="connsiteX22" fmla="*/ 2397155 w 2947976"/>
                <a:gd name="connsiteY22" fmla="*/ 915339 h 2250513"/>
                <a:gd name="connsiteX23" fmla="*/ 2402505 w 2947976"/>
                <a:gd name="connsiteY23" fmla="*/ 867328 h 2250513"/>
                <a:gd name="connsiteX24" fmla="*/ 2407071 w 2947976"/>
                <a:gd name="connsiteY24" fmla="*/ 842801 h 2250513"/>
                <a:gd name="connsiteX25" fmla="*/ 2316920 w 2947976"/>
                <a:gd name="connsiteY25" fmla="*/ 815403 h 2250513"/>
                <a:gd name="connsiteX26" fmla="*/ 2228204 w 2947976"/>
                <a:gd name="connsiteY26" fmla="*/ 849454 h 2250513"/>
                <a:gd name="connsiteX27" fmla="*/ 2223899 w 2947976"/>
                <a:gd name="connsiteY27" fmla="*/ 852847 h 2250513"/>
                <a:gd name="connsiteX28" fmla="*/ 2218419 w 2947976"/>
                <a:gd name="connsiteY28" fmla="*/ 852325 h 2250513"/>
                <a:gd name="connsiteX29" fmla="*/ 2178106 w 2947976"/>
                <a:gd name="connsiteY29" fmla="*/ 834190 h 2250513"/>
                <a:gd name="connsiteX30" fmla="*/ 2174322 w 2947976"/>
                <a:gd name="connsiteY30" fmla="*/ 830146 h 2250513"/>
                <a:gd name="connsiteX31" fmla="*/ 2156317 w 2947976"/>
                <a:gd name="connsiteY31" fmla="*/ 751345 h 2250513"/>
                <a:gd name="connsiteX32" fmla="*/ 2143663 w 2947976"/>
                <a:gd name="connsiteY32" fmla="*/ 686635 h 2250513"/>
                <a:gd name="connsiteX33" fmla="*/ 2063688 w 2947976"/>
                <a:gd name="connsiteY33" fmla="*/ 616706 h 2250513"/>
                <a:gd name="connsiteX34" fmla="*/ 2005500 w 2947976"/>
                <a:gd name="connsiteY34" fmla="*/ 574957 h 2250513"/>
                <a:gd name="connsiteX35" fmla="*/ 1768316 w 2947976"/>
                <a:gd name="connsiteY35" fmla="*/ 273714 h 2250513"/>
                <a:gd name="connsiteX36" fmla="*/ 1766490 w 2947976"/>
                <a:gd name="connsiteY36" fmla="*/ 267974 h 2250513"/>
                <a:gd name="connsiteX37" fmla="*/ 1774970 w 2947976"/>
                <a:gd name="connsiteY37" fmla="*/ 87281 h 2250513"/>
                <a:gd name="connsiteX38" fmla="*/ 1688864 w 2947976"/>
                <a:gd name="connsiteY38" fmla="*/ 29615 h 2250513"/>
                <a:gd name="connsiteX39" fmla="*/ 1656769 w 2947976"/>
                <a:gd name="connsiteY39" fmla="*/ 0 h 2250513"/>
                <a:gd name="connsiteX40" fmla="*/ 467324 w 2947976"/>
                <a:gd name="connsiteY40" fmla="*/ 38357 h 2250513"/>
                <a:gd name="connsiteX41" fmla="*/ 0 w 2947976"/>
                <a:gd name="connsiteY41" fmla="*/ 56100 h 2250513"/>
                <a:gd name="connsiteX42" fmla="*/ 8089 w 2947976"/>
                <a:gd name="connsiteY42" fmla="*/ 78018 h 2250513"/>
                <a:gd name="connsiteX43" fmla="*/ 24006 w 2947976"/>
                <a:gd name="connsiteY43" fmla="*/ 131769 h 2250513"/>
                <a:gd name="connsiteX44" fmla="*/ 115591 w 2947976"/>
                <a:gd name="connsiteY44" fmla="*/ 247883 h 2250513"/>
                <a:gd name="connsiteX45" fmla="*/ 147034 w 2947976"/>
                <a:gd name="connsiteY45" fmla="*/ 309853 h 2250513"/>
                <a:gd name="connsiteX46" fmla="*/ 236271 w 2947976"/>
                <a:gd name="connsiteY46" fmla="*/ 347557 h 2250513"/>
                <a:gd name="connsiteX47" fmla="*/ 362691 w 2947976"/>
                <a:gd name="connsiteY47" fmla="*/ 423879 h 2250513"/>
                <a:gd name="connsiteX48" fmla="*/ 363474 w 2947976"/>
                <a:gd name="connsiteY48" fmla="*/ 426489 h 2250513"/>
                <a:gd name="connsiteX49" fmla="*/ 363214 w 2947976"/>
                <a:gd name="connsiteY49" fmla="*/ 429228 h 2250513"/>
                <a:gd name="connsiteX50" fmla="*/ 296285 w 2947976"/>
                <a:gd name="connsiteY50" fmla="*/ 504637 h 2250513"/>
                <a:gd name="connsiteX51" fmla="*/ 255580 w 2947976"/>
                <a:gd name="connsiteY51" fmla="*/ 547168 h 2250513"/>
                <a:gd name="connsiteX52" fmla="*/ 311028 w 2947976"/>
                <a:gd name="connsiteY52" fmla="*/ 605225 h 2250513"/>
                <a:gd name="connsiteX53" fmla="*/ 389045 w 2947976"/>
                <a:gd name="connsiteY53" fmla="*/ 700725 h 2250513"/>
                <a:gd name="connsiteX54" fmla="*/ 397134 w 2947976"/>
                <a:gd name="connsiteY54" fmla="*/ 703204 h 2250513"/>
                <a:gd name="connsiteX55" fmla="*/ 426750 w 2947976"/>
                <a:gd name="connsiteY55" fmla="*/ 715728 h 2250513"/>
                <a:gd name="connsiteX56" fmla="*/ 430272 w 2947976"/>
                <a:gd name="connsiteY56" fmla="*/ 718599 h 2250513"/>
                <a:gd name="connsiteX57" fmla="*/ 483240 w 2947976"/>
                <a:gd name="connsiteY57" fmla="*/ 904641 h 2250513"/>
                <a:gd name="connsiteX58" fmla="*/ 483763 w 2947976"/>
                <a:gd name="connsiteY58" fmla="*/ 948868 h 2250513"/>
                <a:gd name="connsiteX59" fmla="*/ 486633 w 2947976"/>
                <a:gd name="connsiteY59" fmla="*/ 1855858 h 2250513"/>
                <a:gd name="connsiteX60" fmla="*/ 497461 w 2947976"/>
                <a:gd name="connsiteY60" fmla="*/ 1987236 h 2250513"/>
                <a:gd name="connsiteX61" fmla="*/ 502158 w 2947976"/>
                <a:gd name="connsiteY61" fmla="*/ 2078431 h 2250513"/>
                <a:gd name="connsiteX62" fmla="*/ 1779145 w 2947976"/>
                <a:gd name="connsiteY62" fmla="*/ 2026245 h 2250513"/>
                <a:gd name="connsiteX63" fmla="*/ 1786190 w 2947976"/>
                <a:gd name="connsiteY63" fmla="*/ 2025853 h 2250513"/>
                <a:gd name="connsiteX64" fmla="*/ 2517183 w 2947976"/>
                <a:gd name="connsiteY64" fmla="*/ 1995716 h 2250513"/>
                <a:gd name="connsiteX65" fmla="*/ 2523314 w 2947976"/>
                <a:gd name="connsiteY65" fmla="*/ 1995716 h 2250513"/>
                <a:gd name="connsiteX66" fmla="*/ 2527489 w 2947976"/>
                <a:gd name="connsiteY66" fmla="*/ 2000021 h 2250513"/>
                <a:gd name="connsiteX67" fmla="*/ 2511181 w 2947976"/>
                <a:gd name="connsiteY67" fmla="*/ 2192587 h 2250513"/>
                <a:gd name="connsiteX68" fmla="*/ 2475043 w 2947976"/>
                <a:gd name="connsiteY68" fmla="*/ 2250513 h 2250513"/>
                <a:gd name="connsiteX69" fmla="*/ 2618945 w 2947976"/>
                <a:gd name="connsiteY69" fmla="*/ 2241511 h 2250513"/>
                <a:gd name="connsiteX70" fmla="*/ 2717576 w 2947976"/>
                <a:gd name="connsiteY70" fmla="*/ 2234727 h 2250513"/>
                <a:gd name="connsiteX71" fmla="*/ 2733363 w 2947976"/>
                <a:gd name="connsiteY71" fmla="*/ 2205764 h 2250513"/>
                <a:gd name="connsiteX72" fmla="*/ 2746017 w 2947976"/>
                <a:gd name="connsiteY72" fmla="*/ 2182541 h 2250513"/>
                <a:gd name="connsiteX73" fmla="*/ 2744452 w 2947976"/>
                <a:gd name="connsiteY73" fmla="*/ 2181106 h 2250513"/>
                <a:gd name="connsiteX74" fmla="*/ 2723578 w 2947976"/>
                <a:gd name="connsiteY74" fmla="*/ 2153187 h 2250513"/>
                <a:gd name="connsiteX75" fmla="*/ 2720447 w 2947976"/>
                <a:gd name="connsiteY75" fmla="*/ 2146794 h 2250513"/>
                <a:gd name="connsiteX76" fmla="*/ 2729840 w 2947976"/>
                <a:gd name="connsiteY76" fmla="*/ 2129182 h 2250513"/>
                <a:gd name="connsiteX77" fmla="*/ 2750323 w 2947976"/>
                <a:gd name="connsiteY77" fmla="*/ 1980713 h 225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47976" h="2250513">
                  <a:moveTo>
                    <a:pt x="2750453" y="1980321"/>
                  </a:moveTo>
                  <a:lnTo>
                    <a:pt x="2739625" y="1963230"/>
                  </a:lnTo>
                  <a:lnTo>
                    <a:pt x="2754628" y="1949270"/>
                  </a:lnTo>
                  <a:cubicBezTo>
                    <a:pt x="2766631" y="1938051"/>
                    <a:pt x="2782026" y="1934528"/>
                    <a:pt x="2807466" y="1937529"/>
                  </a:cubicBezTo>
                  <a:lnTo>
                    <a:pt x="2813598" y="1939747"/>
                  </a:lnTo>
                  <a:cubicBezTo>
                    <a:pt x="2818686" y="1943139"/>
                    <a:pt x="2822470" y="1947053"/>
                    <a:pt x="2825601" y="1950966"/>
                  </a:cubicBezTo>
                  <a:cubicBezTo>
                    <a:pt x="2832646" y="1937007"/>
                    <a:pt x="2843605" y="1923960"/>
                    <a:pt x="2858348" y="1916785"/>
                  </a:cubicBezTo>
                  <a:cubicBezTo>
                    <a:pt x="2871003" y="1910653"/>
                    <a:pt x="2885224" y="1909479"/>
                    <a:pt x="2898922" y="1913523"/>
                  </a:cubicBezTo>
                  <a:cubicBezTo>
                    <a:pt x="2943802" y="1895911"/>
                    <a:pt x="2946150" y="1836027"/>
                    <a:pt x="2936756" y="1801324"/>
                  </a:cubicBezTo>
                  <a:lnTo>
                    <a:pt x="2935974" y="1798454"/>
                  </a:lnTo>
                  <a:lnTo>
                    <a:pt x="2936496" y="1795453"/>
                  </a:lnTo>
                  <a:cubicBezTo>
                    <a:pt x="2938062" y="1785929"/>
                    <a:pt x="2942627" y="1778754"/>
                    <a:pt x="2945498" y="1774057"/>
                  </a:cubicBezTo>
                  <a:cubicBezTo>
                    <a:pt x="2946541" y="1772361"/>
                    <a:pt x="2947455" y="1770926"/>
                    <a:pt x="2947977" y="1769621"/>
                  </a:cubicBezTo>
                  <a:cubicBezTo>
                    <a:pt x="2947455" y="1766751"/>
                    <a:pt x="2946411" y="1764794"/>
                    <a:pt x="2925537" y="1756705"/>
                  </a:cubicBezTo>
                  <a:cubicBezTo>
                    <a:pt x="2911316" y="1751225"/>
                    <a:pt x="2893834" y="1744311"/>
                    <a:pt x="2879222" y="1728394"/>
                  </a:cubicBezTo>
                  <a:cubicBezTo>
                    <a:pt x="2877918" y="1728003"/>
                    <a:pt x="2876612" y="1727742"/>
                    <a:pt x="2875439" y="1727742"/>
                  </a:cubicBezTo>
                  <a:cubicBezTo>
                    <a:pt x="2751367" y="1719392"/>
                    <a:pt x="2751236" y="1618152"/>
                    <a:pt x="2751106" y="1544309"/>
                  </a:cubicBezTo>
                  <a:cubicBezTo>
                    <a:pt x="2751106" y="1490688"/>
                    <a:pt x="2751106" y="1435371"/>
                    <a:pt x="2716011" y="1406669"/>
                  </a:cubicBezTo>
                  <a:cubicBezTo>
                    <a:pt x="2676219" y="1392840"/>
                    <a:pt x="2646473" y="1367399"/>
                    <a:pt x="2617771" y="1342741"/>
                  </a:cubicBezTo>
                  <a:cubicBezTo>
                    <a:pt x="2591548" y="1320301"/>
                    <a:pt x="2567542" y="1299557"/>
                    <a:pt x="2538057" y="1288076"/>
                  </a:cubicBezTo>
                  <a:cubicBezTo>
                    <a:pt x="2452994" y="1270855"/>
                    <a:pt x="2379412" y="1214494"/>
                    <a:pt x="2347970" y="1141565"/>
                  </a:cubicBezTo>
                  <a:cubicBezTo>
                    <a:pt x="2318355" y="1073071"/>
                    <a:pt x="2328661" y="1000924"/>
                    <a:pt x="2376803" y="938431"/>
                  </a:cubicBezTo>
                  <a:cubicBezTo>
                    <a:pt x="2385674" y="929168"/>
                    <a:pt x="2392067" y="921993"/>
                    <a:pt x="2397155" y="915339"/>
                  </a:cubicBezTo>
                  <a:cubicBezTo>
                    <a:pt x="2395068" y="897726"/>
                    <a:pt x="2398982" y="881679"/>
                    <a:pt x="2402505" y="867328"/>
                  </a:cubicBezTo>
                  <a:cubicBezTo>
                    <a:pt x="2404592" y="858587"/>
                    <a:pt x="2406679" y="850368"/>
                    <a:pt x="2407071" y="842801"/>
                  </a:cubicBezTo>
                  <a:cubicBezTo>
                    <a:pt x="2380064" y="825319"/>
                    <a:pt x="2347579" y="815403"/>
                    <a:pt x="2316920" y="815403"/>
                  </a:cubicBezTo>
                  <a:cubicBezTo>
                    <a:pt x="2286260" y="815403"/>
                    <a:pt x="2257427" y="826232"/>
                    <a:pt x="2228204" y="849454"/>
                  </a:cubicBezTo>
                  <a:lnTo>
                    <a:pt x="2223899" y="852847"/>
                  </a:lnTo>
                  <a:lnTo>
                    <a:pt x="2218419" y="852325"/>
                  </a:lnTo>
                  <a:cubicBezTo>
                    <a:pt x="2202241" y="850890"/>
                    <a:pt x="2192979" y="844889"/>
                    <a:pt x="2178106" y="834190"/>
                  </a:cubicBezTo>
                  <a:lnTo>
                    <a:pt x="2174322" y="830146"/>
                  </a:lnTo>
                  <a:cubicBezTo>
                    <a:pt x="2158275" y="804053"/>
                    <a:pt x="2157231" y="776003"/>
                    <a:pt x="2156317" y="751345"/>
                  </a:cubicBezTo>
                  <a:cubicBezTo>
                    <a:pt x="2155274" y="728123"/>
                    <a:pt x="2154361" y="706987"/>
                    <a:pt x="2143663" y="686635"/>
                  </a:cubicBezTo>
                  <a:cubicBezTo>
                    <a:pt x="2129703" y="660281"/>
                    <a:pt x="2097608" y="639146"/>
                    <a:pt x="2063688" y="616706"/>
                  </a:cubicBezTo>
                  <a:cubicBezTo>
                    <a:pt x="2044118" y="603790"/>
                    <a:pt x="2023766" y="590352"/>
                    <a:pt x="2005500" y="574957"/>
                  </a:cubicBezTo>
                  <a:cubicBezTo>
                    <a:pt x="1900999" y="487024"/>
                    <a:pt x="1829765" y="378217"/>
                    <a:pt x="1768316" y="273714"/>
                  </a:cubicBezTo>
                  <a:lnTo>
                    <a:pt x="1766490" y="267974"/>
                  </a:lnTo>
                  <a:cubicBezTo>
                    <a:pt x="1761271" y="210309"/>
                    <a:pt x="1757748" y="149251"/>
                    <a:pt x="1774970" y="87281"/>
                  </a:cubicBezTo>
                  <a:cubicBezTo>
                    <a:pt x="1737005" y="78670"/>
                    <a:pt x="1710520" y="51794"/>
                    <a:pt x="1688864" y="29615"/>
                  </a:cubicBezTo>
                  <a:cubicBezTo>
                    <a:pt x="1677383" y="18004"/>
                    <a:pt x="1667206" y="7828"/>
                    <a:pt x="1656769" y="0"/>
                  </a:cubicBezTo>
                  <a:cubicBezTo>
                    <a:pt x="1259635" y="7567"/>
                    <a:pt x="856891" y="23223"/>
                    <a:pt x="467324" y="38357"/>
                  </a:cubicBezTo>
                  <a:cubicBezTo>
                    <a:pt x="314028" y="44358"/>
                    <a:pt x="156036" y="50490"/>
                    <a:pt x="0" y="56100"/>
                  </a:cubicBezTo>
                  <a:cubicBezTo>
                    <a:pt x="2348" y="63406"/>
                    <a:pt x="5219" y="70712"/>
                    <a:pt x="8089" y="78018"/>
                  </a:cubicBezTo>
                  <a:cubicBezTo>
                    <a:pt x="14351" y="93934"/>
                    <a:pt x="21396" y="111808"/>
                    <a:pt x="24006" y="131769"/>
                  </a:cubicBezTo>
                  <a:cubicBezTo>
                    <a:pt x="78931" y="155514"/>
                    <a:pt x="99153" y="206525"/>
                    <a:pt x="115591" y="247883"/>
                  </a:cubicBezTo>
                  <a:cubicBezTo>
                    <a:pt x="124855" y="271105"/>
                    <a:pt x="133334" y="292632"/>
                    <a:pt x="147034" y="309853"/>
                  </a:cubicBezTo>
                  <a:cubicBezTo>
                    <a:pt x="164646" y="342078"/>
                    <a:pt x="191000" y="344948"/>
                    <a:pt x="236271" y="347557"/>
                  </a:cubicBezTo>
                  <a:cubicBezTo>
                    <a:pt x="280499" y="350036"/>
                    <a:pt x="340773" y="353298"/>
                    <a:pt x="362691" y="423879"/>
                  </a:cubicBezTo>
                  <a:lnTo>
                    <a:pt x="363474" y="426489"/>
                  </a:lnTo>
                  <a:lnTo>
                    <a:pt x="363214" y="429228"/>
                  </a:lnTo>
                  <a:cubicBezTo>
                    <a:pt x="359430" y="471629"/>
                    <a:pt x="324465" y="489894"/>
                    <a:pt x="296285" y="504637"/>
                  </a:cubicBezTo>
                  <a:cubicBezTo>
                    <a:pt x="263799" y="521467"/>
                    <a:pt x="254145" y="529164"/>
                    <a:pt x="255580" y="547168"/>
                  </a:cubicBezTo>
                  <a:cubicBezTo>
                    <a:pt x="269801" y="569608"/>
                    <a:pt x="289892" y="586960"/>
                    <a:pt x="311028" y="605225"/>
                  </a:cubicBezTo>
                  <a:cubicBezTo>
                    <a:pt x="341034" y="631318"/>
                    <a:pt x="371955" y="658063"/>
                    <a:pt x="389045" y="700725"/>
                  </a:cubicBezTo>
                  <a:cubicBezTo>
                    <a:pt x="391655" y="701638"/>
                    <a:pt x="394394" y="702421"/>
                    <a:pt x="397134" y="703204"/>
                  </a:cubicBezTo>
                  <a:cubicBezTo>
                    <a:pt x="405353" y="705683"/>
                    <a:pt x="413964" y="708422"/>
                    <a:pt x="426750" y="715728"/>
                  </a:cubicBezTo>
                  <a:lnTo>
                    <a:pt x="430272" y="718599"/>
                  </a:lnTo>
                  <a:cubicBezTo>
                    <a:pt x="484415" y="781222"/>
                    <a:pt x="483763" y="846845"/>
                    <a:pt x="483240" y="904641"/>
                  </a:cubicBezTo>
                  <a:cubicBezTo>
                    <a:pt x="483240" y="919253"/>
                    <a:pt x="482980" y="934256"/>
                    <a:pt x="483763" y="948868"/>
                  </a:cubicBezTo>
                  <a:cubicBezTo>
                    <a:pt x="499810" y="1272160"/>
                    <a:pt x="492504" y="1655856"/>
                    <a:pt x="486633" y="1855858"/>
                  </a:cubicBezTo>
                  <a:cubicBezTo>
                    <a:pt x="495635" y="1897476"/>
                    <a:pt x="496548" y="1943139"/>
                    <a:pt x="497461" y="1987236"/>
                  </a:cubicBezTo>
                  <a:cubicBezTo>
                    <a:pt x="497983" y="2015808"/>
                    <a:pt x="498766" y="2047772"/>
                    <a:pt x="502158" y="2078431"/>
                  </a:cubicBezTo>
                  <a:cubicBezTo>
                    <a:pt x="930864" y="2069167"/>
                    <a:pt x="1362050" y="2047380"/>
                    <a:pt x="1779145" y="2026245"/>
                  </a:cubicBezTo>
                  <a:lnTo>
                    <a:pt x="1786190" y="2025853"/>
                  </a:lnTo>
                  <a:cubicBezTo>
                    <a:pt x="2022461" y="2013981"/>
                    <a:pt x="2266691" y="2001587"/>
                    <a:pt x="2517183" y="1995716"/>
                  </a:cubicBezTo>
                  <a:lnTo>
                    <a:pt x="2523314" y="1995716"/>
                  </a:lnTo>
                  <a:cubicBezTo>
                    <a:pt x="2523314" y="1995716"/>
                    <a:pt x="2527489" y="2000021"/>
                    <a:pt x="2527489" y="2000021"/>
                  </a:cubicBezTo>
                  <a:cubicBezTo>
                    <a:pt x="2597419" y="2072951"/>
                    <a:pt x="2547581" y="2142097"/>
                    <a:pt x="2511181" y="2192587"/>
                  </a:cubicBezTo>
                  <a:cubicBezTo>
                    <a:pt x="2496569" y="2212940"/>
                    <a:pt x="2482871" y="2232117"/>
                    <a:pt x="2475043" y="2250513"/>
                  </a:cubicBezTo>
                  <a:cubicBezTo>
                    <a:pt x="2524619" y="2248948"/>
                    <a:pt x="2574326" y="2245034"/>
                    <a:pt x="2618945" y="2241511"/>
                  </a:cubicBezTo>
                  <a:cubicBezTo>
                    <a:pt x="2651300" y="2239032"/>
                    <a:pt x="2684569" y="2236554"/>
                    <a:pt x="2717576" y="2234727"/>
                  </a:cubicBezTo>
                  <a:cubicBezTo>
                    <a:pt x="2722012" y="2223899"/>
                    <a:pt x="2728013" y="2214374"/>
                    <a:pt x="2733363" y="2205764"/>
                  </a:cubicBezTo>
                  <a:cubicBezTo>
                    <a:pt x="2738451" y="2197545"/>
                    <a:pt x="2743278" y="2189847"/>
                    <a:pt x="2746017" y="2182541"/>
                  </a:cubicBezTo>
                  <a:cubicBezTo>
                    <a:pt x="2745496" y="2182020"/>
                    <a:pt x="2744974" y="2181498"/>
                    <a:pt x="2744452" y="2181106"/>
                  </a:cubicBezTo>
                  <a:cubicBezTo>
                    <a:pt x="2738842" y="2175757"/>
                    <a:pt x="2731014" y="2168451"/>
                    <a:pt x="2723578" y="2153187"/>
                  </a:cubicBezTo>
                  <a:lnTo>
                    <a:pt x="2720447" y="2146794"/>
                  </a:lnTo>
                  <a:lnTo>
                    <a:pt x="2729840" y="2129182"/>
                  </a:lnTo>
                  <a:cubicBezTo>
                    <a:pt x="2756716" y="2078822"/>
                    <a:pt x="2782156" y="2031202"/>
                    <a:pt x="2750323" y="198071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FE9362A8-9F1D-8F78-2FD8-404EDEEA1243}"/>
                </a:ext>
              </a:extLst>
            </p:cNvPr>
            <p:cNvSpPr/>
            <p:nvPr/>
          </p:nvSpPr>
          <p:spPr>
            <a:xfrm>
              <a:off x="10300074" y="6525501"/>
              <a:ext cx="1956576" cy="466019"/>
            </a:xfrm>
            <a:custGeom>
              <a:avLst/>
              <a:gdLst>
                <a:gd name="connsiteX0" fmla="*/ 1161526 w 1956576"/>
                <a:gd name="connsiteY0" fmla="*/ 67320 h 466019"/>
                <a:gd name="connsiteX1" fmla="*/ 1035889 w 1956576"/>
                <a:gd name="connsiteY1" fmla="*/ 82193 h 466019"/>
                <a:gd name="connsiteX2" fmla="*/ 706857 w 1956576"/>
                <a:gd name="connsiteY2" fmla="*/ 111808 h 466019"/>
                <a:gd name="connsiteX3" fmla="*/ 708683 w 1956576"/>
                <a:gd name="connsiteY3" fmla="*/ 115722 h 466019"/>
                <a:gd name="connsiteX4" fmla="*/ 717686 w 1956576"/>
                <a:gd name="connsiteY4" fmla="*/ 144946 h 466019"/>
                <a:gd name="connsiteX5" fmla="*/ 718208 w 1956576"/>
                <a:gd name="connsiteY5" fmla="*/ 147947 h 466019"/>
                <a:gd name="connsiteX6" fmla="*/ 717425 w 1956576"/>
                <a:gd name="connsiteY6" fmla="*/ 150817 h 466019"/>
                <a:gd name="connsiteX7" fmla="*/ 689375 w 1956576"/>
                <a:gd name="connsiteY7" fmla="*/ 187347 h 466019"/>
                <a:gd name="connsiteX8" fmla="*/ 686113 w 1956576"/>
                <a:gd name="connsiteY8" fmla="*/ 189696 h 466019"/>
                <a:gd name="connsiteX9" fmla="*/ 682069 w 1956576"/>
                <a:gd name="connsiteY9" fmla="*/ 189956 h 466019"/>
                <a:gd name="connsiteX10" fmla="*/ 80236 w 1956576"/>
                <a:gd name="connsiteY10" fmla="*/ 226225 h 466019"/>
                <a:gd name="connsiteX11" fmla="*/ 50751 w 1956576"/>
                <a:gd name="connsiteY11" fmla="*/ 232097 h 466019"/>
                <a:gd name="connsiteX12" fmla="*/ 13829 w 1956576"/>
                <a:gd name="connsiteY12" fmla="*/ 357994 h 466019"/>
                <a:gd name="connsiteX13" fmla="*/ 14352 w 1956576"/>
                <a:gd name="connsiteY13" fmla="*/ 358517 h 466019"/>
                <a:gd name="connsiteX14" fmla="*/ 32486 w 1956576"/>
                <a:gd name="connsiteY14" fmla="*/ 384610 h 466019"/>
                <a:gd name="connsiteX15" fmla="*/ 33791 w 1956576"/>
                <a:gd name="connsiteY15" fmla="*/ 387741 h 466019"/>
                <a:gd name="connsiteX16" fmla="*/ 33529 w 1956576"/>
                <a:gd name="connsiteY16" fmla="*/ 391133 h 466019"/>
                <a:gd name="connsiteX17" fmla="*/ 11612 w 1956576"/>
                <a:gd name="connsiteY17" fmla="*/ 445015 h 466019"/>
                <a:gd name="connsiteX18" fmla="*/ 0 w 1956576"/>
                <a:gd name="connsiteY18" fmla="*/ 466019 h 466019"/>
                <a:gd name="connsiteX19" fmla="*/ 1956577 w 1956576"/>
                <a:gd name="connsiteY19" fmla="*/ 466019 h 466019"/>
                <a:gd name="connsiteX20" fmla="*/ 1956577 w 1956576"/>
                <a:gd name="connsiteY20" fmla="*/ 0 h 466019"/>
                <a:gd name="connsiteX21" fmla="*/ 1863817 w 1956576"/>
                <a:gd name="connsiteY21" fmla="*/ 6915 h 466019"/>
                <a:gd name="connsiteX22" fmla="*/ 1161657 w 1956576"/>
                <a:gd name="connsiteY22" fmla="*/ 67320 h 4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56576" h="466019">
                  <a:moveTo>
                    <a:pt x="1161526" y="67320"/>
                  </a:moveTo>
                  <a:cubicBezTo>
                    <a:pt x="1118733" y="72016"/>
                    <a:pt x="1076594" y="77105"/>
                    <a:pt x="1035889" y="82193"/>
                  </a:cubicBezTo>
                  <a:cubicBezTo>
                    <a:pt x="919515" y="96413"/>
                    <a:pt x="811359" y="109590"/>
                    <a:pt x="706857" y="111808"/>
                  </a:cubicBezTo>
                  <a:cubicBezTo>
                    <a:pt x="707379" y="113113"/>
                    <a:pt x="708031" y="114417"/>
                    <a:pt x="708683" y="115722"/>
                  </a:cubicBezTo>
                  <a:cubicBezTo>
                    <a:pt x="711945" y="122898"/>
                    <a:pt x="715468" y="130595"/>
                    <a:pt x="717686" y="144946"/>
                  </a:cubicBezTo>
                  <a:lnTo>
                    <a:pt x="718208" y="147947"/>
                  </a:lnTo>
                  <a:lnTo>
                    <a:pt x="717425" y="150817"/>
                  </a:lnTo>
                  <a:cubicBezTo>
                    <a:pt x="714033" y="162689"/>
                    <a:pt x="710249" y="171691"/>
                    <a:pt x="689375" y="187347"/>
                  </a:cubicBezTo>
                  <a:lnTo>
                    <a:pt x="686113" y="189696"/>
                  </a:lnTo>
                  <a:lnTo>
                    <a:pt x="682069" y="189956"/>
                  </a:lnTo>
                  <a:cubicBezTo>
                    <a:pt x="488068" y="204046"/>
                    <a:pt x="287414" y="218658"/>
                    <a:pt x="80236" y="226225"/>
                  </a:cubicBezTo>
                  <a:cubicBezTo>
                    <a:pt x="74496" y="229226"/>
                    <a:pt x="65755" y="233010"/>
                    <a:pt x="50751" y="232097"/>
                  </a:cubicBezTo>
                  <a:cubicBezTo>
                    <a:pt x="54534" y="277629"/>
                    <a:pt x="34182" y="319508"/>
                    <a:pt x="13829" y="357994"/>
                  </a:cubicBezTo>
                  <a:cubicBezTo>
                    <a:pt x="13960" y="358125"/>
                    <a:pt x="14221" y="358256"/>
                    <a:pt x="14352" y="358517"/>
                  </a:cubicBezTo>
                  <a:cubicBezTo>
                    <a:pt x="19440" y="363344"/>
                    <a:pt x="25963" y="369606"/>
                    <a:pt x="32486" y="384610"/>
                  </a:cubicBezTo>
                  <a:lnTo>
                    <a:pt x="33791" y="387741"/>
                  </a:lnTo>
                  <a:lnTo>
                    <a:pt x="33529" y="391133"/>
                  </a:lnTo>
                  <a:cubicBezTo>
                    <a:pt x="31833" y="412790"/>
                    <a:pt x="21005" y="429880"/>
                    <a:pt x="11612" y="445015"/>
                  </a:cubicBezTo>
                  <a:cubicBezTo>
                    <a:pt x="7046" y="452190"/>
                    <a:pt x="2871" y="459235"/>
                    <a:pt x="0" y="466019"/>
                  </a:cubicBezTo>
                  <a:lnTo>
                    <a:pt x="1956577" y="466019"/>
                  </a:lnTo>
                  <a:lnTo>
                    <a:pt x="1956577" y="0"/>
                  </a:lnTo>
                  <a:cubicBezTo>
                    <a:pt x="1925917" y="2348"/>
                    <a:pt x="1894997" y="4566"/>
                    <a:pt x="1863817" y="6915"/>
                  </a:cubicBezTo>
                  <a:cubicBezTo>
                    <a:pt x="1627415" y="24527"/>
                    <a:pt x="1386056" y="42531"/>
                    <a:pt x="1161657" y="6732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31">
              <a:extLst>
                <a:ext uri="{FF2B5EF4-FFF2-40B4-BE49-F238E27FC236}">
                  <a16:creationId xmlns:a16="http://schemas.microsoft.com/office/drawing/2014/main" id="{93061697-B957-AAD1-228F-72416BB86D72}"/>
                </a:ext>
              </a:extLst>
            </p:cNvPr>
            <p:cNvSpPr/>
            <p:nvPr/>
          </p:nvSpPr>
          <p:spPr>
            <a:xfrm>
              <a:off x="4203989" y="6527067"/>
              <a:ext cx="3806824" cy="464453"/>
            </a:xfrm>
            <a:custGeom>
              <a:avLst/>
              <a:gdLst>
                <a:gd name="connsiteX0" fmla="*/ 3773817 w 3806824"/>
                <a:gd name="connsiteY0" fmla="*/ 200002 h 464453"/>
                <a:gd name="connsiteX1" fmla="*/ 3767033 w 3806824"/>
                <a:gd name="connsiteY1" fmla="*/ 92499 h 464453"/>
                <a:gd name="connsiteX2" fmla="*/ 2240598 w 3806824"/>
                <a:gd name="connsiteY2" fmla="*/ 50750 h 464453"/>
                <a:gd name="connsiteX3" fmla="*/ 441883 w 3806824"/>
                <a:gd name="connsiteY3" fmla="*/ 0 h 464453"/>
                <a:gd name="connsiteX4" fmla="*/ 263669 w 3806824"/>
                <a:gd name="connsiteY4" fmla="*/ 2218 h 464453"/>
                <a:gd name="connsiteX5" fmla="*/ 163994 w 3806824"/>
                <a:gd name="connsiteY5" fmla="*/ 1957 h 464453"/>
                <a:gd name="connsiteX6" fmla="*/ 17221 w 3806824"/>
                <a:gd name="connsiteY6" fmla="*/ 1826 h 464453"/>
                <a:gd name="connsiteX7" fmla="*/ 12786 w 3806824"/>
                <a:gd name="connsiteY7" fmla="*/ 40444 h 464453"/>
                <a:gd name="connsiteX8" fmla="*/ 0 w 3806824"/>
                <a:gd name="connsiteY8" fmla="*/ 201176 h 464453"/>
                <a:gd name="connsiteX9" fmla="*/ 321856 w 3806824"/>
                <a:gd name="connsiteY9" fmla="*/ 217223 h 464453"/>
                <a:gd name="connsiteX10" fmla="*/ 368302 w 3806824"/>
                <a:gd name="connsiteY10" fmla="*/ 219441 h 464453"/>
                <a:gd name="connsiteX11" fmla="*/ 1354222 w 3806824"/>
                <a:gd name="connsiteY11" fmla="*/ 273584 h 464453"/>
                <a:gd name="connsiteX12" fmla="*/ 1378880 w 3806824"/>
                <a:gd name="connsiteY12" fmla="*/ 275280 h 464453"/>
                <a:gd name="connsiteX13" fmla="*/ 1378880 w 3806824"/>
                <a:gd name="connsiteY13" fmla="*/ 299025 h 464453"/>
                <a:gd name="connsiteX14" fmla="*/ 1376009 w 3806824"/>
                <a:gd name="connsiteY14" fmla="*/ 464454 h 464453"/>
                <a:gd name="connsiteX15" fmla="*/ 3806825 w 3806824"/>
                <a:gd name="connsiteY15" fmla="*/ 464454 h 464453"/>
                <a:gd name="connsiteX16" fmla="*/ 3782297 w 3806824"/>
                <a:gd name="connsiteY16" fmla="*/ 319899 h 464453"/>
                <a:gd name="connsiteX17" fmla="*/ 3774078 w 3806824"/>
                <a:gd name="connsiteY17" fmla="*/ 200133 h 46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06824" h="464453">
                  <a:moveTo>
                    <a:pt x="3773817" y="200002"/>
                  </a:moveTo>
                  <a:cubicBezTo>
                    <a:pt x="3773165" y="166212"/>
                    <a:pt x="3772382" y="128246"/>
                    <a:pt x="3767033" y="92499"/>
                  </a:cubicBezTo>
                  <a:cubicBezTo>
                    <a:pt x="3258352" y="76191"/>
                    <a:pt x="2741060" y="63275"/>
                    <a:pt x="2240598" y="50750"/>
                  </a:cubicBezTo>
                  <a:cubicBezTo>
                    <a:pt x="1681688" y="36791"/>
                    <a:pt x="1048152" y="21135"/>
                    <a:pt x="441883" y="0"/>
                  </a:cubicBezTo>
                  <a:cubicBezTo>
                    <a:pt x="391002" y="1566"/>
                    <a:pt x="334250" y="2218"/>
                    <a:pt x="263669" y="2218"/>
                  </a:cubicBezTo>
                  <a:cubicBezTo>
                    <a:pt x="230270" y="2218"/>
                    <a:pt x="196871" y="2087"/>
                    <a:pt x="163994" y="1957"/>
                  </a:cubicBezTo>
                  <a:cubicBezTo>
                    <a:pt x="115853" y="1696"/>
                    <a:pt x="66276" y="1435"/>
                    <a:pt x="17221" y="1826"/>
                  </a:cubicBezTo>
                  <a:cubicBezTo>
                    <a:pt x="15786" y="14743"/>
                    <a:pt x="14351" y="27789"/>
                    <a:pt x="12786" y="40444"/>
                  </a:cubicBezTo>
                  <a:cubicBezTo>
                    <a:pt x="6915" y="90673"/>
                    <a:pt x="261" y="147033"/>
                    <a:pt x="0" y="201176"/>
                  </a:cubicBezTo>
                  <a:cubicBezTo>
                    <a:pt x="107111" y="206656"/>
                    <a:pt x="215658" y="212004"/>
                    <a:pt x="321856" y="217223"/>
                  </a:cubicBezTo>
                  <a:lnTo>
                    <a:pt x="368302" y="219441"/>
                  </a:lnTo>
                  <a:cubicBezTo>
                    <a:pt x="692375" y="235358"/>
                    <a:pt x="1027408" y="251666"/>
                    <a:pt x="1354222" y="273584"/>
                  </a:cubicBezTo>
                  <a:lnTo>
                    <a:pt x="1378880" y="275280"/>
                  </a:lnTo>
                  <a:lnTo>
                    <a:pt x="1378880" y="299025"/>
                  </a:lnTo>
                  <a:cubicBezTo>
                    <a:pt x="1378097" y="353950"/>
                    <a:pt x="1377184" y="409137"/>
                    <a:pt x="1376009" y="464454"/>
                  </a:cubicBezTo>
                  <a:lnTo>
                    <a:pt x="3806825" y="464454"/>
                  </a:lnTo>
                  <a:cubicBezTo>
                    <a:pt x="3796779" y="407180"/>
                    <a:pt x="3788299" y="356559"/>
                    <a:pt x="3782297" y="319899"/>
                  </a:cubicBezTo>
                  <a:cubicBezTo>
                    <a:pt x="3775644" y="279977"/>
                    <a:pt x="3774861" y="239403"/>
                    <a:pt x="3774078" y="200133"/>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32">
              <a:extLst>
                <a:ext uri="{FF2B5EF4-FFF2-40B4-BE49-F238E27FC236}">
                  <a16:creationId xmlns:a16="http://schemas.microsoft.com/office/drawing/2014/main" id="{3DD0B19B-8169-BC11-7E1A-D749C185A777}"/>
                </a:ext>
              </a:extLst>
            </p:cNvPr>
            <p:cNvSpPr/>
            <p:nvPr/>
          </p:nvSpPr>
          <p:spPr>
            <a:xfrm>
              <a:off x="8042778" y="6781472"/>
              <a:ext cx="2000167" cy="209917"/>
            </a:xfrm>
            <a:custGeom>
              <a:avLst/>
              <a:gdLst>
                <a:gd name="connsiteX0" fmla="*/ 1986453 w 2000167"/>
                <a:gd name="connsiteY0" fmla="*/ 131 h 209917"/>
                <a:gd name="connsiteX1" fmla="*/ 1272290 w 2000167"/>
                <a:gd name="connsiteY1" fmla="*/ 34052 h 209917"/>
                <a:gd name="connsiteX2" fmla="*/ 0 w 2000167"/>
                <a:gd name="connsiteY2" fmla="*/ 86107 h 209917"/>
                <a:gd name="connsiteX3" fmla="*/ 21135 w 2000167"/>
                <a:gd name="connsiteY3" fmla="*/ 209918 h 209917"/>
                <a:gd name="connsiteX4" fmla="*/ 1909479 w 2000167"/>
                <a:gd name="connsiteY4" fmla="*/ 209918 h 209917"/>
                <a:gd name="connsiteX5" fmla="*/ 1957751 w 2000167"/>
                <a:gd name="connsiteY5" fmla="*/ 121593 h 209917"/>
                <a:gd name="connsiteX6" fmla="*/ 1986323 w 2000167"/>
                <a:gd name="connsiteY6" fmla="*/ 0 h 20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167" h="209917">
                  <a:moveTo>
                    <a:pt x="1986453" y="131"/>
                  </a:moveTo>
                  <a:cubicBezTo>
                    <a:pt x="1745094" y="10177"/>
                    <a:pt x="1494079" y="22831"/>
                    <a:pt x="1272290" y="34052"/>
                  </a:cubicBezTo>
                  <a:cubicBezTo>
                    <a:pt x="857935" y="55056"/>
                    <a:pt x="429489" y="76713"/>
                    <a:pt x="0" y="86107"/>
                  </a:cubicBezTo>
                  <a:cubicBezTo>
                    <a:pt x="5479" y="119637"/>
                    <a:pt x="12785" y="162298"/>
                    <a:pt x="21135" y="209918"/>
                  </a:cubicBezTo>
                  <a:lnTo>
                    <a:pt x="1909479" y="209918"/>
                  </a:lnTo>
                  <a:cubicBezTo>
                    <a:pt x="1917437" y="178215"/>
                    <a:pt x="1937789" y="149513"/>
                    <a:pt x="1957751" y="121593"/>
                  </a:cubicBezTo>
                  <a:cubicBezTo>
                    <a:pt x="1995194" y="69538"/>
                    <a:pt x="2015416" y="37444"/>
                    <a:pt x="1986323" y="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33">
              <a:extLst>
                <a:ext uri="{FF2B5EF4-FFF2-40B4-BE49-F238E27FC236}">
                  <a16:creationId xmlns:a16="http://schemas.microsoft.com/office/drawing/2014/main" id="{C4CD676E-CDDB-8D92-4D13-6C7C27ABA9FC}"/>
                </a:ext>
              </a:extLst>
            </p:cNvPr>
            <p:cNvSpPr/>
            <p:nvPr/>
          </p:nvSpPr>
          <p:spPr>
            <a:xfrm>
              <a:off x="-264812" y="6004948"/>
              <a:ext cx="1704258" cy="986572"/>
            </a:xfrm>
            <a:custGeom>
              <a:avLst/>
              <a:gdLst>
                <a:gd name="connsiteX0" fmla="*/ 1189967 w 1704258"/>
                <a:gd name="connsiteY0" fmla="*/ 189956 h 986572"/>
                <a:gd name="connsiteX1" fmla="*/ 0 w 1704258"/>
                <a:gd name="connsiteY1" fmla="*/ 0 h 986572"/>
                <a:gd name="connsiteX2" fmla="*/ 0 w 1704258"/>
                <a:gd name="connsiteY2" fmla="*/ 986573 h 986572"/>
                <a:gd name="connsiteX3" fmla="*/ 1597930 w 1704258"/>
                <a:gd name="connsiteY3" fmla="*/ 986573 h 986572"/>
                <a:gd name="connsiteX4" fmla="*/ 1704258 w 1704258"/>
                <a:gd name="connsiteY4" fmla="*/ 271497 h 986572"/>
                <a:gd name="connsiteX5" fmla="*/ 1189967 w 1704258"/>
                <a:gd name="connsiteY5" fmla="*/ 190087 h 98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4258" h="986572">
                  <a:moveTo>
                    <a:pt x="1189967" y="189956"/>
                  </a:moveTo>
                  <a:cubicBezTo>
                    <a:pt x="797791" y="127986"/>
                    <a:pt x="397786" y="64710"/>
                    <a:pt x="0" y="0"/>
                  </a:cubicBezTo>
                  <a:lnTo>
                    <a:pt x="0" y="986573"/>
                  </a:lnTo>
                  <a:lnTo>
                    <a:pt x="1597930" y="986573"/>
                  </a:lnTo>
                  <a:cubicBezTo>
                    <a:pt x="1633286" y="748214"/>
                    <a:pt x="1668772" y="509855"/>
                    <a:pt x="1704258" y="271497"/>
                  </a:cubicBezTo>
                  <a:cubicBezTo>
                    <a:pt x="1533089" y="244229"/>
                    <a:pt x="1361658" y="217093"/>
                    <a:pt x="1189967" y="190087"/>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34">
              <a:extLst>
                <a:ext uri="{FF2B5EF4-FFF2-40B4-BE49-F238E27FC236}">
                  <a16:creationId xmlns:a16="http://schemas.microsoft.com/office/drawing/2014/main" id="{D4F47111-75AE-93ED-7C72-0CE30FCC786F}"/>
                </a:ext>
              </a:extLst>
            </p:cNvPr>
            <p:cNvSpPr/>
            <p:nvPr/>
          </p:nvSpPr>
          <p:spPr>
            <a:xfrm>
              <a:off x="1386347" y="6282968"/>
              <a:ext cx="2781764" cy="708552"/>
            </a:xfrm>
            <a:custGeom>
              <a:avLst/>
              <a:gdLst>
                <a:gd name="connsiteX0" fmla="*/ 1270725 w 2781764"/>
                <a:gd name="connsiteY0" fmla="*/ 105285 h 708552"/>
                <a:gd name="connsiteX1" fmla="*/ 105415 w 2781764"/>
                <a:gd name="connsiteY1" fmla="*/ 0 h 708552"/>
                <a:gd name="connsiteX2" fmla="*/ 0 w 2781764"/>
                <a:gd name="connsiteY2" fmla="*/ 708553 h 708552"/>
                <a:gd name="connsiteX3" fmla="*/ 2742365 w 2781764"/>
                <a:gd name="connsiteY3" fmla="*/ 708553 h 708552"/>
                <a:gd name="connsiteX4" fmla="*/ 2764935 w 2781764"/>
                <a:gd name="connsiteY4" fmla="*/ 467324 h 708552"/>
                <a:gd name="connsiteX5" fmla="*/ 2777721 w 2781764"/>
                <a:gd name="connsiteY5" fmla="*/ 278933 h 708552"/>
                <a:gd name="connsiteX6" fmla="*/ 2781765 w 2781764"/>
                <a:gd name="connsiteY6" fmla="*/ 243316 h 708552"/>
                <a:gd name="connsiteX7" fmla="*/ 1301775 w 2781764"/>
                <a:gd name="connsiteY7" fmla="*/ 108025 h 708552"/>
                <a:gd name="connsiteX8" fmla="*/ 1270725 w 2781764"/>
                <a:gd name="connsiteY8" fmla="*/ 105285 h 70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764" h="708552">
                  <a:moveTo>
                    <a:pt x="1270725" y="105285"/>
                  </a:moveTo>
                  <a:cubicBezTo>
                    <a:pt x="888724" y="71494"/>
                    <a:pt x="493808" y="36399"/>
                    <a:pt x="105415" y="0"/>
                  </a:cubicBezTo>
                  <a:cubicBezTo>
                    <a:pt x="70190" y="236271"/>
                    <a:pt x="35095" y="472412"/>
                    <a:pt x="0" y="708553"/>
                  </a:cubicBezTo>
                  <a:lnTo>
                    <a:pt x="2742365" y="708553"/>
                  </a:lnTo>
                  <a:cubicBezTo>
                    <a:pt x="2749671" y="627795"/>
                    <a:pt x="2757237" y="547168"/>
                    <a:pt x="2764935" y="467324"/>
                  </a:cubicBezTo>
                  <a:cubicBezTo>
                    <a:pt x="2762847" y="405484"/>
                    <a:pt x="2770415" y="341164"/>
                    <a:pt x="2777721" y="278933"/>
                  </a:cubicBezTo>
                  <a:cubicBezTo>
                    <a:pt x="2779155" y="267191"/>
                    <a:pt x="2780460" y="255319"/>
                    <a:pt x="2781765" y="243316"/>
                  </a:cubicBezTo>
                  <a:cubicBezTo>
                    <a:pt x="2289131" y="195566"/>
                    <a:pt x="1787234" y="151078"/>
                    <a:pt x="1301775" y="108025"/>
                  </a:cubicBezTo>
                  <a:lnTo>
                    <a:pt x="1270725" y="105285"/>
                  </a:ln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35">
              <a:extLst>
                <a:ext uri="{FF2B5EF4-FFF2-40B4-BE49-F238E27FC236}">
                  <a16:creationId xmlns:a16="http://schemas.microsoft.com/office/drawing/2014/main" id="{A31BCC84-483B-48D4-4D11-E1A6DBDB847F}"/>
                </a:ext>
              </a:extLst>
            </p:cNvPr>
            <p:cNvSpPr/>
            <p:nvPr/>
          </p:nvSpPr>
          <p:spPr>
            <a:xfrm>
              <a:off x="4181810" y="6778341"/>
              <a:ext cx="1347568" cy="213048"/>
            </a:xfrm>
            <a:custGeom>
              <a:avLst/>
              <a:gdLst>
                <a:gd name="connsiteX0" fmla="*/ 19831 w 1347568"/>
                <a:gd name="connsiteY0" fmla="*/ 131 h 213048"/>
                <a:gd name="connsiteX1" fmla="*/ 0 w 1347568"/>
                <a:gd name="connsiteY1" fmla="*/ 213049 h 213048"/>
                <a:gd name="connsiteX2" fmla="*/ 1345089 w 1347568"/>
                <a:gd name="connsiteY2" fmla="*/ 213049 h 213048"/>
                <a:gd name="connsiteX3" fmla="*/ 1347568 w 1347568"/>
                <a:gd name="connsiteY3" fmla="*/ 70842 h 213048"/>
                <a:gd name="connsiteX4" fmla="*/ 387480 w 1347568"/>
                <a:gd name="connsiteY4" fmla="*/ 18265 h 213048"/>
                <a:gd name="connsiteX5" fmla="*/ 19831 w 1347568"/>
                <a:gd name="connsiteY5" fmla="*/ 0 h 21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568" h="213048">
                  <a:moveTo>
                    <a:pt x="19831" y="131"/>
                  </a:moveTo>
                  <a:cubicBezTo>
                    <a:pt x="13046" y="70973"/>
                    <a:pt x="6393" y="141945"/>
                    <a:pt x="0" y="213049"/>
                  </a:cubicBezTo>
                  <a:lnTo>
                    <a:pt x="1345089" y="213049"/>
                  </a:lnTo>
                  <a:cubicBezTo>
                    <a:pt x="1346133" y="165560"/>
                    <a:pt x="1347046" y="118070"/>
                    <a:pt x="1347568" y="70842"/>
                  </a:cubicBezTo>
                  <a:cubicBezTo>
                    <a:pt x="1027017" y="49576"/>
                    <a:pt x="702030" y="33660"/>
                    <a:pt x="387480" y="18265"/>
                  </a:cubicBezTo>
                  <a:cubicBezTo>
                    <a:pt x="266931" y="12394"/>
                    <a:pt x="142467" y="6263"/>
                    <a:pt x="19831" y="0"/>
                  </a:cubicBezTo>
                  <a:close/>
                </a:path>
              </a:pathLst>
            </a:custGeom>
            <a:solidFill>
              <a:srgbClr val="FFFFFF"/>
            </a:solidFill>
            <a:ln w="13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7" name="Rectangle 36">
            <a:extLst>
              <a:ext uri="{FF2B5EF4-FFF2-40B4-BE49-F238E27FC236}">
                <a16:creationId xmlns:a16="http://schemas.microsoft.com/office/drawing/2014/main" id="{3601EA2B-6097-434B-47DC-1B92CD1CF08E}"/>
              </a:ext>
            </a:extLst>
          </p:cNvPr>
          <p:cNvSpPr/>
          <p:nvPr/>
        </p:nvSpPr>
        <p:spPr>
          <a:xfrm rot="5400000">
            <a:off x="990412" y="-1135857"/>
            <a:ext cx="7048645" cy="9129937"/>
          </a:xfrm>
          <a:prstGeom prst="rect">
            <a:avLst/>
          </a:prstGeom>
          <a:gradFill>
            <a:gsLst>
              <a:gs pos="0">
                <a:schemeClr val="bg1">
                  <a:alpha val="0"/>
                </a:schemeClr>
              </a:gs>
              <a:gs pos="26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Graphic 159">
            <a:extLst>
              <a:ext uri="{FF2B5EF4-FFF2-40B4-BE49-F238E27FC236}">
                <a16:creationId xmlns:a16="http://schemas.microsoft.com/office/drawing/2014/main" id="{49F67E53-E09F-E050-AB35-68579E85C1A6}"/>
              </a:ext>
            </a:extLst>
          </p:cNvPr>
          <p:cNvSpPr/>
          <p:nvPr/>
        </p:nvSpPr>
        <p:spPr>
          <a:xfrm>
            <a:off x="-50234" y="533535"/>
            <a:ext cx="8688619" cy="648494"/>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2C4E"/>
              </a:gs>
              <a:gs pos="100000">
                <a:srgbClr val="002C4E">
                  <a:lumMod val="99721"/>
                  <a:lumOff val="279"/>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0" name="Graphic 69">
            <a:extLst>
              <a:ext uri="{FF2B5EF4-FFF2-40B4-BE49-F238E27FC236}">
                <a16:creationId xmlns:a16="http://schemas.microsoft.com/office/drawing/2014/main" id="{204F16ED-A539-AAA0-7EBF-F3EBBCF238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734" y="635620"/>
            <a:ext cx="5994400" cy="457200"/>
          </a:xfrm>
          <a:prstGeom prst="rect">
            <a:avLst/>
          </a:prstGeom>
        </p:spPr>
      </p:pic>
      <p:sp>
        <p:nvSpPr>
          <p:cNvPr id="75" name="TextBox 74">
            <a:extLst>
              <a:ext uri="{FF2B5EF4-FFF2-40B4-BE49-F238E27FC236}">
                <a16:creationId xmlns:a16="http://schemas.microsoft.com/office/drawing/2014/main" id="{6622C6A3-2A76-F6F1-6346-0627C1BD1677}"/>
              </a:ext>
            </a:extLst>
          </p:cNvPr>
          <p:cNvSpPr txBox="1"/>
          <p:nvPr/>
        </p:nvSpPr>
        <p:spPr>
          <a:xfrm>
            <a:off x="9483232" y="2311583"/>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294"/>
                  </a:prstClr>
                </a:solidFill>
                <a:effectLst/>
                <a:uLnTx/>
                <a:uFillTx/>
                <a:latin typeface="Arial" panose="020B0604020202020204"/>
                <a:ea typeface="+mn-ea"/>
                <a:cs typeface="+mn-cs"/>
              </a:rPr>
              <a:t>WI</a:t>
            </a:r>
          </a:p>
        </p:txBody>
      </p:sp>
      <p:sp>
        <p:nvSpPr>
          <p:cNvPr id="76" name="TextBox 75">
            <a:extLst>
              <a:ext uri="{FF2B5EF4-FFF2-40B4-BE49-F238E27FC236}">
                <a16:creationId xmlns:a16="http://schemas.microsoft.com/office/drawing/2014/main" id="{5E816320-EF34-3907-D20A-F8687421AC3D}"/>
              </a:ext>
            </a:extLst>
          </p:cNvPr>
          <p:cNvSpPr txBox="1"/>
          <p:nvPr/>
        </p:nvSpPr>
        <p:spPr>
          <a:xfrm>
            <a:off x="10019458" y="4449624"/>
            <a:ext cx="8920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alpha val="30000"/>
                  </a:prstClr>
                </a:solidFill>
                <a:effectLst/>
                <a:uLnTx/>
                <a:uFillTx/>
                <a:latin typeface="Arial" panose="020B0604020202020204"/>
                <a:ea typeface="+mn-ea"/>
                <a:cs typeface="+mn-cs"/>
              </a:rPr>
              <a:t>IL</a:t>
            </a:r>
          </a:p>
        </p:txBody>
      </p:sp>
      <p:pic>
        <p:nvPicPr>
          <p:cNvPr id="78" name="Graphic 77">
            <a:extLst>
              <a:ext uri="{FF2B5EF4-FFF2-40B4-BE49-F238E27FC236}">
                <a16:creationId xmlns:a16="http://schemas.microsoft.com/office/drawing/2014/main" id="{D0AF60E5-E3EA-E96E-F2C4-5CD84F10E4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39303"/>
            <a:ext cx="12191979" cy="1066798"/>
          </a:xfrm>
          <a:prstGeom prst="rect">
            <a:avLst/>
          </a:prstGeom>
          <a:effectLst>
            <a:outerShdw blurRad="50800" dist="38100" dir="2700000" algn="tl" rotWithShape="0">
              <a:prstClr val="black">
                <a:alpha val="7913"/>
              </a:prstClr>
            </a:outerShdw>
          </a:effectLst>
        </p:spPr>
      </p:pic>
      <p:grpSp>
        <p:nvGrpSpPr>
          <p:cNvPr id="77" name="Group 76">
            <a:extLst>
              <a:ext uri="{FF2B5EF4-FFF2-40B4-BE49-F238E27FC236}">
                <a16:creationId xmlns:a16="http://schemas.microsoft.com/office/drawing/2014/main" id="{8487C7CD-A328-0CB6-F9CE-53C0042CD666}"/>
              </a:ext>
            </a:extLst>
          </p:cNvPr>
          <p:cNvGrpSpPr/>
          <p:nvPr/>
        </p:nvGrpSpPr>
        <p:grpSpPr>
          <a:xfrm>
            <a:off x="551330" y="1647057"/>
            <a:ext cx="3585946" cy="4862768"/>
            <a:chOff x="551330" y="1647057"/>
            <a:chExt cx="3585946" cy="4862768"/>
          </a:xfrm>
        </p:grpSpPr>
        <p:sp>
          <p:nvSpPr>
            <p:cNvPr id="80" name="Freeform 79">
              <a:extLst>
                <a:ext uri="{FF2B5EF4-FFF2-40B4-BE49-F238E27FC236}">
                  <a16:creationId xmlns:a16="http://schemas.microsoft.com/office/drawing/2014/main" id="{8CD3AA00-C676-0163-D850-3BBADF339F6B}"/>
                </a:ext>
              </a:extLst>
            </p:cNvPr>
            <p:cNvSpPr/>
            <p:nvPr/>
          </p:nvSpPr>
          <p:spPr>
            <a:xfrm>
              <a:off x="551330" y="1647057"/>
              <a:ext cx="3582985" cy="4862768"/>
            </a:xfrm>
            <a:custGeom>
              <a:avLst/>
              <a:gdLst>
                <a:gd name="connsiteX0" fmla="*/ 2538261 w 2668613"/>
                <a:gd name="connsiteY0" fmla="*/ 0 h 3621798"/>
                <a:gd name="connsiteX1" fmla="*/ 2668614 w 2668613"/>
                <a:gd name="connsiteY1" fmla="*/ 130387 h 3621798"/>
                <a:gd name="connsiteX2" fmla="*/ 2668614 w 2668613"/>
                <a:gd name="connsiteY2" fmla="*/ 3491412 h 3621798"/>
                <a:gd name="connsiteX3" fmla="*/ 2538261 w 2668613"/>
                <a:gd name="connsiteY3" fmla="*/ 3621799 h 3621798"/>
                <a:gd name="connsiteX4" fmla="*/ 130353 w 2668613"/>
                <a:gd name="connsiteY4" fmla="*/ 3621799 h 3621798"/>
                <a:gd name="connsiteX5" fmla="*/ 0 w 2668613"/>
                <a:gd name="connsiteY5" fmla="*/ 3491412 h 3621798"/>
                <a:gd name="connsiteX6" fmla="*/ 0 w 2668613"/>
                <a:gd name="connsiteY6" fmla="*/ 130387 h 3621798"/>
                <a:gd name="connsiteX7" fmla="*/ 130353 w 2668613"/>
                <a:gd name="connsiteY7" fmla="*/ 0 h 362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8613" h="3621798">
                  <a:moveTo>
                    <a:pt x="2538261" y="0"/>
                  </a:moveTo>
                  <a:cubicBezTo>
                    <a:pt x="2610253" y="0"/>
                    <a:pt x="2668614" y="58376"/>
                    <a:pt x="2668614" y="130387"/>
                  </a:cubicBezTo>
                  <a:lnTo>
                    <a:pt x="2668614" y="3491412"/>
                  </a:lnTo>
                  <a:cubicBezTo>
                    <a:pt x="2668614" y="3563423"/>
                    <a:pt x="2610253" y="3621799"/>
                    <a:pt x="2538261" y="3621799"/>
                  </a:cubicBezTo>
                  <a:lnTo>
                    <a:pt x="130353" y="3621799"/>
                  </a:lnTo>
                  <a:cubicBezTo>
                    <a:pt x="58361" y="3621799"/>
                    <a:pt x="0" y="3563423"/>
                    <a:pt x="0" y="3491412"/>
                  </a:cubicBezTo>
                  <a:lnTo>
                    <a:pt x="0" y="130387"/>
                  </a:lnTo>
                  <a:cubicBezTo>
                    <a:pt x="0" y="58376"/>
                    <a:pt x="58361" y="0"/>
                    <a:pt x="130353" y="0"/>
                  </a:cubicBezTo>
                  <a:close/>
                </a:path>
              </a:pathLst>
            </a:custGeom>
            <a:solidFill>
              <a:srgbClr val="FFFFFF"/>
            </a:solidFill>
            <a:ln w="9494" cap="flat">
              <a:noFill/>
              <a:prstDash val="solid"/>
              <a:miter/>
            </a:ln>
            <a:effectLst>
              <a:outerShdw blurRad="63500" sx="102000" sy="102000" algn="ctr" rotWithShape="0">
                <a:prstClr val="black">
                  <a:alpha val="1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80">
              <a:extLst>
                <a:ext uri="{FF2B5EF4-FFF2-40B4-BE49-F238E27FC236}">
                  <a16:creationId xmlns:a16="http://schemas.microsoft.com/office/drawing/2014/main" id="{CEBC6B44-8CB4-AFD7-FC4C-1A7B41AC1E5E}"/>
                </a:ext>
              </a:extLst>
            </p:cNvPr>
            <p:cNvSpPr/>
            <p:nvPr/>
          </p:nvSpPr>
          <p:spPr>
            <a:xfrm>
              <a:off x="758667" y="2564984"/>
              <a:ext cx="3187728" cy="12778"/>
            </a:xfrm>
            <a:custGeom>
              <a:avLst/>
              <a:gdLst>
                <a:gd name="connsiteX0" fmla="*/ 0 w 2374225"/>
                <a:gd name="connsiteY0" fmla="*/ 0 h 9517"/>
                <a:gd name="connsiteX1" fmla="*/ 2374226 w 2374225"/>
                <a:gd name="connsiteY1" fmla="*/ 0 h 9517"/>
              </a:gdLst>
              <a:ahLst/>
              <a:cxnLst>
                <a:cxn ang="0">
                  <a:pos x="connsiteX0" y="connsiteY0"/>
                </a:cxn>
                <a:cxn ang="0">
                  <a:pos x="connsiteX1" y="connsiteY1"/>
                </a:cxn>
              </a:cxnLst>
              <a:rect l="l" t="t" r="r" b="b"/>
              <a:pathLst>
                <a:path w="2374225" h="9517">
                  <a:moveTo>
                    <a:pt x="0" y="0"/>
                  </a:moveTo>
                  <a:lnTo>
                    <a:pt x="2374226" y="0"/>
                  </a:lnTo>
                </a:path>
              </a:pathLst>
            </a:custGeom>
            <a:ln w="9494" cap="flat">
              <a:solidFill>
                <a:srgbClr val="9E9E9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81">
              <a:extLst>
                <a:ext uri="{FF2B5EF4-FFF2-40B4-BE49-F238E27FC236}">
                  <a16:creationId xmlns:a16="http://schemas.microsoft.com/office/drawing/2014/main" id="{EF851DF1-369B-4258-AD87-5FA0704104A2}"/>
                </a:ext>
              </a:extLst>
            </p:cNvPr>
            <p:cNvSpPr/>
            <p:nvPr/>
          </p:nvSpPr>
          <p:spPr>
            <a:xfrm>
              <a:off x="903151" y="3770302"/>
              <a:ext cx="204398" cy="289810"/>
            </a:xfrm>
            <a:custGeom>
              <a:avLst/>
              <a:gdLst>
                <a:gd name="connsiteX0" fmla="*/ 76118 w 152236"/>
                <a:gd name="connsiteY0" fmla="*/ 0 h 215851"/>
                <a:gd name="connsiteX1" fmla="*/ 0 w 152236"/>
                <a:gd name="connsiteY1" fmla="*/ 76138 h 215851"/>
                <a:gd name="connsiteX2" fmla="*/ 2474 w 152236"/>
                <a:gd name="connsiteY2" fmla="*/ 95363 h 215851"/>
                <a:gd name="connsiteX3" fmla="*/ 7231 w 152236"/>
                <a:gd name="connsiteY3" fmla="*/ 108497 h 215851"/>
                <a:gd name="connsiteX4" fmla="*/ 9515 w 152236"/>
                <a:gd name="connsiteY4" fmla="*/ 112875 h 215851"/>
                <a:gd name="connsiteX5" fmla="*/ 76118 w 152236"/>
                <a:gd name="connsiteY5" fmla="*/ 215852 h 215851"/>
                <a:gd name="connsiteX6" fmla="*/ 142722 w 152236"/>
                <a:gd name="connsiteY6" fmla="*/ 112875 h 215851"/>
                <a:gd name="connsiteX7" fmla="*/ 145005 w 152236"/>
                <a:gd name="connsiteY7" fmla="*/ 108497 h 215851"/>
                <a:gd name="connsiteX8" fmla="*/ 149763 w 152236"/>
                <a:gd name="connsiteY8" fmla="*/ 95363 h 215851"/>
                <a:gd name="connsiteX9" fmla="*/ 152237 w 152236"/>
                <a:gd name="connsiteY9" fmla="*/ 76138 h 215851"/>
                <a:gd name="connsiteX10" fmla="*/ 76118 w 152236"/>
                <a:gd name="connsiteY10" fmla="*/ 0 h 21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236" h="215851">
                  <a:moveTo>
                    <a:pt x="76118" y="0"/>
                  </a:moveTo>
                  <a:cubicBezTo>
                    <a:pt x="34063" y="0"/>
                    <a:pt x="0" y="34072"/>
                    <a:pt x="0" y="76138"/>
                  </a:cubicBezTo>
                  <a:cubicBezTo>
                    <a:pt x="0" y="82800"/>
                    <a:pt x="856" y="89272"/>
                    <a:pt x="2474" y="95363"/>
                  </a:cubicBezTo>
                  <a:cubicBezTo>
                    <a:pt x="3711" y="99931"/>
                    <a:pt x="5328" y="104309"/>
                    <a:pt x="7231" y="108497"/>
                  </a:cubicBezTo>
                  <a:lnTo>
                    <a:pt x="9515" y="112875"/>
                  </a:lnTo>
                  <a:lnTo>
                    <a:pt x="76118" y="215852"/>
                  </a:lnTo>
                  <a:lnTo>
                    <a:pt x="142722" y="112875"/>
                  </a:lnTo>
                  <a:cubicBezTo>
                    <a:pt x="143483" y="111447"/>
                    <a:pt x="144244" y="109924"/>
                    <a:pt x="145005" y="108497"/>
                  </a:cubicBezTo>
                  <a:cubicBezTo>
                    <a:pt x="147004" y="104309"/>
                    <a:pt x="148621" y="99931"/>
                    <a:pt x="149763" y="95363"/>
                  </a:cubicBezTo>
                  <a:cubicBezTo>
                    <a:pt x="151380" y="89177"/>
                    <a:pt x="152237" y="82800"/>
                    <a:pt x="152237" y="76138"/>
                  </a:cubicBezTo>
                  <a:cubicBezTo>
                    <a:pt x="152237" y="34072"/>
                    <a:pt x="118174" y="0"/>
                    <a:pt x="76118"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82">
              <a:extLst>
                <a:ext uri="{FF2B5EF4-FFF2-40B4-BE49-F238E27FC236}">
                  <a16:creationId xmlns:a16="http://schemas.microsoft.com/office/drawing/2014/main" id="{3AB1E2CB-F451-BD6B-F6F4-36CB8F36B94C}"/>
                </a:ext>
              </a:extLst>
            </p:cNvPr>
            <p:cNvSpPr/>
            <p:nvPr/>
          </p:nvSpPr>
          <p:spPr>
            <a:xfrm>
              <a:off x="957062" y="3822311"/>
              <a:ext cx="96577" cy="96603"/>
            </a:xfrm>
            <a:custGeom>
              <a:avLst/>
              <a:gdLst>
                <a:gd name="connsiteX0" fmla="*/ 71932 w 71931"/>
                <a:gd name="connsiteY0" fmla="*/ 35975 h 71950"/>
                <a:gd name="connsiteX1" fmla="*/ 35966 w 71931"/>
                <a:gd name="connsiteY1" fmla="*/ 71951 h 71950"/>
                <a:gd name="connsiteX2" fmla="*/ 0 w 71931"/>
                <a:gd name="connsiteY2" fmla="*/ 35975 h 71950"/>
                <a:gd name="connsiteX3" fmla="*/ 35966 w 71931"/>
                <a:gd name="connsiteY3" fmla="*/ 0 h 71950"/>
                <a:gd name="connsiteX4" fmla="*/ 71932 w 71931"/>
                <a:gd name="connsiteY4" fmla="*/ 35975 h 7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1" h="71950">
                  <a:moveTo>
                    <a:pt x="71932" y="35975"/>
                  </a:moveTo>
                  <a:cubicBezTo>
                    <a:pt x="71932" y="55844"/>
                    <a:pt x="55829" y="71951"/>
                    <a:pt x="35966" y="71951"/>
                  </a:cubicBezTo>
                  <a:cubicBezTo>
                    <a:pt x="16102" y="71951"/>
                    <a:pt x="0" y="55844"/>
                    <a:pt x="0" y="35975"/>
                  </a:cubicBezTo>
                  <a:cubicBezTo>
                    <a:pt x="0" y="16107"/>
                    <a:pt x="16102" y="0"/>
                    <a:pt x="35966" y="0"/>
                  </a:cubicBezTo>
                  <a:cubicBezTo>
                    <a:pt x="55829" y="0"/>
                    <a:pt x="71932" y="16107"/>
                    <a:pt x="71932" y="35975"/>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83">
              <a:extLst>
                <a:ext uri="{FF2B5EF4-FFF2-40B4-BE49-F238E27FC236}">
                  <a16:creationId xmlns:a16="http://schemas.microsoft.com/office/drawing/2014/main" id="{474C9974-DC1C-DD3C-FC68-2BCCB4BA07BA}"/>
                </a:ext>
              </a:extLst>
            </p:cNvPr>
            <p:cNvSpPr/>
            <p:nvPr/>
          </p:nvSpPr>
          <p:spPr>
            <a:xfrm>
              <a:off x="890377" y="4022418"/>
              <a:ext cx="229948" cy="82674"/>
            </a:xfrm>
            <a:custGeom>
              <a:avLst/>
              <a:gdLst>
                <a:gd name="connsiteX0" fmla="*/ 47574 w 171266"/>
                <a:gd name="connsiteY0" fmla="*/ 381 h 61576"/>
                <a:gd name="connsiteX1" fmla="*/ 0 w 171266"/>
                <a:gd name="connsiteY1" fmla="*/ 29313 h 61576"/>
                <a:gd name="connsiteX2" fmla="*/ 85633 w 171266"/>
                <a:gd name="connsiteY2" fmla="*/ 61577 h 61576"/>
                <a:gd name="connsiteX3" fmla="*/ 171266 w 171266"/>
                <a:gd name="connsiteY3" fmla="*/ 29313 h 61576"/>
                <a:gd name="connsiteX4" fmla="*/ 121599 w 171266"/>
                <a:gd name="connsiteY4" fmla="*/ 0 h 6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6" h="61576">
                  <a:moveTo>
                    <a:pt x="47574" y="381"/>
                  </a:moveTo>
                  <a:cubicBezTo>
                    <a:pt x="19410" y="5615"/>
                    <a:pt x="0" y="16655"/>
                    <a:pt x="0" y="29313"/>
                  </a:cubicBezTo>
                  <a:cubicBezTo>
                    <a:pt x="0" y="47110"/>
                    <a:pt x="38345" y="61577"/>
                    <a:pt x="85633" y="61577"/>
                  </a:cubicBezTo>
                  <a:cubicBezTo>
                    <a:pt x="132922" y="61577"/>
                    <a:pt x="171266" y="47110"/>
                    <a:pt x="171266" y="29313"/>
                  </a:cubicBezTo>
                  <a:cubicBezTo>
                    <a:pt x="171266" y="16370"/>
                    <a:pt x="150905" y="5139"/>
                    <a:pt x="121599"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84">
              <a:extLst>
                <a:ext uri="{FF2B5EF4-FFF2-40B4-BE49-F238E27FC236}">
                  <a16:creationId xmlns:a16="http://schemas.microsoft.com/office/drawing/2014/main" id="{42877635-8310-EF0F-7873-BC430CB912F0}"/>
                </a:ext>
              </a:extLst>
            </p:cNvPr>
            <p:cNvSpPr/>
            <p:nvPr/>
          </p:nvSpPr>
          <p:spPr>
            <a:xfrm>
              <a:off x="904373" y="4559060"/>
              <a:ext cx="186689" cy="135494"/>
            </a:xfrm>
            <a:custGeom>
              <a:avLst/>
              <a:gdLst>
                <a:gd name="connsiteX0" fmla="*/ 2230 w 139046"/>
                <a:gd name="connsiteY0" fmla="*/ 99299 h 100916"/>
                <a:gd name="connsiteX1" fmla="*/ 137 w 139046"/>
                <a:gd name="connsiteY1" fmla="*/ 69795 h 100916"/>
                <a:gd name="connsiteX2" fmla="*/ 42002 w 139046"/>
                <a:gd name="connsiteY2" fmla="*/ 8504 h 100916"/>
                <a:gd name="connsiteX3" fmla="*/ 118406 w 139046"/>
                <a:gd name="connsiteY3" fmla="*/ 27634 h 100916"/>
                <a:gd name="connsiteX4" fmla="*/ 137530 w 139046"/>
                <a:gd name="connsiteY4" fmla="*/ 100917 h 10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46" h="100916">
                  <a:moveTo>
                    <a:pt x="2230" y="99299"/>
                  </a:moveTo>
                  <a:lnTo>
                    <a:pt x="137" y="69795"/>
                  </a:lnTo>
                  <a:cubicBezTo>
                    <a:pt x="-1766" y="42290"/>
                    <a:pt x="16407" y="18783"/>
                    <a:pt x="42002" y="8504"/>
                  </a:cubicBezTo>
                  <a:cubicBezTo>
                    <a:pt x="69595" y="-2631"/>
                    <a:pt x="101279" y="-8437"/>
                    <a:pt x="118406" y="27634"/>
                  </a:cubicBezTo>
                  <a:cubicBezTo>
                    <a:pt x="147045" y="27634"/>
                    <a:pt x="137530" y="100917"/>
                    <a:pt x="137530" y="10091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85">
              <a:extLst>
                <a:ext uri="{FF2B5EF4-FFF2-40B4-BE49-F238E27FC236}">
                  <a16:creationId xmlns:a16="http://schemas.microsoft.com/office/drawing/2014/main" id="{2A90C28B-8D26-005F-6EA3-68A8ED9458B9}"/>
                </a:ext>
              </a:extLst>
            </p:cNvPr>
            <p:cNvSpPr/>
            <p:nvPr/>
          </p:nvSpPr>
          <p:spPr>
            <a:xfrm>
              <a:off x="977180" y="4865656"/>
              <a:ext cx="54672" cy="67340"/>
            </a:xfrm>
            <a:custGeom>
              <a:avLst/>
              <a:gdLst>
                <a:gd name="connsiteX0" fmla="*/ 3380 w 40720"/>
                <a:gd name="connsiteY0" fmla="*/ 48062 h 50155"/>
                <a:gd name="connsiteX1" fmla="*/ 11087 w 40720"/>
                <a:gd name="connsiteY1" fmla="*/ 25125 h 50155"/>
                <a:gd name="connsiteX2" fmla="*/ 10326 w 40720"/>
                <a:gd name="connsiteY2" fmla="*/ 19510 h 50155"/>
                <a:gd name="connsiteX3" fmla="*/ 335 w 40720"/>
                <a:gd name="connsiteY3" fmla="*/ 3617 h 50155"/>
                <a:gd name="connsiteX4" fmla="*/ 3285 w 40720"/>
                <a:gd name="connsiteY4" fmla="*/ 0 h 50155"/>
                <a:gd name="connsiteX5" fmla="*/ 37443 w 40720"/>
                <a:gd name="connsiteY5" fmla="*/ 0 h 50155"/>
                <a:gd name="connsiteX6" fmla="*/ 40487 w 40720"/>
                <a:gd name="connsiteY6" fmla="*/ 3521 h 50155"/>
                <a:gd name="connsiteX7" fmla="*/ 32019 w 40720"/>
                <a:gd name="connsiteY7" fmla="*/ 19891 h 50155"/>
                <a:gd name="connsiteX8" fmla="*/ 31543 w 40720"/>
                <a:gd name="connsiteY8" fmla="*/ 24840 h 50155"/>
                <a:gd name="connsiteX9" fmla="*/ 39441 w 40720"/>
                <a:gd name="connsiteY9" fmla="*/ 50156 h 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20" h="50155">
                  <a:moveTo>
                    <a:pt x="3380" y="48062"/>
                  </a:moveTo>
                  <a:lnTo>
                    <a:pt x="11087" y="25125"/>
                  </a:lnTo>
                  <a:cubicBezTo>
                    <a:pt x="11753" y="23222"/>
                    <a:pt x="11467" y="21223"/>
                    <a:pt x="10326" y="19510"/>
                  </a:cubicBezTo>
                  <a:lnTo>
                    <a:pt x="335" y="3617"/>
                  </a:lnTo>
                  <a:cubicBezTo>
                    <a:pt x="-712" y="1903"/>
                    <a:pt x="811" y="0"/>
                    <a:pt x="3285" y="0"/>
                  </a:cubicBezTo>
                  <a:lnTo>
                    <a:pt x="37443" y="0"/>
                  </a:lnTo>
                  <a:cubicBezTo>
                    <a:pt x="39726" y="0"/>
                    <a:pt x="41344" y="1808"/>
                    <a:pt x="40487" y="3521"/>
                  </a:cubicBezTo>
                  <a:lnTo>
                    <a:pt x="32019" y="19891"/>
                  </a:lnTo>
                  <a:cubicBezTo>
                    <a:pt x="31163" y="21509"/>
                    <a:pt x="31068" y="23222"/>
                    <a:pt x="31543" y="24840"/>
                  </a:cubicBezTo>
                  <a:lnTo>
                    <a:pt x="39441" y="50156"/>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86">
              <a:extLst>
                <a:ext uri="{FF2B5EF4-FFF2-40B4-BE49-F238E27FC236}">
                  <a16:creationId xmlns:a16="http://schemas.microsoft.com/office/drawing/2014/main" id="{D8447449-E982-825B-C4ED-3916BF4C7D8F}"/>
                </a:ext>
              </a:extLst>
            </p:cNvPr>
            <p:cNvSpPr/>
            <p:nvPr/>
          </p:nvSpPr>
          <p:spPr>
            <a:xfrm>
              <a:off x="919867" y="4616855"/>
              <a:ext cx="155362" cy="84088"/>
            </a:xfrm>
            <a:custGeom>
              <a:avLst/>
              <a:gdLst>
                <a:gd name="connsiteX0" fmla="*/ 115714 w 115714"/>
                <a:gd name="connsiteY0" fmla="*/ 56253 h 62629"/>
                <a:gd name="connsiteX1" fmla="*/ 110767 w 115714"/>
                <a:gd name="connsiteY1" fmla="*/ 49019 h 62629"/>
                <a:gd name="connsiteX2" fmla="*/ 107056 w 115714"/>
                <a:gd name="connsiteY2" fmla="*/ 27796 h 62629"/>
                <a:gd name="connsiteX3" fmla="*/ 103726 w 115714"/>
                <a:gd name="connsiteY3" fmla="*/ 481 h 62629"/>
                <a:gd name="connsiteX4" fmla="*/ 65476 w 115714"/>
                <a:gd name="connsiteY4" fmla="*/ 25988 h 62629"/>
                <a:gd name="connsiteX5" fmla="*/ 4962 w 115714"/>
                <a:gd name="connsiteY5" fmla="*/ 35505 h 62629"/>
                <a:gd name="connsiteX6" fmla="*/ 205 w 115714"/>
                <a:gd name="connsiteY6" fmla="*/ 62629 h 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14" h="62629">
                  <a:moveTo>
                    <a:pt x="115714" y="56253"/>
                  </a:moveTo>
                  <a:lnTo>
                    <a:pt x="110767" y="49019"/>
                  </a:lnTo>
                  <a:cubicBezTo>
                    <a:pt x="106580" y="42833"/>
                    <a:pt x="105248" y="35029"/>
                    <a:pt x="107056" y="27796"/>
                  </a:cubicBezTo>
                  <a:cubicBezTo>
                    <a:pt x="109720" y="17232"/>
                    <a:pt x="111813" y="2575"/>
                    <a:pt x="103726" y="481"/>
                  </a:cubicBezTo>
                  <a:cubicBezTo>
                    <a:pt x="90976" y="-2659"/>
                    <a:pt x="84601" y="9999"/>
                    <a:pt x="65476" y="25988"/>
                  </a:cubicBezTo>
                  <a:cubicBezTo>
                    <a:pt x="46352" y="41881"/>
                    <a:pt x="4962" y="35505"/>
                    <a:pt x="4962" y="35505"/>
                  </a:cubicBezTo>
                  <a:cubicBezTo>
                    <a:pt x="7151" y="40549"/>
                    <a:pt x="-1413" y="51399"/>
                    <a:pt x="205" y="62629"/>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87">
              <a:extLst>
                <a:ext uri="{FF2B5EF4-FFF2-40B4-BE49-F238E27FC236}">
                  <a16:creationId xmlns:a16="http://schemas.microsoft.com/office/drawing/2014/main" id="{1740156B-1833-A7E7-53CD-C8FDDDAE7C96}"/>
                </a:ext>
              </a:extLst>
            </p:cNvPr>
            <p:cNvSpPr/>
            <p:nvPr/>
          </p:nvSpPr>
          <p:spPr>
            <a:xfrm>
              <a:off x="891690" y="4691176"/>
              <a:ext cx="28323" cy="52544"/>
            </a:xfrm>
            <a:custGeom>
              <a:avLst/>
              <a:gdLst>
                <a:gd name="connsiteX0" fmla="*/ 14435 w 21095"/>
                <a:gd name="connsiteY0" fmla="*/ 2041 h 39135"/>
                <a:gd name="connsiteX1" fmla="*/ 21096 w 21095"/>
                <a:gd name="connsiteY1" fmla="*/ 38587 h 39135"/>
              </a:gdLst>
              <a:ahLst/>
              <a:cxnLst>
                <a:cxn ang="0">
                  <a:pos x="connsiteX0" y="connsiteY0"/>
                </a:cxn>
                <a:cxn ang="0">
                  <a:pos x="connsiteX1" y="connsiteY1"/>
                </a:cxn>
              </a:cxnLst>
              <a:rect l="l" t="t" r="r" b="b"/>
              <a:pathLst>
                <a:path w="21095" h="39135">
                  <a:moveTo>
                    <a:pt x="14435" y="2041"/>
                  </a:moveTo>
                  <a:cubicBezTo>
                    <a:pt x="-8781" y="-11283"/>
                    <a:pt x="-2120" y="45249"/>
                    <a:pt x="21096"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88">
              <a:extLst>
                <a:ext uri="{FF2B5EF4-FFF2-40B4-BE49-F238E27FC236}">
                  <a16:creationId xmlns:a16="http://schemas.microsoft.com/office/drawing/2014/main" id="{D769528D-83ED-5796-E238-22BD50458BC7}"/>
                </a:ext>
              </a:extLst>
            </p:cNvPr>
            <p:cNvSpPr/>
            <p:nvPr/>
          </p:nvSpPr>
          <p:spPr>
            <a:xfrm>
              <a:off x="920270" y="4743496"/>
              <a:ext cx="159175" cy="96730"/>
            </a:xfrm>
            <a:custGeom>
              <a:avLst/>
              <a:gdLst>
                <a:gd name="connsiteX0" fmla="*/ 118554 w 118554"/>
                <a:gd name="connsiteY0" fmla="*/ 0 h 72045"/>
                <a:gd name="connsiteX1" fmla="*/ 113987 w 118554"/>
                <a:gd name="connsiteY1" fmla="*/ 27505 h 72045"/>
                <a:gd name="connsiteX2" fmla="*/ 103902 w 118554"/>
                <a:gd name="connsiteY2" fmla="*/ 45302 h 72045"/>
                <a:gd name="connsiteX3" fmla="*/ 77546 w 118554"/>
                <a:gd name="connsiteY3" fmla="*/ 67763 h 72045"/>
                <a:gd name="connsiteX4" fmla="*/ 66413 w 118554"/>
                <a:gd name="connsiteY4" fmla="*/ 71855 h 72045"/>
                <a:gd name="connsiteX5" fmla="*/ 59658 w 118554"/>
                <a:gd name="connsiteY5" fmla="*/ 72046 h 72045"/>
                <a:gd name="connsiteX6" fmla="*/ 52141 w 118554"/>
                <a:gd name="connsiteY6" fmla="*/ 72046 h 72045"/>
                <a:gd name="connsiteX7" fmla="*/ 41009 w 118554"/>
                <a:gd name="connsiteY7" fmla="*/ 67953 h 72045"/>
                <a:gd name="connsiteX8" fmla="*/ 14653 w 118554"/>
                <a:gd name="connsiteY8" fmla="*/ 45493 h 72045"/>
                <a:gd name="connsiteX9" fmla="*/ 4567 w 118554"/>
                <a:gd name="connsiteY9" fmla="*/ 27695 h 72045"/>
                <a:gd name="connsiteX10" fmla="*/ 0 w 118554"/>
                <a:gd name="connsiteY10" fmla="*/ 190 h 7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54" h="72045">
                  <a:moveTo>
                    <a:pt x="118554" y="0"/>
                  </a:moveTo>
                  <a:lnTo>
                    <a:pt x="113987" y="27505"/>
                  </a:lnTo>
                  <a:cubicBezTo>
                    <a:pt x="112845" y="34452"/>
                    <a:pt x="109230" y="40734"/>
                    <a:pt x="103902" y="45302"/>
                  </a:cubicBezTo>
                  <a:lnTo>
                    <a:pt x="77546" y="67763"/>
                  </a:lnTo>
                  <a:cubicBezTo>
                    <a:pt x="74406" y="70428"/>
                    <a:pt x="70505" y="71855"/>
                    <a:pt x="66413" y="71855"/>
                  </a:cubicBezTo>
                  <a:lnTo>
                    <a:pt x="59658" y="72046"/>
                  </a:lnTo>
                  <a:lnTo>
                    <a:pt x="52141" y="72046"/>
                  </a:lnTo>
                  <a:cubicBezTo>
                    <a:pt x="48050" y="72046"/>
                    <a:pt x="44053" y="70618"/>
                    <a:pt x="41009" y="67953"/>
                  </a:cubicBezTo>
                  <a:lnTo>
                    <a:pt x="14653" y="45493"/>
                  </a:lnTo>
                  <a:cubicBezTo>
                    <a:pt x="9324" y="40924"/>
                    <a:pt x="5709" y="34643"/>
                    <a:pt x="4567" y="27695"/>
                  </a:cubicBezTo>
                  <a:lnTo>
                    <a:pt x="0" y="19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89">
              <a:extLst>
                <a:ext uri="{FF2B5EF4-FFF2-40B4-BE49-F238E27FC236}">
                  <a16:creationId xmlns:a16="http://schemas.microsoft.com/office/drawing/2014/main" id="{35A5AD1E-34D2-9A1C-91D3-4BE1FD4DFFC2}"/>
                </a:ext>
              </a:extLst>
            </p:cNvPr>
            <p:cNvSpPr/>
            <p:nvPr/>
          </p:nvSpPr>
          <p:spPr>
            <a:xfrm>
              <a:off x="1079702" y="4691048"/>
              <a:ext cx="28323" cy="52544"/>
            </a:xfrm>
            <a:custGeom>
              <a:avLst/>
              <a:gdLst>
                <a:gd name="connsiteX0" fmla="*/ 6660 w 21095"/>
                <a:gd name="connsiteY0" fmla="*/ 2041 h 39135"/>
                <a:gd name="connsiteX1" fmla="*/ 0 w 21095"/>
                <a:gd name="connsiteY1" fmla="*/ 38587 h 39135"/>
              </a:gdLst>
              <a:ahLst/>
              <a:cxnLst>
                <a:cxn ang="0">
                  <a:pos x="connsiteX0" y="connsiteY0"/>
                </a:cxn>
                <a:cxn ang="0">
                  <a:pos x="connsiteX1" y="connsiteY1"/>
                </a:cxn>
              </a:cxnLst>
              <a:rect l="l" t="t" r="r" b="b"/>
              <a:pathLst>
                <a:path w="21095" h="39135">
                  <a:moveTo>
                    <a:pt x="6660" y="2041"/>
                  </a:moveTo>
                  <a:cubicBezTo>
                    <a:pt x="29876" y="-11283"/>
                    <a:pt x="23216" y="45249"/>
                    <a:pt x="0"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90">
              <a:extLst>
                <a:ext uri="{FF2B5EF4-FFF2-40B4-BE49-F238E27FC236}">
                  <a16:creationId xmlns:a16="http://schemas.microsoft.com/office/drawing/2014/main" id="{15886F8D-DF12-F8AD-BACD-8AC26E986472}"/>
                </a:ext>
              </a:extLst>
            </p:cNvPr>
            <p:cNvSpPr/>
            <p:nvPr/>
          </p:nvSpPr>
          <p:spPr>
            <a:xfrm>
              <a:off x="794820" y="4856711"/>
              <a:ext cx="142568" cy="186307"/>
            </a:xfrm>
            <a:custGeom>
              <a:avLst/>
              <a:gdLst>
                <a:gd name="connsiteX0" fmla="*/ 106185 w 106185"/>
                <a:gd name="connsiteY0" fmla="*/ 0 h 138762"/>
                <a:gd name="connsiteX1" fmla="*/ 50524 w 106185"/>
                <a:gd name="connsiteY1" fmla="*/ 19796 h 138762"/>
                <a:gd name="connsiteX2" fmla="*/ 25595 w 106185"/>
                <a:gd name="connsiteY2" fmla="*/ 35309 h 138762"/>
                <a:gd name="connsiteX3" fmla="*/ 25595 w 106185"/>
                <a:gd name="connsiteY3" fmla="*/ 35309 h 138762"/>
                <a:gd name="connsiteX4" fmla="*/ 4662 w 106185"/>
                <a:gd name="connsiteY4" fmla="*/ 79755 h 138762"/>
                <a:gd name="connsiteX5" fmla="*/ 0 w 106185"/>
                <a:gd name="connsiteY5" fmla="*/ 138762 h 1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85" h="138762">
                  <a:moveTo>
                    <a:pt x="106185" y="0"/>
                  </a:moveTo>
                  <a:lnTo>
                    <a:pt x="50524" y="19796"/>
                  </a:lnTo>
                  <a:cubicBezTo>
                    <a:pt x="41199" y="23127"/>
                    <a:pt x="32636" y="28362"/>
                    <a:pt x="25595" y="35309"/>
                  </a:cubicBezTo>
                  <a:lnTo>
                    <a:pt x="25595" y="35309"/>
                  </a:lnTo>
                  <a:cubicBezTo>
                    <a:pt x="13416" y="47111"/>
                    <a:pt x="5994" y="62909"/>
                    <a:pt x="4662" y="79755"/>
                  </a:cubicBezTo>
                  <a:lnTo>
                    <a:pt x="0"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91">
              <a:extLst>
                <a:ext uri="{FF2B5EF4-FFF2-40B4-BE49-F238E27FC236}">
                  <a16:creationId xmlns:a16="http://schemas.microsoft.com/office/drawing/2014/main" id="{ACCEF3CA-AE71-BE19-76E0-B656E9F95E40}"/>
                </a:ext>
              </a:extLst>
            </p:cNvPr>
            <p:cNvSpPr/>
            <p:nvPr/>
          </p:nvSpPr>
          <p:spPr>
            <a:xfrm>
              <a:off x="907496" y="4867316"/>
              <a:ext cx="123789" cy="174040"/>
            </a:xfrm>
            <a:custGeom>
              <a:avLst/>
              <a:gdLst>
                <a:gd name="connsiteX0" fmla="*/ 0 w 92198"/>
                <a:gd name="connsiteY0" fmla="*/ 0 h 129625"/>
                <a:gd name="connsiteX1" fmla="*/ 0 w 92198"/>
                <a:gd name="connsiteY1" fmla="*/ 36451 h 129625"/>
                <a:gd name="connsiteX2" fmla="*/ 23597 w 92198"/>
                <a:gd name="connsiteY2" fmla="*/ 36451 h 129625"/>
                <a:gd name="connsiteX3" fmla="*/ 11798 w 92198"/>
                <a:gd name="connsiteY3" fmla="*/ 61482 h 129625"/>
                <a:gd name="connsiteX4" fmla="*/ 92198 w 92198"/>
                <a:gd name="connsiteY4" fmla="*/ 103072 h 129625"/>
                <a:gd name="connsiteX5" fmla="*/ 92198 w 92198"/>
                <a:gd name="connsiteY5" fmla="*/ 129625 h 1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98" h="129625">
                  <a:moveTo>
                    <a:pt x="0" y="0"/>
                  </a:moveTo>
                  <a:lnTo>
                    <a:pt x="0" y="36451"/>
                  </a:lnTo>
                  <a:lnTo>
                    <a:pt x="23597" y="36451"/>
                  </a:lnTo>
                  <a:lnTo>
                    <a:pt x="11798" y="61482"/>
                  </a:lnTo>
                  <a:lnTo>
                    <a:pt x="92198" y="103072"/>
                  </a:lnTo>
                  <a:lnTo>
                    <a:pt x="92198" y="129625"/>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92">
              <a:extLst>
                <a:ext uri="{FF2B5EF4-FFF2-40B4-BE49-F238E27FC236}">
                  <a16:creationId xmlns:a16="http://schemas.microsoft.com/office/drawing/2014/main" id="{E06E3AC3-8D4F-54F4-54B6-44A2AF93136A}"/>
                </a:ext>
              </a:extLst>
            </p:cNvPr>
            <p:cNvSpPr/>
            <p:nvPr/>
          </p:nvSpPr>
          <p:spPr>
            <a:xfrm>
              <a:off x="1019276" y="4871918"/>
              <a:ext cx="84698" cy="115386"/>
            </a:xfrm>
            <a:custGeom>
              <a:avLst/>
              <a:gdLst>
                <a:gd name="connsiteX0" fmla="*/ 62322 w 63083"/>
                <a:gd name="connsiteY0" fmla="*/ 0 h 85940"/>
                <a:gd name="connsiteX1" fmla="*/ 63083 w 63083"/>
                <a:gd name="connsiteY1" fmla="*/ 33025 h 85940"/>
                <a:gd name="connsiteX2" fmla="*/ 40438 w 63083"/>
                <a:gd name="connsiteY2" fmla="*/ 33025 h 85940"/>
                <a:gd name="connsiteX3" fmla="*/ 51760 w 63083"/>
                <a:gd name="connsiteY3" fmla="*/ 56913 h 85940"/>
                <a:gd name="connsiteX4" fmla="*/ 0 w 63083"/>
                <a:gd name="connsiteY4" fmla="*/ 85941 h 8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3" h="85940">
                  <a:moveTo>
                    <a:pt x="62322" y="0"/>
                  </a:moveTo>
                  <a:lnTo>
                    <a:pt x="63083" y="33025"/>
                  </a:lnTo>
                  <a:lnTo>
                    <a:pt x="40438" y="33025"/>
                  </a:lnTo>
                  <a:lnTo>
                    <a:pt x="51760" y="56913"/>
                  </a:lnTo>
                  <a:lnTo>
                    <a:pt x="0" y="85941"/>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93">
              <a:extLst>
                <a:ext uri="{FF2B5EF4-FFF2-40B4-BE49-F238E27FC236}">
                  <a16:creationId xmlns:a16="http://schemas.microsoft.com/office/drawing/2014/main" id="{56260DCB-D5C4-68C6-2127-9591C945A6E2}"/>
                </a:ext>
              </a:extLst>
            </p:cNvPr>
            <p:cNvSpPr/>
            <p:nvPr/>
          </p:nvSpPr>
          <p:spPr>
            <a:xfrm>
              <a:off x="937389" y="4856711"/>
              <a:ext cx="93895" cy="151549"/>
            </a:xfrm>
            <a:custGeom>
              <a:avLst/>
              <a:gdLst>
                <a:gd name="connsiteX0" fmla="*/ 0 w 69933"/>
                <a:gd name="connsiteY0" fmla="*/ 0 h 112874"/>
                <a:gd name="connsiteX1" fmla="*/ 69934 w 69933"/>
                <a:gd name="connsiteY1" fmla="*/ 112875 h 112874"/>
              </a:gdLst>
              <a:ahLst/>
              <a:cxnLst>
                <a:cxn ang="0">
                  <a:pos x="connsiteX0" y="connsiteY0"/>
                </a:cxn>
                <a:cxn ang="0">
                  <a:pos x="connsiteX1" y="connsiteY1"/>
                </a:cxn>
              </a:cxnLst>
              <a:rect l="l" t="t" r="r" b="b"/>
              <a:pathLst>
                <a:path w="69933" h="112874">
                  <a:moveTo>
                    <a:pt x="0" y="0"/>
                  </a:moveTo>
                  <a:lnTo>
                    <a:pt x="69934" y="112875"/>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94">
              <a:extLst>
                <a:ext uri="{FF2B5EF4-FFF2-40B4-BE49-F238E27FC236}">
                  <a16:creationId xmlns:a16="http://schemas.microsoft.com/office/drawing/2014/main" id="{8C80AF3D-C071-14F3-A03D-6FB5E11A4CF8}"/>
                </a:ext>
              </a:extLst>
            </p:cNvPr>
            <p:cNvSpPr/>
            <p:nvPr/>
          </p:nvSpPr>
          <p:spPr>
            <a:xfrm>
              <a:off x="1004968" y="4856583"/>
              <a:ext cx="210786" cy="186306"/>
            </a:xfrm>
            <a:custGeom>
              <a:avLst/>
              <a:gdLst>
                <a:gd name="connsiteX0" fmla="*/ 0 w 156994"/>
                <a:gd name="connsiteY0" fmla="*/ 81373 h 138761"/>
                <a:gd name="connsiteX1" fmla="*/ 50809 w 156994"/>
                <a:gd name="connsiteY1" fmla="*/ 0 h 138761"/>
                <a:gd name="connsiteX2" fmla="*/ 106471 w 156994"/>
                <a:gd name="connsiteY2" fmla="*/ 19796 h 138761"/>
                <a:gd name="connsiteX3" fmla="*/ 131399 w 156994"/>
                <a:gd name="connsiteY3" fmla="*/ 35309 h 138761"/>
                <a:gd name="connsiteX4" fmla="*/ 131399 w 156994"/>
                <a:gd name="connsiteY4" fmla="*/ 35309 h 138761"/>
                <a:gd name="connsiteX5" fmla="*/ 152332 w 156994"/>
                <a:gd name="connsiteY5" fmla="*/ 79755 h 138761"/>
                <a:gd name="connsiteX6" fmla="*/ 156994 w 156994"/>
                <a:gd name="connsiteY6" fmla="*/ 138762 h 1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94" h="138761">
                  <a:moveTo>
                    <a:pt x="0" y="81373"/>
                  </a:moveTo>
                  <a:lnTo>
                    <a:pt x="50809" y="0"/>
                  </a:lnTo>
                  <a:lnTo>
                    <a:pt x="106471" y="19796"/>
                  </a:lnTo>
                  <a:cubicBezTo>
                    <a:pt x="115795" y="23127"/>
                    <a:pt x="124358" y="28361"/>
                    <a:pt x="131399" y="35309"/>
                  </a:cubicBezTo>
                  <a:lnTo>
                    <a:pt x="131399" y="35309"/>
                  </a:lnTo>
                  <a:cubicBezTo>
                    <a:pt x="143578" y="47110"/>
                    <a:pt x="151000" y="62909"/>
                    <a:pt x="152332" y="79755"/>
                  </a:cubicBezTo>
                  <a:lnTo>
                    <a:pt x="156994"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95">
              <a:extLst>
                <a:ext uri="{FF2B5EF4-FFF2-40B4-BE49-F238E27FC236}">
                  <a16:creationId xmlns:a16="http://schemas.microsoft.com/office/drawing/2014/main" id="{6A623D3E-6CFC-7603-310F-7FB7C546A143}"/>
                </a:ext>
              </a:extLst>
            </p:cNvPr>
            <p:cNvSpPr/>
            <p:nvPr/>
          </p:nvSpPr>
          <p:spPr>
            <a:xfrm>
              <a:off x="868531" y="5008261"/>
              <a:ext cx="60297" cy="33095"/>
            </a:xfrm>
            <a:custGeom>
              <a:avLst/>
              <a:gdLst>
                <a:gd name="connsiteX0" fmla="*/ 0 w 44909"/>
                <a:gd name="connsiteY0" fmla="*/ 24650 h 24649"/>
                <a:gd name="connsiteX1" fmla="*/ 0 w 44909"/>
                <a:gd name="connsiteY1" fmla="*/ 0 h 24649"/>
                <a:gd name="connsiteX2" fmla="*/ 44910 w 44909"/>
                <a:gd name="connsiteY2" fmla="*/ 0 h 24649"/>
                <a:gd name="connsiteX3" fmla="*/ 44910 w 44909"/>
                <a:gd name="connsiteY3" fmla="*/ 24650 h 24649"/>
              </a:gdLst>
              <a:ahLst/>
              <a:cxnLst>
                <a:cxn ang="0">
                  <a:pos x="connsiteX0" y="connsiteY0"/>
                </a:cxn>
                <a:cxn ang="0">
                  <a:pos x="connsiteX1" y="connsiteY1"/>
                </a:cxn>
                <a:cxn ang="0">
                  <a:pos x="connsiteX2" y="connsiteY2"/>
                </a:cxn>
                <a:cxn ang="0">
                  <a:pos x="connsiteX3" y="connsiteY3"/>
                </a:cxn>
              </a:cxnLst>
              <a:rect l="l" t="t" r="r" b="b"/>
              <a:pathLst>
                <a:path w="44909" h="24649">
                  <a:moveTo>
                    <a:pt x="0" y="24650"/>
                  </a:moveTo>
                  <a:lnTo>
                    <a:pt x="0" y="0"/>
                  </a:lnTo>
                  <a:lnTo>
                    <a:pt x="44910" y="0"/>
                  </a:lnTo>
                  <a:lnTo>
                    <a:pt x="44910" y="2465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96">
              <a:extLst>
                <a:ext uri="{FF2B5EF4-FFF2-40B4-BE49-F238E27FC236}">
                  <a16:creationId xmlns:a16="http://schemas.microsoft.com/office/drawing/2014/main" id="{E271AF0B-8206-425B-B4CF-958392AB806A}"/>
                </a:ext>
              </a:extLst>
            </p:cNvPr>
            <p:cNvSpPr/>
            <p:nvPr/>
          </p:nvSpPr>
          <p:spPr>
            <a:xfrm>
              <a:off x="1121475" y="4976188"/>
              <a:ext cx="12774" cy="54562"/>
            </a:xfrm>
            <a:custGeom>
              <a:avLst/>
              <a:gdLst>
                <a:gd name="connsiteX0" fmla="*/ 0 w 9514"/>
                <a:gd name="connsiteY0" fmla="*/ 0 h 40638"/>
                <a:gd name="connsiteX1" fmla="*/ 0 w 9514"/>
                <a:gd name="connsiteY1" fmla="*/ 40639 h 40638"/>
              </a:gdLst>
              <a:ahLst/>
              <a:cxnLst>
                <a:cxn ang="0">
                  <a:pos x="connsiteX0" y="connsiteY0"/>
                </a:cxn>
                <a:cxn ang="0">
                  <a:pos x="connsiteX1" y="connsiteY1"/>
                </a:cxn>
              </a:cxnLst>
              <a:rect l="l" t="t" r="r" b="b"/>
              <a:pathLst>
                <a:path w="9514" h="40638">
                  <a:moveTo>
                    <a:pt x="0" y="0"/>
                  </a:moveTo>
                  <a:lnTo>
                    <a:pt x="0" y="40639"/>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97">
              <a:extLst>
                <a:ext uri="{FF2B5EF4-FFF2-40B4-BE49-F238E27FC236}">
                  <a16:creationId xmlns:a16="http://schemas.microsoft.com/office/drawing/2014/main" id="{E265DB19-5E32-8810-3304-6907E6609B48}"/>
                </a:ext>
              </a:extLst>
            </p:cNvPr>
            <p:cNvSpPr/>
            <p:nvPr/>
          </p:nvSpPr>
          <p:spPr>
            <a:xfrm>
              <a:off x="1094138" y="5003533"/>
              <a:ext cx="55315" cy="12778"/>
            </a:xfrm>
            <a:custGeom>
              <a:avLst/>
              <a:gdLst>
                <a:gd name="connsiteX0" fmla="*/ 0 w 41199"/>
                <a:gd name="connsiteY0" fmla="*/ 0 h 9517"/>
                <a:gd name="connsiteX1" fmla="*/ 41199 w 41199"/>
                <a:gd name="connsiteY1" fmla="*/ 0 h 9517"/>
              </a:gdLst>
              <a:ahLst/>
              <a:cxnLst>
                <a:cxn ang="0">
                  <a:pos x="connsiteX0" y="connsiteY0"/>
                </a:cxn>
                <a:cxn ang="0">
                  <a:pos x="connsiteX1" y="connsiteY1"/>
                </a:cxn>
              </a:cxnLst>
              <a:rect l="l" t="t" r="r" b="b"/>
              <a:pathLst>
                <a:path w="41199" h="9517">
                  <a:moveTo>
                    <a:pt x="0" y="0"/>
                  </a:moveTo>
                  <a:lnTo>
                    <a:pt x="41199"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1" name="Group 120">
              <a:extLst>
                <a:ext uri="{FF2B5EF4-FFF2-40B4-BE49-F238E27FC236}">
                  <a16:creationId xmlns:a16="http://schemas.microsoft.com/office/drawing/2014/main" id="{90E608C6-4564-F3AA-04EF-AC11B3C2D529}"/>
                </a:ext>
              </a:extLst>
            </p:cNvPr>
            <p:cNvGrpSpPr/>
            <p:nvPr/>
          </p:nvGrpSpPr>
          <p:grpSpPr>
            <a:xfrm>
              <a:off x="820371" y="5501164"/>
              <a:ext cx="370217" cy="468212"/>
              <a:chOff x="820371" y="5616350"/>
              <a:chExt cx="370217" cy="468212"/>
            </a:xfrm>
          </p:grpSpPr>
          <p:sp>
            <p:nvSpPr>
              <p:cNvPr id="99" name="Freeform 98">
                <a:extLst>
                  <a:ext uri="{FF2B5EF4-FFF2-40B4-BE49-F238E27FC236}">
                    <a16:creationId xmlns:a16="http://schemas.microsoft.com/office/drawing/2014/main" id="{FB1C0E6B-E8CA-0603-4D65-B87078837666}"/>
                  </a:ext>
                </a:extLst>
              </p:cNvPr>
              <p:cNvSpPr/>
              <p:nvPr/>
            </p:nvSpPr>
            <p:spPr>
              <a:xfrm>
                <a:off x="929341" y="5732779"/>
                <a:ext cx="152532" cy="162250"/>
              </a:xfrm>
              <a:custGeom>
                <a:avLst/>
                <a:gdLst>
                  <a:gd name="connsiteX0" fmla="*/ 25119 w 113606"/>
                  <a:gd name="connsiteY0" fmla="*/ 0 h 120844"/>
                  <a:gd name="connsiteX1" fmla="*/ 113607 w 113606"/>
                  <a:gd name="connsiteY1" fmla="*/ 36071 h 120844"/>
                  <a:gd name="connsiteX2" fmla="*/ 101523 w 113606"/>
                  <a:gd name="connsiteY2" fmla="*/ 78518 h 120844"/>
                  <a:gd name="connsiteX3" fmla="*/ 86204 w 113606"/>
                  <a:gd name="connsiteY3" fmla="*/ 104405 h 120844"/>
                  <a:gd name="connsiteX4" fmla="*/ 75547 w 113606"/>
                  <a:gd name="connsiteY4" fmla="*/ 114969 h 120844"/>
                  <a:gd name="connsiteX5" fmla="*/ 35300 w 113606"/>
                  <a:gd name="connsiteY5" fmla="*/ 112780 h 120844"/>
                  <a:gd name="connsiteX6" fmla="*/ 22265 w 113606"/>
                  <a:gd name="connsiteY6" fmla="*/ 97552 h 120844"/>
                  <a:gd name="connsiteX7" fmla="*/ 9229 w 113606"/>
                  <a:gd name="connsiteY7" fmla="*/ 75377 h 120844"/>
                  <a:gd name="connsiteX8" fmla="*/ 0 w 113606"/>
                  <a:gd name="connsiteY8" fmla="*/ 50537 h 120844"/>
                  <a:gd name="connsiteX9" fmla="*/ 28354 w 113606"/>
                  <a:gd name="connsiteY9" fmla="*/ 3236 h 1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06" h="120844">
                    <a:moveTo>
                      <a:pt x="25119" y="0"/>
                    </a:moveTo>
                    <a:cubicBezTo>
                      <a:pt x="47859" y="23888"/>
                      <a:pt x="78116" y="37688"/>
                      <a:pt x="113607" y="36071"/>
                    </a:cubicBezTo>
                    <a:lnTo>
                      <a:pt x="101523" y="78518"/>
                    </a:lnTo>
                    <a:cubicBezTo>
                      <a:pt x="98764" y="88320"/>
                      <a:pt x="93435" y="97267"/>
                      <a:pt x="86204" y="104405"/>
                    </a:cubicBezTo>
                    <a:lnTo>
                      <a:pt x="75547" y="114969"/>
                    </a:lnTo>
                    <a:cubicBezTo>
                      <a:pt x="63178" y="123534"/>
                      <a:pt x="46622" y="122678"/>
                      <a:pt x="35300" y="112780"/>
                    </a:cubicBezTo>
                    <a:lnTo>
                      <a:pt x="22265" y="97552"/>
                    </a:lnTo>
                    <a:cubicBezTo>
                      <a:pt x="16651" y="90985"/>
                      <a:pt x="12179" y="83466"/>
                      <a:pt x="9229" y="75377"/>
                    </a:cubicBezTo>
                    <a:lnTo>
                      <a:pt x="0" y="50537"/>
                    </a:lnTo>
                    <a:cubicBezTo>
                      <a:pt x="13606" y="42542"/>
                      <a:pt x="29972" y="6472"/>
                      <a:pt x="28354" y="3236"/>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99">
                <a:extLst>
                  <a:ext uri="{FF2B5EF4-FFF2-40B4-BE49-F238E27FC236}">
                    <a16:creationId xmlns:a16="http://schemas.microsoft.com/office/drawing/2014/main" id="{50C878A0-EE8B-9EDD-CE4C-4C4E826867BF}"/>
                  </a:ext>
                </a:extLst>
              </p:cNvPr>
              <p:cNvSpPr/>
              <p:nvPr/>
            </p:nvSpPr>
            <p:spPr>
              <a:xfrm>
                <a:off x="892215" y="5707606"/>
                <a:ext cx="73405" cy="192951"/>
              </a:xfrm>
              <a:custGeom>
                <a:avLst/>
                <a:gdLst>
                  <a:gd name="connsiteX0" fmla="*/ 54673 w 54672"/>
                  <a:gd name="connsiteY0" fmla="*/ 143711 h 143710"/>
                  <a:gd name="connsiteX1" fmla="*/ 1485 w 54672"/>
                  <a:gd name="connsiteY1" fmla="*/ 99646 h 143710"/>
                  <a:gd name="connsiteX2" fmla="*/ 3959 w 54672"/>
                  <a:gd name="connsiteY2" fmla="*/ 82991 h 143710"/>
                  <a:gd name="connsiteX3" fmla="*/ 21085 w 54672"/>
                  <a:gd name="connsiteY3" fmla="*/ 0 h 143710"/>
                </a:gdLst>
                <a:ahLst/>
                <a:cxnLst>
                  <a:cxn ang="0">
                    <a:pos x="connsiteX0" y="connsiteY0"/>
                  </a:cxn>
                  <a:cxn ang="0">
                    <a:pos x="connsiteX1" y="connsiteY1"/>
                  </a:cxn>
                  <a:cxn ang="0">
                    <a:pos x="connsiteX2" y="connsiteY2"/>
                  </a:cxn>
                  <a:cxn ang="0">
                    <a:pos x="connsiteX3" y="connsiteY3"/>
                  </a:cxn>
                </a:cxnLst>
                <a:rect l="l" t="t" r="r" b="b"/>
                <a:pathLst>
                  <a:path w="54672" h="143710">
                    <a:moveTo>
                      <a:pt x="54673" y="143711"/>
                    </a:moveTo>
                    <a:cubicBezTo>
                      <a:pt x="13664" y="139809"/>
                      <a:pt x="-5746" y="128102"/>
                      <a:pt x="1485" y="99646"/>
                    </a:cubicBezTo>
                    <a:cubicBezTo>
                      <a:pt x="2817" y="94221"/>
                      <a:pt x="3673" y="88606"/>
                      <a:pt x="3959" y="82991"/>
                    </a:cubicBezTo>
                    <a:cubicBezTo>
                      <a:pt x="4720" y="64908"/>
                      <a:pt x="8050" y="25316"/>
                      <a:pt x="21085"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100">
                <a:extLst>
                  <a:ext uri="{FF2B5EF4-FFF2-40B4-BE49-F238E27FC236}">
                    <a16:creationId xmlns:a16="http://schemas.microsoft.com/office/drawing/2014/main" id="{16B112FC-970E-A588-0581-667D73E9B084}"/>
                  </a:ext>
                </a:extLst>
              </p:cNvPr>
              <p:cNvSpPr/>
              <p:nvPr/>
            </p:nvSpPr>
            <p:spPr>
              <a:xfrm>
                <a:off x="1046231" y="5706199"/>
                <a:ext cx="73405" cy="194356"/>
              </a:xfrm>
              <a:custGeom>
                <a:avLst/>
                <a:gdLst>
                  <a:gd name="connsiteX0" fmla="*/ 0 w 54672"/>
                  <a:gd name="connsiteY0" fmla="*/ 144758 h 144757"/>
                  <a:gd name="connsiteX1" fmla="*/ 53188 w 54672"/>
                  <a:gd name="connsiteY1" fmla="*/ 100693 h 144757"/>
                  <a:gd name="connsiteX2" fmla="*/ 50714 w 54672"/>
                  <a:gd name="connsiteY2" fmla="*/ 84038 h 144757"/>
                  <a:gd name="connsiteX3" fmla="*/ 33016 w 54672"/>
                  <a:gd name="connsiteY3" fmla="*/ 0 h 144757"/>
                </a:gdLst>
                <a:ahLst/>
                <a:cxnLst>
                  <a:cxn ang="0">
                    <a:pos x="connsiteX0" y="connsiteY0"/>
                  </a:cxn>
                  <a:cxn ang="0">
                    <a:pos x="connsiteX1" y="connsiteY1"/>
                  </a:cxn>
                  <a:cxn ang="0">
                    <a:pos x="connsiteX2" y="connsiteY2"/>
                  </a:cxn>
                  <a:cxn ang="0">
                    <a:pos x="connsiteX3" y="connsiteY3"/>
                  </a:cxn>
                </a:cxnLst>
                <a:rect l="l" t="t" r="r" b="b"/>
                <a:pathLst>
                  <a:path w="54672" h="144757">
                    <a:moveTo>
                      <a:pt x="0" y="144758"/>
                    </a:moveTo>
                    <a:cubicBezTo>
                      <a:pt x="41009" y="140856"/>
                      <a:pt x="60419" y="129149"/>
                      <a:pt x="53188" y="100693"/>
                    </a:cubicBezTo>
                    <a:cubicBezTo>
                      <a:pt x="51856" y="95268"/>
                      <a:pt x="50999" y="89653"/>
                      <a:pt x="50714" y="84038"/>
                    </a:cubicBezTo>
                    <a:cubicBezTo>
                      <a:pt x="49857" y="65669"/>
                      <a:pt x="46527" y="25126"/>
                      <a:pt x="33016"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101">
                <a:extLst>
                  <a:ext uri="{FF2B5EF4-FFF2-40B4-BE49-F238E27FC236}">
                    <a16:creationId xmlns:a16="http://schemas.microsoft.com/office/drawing/2014/main" id="{B88A3874-C777-FADB-DD47-6180086F1743}"/>
                  </a:ext>
                </a:extLst>
              </p:cNvPr>
              <p:cNvSpPr/>
              <p:nvPr/>
            </p:nvSpPr>
            <p:spPr>
              <a:xfrm>
                <a:off x="926051" y="5616350"/>
                <a:ext cx="159335" cy="89702"/>
              </a:xfrm>
              <a:custGeom>
                <a:avLst/>
                <a:gdLst>
                  <a:gd name="connsiteX0" fmla="*/ 22907 w 118673"/>
                  <a:gd name="connsiteY0" fmla="*/ 66540 h 66810"/>
                  <a:gd name="connsiteX1" fmla="*/ 95886 w 118673"/>
                  <a:gd name="connsiteY1" fmla="*/ 66540 h 66810"/>
                  <a:gd name="connsiteX2" fmla="*/ 107398 w 118673"/>
                  <a:gd name="connsiteY2" fmla="*/ 60449 h 66810"/>
                  <a:gd name="connsiteX3" fmla="*/ 118055 w 118673"/>
                  <a:gd name="connsiteY3" fmla="*/ 31993 h 66810"/>
                  <a:gd name="connsiteX4" fmla="*/ 114535 w 118673"/>
                  <a:gd name="connsiteY4" fmla="*/ 20477 h 66810"/>
                  <a:gd name="connsiteX5" fmla="*/ 3782 w 118673"/>
                  <a:gd name="connsiteY5" fmla="*/ 20286 h 66810"/>
                  <a:gd name="connsiteX6" fmla="*/ 642 w 118673"/>
                  <a:gd name="connsiteY6" fmla="*/ 31517 h 66810"/>
                  <a:gd name="connsiteX7" fmla="*/ 11489 w 118673"/>
                  <a:gd name="connsiteY7" fmla="*/ 60449 h 66810"/>
                  <a:gd name="connsiteX8" fmla="*/ 23002 w 118673"/>
                  <a:gd name="connsiteY8" fmla="*/ 66540 h 6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73" h="66810">
                    <a:moveTo>
                      <a:pt x="22907" y="66540"/>
                    </a:moveTo>
                    <a:cubicBezTo>
                      <a:pt x="47265" y="61020"/>
                      <a:pt x="71528" y="61020"/>
                      <a:pt x="95886" y="66540"/>
                    </a:cubicBezTo>
                    <a:cubicBezTo>
                      <a:pt x="100738" y="67682"/>
                      <a:pt x="105591" y="65113"/>
                      <a:pt x="107398" y="60449"/>
                    </a:cubicBezTo>
                    <a:lnTo>
                      <a:pt x="118055" y="31993"/>
                    </a:lnTo>
                    <a:cubicBezTo>
                      <a:pt x="119577" y="27805"/>
                      <a:pt x="118245" y="23046"/>
                      <a:pt x="114535" y="20477"/>
                    </a:cubicBezTo>
                    <a:cubicBezTo>
                      <a:pt x="76000" y="-6267"/>
                      <a:pt x="38987" y="-7314"/>
                      <a:pt x="3782" y="20286"/>
                    </a:cubicBezTo>
                    <a:cubicBezTo>
                      <a:pt x="357" y="22951"/>
                      <a:pt x="-880" y="27520"/>
                      <a:pt x="642" y="31517"/>
                    </a:cubicBezTo>
                    <a:lnTo>
                      <a:pt x="11489" y="60449"/>
                    </a:lnTo>
                    <a:cubicBezTo>
                      <a:pt x="13202" y="65113"/>
                      <a:pt x="18150" y="67682"/>
                      <a:pt x="23002" y="6654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102">
                <a:extLst>
                  <a:ext uri="{FF2B5EF4-FFF2-40B4-BE49-F238E27FC236}">
                    <a16:creationId xmlns:a16="http://schemas.microsoft.com/office/drawing/2014/main" id="{32A25FB0-700C-264F-256D-384F3905AC59}"/>
                  </a:ext>
                </a:extLst>
              </p:cNvPr>
              <p:cNvSpPr/>
              <p:nvPr/>
            </p:nvSpPr>
            <p:spPr>
              <a:xfrm>
                <a:off x="1005734" y="5633748"/>
                <a:ext cx="12774" cy="50601"/>
              </a:xfrm>
              <a:custGeom>
                <a:avLst/>
                <a:gdLst>
                  <a:gd name="connsiteX0" fmla="*/ 0 w 9514"/>
                  <a:gd name="connsiteY0" fmla="*/ 0 h 37688"/>
                  <a:gd name="connsiteX1" fmla="*/ 0 w 9514"/>
                  <a:gd name="connsiteY1" fmla="*/ 37688 h 37688"/>
                </a:gdLst>
                <a:ahLst/>
                <a:cxnLst>
                  <a:cxn ang="0">
                    <a:pos x="connsiteX0" y="connsiteY0"/>
                  </a:cxn>
                  <a:cxn ang="0">
                    <a:pos x="connsiteX1" y="connsiteY1"/>
                  </a:cxn>
                </a:cxnLst>
                <a:rect l="l" t="t" r="r" b="b"/>
                <a:pathLst>
                  <a:path w="9514" h="37688">
                    <a:moveTo>
                      <a:pt x="0" y="0"/>
                    </a:moveTo>
                    <a:lnTo>
                      <a:pt x="0" y="37688"/>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103">
                <a:extLst>
                  <a:ext uri="{FF2B5EF4-FFF2-40B4-BE49-F238E27FC236}">
                    <a16:creationId xmlns:a16="http://schemas.microsoft.com/office/drawing/2014/main" id="{96C0FD88-E2EA-E1A4-C994-BCCFA9EBD93B}"/>
                  </a:ext>
                </a:extLst>
              </p:cNvPr>
              <p:cNvSpPr/>
              <p:nvPr/>
            </p:nvSpPr>
            <p:spPr>
              <a:xfrm>
                <a:off x="980313" y="5659048"/>
                <a:ext cx="50716" cy="12778"/>
              </a:xfrm>
              <a:custGeom>
                <a:avLst/>
                <a:gdLst>
                  <a:gd name="connsiteX0" fmla="*/ 37774 w 37773"/>
                  <a:gd name="connsiteY0" fmla="*/ 0 h 9517"/>
                  <a:gd name="connsiteX1" fmla="*/ 0 w 37773"/>
                  <a:gd name="connsiteY1" fmla="*/ 0 h 9517"/>
                </a:gdLst>
                <a:ahLst/>
                <a:cxnLst>
                  <a:cxn ang="0">
                    <a:pos x="connsiteX0" y="connsiteY0"/>
                  </a:cxn>
                  <a:cxn ang="0">
                    <a:pos x="connsiteX1" y="connsiteY1"/>
                  </a:cxn>
                </a:cxnLst>
                <a:rect l="l" t="t" r="r" b="b"/>
                <a:pathLst>
                  <a:path w="37773" h="9517">
                    <a:moveTo>
                      <a:pt x="37774" y="0"/>
                    </a:moveTo>
                    <a:lnTo>
                      <a:pt x="0"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104">
                <a:extLst>
                  <a:ext uri="{FF2B5EF4-FFF2-40B4-BE49-F238E27FC236}">
                    <a16:creationId xmlns:a16="http://schemas.microsoft.com/office/drawing/2014/main" id="{64254138-E8AB-A00A-2233-1AA25779C6EC}"/>
                  </a:ext>
                </a:extLst>
              </p:cNvPr>
              <p:cNvSpPr/>
              <p:nvPr/>
            </p:nvSpPr>
            <p:spPr>
              <a:xfrm>
                <a:off x="820371" y="5921335"/>
                <a:ext cx="370217" cy="163227"/>
              </a:xfrm>
              <a:custGeom>
                <a:avLst/>
                <a:gdLst>
                  <a:gd name="connsiteX0" fmla="*/ 275739 w 275738"/>
                  <a:gd name="connsiteY0" fmla="*/ 121573 h 121572"/>
                  <a:gd name="connsiteX1" fmla="*/ 270696 w 275738"/>
                  <a:gd name="connsiteY1" fmla="*/ 60853 h 121572"/>
                  <a:gd name="connsiteX2" fmla="*/ 247480 w 275738"/>
                  <a:gd name="connsiteY2" fmla="*/ 23735 h 121572"/>
                  <a:gd name="connsiteX3" fmla="*/ 187441 w 275738"/>
                  <a:gd name="connsiteY3" fmla="*/ 323 h 121572"/>
                  <a:gd name="connsiteX4" fmla="*/ 179068 w 275738"/>
                  <a:gd name="connsiteY4" fmla="*/ 2797 h 121572"/>
                  <a:gd name="connsiteX5" fmla="*/ 155472 w 275738"/>
                  <a:gd name="connsiteY5" fmla="*/ 23354 h 121572"/>
                  <a:gd name="connsiteX6" fmla="*/ 119791 w 275738"/>
                  <a:gd name="connsiteY6" fmla="*/ 23259 h 121572"/>
                  <a:gd name="connsiteX7" fmla="*/ 96670 w 275738"/>
                  <a:gd name="connsiteY7" fmla="*/ 2797 h 121572"/>
                  <a:gd name="connsiteX8" fmla="*/ 88297 w 275738"/>
                  <a:gd name="connsiteY8" fmla="*/ 323 h 121572"/>
                  <a:gd name="connsiteX9" fmla="*/ 61275 w 275738"/>
                  <a:gd name="connsiteY9" fmla="*/ 8888 h 121572"/>
                  <a:gd name="connsiteX10" fmla="*/ 28259 w 275738"/>
                  <a:gd name="connsiteY10" fmla="*/ 23640 h 121572"/>
                  <a:gd name="connsiteX11" fmla="*/ 5043 w 275738"/>
                  <a:gd name="connsiteY11" fmla="*/ 60757 h 121572"/>
                  <a:gd name="connsiteX12" fmla="*/ 0 w 275738"/>
                  <a:gd name="connsiteY12" fmla="*/ 121478 h 12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738" h="121572">
                    <a:moveTo>
                      <a:pt x="275739" y="121573"/>
                    </a:moveTo>
                    <a:lnTo>
                      <a:pt x="270696" y="60853"/>
                    </a:lnTo>
                    <a:cubicBezTo>
                      <a:pt x="269364" y="45435"/>
                      <a:pt x="260800" y="31634"/>
                      <a:pt x="247480" y="23735"/>
                    </a:cubicBezTo>
                    <a:cubicBezTo>
                      <a:pt x="232161" y="14694"/>
                      <a:pt x="211228" y="7175"/>
                      <a:pt x="187441" y="323"/>
                    </a:cubicBezTo>
                    <a:cubicBezTo>
                      <a:pt x="184397" y="-534"/>
                      <a:pt x="181162" y="418"/>
                      <a:pt x="179068" y="2797"/>
                    </a:cubicBezTo>
                    <a:cubicBezTo>
                      <a:pt x="176975" y="5176"/>
                      <a:pt x="165653" y="14789"/>
                      <a:pt x="155472" y="23354"/>
                    </a:cubicBezTo>
                    <a:cubicBezTo>
                      <a:pt x="145291" y="31920"/>
                      <a:pt x="130067" y="31920"/>
                      <a:pt x="119791" y="23259"/>
                    </a:cubicBezTo>
                    <a:cubicBezTo>
                      <a:pt x="109515" y="14599"/>
                      <a:pt x="98859" y="5272"/>
                      <a:pt x="96670" y="2797"/>
                    </a:cubicBezTo>
                    <a:cubicBezTo>
                      <a:pt x="94482" y="323"/>
                      <a:pt x="91342" y="-534"/>
                      <a:pt x="88297" y="323"/>
                    </a:cubicBezTo>
                    <a:cubicBezTo>
                      <a:pt x="78782" y="3083"/>
                      <a:pt x="69743" y="5938"/>
                      <a:pt x="61275" y="8888"/>
                    </a:cubicBezTo>
                    <a:cubicBezTo>
                      <a:pt x="48621" y="13361"/>
                      <a:pt x="37393" y="18310"/>
                      <a:pt x="28259" y="23640"/>
                    </a:cubicBezTo>
                    <a:cubicBezTo>
                      <a:pt x="14938" y="31444"/>
                      <a:pt x="6280" y="45339"/>
                      <a:pt x="5043" y="60757"/>
                    </a:cubicBezTo>
                    <a:lnTo>
                      <a:pt x="0" y="121478"/>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105">
                <a:extLst>
                  <a:ext uri="{FF2B5EF4-FFF2-40B4-BE49-F238E27FC236}">
                    <a16:creationId xmlns:a16="http://schemas.microsoft.com/office/drawing/2014/main" id="{78B33F7A-8841-2C61-EE77-F23D7F6AA271}"/>
                  </a:ext>
                </a:extLst>
              </p:cNvPr>
              <p:cNvSpPr/>
              <p:nvPr/>
            </p:nvSpPr>
            <p:spPr>
              <a:xfrm>
                <a:off x="900469" y="6037157"/>
                <a:ext cx="41390" cy="41400"/>
              </a:xfrm>
              <a:custGeom>
                <a:avLst/>
                <a:gdLst>
                  <a:gd name="connsiteX0" fmla="*/ 30828 w 30827"/>
                  <a:gd name="connsiteY0" fmla="*/ 15418 h 30835"/>
                  <a:gd name="connsiteX1" fmla="*/ 15414 w 30827"/>
                  <a:gd name="connsiteY1" fmla="*/ 30836 h 30835"/>
                  <a:gd name="connsiteX2" fmla="*/ 0 w 30827"/>
                  <a:gd name="connsiteY2" fmla="*/ 15418 h 30835"/>
                  <a:gd name="connsiteX3" fmla="*/ 15414 w 30827"/>
                  <a:gd name="connsiteY3" fmla="*/ 0 h 30835"/>
                  <a:gd name="connsiteX4" fmla="*/ 30828 w 30827"/>
                  <a:gd name="connsiteY4" fmla="*/ 15418 h 3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7" h="30835">
                    <a:moveTo>
                      <a:pt x="30828" y="15418"/>
                    </a:moveTo>
                    <a:cubicBezTo>
                      <a:pt x="30828" y="23933"/>
                      <a:pt x="23927" y="30836"/>
                      <a:pt x="15414" y="30836"/>
                    </a:cubicBezTo>
                    <a:cubicBezTo>
                      <a:pt x="6901" y="30836"/>
                      <a:pt x="0" y="23933"/>
                      <a:pt x="0" y="15418"/>
                    </a:cubicBezTo>
                    <a:cubicBezTo>
                      <a:pt x="0" y="6903"/>
                      <a:pt x="6901" y="0"/>
                      <a:pt x="15414" y="0"/>
                    </a:cubicBezTo>
                    <a:cubicBezTo>
                      <a:pt x="23927" y="0"/>
                      <a:pt x="30828" y="6903"/>
                      <a:pt x="30828" y="15418"/>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106">
                <a:extLst>
                  <a:ext uri="{FF2B5EF4-FFF2-40B4-BE49-F238E27FC236}">
                    <a16:creationId xmlns:a16="http://schemas.microsoft.com/office/drawing/2014/main" id="{95FC476F-5355-7C9D-F203-DD59A800FACD}"/>
                  </a:ext>
                </a:extLst>
              </p:cNvPr>
              <p:cNvSpPr/>
              <p:nvPr/>
            </p:nvSpPr>
            <p:spPr>
              <a:xfrm>
                <a:off x="900214" y="5934292"/>
                <a:ext cx="13285" cy="104526"/>
              </a:xfrm>
              <a:custGeom>
                <a:avLst/>
                <a:gdLst>
                  <a:gd name="connsiteX0" fmla="*/ 9895 w 9895"/>
                  <a:gd name="connsiteY0" fmla="*/ 77851 h 77851"/>
                  <a:gd name="connsiteX1" fmla="*/ 0 w 9895"/>
                  <a:gd name="connsiteY1" fmla="*/ 24935 h 77851"/>
                  <a:gd name="connsiteX2" fmla="*/ 2093 w 9895"/>
                  <a:gd name="connsiteY2" fmla="*/ 0 h 77851"/>
                </a:gdLst>
                <a:ahLst/>
                <a:cxnLst>
                  <a:cxn ang="0">
                    <a:pos x="connsiteX0" y="connsiteY0"/>
                  </a:cxn>
                  <a:cxn ang="0">
                    <a:pos x="connsiteX1" y="connsiteY1"/>
                  </a:cxn>
                  <a:cxn ang="0">
                    <a:pos x="connsiteX2" y="connsiteY2"/>
                  </a:cxn>
                </a:cxnLst>
                <a:rect l="l" t="t" r="r" b="b"/>
                <a:pathLst>
                  <a:path w="9895" h="77851">
                    <a:moveTo>
                      <a:pt x="9895" y="77851"/>
                    </a:moveTo>
                    <a:cubicBezTo>
                      <a:pt x="3520" y="61482"/>
                      <a:pt x="0" y="43589"/>
                      <a:pt x="0" y="24935"/>
                    </a:cubicBezTo>
                    <a:cubicBezTo>
                      <a:pt x="0" y="16465"/>
                      <a:pt x="761" y="8090"/>
                      <a:pt x="2093"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107">
                <a:extLst>
                  <a:ext uri="{FF2B5EF4-FFF2-40B4-BE49-F238E27FC236}">
                    <a16:creationId xmlns:a16="http://schemas.microsoft.com/office/drawing/2014/main" id="{76DE12EA-C84C-7127-6554-9E6A7B601B76}"/>
                  </a:ext>
                </a:extLst>
              </p:cNvPr>
              <p:cNvSpPr/>
              <p:nvPr/>
            </p:nvSpPr>
            <p:spPr>
              <a:xfrm>
                <a:off x="1043466" y="5958835"/>
                <a:ext cx="87453" cy="113844"/>
              </a:xfrm>
              <a:custGeom>
                <a:avLst/>
                <a:gdLst>
                  <a:gd name="connsiteX0" fmla="*/ 8434 w 65135"/>
                  <a:gd name="connsiteY0" fmla="*/ 77654 h 84791"/>
                  <a:gd name="connsiteX1" fmla="*/ 632 w 65135"/>
                  <a:gd name="connsiteY1" fmla="*/ 50720 h 84791"/>
                  <a:gd name="connsiteX2" fmla="*/ 6436 w 65135"/>
                  <a:gd name="connsiteY2" fmla="*/ 23500 h 84791"/>
                  <a:gd name="connsiteX3" fmla="*/ 41641 w 65135"/>
                  <a:gd name="connsiteY3" fmla="*/ 659 h 84791"/>
                  <a:gd name="connsiteX4" fmla="*/ 41641 w 65135"/>
                  <a:gd name="connsiteY4" fmla="*/ 659 h 84791"/>
                  <a:gd name="connsiteX5" fmla="*/ 64476 w 65135"/>
                  <a:gd name="connsiteY5" fmla="*/ 35873 h 84791"/>
                  <a:gd name="connsiteX6" fmla="*/ 58672 w 65135"/>
                  <a:gd name="connsiteY6" fmla="*/ 63092 h 84791"/>
                  <a:gd name="connsiteX7" fmla="*/ 39643 w 65135"/>
                  <a:gd name="connsiteY7" fmla="*/ 84792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5" h="84791">
                    <a:moveTo>
                      <a:pt x="8434" y="77654"/>
                    </a:moveTo>
                    <a:cubicBezTo>
                      <a:pt x="1774" y="70801"/>
                      <a:pt x="-1461" y="60808"/>
                      <a:pt x="632" y="50720"/>
                    </a:cubicBezTo>
                    <a:lnTo>
                      <a:pt x="6436" y="23500"/>
                    </a:lnTo>
                    <a:cubicBezTo>
                      <a:pt x="9861" y="7511"/>
                      <a:pt x="25656" y="-2767"/>
                      <a:pt x="41641" y="659"/>
                    </a:cubicBezTo>
                    <a:lnTo>
                      <a:pt x="41641" y="659"/>
                    </a:lnTo>
                    <a:cubicBezTo>
                      <a:pt x="57626" y="4085"/>
                      <a:pt x="67902" y="19884"/>
                      <a:pt x="64476" y="35873"/>
                    </a:cubicBezTo>
                    <a:lnTo>
                      <a:pt x="58672" y="63092"/>
                    </a:lnTo>
                    <a:cubicBezTo>
                      <a:pt x="56484" y="73466"/>
                      <a:pt x="48967" y="81461"/>
                      <a:pt x="39643" y="84792"/>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108">
                <a:extLst>
                  <a:ext uri="{FF2B5EF4-FFF2-40B4-BE49-F238E27FC236}">
                    <a16:creationId xmlns:a16="http://schemas.microsoft.com/office/drawing/2014/main" id="{0AE2632A-1219-4E31-9FF4-FE995D680F3B}"/>
                  </a:ext>
                </a:extLst>
              </p:cNvPr>
              <p:cNvSpPr/>
              <p:nvPr/>
            </p:nvSpPr>
            <p:spPr>
              <a:xfrm>
                <a:off x="1099375" y="5932886"/>
                <a:ext cx="6132" cy="26834"/>
              </a:xfrm>
              <a:custGeom>
                <a:avLst/>
                <a:gdLst>
                  <a:gd name="connsiteX0" fmla="*/ 4567 w 4567"/>
                  <a:gd name="connsiteY0" fmla="*/ 0 h 19986"/>
                  <a:gd name="connsiteX1" fmla="*/ 0 w 4567"/>
                  <a:gd name="connsiteY1" fmla="*/ 19986 h 19986"/>
                </a:gdLst>
                <a:ahLst/>
                <a:cxnLst>
                  <a:cxn ang="0">
                    <a:pos x="connsiteX0" y="connsiteY0"/>
                  </a:cxn>
                  <a:cxn ang="0">
                    <a:pos x="connsiteX1" y="connsiteY1"/>
                  </a:cxn>
                </a:cxnLst>
                <a:rect l="l" t="t" r="r" b="b"/>
                <a:pathLst>
                  <a:path w="4567" h="19986">
                    <a:moveTo>
                      <a:pt x="4567" y="0"/>
                    </a:moveTo>
                    <a:lnTo>
                      <a:pt x="0" y="19986"/>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10" name="Freeform 109">
              <a:extLst>
                <a:ext uri="{FF2B5EF4-FFF2-40B4-BE49-F238E27FC236}">
                  <a16:creationId xmlns:a16="http://schemas.microsoft.com/office/drawing/2014/main" id="{A58CF05C-B1DB-6E58-4B1A-DEE6F6A73808}"/>
                </a:ext>
              </a:extLst>
            </p:cNvPr>
            <p:cNvSpPr/>
            <p:nvPr/>
          </p:nvSpPr>
          <p:spPr>
            <a:xfrm>
              <a:off x="857162" y="2994791"/>
              <a:ext cx="296251" cy="296327"/>
            </a:xfrm>
            <a:custGeom>
              <a:avLst/>
              <a:gdLst>
                <a:gd name="connsiteX0" fmla="*/ 186775 w 220648"/>
                <a:gd name="connsiteY0" fmla="*/ 0 h 220705"/>
                <a:gd name="connsiteX1" fmla="*/ 220648 w 220648"/>
                <a:gd name="connsiteY1" fmla="*/ 33882 h 220705"/>
                <a:gd name="connsiteX2" fmla="*/ 220648 w 220648"/>
                <a:gd name="connsiteY2" fmla="*/ 186824 h 220705"/>
                <a:gd name="connsiteX3" fmla="*/ 186775 w 220648"/>
                <a:gd name="connsiteY3" fmla="*/ 220706 h 220705"/>
                <a:gd name="connsiteX4" fmla="*/ 33873 w 220648"/>
                <a:gd name="connsiteY4" fmla="*/ 220706 h 220705"/>
                <a:gd name="connsiteX5" fmla="*/ 0 w 220648"/>
                <a:gd name="connsiteY5" fmla="*/ 186824 h 220705"/>
                <a:gd name="connsiteX6" fmla="*/ 0 w 220648"/>
                <a:gd name="connsiteY6" fmla="*/ 33882 h 220705"/>
                <a:gd name="connsiteX7" fmla="*/ 33873 w 220648"/>
                <a:gd name="connsiteY7" fmla="*/ 0 h 22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48" h="220705">
                  <a:moveTo>
                    <a:pt x="186775" y="0"/>
                  </a:moveTo>
                  <a:cubicBezTo>
                    <a:pt x="205483" y="0"/>
                    <a:pt x="220648" y="15169"/>
                    <a:pt x="220648" y="33882"/>
                  </a:cubicBezTo>
                  <a:lnTo>
                    <a:pt x="220648" y="186824"/>
                  </a:lnTo>
                  <a:cubicBezTo>
                    <a:pt x="220648" y="205536"/>
                    <a:pt x="205483" y="220706"/>
                    <a:pt x="186775" y="220706"/>
                  </a:cubicBezTo>
                  <a:lnTo>
                    <a:pt x="33873" y="220706"/>
                  </a:lnTo>
                  <a:cubicBezTo>
                    <a:pt x="15165" y="220706"/>
                    <a:pt x="0" y="205536"/>
                    <a:pt x="0" y="186824"/>
                  </a:cubicBezTo>
                  <a:lnTo>
                    <a:pt x="0" y="33882"/>
                  </a:lnTo>
                  <a:cubicBezTo>
                    <a:pt x="0" y="15169"/>
                    <a:pt x="15165" y="0"/>
                    <a:pt x="33873"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110">
              <a:extLst>
                <a:ext uri="{FF2B5EF4-FFF2-40B4-BE49-F238E27FC236}">
                  <a16:creationId xmlns:a16="http://schemas.microsoft.com/office/drawing/2014/main" id="{91D5388C-5FD8-AF45-D3A1-FDA607C05893}"/>
                </a:ext>
              </a:extLst>
            </p:cNvPr>
            <p:cNvSpPr/>
            <p:nvPr/>
          </p:nvSpPr>
          <p:spPr>
            <a:xfrm>
              <a:off x="933939" y="3050630"/>
              <a:ext cx="150361" cy="177745"/>
            </a:xfrm>
            <a:custGeom>
              <a:avLst/>
              <a:gdLst>
                <a:gd name="connsiteX0" fmla="*/ 111989 w 111989"/>
                <a:gd name="connsiteY0" fmla="*/ 132385 h 132385"/>
                <a:gd name="connsiteX1" fmla="*/ 82303 w 111989"/>
                <a:gd name="connsiteY1" fmla="*/ 132385 h 132385"/>
                <a:gd name="connsiteX2" fmla="*/ 82303 w 111989"/>
                <a:gd name="connsiteY2" fmla="*/ 79755 h 132385"/>
                <a:gd name="connsiteX3" fmla="*/ 29496 w 111989"/>
                <a:gd name="connsiteY3" fmla="*/ 79755 h 132385"/>
                <a:gd name="connsiteX4" fmla="*/ 29496 w 111989"/>
                <a:gd name="connsiteY4" fmla="*/ 132385 h 132385"/>
                <a:gd name="connsiteX5" fmla="*/ 0 w 111989"/>
                <a:gd name="connsiteY5" fmla="*/ 132385 h 132385"/>
                <a:gd name="connsiteX6" fmla="*/ 0 w 111989"/>
                <a:gd name="connsiteY6" fmla="*/ 0 h 132385"/>
                <a:gd name="connsiteX7" fmla="*/ 29496 w 111989"/>
                <a:gd name="connsiteY7" fmla="*/ 0 h 132385"/>
                <a:gd name="connsiteX8" fmla="*/ 29496 w 111989"/>
                <a:gd name="connsiteY8" fmla="*/ 51869 h 132385"/>
                <a:gd name="connsiteX9" fmla="*/ 82303 w 111989"/>
                <a:gd name="connsiteY9" fmla="*/ 51869 h 132385"/>
                <a:gd name="connsiteX10" fmla="*/ 82303 w 111989"/>
                <a:gd name="connsiteY10" fmla="*/ 0 h 132385"/>
                <a:gd name="connsiteX11" fmla="*/ 111989 w 111989"/>
                <a:gd name="connsiteY11" fmla="*/ 0 h 132385"/>
                <a:gd name="connsiteX12" fmla="*/ 111989 w 111989"/>
                <a:gd name="connsiteY12" fmla="*/ 132385 h 1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989" h="132385">
                  <a:moveTo>
                    <a:pt x="111989" y="132385"/>
                  </a:moveTo>
                  <a:lnTo>
                    <a:pt x="82303" y="132385"/>
                  </a:lnTo>
                  <a:lnTo>
                    <a:pt x="82303" y="79755"/>
                  </a:lnTo>
                  <a:lnTo>
                    <a:pt x="29496" y="79755"/>
                  </a:lnTo>
                  <a:lnTo>
                    <a:pt x="29496" y="132385"/>
                  </a:lnTo>
                  <a:lnTo>
                    <a:pt x="0" y="132385"/>
                  </a:lnTo>
                  <a:lnTo>
                    <a:pt x="0" y="0"/>
                  </a:lnTo>
                  <a:lnTo>
                    <a:pt x="29496" y="0"/>
                  </a:lnTo>
                  <a:lnTo>
                    <a:pt x="29496" y="51869"/>
                  </a:lnTo>
                  <a:lnTo>
                    <a:pt x="82303" y="51869"/>
                  </a:lnTo>
                  <a:lnTo>
                    <a:pt x="82303" y="0"/>
                  </a:lnTo>
                  <a:lnTo>
                    <a:pt x="111989" y="0"/>
                  </a:lnTo>
                  <a:lnTo>
                    <a:pt x="111989" y="132385"/>
                  </a:ln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TextBox 111">
              <a:extLst>
                <a:ext uri="{FF2B5EF4-FFF2-40B4-BE49-F238E27FC236}">
                  <a16:creationId xmlns:a16="http://schemas.microsoft.com/office/drawing/2014/main" id="{DEB16680-BFB7-34A7-6028-0D679E010AFD}"/>
                </a:ext>
              </a:extLst>
            </p:cNvPr>
            <p:cNvSpPr txBox="1"/>
            <p:nvPr/>
          </p:nvSpPr>
          <p:spPr>
            <a:xfrm>
              <a:off x="1472134" y="2913618"/>
              <a:ext cx="26651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065"/>
                  </a:solidFill>
                  <a:effectLst/>
                  <a:uLnTx/>
                  <a:uFillTx/>
                  <a:latin typeface="Arial" panose="020B0604020202020204"/>
                  <a:ea typeface="+mn-ea"/>
                  <a:cs typeface="+mn-cs"/>
                </a:rPr>
                <a:t>18</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Hospitals</a:t>
              </a:r>
            </a:p>
          </p:txBody>
        </p:sp>
        <p:sp>
          <p:nvSpPr>
            <p:cNvPr id="113" name="TextBox 112">
              <a:extLst>
                <a:ext uri="{FF2B5EF4-FFF2-40B4-BE49-F238E27FC236}">
                  <a16:creationId xmlns:a16="http://schemas.microsoft.com/office/drawing/2014/main" id="{3B443DA4-61CB-7054-2E8C-50A3288A3D57}"/>
                </a:ext>
              </a:extLst>
            </p:cNvPr>
            <p:cNvSpPr txBox="1"/>
            <p:nvPr/>
          </p:nvSpPr>
          <p:spPr>
            <a:xfrm>
              <a:off x="1472134" y="3796496"/>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065"/>
                  </a:solidFill>
                  <a:effectLst/>
                  <a:uLnTx/>
                  <a:uFillTx/>
                  <a:latin typeface="Arial" panose="020B0604020202020204"/>
                  <a:ea typeface="+mn-ea"/>
                  <a:cs typeface="+mn-cs"/>
                </a:rPr>
                <a:t>230</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Sites of care</a:t>
              </a:r>
            </a:p>
          </p:txBody>
        </p:sp>
        <p:sp>
          <p:nvSpPr>
            <p:cNvPr id="114" name="TextBox 113">
              <a:extLst>
                <a:ext uri="{FF2B5EF4-FFF2-40B4-BE49-F238E27FC236}">
                  <a16:creationId xmlns:a16="http://schemas.microsoft.com/office/drawing/2014/main" id="{44B69C7B-76AD-4999-B4A9-F09767987D56}"/>
                </a:ext>
              </a:extLst>
            </p:cNvPr>
            <p:cNvSpPr txBox="1"/>
            <p:nvPr/>
          </p:nvSpPr>
          <p:spPr>
            <a:xfrm>
              <a:off x="1472134" y="4679374"/>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065"/>
                  </a:solidFill>
                  <a:effectLst/>
                  <a:uLnTx/>
                  <a:uFillTx/>
                  <a:latin typeface="Arial" panose="020B0604020202020204"/>
                  <a:ea typeface="+mn-ea"/>
                  <a:cs typeface="+mn-cs"/>
                </a:rPr>
                <a:t>4,400</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Doctors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sp>
          <p:nvSpPr>
            <p:cNvPr id="115" name="TextBox 114">
              <a:extLst>
                <a:ext uri="{FF2B5EF4-FFF2-40B4-BE49-F238E27FC236}">
                  <a16:creationId xmlns:a16="http://schemas.microsoft.com/office/drawing/2014/main" id="{318782AD-4125-9D7A-5E74-1063E7EC0781}"/>
                </a:ext>
              </a:extLst>
            </p:cNvPr>
            <p:cNvSpPr txBox="1"/>
            <p:nvPr/>
          </p:nvSpPr>
          <p:spPr>
            <a:xfrm>
              <a:off x="1472134" y="5562252"/>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8065"/>
                  </a:solidFill>
                  <a:effectLst/>
                  <a:uLnTx/>
                  <a:uFillTx/>
                  <a:latin typeface="Arial" panose="020B0604020202020204"/>
                  <a:ea typeface="+mn-ea"/>
                  <a:cs typeface="+mn-cs"/>
                </a:rPr>
                <a:t>11K</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Nurses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pic>
          <p:nvPicPr>
            <p:cNvPr id="116" name="Picture 3">
              <a:extLst>
                <a:ext uri="{FF2B5EF4-FFF2-40B4-BE49-F238E27FC236}">
                  <a16:creationId xmlns:a16="http://schemas.microsoft.com/office/drawing/2014/main" id="{10AFA2AC-7B0B-FABA-7665-A98779A3557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94026" y="1848884"/>
              <a:ext cx="3138053" cy="710125"/>
            </a:xfrm>
            <a:prstGeom prst="rect">
              <a:avLst/>
            </a:prstGeom>
          </p:spPr>
        </p:pic>
      </p:grpSp>
      <p:grpSp>
        <p:nvGrpSpPr>
          <p:cNvPr id="79" name="Group 78">
            <a:extLst>
              <a:ext uri="{FF2B5EF4-FFF2-40B4-BE49-F238E27FC236}">
                <a16:creationId xmlns:a16="http://schemas.microsoft.com/office/drawing/2014/main" id="{7454EED8-F9C9-CF1E-3523-BB3413A3BBF0}"/>
              </a:ext>
            </a:extLst>
          </p:cNvPr>
          <p:cNvGrpSpPr/>
          <p:nvPr/>
        </p:nvGrpSpPr>
        <p:grpSpPr>
          <a:xfrm>
            <a:off x="4587101" y="1657343"/>
            <a:ext cx="3650627" cy="4862768"/>
            <a:chOff x="4587101" y="1657343"/>
            <a:chExt cx="3650627" cy="4862768"/>
          </a:xfrm>
        </p:grpSpPr>
        <p:sp>
          <p:nvSpPr>
            <p:cNvPr id="38" name="Freeform 37">
              <a:extLst>
                <a:ext uri="{FF2B5EF4-FFF2-40B4-BE49-F238E27FC236}">
                  <a16:creationId xmlns:a16="http://schemas.microsoft.com/office/drawing/2014/main" id="{74CCFBF3-1156-A3F2-49FC-AFEAF01B8395}"/>
                </a:ext>
              </a:extLst>
            </p:cNvPr>
            <p:cNvSpPr/>
            <p:nvPr/>
          </p:nvSpPr>
          <p:spPr>
            <a:xfrm>
              <a:off x="4587101" y="1657343"/>
              <a:ext cx="3582985" cy="4862768"/>
            </a:xfrm>
            <a:custGeom>
              <a:avLst/>
              <a:gdLst>
                <a:gd name="connsiteX0" fmla="*/ 2538261 w 2668613"/>
                <a:gd name="connsiteY0" fmla="*/ 0 h 3621798"/>
                <a:gd name="connsiteX1" fmla="*/ 2668614 w 2668613"/>
                <a:gd name="connsiteY1" fmla="*/ 130387 h 3621798"/>
                <a:gd name="connsiteX2" fmla="*/ 2668614 w 2668613"/>
                <a:gd name="connsiteY2" fmla="*/ 3491412 h 3621798"/>
                <a:gd name="connsiteX3" fmla="*/ 2538261 w 2668613"/>
                <a:gd name="connsiteY3" fmla="*/ 3621799 h 3621798"/>
                <a:gd name="connsiteX4" fmla="*/ 130353 w 2668613"/>
                <a:gd name="connsiteY4" fmla="*/ 3621799 h 3621798"/>
                <a:gd name="connsiteX5" fmla="*/ 0 w 2668613"/>
                <a:gd name="connsiteY5" fmla="*/ 3491412 h 3621798"/>
                <a:gd name="connsiteX6" fmla="*/ 0 w 2668613"/>
                <a:gd name="connsiteY6" fmla="*/ 130387 h 3621798"/>
                <a:gd name="connsiteX7" fmla="*/ 130353 w 2668613"/>
                <a:gd name="connsiteY7" fmla="*/ 0 h 362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8613" h="3621798">
                  <a:moveTo>
                    <a:pt x="2538261" y="0"/>
                  </a:moveTo>
                  <a:cubicBezTo>
                    <a:pt x="2610253" y="0"/>
                    <a:pt x="2668614" y="58376"/>
                    <a:pt x="2668614" y="130387"/>
                  </a:cubicBezTo>
                  <a:lnTo>
                    <a:pt x="2668614" y="3491412"/>
                  </a:lnTo>
                  <a:cubicBezTo>
                    <a:pt x="2668614" y="3563423"/>
                    <a:pt x="2610253" y="3621799"/>
                    <a:pt x="2538261" y="3621799"/>
                  </a:cubicBezTo>
                  <a:lnTo>
                    <a:pt x="130353" y="3621799"/>
                  </a:lnTo>
                  <a:cubicBezTo>
                    <a:pt x="58361" y="3621799"/>
                    <a:pt x="0" y="3563423"/>
                    <a:pt x="0" y="3491412"/>
                  </a:cubicBezTo>
                  <a:lnTo>
                    <a:pt x="0" y="130387"/>
                  </a:lnTo>
                  <a:cubicBezTo>
                    <a:pt x="0" y="58376"/>
                    <a:pt x="58361" y="0"/>
                    <a:pt x="130353" y="0"/>
                  </a:cubicBezTo>
                  <a:close/>
                </a:path>
              </a:pathLst>
            </a:custGeom>
            <a:solidFill>
              <a:srgbClr val="FFFFFF"/>
            </a:solidFill>
            <a:ln w="9494" cap="flat">
              <a:noFill/>
              <a:prstDash val="solid"/>
              <a:miter/>
            </a:ln>
            <a:effectLst>
              <a:outerShdw blurRad="63500" sx="102000" sy="102000" algn="ctr" rotWithShape="0">
                <a:prstClr val="black">
                  <a:alpha val="1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B58366DA-FBE3-FE62-FA25-DBC1C59FDE5E}"/>
                </a:ext>
              </a:extLst>
            </p:cNvPr>
            <p:cNvSpPr/>
            <p:nvPr/>
          </p:nvSpPr>
          <p:spPr>
            <a:xfrm>
              <a:off x="5098609" y="3798352"/>
              <a:ext cx="204398" cy="289810"/>
            </a:xfrm>
            <a:custGeom>
              <a:avLst/>
              <a:gdLst>
                <a:gd name="connsiteX0" fmla="*/ 76118 w 152236"/>
                <a:gd name="connsiteY0" fmla="*/ 0 h 215851"/>
                <a:gd name="connsiteX1" fmla="*/ 0 w 152236"/>
                <a:gd name="connsiteY1" fmla="*/ 76138 h 215851"/>
                <a:gd name="connsiteX2" fmla="*/ 2474 w 152236"/>
                <a:gd name="connsiteY2" fmla="*/ 95363 h 215851"/>
                <a:gd name="connsiteX3" fmla="*/ 7231 w 152236"/>
                <a:gd name="connsiteY3" fmla="*/ 108497 h 215851"/>
                <a:gd name="connsiteX4" fmla="*/ 9515 w 152236"/>
                <a:gd name="connsiteY4" fmla="*/ 112875 h 215851"/>
                <a:gd name="connsiteX5" fmla="*/ 76118 w 152236"/>
                <a:gd name="connsiteY5" fmla="*/ 215852 h 215851"/>
                <a:gd name="connsiteX6" fmla="*/ 142722 w 152236"/>
                <a:gd name="connsiteY6" fmla="*/ 112875 h 215851"/>
                <a:gd name="connsiteX7" fmla="*/ 145005 w 152236"/>
                <a:gd name="connsiteY7" fmla="*/ 108497 h 215851"/>
                <a:gd name="connsiteX8" fmla="*/ 149763 w 152236"/>
                <a:gd name="connsiteY8" fmla="*/ 95363 h 215851"/>
                <a:gd name="connsiteX9" fmla="*/ 152237 w 152236"/>
                <a:gd name="connsiteY9" fmla="*/ 76138 h 215851"/>
                <a:gd name="connsiteX10" fmla="*/ 76118 w 152236"/>
                <a:gd name="connsiteY10" fmla="*/ 0 h 21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236" h="215851">
                  <a:moveTo>
                    <a:pt x="76118" y="0"/>
                  </a:moveTo>
                  <a:cubicBezTo>
                    <a:pt x="34063" y="0"/>
                    <a:pt x="0" y="34072"/>
                    <a:pt x="0" y="76138"/>
                  </a:cubicBezTo>
                  <a:cubicBezTo>
                    <a:pt x="0" y="82800"/>
                    <a:pt x="856" y="89272"/>
                    <a:pt x="2474" y="95363"/>
                  </a:cubicBezTo>
                  <a:cubicBezTo>
                    <a:pt x="3711" y="99931"/>
                    <a:pt x="5328" y="104309"/>
                    <a:pt x="7231" y="108497"/>
                  </a:cubicBezTo>
                  <a:lnTo>
                    <a:pt x="9515" y="112875"/>
                  </a:lnTo>
                  <a:lnTo>
                    <a:pt x="76118" y="215852"/>
                  </a:lnTo>
                  <a:lnTo>
                    <a:pt x="142722" y="112875"/>
                  </a:lnTo>
                  <a:cubicBezTo>
                    <a:pt x="143483" y="111447"/>
                    <a:pt x="144244" y="109924"/>
                    <a:pt x="145005" y="108497"/>
                  </a:cubicBezTo>
                  <a:cubicBezTo>
                    <a:pt x="147004" y="104309"/>
                    <a:pt x="148621" y="99931"/>
                    <a:pt x="149763" y="95363"/>
                  </a:cubicBezTo>
                  <a:cubicBezTo>
                    <a:pt x="151380" y="89177"/>
                    <a:pt x="152237" y="82800"/>
                    <a:pt x="152237" y="76138"/>
                  </a:cubicBezTo>
                  <a:cubicBezTo>
                    <a:pt x="152237" y="34072"/>
                    <a:pt x="118174" y="0"/>
                    <a:pt x="76118"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 name="Freeform 39">
              <a:extLst>
                <a:ext uri="{FF2B5EF4-FFF2-40B4-BE49-F238E27FC236}">
                  <a16:creationId xmlns:a16="http://schemas.microsoft.com/office/drawing/2014/main" id="{0C104A13-3A86-2EB8-34AE-0C57A374A6AD}"/>
                </a:ext>
              </a:extLst>
            </p:cNvPr>
            <p:cNvSpPr/>
            <p:nvPr/>
          </p:nvSpPr>
          <p:spPr>
            <a:xfrm>
              <a:off x="5152519" y="3850360"/>
              <a:ext cx="96577" cy="96603"/>
            </a:xfrm>
            <a:custGeom>
              <a:avLst/>
              <a:gdLst>
                <a:gd name="connsiteX0" fmla="*/ 71932 w 71931"/>
                <a:gd name="connsiteY0" fmla="*/ 35975 h 71950"/>
                <a:gd name="connsiteX1" fmla="*/ 35966 w 71931"/>
                <a:gd name="connsiteY1" fmla="*/ 71951 h 71950"/>
                <a:gd name="connsiteX2" fmla="*/ 0 w 71931"/>
                <a:gd name="connsiteY2" fmla="*/ 35975 h 71950"/>
                <a:gd name="connsiteX3" fmla="*/ 35966 w 71931"/>
                <a:gd name="connsiteY3" fmla="*/ 0 h 71950"/>
                <a:gd name="connsiteX4" fmla="*/ 71932 w 71931"/>
                <a:gd name="connsiteY4" fmla="*/ 35975 h 7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1" h="71950">
                  <a:moveTo>
                    <a:pt x="71932" y="35975"/>
                  </a:moveTo>
                  <a:cubicBezTo>
                    <a:pt x="71932" y="55844"/>
                    <a:pt x="55829" y="71951"/>
                    <a:pt x="35966" y="71951"/>
                  </a:cubicBezTo>
                  <a:cubicBezTo>
                    <a:pt x="16102" y="71951"/>
                    <a:pt x="0" y="55844"/>
                    <a:pt x="0" y="35975"/>
                  </a:cubicBezTo>
                  <a:cubicBezTo>
                    <a:pt x="0" y="16107"/>
                    <a:pt x="16102" y="0"/>
                    <a:pt x="35966" y="0"/>
                  </a:cubicBezTo>
                  <a:cubicBezTo>
                    <a:pt x="55829" y="0"/>
                    <a:pt x="71932" y="16107"/>
                    <a:pt x="71932" y="35975"/>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 name="Freeform 40">
              <a:extLst>
                <a:ext uri="{FF2B5EF4-FFF2-40B4-BE49-F238E27FC236}">
                  <a16:creationId xmlns:a16="http://schemas.microsoft.com/office/drawing/2014/main" id="{97C2A6DA-84A5-B52D-677B-850DBB4EAC7E}"/>
                </a:ext>
              </a:extLst>
            </p:cNvPr>
            <p:cNvSpPr/>
            <p:nvPr/>
          </p:nvSpPr>
          <p:spPr>
            <a:xfrm>
              <a:off x="5085961" y="4050467"/>
              <a:ext cx="229948" cy="82674"/>
            </a:xfrm>
            <a:custGeom>
              <a:avLst/>
              <a:gdLst>
                <a:gd name="connsiteX0" fmla="*/ 47574 w 171266"/>
                <a:gd name="connsiteY0" fmla="*/ 381 h 61576"/>
                <a:gd name="connsiteX1" fmla="*/ 0 w 171266"/>
                <a:gd name="connsiteY1" fmla="*/ 29313 h 61576"/>
                <a:gd name="connsiteX2" fmla="*/ 85633 w 171266"/>
                <a:gd name="connsiteY2" fmla="*/ 61577 h 61576"/>
                <a:gd name="connsiteX3" fmla="*/ 171266 w 171266"/>
                <a:gd name="connsiteY3" fmla="*/ 29313 h 61576"/>
                <a:gd name="connsiteX4" fmla="*/ 121599 w 171266"/>
                <a:gd name="connsiteY4" fmla="*/ 0 h 6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6" h="61576">
                  <a:moveTo>
                    <a:pt x="47574" y="381"/>
                  </a:moveTo>
                  <a:cubicBezTo>
                    <a:pt x="19410" y="5615"/>
                    <a:pt x="0" y="16655"/>
                    <a:pt x="0" y="29313"/>
                  </a:cubicBezTo>
                  <a:cubicBezTo>
                    <a:pt x="0" y="47110"/>
                    <a:pt x="38345" y="61577"/>
                    <a:pt x="85633" y="61577"/>
                  </a:cubicBezTo>
                  <a:cubicBezTo>
                    <a:pt x="132922" y="61577"/>
                    <a:pt x="171266" y="47110"/>
                    <a:pt x="171266" y="29313"/>
                  </a:cubicBezTo>
                  <a:cubicBezTo>
                    <a:pt x="171266" y="16370"/>
                    <a:pt x="150905" y="5139"/>
                    <a:pt x="121599"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 name="Freeform 41">
              <a:extLst>
                <a:ext uri="{FF2B5EF4-FFF2-40B4-BE49-F238E27FC236}">
                  <a16:creationId xmlns:a16="http://schemas.microsoft.com/office/drawing/2014/main" id="{94AB9345-B38C-654F-13E1-B202887BF269}"/>
                </a:ext>
              </a:extLst>
            </p:cNvPr>
            <p:cNvSpPr/>
            <p:nvPr/>
          </p:nvSpPr>
          <p:spPr>
            <a:xfrm>
              <a:off x="5099958" y="4587109"/>
              <a:ext cx="186689" cy="135494"/>
            </a:xfrm>
            <a:custGeom>
              <a:avLst/>
              <a:gdLst>
                <a:gd name="connsiteX0" fmla="*/ 2230 w 139046"/>
                <a:gd name="connsiteY0" fmla="*/ 99299 h 100916"/>
                <a:gd name="connsiteX1" fmla="*/ 137 w 139046"/>
                <a:gd name="connsiteY1" fmla="*/ 69795 h 100916"/>
                <a:gd name="connsiteX2" fmla="*/ 42002 w 139046"/>
                <a:gd name="connsiteY2" fmla="*/ 8504 h 100916"/>
                <a:gd name="connsiteX3" fmla="*/ 118406 w 139046"/>
                <a:gd name="connsiteY3" fmla="*/ 27634 h 100916"/>
                <a:gd name="connsiteX4" fmla="*/ 137530 w 139046"/>
                <a:gd name="connsiteY4" fmla="*/ 100917 h 100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46" h="100916">
                  <a:moveTo>
                    <a:pt x="2230" y="99299"/>
                  </a:moveTo>
                  <a:lnTo>
                    <a:pt x="137" y="69795"/>
                  </a:lnTo>
                  <a:cubicBezTo>
                    <a:pt x="-1766" y="42290"/>
                    <a:pt x="16407" y="18783"/>
                    <a:pt x="42002" y="8504"/>
                  </a:cubicBezTo>
                  <a:cubicBezTo>
                    <a:pt x="69595" y="-2631"/>
                    <a:pt x="101279" y="-8437"/>
                    <a:pt x="118406" y="27634"/>
                  </a:cubicBezTo>
                  <a:cubicBezTo>
                    <a:pt x="147045" y="27634"/>
                    <a:pt x="137530" y="100917"/>
                    <a:pt x="137530" y="10091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 name="Freeform 42">
              <a:extLst>
                <a:ext uri="{FF2B5EF4-FFF2-40B4-BE49-F238E27FC236}">
                  <a16:creationId xmlns:a16="http://schemas.microsoft.com/office/drawing/2014/main" id="{781FA85B-2C4F-B1EC-77DC-F06158769B02}"/>
                </a:ext>
              </a:extLst>
            </p:cNvPr>
            <p:cNvSpPr/>
            <p:nvPr/>
          </p:nvSpPr>
          <p:spPr>
            <a:xfrm>
              <a:off x="5172637" y="4893705"/>
              <a:ext cx="54672" cy="67340"/>
            </a:xfrm>
            <a:custGeom>
              <a:avLst/>
              <a:gdLst>
                <a:gd name="connsiteX0" fmla="*/ 3380 w 40720"/>
                <a:gd name="connsiteY0" fmla="*/ 48062 h 50155"/>
                <a:gd name="connsiteX1" fmla="*/ 11087 w 40720"/>
                <a:gd name="connsiteY1" fmla="*/ 25125 h 50155"/>
                <a:gd name="connsiteX2" fmla="*/ 10326 w 40720"/>
                <a:gd name="connsiteY2" fmla="*/ 19510 h 50155"/>
                <a:gd name="connsiteX3" fmla="*/ 335 w 40720"/>
                <a:gd name="connsiteY3" fmla="*/ 3617 h 50155"/>
                <a:gd name="connsiteX4" fmla="*/ 3285 w 40720"/>
                <a:gd name="connsiteY4" fmla="*/ 0 h 50155"/>
                <a:gd name="connsiteX5" fmla="*/ 37443 w 40720"/>
                <a:gd name="connsiteY5" fmla="*/ 0 h 50155"/>
                <a:gd name="connsiteX6" fmla="*/ 40487 w 40720"/>
                <a:gd name="connsiteY6" fmla="*/ 3521 h 50155"/>
                <a:gd name="connsiteX7" fmla="*/ 32019 w 40720"/>
                <a:gd name="connsiteY7" fmla="*/ 19891 h 50155"/>
                <a:gd name="connsiteX8" fmla="*/ 31543 w 40720"/>
                <a:gd name="connsiteY8" fmla="*/ 24840 h 50155"/>
                <a:gd name="connsiteX9" fmla="*/ 39441 w 40720"/>
                <a:gd name="connsiteY9" fmla="*/ 50156 h 5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20" h="50155">
                  <a:moveTo>
                    <a:pt x="3380" y="48062"/>
                  </a:moveTo>
                  <a:lnTo>
                    <a:pt x="11087" y="25125"/>
                  </a:lnTo>
                  <a:cubicBezTo>
                    <a:pt x="11753" y="23222"/>
                    <a:pt x="11467" y="21223"/>
                    <a:pt x="10326" y="19510"/>
                  </a:cubicBezTo>
                  <a:lnTo>
                    <a:pt x="335" y="3617"/>
                  </a:lnTo>
                  <a:cubicBezTo>
                    <a:pt x="-712" y="1903"/>
                    <a:pt x="811" y="0"/>
                    <a:pt x="3285" y="0"/>
                  </a:cubicBezTo>
                  <a:lnTo>
                    <a:pt x="37443" y="0"/>
                  </a:lnTo>
                  <a:cubicBezTo>
                    <a:pt x="39726" y="0"/>
                    <a:pt x="41344" y="1808"/>
                    <a:pt x="40487" y="3521"/>
                  </a:cubicBezTo>
                  <a:lnTo>
                    <a:pt x="32019" y="19891"/>
                  </a:lnTo>
                  <a:cubicBezTo>
                    <a:pt x="31163" y="21509"/>
                    <a:pt x="31068" y="23222"/>
                    <a:pt x="31543" y="24840"/>
                  </a:cubicBezTo>
                  <a:lnTo>
                    <a:pt x="39441" y="50156"/>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4" name="Freeform 43">
              <a:extLst>
                <a:ext uri="{FF2B5EF4-FFF2-40B4-BE49-F238E27FC236}">
                  <a16:creationId xmlns:a16="http://schemas.microsoft.com/office/drawing/2014/main" id="{85558419-61AA-12B4-E54D-CAFE6A4FA63C}"/>
                </a:ext>
              </a:extLst>
            </p:cNvPr>
            <p:cNvSpPr/>
            <p:nvPr/>
          </p:nvSpPr>
          <p:spPr>
            <a:xfrm>
              <a:off x="5115325" y="4644904"/>
              <a:ext cx="155362" cy="84088"/>
            </a:xfrm>
            <a:custGeom>
              <a:avLst/>
              <a:gdLst>
                <a:gd name="connsiteX0" fmla="*/ 115714 w 115714"/>
                <a:gd name="connsiteY0" fmla="*/ 56253 h 62629"/>
                <a:gd name="connsiteX1" fmla="*/ 110767 w 115714"/>
                <a:gd name="connsiteY1" fmla="*/ 49019 h 62629"/>
                <a:gd name="connsiteX2" fmla="*/ 107056 w 115714"/>
                <a:gd name="connsiteY2" fmla="*/ 27796 h 62629"/>
                <a:gd name="connsiteX3" fmla="*/ 103726 w 115714"/>
                <a:gd name="connsiteY3" fmla="*/ 481 h 62629"/>
                <a:gd name="connsiteX4" fmla="*/ 65476 w 115714"/>
                <a:gd name="connsiteY4" fmla="*/ 25988 h 62629"/>
                <a:gd name="connsiteX5" fmla="*/ 4962 w 115714"/>
                <a:gd name="connsiteY5" fmla="*/ 35505 h 62629"/>
                <a:gd name="connsiteX6" fmla="*/ 205 w 115714"/>
                <a:gd name="connsiteY6" fmla="*/ 62629 h 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14" h="62629">
                  <a:moveTo>
                    <a:pt x="115714" y="56253"/>
                  </a:moveTo>
                  <a:lnTo>
                    <a:pt x="110767" y="49019"/>
                  </a:lnTo>
                  <a:cubicBezTo>
                    <a:pt x="106580" y="42833"/>
                    <a:pt x="105248" y="35029"/>
                    <a:pt x="107056" y="27796"/>
                  </a:cubicBezTo>
                  <a:cubicBezTo>
                    <a:pt x="109720" y="17232"/>
                    <a:pt x="111813" y="2575"/>
                    <a:pt x="103726" y="481"/>
                  </a:cubicBezTo>
                  <a:cubicBezTo>
                    <a:pt x="90976" y="-2659"/>
                    <a:pt x="84601" y="9999"/>
                    <a:pt x="65476" y="25988"/>
                  </a:cubicBezTo>
                  <a:cubicBezTo>
                    <a:pt x="46352" y="41977"/>
                    <a:pt x="4962" y="35505"/>
                    <a:pt x="4962" y="35505"/>
                  </a:cubicBezTo>
                  <a:cubicBezTo>
                    <a:pt x="7151" y="40549"/>
                    <a:pt x="-1413" y="51399"/>
                    <a:pt x="205" y="62629"/>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Freeform 44">
              <a:extLst>
                <a:ext uri="{FF2B5EF4-FFF2-40B4-BE49-F238E27FC236}">
                  <a16:creationId xmlns:a16="http://schemas.microsoft.com/office/drawing/2014/main" id="{350E1E81-086E-3452-DB25-773A8B120305}"/>
                </a:ext>
              </a:extLst>
            </p:cNvPr>
            <p:cNvSpPr/>
            <p:nvPr/>
          </p:nvSpPr>
          <p:spPr>
            <a:xfrm>
              <a:off x="5087276" y="4719225"/>
              <a:ext cx="28323" cy="52544"/>
            </a:xfrm>
            <a:custGeom>
              <a:avLst/>
              <a:gdLst>
                <a:gd name="connsiteX0" fmla="*/ 14435 w 21095"/>
                <a:gd name="connsiteY0" fmla="*/ 2041 h 39135"/>
                <a:gd name="connsiteX1" fmla="*/ 21096 w 21095"/>
                <a:gd name="connsiteY1" fmla="*/ 38587 h 39135"/>
              </a:gdLst>
              <a:ahLst/>
              <a:cxnLst>
                <a:cxn ang="0">
                  <a:pos x="connsiteX0" y="connsiteY0"/>
                </a:cxn>
                <a:cxn ang="0">
                  <a:pos x="connsiteX1" y="connsiteY1"/>
                </a:cxn>
              </a:cxnLst>
              <a:rect l="l" t="t" r="r" b="b"/>
              <a:pathLst>
                <a:path w="21095" h="39135">
                  <a:moveTo>
                    <a:pt x="14435" y="2041"/>
                  </a:moveTo>
                  <a:cubicBezTo>
                    <a:pt x="-8781" y="-11283"/>
                    <a:pt x="-2120" y="45249"/>
                    <a:pt x="21096"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45">
              <a:extLst>
                <a:ext uri="{FF2B5EF4-FFF2-40B4-BE49-F238E27FC236}">
                  <a16:creationId xmlns:a16="http://schemas.microsoft.com/office/drawing/2014/main" id="{7B930E8B-CC5E-6B66-17BC-A052FB61CC3B}"/>
                </a:ext>
              </a:extLst>
            </p:cNvPr>
            <p:cNvSpPr/>
            <p:nvPr/>
          </p:nvSpPr>
          <p:spPr>
            <a:xfrm>
              <a:off x="5115855" y="4771545"/>
              <a:ext cx="159175" cy="96730"/>
            </a:xfrm>
            <a:custGeom>
              <a:avLst/>
              <a:gdLst>
                <a:gd name="connsiteX0" fmla="*/ 118554 w 118554"/>
                <a:gd name="connsiteY0" fmla="*/ 0 h 72045"/>
                <a:gd name="connsiteX1" fmla="*/ 113987 w 118554"/>
                <a:gd name="connsiteY1" fmla="*/ 27505 h 72045"/>
                <a:gd name="connsiteX2" fmla="*/ 103902 w 118554"/>
                <a:gd name="connsiteY2" fmla="*/ 45302 h 72045"/>
                <a:gd name="connsiteX3" fmla="*/ 77546 w 118554"/>
                <a:gd name="connsiteY3" fmla="*/ 67763 h 72045"/>
                <a:gd name="connsiteX4" fmla="*/ 66413 w 118554"/>
                <a:gd name="connsiteY4" fmla="*/ 71855 h 72045"/>
                <a:gd name="connsiteX5" fmla="*/ 59658 w 118554"/>
                <a:gd name="connsiteY5" fmla="*/ 72046 h 72045"/>
                <a:gd name="connsiteX6" fmla="*/ 52141 w 118554"/>
                <a:gd name="connsiteY6" fmla="*/ 72046 h 72045"/>
                <a:gd name="connsiteX7" fmla="*/ 41009 w 118554"/>
                <a:gd name="connsiteY7" fmla="*/ 67953 h 72045"/>
                <a:gd name="connsiteX8" fmla="*/ 14653 w 118554"/>
                <a:gd name="connsiteY8" fmla="*/ 45493 h 72045"/>
                <a:gd name="connsiteX9" fmla="*/ 4567 w 118554"/>
                <a:gd name="connsiteY9" fmla="*/ 27695 h 72045"/>
                <a:gd name="connsiteX10" fmla="*/ 0 w 118554"/>
                <a:gd name="connsiteY10" fmla="*/ 190 h 7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54" h="72045">
                  <a:moveTo>
                    <a:pt x="118554" y="0"/>
                  </a:moveTo>
                  <a:lnTo>
                    <a:pt x="113987" y="27505"/>
                  </a:lnTo>
                  <a:cubicBezTo>
                    <a:pt x="112845" y="34452"/>
                    <a:pt x="109230" y="40734"/>
                    <a:pt x="103902" y="45302"/>
                  </a:cubicBezTo>
                  <a:lnTo>
                    <a:pt x="77546" y="67763"/>
                  </a:lnTo>
                  <a:cubicBezTo>
                    <a:pt x="74406" y="70428"/>
                    <a:pt x="70505" y="71855"/>
                    <a:pt x="66413" y="71855"/>
                  </a:cubicBezTo>
                  <a:lnTo>
                    <a:pt x="59658" y="72046"/>
                  </a:lnTo>
                  <a:lnTo>
                    <a:pt x="52141" y="72046"/>
                  </a:lnTo>
                  <a:cubicBezTo>
                    <a:pt x="48050" y="72046"/>
                    <a:pt x="44053" y="70618"/>
                    <a:pt x="41009" y="67953"/>
                  </a:cubicBezTo>
                  <a:lnTo>
                    <a:pt x="14653" y="45493"/>
                  </a:lnTo>
                  <a:cubicBezTo>
                    <a:pt x="9324" y="40924"/>
                    <a:pt x="5709" y="34643"/>
                    <a:pt x="4567" y="27695"/>
                  </a:cubicBezTo>
                  <a:lnTo>
                    <a:pt x="0" y="19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46">
              <a:extLst>
                <a:ext uri="{FF2B5EF4-FFF2-40B4-BE49-F238E27FC236}">
                  <a16:creationId xmlns:a16="http://schemas.microsoft.com/office/drawing/2014/main" id="{7767E257-8036-ECB8-4CFC-4A196B12D952}"/>
                </a:ext>
              </a:extLst>
            </p:cNvPr>
            <p:cNvSpPr/>
            <p:nvPr/>
          </p:nvSpPr>
          <p:spPr>
            <a:xfrm>
              <a:off x="5275286" y="4719097"/>
              <a:ext cx="28323" cy="52544"/>
            </a:xfrm>
            <a:custGeom>
              <a:avLst/>
              <a:gdLst>
                <a:gd name="connsiteX0" fmla="*/ 6660 w 21095"/>
                <a:gd name="connsiteY0" fmla="*/ 2041 h 39135"/>
                <a:gd name="connsiteX1" fmla="*/ 0 w 21095"/>
                <a:gd name="connsiteY1" fmla="*/ 38587 h 39135"/>
              </a:gdLst>
              <a:ahLst/>
              <a:cxnLst>
                <a:cxn ang="0">
                  <a:pos x="connsiteX0" y="connsiteY0"/>
                </a:cxn>
                <a:cxn ang="0">
                  <a:pos x="connsiteX1" y="connsiteY1"/>
                </a:cxn>
              </a:cxnLst>
              <a:rect l="l" t="t" r="r" b="b"/>
              <a:pathLst>
                <a:path w="21095" h="39135">
                  <a:moveTo>
                    <a:pt x="6660" y="2041"/>
                  </a:moveTo>
                  <a:cubicBezTo>
                    <a:pt x="29876" y="-11283"/>
                    <a:pt x="23216" y="45249"/>
                    <a:pt x="0" y="38587"/>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47">
              <a:extLst>
                <a:ext uri="{FF2B5EF4-FFF2-40B4-BE49-F238E27FC236}">
                  <a16:creationId xmlns:a16="http://schemas.microsoft.com/office/drawing/2014/main" id="{C9E3B1E5-FC59-F618-8163-321D8C6315C4}"/>
                </a:ext>
              </a:extLst>
            </p:cNvPr>
            <p:cNvSpPr/>
            <p:nvPr/>
          </p:nvSpPr>
          <p:spPr>
            <a:xfrm>
              <a:off x="4990406" y="4884760"/>
              <a:ext cx="142568" cy="186307"/>
            </a:xfrm>
            <a:custGeom>
              <a:avLst/>
              <a:gdLst>
                <a:gd name="connsiteX0" fmla="*/ 106185 w 106185"/>
                <a:gd name="connsiteY0" fmla="*/ 0 h 138762"/>
                <a:gd name="connsiteX1" fmla="*/ 50524 w 106185"/>
                <a:gd name="connsiteY1" fmla="*/ 19796 h 138762"/>
                <a:gd name="connsiteX2" fmla="*/ 25595 w 106185"/>
                <a:gd name="connsiteY2" fmla="*/ 35309 h 138762"/>
                <a:gd name="connsiteX3" fmla="*/ 25595 w 106185"/>
                <a:gd name="connsiteY3" fmla="*/ 35309 h 138762"/>
                <a:gd name="connsiteX4" fmla="*/ 4662 w 106185"/>
                <a:gd name="connsiteY4" fmla="*/ 79755 h 138762"/>
                <a:gd name="connsiteX5" fmla="*/ 0 w 106185"/>
                <a:gd name="connsiteY5" fmla="*/ 138762 h 1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85" h="138762">
                  <a:moveTo>
                    <a:pt x="106185" y="0"/>
                  </a:moveTo>
                  <a:lnTo>
                    <a:pt x="50524" y="19796"/>
                  </a:lnTo>
                  <a:cubicBezTo>
                    <a:pt x="41199" y="23127"/>
                    <a:pt x="32636" y="28362"/>
                    <a:pt x="25595" y="35309"/>
                  </a:cubicBezTo>
                  <a:lnTo>
                    <a:pt x="25595" y="35309"/>
                  </a:lnTo>
                  <a:cubicBezTo>
                    <a:pt x="13416" y="47111"/>
                    <a:pt x="5994" y="62909"/>
                    <a:pt x="4662" y="79755"/>
                  </a:cubicBezTo>
                  <a:lnTo>
                    <a:pt x="0"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48">
              <a:extLst>
                <a:ext uri="{FF2B5EF4-FFF2-40B4-BE49-F238E27FC236}">
                  <a16:creationId xmlns:a16="http://schemas.microsoft.com/office/drawing/2014/main" id="{6A69E13E-C93B-B3A4-6960-ABEE33120AA0}"/>
                </a:ext>
              </a:extLst>
            </p:cNvPr>
            <p:cNvSpPr/>
            <p:nvPr/>
          </p:nvSpPr>
          <p:spPr>
            <a:xfrm>
              <a:off x="5102952" y="4895366"/>
              <a:ext cx="123789" cy="174040"/>
            </a:xfrm>
            <a:custGeom>
              <a:avLst/>
              <a:gdLst>
                <a:gd name="connsiteX0" fmla="*/ 0 w 92198"/>
                <a:gd name="connsiteY0" fmla="*/ 0 h 129625"/>
                <a:gd name="connsiteX1" fmla="*/ 0 w 92198"/>
                <a:gd name="connsiteY1" fmla="*/ 36451 h 129625"/>
                <a:gd name="connsiteX2" fmla="*/ 23692 w 92198"/>
                <a:gd name="connsiteY2" fmla="*/ 36451 h 129625"/>
                <a:gd name="connsiteX3" fmla="*/ 11798 w 92198"/>
                <a:gd name="connsiteY3" fmla="*/ 61482 h 129625"/>
                <a:gd name="connsiteX4" fmla="*/ 92198 w 92198"/>
                <a:gd name="connsiteY4" fmla="*/ 103072 h 129625"/>
                <a:gd name="connsiteX5" fmla="*/ 92198 w 92198"/>
                <a:gd name="connsiteY5" fmla="*/ 129625 h 1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98" h="129625">
                  <a:moveTo>
                    <a:pt x="0" y="0"/>
                  </a:moveTo>
                  <a:lnTo>
                    <a:pt x="0" y="36451"/>
                  </a:lnTo>
                  <a:lnTo>
                    <a:pt x="23692" y="36451"/>
                  </a:lnTo>
                  <a:lnTo>
                    <a:pt x="11798" y="61482"/>
                  </a:lnTo>
                  <a:lnTo>
                    <a:pt x="92198" y="103072"/>
                  </a:lnTo>
                  <a:lnTo>
                    <a:pt x="92198" y="129625"/>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49">
              <a:extLst>
                <a:ext uri="{FF2B5EF4-FFF2-40B4-BE49-F238E27FC236}">
                  <a16:creationId xmlns:a16="http://schemas.microsoft.com/office/drawing/2014/main" id="{CFEF7FC0-8368-C592-2DCF-F52056B9D78D}"/>
                </a:ext>
              </a:extLst>
            </p:cNvPr>
            <p:cNvSpPr/>
            <p:nvPr/>
          </p:nvSpPr>
          <p:spPr>
            <a:xfrm>
              <a:off x="5214733" y="4899967"/>
              <a:ext cx="84825" cy="115386"/>
            </a:xfrm>
            <a:custGeom>
              <a:avLst/>
              <a:gdLst>
                <a:gd name="connsiteX0" fmla="*/ 62417 w 63178"/>
                <a:gd name="connsiteY0" fmla="*/ 0 h 85940"/>
                <a:gd name="connsiteX1" fmla="*/ 63178 w 63178"/>
                <a:gd name="connsiteY1" fmla="*/ 33025 h 85940"/>
                <a:gd name="connsiteX2" fmla="*/ 40533 w 63178"/>
                <a:gd name="connsiteY2" fmla="*/ 33025 h 85940"/>
                <a:gd name="connsiteX3" fmla="*/ 51856 w 63178"/>
                <a:gd name="connsiteY3" fmla="*/ 56913 h 85940"/>
                <a:gd name="connsiteX4" fmla="*/ 0 w 63178"/>
                <a:gd name="connsiteY4" fmla="*/ 85941 h 8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8" h="85940">
                  <a:moveTo>
                    <a:pt x="62417" y="0"/>
                  </a:moveTo>
                  <a:lnTo>
                    <a:pt x="63178" y="33025"/>
                  </a:lnTo>
                  <a:lnTo>
                    <a:pt x="40533" y="33025"/>
                  </a:lnTo>
                  <a:lnTo>
                    <a:pt x="51856" y="56913"/>
                  </a:lnTo>
                  <a:lnTo>
                    <a:pt x="0" y="85941"/>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50">
              <a:extLst>
                <a:ext uri="{FF2B5EF4-FFF2-40B4-BE49-F238E27FC236}">
                  <a16:creationId xmlns:a16="http://schemas.microsoft.com/office/drawing/2014/main" id="{C3A51FDF-72B7-747D-FE88-7D540D2CA9B1}"/>
                </a:ext>
              </a:extLst>
            </p:cNvPr>
            <p:cNvSpPr/>
            <p:nvPr/>
          </p:nvSpPr>
          <p:spPr>
            <a:xfrm>
              <a:off x="5132974" y="4884760"/>
              <a:ext cx="93767" cy="151549"/>
            </a:xfrm>
            <a:custGeom>
              <a:avLst/>
              <a:gdLst>
                <a:gd name="connsiteX0" fmla="*/ 0 w 69838"/>
                <a:gd name="connsiteY0" fmla="*/ 0 h 112874"/>
                <a:gd name="connsiteX1" fmla="*/ 69839 w 69838"/>
                <a:gd name="connsiteY1" fmla="*/ 112875 h 112874"/>
              </a:gdLst>
              <a:ahLst/>
              <a:cxnLst>
                <a:cxn ang="0">
                  <a:pos x="connsiteX0" y="connsiteY0"/>
                </a:cxn>
                <a:cxn ang="0">
                  <a:pos x="connsiteX1" y="connsiteY1"/>
                </a:cxn>
              </a:cxnLst>
              <a:rect l="l" t="t" r="r" b="b"/>
              <a:pathLst>
                <a:path w="69838" h="112874">
                  <a:moveTo>
                    <a:pt x="0" y="0"/>
                  </a:moveTo>
                  <a:lnTo>
                    <a:pt x="69839" y="112875"/>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51">
              <a:extLst>
                <a:ext uri="{FF2B5EF4-FFF2-40B4-BE49-F238E27FC236}">
                  <a16:creationId xmlns:a16="http://schemas.microsoft.com/office/drawing/2014/main" id="{9D61BF30-7F43-9A5B-F0E2-0D1AD8D6C8F0}"/>
                </a:ext>
              </a:extLst>
            </p:cNvPr>
            <p:cNvSpPr/>
            <p:nvPr/>
          </p:nvSpPr>
          <p:spPr>
            <a:xfrm>
              <a:off x="5200553" y="4884633"/>
              <a:ext cx="210786" cy="186306"/>
            </a:xfrm>
            <a:custGeom>
              <a:avLst/>
              <a:gdLst>
                <a:gd name="connsiteX0" fmla="*/ 0 w 156994"/>
                <a:gd name="connsiteY0" fmla="*/ 81373 h 138761"/>
                <a:gd name="connsiteX1" fmla="*/ 50809 w 156994"/>
                <a:gd name="connsiteY1" fmla="*/ 0 h 138761"/>
                <a:gd name="connsiteX2" fmla="*/ 106471 w 156994"/>
                <a:gd name="connsiteY2" fmla="*/ 19796 h 138761"/>
                <a:gd name="connsiteX3" fmla="*/ 131399 w 156994"/>
                <a:gd name="connsiteY3" fmla="*/ 35309 h 138761"/>
                <a:gd name="connsiteX4" fmla="*/ 131399 w 156994"/>
                <a:gd name="connsiteY4" fmla="*/ 35309 h 138761"/>
                <a:gd name="connsiteX5" fmla="*/ 152332 w 156994"/>
                <a:gd name="connsiteY5" fmla="*/ 79755 h 138761"/>
                <a:gd name="connsiteX6" fmla="*/ 156994 w 156994"/>
                <a:gd name="connsiteY6" fmla="*/ 138762 h 13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94" h="138761">
                  <a:moveTo>
                    <a:pt x="0" y="81373"/>
                  </a:moveTo>
                  <a:lnTo>
                    <a:pt x="50809" y="0"/>
                  </a:lnTo>
                  <a:lnTo>
                    <a:pt x="106471" y="19796"/>
                  </a:lnTo>
                  <a:cubicBezTo>
                    <a:pt x="115795" y="23127"/>
                    <a:pt x="124358" y="28361"/>
                    <a:pt x="131399" y="35309"/>
                  </a:cubicBezTo>
                  <a:lnTo>
                    <a:pt x="131399" y="35309"/>
                  </a:lnTo>
                  <a:cubicBezTo>
                    <a:pt x="143578" y="47110"/>
                    <a:pt x="151000" y="62909"/>
                    <a:pt x="152332" y="79755"/>
                  </a:cubicBezTo>
                  <a:lnTo>
                    <a:pt x="156994" y="138762"/>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52">
              <a:extLst>
                <a:ext uri="{FF2B5EF4-FFF2-40B4-BE49-F238E27FC236}">
                  <a16:creationId xmlns:a16="http://schemas.microsoft.com/office/drawing/2014/main" id="{A25327F0-FB1B-EEF1-AE21-9D6DEA03C889}"/>
                </a:ext>
              </a:extLst>
            </p:cNvPr>
            <p:cNvSpPr/>
            <p:nvPr/>
          </p:nvSpPr>
          <p:spPr>
            <a:xfrm>
              <a:off x="5063989" y="5036311"/>
              <a:ext cx="60424" cy="33095"/>
            </a:xfrm>
            <a:custGeom>
              <a:avLst/>
              <a:gdLst>
                <a:gd name="connsiteX0" fmla="*/ 0 w 45004"/>
                <a:gd name="connsiteY0" fmla="*/ 24650 h 24649"/>
                <a:gd name="connsiteX1" fmla="*/ 0 w 45004"/>
                <a:gd name="connsiteY1" fmla="*/ 0 h 24649"/>
                <a:gd name="connsiteX2" fmla="*/ 45005 w 45004"/>
                <a:gd name="connsiteY2" fmla="*/ 0 h 24649"/>
                <a:gd name="connsiteX3" fmla="*/ 45005 w 45004"/>
                <a:gd name="connsiteY3" fmla="*/ 24650 h 24649"/>
              </a:gdLst>
              <a:ahLst/>
              <a:cxnLst>
                <a:cxn ang="0">
                  <a:pos x="connsiteX0" y="connsiteY0"/>
                </a:cxn>
                <a:cxn ang="0">
                  <a:pos x="connsiteX1" y="connsiteY1"/>
                </a:cxn>
                <a:cxn ang="0">
                  <a:pos x="connsiteX2" y="connsiteY2"/>
                </a:cxn>
                <a:cxn ang="0">
                  <a:pos x="connsiteX3" y="connsiteY3"/>
                </a:cxn>
              </a:cxnLst>
              <a:rect l="l" t="t" r="r" b="b"/>
              <a:pathLst>
                <a:path w="45004" h="24649">
                  <a:moveTo>
                    <a:pt x="0" y="24650"/>
                  </a:moveTo>
                  <a:lnTo>
                    <a:pt x="0" y="0"/>
                  </a:lnTo>
                  <a:lnTo>
                    <a:pt x="45005" y="0"/>
                  </a:lnTo>
                  <a:lnTo>
                    <a:pt x="45005" y="24650"/>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53">
              <a:extLst>
                <a:ext uri="{FF2B5EF4-FFF2-40B4-BE49-F238E27FC236}">
                  <a16:creationId xmlns:a16="http://schemas.microsoft.com/office/drawing/2014/main" id="{FA15B0E2-328F-78C4-BC38-F66478CAEF3A}"/>
                </a:ext>
              </a:extLst>
            </p:cNvPr>
            <p:cNvSpPr/>
            <p:nvPr/>
          </p:nvSpPr>
          <p:spPr>
            <a:xfrm>
              <a:off x="5317060" y="5004238"/>
              <a:ext cx="12774" cy="54562"/>
            </a:xfrm>
            <a:custGeom>
              <a:avLst/>
              <a:gdLst>
                <a:gd name="connsiteX0" fmla="*/ 0 w 9514"/>
                <a:gd name="connsiteY0" fmla="*/ 0 h 40638"/>
                <a:gd name="connsiteX1" fmla="*/ 0 w 9514"/>
                <a:gd name="connsiteY1" fmla="*/ 40639 h 40638"/>
              </a:gdLst>
              <a:ahLst/>
              <a:cxnLst>
                <a:cxn ang="0">
                  <a:pos x="connsiteX0" y="connsiteY0"/>
                </a:cxn>
                <a:cxn ang="0">
                  <a:pos x="connsiteX1" y="connsiteY1"/>
                </a:cxn>
              </a:cxnLst>
              <a:rect l="l" t="t" r="r" b="b"/>
              <a:pathLst>
                <a:path w="9514" h="40638">
                  <a:moveTo>
                    <a:pt x="0" y="0"/>
                  </a:moveTo>
                  <a:lnTo>
                    <a:pt x="0" y="40639"/>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54">
              <a:extLst>
                <a:ext uri="{FF2B5EF4-FFF2-40B4-BE49-F238E27FC236}">
                  <a16:creationId xmlns:a16="http://schemas.microsoft.com/office/drawing/2014/main" id="{E3BEED46-653A-9444-EA65-3E088ACE5253}"/>
                </a:ext>
              </a:extLst>
            </p:cNvPr>
            <p:cNvSpPr/>
            <p:nvPr/>
          </p:nvSpPr>
          <p:spPr>
            <a:xfrm>
              <a:off x="5289722" y="5031582"/>
              <a:ext cx="55315" cy="12778"/>
            </a:xfrm>
            <a:custGeom>
              <a:avLst/>
              <a:gdLst>
                <a:gd name="connsiteX0" fmla="*/ 0 w 41199"/>
                <a:gd name="connsiteY0" fmla="*/ 0 h 9517"/>
                <a:gd name="connsiteX1" fmla="*/ 41199 w 41199"/>
                <a:gd name="connsiteY1" fmla="*/ 0 h 9517"/>
              </a:gdLst>
              <a:ahLst/>
              <a:cxnLst>
                <a:cxn ang="0">
                  <a:pos x="connsiteX0" y="connsiteY0"/>
                </a:cxn>
                <a:cxn ang="0">
                  <a:pos x="connsiteX1" y="connsiteY1"/>
                </a:cxn>
              </a:cxnLst>
              <a:rect l="l" t="t" r="r" b="b"/>
              <a:pathLst>
                <a:path w="41199" h="9517">
                  <a:moveTo>
                    <a:pt x="0" y="0"/>
                  </a:moveTo>
                  <a:lnTo>
                    <a:pt x="41199"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22" name="Group 121">
              <a:extLst>
                <a:ext uri="{FF2B5EF4-FFF2-40B4-BE49-F238E27FC236}">
                  <a16:creationId xmlns:a16="http://schemas.microsoft.com/office/drawing/2014/main" id="{59FA992D-A259-23C7-B179-424BBE805AAF}"/>
                </a:ext>
              </a:extLst>
            </p:cNvPr>
            <p:cNvGrpSpPr/>
            <p:nvPr/>
          </p:nvGrpSpPr>
          <p:grpSpPr>
            <a:xfrm>
              <a:off x="5015827" y="5540788"/>
              <a:ext cx="370217" cy="468213"/>
              <a:chOff x="5015827" y="5626637"/>
              <a:chExt cx="370217" cy="468213"/>
            </a:xfrm>
          </p:grpSpPr>
          <p:sp>
            <p:nvSpPr>
              <p:cNvPr id="56" name="Freeform 55">
                <a:extLst>
                  <a:ext uri="{FF2B5EF4-FFF2-40B4-BE49-F238E27FC236}">
                    <a16:creationId xmlns:a16="http://schemas.microsoft.com/office/drawing/2014/main" id="{7E4C45E9-0848-D006-A7FF-DEEDF630EBD1}"/>
                  </a:ext>
                </a:extLst>
              </p:cNvPr>
              <p:cNvSpPr/>
              <p:nvPr/>
            </p:nvSpPr>
            <p:spPr>
              <a:xfrm>
                <a:off x="5124925" y="5743067"/>
                <a:ext cx="152532" cy="162250"/>
              </a:xfrm>
              <a:custGeom>
                <a:avLst/>
                <a:gdLst>
                  <a:gd name="connsiteX0" fmla="*/ 25119 w 113606"/>
                  <a:gd name="connsiteY0" fmla="*/ 0 h 120844"/>
                  <a:gd name="connsiteX1" fmla="*/ 113607 w 113606"/>
                  <a:gd name="connsiteY1" fmla="*/ 36071 h 120844"/>
                  <a:gd name="connsiteX2" fmla="*/ 101523 w 113606"/>
                  <a:gd name="connsiteY2" fmla="*/ 78518 h 120844"/>
                  <a:gd name="connsiteX3" fmla="*/ 86204 w 113606"/>
                  <a:gd name="connsiteY3" fmla="*/ 104405 h 120844"/>
                  <a:gd name="connsiteX4" fmla="*/ 75547 w 113606"/>
                  <a:gd name="connsiteY4" fmla="*/ 114969 h 120844"/>
                  <a:gd name="connsiteX5" fmla="*/ 35300 w 113606"/>
                  <a:gd name="connsiteY5" fmla="*/ 112780 h 120844"/>
                  <a:gd name="connsiteX6" fmla="*/ 22265 w 113606"/>
                  <a:gd name="connsiteY6" fmla="*/ 97552 h 120844"/>
                  <a:gd name="connsiteX7" fmla="*/ 9229 w 113606"/>
                  <a:gd name="connsiteY7" fmla="*/ 75377 h 120844"/>
                  <a:gd name="connsiteX8" fmla="*/ 0 w 113606"/>
                  <a:gd name="connsiteY8" fmla="*/ 50537 h 120844"/>
                  <a:gd name="connsiteX9" fmla="*/ 28354 w 113606"/>
                  <a:gd name="connsiteY9" fmla="*/ 3236 h 1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06" h="120844">
                    <a:moveTo>
                      <a:pt x="25119" y="0"/>
                    </a:moveTo>
                    <a:cubicBezTo>
                      <a:pt x="47859" y="23888"/>
                      <a:pt x="78116" y="37688"/>
                      <a:pt x="113607" y="36071"/>
                    </a:cubicBezTo>
                    <a:lnTo>
                      <a:pt x="101523" y="78518"/>
                    </a:lnTo>
                    <a:cubicBezTo>
                      <a:pt x="98764" y="88320"/>
                      <a:pt x="93435" y="97267"/>
                      <a:pt x="86204" y="104405"/>
                    </a:cubicBezTo>
                    <a:lnTo>
                      <a:pt x="75547" y="114969"/>
                    </a:lnTo>
                    <a:cubicBezTo>
                      <a:pt x="63178" y="123534"/>
                      <a:pt x="46622" y="122678"/>
                      <a:pt x="35300" y="112780"/>
                    </a:cubicBezTo>
                    <a:lnTo>
                      <a:pt x="22265" y="97552"/>
                    </a:lnTo>
                    <a:cubicBezTo>
                      <a:pt x="16651" y="90985"/>
                      <a:pt x="12179" y="83466"/>
                      <a:pt x="9229" y="75377"/>
                    </a:cubicBezTo>
                    <a:lnTo>
                      <a:pt x="0" y="50537"/>
                    </a:lnTo>
                    <a:cubicBezTo>
                      <a:pt x="13606" y="42542"/>
                      <a:pt x="29972" y="6472"/>
                      <a:pt x="28354" y="3236"/>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56">
                <a:extLst>
                  <a:ext uri="{FF2B5EF4-FFF2-40B4-BE49-F238E27FC236}">
                    <a16:creationId xmlns:a16="http://schemas.microsoft.com/office/drawing/2014/main" id="{64DC2CDD-1593-74E9-7AA4-26D4161CBDC5}"/>
                  </a:ext>
                </a:extLst>
              </p:cNvPr>
              <p:cNvSpPr/>
              <p:nvPr/>
            </p:nvSpPr>
            <p:spPr>
              <a:xfrm>
                <a:off x="5087801" y="5717893"/>
                <a:ext cx="73405" cy="192951"/>
              </a:xfrm>
              <a:custGeom>
                <a:avLst/>
                <a:gdLst>
                  <a:gd name="connsiteX0" fmla="*/ 54673 w 54672"/>
                  <a:gd name="connsiteY0" fmla="*/ 143711 h 143710"/>
                  <a:gd name="connsiteX1" fmla="*/ 1485 w 54672"/>
                  <a:gd name="connsiteY1" fmla="*/ 99646 h 143710"/>
                  <a:gd name="connsiteX2" fmla="*/ 3959 w 54672"/>
                  <a:gd name="connsiteY2" fmla="*/ 82991 h 143710"/>
                  <a:gd name="connsiteX3" fmla="*/ 21085 w 54672"/>
                  <a:gd name="connsiteY3" fmla="*/ 0 h 143710"/>
                </a:gdLst>
                <a:ahLst/>
                <a:cxnLst>
                  <a:cxn ang="0">
                    <a:pos x="connsiteX0" y="connsiteY0"/>
                  </a:cxn>
                  <a:cxn ang="0">
                    <a:pos x="connsiteX1" y="connsiteY1"/>
                  </a:cxn>
                  <a:cxn ang="0">
                    <a:pos x="connsiteX2" y="connsiteY2"/>
                  </a:cxn>
                  <a:cxn ang="0">
                    <a:pos x="connsiteX3" y="connsiteY3"/>
                  </a:cxn>
                </a:cxnLst>
                <a:rect l="l" t="t" r="r" b="b"/>
                <a:pathLst>
                  <a:path w="54672" h="143710">
                    <a:moveTo>
                      <a:pt x="54673" y="143711"/>
                    </a:moveTo>
                    <a:cubicBezTo>
                      <a:pt x="13664" y="139809"/>
                      <a:pt x="-5746" y="128102"/>
                      <a:pt x="1485" y="99646"/>
                    </a:cubicBezTo>
                    <a:cubicBezTo>
                      <a:pt x="2817" y="94221"/>
                      <a:pt x="3673" y="88606"/>
                      <a:pt x="3959" y="82991"/>
                    </a:cubicBezTo>
                    <a:cubicBezTo>
                      <a:pt x="4720" y="64908"/>
                      <a:pt x="8050" y="25316"/>
                      <a:pt x="21085"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57">
                <a:extLst>
                  <a:ext uri="{FF2B5EF4-FFF2-40B4-BE49-F238E27FC236}">
                    <a16:creationId xmlns:a16="http://schemas.microsoft.com/office/drawing/2014/main" id="{46539EC7-9ABA-3865-ECBC-E05D667CBBA0}"/>
                  </a:ext>
                </a:extLst>
              </p:cNvPr>
              <p:cNvSpPr/>
              <p:nvPr/>
            </p:nvSpPr>
            <p:spPr>
              <a:xfrm>
                <a:off x="5241816" y="5716486"/>
                <a:ext cx="73405" cy="194356"/>
              </a:xfrm>
              <a:custGeom>
                <a:avLst/>
                <a:gdLst>
                  <a:gd name="connsiteX0" fmla="*/ 0 w 54672"/>
                  <a:gd name="connsiteY0" fmla="*/ 144758 h 144757"/>
                  <a:gd name="connsiteX1" fmla="*/ 53188 w 54672"/>
                  <a:gd name="connsiteY1" fmla="*/ 100693 h 144757"/>
                  <a:gd name="connsiteX2" fmla="*/ 50714 w 54672"/>
                  <a:gd name="connsiteY2" fmla="*/ 84038 h 144757"/>
                  <a:gd name="connsiteX3" fmla="*/ 33016 w 54672"/>
                  <a:gd name="connsiteY3" fmla="*/ 0 h 144757"/>
                </a:gdLst>
                <a:ahLst/>
                <a:cxnLst>
                  <a:cxn ang="0">
                    <a:pos x="connsiteX0" y="connsiteY0"/>
                  </a:cxn>
                  <a:cxn ang="0">
                    <a:pos x="connsiteX1" y="connsiteY1"/>
                  </a:cxn>
                  <a:cxn ang="0">
                    <a:pos x="connsiteX2" y="connsiteY2"/>
                  </a:cxn>
                  <a:cxn ang="0">
                    <a:pos x="connsiteX3" y="connsiteY3"/>
                  </a:cxn>
                </a:cxnLst>
                <a:rect l="l" t="t" r="r" b="b"/>
                <a:pathLst>
                  <a:path w="54672" h="144757">
                    <a:moveTo>
                      <a:pt x="0" y="144758"/>
                    </a:moveTo>
                    <a:cubicBezTo>
                      <a:pt x="41009" y="140856"/>
                      <a:pt x="60419" y="129149"/>
                      <a:pt x="53188" y="100693"/>
                    </a:cubicBezTo>
                    <a:cubicBezTo>
                      <a:pt x="51856" y="95268"/>
                      <a:pt x="50999" y="89653"/>
                      <a:pt x="50714" y="84038"/>
                    </a:cubicBezTo>
                    <a:cubicBezTo>
                      <a:pt x="49858" y="65669"/>
                      <a:pt x="46527" y="25126"/>
                      <a:pt x="33016"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58">
                <a:extLst>
                  <a:ext uri="{FF2B5EF4-FFF2-40B4-BE49-F238E27FC236}">
                    <a16:creationId xmlns:a16="http://schemas.microsoft.com/office/drawing/2014/main" id="{130DA518-B8FE-169F-84B7-E2560045231D}"/>
                  </a:ext>
                </a:extLst>
              </p:cNvPr>
              <p:cNvSpPr/>
              <p:nvPr/>
            </p:nvSpPr>
            <p:spPr>
              <a:xfrm>
                <a:off x="5121635" y="5626637"/>
                <a:ext cx="159335" cy="89702"/>
              </a:xfrm>
              <a:custGeom>
                <a:avLst/>
                <a:gdLst>
                  <a:gd name="connsiteX0" fmla="*/ 22907 w 118673"/>
                  <a:gd name="connsiteY0" fmla="*/ 66540 h 66810"/>
                  <a:gd name="connsiteX1" fmla="*/ 95886 w 118673"/>
                  <a:gd name="connsiteY1" fmla="*/ 66540 h 66810"/>
                  <a:gd name="connsiteX2" fmla="*/ 107398 w 118673"/>
                  <a:gd name="connsiteY2" fmla="*/ 60449 h 66810"/>
                  <a:gd name="connsiteX3" fmla="*/ 118055 w 118673"/>
                  <a:gd name="connsiteY3" fmla="*/ 31993 h 66810"/>
                  <a:gd name="connsiteX4" fmla="*/ 114535 w 118673"/>
                  <a:gd name="connsiteY4" fmla="*/ 20477 h 66810"/>
                  <a:gd name="connsiteX5" fmla="*/ 3782 w 118673"/>
                  <a:gd name="connsiteY5" fmla="*/ 20286 h 66810"/>
                  <a:gd name="connsiteX6" fmla="*/ 642 w 118673"/>
                  <a:gd name="connsiteY6" fmla="*/ 31517 h 66810"/>
                  <a:gd name="connsiteX7" fmla="*/ 11489 w 118673"/>
                  <a:gd name="connsiteY7" fmla="*/ 60449 h 66810"/>
                  <a:gd name="connsiteX8" fmla="*/ 23002 w 118673"/>
                  <a:gd name="connsiteY8" fmla="*/ 66540 h 6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73" h="66810">
                    <a:moveTo>
                      <a:pt x="22907" y="66540"/>
                    </a:moveTo>
                    <a:cubicBezTo>
                      <a:pt x="47265" y="61020"/>
                      <a:pt x="71528" y="61020"/>
                      <a:pt x="95886" y="66540"/>
                    </a:cubicBezTo>
                    <a:cubicBezTo>
                      <a:pt x="100738" y="67682"/>
                      <a:pt x="105591" y="65113"/>
                      <a:pt x="107398" y="60449"/>
                    </a:cubicBezTo>
                    <a:lnTo>
                      <a:pt x="118055" y="31993"/>
                    </a:lnTo>
                    <a:cubicBezTo>
                      <a:pt x="119577" y="27805"/>
                      <a:pt x="118245" y="23046"/>
                      <a:pt x="114535" y="20477"/>
                    </a:cubicBezTo>
                    <a:cubicBezTo>
                      <a:pt x="76000" y="-6267"/>
                      <a:pt x="38987" y="-7314"/>
                      <a:pt x="3782" y="20286"/>
                    </a:cubicBezTo>
                    <a:cubicBezTo>
                      <a:pt x="357" y="22951"/>
                      <a:pt x="-880" y="27520"/>
                      <a:pt x="642" y="31517"/>
                    </a:cubicBezTo>
                    <a:lnTo>
                      <a:pt x="11489" y="60449"/>
                    </a:lnTo>
                    <a:cubicBezTo>
                      <a:pt x="13202" y="65113"/>
                      <a:pt x="18150" y="67682"/>
                      <a:pt x="23002" y="6654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59">
                <a:extLst>
                  <a:ext uri="{FF2B5EF4-FFF2-40B4-BE49-F238E27FC236}">
                    <a16:creationId xmlns:a16="http://schemas.microsoft.com/office/drawing/2014/main" id="{D0E6E220-9B89-48F7-BC7C-537933AEF737}"/>
                  </a:ext>
                </a:extLst>
              </p:cNvPr>
              <p:cNvSpPr/>
              <p:nvPr/>
            </p:nvSpPr>
            <p:spPr>
              <a:xfrm>
                <a:off x="5201192" y="5644035"/>
                <a:ext cx="12774" cy="50601"/>
              </a:xfrm>
              <a:custGeom>
                <a:avLst/>
                <a:gdLst>
                  <a:gd name="connsiteX0" fmla="*/ 0 w 9514"/>
                  <a:gd name="connsiteY0" fmla="*/ 0 h 37688"/>
                  <a:gd name="connsiteX1" fmla="*/ 0 w 9514"/>
                  <a:gd name="connsiteY1" fmla="*/ 37688 h 37688"/>
                </a:gdLst>
                <a:ahLst/>
                <a:cxnLst>
                  <a:cxn ang="0">
                    <a:pos x="connsiteX0" y="connsiteY0"/>
                  </a:cxn>
                  <a:cxn ang="0">
                    <a:pos x="connsiteX1" y="connsiteY1"/>
                  </a:cxn>
                </a:cxnLst>
                <a:rect l="l" t="t" r="r" b="b"/>
                <a:pathLst>
                  <a:path w="9514" h="37688">
                    <a:moveTo>
                      <a:pt x="0" y="0"/>
                    </a:moveTo>
                    <a:lnTo>
                      <a:pt x="0" y="37688"/>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60">
                <a:extLst>
                  <a:ext uri="{FF2B5EF4-FFF2-40B4-BE49-F238E27FC236}">
                    <a16:creationId xmlns:a16="http://schemas.microsoft.com/office/drawing/2014/main" id="{D5972001-1A15-4DD9-F4EF-09BC5C2A8FC6}"/>
                  </a:ext>
                </a:extLst>
              </p:cNvPr>
              <p:cNvSpPr/>
              <p:nvPr/>
            </p:nvSpPr>
            <p:spPr>
              <a:xfrm>
                <a:off x="5175897" y="5669336"/>
                <a:ext cx="50588" cy="12778"/>
              </a:xfrm>
              <a:custGeom>
                <a:avLst/>
                <a:gdLst>
                  <a:gd name="connsiteX0" fmla="*/ 37679 w 37678"/>
                  <a:gd name="connsiteY0" fmla="*/ 0 h 9517"/>
                  <a:gd name="connsiteX1" fmla="*/ 0 w 37678"/>
                  <a:gd name="connsiteY1" fmla="*/ 0 h 9517"/>
                </a:gdLst>
                <a:ahLst/>
                <a:cxnLst>
                  <a:cxn ang="0">
                    <a:pos x="connsiteX0" y="connsiteY0"/>
                  </a:cxn>
                  <a:cxn ang="0">
                    <a:pos x="connsiteX1" y="connsiteY1"/>
                  </a:cxn>
                </a:cxnLst>
                <a:rect l="l" t="t" r="r" b="b"/>
                <a:pathLst>
                  <a:path w="37678" h="9517">
                    <a:moveTo>
                      <a:pt x="37679" y="0"/>
                    </a:moveTo>
                    <a:lnTo>
                      <a:pt x="0" y="0"/>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61">
                <a:extLst>
                  <a:ext uri="{FF2B5EF4-FFF2-40B4-BE49-F238E27FC236}">
                    <a16:creationId xmlns:a16="http://schemas.microsoft.com/office/drawing/2014/main" id="{C43485C9-697F-4640-2758-A79E9EA7CD92}"/>
                  </a:ext>
                </a:extLst>
              </p:cNvPr>
              <p:cNvSpPr/>
              <p:nvPr/>
            </p:nvSpPr>
            <p:spPr>
              <a:xfrm>
                <a:off x="5015827" y="5931623"/>
                <a:ext cx="370217" cy="163227"/>
              </a:xfrm>
              <a:custGeom>
                <a:avLst/>
                <a:gdLst>
                  <a:gd name="connsiteX0" fmla="*/ 275739 w 275738"/>
                  <a:gd name="connsiteY0" fmla="*/ 121573 h 121572"/>
                  <a:gd name="connsiteX1" fmla="*/ 270696 w 275738"/>
                  <a:gd name="connsiteY1" fmla="*/ 60853 h 121572"/>
                  <a:gd name="connsiteX2" fmla="*/ 247480 w 275738"/>
                  <a:gd name="connsiteY2" fmla="*/ 23735 h 121572"/>
                  <a:gd name="connsiteX3" fmla="*/ 187441 w 275738"/>
                  <a:gd name="connsiteY3" fmla="*/ 323 h 121572"/>
                  <a:gd name="connsiteX4" fmla="*/ 179068 w 275738"/>
                  <a:gd name="connsiteY4" fmla="*/ 2797 h 121572"/>
                  <a:gd name="connsiteX5" fmla="*/ 155472 w 275738"/>
                  <a:gd name="connsiteY5" fmla="*/ 23354 h 121572"/>
                  <a:gd name="connsiteX6" fmla="*/ 119791 w 275738"/>
                  <a:gd name="connsiteY6" fmla="*/ 23259 h 121572"/>
                  <a:gd name="connsiteX7" fmla="*/ 96670 w 275738"/>
                  <a:gd name="connsiteY7" fmla="*/ 2797 h 121572"/>
                  <a:gd name="connsiteX8" fmla="*/ 88297 w 275738"/>
                  <a:gd name="connsiteY8" fmla="*/ 323 h 121572"/>
                  <a:gd name="connsiteX9" fmla="*/ 61275 w 275738"/>
                  <a:gd name="connsiteY9" fmla="*/ 8888 h 121572"/>
                  <a:gd name="connsiteX10" fmla="*/ 28259 w 275738"/>
                  <a:gd name="connsiteY10" fmla="*/ 23640 h 121572"/>
                  <a:gd name="connsiteX11" fmla="*/ 5043 w 275738"/>
                  <a:gd name="connsiteY11" fmla="*/ 60757 h 121572"/>
                  <a:gd name="connsiteX12" fmla="*/ 0 w 275738"/>
                  <a:gd name="connsiteY12" fmla="*/ 121478 h 12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738" h="121572">
                    <a:moveTo>
                      <a:pt x="275739" y="121573"/>
                    </a:moveTo>
                    <a:lnTo>
                      <a:pt x="270696" y="60853"/>
                    </a:lnTo>
                    <a:cubicBezTo>
                      <a:pt x="269364" y="45435"/>
                      <a:pt x="260800" y="31634"/>
                      <a:pt x="247480" y="23735"/>
                    </a:cubicBezTo>
                    <a:cubicBezTo>
                      <a:pt x="232161" y="14694"/>
                      <a:pt x="211228" y="7175"/>
                      <a:pt x="187441" y="323"/>
                    </a:cubicBezTo>
                    <a:cubicBezTo>
                      <a:pt x="184397" y="-534"/>
                      <a:pt x="181162" y="418"/>
                      <a:pt x="179068" y="2797"/>
                    </a:cubicBezTo>
                    <a:cubicBezTo>
                      <a:pt x="176975" y="5176"/>
                      <a:pt x="165652" y="14789"/>
                      <a:pt x="155472" y="23354"/>
                    </a:cubicBezTo>
                    <a:cubicBezTo>
                      <a:pt x="145291" y="31920"/>
                      <a:pt x="130067" y="31920"/>
                      <a:pt x="119791" y="23259"/>
                    </a:cubicBezTo>
                    <a:cubicBezTo>
                      <a:pt x="109515" y="14599"/>
                      <a:pt x="98859" y="5272"/>
                      <a:pt x="96670" y="2797"/>
                    </a:cubicBezTo>
                    <a:cubicBezTo>
                      <a:pt x="94482" y="323"/>
                      <a:pt x="91342" y="-534"/>
                      <a:pt x="88297" y="323"/>
                    </a:cubicBezTo>
                    <a:cubicBezTo>
                      <a:pt x="78782" y="3083"/>
                      <a:pt x="69743" y="5938"/>
                      <a:pt x="61275" y="8888"/>
                    </a:cubicBezTo>
                    <a:cubicBezTo>
                      <a:pt x="48621" y="13361"/>
                      <a:pt x="37393" y="18310"/>
                      <a:pt x="28259" y="23640"/>
                    </a:cubicBezTo>
                    <a:cubicBezTo>
                      <a:pt x="14938" y="31444"/>
                      <a:pt x="6280" y="45339"/>
                      <a:pt x="5043" y="60757"/>
                    </a:cubicBezTo>
                    <a:lnTo>
                      <a:pt x="0" y="121478"/>
                    </a:ln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62">
                <a:extLst>
                  <a:ext uri="{FF2B5EF4-FFF2-40B4-BE49-F238E27FC236}">
                    <a16:creationId xmlns:a16="http://schemas.microsoft.com/office/drawing/2014/main" id="{11673DC8-3385-38EA-DB0E-3D5D765993DD}"/>
                  </a:ext>
                </a:extLst>
              </p:cNvPr>
              <p:cNvSpPr/>
              <p:nvPr/>
            </p:nvSpPr>
            <p:spPr>
              <a:xfrm>
                <a:off x="5096054" y="6047444"/>
                <a:ext cx="41390" cy="41400"/>
              </a:xfrm>
              <a:custGeom>
                <a:avLst/>
                <a:gdLst>
                  <a:gd name="connsiteX0" fmla="*/ 30828 w 30827"/>
                  <a:gd name="connsiteY0" fmla="*/ 15418 h 30835"/>
                  <a:gd name="connsiteX1" fmla="*/ 15414 w 30827"/>
                  <a:gd name="connsiteY1" fmla="*/ 30836 h 30835"/>
                  <a:gd name="connsiteX2" fmla="*/ 0 w 30827"/>
                  <a:gd name="connsiteY2" fmla="*/ 15418 h 30835"/>
                  <a:gd name="connsiteX3" fmla="*/ 15414 w 30827"/>
                  <a:gd name="connsiteY3" fmla="*/ 0 h 30835"/>
                  <a:gd name="connsiteX4" fmla="*/ 30828 w 30827"/>
                  <a:gd name="connsiteY4" fmla="*/ 15418 h 3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7" h="30835">
                    <a:moveTo>
                      <a:pt x="30828" y="15418"/>
                    </a:moveTo>
                    <a:cubicBezTo>
                      <a:pt x="30828" y="23933"/>
                      <a:pt x="23927" y="30836"/>
                      <a:pt x="15414" y="30836"/>
                    </a:cubicBezTo>
                    <a:cubicBezTo>
                      <a:pt x="6901" y="30836"/>
                      <a:pt x="0" y="23933"/>
                      <a:pt x="0" y="15418"/>
                    </a:cubicBezTo>
                    <a:cubicBezTo>
                      <a:pt x="0" y="6903"/>
                      <a:pt x="6901" y="0"/>
                      <a:pt x="15414" y="0"/>
                    </a:cubicBezTo>
                    <a:cubicBezTo>
                      <a:pt x="23927" y="0"/>
                      <a:pt x="30828" y="6903"/>
                      <a:pt x="30828" y="15418"/>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63">
                <a:extLst>
                  <a:ext uri="{FF2B5EF4-FFF2-40B4-BE49-F238E27FC236}">
                    <a16:creationId xmlns:a16="http://schemas.microsoft.com/office/drawing/2014/main" id="{1545B9A7-77E5-31C8-5703-8E3E1A487A9B}"/>
                  </a:ext>
                </a:extLst>
              </p:cNvPr>
              <p:cNvSpPr/>
              <p:nvPr/>
            </p:nvSpPr>
            <p:spPr>
              <a:xfrm>
                <a:off x="5095799" y="5944579"/>
                <a:ext cx="13285" cy="104526"/>
              </a:xfrm>
              <a:custGeom>
                <a:avLst/>
                <a:gdLst>
                  <a:gd name="connsiteX0" fmla="*/ 9895 w 9895"/>
                  <a:gd name="connsiteY0" fmla="*/ 77851 h 77851"/>
                  <a:gd name="connsiteX1" fmla="*/ 0 w 9895"/>
                  <a:gd name="connsiteY1" fmla="*/ 24935 h 77851"/>
                  <a:gd name="connsiteX2" fmla="*/ 2093 w 9895"/>
                  <a:gd name="connsiteY2" fmla="*/ 0 h 77851"/>
                </a:gdLst>
                <a:ahLst/>
                <a:cxnLst>
                  <a:cxn ang="0">
                    <a:pos x="connsiteX0" y="connsiteY0"/>
                  </a:cxn>
                  <a:cxn ang="0">
                    <a:pos x="connsiteX1" y="connsiteY1"/>
                  </a:cxn>
                  <a:cxn ang="0">
                    <a:pos x="connsiteX2" y="connsiteY2"/>
                  </a:cxn>
                </a:cxnLst>
                <a:rect l="l" t="t" r="r" b="b"/>
                <a:pathLst>
                  <a:path w="9895" h="77851">
                    <a:moveTo>
                      <a:pt x="9895" y="77851"/>
                    </a:moveTo>
                    <a:cubicBezTo>
                      <a:pt x="3520" y="61482"/>
                      <a:pt x="0" y="43589"/>
                      <a:pt x="0" y="24935"/>
                    </a:cubicBezTo>
                    <a:cubicBezTo>
                      <a:pt x="0" y="16465"/>
                      <a:pt x="761" y="8090"/>
                      <a:pt x="2093" y="0"/>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64">
                <a:extLst>
                  <a:ext uri="{FF2B5EF4-FFF2-40B4-BE49-F238E27FC236}">
                    <a16:creationId xmlns:a16="http://schemas.microsoft.com/office/drawing/2014/main" id="{634359F6-47D9-31F7-9B3E-E0AF816F8AA8}"/>
                  </a:ext>
                </a:extLst>
              </p:cNvPr>
              <p:cNvSpPr/>
              <p:nvPr/>
            </p:nvSpPr>
            <p:spPr>
              <a:xfrm>
                <a:off x="5239050" y="5969123"/>
                <a:ext cx="87453" cy="113844"/>
              </a:xfrm>
              <a:custGeom>
                <a:avLst/>
                <a:gdLst>
                  <a:gd name="connsiteX0" fmla="*/ 8434 w 65135"/>
                  <a:gd name="connsiteY0" fmla="*/ 77654 h 84791"/>
                  <a:gd name="connsiteX1" fmla="*/ 632 w 65135"/>
                  <a:gd name="connsiteY1" fmla="*/ 50720 h 84791"/>
                  <a:gd name="connsiteX2" fmla="*/ 6436 w 65135"/>
                  <a:gd name="connsiteY2" fmla="*/ 23500 h 84791"/>
                  <a:gd name="connsiteX3" fmla="*/ 41641 w 65135"/>
                  <a:gd name="connsiteY3" fmla="*/ 659 h 84791"/>
                  <a:gd name="connsiteX4" fmla="*/ 41641 w 65135"/>
                  <a:gd name="connsiteY4" fmla="*/ 659 h 84791"/>
                  <a:gd name="connsiteX5" fmla="*/ 64476 w 65135"/>
                  <a:gd name="connsiteY5" fmla="*/ 35873 h 84791"/>
                  <a:gd name="connsiteX6" fmla="*/ 58672 w 65135"/>
                  <a:gd name="connsiteY6" fmla="*/ 63092 h 84791"/>
                  <a:gd name="connsiteX7" fmla="*/ 39643 w 65135"/>
                  <a:gd name="connsiteY7" fmla="*/ 84792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35" h="84791">
                    <a:moveTo>
                      <a:pt x="8434" y="77654"/>
                    </a:moveTo>
                    <a:cubicBezTo>
                      <a:pt x="1774" y="70801"/>
                      <a:pt x="-1461" y="60808"/>
                      <a:pt x="632" y="50720"/>
                    </a:cubicBezTo>
                    <a:lnTo>
                      <a:pt x="6436" y="23500"/>
                    </a:lnTo>
                    <a:cubicBezTo>
                      <a:pt x="9861" y="7511"/>
                      <a:pt x="25656" y="-2767"/>
                      <a:pt x="41641" y="659"/>
                    </a:cubicBezTo>
                    <a:lnTo>
                      <a:pt x="41641" y="659"/>
                    </a:lnTo>
                    <a:cubicBezTo>
                      <a:pt x="57626" y="4085"/>
                      <a:pt x="67902" y="19884"/>
                      <a:pt x="64476" y="35873"/>
                    </a:cubicBezTo>
                    <a:lnTo>
                      <a:pt x="58672" y="63092"/>
                    </a:lnTo>
                    <a:cubicBezTo>
                      <a:pt x="56484" y="73466"/>
                      <a:pt x="48967" y="81461"/>
                      <a:pt x="39643" y="84792"/>
                    </a:cubicBezTo>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65">
                <a:extLst>
                  <a:ext uri="{FF2B5EF4-FFF2-40B4-BE49-F238E27FC236}">
                    <a16:creationId xmlns:a16="http://schemas.microsoft.com/office/drawing/2014/main" id="{1789DA45-A28E-CBAF-F2EB-BA7F64149278}"/>
                  </a:ext>
                </a:extLst>
              </p:cNvPr>
              <p:cNvSpPr/>
              <p:nvPr/>
            </p:nvSpPr>
            <p:spPr>
              <a:xfrm>
                <a:off x="5294959" y="5943174"/>
                <a:ext cx="6132" cy="26834"/>
              </a:xfrm>
              <a:custGeom>
                <a:avLst/>
                <a:gdLst>
                  <a:gd name="connsiteX0" fmla="*/ 4567 w 4567"/>
                  <a:gd name="connsiteY0" fmla="*/ 0 h 19986"/>
                  <a:gd name="connsiteX1" fmla="*/ 0 w 4567"/>
                  <a:gd name="connsiteY1" fmla="*/ 19986 h 19986"/>
                </a:gdLst>
                <a:ahLst/>
                <a:cxnLst>
                  <a:cxn ang="0">
                    <a:pos x="connsiteX0" y="connsiteY0"/>
                  </a:cxn>
                  <a:cxn ang="0">
                    <a:pos x="connsiteX1" y="connsiteY1"/>
                  </a:cxn>
                </a:cxnLst>
                <a:rect l="l" t="t" r="r" b="b"/>
                <a:pathLst>
                  <a:path w="4567" h="19986">
                    <a:moveTo>
                      <a:pt x="4567" y="0"/>
                    </a:moveTo>
                    <a:lnTo>
                      <a:pt x="0" y="19986"/>
                    </a:lnTo>
                  </a:path>
                </a:pathLst>
              </a:custGeom>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67" name="Freeform 66">
              <a:extLst>
                <a:ext uri="{FF2B5EF4-FFF2-40B4-BE49-F238E27FC236}">
                  <a16:creationId xmlns:a16="http://schemas.microsoft.com/office/drawing/2014/main" id="{E2537369-0C3E-A506-6B0B-87F9E83217A8}"/>
                </a:ext>
              </a:extLst>
            </p:cNvPr>
            <p:cNvSpPr/>
            <p:nvPr/>
          </p:nvSpPr>
          <p:spPr>
            <a:xfrm>
              <a:off x="5047253" y="3002138"/>
              <a:ext cx="296251" cy="296327"/>
            </a:xfrm>
            <a:custGeom>
              <a:avLst/>
              <a:gdLst>
                <a:gd name="connsiteX0" fmla="*/ 186775 w 220648"/>
                <a:gd name="connsiteY0" fmla="*/ 0 h 220705"/>
                <a:gd name="connsiteX1" fmla="*/ 220648 w 220648"/>
                <a:gd name="connsiteY1" fmla="*/ 33881 h 220705"/>
                <a:gd name="connsiteX2" fmla="*/ 220648 w 220648"/>
                <a:gd name="connsiteY2" fmla="*/ 186824 h 220705"/>
                <a:gd name="connsiteX3" fmla="*/ 186775 w 220648"/>
                <a:gd name="connsiteY3" fmla="*/ 220706 h 220705"/>
                <a:gd name="connsiteX4" fmla="*/ 33873 w 220648"/>
                <a:gd name="connsiteY4" fmla="*/ 220706 h 220705"/>
                <a:gd name="connsiteX5" fmla="*/ 0 w 220648"/>
                <a:gd name="connsiteY5" fmla="*/ 186824 h 220705"/>
                <a:gd name="connsiteX6" fmla="*/ 0 w 220648"/>
                <a:gd name="connsiteY6" fmla="*/ 33881 h 220705"/>
                <a:gd name="connsiteX7" fmla="*/ 33873 w 220648"/>
                <a:gd name="connsiteY7" fmla="*/ 0 h 22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48" h="220705">
                  <a:moveTo>
                    <a:pt x="186775" y="0"/>
                  </a:moveTo>
                  <a:cubicBezTo>
                    <a:pt x="205483" y="0"/>
                    <a:pt x="220648" y="15169"/>
                    <a:pt x="220648" y="33881"/>
                  </a:cubicBezTo>
                  <a:lnTo>
                    <a:pt x="220648" y="186824"/>
                  </a:lnTo>
                  <a:cubicBezTo>
                    <a:pt x="220648" y="205536"/>
                    <a:pt x="205483" y="220706"/>
                    <a:pt x="186775" y="220706"/>
                  </a:cubicBezTo>
                  <a:lnTo>
                    <a:pt x="33873" y="220706"/>
                  </a:lnTo>
                  <a:cubicBezTo>
                    <a:pt x="15165" y="220706"/>
                    <a:pt x="0" y="205536"/>
                    <a:pt x="0" y="186824"/>
                  </a:cubicBezTo>
                  <a:lnTo>
                    <a:pt x="0" y="33881"/>
                  </a:lnTo>
                  <a:cubicBezTo>
                    <a:pt x="0" y="15169"/>
                    <a:pt x="15165" y="0"/>
                    <a:pt x="33873" y="0"/>
                  </a:cubicBez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0F4B97F6-4C9D-F6CA-7DD6-FBAC7CECB03B}"/>
                </a:ext>
              </a:extLst>
            </p:cNvPr>
            <p:cNvSpPr/>
            <p:nvPr/>
          </p:nvSpPr>
          <p:spPr>
            <a:xfrm>
              <a:off x="5124031" y="3057979"/>
              <a:ext cx="150361" cy="177745"/>
            </a:xfrm>
            <a:custGeom>
              <a:avLst/>
              <a:gdLst>
                <a:gd name="connsiteX0" fmla="*/ 111989 w 111989"/>
                <a:gd name="connsiteY0" fmla="*/ 132385 h 132385"/>
                <a:gd name="connsiteX1" fmla="*/ 82303 w 111989"/>
                <a:gd name="connsiteY1" fmla="*/ 132385 h 132385"/>
                <a:gd name="connsiteX2" fmla="*/ 82303 w 111989"/>
                <a:gd name="connsiteY2" fmla="*/ 79755 h 132385"/>
                <a:gd name="connsiteX3" fmla="*/ 29496 w 111989"/>
                <a:gd name="connsiteY3" fmla="*/ 79755 h 132385"/>
                <a:gd name="connsiteX4" fmla="*/ 29496 w 111989"/>
                <a:gd name="connsiteY4" fmla="*/ 132385 h 132385"/>
                <a:gd name="connsiteX5" fmla="*/ 0 w 111989"/>
                <a:gd name="connsiteY5" fmla="*/ 132385 h 132385"/>
                <a:gd name="connsiteX6" fmla="*/ 0 w 111989"/>
                <a:gd name="connsiteY6" fmla="*/ 0 h 132385"/>
                <a:gd name="connsiteX7" fmla="*/ 29496 w 111989"/>
                <a:gd name="connsiteY7" fmla="*/ 0 h 132385"/>
                <a:gd name="connsiteX8" fmla="*/ 29496 w 111989"/>
                <a:gd name="connsiteY8" fmla="*/ 51869 h 132385"/>
                <a:gd name="connsiteX9" fmla="*/ 82303 w 111989"/>
                <a:gd name="connsiteY9" fmla="*/ 51869 h 132385"/>
                <a:gd name="connsiteX10" fmla="*/ 82303 w 111989"/>
                <a:gd name="connsiteY10" fmla="*/ 0 h 132385"/>
                <a:gd name="connsiteX11" fmla="*/ 111989 w 111989"/>
                <a:gd name="connsiteY11" fmla="*/ 0 h 132385"/>
                <a:gd name="connsiteX12" fmla="*/ 111989 w 111989"/>
                <a:gd name="connsiteY12" fmla="*/ 132385 h 1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989" h="132385">
                  <a:moveTo>
                    <a:pt x="111989" y="132385"/>
                  </a:moveTo>
                  <a:lnTo>
                    <a:pt x="82303" y="132385"/>
                  </a:lnTo>
                  <a:lnTo>
                    <a:pt x="82303" y="79755"/>
                  </a:lnTo>
                  <a:lnTo>
                    <a:pt x="29496" y="79755"/>
                  </a:lnTo>
                  <a:lnTo>
                    <a:pt x="29496" y="132385"/>
                  </a:lnTo>
                  <a:lnTo>
                    <a:pt x="0" y="132385"/>
                  </a:lnTo>
                  <a:lnTo>
                    <a:pt x="0" y="0"/>
                  </a:lnTo>
                  <a:lnTo>
                    <a:pt x="29496" y="0"/>
                  </a:lnTo>
                  <a:lnTo>
                    <a:pt x="29496" y="51869"/>
                  </a:lnTo>
                  <a:lnTo>
                    <a:pt x="82303" y="51869"/>
                  </a:lnTo>
                  <a:lnTo>
                    <a:pt x="82303" y="0"/>
                  </a:lnTo>
                  <a:lnTo>
                    <a:pt x="111989" y="0"/>
                  </a:lnTo>
                  <a:lnTo>
                    <a:pt x="111989" y="132385"/>
                  </a:lnTo>
                  <a:close/>
                </a:path>
              </a:pathLst>
            </a:custGeom>
            <a:noFill/>
            <a:ln w="19050" cap="rnd">
              <a:solidFill>
                <a:srgbClr val="76797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TextBox 70">
              <a:extLst>
                <a:ext uri="{FF2B5EF4-FFF2-40B4-BE49-F238E27FC236}">
                  <a16:creationId xmlns:a16="http://schemas.microsoft.com/office/drawing/2014/main" id="{5DECEA24-50D6-6EE7-17EA-376212B634F8}"/>
                </a:ext>
              </a:extLst>
            </p:cNvPr>
            <p:cNvSpPr txBox="1"/>
            <p:nvPr/>
          </p:nvSpPr>
          <p:spPr>
            <a:xfrm>
              <a:off x="5572586" y="2931380"/>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E80BD"/>
                  </a:solidFill>
                  <a:effectLst/>
                  <a:uLnTx/>
                  <a:uFillTx/>
                  <a:latin typeface="Arial" panose="020B0604020202020204"/>
                  <a:ea typeface="+mn-ea"/>
                  <a:cs typeface="+mn-cs"/>
                </a:rPr>
                <a:t>11</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Hospitals</a:t>
              </a:r>
            </a:p>
          </p:txBody>
        </p:sp>
        <p:sp>
          <p:nvSpPr>
            <p:cNvPr id="72" name="TextBox 71">
              <a:extLst>
                <a:ext uri="{FF2B5EF4-FFF2-40B4-BE49-F238E27FC236}">
                  <a16:creationId xmlns:a16="http://schemas.microsoft.com/office/drawing/2014/main" id="{21759436-6A6F-698C-92A8-428881B3605B}"/>
                </a:ext>
              </a:extLst>
            </p:cNvPr>
            <p:cNvSpPr txBox="1"/>
            <p:nvPr/>
          </p:nvSpPr>
          <p:spPr>
            <a:xfrm>
              <a:off x="5572586" y="3814258"/>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E80BD"/>
                  </a:solidFill>
                  <a:effectLst/>
                  <a:uLnTx/>
                  <a:uFillTx/>
                  <a:latin typeface="Arial" panose="020B0604020202020204"/>
                  <a:ea typeface="+mn-ea"/>
                  <a:cs typeface="+mn-cs"/>
                </a:rPr>
                <a:t>235</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Sites of care</a:t>
              </a:r>
            </a:p>
          </p:txBody>
        </p:sp>
        <p:sp>
          <p:nvSpPr>
            <p:cNvPr id="73" name="TextBox 72">
              <a:extLst>
                <a:ext uri="{FF2B5EF4-FFF2-40B4-BE49-F238E27FC236}">
                  <a16:creationId xmlns:a16="http://schemas.microsoft.com/office/drawing/2014/main" id="{5729D953-B00D-D87A-C54A-CA2C4FC46584}"/>
                </a:ext>
              </a:extLst>
            </p:cNvPr>
            <p:cNvSpPr txBox="1"/>
            <p:nvPr/>
          </p:nvSpPr>
          <p:spPr>
            <a:xfrm>
              <a:off x="5572586" y="4697136"/>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E80BD"/>
                  </a:solidFill>
                  <a:effectLst/>
                  <a:uLnTx/>
                  <a:uFillTx/>
                  <a:latin typeface="Arial" panose="020B0604020202020204"/>
                  <a:ea typeface="+mn-ea"/>
                  <a:cs typeface="+mn-cs"/>
                </a:rPr>
                <a:t>7,400</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 Doctors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sp>
          <p:nvSpPr>
            <p:cNvPr id="74" name="TextBox 73">
              <a:extLst>
                <a:ext uri="{FF2B5EF4-FFF2-40B4-BE49-F238E27FC236}">
                  <a16:creationId xmlns:a16="http://schemas.microsoft.com/office/drawing/2014/main" id="{8918AE43-21B8-6995-A1F7-1B009D72498E}"/>
                </a:ext>
              </a:extLst>
            </p:cNvPr>
            <p:cNvSpPr txBox="1"/>
            <p:nvPr/>
          </p:nvSpPr>
          <p:spPr>
            <a:xfrm>
              <a:off x="5572586" y="5580014"/>
              <a:ext cx="2665142"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E80BD"/>
                  </a:solidFill>
                  <a:effectLst/>
                  <a:uLnTx/>
                  <a:uFillTx/>
                  <a:latin typeface="Arial" panose="020B0604020202020204"/>
                  <a:ea typeface="+mn-ea"/>
                  <a:cs typeface="+mn-cs"/>
                </a:rPr>
                <a:t>11K </a:t>
              </a:r>
              <a:r>
                <a:rPr kumimoji="0" lang="en-US" sz="2200" b="1" i="0" u="none" strike="noStrike" kern="1200" cap="none" spc="0" normalizeH="0" baseline="0" noProof="0">
                  <a:ln>
                    <a:noFill/>
                  </a:ln>
                  <a:solidFill>
                    <a:prstClr val="black"/>
                  </a:solidFill>
                  <a:effectLst/>
                  <a:uLnTx/>
                  <a:uFillTx/>
                  <a:latin typeface="Arial" panose="020B0604020202020204"/>
                  <a:ea typeface="+mn-ea"/>
                  <a:cs typeface="+mn-cs"/>
                </a:rPr>
                <a:t>Nurses</a:t>
              </a:r>
              <a:endParaRPr lang="en-US" sz="2200" b="1" i="0" u="none" strike="noStrike" kern="1200" cap="none" spc="0" normalizeH="0" baseline="0" noProof="0">
                <a:ln>
                  <a:noFill/>
                </a:ln>
                <a:solidFill>
                  <a:prstClr val="black"/>
                </a:solidFill>
                <a:effectLst/>
                <a:uLnTx/>
                <a:uFillTx/>
                <a:latin typeface="Arial" panose="020B0604020202020204"/>
                <a:cs typeface="Arial"/>
              </a:endParaRPr>
            </a:p>
          </p:txBody>
        </p:sp>
        <p:pic>
          <p:nvPicPr>
            <p:cNvPr id="117" name="Picture 5" descr="Logo, company name&#10;&#10;Description automatically generated">
              <a:extLst>
                <a:ext uri="{FF2B5EF4-FFF2-40B4-BE49-F238E27FC236}">
                  <a16:creationId xmlns:a16="http://schemas.microsoft.com/office/drawing/2014/main" id="{2BDDACA8-D92E-5DED-6E5A-4E9A27ABBFC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716363" y="1820769"/>
              <a:ext cx="3319578" cy="836054"/>
            </a:xfrm>
            <a:prstGeom prst="rect">
              <a:avLst/>
            </a:prstGeom>
          </p:spPr>
        </p:pic>
        <p:sp>
          <p:nvSpPr>
            <p:cNvPr id="118" name="Freeform 117">
              <a:extLst>
                <a:ext uri="{FF2B5EF4-FFF2-40B4-BE49-F238E27FC236}">
                  <a16:creationId xmlns:a16="http://schemas.microsoft.com/office/drawing/2014/main" id="{0F8417F3-83DD-D1A9-80BA-6F7647A8222B}"/>
                </a:ext>
              </a:extLst>
            </p:cNvPr>
            <p:cNvSpPr/>
            <p:nvPr/>
          </p:nvSpPr>
          <p:spPr>
            <a:xfrm>
              <a:off x="4784728" y="2593032"/>
              <a:ext cx="3187728" cy="12778"/>
            </a:xfrm>
            <a:custGeom>
              <a:avLst/>
              <a:gdLst>
                <a:gd name="connsiteX0" fmla="*/ 0 w 2374225"/>
                <a:gd name="connsiteY0" fmla="*/ 0 h 9517"/>
                <a:gd name="connsiteX1" fmla="*/ 2374226 w 2374225"/>
                <a:gd name="connsiteY1" fmla="*/ 0 h 9517"/>
              </a:gdLst>
              <a:ahLst/>
              <a:cxnLst>
                <a:cxn ang="0">
                  <a:pos x="connsiteX0" y="connsiteY0"/>
                </a:cxn>
                <a:cxn ang="0">
                  <a:pos x="connsiteX1" y="connsiteY1"/>
                </a:cxn>
              </a:cxnLst>
              <a:rect l="l" t="t" r="r" b="b"/>
              <a:pathLst>
                <a:path w="2374225" h="9517">
                  <a:moveTo>
                    <a:pt x="0" y="0"/>
                  </a:moveTo>
                  <a:lnTo>
                    <a:pt x="2374226" y="0"/>
                  </a:lnTo>
                </a:path>
              </a:pathLst>
            </a:custGeom>
            <a:ln w="9494" cap="flat">
              <a:solidFill>
                <a:srgbClr val="9E9E9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19" name="Graphic 159">
            <a:extLst>
              <a:ext uri="{FF2B5EF4-FFF2-40B4-BE49-F238E27FC236}">
                <a16:creationId xmlns:a16="http://schemas.microsoft.com/office/drawing/2014/main" id="{4F1E8344-6FAA-49DF-BCE0-264029403689}"/>
              </a:ext>
            </a:extLst>
          </p:cNvPr>
          <p:cNvSpPr/>
          <p:nvPr/>
        </p:nvSpPr>
        <p:spPr>
          <a:xfrm>
            <a:off x="-43806" y="1182814"/>
            <a:ext cx="8688619" cy="45719"/>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818A"/>
              </a:gs>
              <a:gs pos="100000">
                <a:srgbClr val="00818A">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416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100142-F40B-DD16-A79F-2B36BB59CD3E}"/>
              </a:ext>
            </a:extLst>
          </p:cNvPr>
          <p:cNvSpPr/>
          <p:nvPr/>
        </p:nvSpPr>
        <p:spPr>
          <a:xfrm>
            <a:off x="-14586" y="-19004"/>
            <a:ext cx="12191236" cy="6911176"/>
          </a:xfrm>
          <a:prstGeom prst="rect">
            <a:avLst/>
          </a:prstGeom>
          <a:solidFill>
            <a:schemeClr val="bg1">
              <a:alpha val="301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a:endParaRPr>
          </a:p>
        </p:txBody>
      </p:sp>
      <p:sp>
        <p:nvSpPr>
          <p:cNvPr id="3" name="Rectangle 2">
            <a:extLst>
              <a:ext uri="{FF2B5EF4-FFF2-40B4-BE49-F238E27FC236}">
                <a16:creationId xmlns:a16="http://schemas.microsoft.com/office/drawing/2014/main" id="{E270A285-78D5-BA98-2E2E-61619066E5A7}"/>
              </a:ext>
            </a:extLst>
          </p:cNvPr>
          <p:cNvSpPr/>
          <p:nvPr/>
        </p:nvSpPr>
        <p:spPr>
          <a:xfrm>
            <a:off x="447483" y="-51824"/>
            <a:ext cx="13072573" cy="6911176"/>
          </a:xfrm>
          <a:prstGeom prst="rect">
            <a:avLst/>
          </a:prstGeom>
          <a:solidFill>
            <a:schemeClr val="bg1">
              <a:alpha val="301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Arial" panose="020B0604020202020204"/>
            </a:endParaRPr>
          </a:p>
        </p:txBody>
      </p:sp>
      <p:sp>
        <p:nvSpPr>
          <p:cNvPr id="2" name="Rectangle 1">
            <a:extLst>
              <a:ext uri="{FF2B5EF4-FFF2-40B4-BE49-F238E27FC236}">
                <a16:creationId xmlns:a16="http://schemas.microsoft.com/office/drawing/2014/main" id="{DE19D86B-4C1A-B4AB-3F95-615E14EAD402}"/>
              </a:ext>
            </a:extLst>
          </p:cNvPr>
          <p:cNvSpPr/>
          <p:nvPr/>
        </p:nvSpPr>
        <p:spPr>
          <a:xfrm>
            <a:off x="22291" y="-39487"/>
            <a:ext cx="12214269" cy="6911175"/>
          </a:xfrm>
          <a:prstGeom prst="rect">
            <a:avLst/>
          </a:prstGeom>
          <a:pattFill prst="pct90">
            <a:fgClr>
              <a:srgbClr val="B2D9DC"/>
            </a:fgClr>
            <a:bgClr>
              <a:srgbClr val="008D8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grpSp>
        <p:nvGrpSpPr>
          <p:cNvPr id="106" name="Group 105">
            <a:extLst>
              <a:ext uri="{FF2B5EF4-FFF2-40B4-BE49-F238E27FC236}">
                <a16:creationId xmlns:a16="http://schemas.microsoft.com/office/drawing/2014/main" id="{438A466E-7DF4-B58A-E033-3848A8C7704D}"/>
              </a:ext>
            </a:extLst>
          </p:cNvPr>
          <p:cNvGrpSpPr/>
          <p:nvPr/>
        </p:nvGrpSpPr>
        <p:grpSpPr>
          <a:xfrm>
            <a:off x="1233657" y="554942"/>
            <a:ext cx="9250788" cy="5903220"/>
            <a:chOff x="626990" y="692843"/>
            <a:chExt cx="9250788" cy="5903220"/>
          </a:xfrm>
        </p:grpSpPr>
        <p:grpSp>
          <p:nvGrpSpPr>
            <p:cNvPr id="10" name="Graphic 27">
              <a:extLst>
                <a:ext uri="{FF2B5EF4-FFF2-40B4-BE49-F238E27FC236}">
                  <a16:creationId xmlns:a16="http://schemas.microsoft.com/office/drawing/2014/main" id="{63DD1AAA-60A5-BDC5-DF60-0696DCEF653E}"/>
                </a:ext>
              </a:extLst>
            </p:cNvPr>
            <p:cNvGrpSpPr/>
            <p:nvPr/>
          </p:nvGrpSpPr>
          <p:grpSpPr>
            <a:xfrm>
              <a:off x="626990" y="692843"/>
              <a:ext cx="9250788" cy="5903220"/>
              <a:chOff x="5809745" y="2019300"/>
              <a:chExt cx="4416121" cy="2818066"/>
            </a:xfrm>
          </p:grpSpPr>
          <p:sp>
            <p:nvSpPr>
              <p:cNvPr id="12" name="Freeform 11">
                <a:extLst>
                  <a:ext uri="{FF2B5EF4-FFF2-40B4-BE49-F238E27FC236}">
                    <a16:creationId xmlns:a16="http://schemas.microsoft.com/office/drawing/2014/main" id="{31863D3A-B3CC-9F70-5571-9E63B4F6E8C6}"/>
                  </a:ext>
                </a:extLst>
              </p:cNvPr>
              <p:cNvSpPr/>
              <p:nvPr/>
            </p:nvSpPr>
            <p:spPr>
              <a:xfrm>
                <a:off x="5809745" y="2019300"/>
                <a:ext cx="4416121" cy="2818066"/>
              </a:xfrm>
              <a:custGeom>
                <a:avLst/>
                <a:gdLst>
                  <a:gd name="connsiteX0" fmla="*/ 4415931 w 4416121"/>
                  <a:gd name="connsiteY0" fmla="*/ 326231 h 2818066"/>
                  <a:gd name="connsiteX1" fmla="*/ 4395212 w 4416121"/>
                  <a:gd name="connsiteY1" fmla="*/ 277654 h 2818066"/>
                  <a:gd name="connsiteX2" fmla="*/ 4376583 w 4416121"/>
                  <a:gd name="connsiteY2" fmla="*/ 267272 h 2818066"/>
                  <a:gd name="connsiteX3" fmla="*/ 4345028 w 4416121"/>
                  <a:gd name="connsiteY3" fmla="*/ 249746 h 2818066"/>
                  <a:gd name="connsiteX4" fmla="*/ 4321266 w 4416121"/>
                  <a:gd name="connsiteY4" fmla="*/ 216313 h 2818066"/>
                  <a:gd name="connsiteX5" fmla="*/ 4307960 w 4416121"/>
                  <a:gd name="connsiteY5" fmla="*/ 153638 h 2818066"/>
                  <a:gd name="connsiteX6" fmla="*/ 4272128 w 4416121"/>
                  <a:gd name="connsiteY6" fmla="*/ 109347 h 2818066"/>
                  <a:gd name="connsiteX7" fmla="*/ 4262338 w 4416121"/>
                  <a:gd name="connsiteY7" fmla="*/ 109061 h 2818066"/>
                  <a:gd name="connsiteX8" fmla="*/ 4241333 w 4416121"/>
                  <a:gd name="connsiteY8" fmla="*/ 108680 h 2818066"/>
                  <a:gd name="connsiteX9" fmla="*/ 4184116 w 4416121"/>
                  <a:gd name="connsiteY9" fmla="*/ 123063 h 2818066"/>
                  <a:gd name="connsiteX10" fmla="*/ 4183831 w 4416121"/>
                  <a:gd name="connsiteY10" fmla="*/ 123444 h 2818066"/>
                  <a:gd name="connsiteX11" fmla="*/ 4167198 w 4416121"/>
                  <a:gd name="connsiteY11" fmla="*/ 170688 h 2818066"/>
                  <a:gd name="connsiteX12" fmla="*/ 4159119 w 4416121"/>
                  <a:gd name="connsiteY12" fmla="*/ 198406 h 2818066"/>
                  <a:gd name="connsiteX13" fmla="*/ 4150470 w 4416121"/>
                  <a:gd name="connsiteY13" fmla="*/ 225743 h 2818066"/>
                  <a:gd name="connsiteX14" fmla="*/ 4143532 w 4416121"/>
                  <a:gd name="connsiteY14" fmla="*/ 273844 h 2818066"/>
                  <a:gd name="connsiteX15" fmla="*/ 4138494 w 4416121"/>
                  <a:gd name="connsiteY15" fmla="*/ 307276 h 2818066"/>
                  <a:gd name="connsiteX16" fmla="*/ 4117014 w 4416121"/>
                  <a:gd name="connsiteY16" fmla="*/ 368618 h 2818066"/>
                  <a:gd name="connsiteX17" fmla="*/ 4114543 w 4416121"/>
                  <a:gd name="connsiteY17" fmla="*/ 371285 h 2818066"/>
                  <a:gd name="connsiteX18" fmla="*/ 4112262 w 4416121"/>
                  <a:gd name="connsiteY18" fmla="*/ 373571 h 2818066"/>
                  <a:gd name="connsiteX19" fmla="*/ 4108840 w 4416121"/>
                  <a:gd name="connsiteY19" fmla="*/ 376428 h 2818066"/>
                  <a:gd name="connsiteX20" fmla="*/ 4094108 w 4416121"/>
                  <a:gd name="connsiteY20" fmla="*/ 387096 h 2818066"/>
                  <a:gd name="connsiteX21" fmla="*/ 4089926 w 4416121"/>
                  <a:gd name="connsiteY21" fmla="*/ 389763 h 2818066"/>
                  <a:gd name="connsiteX22" fmla="*/ 4085934 w 4416121"/>
                  <a:gd name="connsiteY22" fmla="*/ 392144 h 2818066"/>
                  <a:gd name="connsiteX23" fmla="*/ 4061793 w 4416121"/>
                  <a:gd name="connsiteY23" fmla="*/ 405003 h 2818066"/>
                  <a:gd name="connsiteX24" fmla="*/ 4024916 w 4416121"/>
                  <a:gd name="connsiteY24" fmla="*/ 416624 h 2818066"/>
                  <a:gd name="connsiteX25" fmla="*/ 3995547 w 4416121"/>
                  <a:gd name="connsiteY25" fmla="*/ 425291 h 2818066"/>
                  <a:gd name="connsiteX26" fmla="*/ 3968268 w 4416121"/>
                  <a:gd name="connsiteY26" fmla="*/ 430149 h 2818066"/>
                  <a:gd name="connsiteX27" fmla="*/ 3961140 w 4416121"/>
                  <a:gd name="connsiteY27" fmla="*/ 431006 h 2818066"/>
                  <a:gd name="connsiteX28" fmla="*/ 3961330 w 4416121"/>
                  <a:gd name="connsiteY28" fmla="*/ 430149 h 2818066"/>
                  <a:gd name="connsiteX29" fmla="*/ 3947644 w 4416121"/>
                  <a:gd name="connsiteY29" fmla="*/ 433007 h 2818066"/>
                  <a:gd name="connsiteX30" fmla="*/ 3946313 w 4416121"/>
                  <a:gd name="connsiteY30" fmla="*/ 433197 h 2818066"/>
                  <a:gd name="connsiteX31" fmla="*/ 3946313 w 4416121"/>
                  <a:gd name="connsiteY31" fmla="*/ 433197 h 2818066"/>
                  <a:gd name="connsiteX32" fmla="*/ 3943272 w 4416121"/>
                  <a:gd name="connsiteY32" fmla="*/ 433864 h 2818066"/>
                  <a:gd name="connsiteX33" fmla="*/ 3921031 w 4416121"/>
                  <a:gd name="connsiteY33" fmla="*/ 441579 h 2818066"/>
                  <a:gd name="connsiteX34" fmla="*/ 3891092 w 4416121"/>
                  <a:gd name="connsiteY34" fmla="*/ 456438 h 2818066"/>
                  <a:gd name="connsiteX35" fmla="*/ 3890332 w 4416121"/>
                  <a:gd name="connsiteY35" fmla="*/ 456819 h 2818066"/>
                  <a:gd name="connsiteX36" fmla="*/ 3826746 w 4416121"/>
                  <a:gd name="connsiteY36" fmla="*/ 492443 h 2818066"/>
                  <a:gd name="connsiteX37" fmla="*/ 3825416 w 4416121"/>
                  <a:gd name="connsiteY37" fmla="*/ 494538 h 2818066"/>
                  <a:gd name="connsiteX38" fmla="*/ 3825130 w 4416121"/>
                  <a:gd name="connsiteY38" fmla="*/ 495014 h 2818066"/>
                  <a:gd name="connsiteX39" fmla="*/ 3824941 w 4416121"/>
                  <a:gd name="connsiteY39" fmla="*/ 495776 h 2818066"/>
                  <a:gd name="connsiteX40" fmla="*/ 3824751 w 4416121"/>
                  <a:gd name="connsiteY40" fmla="*/ 496253 h 2818066"/>
                  <a:gd name="connsiteX41" fmla="*/ 3816766 w 4416121"/>
                  <a:gd name="connsiteY41" fmla="*/ 511016 h 2818066"/>
                  <a:gd name="connsiteX42" fmla="*/ 3798898 w 4416121"/>
                  <a:gd name="connsiteY42" fmla="*/ 547116 h 2818066"/>
                  <a:gd name="connsiteX43" fmla="*/ 3784261 w 4416121"/>
                  <a:gd name="connsiteY43" fmla="*/ 571214 h 2818066"/>
                  <a:gd name="connsiteX44" fmla="*/ 3771810 w 4416121"/>
                  <a:gd name="connsiteY44" fmla="*/ 592455 h 2818066"/>
                  <a:gd name="connsiteX45" fmla="*/ 3768864 w 4416121"/>
                  <a:gd name="connsiteY45" fmla="*/ 634937 h 2818066"/>
                  <a:gd name="connsiteX46" fmla="*/ 3760215 w 4416121"/>
                  <a:gd name="connsiteY46" fmla="*/ 671322 h 2818066"/>
                  <a:gd name="connsiteX47" fmla="*/ 3752041 w 4416121"/>
                  <a:gd name="connsiteY47" fmla="*/ 684371 h 2818066"/>
                  <a:gd name="connsiteX48" fmla="*/ 3742821 w 4416121"/>
                  <a:gd name="connsiteY48" fmla="*/ 695230 h 2818066"/>
                  <a:gd name="connsiteX49" fmla="*/ 3691212 w 4416121"/>
                  <a:gd name="connsiteY49" fmla="*/ 709708 h 2818066"/>
                  <a:gd name="connsiteX50" fmla="*/ 3658707 w 4416121"/>
                  <a:gd name="connsiteY50" fmla="*/ 717328 h 2818066"/>
                  <a:gd name="connsiteX51" fmla="*/ 3637321 w 4416121"/>
                  <a:gd name="connsiteY51" fmla="*/ 721138 h 2818066"/>
                  <a:gd name="connsiteX52" fmla="*/ 3605386 w 4416121"/>
                  <a:gd name="connsiteY52" fmla="*/ 734759 h 2818066"/>
                  <a:gd name="connsiteX53" fmla="*/ 3600919 w 4416121"/>
                  <a:gd name="connsiteY53" fmla="*/ 771239 h 2818066"/>
                  <a:gd name="connsiteX54" fmla="*/ 3603200 w 4416121"/>
                  <a:gd name="connsiteY54" fmla="*/ 779431 h 2818066"/>
                  <a:gd name="connsiteX55" fmla="*/ 3601109 w 4416121"/>
                  <a:gd name="connsiteY55" fmla="*/ 811435 h 2818066"/>
                  <a:gd name="connsiteX56" fmla="*/ 3561000 w 4416121"/>
                  <a:gd name="connsiteY56" fmla="*/ 862584 h 2818066"/>
                  <a:gd name="connsiteX57" fmla="*/ 3557674 w 4416121"/>
                  <a:gd name="connsiteY57" fmla="*/ 866394 h 2818066"/>
                  <a:gd name="connsiteX58" fmla="*/ 3557674 w 4416121"/>
                  <a:gd name="connsiteY58" fmla="*/ 866394 h 2818066"/>
                  <a:gd name="connsiteX59" fmla="*/ 3554157 w 4416121"/>
                  <a:gd name="connsiteY59" fmla="*/ 870299 h 2818066"/>
                  <a:gd name="connsiteX60" fmla="*/ 3551591 w 4416121"/>
                  <a:gd name="connsiteY60" fmla="*/ 872966 h 2818066"/>
                  <a:gd name="connsiteX61" fmla="*/ 3532202 w 4416121"/>
                  <a:gd name="connsiteY61" fmla="*/ 885254 h 2818066"/>
                  <a:gd name="connsiteX62" fmla="*/ 3530871 w 4416121"/>
                  <a:gd name="connsiteY62" fmla="*/ 886111 h 2818066"/>
                  <a:gd name="connsiteX63" fmla="*/ 3520606 w 4416121"/>
                  <a:gd name="connsiteY63" fmla="*/ 892493 h 2818066"/>
                  <a:gd name="connsiteX64" fmla="*/ 3520606 w 4416121"/>
                  <a:gd name="connsiteY64" fmla="*/ 892302 h 2818066"/>
                  <a:gd name="connsiteX65" fmla="*/ 3510721 w 4416121"/>
                  <a:gd name="connsiteY65" fmla="*/ 898684 h 2818066"/>
                  <a:gd name="connsiteX66" fmla="*/ 3507395 w 4416121"/>
                  <a:gd name="connsiteY66" fmla="*/ 900779 h 2818066"/>
                  <a:gd name="connsiteX67" fmla="*/ 3507395 w 4416121"/>
                  <a:gd name="connsiteY67" fmla="*/ 900779 h 2818066"/>
                  <a:gd name="connsiteX68" fmla="*/ 3507014 w 4416121"/>
                  <a:gd name="connsiteY68" fmla="*/ 901065 h 2818066"/>
                  <a:gd name="connsiteX69" fmla="*/ 3493708 w 4416121"/>
                  <a:gd name="connsiteY69" fmla="*/ 910400 h 2818066"/>
                  <a:gd name="connsiteX70" fmla="*/ 3450843 w 4416121"/>
                  <a:gd name="connsiteY70" fmla="*/ 955072 h 2818066"/>
                  <a:gd name="connsiteX71" fmla="*/ 3412635 w 4416121"/>
                  <a:gd name="connsiteY71" fmla="*/ 984695 h 2818066"/>
                  <a:gd name="connsiteX72" fmla="*/ 3360740 w 4416121"/>
                  <a:gd name="connsiteY72" fmla="*/ 993934 h 2818066"/>
                  <a:gd name="connsiteX73" fmla="*/ 3354942 w 4416121"/>
                  <a:gd name="connsiteY73" fmla="*/ 993553 h 2818066"/>
                  <a:gd name="connsiteX74" fmla="*/ 3310271 w 4416121"/>
                  <a:gd name="connsiteY74" fmla="*/ 981075 h 2818066"/>
                  <a:gd name="connsiteX75" fmla="*/ 3318920 w 4416121"/>
                  <a:gd name="connsiteY75" fmla="*/ 924878 h 2818066"/>
                  <a:gd name="connsiteX76" fmla="*/ 3345723 w 4416121"/>
                  <a:gd name="connsiteY76" fmla="*/ 865442 h 2818066"/>
                  <a:gd name="connsiteX77" fmla="*/ 3351616 w 4416121"/>
                  <a:gd name="connsiteY77" fmla="*/ 817245 h 2818066"/>
                  <a:gd name="connsiteX78" fmla="*/ 3346198 w 4416121"/>
                  <a:gd name="connsiteY78" fmla="*/ 808863 h 2818066"/>
                  <a:gd name="connsiteX79" fmla="*/ 3325763 w 4416121"/>
                  <a:gd name="connsiteY79" fmla="*/ 775430 h 2818066"/>
                  <a:gd name="connsiteX80" fmla="*/ 3294969 w 4416121"/>
                  <a:gd name="connsiteY80" fmla="*/ 719519 h 2818066"/>
                  <a:gd name="connsiteX81" fmla="*/ 3290407 w 4416121"/>
                  <a:gd name="connsiteY81" fmla="*/ 718566 h 2818066"/>
                  <a:gd name="connsiteX82" fmla="*/ 3286510 w 4416121"/>
                  <a:gd name="connsiteY82" fmla="*/ 721138 h 2818066"/>
                  <a:gd name="connsiteX83" fmla="*/ 3260087 w 4416121"/>
                  <a:gd name="connsiteY83" fmla="*/ 749808 h 2818066"/>
                  <a:gd name="connsiteX84" fmla="*/ 3259707 w 4416121"/>
                  <a:gd name="connsiteY84" fmla="*/ 750284 h 2818066"/>
                  <a:gd name="connsiteX85" fmla="*/ 3254955 w 4416121"/>
                  <a:gd name="connsiteY85" fmla="*/ 756190 h 2818066"/>
                  <a:gd name="connsiteX86" fmla="*/ 3254574 w 4416121"/>
                  <a:gd name="connsiteY86" fmla="*/ 756571 h 2818066"/>
                  <a:gd name="connsiteX87" fmla="*/ 3254574 w 4416121"/>
                  <a:gd name="connsiteY87" fmla="*/ 756761 h 2818066"/>
                  <a:gd name="connsiteX88" fmla="*/ 3240033 w 4416121"/>
                  <a:gd name="connsiteY88" fmla="*/ 767334 h 2818066"/>
                  <a:gd name="connsiteX89" fmla="*/ 3234710 w 4416121"/>
                  <a:gd name="connsiteY89" fmla="*/ 759809 h 2818066"/>
                  <a:gd name="connsiteX90" fmla="*/ 3234995 w 4416121"/>
                  <a:gd name="connsiteY90" fmla="*/ 758952 h 2818066"/>
                  <a:gd name="connsiteX91" fmla="*/ 3260467 w 4416121"/>
                  <a:gd name="connsiteY91" fmla="*/ 690182 h 2818066"/>
                  <a:gd name="connsiteX92" fmla="*/ 3263699 w 4416121"/>
                  <a:gd name="connsiteY92" fmla="*/ 680466 h 2818066"/>
                  <a:gd name="connsiteX93" fmla="*/ 3264079 w 4416121"/>
                  <a:gd name="connsiteY93" fmla="*/ 647033 h 2818066"/>
                  <a:gd name="connsiteX94" fmla="*/ 3254765 w 4416121"/>
                  <a:gd name="connsiteY94" fmla="*/ 635699 h 2818066"/>
                  <a:gd name="connsiteX95" fmla="*/ 3245830 w 4416121"/>
                  <a:gd name="connsiteY95" fmla="*/ 621411 h 2818066"/>
                  <a:gd name="connsiteX96" fmla="*/ 3245830 w 4416121"/>
                  <a:gd name="connsiteY96" fmla="*/ 617506 h 2818066"/>
                  <a:gd name="connsiteX97" fmla="*/ 3245830 w 4416121"/>
                  <a:gd name="connsiteY97" fmla="*/ 616744 h 2818066"/>
                  <a:gd name="connsiteX98" fmla="*/ 3234235 w 4416121"/>
                  <a:gd name="connsiteY98" fmla="*/ 585978 h 2818066"/>
                  <a:gd name="connsiteX99" fmla="*/ 3212374 w 4416121"/>
                  <a:gd name="connsiteY99" fmla="*/ 581597 h 2818066"/>
                  <a:gd name="connsiteX100" fmla="*/ 3190609 w 4416121"/>
                  <a:gd name="connsiteY100" fmla="*/ 577120 h 2818066"/>
                  <a:gd name="connsiteX101" fmla="*/ 3145368 w 4416121"/>
                  <a:gd name="connsiteY101" fmla="*/ 556355 h 2818066"/>
                  <a:gd name="connsiteX102" fmla="*/ 3137859 w 4416121"/>
                  <a:gd name="connsiteY102" fmla="*/ 553403 h 2818066"/>
                  <a:gd name="connsiteX103" fmla="*/ 3115714 w 4416121"/>
                  <a:gd name="connsiteY103" fmla="*/ 546735 h 2818066"/>
                  <a:gd name="connsiteX104" fmla="*/ 3107540 w 4416121"/>
                  <a:gd name="connsiteY104" fmla="*/ 548545 h 2818066"/>
                  <a:gd name="connsiteX105" fmla="*/ 3098320 w 4416121"/>
                  <a:gd name="connsiteY105" fmla="*/ 561118 h 2818066"/>
                  <a:gd name="connsiteX106" fmla="*/ 3094614 w 4416121"/>
                  <a:gd name="connsiteY106" fmla="*/ 585692 h 2818066"/>
                  <a:gd name="connsiteX107" fmla="*/ 3092333 w 4416121"/>
                  <a:gd name="connsiteY107" fmla="*/ 599027 h 2818066"/>
                  <a:gd name="connsiteX108" fmla="*/ 3087865 w 4416121"/>
                  <a:gd name="connsiteY108" fmla="*/ 603599 h 2818066"/>
                  <a:gd name="connsiteX109" fmla="*/ 3087485 w 4416121"/>
                  <a:gd name="connsiteY109" fmla="*/ 603885 h 2818066"/>
                  <a:gd name="connsiteX110" fmla="*/ 3069331 w 4416121"/>
                  <a:gd name="connsiteY110" fmla="*/ 631603 h 2818066"/>
                  <a:gd name="connsiteX111" fmla="*/ 3071232 w 4416121"/>
                  <a:gd name="connsiteY111" fmla="*/ 646176 h 2818066"/>
                  <a:gd name="connsiteX112" fmla="*/ 3073038 w 4416121"/>
                  <a:gd name="connsiteY112" fmla="*/ 656463 h 2818066"/>
                  <a:gd name="connsiteX113" fmla="*/ 3070282 w 4416121"/>
                  <a:gd name="connsiteY113" fmla="*/ 657035 h 2818066"/>
                  <a:gd name="connsiteX114" fmla="*/ 3058306 w 4416121"/>
                  <a:gd name="connsiteY114" fmla="*/ 660083 h 2818066"/>
                  <a:gd name="connsiteX115" fmla="*/ 3018292 w 4416121"/>
                  <a:gd name="connsiteY115" fmla="*/ 710946 h 2818066"/>
                  <a:gd name="connsiteX116" fmla="*/ 3011734 w 4416121"/>
                  <a:gd name="connsiteY116" fmla="*/ 746855 h 2818066"/>
                  <a:gd name="connsiteX117" fmla="*/ 3006221 w 4416121"/>
                  <a:gd name="connsiteY117" fmla="*/ 787718 h 2818066"/>
                  <a:gd name="connsiteX118" fmla="*/ 3023995 w 4416121"/>
                  <a:gd name="connsiteY118" fmla="*/ 839248 h 2818066"/>
                  <a:gd name="connsiteX119" fmla="*/ 3047946 w 4416121"/>
                  <a:gd name="connsiteY119" fmla="*/ 888968 h 2818066"/>
                  <a:gd name="connsiteX120" fmla="*/ 3031409 w 4416121"/>
                  <a:gd name="connsiteY120" fmla="*/ 989552 h 2818066"/>
                  <a:gd name="connsiteX121" fmla="*/ 3025230 w 4416121"/>
                  <a:gd name="connsiteY121" fmla="*/ 1000982 h 2818066"/>
                  <a:gd name="connsiteX122" fmla="*/ 3024850 w 4416121"/>
                  <a:gd name="connsiteY122" fmla="*/ 1001840 h 2818066"/>
                  <a:gd name="connsiteX123" fmla="*/ 3022949 w 4416121"/>
                  <a:gd name="connsiteY123" fmla="*/ 1005554 h 2818066"/>
                  <a:gd name="connsiteX124" fmla="*/ 3020573 w 4416121"/>
                  <a:gd name="connsiteY124" fmla="*/ 1010031 h 2818066"/>
                  <a:gd name="connsiteX125" fmla="*/ 3018958 w 4416121"/>
                  <a:gd name="connsiteY125" fmla="*/ 1012888 h 2818066"/>
                  <a:gd name="connsiteX126" fmla="*/ 3004891 w 4416121"/>
                  <a:gd name="connsiteY126" fmla="*/ 1030034 h 2818066"/>
                  <a:gd name="connsiteX127" fmla="*/ 3000043 w 4416121"/>
                  <a:gd name="connsiteY127" fmla="*/ 1030415 h 2818066"/>
                  <a:gd name="connsiteX128" fmla="*/ 2988068 w 4416121"/>
                  <a:gd name="connsiteY128" fmla="*/ 1028033 h 2818066"/>
                  <a:gd name="connsiteX129" fmla="*/ 2985977 w 4416121"/>
                  <a:gd name="connsiteY129" fmla="*/ 1026986 h 2818066"/>
                  <a:gd name="connsiteX130" fmla="*/ 2985407 w 4416121"/>
                  <a:gd name="connsiteY130" fmla="*/ 1026224 h 2818066"/>
                  <a:gd name="connsiteX131" fmla="*/ 2958889 w 4416121"/>
                  <a:gd name="connsiteY131" fmla="*/ 972503 h 2818066"/>
                  <a:gd name="connsiteX132" fmla="*/ 2951285 w 4416121"/>
                  <a:gd name="connsiteY132" fmla="*/ 960977 h 2818066"/>
                  <a:gd name="connsiteX133" fmla="*/ 2950050 w 4416121"/>
                  <a:gd name="connsiteY133" fmla="*/ 958406 h 2818066"/>
                  <a:gd name="connsiteX134" fmla="*/ 2949479 w 4416121"/>
                  <a:gd name="connsiteY134" fmla="*/ 955834 h 2818066"/>
                  <a:gd name="connsiteX135" fmla="*/ 2949955 w 4416121"/>
                  <a:gd name="connsiteY135" fmla="*/ 942213 h 2818066"/>
                  <a:gd name="connsiteX136" fmla="*/ 2945298 w 4416121"/>
                  <a:gd name="connsiteY136" fmla="*/ 890207 h 2818066"/>
                  <a:gd name="connsiteX137" fmla="*/ 2941306 w 4416121"/>
                  <a:gd name="connsiteY137" fmla="*/ 884396 h 2818066"/>
                  <a:gd name="connsiteX138" fmla="*/ 2936078 w 4416121"/>
                  <a:gd name="connsiteY138" fmla="*/ 862108 h 2818066"/>
                  <a:gd name="connsiteX139" fmla="*/ 2939975 w 4416121"/>
                  <a:gd name="connsiteY139" fmla="*/ 807625 h 2818066"/>
                  <a:gd name="connsiteX140" fmla="*/ 2939785 w 4416121"/>
                  <a:gd name="connsiteY140" fmla="*/ 794195 h 2818066"/>
                  <a:gd name="connsiteX141" fmla="*/ 2943967 w 4416121"/>
                  <a:gd name="connsiteY141" fmla="*/ 737330 h 2818066"/>
                  <a:gd name="connsiteX142" fmla="*/ 2956988 w 4416121"/>
                  <a:gd name="connsiteY142" fmla="*/ 702374 h 2818066"/>
                  <a:gd name="connsiteX143" fmla="*/ 2960125 w 4416121"/>
                  <a:gd name="connsiteY143" fmla="*/ 692753 h 2818066"/>
                  <a:gd name="connsiteX144" fmla="*/ 2953567 w 4416121"/>
                  <a:gd name="connsiteY144" fmla="*/ 666083 h 2818066"/>
                  <a:gd name="connsiteX145" fmla="*/ 2950715 w 4416121"/>
                  <a:gd name="connsiteY145" fmla="*/ 664750 h 2818066"/>
                  <a:gd name="connsiteX146" fmla="*/ 2947959 w 4416121"/>
                  <a:gd name="connsiteY146" fmla="*/ 664750 h 2818066"/>
                  <a:gd name="connsiteX147" fmla="*/ 2933322 w 4416121"/>
                  <a:gd name="connsiteY147" fmla="*/ 673894 h 2818066"/>
                  <a:gd name="connsiteX148" fmla="*/ 2932942 w 4416121"/>
                  <a:gd name="connsiteY148" fmla="*/ 674370 h 2818066"/>
                  <a:gd name="connsiteX149" fmla="*/ 2932656 w 4416121"/>
                  <a:gd name="connsiteY149" fmla="*/ 674846 h 2818066"/>
                  <a:gd name="connsiteX150" fmla="*/ 2903858 w 4416121"/>
                  <a:gd name="connsiteY150" fmla="*/ 700278 h 2818066"/>
                  <a:gd name="connsiteX151" fmla="*/ 2918970 w 4416121"/>
                  <a:gd name="connsiteY151" fmla="*/ 680371 h 2818066"/>
                  <a:gd name="connsiteX152" fmla="*/ 2929615 w 4416121"/>
                  <a:gd name="connsiteY152" fmla="*/ 668846 h 2818066"/>
                  <a:gd name="connsiteX153" fmla="*/ 2929805 w 4416121"/>
                  <a:gd name="connsiteY153" fmla="*/ 668560 h 2818066"/>
                  <a:gd name="connsiteX154" fmla="*/ 2929805 w 4416121"/>
                  <a:gd name="connsiteY154" fmla="*/ 668560 h 2818066"/>
                  <a:gd name="connsiteX155" fmla="*/ 2930946 w 4416121"/>
                  <a:gd name="connsiteY155" fmla="*/ 667131 h 2818066"/>
                  <a:gd name="connsiteX156" fmla="*/ 2951190 w 4416121"/>
                  <a:gd name="connsiteY156" fmla="*/ 634746 h 2818066"/>
                  <a:gd name="connsiteX157" fmla="*/ 2951476 w 4416121"/>
                  <a:gd name="connsiteY157" fmla="*/ 634270 h 2818066"/>
                  <a:gd name="connsiteX158" fmla="*/ 2957653 w 4416121"/>
                  <a:gd name="connsiteY158" fmla="*/ 623411 h 2818066"/>
                  <a:gd name="connsiteX159" fmla="*/ 2960030 w 4416121"/>
                  <a:gd name="connsiteY159" fmla="*/ 619315 h 2818066"/>
                  <a:gd name="connsiteX160" fmla="*/ 2983316 w 4416121"/>
                  <a:gd name="connsiteY160" fmla="*/ 593122 h 2818066"/>
                  <a:gd name="connsiteX161" fmla="*/ 3022094 w 4416121"/>
                  <a:gd name="connsiteY161" fmla="*/ 570738 h 2818066"/>
                  <a:gd name="connsiteX162" fmla="*/ 3023330 w 4416121"/>
                  <a:gd name="connsiteY162" fmla="*/ 569786 h 2818066"/>
                  <a:gd name="connsiteX163" fmla="*/ 3047376 w 4416121"/>
                  <a:gd name="connsiteY163" fmla="*/ 562737 h 2818066"/>
                  <a:gd name="connsiteX164" fmla="*/ 3068001 w 4416121"/>
                  <a:gd name="connsiteY164" fmla="*/ 548354 h 2818066"/>
                  <a:gd name="connsiteX165" fmla="*/ 3073894 w 4416121"/>
                  <a:gd name="connsiteY165" fmla="*/ 541973 h 2818066"/>
                  <a:gd name="connsiteX166" fmla="*/ 3101362 w 4416121"/>
                  <a:gd name="connsiteY166" fmla="*/ 540258 h 2818066"/>
                  <a:gd name="connsiteX167" fmla="*/ 3113527 w 4416121"/>
                  <a:gd name="connsiteY167" fmla="*/ 540258 h 2818066"/>
                  <a:gd name="connsiteX168" fmla="*/ 3123982 w 4416121"/>
                  <a:gd name="connsiteY168" fmla="*/ 540258 h 2818066"/>
                  <a:gd name="connsiteX169" fmla="*/ 3136623 w 4416121"/>
                  <a:gd name="connsiteY169" fmla="*/ 541211 h 2818066"/>
                  <a:gd name="connsiteX170" fmla="*/ 3151641 w 4416121"/>
                  <a:gd name="connsiteY170" fmla="*/ 542258 h 2818066"/>
                  <a:gd name="connsiteX171" fmla="*/ 3169414 w 4416121"/>
                  <a:gd name="connsiteY171" fmla="*/ 536448 h 2818066"/>
                  <a:gd name="connsiteX172" fmla="*/ 3173026 w 4416121"/>
                  <a:gd name="connsiteY172" fmla="*/ 522446 h 2818066"/>
                  <a:gd name="connsiteX173" fmla="*/ 3159149 w 4416121"/>
                  <a:gd name="connsiteY173" fmla="*/ 488633 h 2818066"/>
                  <a:gd name="connsiteX174" fmla="*/ 3157818 w 4416121"/>
                  <a:gd name="connsiteY174" fmla="*/ 486728 h 2818066"/>
                  <a:gd name="connsiteX175" fmla="*/ 3125693 w 4416121"/>
                  <a:gd name="connsiteY175" fmla="*/ 465201 h 2818066"/>
                  <a:gd name="connsiteX176" fmla="*/ 3115238 w 4416121"/>
                  <a:gd name="connsiteY176" fmla="*/ 467582 h 2818066"/>
                  <a:gd name="connsiteX177" fmla="*/ 3101457 w 4416121"/>
                  <a:gd name="connsiteY177" fmla="*/ 471011 h 2818066"/>
                  <a:gd name="connsiteX178" fmla="*/ 3086345 w 4416121"/>
                  <a:gd name="connsiteY178" fmla="*/ 466725 h 2818066"/>
                  <a:gd name="connsiteX179" fmla="*/ 3081497 w 4416121"/>
                  <a:gd name="connsiteY179" fmla="*/ 464058 h 2818066"/>
                  <a:gd name="connsiteX180" fmla="*/ 3058781 w 4416121"/>
                  <a:gd name="connsiteY180" fmla="*/ 456724 h 2818066"/>
                  <a:gd name="connsiteX181" fmla="*/ 3037396 w 4416121"/>
                  <a:gd name="connsiteY181" fmla="*/ 461963 h 2818066"/>
                  <a:gd name="connsiteX182" fmla="*/ 2992440 w 4416121"/>
                  <a:gd name="connsiteY182" fmla="*/ 487680 h 2818066"/>
                  <a:gd name="connsiteX183" fmla="*/ 2973336 w 4416121"/>
                  <a:gd name="connsiteY183" fmla="*/ 496634 h 2818066"/>
                  <a:gd name="connsiteX184" fmla="*/ 2965637 w 4416121"/>
                  <a:gd name="connsiteY184" fmla="*/ 495872 h 2818066"/>
                  <a:gd name="connsiteX185" fmla="*/ 2954232 w 4416121"/>
                  <a:gd name="connsiteY185" fmla="*/ 495014 h 2818066"/>
                  <a:gd name="connsiteX186" fmla="*/ 2929520 w 4416121"/>
                  <a:gd name="connsiteY186" fmla="*/ 496348 h 2818066"/>
                  <a:gd name="connsiteX187" fmla="*/ 2913077 w 4416121"/>
                  <a:gd name="connsiteY187" fmla="*/ 497300 h 2818066"/>
                  <a:gd name="connsiteX188" fmla="*/ 2911271 w 4416121"/>
                  <a:gd name="connsiteY188" fmla="*/ 497300 h 2818066"/>
                  <a:gd name="connsiteX189" fmla="*/ 2907184 w 4416121"/>
                  <a:gd name="connsiteY189" fmla="*/ 491014 h 2818066"/>
                  <a:gd name="connsiteX190" fmla="*/ 2884089 w 4416121"/>
                  <a:gd name="connsiteY190" fmla="*/ 469678 h 2818066"/>
                  <a:gd name="connsiteX191" fmla="*/ 2883328 w 4416121"/>
                  <a:gd name="connsiteY191" fmla="*/ 469678 h 2818066"/>
                  <a:gd name="connsiteX192" fmla="*/ 2882758 w 4416121"/>
                  <a:gd name="connsiteY192" fmla="*/ 469678 h 2818066"/>
                  <a:gd name="connsiteX193" fmla="*/ 2872398 w 4416121"/>
                  <a:gd name="connsiteY193" fmla="*/ 472154 h 2818066"/>
                  <a:gd name="connsiteX194" fmla="*/ 2860802 w 4416121"/>
                  <a:gd name="connsiteY194" fmla="*/ 474726 h 2818066"/>
                  <a:gd name="connsiteX195" fmla="*/ 2859472 w 4416121"/>
                  <a:gd name="connsiteY195" fmla="*/ 474726 h 2818066"/>
                  <a:gd name="connsiteX196" fmla="*/ 2859472 w 4416121"/>
                  <a:gd name="connsiteY196" fmla="*/ 474726 h 2818066"/>
                  <a:gd name="connsiteX197" fmla="*/ 2859186 w 4416121"/>
                  <a:gd name="connsiteY197" fmla="*/ 473774 h 2818066"/>
                  <a:gd name="connsiteX198" fmla="*/ 2862893 w 4416121"/>
                  <a:gd name="connsiteY198" fmla="*/ 449485 h 2818066"/>
                  <a:gd name="connsiteX199" fmla="*/ 2885514 w 4416121"/>
                  <a:gd name="connsiteY199" fmla="*/ 417005 h 2818066"/>
                  <a:gd name="connsiteX200" fmla="*/ 2876200 w 4416121"/>
                  <a:gd name="connsiteY200" fmla="*/ 405479 h 2818066"/>
                  <a:gd name="connsiteX201" fmla="*/ 2866505 w 4416121"/>
                  <a:gd name="connsiteY201" fmla="*/ 404717 h 2818066"/>
                  <a:gd name="connsiteX202" fmla="*/ 2830483 w 4416121"/>
                  <a:gd name="connsiteY202" fmla="*/ 418338 h 2818066"/>
                  <a:gd name="connsiteX203" fmla="*/ 2806532 w 4416121"/>
                  <a:gd name="connsiteY203" fmla="*/ 441579 h 2818066"/>
                  <a:gd name="connsiteX204" fmla="*/ 2778969 w 4416121"/>
                  <a:gd name="connsiteY204" fmla="*/ 469011 h 2818066"/>
                  <a:gd name="connsiteX205" fmla="*/ 2758344 w 4416121"/>
                  <a:gd name="connsiteY205" fmla="*/ 482822 h 2818066"/>
                  <a:gd name="connsiteX206" fmla="*/ 2748364 w 4416121"/>
                  <a:gd name="connsiteY206" fmla="*/ 483965 h 2818066"/>
                  <a:gd name="connsiteX207" fmla="*/ 2719945 w 4416121"/>
                  <a:gd name="connsiteY207" fmla="*/ 495491 h 2818066"/>
                  <a:gd name="connsiteX208" fmla="*/ 2719280 w 4416121"/>
                  <a:gd name="connsiteY208" fmla="*/ 496253 h 2818066"/>
                  <a:gd name="connsiteX209" fmla="*/ 2716334 w 4416121"/>
                  <a:gd name="connsiteY209" fmla="*/ 499777 h 2818066"/>
                  <a:gd name="connsiteX210" fmla="*/ 2713102 w 4416121"/>
                  <a:gd name="connsiteY210" fmla="*/ 503587 h 2818066"/>
                  <a:gd name="connsiteX211" fmla="*/ 2710251 w 4416121"/>
                  <a:gd name="connsiteY211" fmla="*/ 506254 h 2818066"/>
                  <a:gd name="connsiteX212" fmla="*/ 2697895 w 4416121"/>
                  <a:gd name="connsiteY212" fmla="*/ 513112 h 2818066"/>
                  <a:gd name="connsiteX213" fmla="*/ 2695139 w 4416121"/>
                  <a:gd name="connsiteY213" fmla="*/ 512731 h 2818066"/>
                  <a:gd name="connsiteX214" fmla="*/ 2684209 w 4416121"/>
                  <a:gd name="connsiteY214" fmla="*/ 510540 h 2818066"/>
                  <a:gd name="connsiteX215" fmla="*/ 2680692 w 4416121"/>
                  <a:gd name="connsiteY215" fmla="*/ 509969 h 2818066"/>
                  <a:gd name="connsiteX216" fmla="*/ 2675845 w 4416121"/>
                  <a:gd name="connsiteY216" fmla="*/ 478726 h 2818066"/>
                  <a:gd name="connsiteX217" fmla="*/ 2666910 w 4416121"/>
                  <a:gd name="connsiteY217" fmla="*/ 475202 h 2818066"/>
                  <a:gd name="connsiteX218" fmla="*/ 2659782 w 4416121"/>
                  <a:gd name="connsiteY218" fmla="*/ 477107 h 2818066"/>
                  <a:gd name="connsiteX219" fmla="*/ 2644004 w 4416121"/>
                  <a:gd name="connsiteY219" fmla="*/ 483299 h 2818066"/>
                  <a:gd name="connsiteX220" fmla="*/ 2621003 w 4416121"/>
                  <a:gd name="connsiteY220" fmla="*/ 493395 h 2818066"/>
                  <a:gd name="connsiteX221" fmla="*/ 2601139 w 4416121"/>
                  <a:gd name="connsiteY221" fmla="*/ 504063 h 2818066"/>
                  <a:gd name="connsiteX222" fmla="*/ 2616916 w 4416121"/>
                  <a:gd name="connsiteY222" fmla="*/ 476345 h 2818066"/>
                  <a:gd name="connsiteX223" fmla="*/ 2623285 w 4416121"/>
                  <a:gd name="connsiteY223" fmla="*/ 463201 h 2818066"/>
                  <a:gd name="connsiteX224" fmla="*/ 2644479 w 4416121"/>
                  <a:gd name="connsiteY224" fmla="*/ 436626 h 2818066"/>
                  <a:gd name="connsiteX225" fmla="*/ 2680217 w 4416121"/>
                  <a:gd name="connsiteY225" fmla="*/ 418529 h 2818066"/>
                  <a:gd name="connsiteX226" fmla="*/ 2698465 w 4416121"/>
                  <a:gd name="connsiteY226" fmla="*/ 408623 h 2818066"/>
                  <a:gd name="connsiteX227" fmla="*/ 2702932 w 4416121"/>
                  <a:gd name="connsiteY227" fmla="*/ 407003 h 2818066"/>
                  <a:gd name="connsiteX228" fmla="*/ 2732206 w 4416121"/>
                  <a:gd name="connsiteY228" fmla="*/ 389668 h 2818066"/>
                  <a:gd name="connsiteX229" fmla="*/ 2732587 w 4416121"/>
                  <a:gd name="connsiteY229" fmla="*/ 380524 h 2818066"/>
                  <a:gd name="connsiteX230" fmla="*/ 2714338 w 4416121"/>
                  <a:gd name="connsiteY230" fmla="*/ 356140 h 2818066"/>
                  <a:gd name="connsiteX231" fmla="*/ 2673658 w 4416121"/>
                  <a:gd name="connsiteY231" fmla="*/ 350044 h 2818066"/>
                  <a:gd name="connsiteX232" fmla="*/ 2654649 w 4416121"/>
                  <a:gd name="connsiteY232" fmla="*/ 353282 h 2818066"/>
                  <a:gd name="connsiteX233" fmla="*/ 2635260 w 4416121"/>
                  <a:gd name="connsiteY233" fmla="*/ 355664 h 2818066"/>
                  <a:gd name="connsiteX234" fmla="*/ 2563026 w 4416121"/>
                  <a:gd name="connsiteY234" fmla="*/ 338423 h 2818066"/>
                  <a:gd name="connsiteX235" fmla="*/ 2463609 w 4416121"/>
                  <a:gd name="connsiteY235" fmla="*/ 312325 h 2818066"/>
                  <a:gd name="connsiteX236" fmla="*/ 2458951 w 4416121"/>
                  <a:gd name="connsiteY236" fmla="*/ 312420 h 2818066"/>
                  <a:gd name="connsiteX237" fmla="*/ 2447261 w 4416121"/>
                  <a:gd name="connsiteY237" fmla="*/ 313468 h 2818066"/>
                  <a:gd name="connsiteX238" fmla="*/ 2428917 w 4416121"/>
                  <a:gd name="connsiteY238" fmla="*/ 314706 h 2818066"/>
                  <a:gd name="connsiteX239" fmla="*/ 2387763 w 4416121"/>
                  <a:gd name="connsiteY239" fmla="*/ 306419 h 2818066"/>
                  <a:gd name="connsiteX240" fmla="*/ 2368754 w 4416121"/>
                  <a:gd name="connsiteY240" fmla="*/ 298895 h 2818066"/>
                  <a:gd name="connsiteX241" fmla="*/ 2299276 w 4416121"/>
                  <a:gd name="connsiteY241" fmla="*/ 278606 h 2818066"/>
                  <a:gd name="connsiteX242" fmla="*/ 2293098 w 4416121"/>
                  <a:gd name="connsiteY242" fmla="*/ 278987 h 2818066"/>
                  <a:gd name="connsiteX243" fmla="*/ 2276370 w 4416121"/>
                  <a:gd name="connsiteY243" fmla="*/ 279845 h 2818066"/>
                  <a:gd name="connsiteX244" fmla="*/ 2235025 w 4416121"/>
                  <a:gd name="connsiteY244" fmla="*/ 277940 h 2818066"/>
                  <a:gd name="connsiteX245" fmla="*/ 2234550 w 4416121"/>
                  <a:gd name="connsiteY245" fmla="*/ 277940 h 2818066"/>
                  <a:gd name="connsiteX246" fmla="*/ 2220008 w 4416121"/>
                  <a:gd name="connsiteY246" fmla="*/ 277082 h 2818066"/>
                  <a:gd name="connsiteX247" fmla="*/ 2206131 w 4416121"/>
                  <a:gd name="connsiteY247" fmla="*/ 276892 h 2818066"/>
                  <a:gd name="connsiteX248" fmla="*/ 2205181 w 4416121"/>
                  <a:gd name="connsiteY248" fmla="*/ 276892 h 2818066"/>
                  <a:gd name="connsiteX249" fmla="*/ 2197482 w 4416121"/>
                  <a:gd name="connsiteY249" fmla="*/ 276797 h 2818066"/>
                  <a:gd name="connsiteX250" fmla="*/ 2143972 w 4416121"/>
                  <a:gd name="connsiteY250" fmla="*/ 276320 h 2818066"/>
                  <a:gd name="connsiteX251" fmla="*/ 2108425 w 4416121"/>
                  <a:gd name="connsiteY251" fmla="*/ 277178 h 2818066"/>
                  <a:gd name="connsiteX252" fmla="*/ 2102437 w 4416121"/>
                  <a:gd name="connsiteY252" fmla="*/ 277368 h 2818066"/>
                  <a:gd name="connsiteX253" fmla="*/ 2073638 w 4416121"/>
                  <a:gd name="connsiteY253" fmla="*/ 275844 h 2818066"/>
                  <a:gd name="connsiteX254" fmla="*/ 2038852 w 4416121"/>
                  <a:gd name="connsiteY254" fmla="*/ 274034 h 2818066"/>
                  <a:gd name="connsiteX255" fmla="*/ 2028682 w 4416121"/>
                  <a:gd name="connsiteY255" fmla="*/ 274415 h 2818066"/>
                  <a:gd name="connsiteX256" fmla="*/ 2024785 w 4416121"/>
                  <a:gd name="connsiteY256" fmla="*/ 274415 h 2818066"/>
                  <a:gd name="connsiteX257" fmla="*/ 1724442 w 4416121"/>
                  <a:gd name="connsiteY257" fmla="*/ 257175 h 2818066"/>
                  <a:gd name="connsiteX258" fmla="*/ 1724442 w 4416121"/>
                  <a:gd name="connsiteY258" fmla="*/ 257175 h 2818066"/>
                  <a:gd name="connsiteX259" fmla="*/ 1712752 w 4416121"/>
                  <a:gd name="connsiteY259" fmla="*/ 256318 h 2818066"/>
                  <a:gd name="connsiteX260" fmla="*/ 1678726 w 4416121"/>
                  <a:gd name="connsiteY260" fmla="*/ 254127 h 2818066"/>
                  <a:gd name="connsiteX261" fmla="*/ 1678155 w 4416121"/>
                  <a:gd name="connsiteY261" fmla="*/ 254127 h 2818066"/>
                  <a:gd name="connsiteX262" fmla="*/ 1368593 w 4416121"/>
                  <a:gd name="connsiteY262" fmla="*/ 228886 h 2818066"/>
                  <a:gd name="connsiteX263" fmla="*/ 1255204 w 4416121"/>
                  <a:gd name="connsiteY263" fmla="*/ 210979 h 2818066"/>
                  <a:gd name="connsiteX264" fmla="*/ 1109785 w 4416121"/>
                  <a:gd name="connsiteY264" fmla="*/ 187071 h 2818066"/>
                  <a:gd name="connsiteX265" fmla="*/ 875879 w 4416121"/>
                  <a:gd name="connsiteY265" fmla="*/ 128016 h 2818066"/>
                  <a:gd name="connsiteX266" fmla="*/ 874358 w 4416121"/>
                  <a:gd name="connsiteY266" fmla="*/ 127635 h 2818066"/>
                  <a:gd name="connsiteX267" fmla="*/ 865994 w 4416121"/>
                  <a:gd name="connsiteY267" fmla="*/ 125254 h 2818066"/>
                  <a:gd name="connsiteX268" fmla="*/ 846510 w 4416121"/>
                  <a:gd name="connsiteY268" fmla="*/ 119729 h 2818066"/>
                  <a:gd name="connsiteX269" fmla="*/ 816286 w 4416121"/>
                  <a:gd name="connsiteY269" fmla="*/ 111157 h 2818066"/>
                  <a:gd name="connsiteX270" fmla="*/ 808587 w 4416121"/>
                  <a:gd name="connsiteY270" fmla="*/ 108966 h 2818066"/>
                  <a:gd name="connsiteX271" fmla="*/ 808587 w 4416121"/>
                  <a:gd name="connsiteY271" fmla="*/ 108966 h 2818066"/>
                  <a:gd name="connsiteX272" fmla="*/ 805070 w 4416121"/>
                  <a:gd name="connsiteY272" fmla="*/ 107918 h 2818066"/>
                  <a:gd name="connsiteX273" fmla="*/ 732931 w 4416121"/>
                  <a:gd name="connsiteY273" fmla="*/ 87344 h 2818066"/>
                  <a:gd name="connsiteX274" fmla="*/ 707649 w 4416121"/>
                  <a:gd name="connsiteY274" fmla="*/ 80105 h 2818066"/>
                  <a:gd name="connsiteX275" fmla="*/ 697384 w 4416121"/>
                  <a:gd name="connsiteY275" fmla="*/ 77438 h 2818066"/>
                  <a:gd name="connsiteX276" fmla="*/ 697764 w 4416121"/>
                  <a:gd name="connsiteY276" fmla="*/ 77248 h 2818066"/>
                  <a:gd name="connsiteX277" fmla="*/ 569739 w 4416121"/>
                  <a:gd name="connsiteY277" fmla="*/ 41624 h 2818066"/>
                  <a:gd name="connsiteX278" fmla="*/ 571449 w 4416121"/>
                  <a:gd name="connsiteY278" fmla="*/ 41815 h 2818066"/>
                  <a:gd name="connsiteX279" fmla="*/ 453403 w 4416121"/>
                  <a:gd name="connsiteY279" fmla="*/ 9906 h 2818066"/>
                  <a:gd name="connsiteX280" fmla="*/ 452928 w 4416121"/>
                  <a:gd name="connsiteY280" fmla="*/ 9906 h 2818066"/>
                  <a:gd name="connsiteX281" fmla="*/ 452833 w 4416121"/>
                  <a:gd name="connsiteY281" fmla="*/ 9906 h 2818066"/>
                  <a:gd name="connsiteX282" fmla="*/ 443804 w 4416121"/>
                  <a:gd name="connsiteY282" fmla="*/ 6382 h 2818066"/>
                  <a:gd name="connsiteX283" fmla="*/ 426316 w 4416121"/>
                  <a:gd name="connsiteY283" fmla="*/ 0 h 2818066"/>
                  <a:gd name="connsiteX284" fmla="*/ 413484 w 4416121"/>
                  <a:gd name="connsiteY284" fmla="*/ 11144 h 2818066"/>
                  <a:gd name="connsiteX285" fmla="*/ 413009 w 4416121"/>
                  <a:gd name="connsiteY285" fmla="*/ 21527 h 2818066"/>
                  <a:gd name="connsiteX286" fmla="*/ 412534 w 4416121"/>
                  <a:gd name="connsiteY286" fmla="*/ 51245 h 2818066"/>
                  <a:gd name="connsiteX287" fmla="*/ 414435 w 4416121"/>
                  <a:gd name="connsiteY287" fmla="*/ 63341 h 2818066"/>
                  <a:gd name="connsiteX288" fmla="*/ 414435 w 4416121"/>
                  <a:gd name="connsiteY288" fmla="*/ 91726 h 2818066"/>
                  <a:gd name="connsiteX289" fmla="*/ 408447 w 4416121"/>
                  <a:gd name="connsiteY289" fmla="*/ 100203 h 2818066"/>
                  <a:gd name="connsiteX290" fmla="*/ 398752 w 4416121"/>
                  <a:gd name="connsiteY290" fmla="*/ 121825 h 2818066"/>
                  <a:gd name="connsiteX291" fmla="*/ 396566 w 4416121"/>
                  <a:gd name="connsiteY291" fmla="*/ 133922 h 2818066"/>
                  <a:gd name="connsiteX292" fmla="*/ 385541 w 4416121"/>
                  <a:gd name="connsiteY292" fmla="*/ 167259 h 2818066"/>
                  <a:gd name="connsiteX293" fmla="*/ 374801 w 4416121"/>
                  <a:gd name="connsiteY293" fmla="*/ 172117 h 2818066"/>
                  <a:gd name="connsiteX294" fmla="*/ 371379 w 4416121"/>
                  <a:gd name="connsiteY294" fmla="*/ 168783 h 2818066"/>
                  <a:gd name="connsiteX295" fmla="*/ 363776 w 4416121"/>
                  <a:gd name="connsiteY295" fmla="*/ 159258 h 2818066"/>
                  <a:gd name="connsiteX296" fmla="*/ 357028 w 4416121"/>
                  <a:gd name="connsiteY296" fmla="*/ 150590 h 2818066"/>
                  <a:gd name="connsiteX297" fmla="*/ 357313 w 4416121"/>
                  <a:gd name="connsiteY297" fmla="*/ 150400 h 2818066"/>
                  <a:gd name="connsiteX298" fmla="*/ 364156 w 4416121"/>
                  <a:gd name="connsiteY298" fmla="*/ 147161 h 2818066"/>
                  <a:gd name="connsiteX299" fmla="*/ 391909 w 4416121"/>
                  <a:gd name="connsiteY299" fmla="*/ 120015 h 2818066"/>
                  <a:gd name="connsiteX300" fmla="*/ 392670 w 4416121"/>
                  <a:gd name="connsiteY300" fmla="*/ 116300 h 2818066"/>
                  <a:gd name="connsiteX301" fmla="*/ 381834 w 4416121"/>
                  <a:gd name="connsiteY301" fmla="*/ 79153 h 2818066"/>
                  <a:gd name="connsiteX302" fmla="*/ 372710 w 4416121"/>
                  <a:gd name="connsiteY302" fmla="*/ 75152 h 2818066"/>
                  <a:gd name="connsiteX303" fmla="*/ 338304 w 4416121"/>
                  <a:gd name="connsiteY303" fmla="*/ 65627 h 2818066"/>
                  <a:gd name="connsiteX304" fmla="*/ 310360 w 4416121"/>
                  <a:gd name="connsiteY304" fmla="*/ 50578 h 2818066"/>
                  <a:gd name="connsiteX305" fmla="*/ 271297 w 4416121"/>
                  <a:gd name="connsiteY305" fmla="*/ 31814 h 2818066"/>
                  <a:gd name="connsiteX306" fmla="*/ 264549 w 4416121"/>
                  <a:gd name="connsiteY306" fmla="*/ 33147 h 2818066"/>
                  <a:gd name="connsiteX307" fmla="*/ 261127 w 4416121"/>
                  <a:gd name="connsiteY307" fmla="*/ 34671 h 2818066"/>
                  <a:gd name="connsiteX308" fmla="*/ 259226 w 4416121"/>
                  <a:gd name="connsiteY308" fmla="*/ 37910 h 2818066"/>
                  <a:gd name="connsiteX309" fmla="*/ 253238 w 4416121"/>
                  <a:gd name="connsiteY309" fmla="*/ 82391 h 2818066"/>
                  <a:gd name="connsiteX310" fmla="*/ 252478 w 4416121"/>
                  <a:gd name="connsiteY310" fmla="*/ 162592 h 2818066"/>
                  <a:gd name="connsiteX311" fmla="*/ 259796 w 4416121"/>
                  <a:gd name="connsiteY311" fmla="*/ 196691 h 2818066"/>
                  <a:gd name="connsiteX312" fmla="*/ 249341 w 4416121"/>
                  <a:gd name="connsiteY312" fmla="*/ 218599 h 2818066"/>
                  <a:gd name="connsiteX313" fmla="*/ 244019 w 4416121"/>
                  <a:gd name="connsiteY313" fmla="*/ 256699 h 2818066"/>
                  <a:gd name="connsiteX314" fmla="*/ 237271 w 4416121"/>
                  <a:gd name="connsiteY314" fmla="*/ 286512 h 2818066"/>
                  <a:gd name="connsiteX315" fmla="*/ 232613 w 4416121"/>
                  <a:gd name="connsiteY315" fmla="*/ 295561 h 2818066"/>
                  <a:gd name="connsiteX316" fmla="*/ 232328 w 4416121"/>
                  <a:gd name="connsiteY316" fmla="*/ 296132 h 2818066"/>
                  <a:gd name="connsiteX317" fmla="*/ 230047 w 4416121"/>
                  <a:gd name="connsiteY317" fmla="*/ 300514 h 2818066"/>
                  <a:gd name="connsiteX318" fmla="*/ 230047 w 4416121"/>
                  <a:gd name="connsiteY318" fmla="*/ 300514 h 2818066"/>
                  <a:gd name="connsiteX319" fmla="*/ 226816 w 4416121"/>
                  <a:gd name="connsiteY319" fmla="*/ 306896 h 2818066"/>
                  <a:gd name="connsiteX320" fmla="*/ 223204 w 4416121"/>
                  <a:gd name="connsiteY320" fmla="*/ 313849 h 2818066"/>
                  <a:gd name="connsiteX321" fmla="*/ 223299 w 4416121"/>
                  <a:gd name="connsiteY321" fmla="*/ 313849 h 2818066"/>
                  <a:gd name="connsiteX322" fmla="*/ 212084 w 4416121"/>
                  <a:gd name="connsiteY322" fmla="*/ 341662 h 2818066"/>
                  <a:gd name="connsiteX323" fmla="*/ 163991 w 4416121"/>
                  <a:gd name="connsiteY323" fmla="*/ 455390 h 2818066"/>
                  <a:gd name="connsiteX324" fmla="*/ 149259 w 4416121"/>
                  <a:gd name="connsiteY324" fmla="*/ 488156 h 2818066"/>
                  <a:gd name="connsiteX325" fmla="*/ 149069 w 4416121"/>
                  <a:gd name="connsiteY325" fmla="*/ 488537 h 2818066"/>
                  <a:gd name="connsiteX326" fmla="*/ 107154 w 4416121"/>
                  <a:gd name="connsiteY326" fmla="*/ 572548 h 2818066"/>
                  <a:gd name="connsiteX327" fmla="*/ 104493 w 4416121"/>
                  <a:gd name="connsiteY327" fmla="*/ 574643 h 2818066"/>
                  <a:gd name="connsiteX328" fmla="*/ 80731 w 4416121"/>
                  <a:gd name="connsiteY328" fmla="*/ 632365 h 2818066"/>
                  <a:gd name="connsiteX329" fmla="*/ 77975 w 4416121"/>
                  <a:gd name="connsiteY329" fmla="*/ 672084 h 2818066"/>
                  <a:gd name="connsiteX330" fmla="*/ 77975 w 4416121"/>
                  <a:gd name="connsiteY330" fmla="*/ 672465 h 2818066"/>
                  <a:gd name="connsiteX331" fmla="*/ 75979 w 4416121"/>
                  <a:gd name="connsiteY331" fmla="*/ 704088 h 2818066"/>
                  <a:gd name="connsiteX332" fmla="*/ 75694 w 4416121"/>
                  <a:gd name="connsiteY332" fmla="*/ 706850 h 2818066"/>
                  <a:gd name="connsiteX333" fmla="*/ 75124 w 4416121"/>
                  <a:gd name="connsiteY333" fmla="*/ 711899 h 2818066"/>
                  <a:gd name="connsiteX334" fmla="*/ 66379 w 4416121"/>
                  <a:gd name="connsiteY334" fmla="*/ 751713 h 2818066"/>
                  <a:gd name="connsiteX335" fmla="*/ 34729 w 4416121"/>
                  <a:gd name="connsiteY335" fmla="*/ 822674 h 2818066"/>
                  <a:gd name="connsiteX336" fmla="*/ 28647 w 4416121"/>
                  <a:gd name="connsiteY336" fmla="*/ 830866 h 2818066"/>
                  <a:gd name="connsiteX337" fmla="*/ 9923 w 4416121"/>
                  <a:gd name="connsiteY337" fmla="*/ 865156 h 2818066"/>
                  <a:gd name="connsiteX338" fmla="*/ 11538 w 4416121"/>
                  <a:gd name="connsiteY338" fmla="*/ 881634 h 2818066"/>
                  <a:gd name="connsiteX339" fmla="*/ 12964 w 4416121"/>
                  <a:gd name="connsiteY339" fmla="*/ 902494 h 2818066"/>
                  <a:gd name="connsiteX340" fmla="*/ 13439 w 4416121"/>
                  <a:gd name="connsiteY340" fmla="*/ 926497 h 2818066"/>
                  <a:gd name="connsiteX341" fmla="*/ 14390 w 4416121"/>
                  <a:gd name="connsiteY341" fmla="*/ 935355 h 2818066"/>
                  <a:gd name="connsiteX342" fmla="*/ 8972 w 4416121"/>
                  <a:gd name="connsiteY342" fmla="*/ 967169 h 2818066"/>
                  <a:gd name="connsiteX343" fmla="*/ 1274 w 4416121"/>
                  <a:gd name="connsiteY343" fmla="*/ 1038320 h 2818066"/>
                  <a:gd name="connsiteX344" fmla="*/ 21898 w 4416121"/>
                  <a:gd name="connsiteY344" fmla="*/ 1097756 h 2818066"/>
                  <a:gd name="connsiteX345" fmla="*/ 25225 w 4416121"/>
                  <a:gd name="connsiteY345" fmla="*/ 1105853 h 2818066"/>
                  <a:gd name="connsiteX346" fmla="*/ 26460 w 4416121"/>
                  <a:gd name="connsiteY346" fmla="*/ 1120045 h 2818066"/>
                  <a:gd name="connsiteX347" fmla="*/ 36250 w 4416121"/>
                  <a:gd name="connsiteY347" fmla="*/ 1158907 h 2818066"/>
                  <a:gd name="connsiteX348" fmla="*/ 65714 w 4416121"/>
                  <a:gd name="connsiteY348" fmla="*/ 1177290 h 2818066"/>
                  <a:gd name="connsiteX349" fmla="*/ 81207 w 4416121"/>
                  <a:gd name="connsiteY349" fmla="*/ 1173956 h 2818066"/>
                  <a:gd name="connsiteX350" fmla="*/ 80446 w 4416121"/>
                  <a:gd name="connsiteY350" fmla="*/ 1177766 h 2818066"/>
                  <a:gd name="connsiteX351" fmla="*/ 80446 w 4416121"/>
                  <a:gd name="connsiteY351" fmla="*/ 1202627 h 2818066"/>
                  <a:gd name="connsiteX352" fmla="*/ 72272 w 4416121"/>
                  <a:gd name="connsiteY352" fmla="*/ 1202055 h 2818066"/>
                  <a:gd name="connsiteX353" fmla="*/ 51933 w 4416121"/>
                  <a:gd name="connsiteY353" fmla="*/ 1210342 h 2818066"/>
                  <a:gd name="connsiteX354" fmla="*/ 56970 w 4416121"/>
                  <a:gd name="connsiteY354" fmla="*/ 1253681 h 2818066"/>
                  <a:gd name="connsiteX355" fmla="*/ 57160 w 4416121"/>
                  <a:gd name="connsiteY355" fmla="*/ 1254157 h 2818066"/>
                  <a:gd name="connsiteX356" fmla="*/ 57445 w 4416121"/>
                  <a:gd name="connsiteY356" fmla="*/ 1254633 h 2818066"/>
                  <a:gd name="connsiteX357" fmla="*/ 66189 w 4416121"/>
                  <a:gd name="connsiteY357" fmla="*/ 1268159 h 2818066"/>
                  <a:gd name="connsiteX358" fmla="*/ 82347 w 4416121"/>
                  <a:gd name="connsiteY358" fmla="*/ 1295781 h 2818066"/>
                  <a:gd name="connsiteX359" fmla="*/ 82347 w 4416121"/>
                  <a:gd name="connsiteY359" fmla="*/ 1295781 h 2818066"/>
                  <a:gd name="connsiteX360" fmla="*/ 77690 w 4416121"/>
                  <a:gd name="connsiteY360" fmla="*/ 1303877 h 2818066"/>
                  <a:gd name="connsiteX361" fmla="*/ 65239 w 4416121"/>
                  <a:gd name="connsiteY361" fmla="*/ 1355027 h 2818066"/>
                  <a:gd name="connsiteX362" fmla="*/ 67235 w 4416121"/>
                  <a:gd name="connsiteY362" fmla="*/ 1360075 h 2818066"/>
                  <a:gd name="connsiteX363" fmla="*/ 98030 w 4416121"/>
                  <a:gd name="connsiteY363" fmla="*/ 1431989 h 2818066"/>
                  <a:gd name="connsiteX364" fmla="*/ 109150 w 4416121"/>
                  <a:gd name="connsiteY364" fmla="*/ 1450753 h 2818066"/>
                  <a:gd name="connsiteX365" fmla="*/ 124072 w 4416121"/>
                  <a:gd name="connsiteY365" fmla="*/ 1480661 h 2818066"/>
                  <a:gd name="connsiteX366" fmla="*/ 144507 w 4416121"/>
                  <a:gd name="connsiteY366" fmla="*/ 1540097 h 2818066"/>
                  <a:gd name="connsiteX367" fmla="*/ 149544 w 4416121"/>
                  <a:gd name="connsiteY367" fmla="*/ 1552289 h 2818066"/>
                  <a:gd name="connsiteX368" fmla="*/ 169218 w 4416121"/>
                  <a:gd name="connsiteY368" fmla="*/ 1589437 h 2818066"/>
                  <a:gd name="connsiteX369" fmla="*/ 188703 w 4416121"/>
                  <a:gd name="connsiteY369" fmla="*/ 1598962 h 2818066"/>
                  <a:gd name="connsiteX370" fmla="*/ 209232 w 4416121"/>
                  <a:gd name="connsiteY370" fmla="*/ 1609058 h 2818066"/>
                  <a:gd name="connsiteX371" fmla="*/ 248011 w 4416121"/>
                  <a:gd name="connsiteY371" fmla="*/ 1648682 h 2818066"/>
                  <a:gd name="connsiteX372" fmla="*/ 269396 w 4416121"/>
                  <a:gd name="connsiteY372" fmla="*/ 1664684 h 2818066"/>
                  <a:gd name="connsiteX373" fmla="*/ 284603 w 4416121"/>
                  <a:gd name="connsiteY373" fmla="*/ 1674305 h 2818066"/>
                  <a:gd name="connsiteX374" fmla="*/ 298670 w 4416121"/>
                  <a:gd name="connsiteY374" fmla="*/ 1692783 h 2818066"/>
                  <a:gd name="connsiteX375" fmla="*/ 312451 w 4416121"/>
                  <a:gd name="connsiteY375" fmla="*/ 1713262 h 2818066"/>
                  <a:gd name="connsiteX376" fmla="*/ 317204 w 4416121"/>
                  <a:gd name="connsiteY376" fmla="*/ 1715929 h 2818066"/>
                  <a:gd name="connsiteX377" fmla="*/ 341630 w 4416121"/>
                  <a:gd name="connsiteY377" fmla="*/ 1739265 h 2818066"/>
                  <a:gd name="connsiteX378" fmla="*/ 350945 w 4416121"/>
                  <a:gd name="connsiteY378" fmla="*/ 1762792 h 2818066"/>
                  <a:gd name="connsiteX379" fmla="*/ 368338 w 4416121"/>
                  <a:gd name="connsiteY379" fmla="*/ 1811941 h 2818066"/>
                  <a:gd name="connsiteX380" fmla="*/ 376132 w 4416121"/>
                  <a:gd name="connsiteY380" fmla="*/ 1855470 h 2818066"/>
                  <a:gd name="connsiteX381" fmla="*/ 384306 w 4416121"/>
                  <a:gd name="connsiteY381" fmla="*/ 1860328 h 2818066"/>
                  <a:gd name="connsiteX382" fmla="*/ 587132 w 4416121"/>
                  <a:gd name="connsiteY382" fmla="*/ 1894427 h 2818066"/>
                  <a:gd name="connsiteX383" fmla="*/ 598823 w 4416121"/>
                  <a:gd name="connsiteY383" fmla="*/ 1905381 h 2818066"/>
                  <a:gd name="connsiteX384" fmla="*/ 599203 w 4416121"/>
                  <a:gd name="connsiteY384" fmla="*/ 1905762 h 2818066"/>
                  <a:gd name="connsiteX385" fmla="*/ 599203 w 4416121"/>
                  <a:gd name="connsiteY385" fmla="*/ 1905762 h 2818066"/>
                  <a:gd name="connsiteX386" fmla="*/ 604810 w 4416121"/>
                  <a:gd name="connsiteY386" fmla="*/ 1911477 h 2818066"/>
                  <a:gd name="connsiteX387" fmla="*/ 610418 w 4416121"/>
                  <a:gd name="connsiteY387" fmla="*/ 1917192 h 2818066"/>
                  <a:gd name="connsiteX388" fmla="*/ 610418 w 4416121"/>
                  <a:gd name="connsiteY388" fmla="*/ 1917192 h 2818066"/>
                  <a:gd name="connsiteX389" fmla="*/ 644824 w 4416121"/>
                  <a:gd name="connsiteY389" fmla="*/ 1944814 h 2818066"/>
                  <a:gd name="connsiteX390" fmla="*/ 901256 w 4416121"/>
                  <a:gd name="connsiteY390" fmla="*/ 2105978 h 2818066"/>
                  <a:gd name="connsiteX391" fmla="*/ 902777 w 4416121"/>
                  <a:gd name="connsiteY391" fmla="*/ 2106644 h 2818066"/>
                  <a:gd name="connsiteX392" fmla="*/ 904393 w 4416121"/>
                  <a:gd name="connsiteY392" fmla="*/ 2106835 h 2818066"/>
                  <a:gd name="connsiteX393" fmla="*/ 969784 w 4416121"/>
                  <a:gd name="connsiteY393" fmla="*/ 2116074 h 2818066"/>
                  <a:gd name="connsiteX394" fmla="*/ 981284 w 4416121"/>
                  <a:gd name="connsiteY394" fmla="*/ 2117693 h 2818066"/>
                  <a:gd name="connsiteX395" fmla="*/ 1071862 w 4416121"/>
                  <a:gd name="connsiteY395" fmla="*/ 2130457 h 2818066"/>
                  <a:gd name="connsiteX396" fmla="*/ 1071862 w 4416121"/>
                  <a:gd name="connsiteY396" fmla="*/ 2130457 h 2818066"/>
                  <a:gd name="connsiteX397" fmla="*/ 1083458 w 4416121"/>
                  <a:gd name="connsiteY397" fmla="*/ 2132076 h 2818066"/>
                  <a:gd name="connsiteX398" fmla="*/ 1148944 w 4416121"/>
                  <a:gd name="connsiteY398" fmla="*/ 2140363 h 2818066"/>
                  <a:gd name="connsiteX399" fmla="*/ 1158448 w 4416121"/>
                  <a:gd name="connsiteY399" fmla="*/ 2135981 h 2818066"/>
                  <a:gd name="connsiteX400" fmla="*/ 1167858 w 4416121"/>
                  <a:gd name="connsiteY400" fmla="*/ 2103596 h 2818066"/>
                  <a:gd name="connsiteX401" fmla="*/ 1169284 w 4416121"/>
                  <a:gd name="connsiteY401" fmla="*/ 2095976 h 2818066"/>
                  <a:gd name="connsiteX402" fmla="*/ 1309000 w 4416121"/>
                  <a:gd name="connsiteY402" fmla="*/ 2117884 h 2818066"/>
                  <a:gd name="connsiteX403" fmla="*/ 1310426 w 4416121"/>
                  <a:gd name="connsiteY403" fmla="*/ 2118265 h 2818066"/>
                  <a:gd name="connsiteX404" fmla="*/ 1312707 w 4416121"/>
                  <a:gd name="connsiteY404" fmla="*/ 2119884 h 2818066"/>
                  <a:gd name="connsiteX405" fmla="*/ 1399958 w 4416121"/>
                  <a:gd name="connsiteY405" fmla="*/ 2197989 h 2818066"/>
                  <a:gd name="connsiteX406" fmla="*/ 1423625 w 4416121"/>
                  <a:gd name="connsiteY406" fmla="*/ 2233422 h 2818066"/>
                  <a:gd name="connsiteX407" fmla="*/ 1459552 w 4416121"/>
                  <a:gd name="connsiteY407" fmla="*/ 2292001 h 2818066"/>
                  <a:gd name="connsiteX408" fmla="*/ 1491677 w 4416121"/>
                  <a:gd name="connsiteY408" fmla="*/ 2376392 h 2818066"/>
                  <a:gd name="connsiteX409" fmla="*/ 1535683 w 4416121"/>
                  <a:gd name="connsiteY409" fmla="*/ 2415540 h 2818066"/>
                  <a:gd name="connsiteX410" fmla="*/ 1538914 w 4416121"/>
                  <a:gd name="connsiteY410" fmla="*/ 2417445 h 2818066"/>
                  <a:gd name="connsiteX411" fmla="*/ 1547943 w 4416121"/>
                  <a:gd name="connsiteY411" fmla="*/ 2424303 h 2818066"/>
                  <a:gd name="connsiteX412" fmla="*/ 1566382 w 4416121"/>
                  <a:gd name="connsiteY412" fmla="*/ 2438591 h 2818066"/>
                  <a:gd name="connsiteX413" fmla="*/ 1569994 w 4416121"/>
                  <a:gd name="connsiteY413" fmla="*/ 2441162 h 2818066"/>
                  <a:gd name="connsiteX414" fmla="*/ 1599553 w 4416121"/>
                  <a:gd name="connsiteY414" fmla="*/ 2454116 h 2818066"/>
                  <a:gd name="connsiteX415" fmla="*/ 1625405 w 4416121"/>
                  <a:gd name="connsiteY415" fmla="*/ 2442972 h 2818066"/>
                  <a:gd name="connsiteX416" fmla="*/ 1652778 w 4416121"/>
                  <a:gd name="connsiteY416" fmla="*/ 2410301 h 2818066"/>
                  <a:gd name="connsiteX417" fmla="*/ 1670742 w 4416121"/>
                  <a:gd name="connsiteY417" fmla="*/ 2388299 h 2818066"/>
                  <a:gd name="connsiteX418" fmla="*/ 1708570 w 4416121"/>
                  <a:gd name="connsiteY418" fmla="*/ 2377345 h 2818066"/>
                  <a:gd name="connsiteX419" fmla="*/ 1733282 w 4416121"/>
                  <a:gd name="connsiteY419" fmla="*/ 2380393 h 2818066"/>
                  <a:gd name="connsiteX420" fmla="*/ 1797342 w 4416121"/>
                  <a:gd name="connsiteY420" fmla="*/ 2406777 h 2818066"/>
                  <a:gd name="connsiteX421" fmla="*/ 1809128 w 4416121"/>
                  <a:gd name="connsiteY421" fmla="*/ 2420684 h 2818066"/>
                  <a:gd name="connsiteX422" fmla="*/ 1825570 w 4416121"/>
                  <a:gd name="connsiteY422" fmla="*/ 2442020 h 2818066"/>
                  <a:gd name="connsiteX423" fmla="*/ 1845910 w 4416121"/>
                  <a:gd name="connsiteY423" fmla="*/ 2482787 h 2818066"/>
                  <a:gd name="connsiteX424" fmla="*/ 1851898 w 4416121"/>
                  <a:gd name="connsiteY424" fmla="*/ 2493931 h 2818066"/>
                  <a:gd name="connsiteX425" fmla="*/ 1873378 w 4416121"/>
                  <a:gd name="connsiteY425" fmla="*/ 2531364 h 2818066"/>
                  <a:gd name="connsiteX426" fmla="*/ 1873663 w 4416121"/>
                  <a:gd name="connsiteY426" fmla="*/ 2531936 h 2818066"/>
                  <a:gd name="connsiteX427" fmla="*/ 1890771 w 4416121"/>
                  <a:gd name="connsiteY427" fmla="*/ 2561749 h 2818066"/>
                  <a:gd name="connsiteX428" fmla="*/ 1893908 w 4416121"/>
                  <a:gd name="connsiteY428" fmla="*/ 2568607 h 2818066"/>
                  <a:gd name="connsiteX429" fmla="*/ 1894098 w 4416121"/>
                  <a:gd name="connsiteY429" fmla="*/ 2569083 h 2818066"/>
                  <a:gd name="connsiteX430" fmla="*/ 1926318 w 4416121"/>
                  <a:gd name="connsiteY430" fmla="*/ 2618899 h 2818066"/>
                  <a:gd name="connsiteX431" fmla="*/ 1927364 w 4416121"/>
                  <a:gd name="connsiteY431" fmla="*/ 2619470 h 2818066"/>
                  <a:gd name="connsiteX432" fmla="*/ 1945613 w 4416121"/>
                  <a:gd name="connsiteY432" fmla="*/ 2636615 h 2818066"/>
                  <a:gd name="connsiteX433" fmla="*/ 1953216 w 4416121"/>
                  <a:gd name="connsiteY433" fmla="*/ 2700338 h 2818066"/>
                  <a:gd name="connsiteX434" fmla="*/ 1992755 w 4416121"/>
                  <a:gd name="connsiteY434" fmla="*/ 2760059 h 2818066"/>
                  <a:gd name="connsiteX435" fmla="*/ 2068981 w 4416121"/>
                  <a:gd name="connsiteY435" fmla="*/ 2797874 h 2818066"/>
                  <a:gd name="connsiteX436" fmla="*/ 2138174 w 4416121"/>
                  <a:gd name="connsiteY436" fmla="*/ 2818066 h 2818066"/>
                  <a:gd name="connsiteX437" fmla="*/ 2140360 w 4416121"/>
                  <a:gd name="connsiteY437" fmla="*/ 2817971 h 2818066"/>
                  <a:gd name="connsiteX438" fmla="*/ 2161460 w 4416121"/>
                  <a:gd name="connsiteY438" fmla="*/ 2806637 h 2818066"/>
                  <a:gd name="connsiteX439" fmla="*/ 2160225 w 4416121"/>
                  <a:gd name="connsiteY439" fmla="*/ 2785015 h 2818066"/>
                  <a:gd name="connsiteX440" fmla="*/ 2150625 w 4416121"/>
                  <a:gd name="connsiteY440" fmla="*/ 2751106 h 2818066"/>
                  <a:gd name="connsiteX441" fmla="*/ 2144827 w 4416121"/>
                  <a:gd name="connsiteY441" fmla="*/ 2727293 h 2818066"/>
                  <a:gd name="connsiteX442" fmla="*/ 2139600 w 4416121"/>
                  <a:gd name="connsiteY442" fmla="*/ 2686145 h 2818066"/>
                  <a:gd name="connsiteX443" fmla="*/ 2139600 w 4416121"/>
                  <a:gd name="connsiteY443" fmla="*/ 2683859 h 2818066"/>
                  <a:gd name="connsiteX444" fmla="*/ 2138744 w 4416121"/>
                  <a:gd name="connsiteY444" fmla="*/ 2681764 h 2818066"/>
                  <a:gd name="connsiteX445" fmla="*/ 2131806 w 4416121"/>
                  <a:gd name="connsiteY445" fmla="*/ 2673668 h 2818066"/>
                  <a:gd name="connsiteX446" fmla="*/ 2127434 w 4416121"/>
                  <a:gd name="connsiteY446" fmla="*/ 2669286 h 2818066"/>
                  <a:gd name="connsiteX447" fmla="*/ 2139029 w 4416121"/>
                  <a:gd name="connsiteY447" fmla="*/ 2659666 h 2818066"/>
                  <a:gd name="connsiteX448" fmla="*/ 2152431 w 4416121"/>
                  <a:gd name="connsiteY448" fmla="*/ 2650998 h 2818066"/>
                  <a:gd name="connsiteX449" fmla="*/ 2160225 w 4416121"/>
                  <a:gd name="connsiteY449" fmla="*/ 2645759 h 2818066"/>
                  <a:gd name="connsiteX450" fmla="*/ 2170965 w 4416121"/>
                  <a:gd name="connsiteY450" fmla="*/ 2620709 h 2818066"/>
                  <a:gd name="connsiteX451" fmla="*/ 2165262 w 4416121"/>
                  <a:gd name="connsiteY451" fmla="*/ 2608421 h 2818066"/>
                  <a:gd name="connsiteX452" fmla="*/ 2164121 w 4416121"/>
                  <a:gd name="connsiteY452" fmla="*/ 2606421 h 2818066"/>
                  <a:gd name="connsiteX453" fmla="*/ 2165262 w 4416121"/>
                  <a:gd name="connsiteY453" fmla="*/ 2604516 h 2818066"/>
                  <a:gd name="connsiteX454" fmla="*/ 2171535 w 4416121"/>
                  <a:gd name="connsiteY454" fmla="*/ 2596324 h 2818066"/>
                  <a:gd name="connsiteX455" fmla="*/ 2179709 w 4416121"/>
                  <a:gd name="connsiteY455" fmla="*/ 2584133 h 2818066"/>
                  <a:gd name="connsiteX456" fmla="*/ 2180564 w 4416121"/>
                  <a:gd name="connsiteY456" fmla="*/ 2574227 h 2818066"/>
                  <a:gd name="connsiteX457" fmla="*/ 2184556 w 4416121"/>
                  <a:gd name="connsiteY457" fmla="*/ 2574227 h 2818066"/>
                  <a:gd name="connsiteX458" fmla="*/ 2192920 w 4416121"/>
                  <a:gd name="connsiteY458" fmla="*/ 2574512 h 2818066"/>
                  <a:gd name="connsiteX459" fmla="*/ 2198908 w 4416121"/>
                  <a:gd name="connsiteY459" fmla="*/ 2574798 h 2818066"/>
                  <a:gd name="connsiteX460" fmla="*/ 2218202 w 4416121"/>
                  <a:gd name="connsiteY460" fmla="*/ 2568321 h 2818066"/>
                  <a:gd name="connsiteX461" fmla="*/ 2226661 w 4416121"/>
                  <a:gd name="connsiteY461" fmla="*/ 2563178 h 2818066"/>
                  <a:gd name="connsiteX462" fmla="*/ 2241773 w 4416121"/>
                  <a:gd name="connsiteY462" fmla="*/ 2543366 h 2818066"/>
                  <a:gd name="connsiteX463" fmla="*/ 2241013 w 4416121"/>
                  <a:gd name="connsiteY463" fmla="*/ 2531174 h 2818066"/>
                  <a:gd name="connsiteX464" fmla="*/ 2240538 w 4416121"/>
                  <a:gd name="connsiteY464" fmla="*/ 2523363 h 2818066"/>
                  <a:gd name="connsiteX465" fmla="*/ 2241678 w 4416121"/>
                  <a:gd name="connsiteY465" fmla="*/ 2522982 h 2818066"/>
                  <a:gd name="connsiteX466" fmla="*/ 2271522 w 4416121"/>
                  <a:gd name="connsiteY466" fmla="*/ 2518315 h 2818066"/>
                  <a:gd name="connsiteX467" fmla="*/ 2275609 w 4416121"/>
                  <a:gd name="connsiteY467" fmla="*/ 2518505 h 2818066"/>
                  <a:gd name="connsiteX468" fmla="*/ 2277035 w 4416121"/>
                  <a:gd name="connsiteY468" fmla="*/ 2518505 h 2818066"/>
                  <a:gd name="connsiteX469" fmla="*/ 2344042 w 4416121"/>
                  <a:gd name="connsiteY469" fmla="*/ 2480501 h 2818066"/>
                  <a:gd name="connsiteX470" fmla="*/ 2348984 w 4416121"/>
                  <a:gd name="connsiteY470" fmla="*/ 2474500 h 2818066"/>
                  <a:gd name="connsiteX471" fmla="*/ 2349650 w 4416121"/>
                  <a:gd name="connsiteY471" fmla="*/ 2473643 h 2818066"/>
                  <a:gd name="connsiteX472" fmla="*/ 2379494 w 4416121"/>
                  <a:gd name="connsiteY472" fmla="*/ 2447068 h 2818066"/>
                  <a:gd name="connsiteX473" fmla="*/ 2412569 w 4416121"/>
                  <a:gd name="connsiteY473" fmla="*/ 2409158 h 2818066"/>
                  <a:gd name="connsiteX474" fmla="*/ 2390234 w 4416121"/>
                  <a:gd name="connsiteY474" fmla="*/ 2372106 h 2818066"/>
                  <a:gd name="connsiteX475" fmla="*/ 2374076 w 4416121"/>
                  <a:gd name="connsiteY475" fmla="*/ 2361819 h 2818066"/>
                  <a:gd name="connsiteX476" fmla="*/ 2377213 w 4416121"/>
                  <a:gd name="connsiteY476" fmla="*/ 2360581 h 2818066"/>
                  <a:gd name="connsiteX477" fmla="*/ 2390709 w 4416121"/>
                  <a:gd name="connsiteY477" fmla="*/ 2351818 h 2818066"/>
                  <a:gd name="connsiteX478" fmla="*/ 2395651 w 4416121"/>
                  <a:gd name="connsiteY478" fmla="*/ 2348008 h 2818066"/>
                  <a:gd name="connsiteX479" fmla="*/ 2396032 w 4416121"/>
                  <a:gd name="connsiteY479" fmla="*/ 2348389 h 2818066"/>
                  <a:gd name="connsiteX480" fmla="*/ 2408768 w 4416121"/>
                  <a:gd name="connsiteY480" fmla="*/ 2360390 h 2818066"/>
                  <a:gd name="connsiteX481" fmla="*/ 2417797 w 4416121"/>
                  <a:gd name="connsiteY481" fmla="*/ 2369153 h 2818066"/>
                  <a:gd name="connsiteX482" fmla="*/ 2431674 w 4416121"/>
                  <a:gd name="connsiteY482" fmla="*/ 2379345 h 2818066"/>
                  <a:gd name="connsiteX483" fmla="*/ 2445265 w 4416121"/>
                  <a:gd name="connsiteY483" fmla="*/ 2386203 h 2818066"/>
                  <a:gd name="connsiteX484" fmla="*/ 2477010 w 4416121"/>
                  <a:gd name="connsiteY484" fmla="*/ 2394109 h 2818066"/>
                  <a:gd name="connsiteX485" fmla="*/ 2477200 w 4416121"/>
                  <a:gd name="connsiteY485" fmla="*/ 2394966 h 2818066"/>
                  <a:gd name="connsiteX486" fmla="*/ 2483378 w 4416121"/>
                  <a:gd name="connsiteY486" fmla="*/ 2394204 h 2818066"/>
                  <a:gd name="connsiteX487" fmla="*/ 2492027 w 4416121"/>
                  <a:gd name="connsiteY487" fmla="*/ 2394204 h 2818066"/>
                  <a:gd name="connsiteX488" fmla="*/ 2491837 w 4416121"/>
                  <a:gd name="connsiteY488" fmla="*/ 2393061 h 2818066"/>
                  <a:gd name="connsiteX489" fmla="*/ 2504003 w 4416121"/>
                  <a:gd name="connsiteY489" fmla="*/ 2389346 h 2818066"/>
                  <a:gd name="connsiteX490" fmla="*/ 2510656 w 4416121"/>
                  <a:gd name="connsiteY490" fmla="*/ 2385917 h 2818066"/>
                  <a:gd name="connsiteX491" fmla="*/ 2528619 w 4416121"/>
                  <a:gd name="connsiteY491" fmla="*/ 2379726 h 2818066"/>
                  <a:gd name="connsiteX492" fmla="*/ 2541926 w 4416121"/>
                  <a:gd name="connsiteY492" fmla="*/ 2383536 h 2818066"/>
                  <a:gd name="connsiteX493" fmla="*/ 2548294 w 4416121"/>
                  <a:gd name="connsiteY493" fmla="*/ 2387060 h 2818066"/>
                  <a:gd name="connsiteX494" fmla="*/ 2590209 w 4416121"/>
                  <a:gd name="connsiteY494" fmla="*/ 2402110 h 2818066"/>
                  <a:gd name="connsiteX495" fmla="*/ 2605511 w 4416121"/>
                  <a:gd name="connsiteY495" fmla="*/ 2407253 h 2818066"/>
                  <a:gd name="connsiteX496" fmla="*/ 2620053 w 4416121"/>
                  <a:gd name="connsiteY496" fmla="*/ 2411825 h 2818066"/>
                  <a:gd name="connsiteX497" fmla="*/ 2634025 w 4416121"/>
                  <a:gd name="connsiteY497" fmla="*/ 2405729 h 2818066"/>
                  <a:gd name="connsiteX498" fmla="*/ 2643054 w 4416121"/>
                  <a:gd name="connsiteY498" fmla="*/ 2395728 h 2818066"/>
                  <a:gd name="connsiteX499" fmla="*/ 2657976 w 4416121"/>
                  <a:gd name="connsiteY499" fmla="*/ 2383917 h 2818066"/>
                  <a:gd name="connsiteX500" fmla="*/ 2663774 w 4416121"/>
                  <a:gd name="connsiteY500" fmla="*/ 2385536 h 2818066"/>
                  <a:gd name="connsiteX501" fmla="*/ 2679551 w 4416121"/>
                  <a:gd name="connsiteY501" fmla="*/ 2392585 h 2818066"/>
                  <a:gd name="connsiteX502" fmla="*/ 2704073 w 4416121"/>
                  <a:gd name="connsiteY502" fmla="*/ 2408301 h 2818066"/>
                  <a:gd name="connsiteX503" fmla="*/ 2704738 w 4416121"/>
                  <a:gd name="connsiteY503" fmla="*/ 2416302 h 2818066"/>
                  <a:gd name="connsiteX504" fmla="*/ 2707875 w 4416121"/>
                  <a:gd name="connsiteY504" fmla="*/ 2430685 h 2818066"/>
                  <a:gd name="connsiteX505" fmla="*/ 2731541 w 4416121"/>
                  <a:gd name="connsiteY505" fmla="*/ 2438400 h 2818066"/>
                  <a:gd name="connsiteX506" fmla="*/ 2760625 w 4416121"/>
                  <a:gd name="connsiteY506" fmla="*/ 2442115 h 2818066"/>
                  <a:gd name="connsiteX507" fmla="*/ 2777733 w 4416121"/>
                  <a:gd name="connsiteY507" fmla="*/ 2444210 h 2818066"/>
                  <a:gd name="connsiteX508" fmla="*/ 2791324 w 4416121"/>
                  <a:gd name="connsiteY508" fmla="*/ 2441639 h 2818066"/>
                  <a:gd name="connsiteX509" fmla="*/ 2809478 w 4416121"/>
                  <a:gd name="connsiteY509" fmla="*/ 2436781 h 2818066"/>
                  <a:gd name="connsiteX510" fmla="*/ 2815846 w 4416121"/>
                  <a:gd name="connsiteY510" fmla="*/ 2439067 h 2818066"/>
                  <a:gd name="connsiteX511" fmla="*/ 2837421 w 4416121"/>
                  <a:gd name="connsiteY511" fmla="*/ 2452116 h 2818066"/>
                  <a:gd name="connsiteX512" fmla="*/ 2842268 w 4416121"/>
                  <a:gd name="connsiteY512" fmla="*/ 2452116 h 2818066"/>
                  <a:gd name="connsiteX513" fmla="*/ 2845595 w 4416121"/>
                  <a:gd name="connsiteY513" fmla="*/ 2448782 h 2818066"/>
                  <a:gd name="connsiteX514" fmla="*/ 2849682 w 4416121"/>
                  <a:gd name="connsiteY514" fmla="*/ 2439543 h 2818066"/>
                  <a:gd name="connsiteX515" fmla="*/ 2843979 w 4416121"/>
                  <a:gd name="connsiteY515" fmla="*/ 2415540 h 2818066"/>
                  <a:gd name="connsiteX516" fmla="*/ 2843694 w 4416121"/>
                  <a:gd name="connsiteY516" fmla="*/ 2414873 h 2818066"/>
                  <a:gd name="connsiteX517" fmla="*/ 2854149 w 4416121"/>
                  <a:gd name="connsiteY517" fmla="*/ 2422493 h 2818066"/>
                  <a:gd name="connsiteX518" fmla="*/ 2901482 w 4416121"/>
                  <a:gd name="connsiteY518" fmla="*/ 2454783 h 2818066"/>
                  <a:gd name="connsiteX519" fmla="*/ 2902242 w 4416121"/>
                  <a:gd name="connsiteY519" fmla="*/ 2454974 h 2818066"/>
                  <a:gd name="connsiteX520" fmla="*/ 2919825 w 4416121"/>
                  <a:gd name="connsiteY520" fmla="*/ 2458593 h 2818066"/>
                  <a:gd name="connsiteX521" fmla="*/ 2928474 w 4416121"/>
                  <a:gd name="connsiteY521" fmla="*/ 2456116 h 2818066"/>
                  <a:gd name="connsiteX522" fmla="*/ 2934177 w 4416121"/>
                  <a:gd name="connsiteY522" fmla="*/ 2445639 h 2818066"/>
                  <a:gd name="connsiteX523" fmla="*/ 2914883 w 4416121"/>
                  <a:gd name="connsiteY523" fmla="*/ 2415445 h 2818066"/>
                  <a:gd name="connsiteX524" fmla="*/ 2892643 w 4416121"/>
                  <a:gd name="connsiteY524" fmla="*/ 2392680 h 2818066"/>
                  <a:gd name="connsiteX525" fmla="*/ 2890647 w 4416121"/>
                  <a:gd name="connsiteY525" fmla="*/ 2389061 h 2818066"/>
                  <a:gd name="connsiteX526" fmla="*/ 2902147 w 4416121"/>
                  <a:gd name="connsiteY526" fmla="*/ 2373821 h 2818066"/>
                  <a:gd name="connsiteX527" fmla="*/ 2915548 w 4416121"/>
                  <a:gd name="connsiteY527" fmla="*/ 2355437 h 2818066"/>
                  <a:gd name="connsiteX528" fmla="*/ 2917544 w 4416121"/>
                  <a:gd name="connsiteY528" fmla="*/ 2348675 h 2818066"/>
                  <a:gd name="connsiteX529" fmla="*/ 2912412 w 4416121"/>
                  <a:gd name="connsiteY529" fmla="*/ 2343817 h 2818066"/>
                  <a:gd name="connsiteX530" fmla="*/ 2910416 w 4416121"/>
                  <a:gd name="connsiteY530" fmla="*/ 2341721 h 2818066"/>
                  <a:gd name="connsiteX531" fmla="*/ 2886274 w 4416121"/>
                  <a:gd name="connsiteY531" fmla="*/ 2326291 h 2818066"/>
                  <a:gd name="connsiteX532" fmla="*/ 2877720 w 4416121"/>
                  <a:gd name="connsiteY532" fmla="*/ 2329148 h 2818066"/>
                  <a:gd name="connsiteX533" fmla="*/ 2872873 w 4416121"/>
                  <a:gd name="connsiteY533" fmla="*/ 2331339 h 2818066"/>
                  <a:gd name="connsiteX534" fmla="*/ 2872208 w 4416121"/>
                  <a:gd name="connsiteY534" fmla="*/ 2331339 h 2818066"/>
                  <a:gd name="connsiteX535" fmla="*/ 2867646 w 4416121"/>
                  <a:gd name="connsiteY535" fmla="*/ 2325719 h 2818066"/>
                  <a:gd name="connsiteX536" fmla="*/ 2865650 w 4416121"/>
                  <a:gd name="connsiteY536" fmla="*/ 2320481 h 2818066"/>
                  <a:gd name="connsiteX537" fmla="*/ 2867741 w 4416121"/>
                  <a:gd name="connsiteY537" fmla="*/ 2320004 h 2818066"/>
                  <a:gd name="connsiteX538" fmla="*/ 2883708 w 4416121"/>
                  <a:gd name="connsiteY538" fmla="*/ 2309146 h 2818066"/>
                  <a:gd name="connsiteX539" fmla="*/ 2899106 w 4416121"/>
                  <a:gd name="connsiteY539" fmla="*/ 2316385 h 2818066"/>
                  <a:gd name="connsiteX540" fmla="*/ 2900341 w 4416121"/>
                  <a:gd name="connsiteY540" fmla="*/ 2316385 h 2818066"/>
                  <a:gd name="connsiteX541" fmla="*/ 2920871 w 4416121"/>
                  <a:gd name="connsiteY541" fmla="*/ 2308574 h 2818066"/>
                  <a:gd name="connsiteX542" fmla="*/ 2936743 w 4416121"/>
                  <a:gd name="connsiteY542" fmla="*/ 2301335 h 2818066"/>
                  <a:gd name="connsiteX543" fmla="*/ 2946723 w 4416121"/>
                  <a:gd name="connsiteY543" fmla="*/ 2300097 h 2818066"/>
                  <a:gd name="connsiteX544" fmla="*/ 2950145 w 4416121"/>
                  <a:gd name="connsiteY544" fmla="*/ 2300097 h 2818066"/>
                  <a:gd name="connsiteX545" fmla="*/ 2953567 w 4416121"/>
                  <a:gd name="connsiteY545" fmla="*/ 2300097 h 2818066"/>
                  <a:gd name="connsiteX546" fmla="*/ 2971340 w 4416121"/>
                  <a:gd name="connsiteY546" fmla="*/ 2296097 h 2818066"/>
                  <a:gd name="connsiteX547" fmla="*/ 2981605 w 4416121"/>
                  <a:gd name="connsiteY547" fmla="*/ 2292572 h 2818066"/>
                  <a:gd name="connsiteX548" fmla="*/ 2984741 w 4416121"/>
                  <a:gd name="connsiteY548" fmla="*/ 2291715 h 2818066"/>
                  <a:gd name="connsiteX549" fmla="*/ 2988543 w 4416121"/>
                  <a:gd name="connsiteY549" fmla="*/ 2291048 h 2818066"/>
                  <a:gd name="connsiteX550" fmla="*/ 2993105 w 4416121"/>
                  <a:gd name="connsiteY550" fmla="*/ 2290382 h 2818066"/>
                  <a:gd name="connsiteX551" fmla="*/ 3004321 w 4416121"/>
                  <a:gd name="connsiteY551" fmla="*/ 2288191 h 2818066"/>
                  <a:gd name="connsiteX552" fmla="*/ 3005556 w 4416121"/>
                  <a:gd name="connsiteY552" fmla="*/ 2287810 h 2818066"/>
                  <a:gd name="connsiteX553" fmla="*/ 3006697 w 4416121"/>
                  <a:gd name="connsiteY553" fmla="*/ 2287143 h 2818066"/>
                  <a:gd name="connsiteX554" fmla="*/ 3020098 w 4416121"/>
                  <a:gd name="connsiteY554" fmla="*/ 2267236 h 2818066"/>
                  <a:gd name="connsiteX555" fmla="*/ 3043004 w 4416121"/>
                  <a:gd name="connsiteY555" fmla="*/ 2294001 h 2818066"/>
                  <a:gd name="connsiteX556" fmla="*/ 3045570 w 4416121"/>
                  <a:gd name="connsiteY556" fmla="*/ 2293811 h 2818066"/>
                  <a:gd name="connsiteX557" fmla="*/ 3081878 w 4416121"/>
                  <a:gd name="connsiteY557" fmla="*/ 2272856 h 2818066"/>
                  <a:gd name="connsiteX558" fmla="*/ 3089386 w 4416121"/>
                  <a:gd name="connsiteY558" fmla="*/ 2274475 h 2818066"/>
                  <a:gd name="connsiteX559" fmla="*/ 3100126 w 4416121"/>
                  <a:gd name="connsiteY559" fmla="*/ 2276380 h 2818066"/>
                  <a:gd name="connsiteX560" fmla="*/ 3102217 w 4416121"/>
                  <a:gd name="connsiteY560" fmla="*/ 2276189 h 2818066"/>
                  <a:gd name="connsiteX561" fmla="*/ 3148599 w 4416121"/>
                  <a:gd name="connsiteY561" fmla="*/ 2269712 h 2818066"/>
                  <a:gd name="connsiteX562" fmla="*/ 3161905 w 4416121"/>
                  <a:gd name="connsiteY562" fmla="*/ 2266188 h 2818066"/>
                  <a:gd name="connsiteX563" fmla="*/ 3175402 w 4416121"/>
                  <a:gd name="connsiteY563" fmla="*/ 2263140 h 2818066"/>
                  <a:gd name="connsiteX564" fmla="*/ 3187092 w 4416121"/>
                  <a:gd name="connsiteY564" fmla="*/ 2266188 h 2818066"/>
                  <a:gd name="connsiteX565" fmla="*/ 3217317 w 4416121"/>
                  <a:gd name="connsiteY565" fmla="*/ 2275046 h 2818066"/>
                  <a:gd name="connsiteX566" fmla="*/ 3234995 w 4416121"/>
                  <a:gd name="connsiteY566" fmla="*/ 2280285 h 2818066"/>
                  <a:gd name="connsiteX567" fmla="*/ 3246020 w 4416121"/>
                  <a:gd name="connsiteY567" fmla="*/ 2291239 h 2818066"/>
                  <a:gd name="connsiteX568" fmla="*/ 3267310 w 4416121"/>
                  <a:gd name="connsiteY568" fmla="*/ 2310575 h 2818066"/>
                  <a:gd name="connsiteX569" fmla="*/ 3329945 w 4416121"/>
                  <a:gd name="connsiteY569" fmla="*/ 2329434 h 2818066"/>
                  <a:gd name="connsiteX570" fmla="*/ 3332131 w 4416121"/>
                  <a:gd name="connsiteY570" fmla="*/ 2329434 h 2818066"/>
                  <a:gd name="connsiteX571" fmla="*/ 3355037 w 4416121"/>
                  <a:gd name="connsiteY571" fmla="*/ 2316861 h 2818066"/>
                  <a:gd name="connsiteX572" fmla="*/ 3370244 w 4416121"/>
                  <a:gd name="connsiteY572" fmla="*/ 2306669 h 2818066"/>
                  <a:gd name="connsiteX573" fmla="*/ 3379464 w 4416121"/>
                  <a:gd name="connsiteY573" fmla="*/ 2302764 h 2818066"/>
                  <a:gd name="connsiteX574" fmla="*/ 3396477 w 4416121"/>
                  <a:gd name="connsiteY574" fmla="*/ 2297811 h 2818066"/>
                  <a:gd name="connsiteX575" fmla="*/ 3406552 w 4416121"/>
                  <a:gd name="connsiteY575" fmla="*/ 2299335 h 2818066"/>
                  <a:gd name="connsiteX576" fmla="*/ 3411779 w 4416121"/>
                  <a:gd name="connsiteY576" fmla="*/ 2300764 h 2818066"/>
                  <a:gd name="connsiteX577" fmla="*/ 3451888 w 4416121"/>
                  <a:gd name="connsiteY577" fmla="*/ 2321814 h 2818066"/>
                  <a:gd name="connsiteX578" fmla="*/ 3493423 w 4416121"/>
                  <a:gd name="connsiteY578" fmla="*/ 2360581 h 2818066"/>
                  <a:gd name="connsiteX579" fmla="*/ 3515569 w 4416121"/>
                  <a:gd name="connsiteY579" fmla="*/ 2373344 h 2818066"/>
                  <a:gd name="connsiteX580" fmla="*/ 3520986 w 4416121"/>
                  <a:gd name="connsiteY580" fmla="*/ 2376202 h 2818066"/>
                  <a:gd name="connsiteX581" fmla="*/ 3520986 w 4416121"/>
                  <a:gd name="connsiteY581" fmla="*/ 2382203 h 2818066"/>
                  <a:gd name="connsiteX582" fmla="*/ 3520986 w 4416121"/>
                  <a:gd name="connsiteY582" fmla="*/ 2389918 h 2818066"/>
                  <a:gd name="connsiteX583" fmla="*/ 3524408 w 4416121"/>
                  <a:gd name="connsiteY583" fmla="*/ 2422874 h 2818066"/>
                  <a:gd name="connsiteX584" fmla="*/ 3527449 w 4416121"/>
                  <a:gd name="connsiteY584" fmla="*/ 2453640 h 2818066"/>
                  <a:gd name="connsiteX585" fmla="*/ 3535338 w 4416121"/>
                  <a:gd name="connsiteY585" fmla="*/ 2494883 h 2818066"/>
                  <a:gd name="connsiteX586" fmla="*/ 3554062 w 4416121"/>
                  <a:gd name="connsiteY586" fmla="*/ 2507456 h 2818066"/>
                  <a:gd name="connsiteX587" fmla="*/ 3559669 w 4416121"/>
                  <a:gd name="connsiteY587" fmla="*/ 2510123 h 2818066"/>
                  <a:gd name="connsiteX588" fmla="*/ 3559099 w 4416121"/>
                  <a:gd name="connsiteY588" fmla="*/ 2513838 h 2818066"/>
                  <a:gd name="connsiteX589" fmla="*/ 3557008 w 4416121"/>
                  <a:gd name="connsiteY589" fmla="*/ 2537079 h 2818066"/>
                  <a:gd name="connsiteX590" fmla="*/ 3573546 w 4416121"/>
                  <a:gd name="connsiteY590" fmla="*/ 2583180 h 2818066"/>
                  <a:gd name="connsiteX591" fmla="*/ 3599398 w 4416121"/>
                  <a:gd name="connsiteY591" fmla="*/ 2608898 h 2818066"/>
                  <a:gd name="connsiteX592" fmla="*/ 3605101 w 4416121"/>
                  <a:gd name="connsiteY592" fmla="*/ 2613470 h 2818066"/>
                  <a:gd name="connsiteX593" fmla="*/ 3605101 w 4416121"/>
                  <a:gd name="connsiteY593" fmla="*/ 2613470 h 2818066"/>
                  <a:gd name="connsiteX594" fmla="*/ 3607857 w 4416121"/>
                  <a:gd name="connsiteY594" fmla="*/ 2630329 h 2818066"/>
                  <a:gd name="connsiteX595" fmla="*/ 3625061 w 4416121"/>
                  <a:gd name="connsiteY595" fmla="*/ 2648998 h 2818066"/>
                  <a:gd name="connsiteX596" fmla="*/ 3634850 w 4416121"/>
                  <a:gd name="connsiteY596" fmla="*/ 2658428 h 2818066"/>
                  <a:gd name="connsiteX597" fmla="*/ 3637701 w 4416121"/>
                  <a:gd name="connsiteY597" fmla="*/ 2668048 h 2818066"/>
                  <a:gd name="connsiteX598" fmla="*/ 3646826 w 4416121"/>
                  <a:gd name="connsiteY598" fmla="*/ 2689574 h 2818066"/>
                  <a:gd name="connsiteX599" fmla="*/ 3672868 w 4416121"/>
                  <a:gd name="connsiteY599" fmla="*/ 2703671 h 2818066"/>
                  <a:gd name="connsiteX600" fmla="*/ 3688551 w 4416121"/>
                  <a:gd name="connsiteY600" fmla="*/ 2710815 h 2818066"/>
                  <a:gd name="connsiteX601" fmla="*/ 3717730 w 4416121"/>
                  <a:gd name="connsiteY601" fmla="*/ 2767108 h 2818066"/>
                  <a:gd name="connsiteX602" fmla="*/ 3745578 w 4416121"/>
                  <a:gd name="connsiteY602" fmla="*/ 2787206 h 2818066"/>
                  <a:gd name="connsiteX603" fmla="*/ 3759359 w 4416121"/>
                  <a:gd name="connsiteY603" fmla="*/ 2786158 h 2818066"/>
                  <a:gd name="connsiteX604" fmla="*/ 3799373 w 4416121"/>
                  <a:gd name="connsiteY604" fmla="*/ 2753297 h 2818066"/>
                  <a:gd name="connsiteX605" fmla="*/ 3811254 w 4416121"/>
                  <a:gd name="connsiteY605" fmla="*/ 2718435 h 2818066"/>
                  <a:gd name="connsiteX606" fmla="*/ 3816387 w 4416121"/>
                  <a:gd name="connsiteY606" fmla="*/ 2701576 h 2818066"/>
                  <a:gd name="connsiteX607" fmla="*/ 3818572 w 4416121"/>
                  <a:gd name="connsiteY607" fmla="*/ 2654808 h 2818066"/>
                  <a:gd name="connsiteX608" fmla="*/ 3816957 w 4416121"/>
                  <a:gd name="connsiteY608" fmla="*/ 2620613 h 2818066"/>
                  <a:gd name="connsiteX609" fmla="*/ 3818667 w 4416121"/>
                  <a:gd name="connsiteY609" fmla="*/ 2612136 h 2818066"/>
                  <a:gd name="connsiteX610" fmla="*/ 3812109 w 4416121"/>
                  <a:gd name="connsiteY610" fmla="*/ 2561558 h 2818066"/>
                  <a:gd name="connsiteX611" fmla="*/ 3734077 w 4416121"/>
                  <a:gd name="connsiteY611" fmla="*/ 2400586 h 2818066"/>
                  <a:gd name="connsiteX612" fmla="*/ 3667261 w 4416121"/>
                  <a:gd name="connsiteY612" fmla="*/ 2272856 h 2818066"/>
                  <a:gd name="connsiteX613" fmla="*/ 3661463 w 4416121"/>
                  <a:gd name="connsiteY613" fmla="*/ 2256663 h 2818066"/>
                  <a:gd name="connsiteX614" fmla="*/ 3665455 w 4416121"/>
                  <a:gd name="connsiteY614" fmla="*/ 2214753 h 2818066"/>
                  <a:gd name="connsiteX615" fmla="*/ 3658041 w 4416121"/>
                  <a:gd name="connsiteY615" fmla="*/ 2201799 h 2818066"/>
                  <a:gd name="connsiteX616" fmla="*/ 3647966 w 4416121"/>
                  <a:gd name="connsiteY616" fmla="*/ 2183416 h 2818066"/>
                  <a:gd name="connsiteX617" fmla="*/ 3647301 w 4416121"/>
                  <a:gd name="connsiteY617" fmla="*/ 2180463 h 2818066"/>
                  <a:gd name="connsiteX618" fmla="*/ 3645971 w 4416121"/>
                  <a:gd name="connsiteY618" fmla="*/ 2174653 h 2818066"/>
                  <a:gd name="connsiteX619" fmla="*/ 3645495 w 4416121"/>
                  <a:gd name="connsiteY619" fmla="*/ 2172367 h 2818066"/>
                  <a:gd name="connsiteX620" fmla="*/ 3642644 w 4416121"/>
                  <a:gd name="connsiteY620" fmla="*/ 2141792 h 2818066"/>
                  <a:gd name="connsiteX621" fmla="*/ 3642644 w 4416121"/>
                  <a:gd name="connsiteY621" fmla="*/ 2139410 h 2818066"/>
                  <a:gd name="connsiteX622" fmla="*/ 3649772 w 4416121"/>
                  <a:gd name="connsiteY622" fmla="*/ 2069878 h 2818066"/>
                  <a:gd name="connsiteX623" fmla="*/ 3653669 w 4416121"/>
                  <a:gd name="connsiteY623" fmla="*/ 2054543 h 2818066"/>
                  <a:gd name="connsiteX624" fmla="*/ 3662603 w 4416121"/>
                  <a:gd name="connsiteY624" fmla="*/ 2023586 h 2818066"/>
                  <a:gd name="connsiteX625" fmla="*/ 3667261 w 4416121"/>
                  <a:gd name="connsiteY625" fmla="*/ 2015585 h 2818066"/>
                  <a:gd name="connsiteX626" fmla="*/ 3670397 w 4416121"/>
                  <a:gd name="connsiteY626" fmla="*/ 2009870 h 2818066"/>
                  <a:gd name="connsiteX627" fmla="*/ 3687695 w 4416121"/>
                  <a:gd name="connsiteY627" fmla="*/ 1986439 h 2818066"/>
                  <a:gd name="connsiteX628" fmla="*/ 3740730 w 4416121"/>
                  <a:gd name="connsiteY628" fmla="*/ 1938242 h 2818066"/>
                  <a:gd name="connsiteX629" fmla="*/ 3741206 w 4416121"/>
                  <a:gd name="connsiteY629" fmla="*/ 1935956 h 2818066"/>
                  <a:gd name="connsiteX630" fmla="*/ 3754702 w 4416121"/>
                  <a:gd name="connsiteY630" fmla="*/ 1901666 h 2818066"/>
                  <a:gd name="connsiteX631" fmla="*/ 3770670 w 4416121"/>
                  <a:gd name="connsiteY631" fmla="*/ 1884807 h 2818066"/>
                  <a:gd name="connsiteX632" fmla="*/ 3786352 w 4416121"/>
                  <a:gd name="connsiteY632" fmla="*/ 1868138 h 2818066"/>
                  <a:gd name="connsiteX633" fmla="*/ 3797092 w 4416121"/>
                  <a:gd name="connsiteY633" fmla="*/ 1840230 h 2818066"/>
                  <a:gd name="connsiteX634" fmla="*/ 3800894 w 4416121"/>
                  <a:gd name="connsiteY634" fmla="*/ 1823657 h 2818066"/>
                  <a:gd name="connsiteX635" fmla="*/ 3804221 w 4416121"/>
                  <a:gd name="connsiteY635" fmla="*/ 1809179 h 2818066"/>
                  <a:gd name="connsiteX636" fmla="*/ 3825036 w 4416121"/>
                  <a:gd name="connsiteY636" fmla="*/ 1774889 h 2818066"/>
                  <a:gd name="connsiteX637" fmla="*/ 3834540 w 4416121"/>
                  <a:gd name="connsiteY637" fmla="*/ 1770412 h 2818066"/>
                  <a:gd name="connsiteX638" fmla="*/ 3838722 w 4416121"/>
                  <a:gd name="connsiteY638" fmla="*/ 1768602 h 2818066"/>
                  <a:gd name="connsiteX639" fmla="*/ 3842999 w 4416121"/>
                  <a:gd name="connsiteY639" fmla="*/ 1767078 h 2818066"/>
                  <a:gd name="connsiteX640" fmla="*/ 3851173 w 4416121"/>
                  <a:gd name="connsiteY640" fmla="*/ 1764316 h 2818066"/>
                  <a:gd name="connsiteX641" fmla="*/ 3871608 w 4416121"/>
                  <a:gd name="connsiteY641" fmla="*/ 1754505 h 2818066"/>
                  <a:gd name="connsiteX642" fmla="*/ 3892803 w 4416121"/>
                  <a:gd name="connsiteY642" fmla="*/ 1723930 h 2818066"/>
                  <a:gd name="connsiteX643" fmla="*/ 3893088 w 4416121"/>
                  <a:gd name="connsiteY643" fmla="*/ 1723454 h 2818066"/>
                  <a:gd name="connsiteX644" fmla="*/ 3897745 w 4416121"/>
                  <a:gd name="connsiteY644" fmla="*/ 1714024 h 2818066"/>
                  <a:gd name="connsiteX645" fmla="*/ 3903638 w 4416121"/>
                  <a:gd name="connsiteY645" fmla="*/ 1700498 h 2818066"/>
                  <a:gd name="connsiteX646" fmla="*/ 3923787 w 4416121"/>
                  <a:gd name="connsiteY646" fmla="*/ 1671828 h 2818066"/>
                  <a:gd name="connsiteX647" fmla="*/ 3941846 w 4416121"/>
                  <a:gd name="connsiteY647" fmla="*/ 1665161 h 2818066"/>
                  <a:gd name="connsiteX648" fmla="*/ 3967033 w 4416121"/>
                  <a:gd name="connsiteY648" fmla="*/ 1654874 h 2818066"/>
                  <a:gd name="connsiteX649" fmla="*/ 3998683 w 4416121"/>
                  <a:gd name="connsiteY649" fmla="*/ 1632109 h 2818066"/>
                  <a:gd name="connsiteX650" fmla="*/ 3999634 w 4416121"/>
                  <a:gd name="connsiteY650" fmla="*/ 1630394 h 2818066"/>
                  <a:gd name="connsiteX651" fmla="*/ 3999919 w 4416121"/>
                  <a:gd name="connsiteY651" fmla="*/ 1628489 h 2818066"/>
                  <a:gd name="connsiteX652" fmla="*/ 3995452 w 4416121"/>
                  <a:gd name="connsiteY652" fmla="*/ 1612964 h 2818066"/>
                  <a:gd name="connsiteX653" fmla="*/ 3974637 w 4416121"/>
                  <a:gd name="connsiteY653" fmla="*/ 1602772 h 2818066"/>
                  <a:gd name="connsiteX654" fmla="*/ 3973971 w 4416121"/>
                  <a:gd name="connsiteY654" fmla="*/ 1602772 h 2818066"/>
                  <a:gd name="connsiteX655" fmla="*/ 3973306 w 4416121"/>
                  <a:gd name="connsiteY655" fmla="*/ 1602772 h 2818066"/>
                  <a:gd name="connsiteX656" fmla="*/ 3955532 w 4416121"/>
                  <a:gd name="connsiteY656" fmla="*/ 1604772 h 2818066"/>
                  <a:gd name="connsiteX657" fmla="*/ 3953347 w 4416121"/>
                  <a:gd name="connsiteY657" fmla="*/ 1605058 h 2818066"/>
                  <a:gd name="connsiteX658" fmla="*/ 3964467 w 4416121"/>
                  <a:gd name="connsiteY658" fmla="*/ 1572006 h 2818066"/>
                  <a:gd name="connsiteX659" fmla="*/ 3976823 w 4416121"/>
                  <a:gd name="connsiteY659" fmla="*/ 1572673 h 2818066"/>
                  <a:gd name="connsiteX660" fmla="*/ 4007047 w 4416121"/>
                  <a:gd name="connsiteY660" fmla="*/ 1562862 h 2818066"/>
                  <a:gd name="connsiteX661" fmla="*/ 4018643 w 4416121"/>
                  <a:gd name="connsiteY661" fmla="*/ 1529143 h 2818066"/>
                  <a:gd name="connsiteX662" fmla="*/ 4018643 w 4416121"/>
                  <a:gd name="connsiteY662" fmla="*/ 1527143 h 2818066"/>
                  <a:gd name="connsiteX663" fmla="*/ 4009518 w 4416121"/>
                  <a:gd name="connsiteY663" fmla="*/ 1499521 h 2818066"/>
                  <a:gd name="connsiteX664" fmla="*/ 3970550 w 4416121"/>
                  <a:gd name="connsiteY664" fmla="*/ 1488662 h 2818066"/>
                  <a:gd name="connsiteX665" fmla="*/ 3997923 w 4416121"/>
                  <a:gd name="connsiteY665" fmla="*/ 1436751 h 2818066"/>
                  <a:gd name="connsiteX666" fmla="*/ 3997067 w 4416121"/>
                  <a:gd name="connsiteY666" fmla="*/ 1433893 h 2818066"/>
                  <a:gd name="connsiteX667" fmla="*/ 3997352 w 4416121"/>
                  <a:gd name="connsiteY667" fmla="*/ 1433893 h 2818066"/>
                  <a:gd name="connsiteX668" fmla="*/ 3994881 w 4416121"/>
                  <a:gd name="connsiteY668" fmla="*/ 1426655 h 2818066"/>
                  <a:gd name="connsiteX669" fmla="*/ 3992695 w 4416121"/>
                  <a:gd name="connsiteY669" fmla="*/ 1419797 h 2818066"/>
                  <a:gd name="connsiteX670" fmla="*/ 3992505 w 4416121"/>
                  <a:gd name="connsiteY670" fmla="*/ 1419797 h 2818066"/>
                  <a:gd name="connsiteX671" fmla="*/ 3978629 w 4416121"/>
                  <a:gd name="connsiteY671" fmla="*/ 1387412 h 2818066"/>
                  <a:gd name="connsiteX672" fmla="*/ 3976918 w 4416121"/>
                  <a:gd name="connsiteY672" fmla="*/ 1383983 h 2818066"/>
                  <a:gd name="connsiteX673" fmla="*/ 3973401 w 4416121"/>
                  <a:gd name="connsiteY673" fmla="*/ 1382268 h 2818066"/>
                  <a:gd name="connsiteX674" fmla="*/ 3956578 w 4416121"/>
                  <a:gd name="connsiteY674" fmla="*/ 1377791 h 2818066"/>
                  <a:gd name="connsiteX675" fmla="*/ 3946693 w 4416121"/>
                  <a:gd name="connsiteY675" fmla="*/ 1380744 h 2818066"/>
                  <a:gd name="connsiteX676" fmla="*/ 3928730 w 4416121"/>
                  <a:gd name="connsiteY676" fmla="*/ 1390079 h 2818066"/>
                  <a:gd name="connsiteX677" fmla="*/ 3922647 w 4416121"/>
                  <a:gd name="connsiteY677" fmla="*/ 1386078 h 2818066"/>
                  <a:gd name="connsiteX678" fmla="*/ 3924643 w 4416121"/>
                  <a:gd name="connsiteY678" fmla="*/ 1385221 h 2818066"/>
                  <a:gd name="connsiteX679" fmla="*/ 3932151 w 4416121"/>
                  <a:gd name="connsiteY679" fmla="*/ 1381601 h 2818066"/>
                  <a:gd name="connsiteX680" fmla="*/ 3939375 w 4416121"/>
                  <a:gd name="connsiteY680" fmla="*/ 1377220 h 2818066"/>
                  <a:gd name="connsiteX681" fmla="*/ 3937284 w 4416121"/>
                  <a:gd name="connsiteY681" fmla="*/ 1369028 h 2818066"/>
                  <a:gd name="connsiteX682" fmla="*/ 3929775 w 4416121"/>
                  <a:gd name="connsiteY682" fmla="*/ 1346264 h 2818066"/>
                  <a:gd name="connsiteX683" fmla="*/ 3931201 w 4416121"/>
                  <a:gd name="connsiteY683" fmla="*/ 1310831 h 2818066"/>
                  <a:gd name="connsiteX684" fmla="*/ 3930726 w 4416121"/>
                  <a:gd name="connsiteY684" fmla="*/ 1296448 h 2818066"/>
                  <a:gd name="connsiteX685" fmla="*/ 3927399 w 4416121"/>
                  <a:gd name="connsiteY685" fmla="*/ 1281113 h 2818066"/>
                  <a:gd name="connsiteX686" fmla="*/ 3924928 w 4416121"/>
                  <a:gd name="connsiteY686" fmla="*/ 1278446 h 2818066"/>
                  <a:gd name="connsiteX687" fmla="*/ 3903733 w 4416121"/>
                  <a:gd name="connsiteY687" fmla="*/ 1261491 h 2818066"/>
                  <a:gd name="connsiteX688" fmla="*/ 3889571 w 4416121"/>
                  <a:gd name="connsiteY688" fmla="*/ 1255681 h 2818066"/>
                  <a:gd name="connsiteX689" fmla="*/ 3894229 w 4416121"/>
                  <a:gd name="connsiteY689" fmla="*/ 1252061 h 2818066"/>
                  <a:gd name="connsiteX690" fmla="*/ 3897270 w 4416121"/>
                  <a:gd name="connsiteY690" fmla="*/ 1217486 h 2818066"/>
                  <a:gd name="connsiteX691" fmla="*/ 3888621 w 4416121"/>
                  <a:gd name="connsiteY691" fmla="*/ 1190625 h 2818066"/>
                  <a:gd name="connsiteX692" fmla="*/ 3890617 w 4416121"/>
                  <a:gd name="connsiteY692" fmla="*/ 1160526 h 2818066"/>
                  <a:gd name="connsiteX693" fmla="*/ 3891187 w 4416121"/>
                  <a:gd name="connsiteY693" fmla="*/ 1159193 h 2818066"/>
                  <a:gd name="connsiteX694" fmla="*/ 3891187 w 4416121"/>
                  <a:gd name="connsiteY694" fmla="*/ 1158621 h 2818066"/>
                  <a:gd name="connsiteX695" fmla="*/ 3892708 w 4416121"/>
                  <a:gd name="connsiteY695" fmla="*/ 1169765 h 2818066"/>
                  <a:gd name="connsiteX696" fmla="*/ 3892708 w 4416121"/>
                  <a:gd name="connsiteY696" fmla="*/ 1170146 h 2818066"/>
                  <a:gd name="connsiteX697" fmla="*/ 3892898 w 4416121"/>
                  <a:gd name="connsiteY697" fmla="*/ 1170527 h 2818066"/>
                  <a:gd name="connsiteX698" fmla="*/ 3898411 w 4416121"/>
                  <a:gd name="connsiteY698" fmla="*/ 1184339 h 2818066"/>
                  <a:gd name="connsiteX699" fmla="*/ 3900977 w 4416121"/>
                  <a:gd name="connsiteY699" fmla="*/ 1198531 h 2818066"/>
                  <a:gd name="connsiteX700" fmla="*/ 3900406 w 4416121"/>
                  <a:gd name="connsiteY700" fmla="*/ 1201865 h 2818066"/>
                  <a:gd name="connsiteX701" fmla="*/ 3900406 w 4416121"/>
                  <a:gd name="connsiteY701" fmla="*/ 1202531 h 2818066"/>
                  <a:gd name="connsiteX702" fmla="*/ 3911432 w 4416121"/>
                  <a:gd name="connsiteY702" fmla="*/ 1230439 h 2818066"/>
                  <a:gd name="connsiteX703" fmla="*/ 3918560 w 4416121"/>
                  <a:gd name="connsiteY703" fmla="*/ 1233678 h 2818066"/>
                  <a:gd name="connsiteX704" fmla="*/ 3936333 w 4416121"/>
                  <a:gd name="connsiteY704" fmla="*/ 1250061 h 2818066"/>
                  <a:gd name="connsiteX705" fmla="*/ 3942131 w 4416121"/>
                  <a:gd name="connsiteY705" fmla="*/ 1266158 h 2818066"/>
                  <a:gd name="connsiteX706" fmla="*/ 3947264 w 4416121"/>
                  <a:gd name="connsiteY706" fmla="*/ 1290542 h 2818066"/>
                  <a:gd name="connsiteX707" fmla="*/ 3947739 w 4416121"/>
                  <a:gd name="connsiteY707" fmla="*/ 1340358 h 2818066"/>
                  <a:gd name="connsiteX708" fmla="*/ 3959714 w 4416121"/>
                  <a:gd name="connsiteY708" fmla="*/ 1348740 h 2818066"/>
                  <a:gd name="connsiteX709" fmla="*/ 3962376 w 4416121"/>
                  <a:gd name="connsiteY709" fmla="*/ 1348454 h 2818066"/>
                  <a:gd name="connsiteX710" fmla="*/ 3990604 w 4416121"/>
                  <a:gd name="connsiteY710" fmla="*/ 1307973 h 2818066"/>
                  <a:gd name="connsiteX711" fmla="*/ 3989844 w 4416121"/>
                  <a:gd name="connsiteY711" fmla="*/ 1289590 h 2818066"/>
                  <a:gd name="connsiteX712" fmla="*/ 3993646 w 4416121"/>
                  <a:gd name="connsiteY712" fmla="*/ 1264253 h 2818066"/>
                  <a:gd name="connsiteX713" fmla="*/ 4010944 w 4416121"/>
                  <a:gd name="connsiteY713" fmla="*/ 1224058 h 2818066"/>
                  <a:gd name="connsiteX714" fmla="*/ 4007332 w 4416121"/>
                  <a:gd name="connsiteY714" fmla="*/ 1195102 h 2818066"/>
                  <a:gd name="connsiteX715" fmla="*/ 4006857 w 4416121"/>
                  <a:gd name="connsiteY715" fmla="*/ 1193006 h 2818066"/>
                  <a:gd name="connsiteX716" fmla="*/ 4005621 w 4416121"/>
                  <a:gd name="connsiteY716" fmla="*/ 1191197 h 2818066"/>
                  <a:gd name="connsiteX717" fmla="*/ 4003530 w 4416121"/>
                  <a:gd name="connsiteY717" fmla="*/ 1187958 h 2818066"/>
                  <a:gd name="connsiteX718" fmla="*/ 4001725 w 4416121"/>
                  <a:gd name="connsiteY718" fmla="*/ 1184815 h 2818066"/>
                  <a:gd name="connsiteX719" fmla="*/ 4000679 w 4416121"/>
                  <a:gd name="connsiteY719" fmla="*/ 1182243 h 2818066"/>
                  <a:gd name="connsiteX720" fmla="*/ 3999824 w 4416121"/>
                  <a:gd name="connsiteY720" fmla="*/ 1179481 h 2818066"/>
                  <a:gd name="connsiteX721" fmla="*/ 3999824 w 4416121"/>
                  <a:gd name="connsiteY721" fmla="*/ 1179481 h 2818066"/>
                  <a:gd name="connsiteX722" fmla="*/ 3999824 w 4416121"/>
                  <a:gd name="connsiteY722" fmla="*/ 1179195 h 2818066"/>
                  <a:gd name="connsiteX723" fmla="*/ 3999824 w 4416121"/>
                  <a:gd name="connsiteY723" fmla="*/ 1178814 h 2818066"/>
                  <a:gd name="connsiteX724" fmla="*/ 3982906 w 4416121"/>
                  <a:gd name="connsiteY724" fmla="*/ 1152716 h 2818066"/>
                  <a:gd name="connsiteX725" fmla="*/ 3968078 w 4416121"/>
                  <a:gd name="connsiteY725" fmla="*/ 1130046 h 2818066"/>
                  <a:gd name="connsiteX726" fmla="*/ 3968459 w 4416121"/>
                  <a:gd name="connsiteY726" fmla="*/ 1128998 h 2818066"/>
                  <a:gd name="connsiteX727" fmla="*/ 3974066 w 4416121"/>
                  <a:gd name="connsiteY727" fmla="*/ 1131665 h 2818066"/>
                  <a:gd name="connsiteX728" fmla="*/ 4009328 w 4416121"/>
                  <a:gd name="connsiteY728" fmla="*/ 1145096 h 2818066"/>
                  <a:gd name="connsiteX729" fmla="*/ 4012560 w 4416121"/>
                  <a:gd name="connsiteY729" fmla="*/ 1145096 h 2818066"/>
                  <a:gd name="connsiteX730" fmla="*/ 4015316 w 4416121"/>
                  <a:gd name="connsiteY730" fmla="*/ 1143381 h 2818066"/>
                  <a:gd name="connsiteX731" fmla="*/ 4037556 w 4416121"/>
                  <a:gd name="connsiteY731" fmla="*/ 1102519 h 2818066"/>
                  <a:gd name="connsiteX732" fmla="*/ 4056566 w 4416121"/>
                  <a:gd name="connsiteY732" fmla="*/ 1016889 h 2818066"/>
                  <a:gd name="connsiteX733" fmla="*/ 4051908 w 4416121"/>
                  <a:gd name="connsiteY733" fmla="*/ 965454 h 2818066"/>
                  <a:gd name="connsiteX734" fmla="*/ 4052098 w 4416121"/>
                  <a:gd name="connsiteY734" fmla="*/ 948976 h 2818066"/>
                  <a:gd name="connsiteX735" fmla="*/ 4110171 w 4416121"/>
                  <a:gd name="connsiteY735" fmla="*/ 925640 h 2818066"/>
                  <a:gd name="connsiteX736" fmla="*/ 4128039 w 4416121"/>
                  <a:gd name="connsiteY736" fmla="*/ 912781 h 2818066"/>
                  <a:gd name="connsiteX737" fmla="*/ 4158454 w 4416121"/>
                  <a:gd name="connsiteY737" fmla="*/ 891350 h 2818066"/>
                  <a:gd name="connsiteX738" fmla="*/ 4158739 w 4416121"/>
                  <a:gd name="connsiteY738" fmla="*/ 891350 h 2818066"/>
                  <a:gd name="connsiteX739" fmla="*/ 4159024 w 4416121"/>
                  <a:gd name="connsiteY739" fmla="*/ 891064 h 2818066"/>
                  <a:gd name="connsiteX740" fmla="*/ 4187063 w 4416121"/>
                  <a:gd name="connsiteY740" fmla="*/ 861441 h 2818066"/>
                  <a:gd name="connsiteX741" fmla="*/ 4187633 w 4416121"/>
                  <a:gd name="connsiteY741" fmla="*/ 849725 h 2818066"/>
                  <a:gd name="connsiteX742" fmla="*/ 4179649 w 4416121"/>
                  <a:gd name="connsiteY742" fmla="*/ 842201 h 2818066"/>
                  <a:gd name="connsiteX743" fmla="*/ 4175562 w 4416121"/>
                  <a:gd name="connsiteY743" fmla="*/ 841724 h 2818066"/>
                  <a:gd name="connsiteX744" fmla="*/ 4126424 w 4416121"/>
                  <a:gd name="connsiteY744" fmla="*/ 860203 h 2818066"/>
                  <a:gd name="connsiteX745" fmla="*/ 4123477 w 4416121"/>
                  <a:gd name="connsiteY745" fmla="*/ 861632 h 2818066"/>
                  <a:gd name="connsiteX746" fmla="*/ 4122717 w 4416121"/>
                  <a:gd name="connsiteY746" fmla="*/ 861822 h 2818066"/>
                  <a:gd name="connsiteX747" fmla="*/ 4107985 w 4416121"/>
                  <a:gd name="connsiteY747" fmla="*/ 869918 h 2818066"/>
                  <a:gd name="connsiteX748" fmla="*/ 4096389 w 4416121"/>
                  <a:gd name="connsiteY748" fmla="*/ 876586 h 2818066"/>
                  <a:gd name="connsiteX749" fmla="*/ 4102662 w 4416121"/>
                  <a:gd name="connsiteY749" fmla="*/ 871347 h 2818066"/>
                  <a:gd name="connsiteX750" fmla="*/ 4125758 w 4416121"/>
                  <a:gd name="connsiteY750" fmla="*/ 857345 h 2818066"/>
                  <a:gd name="connsiteX751" fmla="*/ 4153702 w 4416121"/>
                  <a:gd name="connsiteY751" fmla="*/ 840581 h 2818066"/>
                  <a:gd name="connsiteX752" fmla="*/ 4180314 w 4416121"/>
                  <a:gd name="connsiteY752" fmla="*/ 830390 h 2818066"/>
                  <a:gd name="connsiteX753" fmla="*/ 4183736 w 4416121"/>
                  <a:gd name="connsiteY753" fmla="*/ 829151 h 2818066"/>
                  <a:gd name="connsiteX754" fmla="*/ 4183736 w 4416121"/>
                  <a:gd name="connsiteY754" fmla="*/ 829342 h 2818066"/>
                  <a:gd name="connsiteX755" fmla="*/ 4191245 w 4416121"/>
                  <a:gd name="connsiteY755" fmla="*/ 826580 h 2818066"/>
                  <a:gd name="connsiteX756" fmla="*/ 4197708 w 4416121"/>
                  <a:gd name="connsiteY756" fmla="*/ 824389 h 2818066"/>
                  <a:gd name="connsiteX757" fmla="*/ 4197708 w 4416121"/>
                  <a:gd name="connsiteY757" fmla="*/ 824198 h 2818066"/>
                  <a:gd name="connsiteX758" fmla="*/ 4212535 w 4416121"/>
                  <a:gd name="connsiteY758" fmla="*/ 816578 h 2818066"/>
                  <a:gd name="connsiteX759" fmla="*/ 4225651 w 4416121"/>
                  <a:gd name="connsiteY759" fmla="*/ 777050 h 2818066"/>
                  <a:gd name="connsiteX760" fmla="*/ 4231069 w 4416121"/>
                  <a:gd name="connsiteY760" fmla="*/ 777431 h 2818066"/>
                  <a:gd name="connsiteX761" fmla="*/ 4248557 w 4416121"/>
                  <a:gd name="connsiteY761" fmla="*/ 775145 h 2818066"/>
                  <a:gd name="connsiteX762" fmla="*/ 4295129 w 4416121"/>
                  <a:gd name="connsiteY762" fmla="*/ 754285 h 2818066"/>
                  <a:gd name="connsiteX763" fmla="*/ 4311952 w 4416121"/>
                  <a:gd name="connsiteY763" fmla="*/ 708755 h 2818066"/>
                  <a:gd name="connsiteX764" fmla="*/ 4305394 w 4416121"/>
                  <a:gd name="connsiteY764" fmla="*/ 689515 h 2818066"/>
                  <a:gd name="connsiteX765" fmla="*/ 4295129 w 4416121"/>
                  <a:gd name="connsiteY765" fmla="*/ 687515 h 2818066"/>
                  <a:gd name="connsiteX766" fmla="*/ 4280967 w 4416121"/>
                  <a:gd name="connsiteY766" fmla="*/ 702564 h 2818066"/>
                  <a:gd name="connsiteX767" fmla="*/ 4274124 w 4416121"/>
                  <a:gd name="connsiteY767" fmla="*/ 712089 h 2818066"/>
                  <a:gd name="connsiteX768" fmla="*/ 4273934 w 4416121"/>
                  <a:gd name="connsiteY768" fmla="*/ 712280 h 2818066"/>
                  <a:gd name="connsiteX769" fmla="*/ 4273554 w 4416121"/>
                  <a:gd name="connsiteY769" fmla="*/ 712565 h 2818066"/>
                  <a:gd name="connsiteX770" fmla="*/ 4262814 w 4416121"/>
                  <a:gd name="connsiteY770" fmla="*/ 707231 h 2818066"/>
                  <a:gd name="connsiteX771" fmla="*/ 4256065 w 4416121"/>
                  <a:gd name="connsiteY771" fmla="*/ 703231 h 2818066"/>
                  <a:gd name="connsiteX772" fmla="*/ 4227172 w 4416121"/>
                  <a:gd name="connsiteY772" fmla="*/ 687991 h 2818066"/>
                  <a:gd name="connsiteX773" fmla="*/ 4225556 w 4416121"/>
                  <a:gd name="connsiteY773" fmla="*/ 687705 h 2818066"/>
                  <a:gd name="connsiteX774" fmla="*/ 4230688 w 4416121"/>
                  <a:gd name="connsiteY774" fmla="*/ 678561 h 2818066"/>
                  <a:gd name="connsiteX775" fmla="*/ 4228217 w 4416121"/>
                  <a:gd name="connsiteY775" fmla="*/ 636461 h 2818066"/>
                  <a:gd name="connsiteX776" fmla="*/ 4225081 w 4416121"/>
                  <a:gd name="connsiteY776" fmla="*/ 626936 h 2818066"/>
                  <a:gd name="connsiteX777" fmla="*/ 4224701 w 4416121"/>
                  <a:gd name="connsiteY777" fmla="*/ 625412 h 2818066"/>
                  <a:gd name="connsiteX778" fmla="*/ 4224891 w 4416121"/>
                  <a:gd name="connsiteY778" fmla="*/ 622459 h 2818066"/>
                  <a:gd name="connsiteX779" fmla="*/ 4229548 w 4416121"/>
                  <a:gd name="connsiteY779" fmla="*/ 589217 h 2818066"/>
                  <a:gd name="connsiteX780" fmla="*/ 4230118 w 4416121"/>
                  <a:gd name="connsiteY780" fmla="*/ 585883 h 2818066"/>
                  <a:gd name="connsiteX781" fmla="*/ 4230878 w 4416121"/>
                  <a:gd name="connsiteY781" fmla="*/ 581311 h 2818066"/>
                  <a:gd name="connsiteX782" fmla="*/ 4233255 w 4416121"/>
                  <a:gd name="connsiteY782" fmla="*/ 564356 h 2818066"/>
                  <a:gd name="connsiteX783" fmla="*/ 4246941 w 4416121"/>
                  <a:gd name="connsiteY783" fmla="*/ 501491 h 2818066"/>
                  <a:gd name="connsiteX784" fmla="*/ 4256350 w 4416121"/>
                  <a:gd name="connsiteY784" fmla="*/ 491871 h 2818066"/>
                  <a:gd name="connsiteX785" fmla="*/ 4282108 w 4416121"/>
                  <a:gd name="connsiteY785" fmla="*/ 468535 h 2818066"/>
                  <a:gd name="connsiteX786" fmla="*/ 4313663 w 4416121"/>
                  <a:gd name="connsiteY786" fmla="*/ 417290 h 2818066"/>
                  <a:gd name="connsiteX787" fmla="*/ 4315659 w 4416121"/>
                  <a:gd name="connsiteY787" fmla="*/ 417290 h 2818066"/>
                  <a:gd name="connsiteX788" fmla="*/ 4334478 w 4416121"/>
                  <a:gd name="connsiteY788" fmla="*/ 412909 h 2818066"/>
                  <a:gd name="connsiteX789" fmla="*/ 4335048 w 4416121"/>
                  <a:gd name="connsiteY789" fmla="*/ 412623 h 2818066"/>
                  <a:gd name="connsiteX790" fmla="*/ 4335523 w 4416121"/>
                  <a:gd name="connsiteY790" fmla="*/ 412337 h 2818066"/>
                  <a:gd name="connsiteX791" fmla="*/ 4357574 w 4416121"/>
                  <a:gd name="connsiteY791" fmla="*/ 384524 h 2818066"/>
                  <a:gd name="connsiteX792" fmla="*/ 4366413 w 4416121"/>
                  <a:gd name="connsiteY792" fmla="*/ 371189 h 2818066"/>
                  <a:gd name="connsiteX793" fmla="*/ 4370690 w 4416121"/>
                  <a:gd name="connsiteY793" fmla="*/ 368427 h 2818066"/>
                  <a:gd name="connsiteX794" fmla="*/ 4371355 w 4416121"/>
                  <a:gd name="connsiteY794" fmla="*/ 368046 h 2818066"/>
                  <a:gd name="connsiteX795" fmla="*/ 4416122 w 4416121"/>
                  <a:gd name="connsiteY795" fmla="*/ 328327 h 2818066"/>
                  <a:gd name="connsiteX796" fmla="*/ 4416122 w 4416121"/>
                  <a:gd name="connsiteY796" fmla="*/ 327184 h 2818066"/>
                  <a:gd name="connsiteX797" fmla="*/ 4416122 w 4416121"/>
                  <a:gd name="connsiteY797" fmla="*/ 326041 h 281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Lst>
                <a:rect l="l" t="t" r="r" b="b"/>
                <a:pathLst>
                  <a:path w="4416121" h="2818066">
                    <a:moveTo>
                      <a:pt x="4415931" y="326231"/>
                    </a:moveTo>
                    <a:cubicBezTo>
                      <a:pt x="4415266" y="319469"/>
                      <a:pt x="4411084" y="285560"/>
                      <a:pt x="4395212" y="277654"/>
                    </a:cubicBezTo>
                    <a:cubicBezTo>
                      <a:pt x="4390459" y="275273"/>
                      <a:pt x="4383711" y="271367"/>
                      <a:pt x="4376583" y="267272"/>
                    </a:cubicBezTo>
                    <a:cubicBezTo>
                      <a:pt x="4366793" y="261556"/>
                      <a:pt x="4355673" y="255175"/>
                      <a:pt x="4345028" y="249746"/>
                    </a:cubicBezTo>
                    <a:cubicBezTo>
                      <a:pt x="4329535" y="242030"/>
                      <a:pt x="4321266" y="222599"/>
                      <a:pt x="4321266" y="216313"/>
                    </a:cubicBezTo>
                    <a:cubicBezTo>
                      <a:pt x="4321266" y="206597"/>
                      <a:pt x="4312617" y="168593"/>
                      <a:pt x="4307960" y="153638"/>
                    </a:cubicBezTo>
                    <a:cubicBezTo>
                      <a:pt x="4303873" y="140399"/>
                      <a:pt x="4294179" y="109347"/>
                      <a:pt x="4272128" y="109347"/>
                    </a:cubicBezTo>
                    <a:cubicBezTo>
                      <a:pt x="4269752" y="109347"/>
                      <a:pt x="4266330" y="109252"/>
                      <a:pt x="4262338" y="109061"/>
                    </a:cubicBezTo>
                    <a:cubicBezTo>
                      <a:pt x="4256921" y="108871"/>
                      <a:pt x="4249507" y="108680"/>
                      <a:pt x="4241333" y="108680"/>
                    </a:cubicBezTo>
                    <a:cubicBezTo>
                      <a:pt x="4207117" y="108680"/>
                      <a:pt x="4190484" y="112871"/>
                      <a:pt x="4184116" y="123063"/>
                    </a:cubicBezTo>
                    <a:lnTo>
                      <a:pt x="4183831" y="123444"/>
                    </a:lnTo>
                    <a:cubicBezTo>
                      <a:pt x="4174517" y="138303"/>
                      <a:pt x="4167198" y="150114"/>
                      <a:pt x="4167198" y="170688"/>
                    </a:cubicBezTo>
                    <a:cubicBezTo>
                      <a:pt x="4167198" y="179261"/>
                      <a:pt x="4163111" y="189071"/>
                      <a:pt x="4159119" y="198406"/>
                    </a:cubicBezTo>
                    <a:cubicBezTo>
                      <a:pt x="4155412" y="207264"/>
                      <a:pt x="4151516" y="216503"/>
                      <a:pt x="4150470" y="225743"/>
                    </a:cubicBezTo>
                    <a:cubicBezTo>
                      <a:pt x="4149330" y="236506"/>
                      <a:pt x="4146383" y="255461"/>
                      <a:pt x="4143532" y="273844"/>
                    </a:cubicBezTo>
                    <a:lnTo>
                      <a:pt x="4138494" y="307276"/>
                    </a:lnTo>
                    <a:cubicBezTo>
                      <a:pt x="4134218" y="337185"/>
                      <a:pt x="4127374" y="356711"/>
                      <a:pt x="4117014" y="368618"/>
                    </a:cubicBezTo>
                    <a:cubicBezTo>
                      <a:pt x="4116254" y="369475"/>
                      <a:pt x="4115398" y="370332"/>
                      <a:pt x="4114543" y="371285"/>
                    </a:cubicBezTo>
                    <a:lnTo>
                      <a:pt x="4112262" y="373571"/>
                    </a:lnTo>
                    <a:lnTo>
                      <a:pt x="4108840" y="376428"/>
                    </a:lnTo>
                    <a:cubicBezTo>
                      <a:pt x="4104658" y="379857"/>
                      <a:pt x="4099716" y="383476"/>
                      <a:pt x="4094108" y="387096"/>
                    </a:cubicBezTo>
                    <a:lnTo>
                      <a:pt x="4089926" y="389763"/>
                    </a:lnTo>
                    <a:lnTo>
                      <a:pt x="4085934" y="392144"/>
                    </a:lnTo>
                    <a:cubicBezTo>
                      <a:pt x="4078236" y="396716"/>
                      <a:pt x="4069682" y="401288"/>
                      <a:pt x="4061793" y="405003"/>
                    </a:cubicBezTo>
                    <a:cubicBezTo>
                      <a:pt x="4053334" y="409004"/>
                      <a:pt x="4038887" y="412814"/>
                      <a:pt x="4024916" y="416624"/>
                    </a:cubicBezTo>
                    <a:cubicBezTo>
                      <a:pt x="4013890" y="419576"/>
                      <a:pt x="4003530" y="422339"/>
                      <a:pt x="3995547" y="425291"/>
                    </a:cubicBezTo>
                    <a:cubicBezTo>
                      <a:pt x="3989083" y="427673"/>
                      <a:pt x="3979009" y="428911"/>
                      <a:pt x="3968268" y="430149"/>
                    </a:cubicBezTo>
                    <a:cubicBezTo>
                      <a:pt x="3965892" y="430435"/>
                      <a:pt x="3963516" y="430721"/>
                      <a:pt x="3961140" y="431006"/>
                    </a:cubicBezTo>
                    <a:lnTo>
                      <a:pt x="3961330" y="430149"/>
                    </a:lnTo>
                    <a:lnTo>
                      <a:pt x="3947644" y="433007"/>
                    </a:lnTo>
                    <a:lnTo>
                      <a:pt x="3946313" y="433197"/>
                    </a:lnTo>
                    <a:lnTo>
                      <a:pt x="3946313" y="433197"/>
                    </a:lnTo>
                    <a:cubicBezTo>
                      <a:pt x="3946313" y="433197"/>
                      <a:pt x="3943272" y="433864"/>
                      <a:pt x="3943272" y="433864"/>
                    </a:cubicBezTo>
                    <a:cubicBezTo>
                      <a:pt x="3933957" y="435769"/>
                      <a:pt x="3926639" y="438341"/>
                      <a:pt x="3921031" y="441579"/>
                    </a:cubicBezTo>
                    <a:cubicBezTo>
                      <a:pt x="3915043" y="445008"/>
                      <a:pt x="3903923" y="450342"/>
                      <a:pt x="3891092" y="456438"/>
                    </a:cubicBezTo>
                    <a:lnTo>
                      <a:pt x="3890332" y="456819"/>
                    </a:lnTo>
                    <a:cubicBezTo>
                      <a:pt x="3843664" y="479012"/>
                      <a:pt x="3831214" y="486442"/>
                      <a:pt x="3826746" y="492443"/>
                    </a:cubicBezTo>
                    <a:cubicBezTo>
                      <a:pt x="3826271" y="493109"/>
                      <a:pt x="3825796" y="493776"/>
                      <a:pt x="3825416" y="494538"/>
                    </a:cubicBezTo>
                    <a:lnTo>
                      <a:pt x="3825130" y="495014"/>
                    </a:lnTo>
                    <a:lnTo>
                      <a:pt x="3824941" y="495776"/>
                    </a:lnTo>
                    <a:cubicBezTo>
                      <a:pt x="3824941" y="495776"/>
                      <a:pt x="3824845" y="496157"/>
                      <a:pt x="3824751" y="496253"/>
                    </a:cubicBezTo>
                    <a:cubicBezTo>
                      <a:pt x="3823800" y="499300"/>
                      <a:pt x="3820378" y="505016"/>
                      <a:pt x="3816766" y="511016"/>
                    </a:cubicBezTo>
                    <a:cubicBezTo>
                      <a:pt x="3810589" y="521303"/>
                      <a:pt x="3802985" y="534162"/>
                      <a:pt x="3798898" y="547116"/>
                    </a:cubicBezTo>
                    <a:cubicBezTo>
                      <a:pt x="3795857" y="556641"/>
                      <a:pt x="3789964" y="564071"/>
                      <a:pt x="3784261" y="571214"/>
                    </a:cubicBezTo>
                    <a:cubicBezTo>
                      <a:pt x="3778748" y="578168"/>
                      <a:pt x="3773426" y="584645"/>
                      <a:pt x="3771810" y="592455"/>
                    </a:cubicBezTo>
                    <a:cubicBezTo>
                      <a:pt x="3768864" y="606266"/>
                      <a:pt x="3768864" y="617030"/>
                      <a:pt x="3768864" y="634937"/>
                    </a:cubicBezTo>
                    <a:cubicBezTo>
                      <a:pt x="3768864" y="651796"/>
                      <a:pt x="3768864" y="660273"/>
                      <a:pt x="3760215" y="671322"/>
                    </a:cubicBezTo>
                    <a:cubicBezTo>
                      <a:pt x="3755558" y="677228"/>
                      <a:pt x="3753561" y="681323"/>
                      <a:pt x="3752041" y="684371"/>
                    </a:cubicBezTo>
                    <a:cubicBezTo>
                      <a:pt x="3750235" y="687991"/>
                      <a:pt x="3749190" y="690182"/>
                      <a:pt x="3742821" y="695230"/>
                    </a:cubicBezTo>
                    <a:cubicBezTo>
                      <a:pt x="3735978" y="700659"/>
                      <a:pt x="3710126" y="705898"/>
                      <a:pt x="3691212" y="709708"/>
                    </a:cubicBezTo>
                    <a:cubicBezTo>
                      <a:pt x="3678381" y="712280"/>
                      <a:pt x="3666310" y="714756"/>
                      <a:pt x="3658707" y="717328"/>
                    </a:cubicBezTo>
                    <a:cubicBezTo>
                      <a:pt x="3651958" y="719614"/>
                      <a:pt x="3644545" y="720376"/>
                      <a:pt x="3637321" y="721138"/>
                    </a:cubicBezTo>
                    <a:cubicBezTo>
                      <a:pt x="3624490" y="722471"/>
                      <a:pt x="3611184" y="723900"/>
                      <a:pt x="3605386" y="734759"/>
                    </a:cubicBezTo>
                    <a:cubicBezTo>
                      <a:pt x="3597687" y="749046"/>
                      <a:pt x="3598923" y="760190"/>
                      <a:pt x="3600919" y="771239"/>
                    </a:cubicBezTo>
                    <a:cubicBezTo>
                      <a:pt x="3601394" y="773811"/>
                      <a:pt x="3602250" y="776478"/>
                      <a:pt x="3603200" y="779431"/>
                    </a:cubicBezTo>
                    <a:cubicBezTo>
                      <a:pt x="3606147" y="788575"/>
                      <a:pt x="3609378" y="798957"/>
                      <a:pt x="3601109" y="811435"/>
                    </a:cubicBezTo>
                    <a:cubicBezTo>
                      <a:pt x="3592460" y="824389"/>
                      <a:pt x="3574021" y="847439"/>
                      <a:pt x="3561000" y="862584"/>
                    </a:cubicBezTo>
                    <a:lnTo>
                      <a:pt x="3557674" y="866394"/>
                    </a:lnTo>
                    <a:lnTo>
                      <a:pt x="3557674" y="866394"/>
                    </a:lnTo>
                    <a:cubicBezTo>
                      <a:pt x="3557674" y="866394"/>
                      <a:pt x="3554157" y="870299"/>
                      <a:pt x="3554157" y="870299"/>
                    </a:cubicBezTo>
                    <a:cubicBezTo>
                      <a:pt x="3552921" y="871633"/>
                      <a:pt x="3552066" y="872585"/>
                      <a:pt x="3551591" y="872966"/>
                    </a:cubicBezTo>
                    <a:cubicBezTo>
                      <a:pt x="3549975" y="874300"/>
                      <a:pt x="3540090" y="880396"/>
                      <a:pt x="3532202" y="885254"/>
                    </a:cubicBezTo>
                    <a:lnTo>
                      <a:pt x="3530871" y="886111"/>
                    </a:lnTo>
                    <a:cubicBezTo>
                      <a:pt x="3527639" y="888111"/>
                      <a:pt x="3524123" y="890302"/>
                      <a:pt x="3520606" y="892493"/>
                    </a:cubicBezTo>
                    <a:lnTo>
                      <a:pt x="3520606" y="892302"/>
                    </a:lnTo>
                    <a:cubicBezTo>
                      <a:pt x="3520606" y="892302"/>
                      <a:pt x="3510721" y="898684"/>
                      <a:pt x="3510721" y="898684"/>
                    </a:cubicBezTo>
                    <a:lnTo>
                      <a:pt x="3507395" y="900779"/>
                    </a:lnTo>
                    <a:lnTo>
                      <a:pt x="3507395" y="900779"/>
                    </a:lnTo>
                    <a:cubicBezTo>
                      <a:pt x="3507395" y="900779"/>
                      <a:pt x="3507014" y="901065"/>
                      <a:pt x="3507014" y="901065"/>
                    </a:cubicBezTo>
                    <a:cubicBezTo>
                      <a:pt x="3497985" y="906875"/>
                      <a:pt x="3495134" y="909161"/>
                      <a:pt x="3493708" y="910400"/>
                    </a:cubicBezTo>
                    <a:cubicBezTo>
                      <a:pt x="3455215" y="944118"/>
                      <a:pt x="3452078" y="952119"/>
                      <a:pt x="3450843" y="955072"/>
                    </a:cubicBezTo>
                    <a:cubicBezTo>
                      <a:pt x="3448466" y="960977"/>
                      <a:pt x="3427462" y="977265"/>
                      <a:pt x="3412635" y="984695"/>
                    </a:cubicBezTo>
                    <a:cubicBezTo>
                      <a:pt x="3403985" y="988981"/>
                      <a:pt x="3376422" y="993934"/>
                      <a:pt x="3360740" y="993934"/>
                    </a:cubicBezTo>
                    <a:cubicBezTo>
                      <a:pt x="3356368" y="993934"/>
                      <a:pt x="3354942" y="993553"/>
                      <a:pt x="3354942" y="993553"/>
                    </a:cubicBezTo>
                    <a:cubicBezTo>
                      <a:pt x="3347529" y="991362"/>
                      <a:pt x="3320631" y="983933"/>
                      <a:pt x="3310271" y="981075"/>
                    </a:cubicBezTo>
                    <a:cubicBezTo>
                      <a:pt x="3311126" y="962882"/>
                      <a:pt x="3313788" y="939641"/>
                      <a:pt x="3318920" y="924878"/>
                    </a:cubicBezTo>
                    <a:cubicBezTo>
                      <a:pt x="3328234" y="898017"/>
                      <a:pt x="3339830" y="873538"/>
                      <a:pt x="3345723" y="865442"/>
                    </a:cubicBezTo>
                    <a:cubicBezTo>
                      <a:pt x="3354182" y="853821"/>
                      <a:pt x="3358554" y="828294"/>
                      <a:pt x="3351616" y="817245"/>
                    </a:cubicBezTo>
                    <a:cubicBezTo>
                      <a:pt x="3350570" y="815531"/>
                      <a:pt x="3348479" y="812483"/>
                      <a:pt x="3346198" y="808863"/>
                    </a:cubicBezTo>
                    <a:cubicBezTo>
                      <a:pt x="3340400" y="800195"/>
                      <a:pt x="3326904" y="779812"/>
                      <a:pt x="3325763" y="775430"/>
                    </a:cubicBezTo>
                    <a:cubicBezTo>
                      <a:pt x="3325763" y="774954"/>
                      <a:pt x="3312647" y="723138"/>
                      <a:pt x="3294969" y="719519"/>
                    </a:cubicBezTo>
                    <a:lnTo>
                      <a:pt x="3290407" y="718566"/>
                    </a:lnTo>
                    <a:lnTo>
                      <a:pt x="3286510" y="721138"/>
                    </a:lnTo>
                    <a:cubicBezTo>
                      <a:pt x="3278811" y="726186"/>
                      <a:pt x="3269211" y="738092"/>
                      <a:pt x="3260087" y="749808"/>
                    </a:cubicBezTo>
                    <a:lnTo>
                      <a:pt x="3259707" y="750284"/>
                    </a:lnTo>
                    <a:cubicBezTo>
                      <a:pt x="3257806" y="752761"/>
                      <a:pt x="3255620" y="755523"/>
                      <a:pt x="3254955" y="756190"/>
                    </a:cubicBezTo>
                    <a:lnTo>
                      <a:pt x="3254574" y="756571"/>
                    </a:lnTo>
                    <a:lnTo>
                      <a:pt x="3254574" y="756761"/>
                    </a:lnTo>
                    <a:cubicBezTo>
                      <a:pt x="3252198" y="759047"/>
                      <a:pt x="3244595" y="764858"/>
                      <a:pt x="3240033" y="767334"/>
                    </a:cubicBezTo>
                    <a:cubicBezTo>
                      <a:pt x="3237371" y="764858"/>
                      <a:pt x="3234995" y="761714"/>
                      <a:pt x="3234710" y="759809"/>
                    </a:cubicBezTo>
                    <a:cubicBezTo>
                      <a:pt x="3234710" y="759428"/>
                      <a:pt x="3234710" y="759238"/>
                      <a:pt x="3234995" y="758952"/>
                    </a:cubicBezTo>
                    <a:cubicBezTo>
                      <a:pt x="3245165" y="746284"/>
                      <a:pt x="3260372" y="690753"/>
                      <a:pt x="3260467" y="690182"/>
                    </a:cubicBezTo>
                    <a:cubicBezTo>
                      <a:pt x="3261323" y="687038"/>
                      <a:pt x="3262463" y="683895"/>
                      <a:pt x="3263699" y="680466"/>
                    </a:cubicBezTo>
                    <a:cubicBezTo>
                      <a:pt x="3267406" y="670084"/>
                      <a:pt x="3271683" y="658368"/>
                      <a:pt x="3264079" y="647033"/>
                    </a:cubicBezTo>
                    <a:cubicBezTo>
                      <a:pt x="3261228" y="642747"/>
                      <a:pt x="3257806" y="639032"/>
                      <a:pt x="3254765" y="635699"/>
                    </a:cubicBezTo>
                    <a:cubicBezTo>
                      <a:pt x="3249157" y="629603"/>
                      <a:pt x="3245830" y="625602"/>
                      <a:pt x="3245830" y="621411"/>
                    </a:cubicBezTo>
                    <a:cubicBezTo>
                      <a:pt x="3245830" y="620078"/>
                      <a:pt x="3245830" y="618744"/>
                      <a:pt x="3245830" y="617506"/>
                    </a:cubicBezTo>
                    <a:lnTo>
                      <a:pt x="3245830" y="616744"/>
                    </a:lnTo>
                    <a:cubicBezTo>
                      <a:pt x="3246116" y="605695"/>
                      <a:pt x="3246401" y="592074"/>
                      <a:pt x="3234235" y="585978"/>
                    </a:cubicBezTo>
                    <a:cubicBezTo>
                      <a:pt x="3229483" y="583597"/>
                      <a:pt x="3222829" y="582740"/>
                      <a:pt x="3212374" y="581597"/>
                    </a:cubicBezTo>
                    <a:cubicBezTo>
                      <a:pt x="3205151" y="580835"/>
                      <a:pt x="3193080" y="579501"/>
                      <a:pt x="3190609" y="577120"/>
                    </a:cubicBezTo>
                    <a:cubicBezTo>
                      <a:pt x="3181865" y="568357"/>
                      <a:pt x="3155252" y="557498"/>
                      <a:pt x="3145368" y="556355"/>
                    </a:cubicBezTo>
                    <a:cubicBezTo>
                      <a:pt x="3144132" y="556165"/>
                      <a:pt x="3140710" y="554641"/>
                      <a:pt x="3137859" y="553403"/>
                    </a:cubicBezTo>
                    <a:cubicBezTo>
                      <a:pt x="3131301" y="550450"/>
                      <a:pt x="3123127" y="546735"/>
                      <a:pt x="3115714" y="546735"/>
                    </a:cubicBezTo>
                    <a:cubicBezTo>
                      <a:pt x="3112672" y="546735"/>
                      <a:pt x="3109916" y="547307"/>
                      <a:pt x="3107540" y="548545"/>
                    </a:cubicBezTo>
                    <a:cubicBezTo>
                      <a:pt x="3102882" y="550831"/>
                      <a:pt x="3099746" y="555117"/>
                      <a:pt x="3098320" y="561118"/>
                    </a:cubicBezTo>
                    <a:cubicBezTo>
                      <a:pt x="3096134" y="570452"/>
                      <a:pt x="3095374" y="578549"/>
                      <a:pt x="3094614" y="585692"/>
                    </a:cubicBezTo>
                    <a:cubicBezTo>
                      <a:pt x="3094138" y="590741"/>
                      <a:pt x="3093473" y="597599"/>
                      <a:pt x="3092333" y="599027"/>
                    </a:cubicBezTo>
                    <a:cubicBezTo>
                      <a:pt x="3091477" y="600075"/>
                      <a:pt x="3089671" y="601790"/>
                      <a:pt x="3087865" y="603599"/>
                    </a:cubicBezTo>
                    <a:lnTo>
                      <a:pt x="3087485" y="603885"/>
                    </a:lnTo>
                    <a:cubicBezTo>
                      <a:pt x="3077505" y="613505"/>
                      <a:pt x="3069331" y="622268"/>
                      <a:pt x="3069331" y="631603"/>
                    </a:cubicBezTo>
                    <a:cubicBezTo>
                      <a:pt x="3069331" y="637604"/>
                      <a:pt x="3070282" y="641890"/>
                      <a:pt x="3071232" y="646176"/>
                    </a:cubicBezTo>
                    <a:cubicBezTo>
                      <a:pt x="3071898" y="649034"/>
                      <a:pt x="3072658" y="652272"/>
                      <a:pt x="3073038" y="656463"/>
                    </a:cubicBezTo>
                    <a:cubicBezTo>
                      <a:pt x="3072183" y="656654"/>
                      <a:pt x="3071042" y="656844"/>
                      <a:pt x="3070282" y="657035"/>
                    </a:cubicBezTo>
                    <a:cubicBezTo>
                      <a:pt x="3067240" y="657511"/>
                      <a:pt x="3063058" y="658273"/>
                      <a:pt x="3058306" y="660083"/>
                    </a:cubicBezTo>
                    <a:cubicBezTo>
                      <a:pt x="3034450" y="669227"/>
                      <a:pt x="3020668" y="686848"/>
                      <a:pt x="3018292" y="710946"/>
                    </a:cubicBezTo>
                    <a:cubicBezTo>
                      <a:pt x="3017152" y="723138"/>
                      <a:pt x="3014300" y="735711"/>
                      <a:pt x="3011734" y="746855"/>
                    </a:cubicBezTo>
                    <a:cubicBezTo>
                      <a:pt x="3008312" y="761905"/>
                      <a:pt x="3005081" y="776097"/>
                      <a:pt x="3006221" y="787718"/>
                    </a:cubicBezTo>
                    <a:cubicBezTo>
                      <a:pt x="3008597" y="812102"/>
                      <a:pt x="3019433" y="831818"/>
                      <a:pt x="3023995" y="839248"/>
                    </a:cubicBezTo>
                    <a:cubicBezTo>
                      <a:pt x="3037111" y="860870"/>
                      <a:pt x="3047376" y="882206"/>
                      <a:pt x="3047946" y="888968"/>
                    </a:cubicBezTo>
                    <a:cubicBezTo>
                      <a:pt x="3048612" y="899160"/>
                      <a:pt x="3036826" y="979742"/>
                      <a:pt x="3031409" y="989552"/>
                    </a:cubicBezTo>
                    <a:cubicBezTo>
                      <a:pt x="3029603" y="992410"/>
                      <a:pt x="3027607" y="996410"/>
                      <a:pt x="3025230" y="1000982"/>
                    </a:cubicBezTo>
                    <a:lnTo>
                      <a:pt x="3024850" y="1001840"/>
                    </a:lnTo>
                    <a:lnTo>
                      <a:pt x="3022949" y="1005554"/>
                    </a:lnTo>
                    <a:lnTo>
                      <a:pt x="3020573" y="1010031"/>
                    </a:lnTo>
                    <a:lnTo>
                      <a:pt x="3018958" y="1012888"/>
                    </a:lnTo>
                    <a:cubicBezTo>
                      <a:pt x="3010213" y="1028510"/>
                      <a:pt x="3005746" y="1029938"/>
                      <a:pt x="3004891" y="1030034"/>
                    </a:cubicBezTo>
                    <a:cubicBezTo>
                      <a:pt x="3003275" y="1030224"/>
                      <a:pt x="3001659" y="1030415"/>
                      <a:pt x="3000043" y="1030415"/>
                    </a:cubicBezTo>
                    <a:cubicBezTo>
                      <a:pt x="2995576" y="1030415"/>
                      <a:pt x="2991204" y="1029557"/>
                      <a:pt x="2988068" y="1028033"/>
                    </a:cubicBezTo>
                    <a:lnTo>
                      <a:pt x="2985977" y="1026986"/>
                    </a:lnTo>
                    <a:lnTo>
                      <a:pt x="2985407" y="1026224"/>
                    </a:lnTo>
                    <a:cubicBezTo>
                      <a:pt x="2985407" y="1014222"/>
                      <a:pt x="2965732" y="981551"/>
                      <a:pt x="2958889" y="972503"/>
                    </a:cubicBezTo>
                    <a:cubicBezTo>
                      <a:pt x="2955848" y="968502"/>
                      <a:pt x="2953091" y="964692"/>
                      <a:pt x="2951285" y="960977"/>
                    </a:cubicBezTo>
                    <a:lnTo>
                      <a:pt x="2950050" y="958406"/>
                    </a:lnTo>
                    <a:lnTo>
                      <a:pt x="2949479" y="955834"/>
                    </a:lnTo>
                    <a:cubicBezTo>
                      <a:pt x="2948719" y="952024"/>
                      <a:pt x="2948814" y="947547"/>
                      <a:pt x="2949955" y="942213"/>
                    </a:cubicBezTo>
                    <a:cubicBezTo>
                      <a:pt x="2954327" y="921544"/>
                      <a:pt x="2952521" y="901637"/>
                      <a:pt x="2945298" y="890207"/>
                    </a:cubicBezTo>
                    <a:cubicBezTo>
                      <a:pt x="2944062" y="888206"/>
                      <a:pt x="2942731" y="886397"/>
                      <a:pt x="2941306" y="884396"/>
                    </a:cubicBezTo>
                    <a:cubicBezTo>
                      <a:pt x="2936458" y="877634"/>
                      <a:pt x="2933702" y="873919"/>
                      <a:pt x="2936078" y="862108"/>
                    </a:cubicBezTo>
                    <a:cubicBezTo>
                      <a:pt x="2939975" y="842772"/>
                      <a:pt x="2939975" y="828008"/>
                      <a:pt x="2939975" y="807625"/>
                    </a:cubicBezTo>
                    <a:cubicBezTo>
                      <a:pt x="2939975" y="803815"/>
                      <a:pt x="2939880" y="799148"/>
                      <a:pt x="2939785" y="794195"/>
                    </a:cubicBezTo>
                    <a:cubicBezTo>
                      <a:pt x="2939310" y="774859"/>
                      <a:pt x="2938740" y="748475"/>
                      <a:pt x="2943967" y="737330"/>
                    </a:cubicBezTo>
                    <a:cubicBezTo>
                      <a:pt x="2949860" y="724757"/>
                      <a:pt x="2953471" y="713423"/>
                      <a:pt x="2956988" y="702374"/>
                    </a:cubicBezTo>
                    <a:lnTo>
                      <a:pt x="2960125" y="692753"/>
                    </a:lnTo>
                    <a:cubicBezTo>
                      <a:pt x="2963926" y="681228"/>
                      <a:pt x="2961170" y="670084"/>
                      <a:pt x="2953567" y="666083"/>
                    </a:cubicBezTo>
                    <a:lnTo>
                      <a:pt x="2950715" y="664750"/>
                    </a:lnTo>
                    <a:lnTo>
                      <a:pt x="2947959" y="664750"/>
                    </a:lnTo>
                    <a:cubicBezTo>
                      <a:pt x="2942731" y="664750"/>
                      <a:pt x="2937789" y="667798"/>
                      <a:pt x="2933322" y="673894"/>
                    </a:cubicBezTo>
                    <a:lnTo>
                      <a:pt x="2932942" y="674370"/>
                    </a:lnTo>
                    <a:lnTo>
                      <a:pt x="2932656" y="674846"/>
                    </a:lnTo>
                    <a:cubicBezTo>
                      <a:pt x="2926003" y="686181"/>
                      <a:pt x="2912032" y="697040"/>
                      <a:pt x="2903858" y="700278"/>
                    </a:cubicBezTo>
                    <a:cubicBezTo>
                      <a:pt x="2905474" y="696849"/>
                      <a:pt x="2909465" y="690658"/>
                      <a:pt x="2918970" y="680371"/>
                    </a:cubicBezTo>
                    <a:lnTo>
                      <a:pt x="2929615" y="668846"/>
                    </a:lnTo>
                    <a:lnTo>
                      <a:pt x="2929805" y="668560"/>
                    </a:lnTo>
                    <a:lnTo>
                      <a:pt x="2929805" y="668560"/>
                    </a:lnTo>
                    <a:cubicBezTo>
                      <a:pt x="2929805" y="668560"/>
                      <a:pt x="2930946" y="667131"/>
                      <a:pt x="2930946" y="667131"/>
                    </a:cubicBezTo>
                    <a:cubicBezTo>
                      <a:pt x="2938740" y="657225"/>
                      <a:pt x="2945298" y="645319"/>
                      <a:pt x="2951190" y="634746"/>
                    </a:cubicBezTo>
                    <a:lnTo>
                      <a:pt x="2951476" y="634270"/>
                    </a:lnTo>
                    <a:cubicBezTo>
                      <a:pt x="2953567" y="630460"/>
                      <a:pt x="2955562" y="626840"/>
                      <a:pt x="2957653" y="623411"/>
                    </a:cubicBezTo>
                    <a:lnTo>
                      <a:pt x="2960030" y="619315"/>
                    </a:lnTo>
                    <a:cubicBezTo>
                      <a:pt x="2968488" y="604742"/>
                      <a:pt x="2973716" y="596360"/>
                      <a:pt x="2983316" y="593122"/>
                    </a:cubicBezTo>
                    <a:cubicBezTo>
                      <a:pt x="2997382" y="588455"/>
                      <a:pt x="3014015" y="576548"/>
                      <a:pt x="3022094" y="570738"/>
                    </a:cubicBezTo>
                    <a:lnTo>
                      <a:pt x="3023330" y="569786"/>
                    </a:lnTo>
                    <a:cubicBezTo>
                      <a:pt x="3028367" y="566166"/>
                      <a:pt x="3034355" y="563690"/>
                      <a:pt x="3047376" y="562737"/>
                    </a:cubicBezTo>
                    <a:cubicBezTo>
                      <a:pt x="3058686" y="561975"/>
                      <a:pt x="3064294" y="553784"/>
                      <a:pt x="3068001" y="548354"/>
                    </a:cubicBezTo>
                    <a:cubicBezTo>
                      <a:pt x="3069997" y="545402"/>
                      <a:pt x="3071993" y="542544"/>
                      <a:pt x="3073894" y="541973"/>
                    </a:cubicBezTo>
                    <a:cubicBezTo>
                      <a:pt x="3080262" y="540258"/>
                      <a:pt x="3096134" y="540258"/>
                      <a:pt x="3101362" y="540258"/>
                    </a:cubicBezTo>
                    <a:cubicBezTo>
                      <a:pt x="3105449" y="540258"/>
                      <a:pt x="3109441" y="540258"/>
                      <a:pt x="3113527" y="540258"/>
                    </a:cubicBezTo>
                    <a:lnTo>
                      <a:pt x="3123982" y="540258"/>
                    </a:lnTo>
                    <a:cubicBezTo>
                      <a:pt x="3127594" y="540258"/>
                      <a:pt x="3132156" y="540830"/>
                      <a:pt x="3136623" y="541211"/>
                    </a:cubicBezTo>
                    <a:cubicBezTo>
                      <a:pt x="3141376" y="541687"/>
                      <a:pt x="3146698" y="542258"/>
                      <a:pt x="3151641" y="542258"/>
                    </a:cubicBezTo>
                    <a:cubicBezTo>
                      <a:pt x="3157343" y="542258"/>
                      <a:pt x="3164567" y="541592"/>
                      <a:pt x="3169414" y="536448"/>
                    </a:cubicBezTo>
                    <a:cubicBezTo>
                      <a:pt x="3171695" y="533972"/>
                      <a:pt x="3174166" y="529590"/>
                      <a:pt x="3173026" y="522446"/>
                    </a:cubicBezTo>
                    <a:cubicBezTo>
                      <a:pt x="3170174" y="504254"/>
                      <a:pt x="3165327" y="497396"/>
                      <a:pt x="3159149" y="488633"/>
                    </a:cubicBezTo>
                    <a:lnTo>
                      <a:pt x="3157818" y="486728"/>
                    </a:lnTo>
                    <a:cubicBezTo>
                      <a:pt x="3152211" y="478726"/>
                      <a:pt x="3140520" y="465201"/>
                      <a:pt x="3125693" y="465201"/>
                    </a:cubicBezTo>
                    <a:cubicBezTo>
                      <a:pt x="3122081" y="465201"/>
                      <a:pt x="3118565" y="465963"/>
                      <a:pt x="3115238" y="467582"/>
                    </a:cubicBezTo>
                    <a:cubicBezTo>
                      <a:pt x="3110296" y="469868"/>
                      <a:pt x="3105734" y="471011"/>
                      <a:pt x="3101457" y="471011"/>
                    </a:cubicBezTo>
                    <a:cubicBezTo>
                      <a:pt x="3096799" y="471011"/>
                      <a:pt x="3092427" y="469773"/>
                      <a:pt x="3086345" y="466725"/>
                    </a:cubicBezTo>
                    <a:cubicBezTo>
                      <a:pt x="3084634" y="465868"/>
                      <a:pt x="3083113" y="465011"/>
                      <a:pt x="3081497" y="464058"/>
                    </a:cubicBezTo>
                    <a:cubicBezTo>
                      <a:pt x="3075509" y="460629"/>
                      <a:pt x="3068761" y="456724"/>
                      <a:pt x="3058781" y="456724"/>
                    </a:cubicBezTo>
                    <a:cubicBezTo>
                      <a:pt x="3052318" y="456724"/>
                      <a:pt x="3045285" y="458438"/>
                      <a:pt x="3037396" y="461963"/>
                    </a:cubicBezTo>
                    <a:cubicBezTo>
                      <a:pt x="3013540" y="472535"/>
                      <a:pt x="3002515" y="477584"/>
                      <a:pt x="2992440" y="487680"/>
                    </a:cubicBezTo>
                    <a:cubicBezTo>
                      <a:pt x="2986072" y="494062"/>
                      <a:pt x="2980559" y="496634"/>
                      <a:pt x="2973336" y="496634"/>
                    </a:cubicBezTo>
                    <a:cubicBezTo>
                      <a:pt x="2970960" y="496634"/>
                      <a:pt x="2968488" y="496348"/>
                      <a:pt x="2965637" y="495872"/>
                    </a:cubicBezTo>
                    <a:cubicBezTo>
                      <a:pt x="2962691" y="495300"/>
                      <a:pt x="2958889" y="495014"/>
                      <a:pt x="2954232" y="495014"/>
                    </a:cubicBezTo>
                    <a:cubicBezTo>
                      <a:pt x="2946438" y="495014"/>
                      <a:pt x="2937124" y="495776"/>
                      <a:pt x="2929520" y="496348"/>
                    </a:cubicBezTo>
                    <a:cubicBezTo>
                      <a:pt x="2921441" y="497015"/>
                      <a:pt x="2916404" y="497300"/>
                      <a:pt x="2913077" y="497300"/>
                    </a:cubicBezTo>
                    <a:cubicBezTo>
                      <a:pt x="2912317" y="497300"/>
                      <a:pt x="2911747" y="497300"/>
                      <a:pt x="2911271" y="497300"/>
                    </a:cubicBezTo>
                    <a:cubicBezTo>
                      <a:pt x="2910226" y="495872"/>
                      <a:pt x="2908420" y="493014"/>
                      <a:pt x="2907184" y="491014"/>
                    </a:cubicBezTo>
                    <a:cubicBezTo>
                      <a:pt x="2899391" y="478536"/>
                      <a:pt x="2893213" y="469678"/>
                      <a:pt x="2884089" y="469678"/>
                    </a:cubicBezTo>
                    <a:lnTo>
                      <a:pt x="2883328" y="469678"/>
                    </a:lnTo>
                    <a:cubicBezTo>
                      <a:pt x="2883328" y="469678"/>
                      <a:pt x="2882758" y="469678"/>
                      <a:pt x="2882758" y="469678"/>
                    </a:cubicBezTo>
                    <a:cubicBezTo>
                      <a:pt x="2879621" y="469964"/>
                      <a:pt x="2876295" y="471011"/>
                      <a:pt x="2872398" y="472154"/>
                    </a:cubicBezTo>
                    <a:cubicBezTo>
                      <a:pt x="2868406" y="473393"/>
                      <a:pt x="2863844" y="474726"/>
                      <a:pt x="2860802" y="474726"/>
                    </a:cubicBezTo>
                    <a:cubicBezTo>
                      <a:pt x="2860042" y="474726"/>
                      <a:pt x="2859567" y="474726"/>
                      <a:pt x="2859472" y="474726"/>
                    </a:cubicBezTo>
                    <a:cubicBezTo>
                      <a:pt x="2859472" y="474726"/>
                      <a:pt x="2859472" y="474726"/>
                      <a:pt x="2859472" y="474726"/>
                    </a:cubicBezTo>
                    <a:cubicBezTo>
                      <a:pt x="2859472" y="474631"/>
                      <a:pt x="2859282" y="474345"/>
                      <a:pt x="2859186" y="473774"/>
                    </a:cubicBezTo>
                    <a:cubicBezTo>
                      <a:pt x="2856145" y="458343"/>
                      <a:pt x="2856050" y="454628"/>
                      <a:pt x="2862893" y="449485"/>
                    </a:cubicBezTo>
                    <a:cubicBezTo>
                      <a:pt x="2872208" y="442532"/>
                      <a:pt x="2885229" y="426815"/>
                      <a:pt x="2885514" y="417005"/>
                    </a:cubicBezTo>
                    <a:cubicBezTo>
                      <a:pt x="2885514" y="411671"/>
                      <a:pt x="2882758" y="407670"/>
                      <a:pt x="2876200" y="405479"/>
                    </a:cubicBezTo>
                    <a:cubicBezTo>
                      <a:pt x="2873348" y="405003"/>
                      <a:pt x="2870022" y="404717"/>
                      <a:pt x="2866505" y="404717"/>
                    </a:cubicBezTo>
                    <a:cubicBezTo>
                      <a:pt x="2859092" y="404717"/>
                      <a:pt x="2840748" y="406051"/>
                      <a:pt x="2830483" y="418338"/>
                    </a:cubicBezTo>
                    <a:cubicBezTo>
                      <a:pt x="2826396" y="423196"/>
                      <a:pt x="2816321" y="432530"/>
                      <a:pt x="2806532" y="441579"/>
                    </a:cubicBezTo>
                    <a:cubicBezTo>
                      <a:pt x="2792275" y="454819"/>
                      <a:pt x="2782675" y="463868"/>
                      <a:pt x="2778969" y="469011"/>
                    </a:cubicBezTo>
                    <a:cubicBezTo>
                      <a:pt x="2773266" y="477107"/>
                      <a:pt x="2768228" y="480441"/>
                      <a:pt x="2758344" y="482822"/>
                    </a:cubicBezTo>
                    <a:cubicBezTo>
                      <a:pt x="2755207" y="483584"/>
                      <a:pt x="2751786" y="483775"/>
                      <a:pt x="2748364" y="483965"/>
                    </a:cubicBezTo>
                    <a:cubicBezTo>
                      <a:pt x="2739525" y="484537"/>
                      <a:pt x="2728405" y="485299"/>
                      <a:pt x="2719945" y="495491"/>
                    </a:cubicBezTo>
                    <a:lnTo>
                      <a:pt x="2719280" y="496253"/>
                    </a:lnTo>
                    <a:cubicBezTo>
                      <a:pt x="2718330" y="497396"/>
                      <a:pt x="2717379" y="498539"/>
                      <a:pt x="2716334" y="499777"/>
                    </a:cubicBezTo>
                    <a:lnTo>
                      <a:pt x="2713102" y="503587"/>
                    </a:lnTo>
                    <a:lnTo>
                      <a:pt x="2710251" y="506254"/>
                    </a:lnTo>
                    <a:cubicBezTo>
                      <a:pt x="2705403" y="510826"/>
                      <a:pt x="2701412" y="513112"/>
                      <a:pt x="2697895" y="513112"/>
                    </a:cubicBezTo>
                    <a:cubicBezTo>
                      <a:pt x="2696945" y="513112"/>
                      <a:pt x="2696089" y="513017"/>
                      <a:pt x="2695139" y="512731"/>
                    </a:cubicBezTo>
                    <a:cubicBezTo>
                      <a:pt x="2691052" y="511588"/>
                      <a:pt x="2687060" y="510921"/>
                      <a:pt x="2684209" y="510540"/>
                    </a:cubicBezTo>
                    <a:cubicBezTo>
                      <a:pt x="2683163" y="510350"/>
                      <a:pt x="2681832" y="510159"/>
                      <a:pt x="2680692" y="509969"/>
                    </a:cubicBezTo>
                    <a:cubicBezTo>
                      <a:pt x="2684399" y="500158"/>
                      <a:pt x="2683448" y="485585"/>
                      <a:pt x="2675845" y="478726"/>
                    </a:cubicBezTo>
                    <a:cubicBezTo>
                      <a:pt x="2672613" y="475774"/>
                      <a:pt x="2669191" y="475202"/>
                      <a:pt x="2666910" y="475202"/>
                    </a:cubicBezTo>
                    <a:cubicBezTo>
                      <a:pt x="2664629" y="475202"/>
                      <a:pt x="2662158" y="475869"/>
                      <a:pt x="2659782" y="477107"/>
                    </a:cubicBezTo>
                    <a:cubicBezTo>
                      <a:pt x="2655790" y="479298"/>
                      <a:pt x="2650087" y="481203"/>
                      <a:pt x="2644004" y="483299"/>
                    </a:cubicBezTo>
                    <a:cubicBezTo>
                      <a:pt x="2635640" y="486156"/>
                      <a:pt x="2627086" y="489109"/>
                      <a:pt x="2621003" y="493395"/>
                    </a:cubicBezTo>
                    <a:cubicBezTo>
                      <a:pt x="2611499" y="500063"/>
                      <a:pt x="2604846" y="503111"/>
                      <a:pt x="2601139" y="504063"/>
                    </a:cubicBezTo>
                    <a:cubicBezTo>
                      <a:pt x="2601899" y="497205"/>
                      <a:pt x="2607697" y="486918"/>
                      <a:pt x="2616916" y="476345"/>
                    </a:cubicBezTo>
                    <a:cubicBezTo>
                      <a:pt x="2619768" y="473012"/>
                      <a:pt x="2621384" y="468440"/>
                      <a:pt x="2623285" y="463201"/>
                    </a:cubicBezTo>
                    <a:cubicBezTo>
                      <a:pt x="2626706" y="453485"/>
                      <a:pt x="2630888" y="441293"/>
                      <a:pt x="2644479" y="436626"/>
                    </a:cubicBezTo>
                    <a:cubicBezTo>
                      <a:pt x="2659117" y="431578"/>
                      <a:pt x="2670712" y="424339"/>
                      <a:pt x="2680217" y="418529"/>
                    </a:cubicBezTo>
                    <a:cubicBezTo>
                      <a:pt x="2686775" y="414528"/>
                      <a:pt x="2692857" y="410718"/>
                      <a:pt x="2698465" y="408623"/>
                    </a:cubicBezTo>
                    <a:lnTo>
                      <a:pt x="2702932" y="407003"/>
                    </a:lnTo>
                    <a:cubicBezTo>
                      <a:pt x="2720991" y="400336"/>
                      <a:pt x="2729070" y="396431"/>
                      <a:pt x="2732206" y="389668"/>
                    </a:cubicBezTo>
                    <a:cubicBezTo>
                      <a:pt x="2733822" y="386906"/>
                      <a:pt x="2733537" y="383762"/>
                      <a:pt x="2732587" y="380524"/>
                    </a:cubicBezTo>
                    <a:cubicBezTo>
                      <a:pt x="2728499" y="369475"/>
                      <a:pt x="2721942" y="360712"/>
                      <a:pt x="2714338" y="356140"/>
                    </a:cubicBezTo>
                    <a:cubicBezTo>
                      <a:pt x="2708065" y="352711"/>
                      <a:pt x="2685349" y="350044"/>
                      <a:pt x="2673658" y="350044"/>
                    </a:cubicBezTo>
                    <a:cubicBezTo>
                      <a:pt x="2665104" y="350044"/>
                      <a:pt x="2659021" y="351092"/>
                      <a:pt x="2654649" y="353282"/>
                    </a:cubicBezTo>
                    <a:cubicBezTo>
                      <a:pt x="2653034" y="354140"/>
                      <a:pt x="2646856" y="355664"/>
                      <a:pt x="2635260" y="355664"/>
                    </a:cubicBezTo>
                    <a:cubicBezTo>
                      <a:pt x="2626041" y="355664"/>
                      <a:pt x="2593440" y="354425"/>
                      <a:pt x="2563026" y="338423"/>
                    </a:cubicBezTo>
                    <a:cubicBezTo>
                      <a:pt x="2528715" y="320421"/>
                      <a:pt x="2488415" y="312325"/>
                      <a:pt x="2463609" y="312325"/>
                    </a:cubicBezTo>
                    <a:cubicBezTo>
                      <a:pt x="2461898" y="312325"/>
                      <a:pt x="2460377" y="312325"/>
                      <a:pt x="2458951" y="312420"/>
                    </a:cubicBezTo>
                    <a:cubicBezTo>
                      <a:pt x="2455055" y="312611"/>
                      <a:pt x="2451063" y="312992"/>
                      <a:pt x="2447261" y="313468"/>
                    </a:cubicBezTo>
                    <a:cubicBezTo>
                      <a:pt x="2441558" y="314135"/>
                      <a:pt x="2435570" y="314706"/>
                      <a:pt x="2428917" y="314706"/>
                    </a:cubicBezTo>
                    <a:cubicBezTo>
                      <a:pt x="2415516" y="314706"/>
                      <a:pt x="2402495" y="312039"/>
                      <a:pt x="2387763" y="306419"/>
                    </a:cubicBezTo>
                    <a:lnTo>
                      <a:pt x="2368754" y="298895"/>
                    </a:lnTo>
                    <a:cubicBezTo>
                      <a:pt x="2342616" y="288417"/>
                      <a:pt x="2317999" y="278606"/>
                      <a:pt x="2299276" y="278606"/>
                    </a:cubicBezTo>
                    <a:cubicBezTo>
                      <a:pt x="2297185" y="278606"/>
                      <a:pt x="2295094" y="278702"/>
                      <a:pt x="2293098" y="278987"/>
                    </a:cubicBezTo>
                    <a:cubicBezTo>
                      <a:pt x="2288916" y="279559"/>
                      <a:pt x="2283213" y="279845"/>
                      <a:pt x="2276370" y="279845"/>
                    </a:cubicBezTo>
                    <a:cubicBezTo>
                      <a:pt x="2262683" y="279845"/>
                      <a:pt x="2246716" y="278702"/>
                      <a:pt x="2235025" y="277940"/>
                    </a:cubicBezTo>
                    <a:lnTo>
                      <a:pt x="2234550" y="277940"/>
                    </a:lnTo>
                    <a:cubicBezTo>
                      <a:pt x="2227612" y="277463"/>
                      <a:pt x="2222669" y="277082"/>
                      <a:pt x="2220008" y="277082"/>
                    </a:cubicBezTo>
                    <a:lnTo>
                      <a:pt x="2206131" y="276892"/>
                    </a:lnTo>
                    <a:lnTo>
                      <a:pt x="2205181" y="276892"/>
                    </a:lnTo>
                    <a:cubicBezTo>
                      <a:pt x="2205181" y="276892"/>
                      <a:pt x="2197482" y="276797"/>
                      <a:pt x="2197482" y="276797"/>
                    </a:cubicBezTo>
                    <a:cubicBezTo>
                      <a:pt x="2181895" y="276511"/>
                      <a:pt x="2161840" y="276320"/>
                      <a:pt x="2143972" y="276320"/>
                    </a:cubicBezTo>
                    <a:cubicBezTo>
                      <a:pt x="2126103" y="276320"/>
                      <a:pt x="2114698" y="276606"/>
                      <a:pt x="2108425" y="277178"/>
                    </a:cubicBezTo>
                    <a:cubicBezTo>
                      <a:pt x="2106809" y="277273"/>
                      <a:pt x="2104813" y="277368"/>
                      <a:pt x="2102437" y="277368"/>
                    </a:cubicBezTo>
                    <a:cubicBezTo>
                      <a:pt x="2094833" y="277368"/>
                      <a:pt x="2084663" y="276606"/>
                      <a:pt x="2073638" y="275844"/>
                    </a:cubicBezTo>
                    <a:cubicBezTo>
                      <a:pt x="2061663" y="274987"/>
                      <a:pt x="2049212" y="274034"/>
                      <a:pt x="2038852" y="274034"/>
                    </a:cubicBezTo>
                    <a:cubicBezTo>
                      <a:pt x="2034955" y="274034"/>
                      <a:pt x="2031628" y="274130"/>
                      <a:pt x="2028682" y="274415"/>
                    </a:cubicBezTo>
                    <a:cubicBezTo>
                      <a:pt x="2027827" y="274415"/>
                      <a:pt x="2026591" y="274415"/>
                      <a:pt x="2024785" y="274415"/>
                    </a:cubicBezTo>
                    <a:cubicBezTo>
                      <a:pt x="1986387" y="274415"/>
                      <a:pt x="1769019" y="260414"/>
                      <a:pt x="1724442" y="257175"/>
                    </a:cubicBezTo>
                    <a:lnTo>
                      <a:pt x="1724442" y="257175"/>
                    </a:lnTo>
                    <a:cubicBezTo>
                      <a:pt x="1724442" y="257175"/>
                      <a:pt x="1712752" y="256318"/>
                      <a:pt x="1712752" y="256318"/>
                    </a:cubicBezTo>
                    <a:cubicBezTo>
                      <a:pt x="1706479" y="255842"/>
                      <a:pt x="1694313" y="255080"/>
                      <a:pt x="1678726" y="254127"/>
                    </a:cubicBezTo>
                    <a:lnTo>
                      <a:pt x="1678155" y="254127"/>
                    </a:lnTo>
                    <a:cubicBezTo>
                      <a:pt x="1597462" y="248888"/>
                      <a:pt x="1408512" y="236696"/>
                      <a:pt x="1368593" y="228886"/>
                    </a:cubicBezTo>
                    <a:cubicBezTo>
                      <a:pt x="1345022" y="224219"/>
                      <a:pt x="1301396" y="217742"/>
                      <a:pt x="1255204" y="210979"/>
                    </a:cubicBezTo>
                    <a:cubicBezTo>
                      <a:pt x="1196181" y="202216"/>
                      <a:pt x="1135257" y="193262"/>
                      <a:pt x="1109785" y="187071"/>
                    </a:cubicBezTo>
                    <a:cubicBezTo>
                      <a:pt x="1080797" y="180023"/>
                      <a:pt x="923402" y="140113"/>
                      <a:pt x="875879" y="128016"/>
                    </a:cubicBezTo>
                    <a:lnTo>
                      <a:pt x="874358" y="127635"/>
                    </a:lnTo>
                    <a:lnTo>
                      <a:pt x="865994" y="125254"/>
                    </a:lnTo>
                    <a:lnTo>
                      <a:pt x="846510" y="119729"/>
                    </a:lnTo>
                    <a:lnTo>
                      <a:pt x="816286" y="111157"/>
                    </a:lnTo>
                    <a:lnTo>
                      <a:pt x="808587" y="108966"/>
                    </a:lnTo>
                    <a:lnTo>
                      <a:pt x="808587" y="108966"/>
                    </a:lnTo>
                    <a:cubicBezTo>
                      <a:pt x="808587" y="108966"/>
                      <a:pt x="805070" y="107918"/>
                      <a:pt x="805070" y="107918"/>
                    </a:cubicBezTo>
                    <a:lnTo>
                      <a:pt x="732931" y="87344"/>
                    </a:lnTo>
                    <a:lnTo>
                      <a:pt x="707649" y="80105"/>
                    </a:lnTo>
                    <a:cubicBezTo>
                      <a:pt x="703467" y="78962"/>
                      <a:pt x="700141" y="78010"/>
                      <a:pt x="697384" y="77438"/>
                    </a:cubicBezTo>
                    <a:lnTo>
                      <a:pt x="697764" y="77248"/>
                    </a:lnTo>
                    <a:cubicBezTo>
                      <a:pt x="592169" y="47625"/>
                      <a:pt x="573826" y="42577"/>
                      <a:pt x="569739" y="41624"/>
                    </a:cubicBezTo>
                    <a:lnTo>
                      <a:pt x="571449" y="41815"/>
                    </a:lnTo>
                    <a:cubicBezTo>
                      <a:pt x="545692" y="34481"/>
                      <a:pt x="461007" y="10573"/>
                      <a:pt x="453403" y="9906"/>
                    </a:cubicBezTo>
                    <a:lnTo>
                      <a:pt x="452928" y="9906"/>
                    </a:lnTo>
                    <a:cubicBezTo>
                      <a:pt x="452928" y="9906"/>
                      <a:pt x="452833" y="9906"/>
                      <a:pt x="452833" y="9906"/>
                    </a:cubicBezTo>
                    <a:cubicBezTo>
                      <a:pt x="451312" y="9620"/>
                      <a:pt x="446845" y="7715"/>
                      <a:pt x="443804" y="6382"/>
                    </a:cubicBezTo>
                    <a:cubicBezTo>
                      <a:pt x="437626" y="3334"/>
                      <a:pt x="430878" y="572"/>
                      <a:pt x="426316" y="0"/>
                    </a:cubicBezTo>
                    <a:cubicBezTo>
                      <a:pt x="418522" y="0"/>
                      <a:pt x="414720" y="4096"/>
                      <a:pt x="413484" y="11144"/>
                    </a:cubicBezTo>
                    <a:cubicBezTo>
                      <a:pt x="413484" y="13907"/>
                      <a:pt x="413294" y="17431"/>
                      <a:pt x="413009" y="21527"/>
                    </a:cubicBezTo>
                    <a:cubicBezTo>
                      <a:pt x="412534" y="31052"/>
                      <a:pt x="411869" y="42863"/>
                      <a:pt x="412534" y="51245"/>
                    </a:cubicBezTo>
                    <a:cubicBezTo>
                      <a:pt x="412819" y="54959"/>
                      <a:pt x="413579" y="59055"/>
                      <a:pt x="414435" y="63341"/>
                    </a:cubicBezTo>
                    <a:cubicBezTo>
                      <a:pt x="416241" y="72771"/>
                      <a:pt x="418522" y="84582"/>
                      <a:pt x="414435" y="91726"/>
                    </a:cubicBezTo>
                    <a:cubicBezTo>
                      <a:pt x="412059" y="95822"/>
                      <a:pt x="410253" y="98012"/>
                      <a:pt x="408447" y="100203"/>
                    </a:cubicBezTo>
                    <a:cubicBezTo>
                      <a:pt x="404170" y="105442"/>
                      <a:pt x="401319" y="109442"/>
                      <a:pt x="398752" y="121825"/>
                    </a:cubicBezTo>
                    <a:cubicBezTo>
                      <a:pt x="397992" y="125444"/>
                      <a:pt x="397327" y="129540"/>
                      <a:pt x="396566" y="133922"/>
                    </a:cubicBezTo>
                    <a:cubicBezTo>
                      <a:pt x="394380" y="146495"/>
                      <a:pt x="391434" y="163830"/>
                      <a:pt x="385541" y="167259"/>
                    </a:cubicBezTo>
                    <a:cubicBezTo>
                      <a:pt x="382024" y="169259"/>
                      <a:pt x="377272" y="172117"/>
                      <a:pt x="374801" y="172117"/>
                    </a:cubicBezTo>
                    <a:cubicBezTo>
                      <a:pt x="373565" y="172117"/>
                      <a:pt x="371950" y="169736"/>
                      <a:pt x="371379" y="168783"/>
                    </a:cubicBezTo>
                    <a:cubicBezTo>
                      <a:pt x="369288" y="165544"/>
                      <a:pt x="366532" y="162401"/>
                      <a:pt x="363776" y="159258"/>
                    </a:cubicBezTo>
                    <a:cubicBezTo>
                      <a:pt x="361590" y="156781"/>
                      <a:pt x="358073" y="152876"/>
                      <a:pt x="357028" y="150590"/>
                    </a:cubicBezTo>
                    <a:cubicBezTo>
                      <a:pt x="357028" y="150590"/>
                      <a:pt x="357218" y="150495"/>
                      <a:pt x="357313" y="150400"/>
                    </a:cubicBezTo>
                    <a:cubicBezTo>
                      <a:pt x="359594" y="149257"/>
                      <a:pt x="361875" y="148209"/>
                      <a:pt x="364156" y="147161"/>
                    </a:cubicBezTo>
                    <a:cubicBezTo>
                      <a:pt x="375751" y="141923"/>
                      <a:pt x="388868" y="136017"/>
                      <a:pt x="391909" y="120015"/>
                    </a:cubicBezTo>
                    <a:lnTo>
                      <a:pt x="392670" y="116300"/>
                    </a:lnTo>
                    <a:cubicBezTo>
                      <a:pt x="395331" y="102584"/>
                      <a:pt x="398657" y="85630"/>
                      <a:pt x="381834" y="79153"/>
                    </a:cubicBezTo>
                    <a:cubicBezTo>
                      <a:pt x="378983" y="78010"/>
                      <a:pt x="376037" y="76676"/>
                      <a:pt x="372710" y="75152"/>
                    </a:cubicBezTo>
                    <a:cubicBezTo>
                      <a:pt x="363110" y="70676"/>
                      <a:pt x="352275" y="65627"/>
                      <a:pt x="338304" y="65627"/>
                    </a:cubicBezTo>
                    <a:cubicBezTo>
                      <a:pt x="333171" y="65627"/>
                      <a:pt x="319960" y="56960"/>
                      <a:pt x="310360" y="50578"/>
                    </a:cubicBezTo>
                    <a:cubicBezTo>
                      <a:pt x="293632" y="39624"/>
                      <a:pt x="281087" y="31814"/>
                      <a:pt x="271297" y="31814"/>
                    </a:cubicBezTo>
                    <a:cubicBezTo>
                      <a:pt x="268921" y="31814"/>
                      <a:pt x="266640" y="32290"/>
                      <a:pt x="264549" y="33147"/>
                    </a:cubicBezTo>
                    <a:lnTo>
                      <a:pt x="261127" y="34671"/>
                    </a:lnTo>
                    <a:lnTo>
                      <a:pt x="259226" y="37910"/>
                    </a:lnTo>
                    <a:cubicBezTo>
                      <a:pt x="256375" y="42863"/>
                      <a:pt x="247441" y="60770"/>
                      <a:pt x="253238" y="82391"/>
                    </a:cubicBezTo>
                    <a:cubicBezTo>
                      <a:pt x="259321" y="105347"/>
                      <a:pt x="257991" y="152591"/>
                      <a:pt x="252478" y="162592"/>
                    </a:cubicBezTo>
                    <a:cubicBezTo>
                      <a:pt x="245350" y="175451"/>
                      <a:pt x="252953" y="189167"/>
                      <a:pt x="259796" y="196691"/>
                    </a:cubicBezTo>
                    <a:cubicBezTo>
                      <a:pt x="258276" y="203264"/>
                      <a:pt x="254854" y="212979"/>
                      <a:pt x="249341" y="218599"/>
                    </a:cubicBezTo>
                    <a:cubicBezTo>
                      <a:pt x="237936" y="230029"/>
                      <a:pt x="242118" y="249936"/>
                      <a:pt x="244019" y="256699"/>
                    </a:cubicBezTo>
                    <a:cubicBezTo>
                      <a:pt x="240787" y="271939"/>
                      <a:pt x="238031" y="284321"/>
                      <a:pt x="237271" y="286512"/>
                    </a:cubicBezTo>
                    <a:cubicBezTo>
                      <a:pt x="236890" y="287560"/>
                      <a:pt x="234704" y="291656"/>
                      <a:pt x="232613" y="295561"/>
                    </a:cubicBezTo>
                    <a:lnTo>
                      <a:pt x="232328" y="296132"/>
                    </a:lnTo>
                    <a:lnTo>
                      <a:pt x="230047" y="300514"/>
                    </a:lnTo>
                    <a:lnTo>
                      <a:pt x="230047" y="300514"/>
                    </a:lnTo>
                    <a:cubicBezTo>
                      <a:pt x="230047" y="300514"/>
                      <a:pt x="226816" y="306896"/>
                      <a:pt x="226816" y="306896"/>
                    </a:cubicBezTo>
                    <a:lnTo>
                      <a:pt x="223204" y="313849"/>
                    </a:lnTo>
                    <a:lnTo>
                      <a:pt x="223299" y="313849"/>
                    </a:lnTo>
                    <a:cubicBezTo>
                      <a:pt x="217406" y="326041"/>
                      <a:pt x="213795" y="334899"/>
                      <a:pt x="212084" y="341662"/>
                    </a:cubicBezTo>
                    <a:cubicBezTo>
                      <a:pt x="207902" y="358521"/>
                      <a:pt x="176062" y="431197"/>
                      <a:pt x="163991" y="455390"/>
                    </a:cubicBezTo>
                    <a:cubicBezTo>
                      <a:pt x="160474" y="462344"/>
                      <a:pt x="155247" y="474345"/>
                      <a:pt x="149259" y="488156"/>
                    </a:cubicBezTo>
                    <a:lnTo>
                      <a:pt x="149069" y="488537"/>
                    </a:lnTo>
                    <a:cubicBezTo>
                      <a:pt x="136333" y="517684"/>
                      <a:pt x="115043" y="566357"/>
                      <a:pt x="107154" y="572548"/>
                    </a:cubicBezTo>
                    <a:lnTo>
                      <a:pt x="104493" y="574643"/>
                    </a:lnTo>
                    <a:cubicBezTo>
                      <a:pt x="90141" y="585502"/>
                      <a:pt x="84818" y="592836"/>
                      <a:pt x="80731" y="632365"/>
                    </a:cubicBezTo>
                    <a:cubicBezTo>
                      <a:pt x="79401" y="645605"/>
                      <a:pt x="78640" y="658940"/>
                      <a:pt x="77975" y="672084"/>
                    </a:cubicBezTo>
                    <a:lnTo>
                      <a:pt x="77975" y="672465"/>
                    </a:lnTo>
                    <a:cubicBezTo>
                      <a:pt x="77405" y="683514"/>
                      <a:pt x="76834" y="693896"/>
                      <a:pt x="75979" y="704088"/>
                    </a:cubicBezTo>
                    <a:lnTo>
                      <a:pt x="75694" y="706850"/>
                    </a:lnTo>
                    <a:lnTo>
                      <a:pt x="75124" y="711899"/>
                    </a:lnTo>
                    <a:cubicBezTo>
                      <a:pt x="73318" y="727901"/>
                      <a:pt x="70466" y="740569"/>
                      <a:pt x="66379" y="751713"/>
                    </a:cubicBezTo>
                    <a:cubicBezTo>
                      <a:pt x="53263" y="782955"/>
                      <a:pt x="38246" y="817340"/>
                      <a:pt x="34729" y="822674"/>
                    </a:cubicBezTo>
                    <a:cubicBezTo>
                      <a:pt x="33304" y="824770"/>
                      <a:pt x="30928" y="827913"/>
                      <a:pt x="28647" y="830866"/>
                    </a:cubicBezTo>
                    <a:cubicBezTo>
                      <a:pt x="18097" y="844487"/>
                      <a:pt x="9923" y="855726"/>
                      <a:pt x="9923" y="865156"/>
                    </a:cubicBezTo>
                    <a:cubicBezTo>
                      <a:pt x="9923" y="869918"/>
                      <a:pt x="10683" y="875633"/>
                      <a:pt x="11538" y="881634"/>
                    </a:cubicBezTo>
                    <a:cubicBezTo>
                      <a:pt x="12584" y="889063"/>
                      <a:pt x="13724" y="897446"/>
                      <a:pt x="12964" y="902494"/>
                    </a:cubicBezTo>
                    <a:cubicBezTo>
                      <a:pt x="11728" y="911352"/>
                      <a:pt x="12394" y="917353"/>
                      <a:pt x="13439" y="926497"/>
                    </a:cubicBezTo>
                    <a:lnTo>
                      <a:pt x="14390" y="935355"/>
                    </a:lnTo>
                    <a:cubicBezTo>
                      <a:pt x="14865" y="939927"/>
                      <a:pt x="11919" y="953643"/>
                      <a:pt x="8972" y="967169"/>
                    </a:cubicBezTo>
                    <a:cubicBezTo>
                      <a:pt x="3460" y="992600"/>
                      <a:pt x="-2718" y="1021461"/>
                      <a:pt x="1274" y="1038320"/>
                    </a:cubicBezTo>
                    <a:cubicBezTo>
                      <a:pt x="6311" y="1059942"/>
                      <a:pt x="15340" y="1081850"/>
                      <a:pt x="21898" y="1097756"/>
                    </a:cubicBezTo>
                    <a:lnTo>
                      <a:pt x="25225" y="1105853"/>
                    </a:lnTo>
                    <a:cubicBezTo>
                      <a:pt x="26936" y="1110044"/>
                      <a:pt x="26651" y="1114616"/>
                      <a:pt x="26460" y="1120045"/>
                    </a:cubicBezTo>
                    <a:cubicBezTo>
                      <a:pt x="25985" y="1130237"/>
                      <a:pt x="25320" y="1142810"/>
                      <a:pt x="36250" y="1158907"/>
                    </a:cubicBezTo>
                    <a:cubicBezTo>
                      <a:pt x="44329" y="1171099"/>
                      <a:pt x="54214" y="1177290"/>
                      <a:pt x="65714" y="1177290"/>
                    </a:cubicBezTo>
                    <a:cubicBezTo>
                      <a:pt x="71702" y="1177290"/>
                      <a:pt x="77025" y="1175576"/>
                      <a:pt x="81207" y="1173956"/>
                    </a:cubicBezTo>
                    <a:cubicBezTo>
                      <a:pt x="81016" y="1175099"/>
                      <a:pt x="80731" y="1176433"/>
                      <a:pt x="80446" y="1177766"/>
                    </a:cubicBezTo>
                    <a:cubicBezTo>
                      <a:pt x="79020" y="1184339"/>
                      <a:pt x="77025" y="1193102"/>
                      <a:pt x="80446" y="1202627"/>
                    </a:cubicBezTo>
                    <a:cubicBezTo>
                      <a:pt x="77785" y="1202341"/>
                      <a:pt x="75029" y="1202055"/>
                      <a:pt x="72272" y="1202055"/>
                    </a:cubicBezTo>
                    <a:cubicBezTo>
                      <a:pt x="62958" y="1202055"/>
                      <a:pt x="56115" y="1204817"/>
                      <a:pt x="51933" y="1210342"/>
                    </a:cubicBezTo>
                    <a:cubicBezTo>
                      <a:pt x="45279" y="1219200"/>
                      <a:pt x="46895" y="1233392"/>
                      <a:pt x="56970" y="1253681"/>
                    </a:cubicBezTo>
                    <a:lnTo>
                      <a:pt x="57160" y="1254157"/>
                    </a:lnTo>
                    <a:lnTo>
                      <a:pt x="57445" y="1254633"/>
                    </a:lnTo>
                    <a:cubicBezTo>
                      <a:pt x="59916" y="1258729"/>
                      <a:pt x="62958" y="1263301"/>
                      <a:pt x="66189" y="1268159"/>
                    </a:cubicBezTo>
                    <a:cubicBezTo>
                      <a:pt x="71607" y="1276350"/>
                      <a:pt x="81587" y="1291400"/>
                      <a:pt x="82347" y="1295781"/>
                    </a:cubicBezTo>
                    <a:lnTo>
                      <a:pt x="82347" y="1295781"/>
                    </a:lnTo>
                    <a:cubicBezTo>
                      <a:pt x="81872" y="1297210"/>
                      <a:pt x="79496" y="1301020"/>
                      <a:pt x="77690" y="1303877"/>
                    </a:cubicBezTo>
                    <a:cubicBezTo>
                      <a:pt x="70276" y="1315784"/>
                      <a:pt x="57730" y="1335596"/>
                      <a:pt x="65239" y="1355027"/>
                    </a:cubicBezTo>
                    <a:lnTo>
                      <a:pt x="67235" y="1360075"/>
                    </a:lnTo>
                    <a:cubicBezTo>
                      <a:pt x="76454" y="1383316"/>
                      <a:pt x="89190" y="1415129"/>
                      <a:pt x="98030" y="1431989"/>
                    </a:cubicBezTo>
                    <a:cubicBezTo>
                      <a:pt x="101261" y="1438085"/>
                      <a:pt x="105443" y="1444847"/>
                      <a:pt x="109150" y="1450753"/>
                    </a:cubicBezTo>
                    <a:cubicBezTo>
                      <a:pt x="115803" y="1461421"/>
                      <a:pt x="124072" y="1474661"/>
                      <a:pt x="124072" y="1480661"/>
                    </a:cubicBezTo>
                    <a:cubicBezTo>
                      <a:pt x="124072" y="1495044"/>
                      <a:pt x="140135" y="1532192"/>
                      <a:pt x="144507" y="1540097"/>
                    </a:cubicBezTo>
                    <a:cubicBezTo>
                      <a:pt x="145742" y="1542288"/>
                      <a:pt x="147548" y="1547051"/>
                      <a:pt x="149544" y="1552289"/>
                    </a:cubicBezTo>
                    <a:cubicBezTo>
                      <a:pt x="155817" y="1568482"/>
                      <a:pt x="161520" y="1582484"/>
                      <a:pt x="169218" y="1589437"/>
                    </a:cubicBezTo>
                    <a:cubicBezTo>
                      <a:pt x="175111" y="1594866"/>
                      <a:pt x="182049" y="1596962"/>
                      <a:pt x="188703" y="1598962"/>
                    </a:cubicBezTo>
                    <a:cubicBezTo>
                      <a:pt x="195736" y="1601153"/>
                      <a:pt x="202484" y="1603153"/>
                      <a:pt x="209232" y="1609058"/>
                    </a:cubicBezTo>
                    <a:cubicBezTo>
                      <a:pt x="225010" y="1622870"/>
                      <a:pt x="242308" y="1640586"/>
                      <a:pt x="248011" y="1648682"/>
                    </a:cubicBezTo>
                    <a:cubicBezTo>
                      <a:pt x="252763" y="1655445"/>
                      <a:pt x="260842" y="1659922"/>
                      <a:pt x="269396" y="1664684"/>
                    </a:cubicBezTo>
                    <a:cubicBezTo>
                      <a:pt x="274814" y="1667732"/>
                      <a:pt x="280421" y="1670780"/>
                      <a:pt x="284603" y="1674305"/>
                    </a:cubicBezTo>
                    <a:cubicBezTo>
                      <a:pt x="296199" y="1683925"/>
                      <a:pt x="298670" y="1686592"/>
                      <a:pt x="298670" y="1692783"/>
                    </a:cubicBezTo>
                    <a:cubicBezTo>
                      <a:pt x="298670" y="1705070"/>
                      <a:pt x="303897" y="1708595"/>
                      <a:pt x="312451" y="1713262"/>
                    </a:cubicBezTo>
                    <a:cubicBezTo>
                      <a:pt x="313877" y="1714024"/>
                      <a:pt x="315398" y="1714881"/>
                      <a:pt x="317204" y="1715929"/>
                    </a:cubicBezTo>
                    <a:cubicBezTo>
                      <a:pt x="331080" y="1724025"/>
                      <a:pt x="339919" y="1732502"/>
                      <a:pt x="341630" y="1739265"/>
                    </a:cubicBezTo>
                    <a:cubicBezTo>
                      <a:pt x="342676" y="1743551"/>
                      <a:pt x="345812" y="1750886"/>
                      <a:pt x="350945" y="1762792"/>
                    </a:cubicBezTo>
                    <a:cubicBezTo>
                      <a:pt x="357408" y="1777937"/>
                      <a:pt x="368338" y="1803178"/>
                      <a:pt x="368338" y="1811941"/>
                    </a:cubicBezTo>
                    <a:cubicBezTo>
                      <a:pt x="368338" y="1825371"/>
                      <a:pt x="370999" y="1848041"/>
                      <a:pt x="376132" y="1855470"/>
                    </a:cubicBezTo>
                    <a:cubicBezTo>
                      <a:pt x="378318" y="1858899"/>
                      <a:pt x="381169" y="1860233"/>
                      <a:pt x="384306" y="1860328"/>
                    </a:cubicBezTo>
                    <a:cubicBezTo>
                      <a:pt x="397707" y="1861852"/>
                      <a:pt x="523071" y="1879378"/>
                      <a:pt x="587132" y="1894427"/>
                    </a:cubicBezTo>
                    <a:cubicBezTo>
                      <a:pt x="589318" y="1895761"/>
                      <a:pt x="595496" y="1901952"/>
                      <a:pt x="598823" y="1905381"/>
                    </a:cubicBezTo>
                    <a:lnTo>
                      <a:pt x="599203" y="1905762"/>
                    </a:lnTo>
                    <a:lnTo>
                      <a:pt x="599203" y="1905762"/>
                    </a:lnTo>
                    <a:cubicBezTo>
                      <a:pt x="599203" y="1905762"/>
                      <a:pt x="604810" y="1911477"/>
                      <a:pt x="604810" y="1911477"/>
                    </a:cubicBezTo>
                    <a:lnTo>
                      <a:pt x="610418" y="1917192"/>
                    </a:lnTo>
                    <a:lnTo>
                      <a:pt x="610418" y="1917192"/>
                    </a:lnTo>
                    <a:cubicBezTo>
                      <a:pt x="620683" y="1927193"/>
                      <a:pt x="632468" y="1937576"/>
                      <a:pt x="644824" y="1944814"/>
                    </a:cubicBezTo>
                    <a:cubicBezTo>
                      <a:pt x="670487" y="1962626"/>
                      <a:pt x="887570" y="2099691"/>
                      <a:pt x="901256" y="2105978"/>
                    </a:cubicBezTo>
                    <a:lnTo>
                      <a:pt x="902777" y="2106644"/>
                    </a:lnTo>
                    <a:lnTo>
                      <a:pt x="904393" y="2106835"/>
                    </a:lnTo>
                    <a:lnTo>
                      <a:pt x="969784" y="2116074"/>
                    </a:lnTo>
                    <a:lnTo>
                      <a:pt x="981284" y="2117693"/>
                    </a:lnTo>
                    <a:cubicBezTo>
                      <a:pt x="1010748" y="2121884"/>
                      <a:pt x="1043349" y="2126552"/>
                      <a:pt x="1071862" y="2130457"/>
                    </a:cubicBezTo>
                    <a:lnTo>
                      <a:pt x="1071862" y="2130457"/>
                    </a:lnTo>
                    <a:cubicBezTo>
                      <a:pt x="1071862" y="2130457"/>
                      <a:pt x="1083458" y="2132076"/>
                      <a:pt x="1083458" y="2132076"/>
                    </a:cubicBezTo>
                    <a:cubicBezTo>
                      <a:pt x="1134782" y="2139125"/>
                      <a:pt x="1145332" y="2140268"/>
                      <a:pt x="1148944" y="2140363"/>
                    </a:cubicBezTo>
                    <a:cubicBezTo>
                      <a:pt x="1152556" y="2140363"/>
                      <a:pt x="1155787" y="2139315"/>
                      <a:pt x="1158448" y="2135981"/>
                    </a:cubicBezTo>
                    <a:cubicBezTo>
                      <a:pt x="1161775" y="2131600"/>
                      <a:pt x="1164151" y="2123408"/>
                      <a:pt x="1167858" y="2103596"/>
                    </a:cubicBezTo>
                    <a:cubicBezTo>
                      <a:pt x="1168333" y="2101120"/>
                      <a:pt x="1168808" y="2098262"/>
                      <a:pt x="1169284" y="2095976"/>
                    </a:cubicBezTo>
                    <a:cubicBezTo>
                      <a:pt x="1195136" y="2097881"/>
                      <a:pt x="1289136" y="2112455"/>
                      <a:pt x="1309000" y="2117884"/>
                    </a:cubicBezTo>
                    <a:lnTo>
                      <a:pt x="1310426" y="2118265"/>
                    </a:lnTo>
                    <a:lnTo>
                      <a:pt x="1312707" y="2119884"/>
                    </a:lnTo>
                    <a:cubicBezTo>
                      <a:pt x="1332476" y="2133695"/>
                      <a:pt x="1389218" y="2178749"/>
                      <a:pt x="1399958" y="2197989"/>
                    </a:cubicBezTo>
                    <a:cubicBezTo>
                      <a:pt x="1404996" y="2207038"/>
                      <a:pt x="1414025" y="2219801"/>
                      <a:pt x="1423625" y="2233422"/>
                    </a:cubicBezTo>
                    <a:cubicBezTo>
                      <a:pt x="1439022" y="2255234"/>
                      <a:pt x="1456415" y="2279904"/>
                      <a:pt x="1459552" y="2292001"/>
                    </a:cubicBezTo>
                    <a:cubicBezTo>
                      <a:pt x="1465539" y="2314956"/>
                      <a:pt x="1481507" y="2356771"/>
                      <a:pt x="1491677" y="2376392"/>
                    </a:cubicBezTo>
                    <a:cubicBezTo>
                      <a:pt x="1501847" y="2395728"/>
                      <a:pt x="1523802" y="2408587"/>
                      <a:pt x="1535683" y="2415540"/>
                    </a:cubicBezTo>
                    <a:lnTo>
                      <a:pt x="1538914" y="2417445"/>
                    </a:lnTo>
                    <a:cubicBezTo>
                      <a:pt x="1542716" y="2419731"/>
                      <a:pt x="1544807" y="2421541"/>
                      <a:pt x="1547943" y="2424303"/>
                    </a:cubicBezTo>
                    <a:cubicBezTo>
                      <a:pt x="1551650" y="2427542"/>
                      <a:pt x="1556593" y="2431923"/>
                      <a:pt x="1566382" y="2438591"/>
                    </a:cubicBezTo>
                    <a:lnTo>
                      <a:pt x="1569994" y="2441162"/>
                    </a:lnTo>
                    <a:cubicBezTo>
                      <a:pt x="1579974" y="2448116"/>
                      <a:pt x="1588623" y="2454116"/>
                      <a:pt x="1599553" y="2454116"/>
                    </a:cubicBezTo>
                    <a:cubicBezTo>
                      <a:pt x="1607917" y="2454116"/>
                      <a:pt x="1616186" y="2450592"/>
                      <a:pt x="1625405" y="2442972"/>
                    </a:cubicBezTo>
                    <a:cubicBezTo>
                      <a:pt x="1637476" y="2432971"/>
                      <a:pt x="1645555" y="2420874"/>
                      <a:pt x="1652778" y="2410301"/>
                    </a:cubicBezTo>
                    <a:cubicBezTo>
                      <a:pt x="1658671" y="2401538"/>
                      <a:pt x="1664184" y="2393252"/>
                      <a:pt x="1670742" y="2388299"/>
                    </a:cubicBezTo>
                    <a:cubicBezTo>
                      <a:pt x="1680151" y="2381155"/>
                      <a:pt x="1693172" y="2377345"/>
                      <a:pt x="1708570" y="2377345"/>
                    </a:cubicBezTo>
                    <a:cubicBezTo>
                      <a:pt x="1716459" y="2377345"/>
                      <a:pt x="1724728" y="2378393"/>
                      <a:pt x="1733282" y="2380393"/>
                    </a:cubicBezTo>
                    <a:cubicBezTo>
                      <a:pt x="1763221" y="2387346"/>
                      <a:pt x="1793540" y="2400776"/>
                      <a:pt x="1797342" y="2406777"/>
                    </a:cubicBezTo>
                    <a:cubicBezTo>
                      <a:pt x="1800003" y="2411159"/>
                      <a:pt x="1804470" y="2415826"/>
                      <a:pt x="1809128" y="2420684"/>
                    </a:cubicBezTo>
                    <a:cubicBezTo>
                      <a:pt x="1815496" y="2427351"/>
                      <a:pt x="1822719" y="2434876"/>
                      <a:pt x="1825570" y="2442020"/>
                    </a:cubicBezTo>
                    <a:cubicBezTo>
                      <a:pt x="1830038" y="2453259"/>
                      <a:pt x="1838497" y="2468880"/>
                      <a:pt x="1845910" y="2482787"/>
                    </a:cubicBezTo>
                    <a:lnTo>
                      <a:pt x="1851898" y="2493931"/>
                    </a:lnTo>
                    <a:cubicBezTo>
                      <a:pt x="1856270" y="2502122"/>
                      <a:pt x="1865299" y="2517648"/>
                      <a:pt x="1873378" y="2531364"/>
                    </a:cubicBezTo>
                    <a:lnTo>
                      <a:pt x="1873663" y="2531936"/>
                    </a:lnTo>
                    <a:cubicBezTo>
                      <a:pt x="1880982" y="2544413"/>
                      <a:pt x="1888585" y="2557367"/>
                      <a:pt x="1890771" y="2561749"/>
                    </a:cubicBezTo>
                    <a:cubicBezTo>
                      <a:pt x="1891532" y="2563368"/>
                      <a:pt x="1892577" y="2565654"/>
                      <a:pt x="1893908" y="2568607"/>
                    </a:cubicBezTo>
                    <a:lnTo>
                      <a:pt x="1894098" y="2569083"/>
                    </a:lnTo>
                    <a:cubicBezTo>
                      <a:pt x="1905598" y="2595372"/>
                      <a:pt x="1915103" y="2612803"/>
                      <a:pt x="1926318" y="2618899"/>
                    </a:cubicBezTo>
                    <a:lnTo>
                      <a:pt x="1927364" y="2619470"/>
                    </a:lnTo>
                    <a:cubicBezTo>
                      <a:pt x="1942001" y="2627281"/>
                      <a:pt x="1945613" y="2630138"/>
                      <a:pt x="1945613" y="2636615"/>
                    </a:cubicBezTo>
                    <a:cubicBezTo>
                      <a:pt x="1945613" y="2648426"/>
                      <a:pt x="1948274" y="2674811"/>
                      <a:pt x="1953216" y="2700338"/>
                    </a:cubicBezTo>
                    <a:cubicBezTo>
                      <a:pt x="1958158" y="2726055"/>
                      <a:pt x="1965952" y="2743200"/>
                      <a:pt x="1992755" y="2760059"/>
                    </a:cubicBezTo>
                    <a:cubicBezTo>
                      <a:pt x="2019082" y="2776633"/>
                      <a:pt x="2046741" y="2788444"/>
                      <a:pt x="2068981" y="2797874"/>
                    </a:cubicBezTo>
                    <a:cubicBezTo>
                      <a:pt x="2091507" y="2807399"/>
                      <a:pt x="2125438" y="2818066"/>
                      <a:pt x="2138174" y="2818066"/>
                    </a:cubicBezTo>
                    <a:cubicBezTo>
                      <a:pt x="2139029" y="2818066"/>
                      <a:pt x="2139695" y="2818066"/>
                      <a:pt x="2140360" y="2817971"/>
                    </a:cubicBezTo>
                    <a:cubicBezTo>
                      <a:pt x="2147488" y="2817305"/>
                      <a:pt x="2156993" y="2814733"/>
                      <a:pt x="2161460" y="2806637"/>
                    </a:cubicBezTo>
                    <a:cubicBezTo>
                      <a:pt x="2164787" y="2800636"/>
                      <a:pt x="2164311" y="2793302"/>
                      <a:pt x="2160225" y="2785015"/>
                    </a:cubicBezTo>
                    <a:cubicBezTo>
                      <a:pt x="2155567" y="2775776"/>
                      <a:pt x="2153096" y="2763203"/>
                      <a:pt x="2150625" y="2751106"/>
                    </a:cubicBezTo>
                    <a:cubicBezTo>
                      <a:pt x="2148914" y="2742533"/>
                      <a:pt x="2147203" y="2734437"/>
                      <a:pt x="2144827" y="2727293"/>
                    </a:cubicBezTo>
                    <a:cubicBezTo>
                      <a:pt x="2141406" y="2717006"/>
                      <a:pt x="2139695" y="2703100"/>
                      <a:pt x="2139600" y="2686145"/>
                    </a:cubicBezTo>
                    <a:lnTo>
                      <a:pt x="2139600" y="2683859"/>
                    </a:lnTo>
                    <a:lnTo>
                      <a:pt x="2138744" y="2681764"/>
                    </a:lnTo>
                    <a:cubicBezTo>
                      <a:pt x="2137509" y="2678716"/>
                      <a:pt x="2135228" y="2676620"/>
                      <a:pt x="2131806" y="2673668"/>
                    </a:cubicBezTo>
                    <a:cubicBezTo>
                      <a:pt x="2130666" y="2672715"/>
                      <a:pt x="2128194" y="2670524"/>
                      <a:pt x="2127434" y="2669286"/>
                    </a:cubicBezTo>
                    <a:cubicBezTo>
                      <a:pt x="2129905" y="2665190"/>
                      <a:pt x="2132756" y="2663381"/>
                      <a:pt x="2139029" y="2659666"/>
                    </a:cubicBezTo>
                    <a:cubicBezTo>
                      <a:pt x="2142641" y="2657570"/>
                      <a:pt x="2147108" y="2654903"/>
                      <a:pt x="2152431" y="2650998"/>
                    </a:cubicBezTo>
                    <a:cubicBezTo>
                      <a:pt x="2155472" y="2648807"/>
                      <a:pt x="2158038" y="2647093"/>
                      <a:pt x="2160225" y="2645759"/>
                    </a:cubicBezTo>
                    <a:cubicBezTo>
                      <a:pt x="2169634" y="2639759"/>
                      <a:pt x="2175052" y="2635091"/>
                      <a:pt x="2170965" y="2620709"/>
                    </a:cubicBezTo>
                    <a:cubicBezTo>
                      <a:pt x="2169254" y="2614803"/>
                      <a:pt x="2166973" y="2611088"/>
                      <a:pt x="2165262" y="2608421"/>
                    </a:cubicBezTo>
                    <a:cubicBezTo>
                      <a:pt x="2164597" y="2607374"/>
                      <a:pt x="2164311" y="2606802"/>
                      <a:pt x="2164121" y="2606421"/>
                    </a:cubicBezTo>
                    <a:cubicBezTo>
                      <a:pt x="2164311" y="2606040"/>
                      <a:pt x="2164597" y="2605469"/>
                      <a:pt x="2165262" y="2604516"/>
                    </a:cubicBezTo>
                    <a:cubicBezTo>
                      <a:pt x="2167638" y="2601087"/>
                      <a:pt x="2169634" y="2598611"/>
                      <a:pt x="2171535" y="2596324"/>
                    </a:cubicBezTo>
                    <a:cubicBezTo>
                      <a:pt x="2174576" y="2592610"/>
                      <a:pt x="2177143" y="2589371"/>
                      <a:pt x="2179709" y="2584133"/>
                    </a:cubicBezTo>
                    <a:cubicBezTo>
                      <a:pt x="2181610" y="2580418"/>
                      <a:pt x="2181324" y="2576989"/>
                      <a:pt x="2180564" y="2574227"/>
                    </a:cubicBezTo>
                    <a:cubicBezTo>
                      <a:pt x="2181990" y="2574227"/>
                      <a:pt x="2183320" y="2574227"/>
                      <a:pt x="2184556" y="2574227"/>
                    </a:cubicBezTo>
                    <a:cubicBezTo>
                      <a:pt x="2187693" y="2574227"/>
                      <a:pt x="2190354" y="2574417"/>
                      <a:pt x="2192920" y="2574512"/>
                    </a:cubicBezTo>
                    <a:cubicBezTo>
                      <a:pt x="2195201" y="2574703"/>
                      <a:pt x="2197102" y="2574798"/>
                      <a:pt x="2198908" y="2574798"/>
                    </a:cubicBezTo>
                    <a:cubicBezTo>
                      <a:pt x="2206036" y="2574798"/>
                      <a:pt x="2211644" y="2572893"/>
                      <a:pt x="2218202" y="2568321"/>
                    </a:cubicBezTo>
                    <a:cubicBezTo>
                      <a:pt x="2221244" y="2566226"/>
                      <a:pt x="2224000" y="2564702"/>
                      <a:pt x="2226661" y="2563178"/>
                    </a:cubicBezTo>
                    <a:cubicBezTo>
                      <a:pt x="2233599" y="2559272"/>
                      <a:pt x="2240823" y="2555272"/>
                      <a:pt x="2241773" y="2543366"/>
                    </a:cubicBezTo>
                    <a:cubicBezTo>
                      <a:pt x="2242153" y="2538984"/>
                      <a:pt x="2241583" y="2534793"/>
                      <a:pt x="2241013" y="2531174"/>
                    </a:cubicBezTo>
                    <a:cubicBezTo>
                      <a:pt x="2240728" y="2529078"/>
                      <a:pt x="2240157" y="2524887"/>
                      <a:pt x="2240538" y="2523363"/>
                    </a:cubicBezTo>
                    <a:cubicBezTo>
                      <a:pt x="2240728" y="2523363"/>
                      <a:pt x="2241108" y="2523173"/>
                      <a:pt x="2241678" y="2522982"/>
                    </a:cubicBezTo>
                    <a:cubicBezTo>
                      <a:pt x="2251848" y="2520601"/>
                      <a:pt x="2262493" y="2518315"/>
                      <a:pt x="2271522" y="2518315"/>
                    </a:cubicBezTo>
                    <a:cubicBezTo>
                      <a:pt x="2272853" y="2518315"/>
                      <a:pt x="2274279" y="2518315"/>
                      <a:pt x="2275609" y="2518505"/>
                    </a:cubicBezTo>
                    <a:cubicBezTo>
                      <a:pt x="2276084" y="2518505"/>
                      <a:pt x="2276560" y="2518505"/>
                      <a:pt x="2277035" y="2518505"/>
                    </a:cubicBezTo>
                    <a:cubicBezTo>
                      <a:pt x="2292432" y="2518505"/>
                      <a:pt x="2333682" y="2492693"/>
                      <a:pt x="2344042" y="2480501"/>
                    </a:cubicBezTo>
                    <a:cubicBezTo>
                      <a:pt x="2345658" y="2478596"/>
                      <a:pt x="2347273" y="2476595"/>
                      <a:pt x="2348984" y="2474500"/>
                    </a:cubicBezTo>
                    <a:lnTo>
                      <a:pt x="2349650" y="2473643"/>
                    </a:lnTo>
                    <a:cubicBezTo>
                      <a:pt x="2357633" y="2463641"/>
                      <a:pt x="2365902" y="2453259"/>
                      <a:pt x="2379494" y="2447068"/>
                    </a:cubicBezTo>
                    <a:cubicBezTo>
                      <a:pt x="2398978" y="2438305"/>
                      <a:pt x="2413805" y="2429923"/>
                      <a:pt x="2412569" y="2409158"/>
                    </a:cubicBezTo>
                    <a:cubicBezTo>
                      <a:pt x="2411524" y="2391061"/>
                      <a:pt x="2400689" y="2380298"/>
                      <a:pt x="2390234" y="2372106"/>
                    </a:cubicBezTo>
                    <a:cubicBezTo>
                      <a:pt x="2386432" y="2369153"/>
                      <a:pt x="2380159" y="2365248"/>
                      <a:pt x="2374076" y="2361819"/>
                    </a:cubicBezTo>
                    <a:cubicBezTo>
                      <a:pt x="2375122" y="2361438"/>
                      <a:pt x="2376167" y="2361057"/>
                      <a:pt x="2377213" y="2360581"/>
                    </a:cubicBezTo>
                    <a:cubicBezTo>
                      <a:pt x="2382725" y="2358485"/>
                      <a:pt x="2387097" y="2354771"/>
                      <a:pt x="2390709" y="2351818"/>
                    </a:cubicBezTo>
                    <a:cubicBezTo>
                      <a:pt x="2392040" y="2350675"/>
                      <a:pt x="2394416" y="2348675"/>
                      <a:pt x="2395651" y="2348008"/>
                    </a:cubicBezTo>
                    <a:cubicBezTo>
                      <a:pt x="2395746" y="2348008"/>
                      <a:pt x="2395841" y="2348198"/>
                      <a:pt x="2396032" y="2348389"/>
                    </a:cubicBezTo>
                    <a:cubicBezTo>
                      <a:pt x="2400309" y="2353151"/>
                      <a:pt x="2404681" y="2356961"/>
                      <a:pt x="2408768" y="2360390"/>
                    </a:cubicBezTo>
                    <a:cubicBezTo>
                      <a:pt x="2412379" y="2363534"/>
                      <a:pt x="2415896" y="2366486"/>
                      <a:pt x="2417797" y="2369153"/>
                    </a:cubicBezTo>
                    <a:cubicBezTo>
                      <a:pt x="2421884" y="2374773"/>
                      <a:pt x="2425781" y="2376583"/>
                      <a:pt x="2431674" y="2379345"/>
                    </a:cubicBezTo>
                    <a:cubicBezTo>
                      <a:pt x="2434810" y="2380774"/>
                      <a:pt x="2439182" y="2382869"/>
                      <a:pt x="2445265" y="2386203"/>
                    </a:cubicBezTo>
                    <a:cubicBezTo>
                      <a:pt x="2454104" y="2391156"/>
                      <a:pt x="2465320" y="2393918"/>
                      <a:pt x="2477010" y="2394109"/>
                    </a:cubicBezTo>
                    <a:lnTo>
                      <a:pt x="2477200" y="2394966"/>
                    </a:lnTo>
                    <a:lnTo>
                      <a:pt x="2483378" y="2394204"/>
                    </a:lnTo>
                    <a:lnTo>
                      <a:pt x="2492027" y="2394204"/>
                    </a:lnTo>
                    <a:cubicBezTo>
                      <a:pt x="2492027" y="2394204"/>
                      <a:pt x="2491837" y="2393061"/>
                      <a:pt x="2491837" y="2393061"/>
                    </a:cubicBezTo>
                    <a:cubicBezTo>
                      <a:pt x="2496399" y="2392204"/>
                      <a:pt x="2500486" y="2390966"/>
                      <a:pt x="2504003" y="2389346"/>
                    </a:cubicBezTo>
                    <a:cubicBezTo>
                      <a:pt x="2506094" y="2388394"/>
                      <a:pt x="2508280" y="2387251"/>
                      <a:pt x="2510656" y="2385917"/>
                    </a:cubicBezTo>
                    <a:cubicBezTo>
                      <a:pt x="2516549" y="2382679"/>
                      <a:pt x="2522156" y="2379726"/>
                      <a:pt x="2528619" y="2379726"/>
                    </a:cubicBezTo>
                    <a:cubicBezTo>
                      <a:pt x="2532801" y="2379726"/>
                      <a:pt x="2537174" y="2380964"/>
                      <a:pt x="2541926" y="2383536"/>
                    </a:cubicBezTo>
                    <a:lnTo>
                      <a:pt x="2548294" y="2387060"/>
                    </a:lnTo>
                    <a:cubicBezTo>
                      <a:pt x="2564261" y="2395919"/>
                      <a:pt x="2572245" y="2400300"/>
                      <a:pt x="2590209" y="2402110"/>
                    </a:cubicBezTo>
                    <a:cubicBezTo>
                      <a:pt x="2596197" y="2402681"/>
                      <a:pt x="2600949" y="2405063"/>
                      <a:pt x="2605511" y="2407253"/>
                    </a:cubicBezTo>
                    <a:cubicBezTo>
                      <a:pt x="2610073" y="2409539"/>
                      <a:pt x="2614731" y="2411825"/>
                      <a:pt x="2620053" y="2411825"/>
                    </a:cubicBezTo>
                    <a:cubicBezTo>
                      <a:pt x="2627467" y="2411825"/>
                      <a:pt x="2632409" y="2407253"/>
                      <a:pt x="2634025" y="2405729"/>
                    </a:cubicBezTo>
                    <a:cubicBezTo>
                      <a:pt x="2637351" y="2402586"/>
                      <a:pt x="2640393" y="2398967"/>
                      <a:pt x="2643054" y="2395728"/>
                    </a:cubicBezTo>
                    <a:cubicBezTo>
                      <a:pt x="2648757" y="2388775"/>
                      <a:pt x="2653224" y="2383917"/>
                      <a:pt x="2657976" y="2383917"/>
                    </a:cubicBezTo>
                    <a:cubicBezTo>
                      <a:pt x="2659687" y="2383917"/>
                      <a:pt x="2661588" y="2384489"/>
                      <a:pt x="2663774" y="2385536"/>
                    </a:cubicBezTo>
                    <a:cubicBezTo>
                      <a:pt x="2669191" y="2388203"/>
                      <a:pt x="2674419" y="2390394"/>
                      <a:pt x="2679551" y="2392585"/>
                    </a:cubicBezTo>
                    <a:cubicBezTo>
                      <a:pt x="2691337" y="2397538"/>
                      <a:pt x="2700651" y="2401348"/>
                      <a:pt x="2704073" y="2408301"/>
                    </a:cubicBezTo>
                    <a:cubicBezTo>
                      <a:pt x="2705213" y="2410587"/>
                      <a:pt x="2705118" y="2412873"/>
                      <a:pt x="2704738" y="2416302"/>
                    </a:cubicBezTo>
                    <a:cubicBezTo>
                      <a:pt x="2704358" y="2420398"/>
                      <a:pt x="2703788" y="2425922"/>
                      <a:pt x="2707875" y="2430685"/>
                    </a:cubicBezTo>
                    <a:cubicBezTo>
                      <a:pt x="2711866" y="2435352"/>
                      <a:pt x="2718710" y="2437638"/>
                      <a:pt x="2731541" y="2438400"/>
                    </a:cubicBezTo>
                    <a:cubicBezTo>
                      <a:pt x="2743802" y="2439162"/>
                      <a:pt x="2753021" y="2440781"/>
                      <a:pt x="2760625" y="2442115"/>
                    </a:cubicBezTo>
                    <a:cubicBezTo>
                      <a:pt x="2767278" y="2443258"/>
                      <a:pt x="2772505" y="2444210"/>
                      <a:pt x="2777733" y="2444210"/>
                    </a:cubicBezTo>
                    <a:cubicBezTo>
                      <a:pt x="2782580" y="2444210"/>
                      <a:pt x="2787047" y="2443353"/>
                      <a:pt x="2791324" y="2441639"/>
                    </a:cubicBezTo>
                    <a:cubicBezTo>
                      <a:pt x="2797693" y="2439067"/>
                      <a:pt x="2804250" y="2436781"/>
                      <a:pt x="2809478" y="2436781"/>
                    </a:cubicBezTo>
                    <a:cubicBezTo>
                      <a:pt x="2813090" y="2436781"/>
                      <a:pt x="2814705" y="2437924"/>
                      <a:pt x="2815846" y="2439067"/>
                    </a:cubicBezTo>
                    <a:cubicBezTo>
                      <a:pt x="2824875" y="2448116"/>
                      <a:pt x="2831529" y="2452116"/>
                      <a:pt x="2837421" y="2452116"/>
                    </a:cubicBezTo>
                    <a:lnTo>
                      <a:pt x="2842268" y="2452116"/>
                    </a:lnTo>
                    <a:cubicBezTo>
                      <a:pt x="2842268" y="2452116"/>
                      <a:pt x="2845595" y="2448782"/>
                      <a:pt x="2845595" y="2448782"/>
                    </a:cubicBezTo>
                    <a:cubicBezTo>
                      <a:pt x="2847781" y="2446591"/>
                      <a:pt x="2849112" y="2443544"/>
                      <a:pt x="2849682" y="2439543"/>
                    </a:cubicBezTo>
                    <a:cubicBezTo>
                      <a:pt x="2850918" y="2430780"/>
                      <a:pt x="2847116" y="2422398"/>
                      <a:pt x="2843979" y="2415540"/>
                    </a:cubicBezTo>
                    <a:cubicBezTo>
                      <a:pt x="2843979" y="2415350"/>
                      <a:pt x="2843789" y="2415159"/>
                      <a:pt x="2843694" y="2414873"/>
                    </a:cubicBezTo>
                    <a:cubicBezTo>
                      <a:pt x="2846736" y="2416588"/>
                      <a:pt x="2850442" y="2419160"/>
                      <a:pt x="2854149" y="2422493"/>
                    </a:cubicBezTo>
                    <a:cubicBezTo>
                      <a:pt x="2859186" y="2427065"/>
                      <a:pt x="2885419" y="2450116"/>
                      <a:pt x="2901482" y="2454783"/>
                    </a:cubicBezTo>
                    <a:lnTo>
                      <a:pt x="2902242" y="2454974"/>
                    </a:lnTo>
                    <a:cubicBezTo>
                      <a:pt x="2909941" y="2457164"/>
                      <a:pt x="2915263" y="2458593"/>
                      <a:pt x="2919825" y="2458593"/>
                    </a:cubicBezTo>
                    <a:cubicBezTo>
                      <a:pt x="2923152" y="2458593"/>
                      <a:pt x="2926003" y="2457736"/>
                      <a:pt x="2928474" y="2456116"/>
                    </a:cubicBezTo>
                    <a:cubicBezTo>
                      <a:pt x="2930756" y="2454593"/>
                      <a:pt x="2933607" y="2451449"/>
                      <a:pt x="2934177" y="2445639"/>
                    </a:cubicBezTo>
                    <a:cubicBezTo>
                      <a:pt x="2935508" y="2432780"/>
                      <a:pt x="2924198" y="2417636"/>
                      <a:pt x="2914883" y="2415445"/>
                    </a:cubicBezTo>
                    <a:cubicBezTo>
                      <a:pt x="2910606" y="2413349"/>
                      <a:pt x="2897965" y="2400872"/>
                      <a:pt x="2892643" y="2392680"/>
                    </a:cubicBezTo>
                    <a:cubicBezTo>
                      <a:pt x="2891407" y="2390775"/>
                      <a:pt x="2890837" y="2389632"/>
                      <a:pt x="2890647" y="2389061"/>
                    </a:cubicBezTo>
                    <a:cubicBezTo>
                      <a:pt x="2892357" y="2383822"/>
                      <a:pt x="2898155" y="2376488"/>
                      <a:pt x="2902147" y="2373821"/>
                    </a:cubicBezTo>
                    <a:cubicBezTo>
                      <a:pt x="2908515" y="2369534"/>
                      <a:pt x="2914123" y="2360295"/>
                      <a:pt x="2915548" y="2355437"/>
                    </a:cubicBezTo>
                    <a:lnTo>
                      <a:pt x="2917544" y="2348675"/>
                    </a:lnTo>
                    <a:lnTo>
                      <a:pt x="2912412" y="2343817"/>
                    </a:lnTo>
                    <a:cubicBezTo>
                      <a:pt x="2911842" y="2343341"/>
                      <a:pt x="2911271" y="2342674"/>
                      <a:pt x="2910416" y="2341721"/>
                    </a:cubicBezTo>
                    <a:cubicBezTo>
                      <a:pt x="2899771" y="2330577"/>
                      <a:pt x="2893023" y="2326291"/>
                      <a:pt x="2886274" y="2326291"/>
                    </a:cubicBezTo>
                    <a:cubicBezTo>
                      <a:pt x="2883138" y="2326291"/>
                      <a:pt x="2880192" y="2327243"/>
                      <a:pt x="2877720" y="2329148"/>
                    </a:cubicBezTo>
                    <a:cubicBezTo>
                      <a:pt x="2875915" y="2330577"/>
                      <a:pt x="2874204" y="2331339"/>
                      <a:pt x="2872873" y="2331339"/>
                    </a:cubicBezTo>
                    <a:cubicBezTo>
                      <a:pt x="2872588" y="2331339"/>
                      <a:pt x="2872398" y="2331339"/>
                      <a:pt x="2872208" y="2331339"/>
                    </a:cubicBezTo>
                    <a:cubicBezTo>
                      <a:pt x="2870687" y="2330958"/>
                      <a:pt x="2868976" y="2328863"/>
                      <a:pt x="2867646" y="2325719"/>
                    </a:cubicBezTo>
                    <a:cubicBezTo>
                      <a:pt x="2867265" y="2324767"/>
                      <a:pt x="2866220" y="2322290"/>
                      <a:pt x="2865650" y="2320481"/>
                    </a:cubicBezTo>
                    <a:cubicBezTo>
                      <a:pt x="2866220" y="2320385"/>
                      <a:pt x="2866885" y="2320195"/>
                      <a:pt x="2867741" y="2320004"/>
                    </a:cubicBezTo>
                    <a:cubicBezTo>
                      <a:pt x="2875534" y="2318576"/>
                      <a:pt x="2880667" y="2313337"/>
                      <a:pt x="2883708" y="2309146"/>
                    </a:cubicBezTo>
                    <a:cubicBezTo>
                      <a:pt x="2887700" y="2313242"/>
                      <a:pt x="2892833" y="2316385"/>
                      <a:pt x="2899106" y="2316385"/>
                    </a:cubicBezTo>
                    <a:cubicBezTo>
                      <a:pt x="2899486" y="2316385"/>
                      <a:pt x="2899961" y="2316385"/>
                      <a:pt x="2900341" y="2316385"/>
                    </a:cubicBezTo>
                    <a:cubicBezTo>
                      <a:pt x="2908895" y="2315813"/>
                      <a:pt x="2914978" y="2312099"/>
                      <a:pt x="2920871" y="2308574"/>
                    </a:cubicBezTo>
                    <a:cubicBezTo>
                      <a:pt x="2925528" y="2305812"/>
                      <a:pt x="2930280" y="2302859"/>
                      <a:pt x="2936743" y="2301335"/>
                    </a:cubicBezTo>
                    <a:cubicBezTo>
                      <a:pt x="2941306" y="2300288"/>
                      <a:pt x="2944347" y="2300097"/>
                      <a:pt x="2946723" y="2300097"/>
                    </a:cubicBezTo>
                    <a:cubicBezTo>
                      <a:pt x="2947959" y="2300097"/>
                      <a:pt x="2949004" y="2300097"/>
                      <a:pt x="2950145" y="2300097"/>
                    </a:cubicBezTo>
                    <a:cubicBezTo>
                      <a:pt x="2951380" y="2300097"/>
                      <a:pt x="2952521" y="2300097"/>
                      <a:pt x="2953567" y="2300097"/>
                    </a:cubicBezTo>
                    <a:cubicBezTo>
                      <a:pt x="2959744" y="2300097"/>
                      <a:pt x="2964877" y="2298954"/>
                      <a:pt x="2971340" y="2296097"/>
                    </a:cubicBezTo>
                    <a:cubicBezTo>
                      <a:pt x="2974667" y="2294668"/>
                      <a:pt x="2978088" y="2293430"/>
                      <a:pt x="2981605" y="2292572"/>
                    </a:cubicBezTo>
                    <a:lnTo>
                      <a:pt x="2984741" y="2291715"/>
                    </a:lnTo>
                    <a:lnTo>
                      <a:pt x="2988543" y="2291048"/>
                    </a:lnTo>
                    <a:cubicBezTo>
                      <a:pt x="2990064" y="2290763"/>
                      <a:pt x="2991585" y="2290572"/>
                      <a:pt x="2993105" y="2290382"/>
                    </a:cubicBezTo>
                    <a:cubicBezTo>
                      <a:pt x="2997287" y="2289810"/>
                      <a:pt x="3000709" y="2289239"/>
                      <a:pt x="3004321" y="2288191"/>
                    </a:cubicBezTo>
                    <a:lnTo>
                      <a:pt x="3005556" y="2287810"/>
                    </a:lnTo>
                    <a:lnTo>
                      <a:pt x="3006697" y="2287143"/>
                    </a:lnTo>
                    <a:cubicBezTo>
                      <a:pt x="3011829" y="2284286"/>
                      <a:pt x="3015156" y="2278475"/>
                      <a:pt x="3020098" y="2267236"/>
                    </a:cubicBezTo>
                    <a:cubicBezTo>
                      <a:pt x="3022949" y="2277904"/>
                      <a:pt x="3027797" y="2294001"/>
                      <a:pt x="3043004" y="2294001"/>
                    </a:cubicBezTo>
                    <a:cubicBezTo>
                      <a:pt x="3043764" y="2294001"/>
                      <a:pt x="3044430" y="2294001"/>
                      <a:pt x="3045570" y="2293811"/>
                    </a:cubicBezTo>
                    <a:cubicBezTo>
                      <a:pt x="3070947" y="2290191"/>
                      <a:pt x="3079501" y="2280952"/>
                      <a:pt x="3081878" y="2272856"/>
                    </a:cubicBezTo>
                    <a:cubicBezTo>
                      <a:pt x="3083969" y="2273141"/>
                      <a:pt x="3086820" y="2273808"/>
                      <a:pt x="3089386" y="2274475"/>
                    </a:cubicBezTo>
                    <a:cubicBezTo>
                      <a:pt x="3093853" y="2275523"/>
                      <a:pt x="3097180" y="2276380"/>
                      <a:pt x="3100126" y="2276380"/>
                    </a:cubicBezTo>
                    <a:cubicBezTo>
                      <a:pt x="3100887" y="2276380"/>
                      <a:pt x="3101647" y="2276380"/>
                      <a:pt x="3102217" y="2276189"/>
                    </a:cubicBezTo>
                    <a:lnTo>
                      <a:pt x="3148599" y="2269712"/>
                    </a:lnTo>
                    <a:cubicBezTo>
                      <a:pt x="3153447" y="2269046"/>
                      <a:pt x="3157723" y="2267617"/>
                      <a:pt x="3161905" y="2266188"/>
                    </a:cubicBezTo>
                    <a:cubicBezTo>
                      <a:pt x="3166468" y="2264664"/>
                      <a:pt x="3170745" y="2263140"/>
                      <a:pt x="3175402" y="2263140"/>
                    </a:cubicBezTo>
                    <a:cubicBezTo>
                      <a:pt x="3179109" y="2263140"/>
                      <a:pt x="3183005" y="2264093"/>
                      <a:pt x="3187092" y="2266188"/>
                    </a:cubicBezTo>
                    <a:cubicBezTo>
                      <a:pt x="3197357" y="2271332"/>
                      <a:pt x="3208383" y="2273332"/>
                      <a:pt x="3217317" y="2275046"/>
                    </a:cubicBezTo>
                    <a:cubicBezTo>
                      <a:pt x="3224730" y="2276475"/>
                      <a:pt x="3231859" y="2277713"/>
                      <a:pt x="3234995" y="2280285"/>
                    </a:cubicBezTo>
                    <a:cubicBezTo>
                      <a:pt x="3238322" y="2282952"/>
                      <a:pt x="3241934" y="2286953"/>
                      <a:pt x="3246020" y="2291239"/>
                    </a:cubicBezTo>
                    <a:cubicBezTo>
                      <a:pt x="3252579" y="2298287"/>
                      <a:pt x="3259327" y="2305622"/>
                      <a:pt x="3267310" y="2310575"/>
                    </a:cubicBezTo>
                    <a:cubicBezTo>
                      <a:pt x="3280142" y="2318480"/>
                      <a:pt x="3316449" y="2329434"/>
                      <a:pt x="3329945" y="2329434"/>
                    </a:cubicBezTo>
                    <a:cubicBezTo>
                      <a:pt x="3330706" y="2329434"/>
                      <a:pt x="3331466" y="2329434"/>
                      <a:pt x="3332131" y="2329434"/>
                    </a:cubicBezTo>
                    <a:cubicBezTo>
                      <a:pt x="3340400" y="2328767"/>
                      <a:pt x="3347814" y="2322671"/>
                      <a:pt x="3355037" y="2316861"/>
                    </a:cubicBezTo>
                    <a:cubicBezTo>
                      <a:pt x="3360170" y="2312670"/>
                      <a:pt x="3365397" y="2308384"/>
                      <a:pt x="3370244" y="2306669"/>
                    </a:cubicBezTo>
                    <a:cubicBezTo>
                      <a:pt x="3373571" y="2305431"/>
                      <a:pt x="3376707" y="2304002"/>
                      <a:pt x="3379464" y="2302764"/>
                    </a:cubicBezTo>
                    <a:cubicBezTo>
                      <a:pt x="3385452" y="2300002"/>
                      <a:pt x="3390109" y="2297811"/>
                      <a:pt x="3396477" y="2297811"/>
                    </a:cubicBezTo>
                    <a:cubicBezTo>
                      <a:pt x="3399613" y="2297811"/>
                      <a:pt x="3402845" y="2298287"/>
                      <a:pt x="3406552" y="2299335"/>
                    </a:cubicBezTo>
                    <a:lnTo>
                      <a:pt x="3411779" y="2300764"/>
                    </a:lnTo>
                    <a:cubicBezTo>
                      <a:pt x="3428222" y="2305336"/>
                      <a:pt x="3442384" y="2309336"/>
                      <a:pt x="3451888" y="2321814"/>
                    </a:cubicBezTo>
                    <a:cubicBezTo>
                      <a:pt x="3465480" y="2339626"/>
                      <a:pt x="3482113" y="2352485"/>
                      <a:pt x="3493423" y="2360581"/>
                    </a:cubicBezTo>
                    <a:cubicBezTo>
                      <a:pt x="3502167" y="2366867"/>
                      <a:pt x="3510246" y="2370773"/>
                      <a:pt x="3515569" y="2373344"/>
                    </a:cubicBezTo>
                    <a:cubicBezTo>
                      <a:pt x="3517660" y="2374392"/>
                      <a:pt x="3520131" y="2375535"/>
                      <a:pt x="3520986" y="2376202"/>
                    </a:cubicBezTo>
                    <a:cubicBezTo>
                      <a:pt x="3520986" y="2377535"/>
                      <a:pt x="3520986" y="2379917"/>
                      <a:pt x="3520986" y="2382203"/>
                    </a:cubicBezTo>
                    <a:lnTo>
                      <a:pt x="3520986" y="2389918"/>
                    </a:lnTo>
                    <a:cubicBezTo>
                      <a:pt x="3520986" y="2397919"/>
                      <a:pt x="3522697" y="2410492"/>
                      <a:pt x="3524408" y="2422874"/>
                    </a:cubicBezTo>
                    <a:cubicBezTo>
                      <a:pt x="3526023" y="2434685"/>
                      <a:pt x="3527924" y="2448020"/>
                      <a:pt x="3527449" y="2453640"/>
                    </a:cubicBezTo>
                    <a:cubicBezTo>
                      <a:pt x="3526404" y="2467166"/>
                      <a:pt x="3526499" y="2482691"/>
                      <a:pt x="3535338" y="2494883"/>
                    </a:cubicBezTo>
                    <a:cubicBezTo>
                      <a:pt x="3540185" y="2501551"/>
                      <a:pt x="3547884" y="2504789"/>
                      <a:pt x="3554062" y="2507456"/>
                    </a:cubicBezTo>
                    <a:cubicBezTo>
                      <a:pt x="3555678" y="2508123"/>
                      <a:pt x="3558244" y="2509266"/>
                      <a:pt x="3559669" y="2510123"/>
                    </a:cubicBezTo>
                    <a:cubicBezTo>
                      <a:pt x="3559479" y="2511266"/>
                      <a:pt x="3559289" y="2512505"/>
                      <a:pt x="3559099" y="2513838"/>
                    </a:cubicBezTo>
                    <a:cubicBezTo>
                      <a:pt x="3558149" y="2520220"/>
                      <a:pt x="3557008" y="2528030"/>
                      <a:pt x="3557008" y="2537079"/>
                    </a:cubicBezTo>
                    <a:cubicBezTo>
                      <a:pt x="3557008" y="2548985"/>
                      <a:pt x="3565562" y="2567178"/>
                      <a:pt x="3573546" y="2583180"/>
                    </a:cubicBezTo>
                    <a:cubicBezTo>
                      <a:pt x="3577918" y="2591943"/>
                      <a:pt x="3588183" y="2600325"/>
                      <a:pt x="3599398" y="2608898"/>
                    </a:cubicBezTo>
                    <a:cubicBezTo>
                      <a:pt x="3601584" y="2610612"/>
                      <a:pt x="3603865" y="2612327"/>
                      <a:pt x="3605101" y="2613470"/>
                    </a:cubicBezTo>
                    <a:cubicBezTo>
                      <a:pt x="3605101" y="2613470"/>
                      <a:pt x="3605101" y="2613470"/>
                      <a:pt x="3605101" y="2613470"/>
                    </a:cubicBezTo>
                    <a:cubicBezTo>
                      <a:pt x="3604531" y="2617470"/>
                      <a:pt x="3604246" y="2622423"/>
                      <a:pt x="3607857" y="2630329"/>
                    </a:cubicBezTo>
                    <a:cubicBezTo>
                      <a:pt x="3611564" y="2638520"/>
                      <a:pt x="3618788" y="2644140"/>
                      <a:pt x="3625061" y="2648998"/>
                    </a:cubicBezTo>
                    <a:cubicBezTo>
                      <a:pt x="3629433" y="2652427"/>
                      <a:pt x="3633425" y="2655570"/>
                      <a:pt x="3634850" y="2658428"/>
                    </a:cubicBezTo>
                    <a:cubicBezTo>
                      <a:pt x="3636276" y="2661285"/>
                      <a:pt x="3636941" y="2664428"/>
                      <a:pt x="3637701" y="2668048"/>
                    </a:cubicBezTo>
                    <a:cubicBezTo>
                      <a:pt x="3639032" y="2674239"/>
                      <a:pt x="3640648" y="2681954"/>
                      <a:pt x="3646826" y="2689574"/>
                    </a:cubicBezTo>
                    <a:cubicBezTo>
                      <a:pt x="3652528" y="2696528"/>
                      <a:pt x="3662889" y="2700147"/>
                      <a:pt x="3672868" y="2703671"/>
                    </a:cubicBezTo>
                    <a:cubicBezTo>
                      <a:pt x="3678381" y="2705576"/>
                      <a:pt x="3686745" y="2708529"/>
                      <a:pt x="3688551" y="2710815"/>
                    </a:cubicBezTo>
                    <a:cubicBezTo>
                      <a:pt x="3694539" y="2718530"/>
                      <a:pt x="3715258" y="2752916"/>
                      <a:pt x="3717730" y="2767108"/>
                    </a:cubicBezTo>
                    <a:cubicBezTo>
                      <a:pt x="3719345" y="2776252"/>
                      <a:pt x="3725428" y="2787206"/>
                      <a:pt x="3745578" y="2787206"/>
                    </a:cubicBezTo>
                    <a:cubicBezTo>
                      <a:pt x="3749379" y="2787206"/>
                      <a:pt x="3753752" y="2786920"/>
                      <a:pt x="3759359" y="2786158"/>
                    </a:cubicBezTo>
                    <a:cubicBezTo>
                      <a:pt x="3776087" y="2784062"/>
                      <a:pt x="3789584" y="2773013"/>
                      <a:pt x="3799373" y="2753297"/>
                    </a:cubicBezTo>
                    <a:cubicBezTo>
                      <a:pt x="3804791" y="2742533"/>
                      <a:pt x="3808212" y="2729770"/>
                      <a:pt x="3811254" y="2718435"/>
                    </a:cubicBezTo>
                    <a:cubicBezTo>
                      <a:pt x="3813060" y="2711577"/>
                      <a:pt x="3814676" y="2705576"/>
                      <a:pt x="3816387" y="2701576"/>
                    </a:cubicBezTo>
                    <a:cubicBezTo>
                      <a:pt x="3821709" y="2688812"/>
                      <a:pt x="3822564" y="2669191"/>
                      <a:pt x="3818572" y="2654808"/>
                    </a:cubicBezTo>
                    <a:cubicBezTo>
                      <a:pt x="3815056" y="2642426"/>
                      <a:pt x="3815341" y="2632901"/>
                      <a:pt x="3816957" y="2620613"/>
                    </a:cubicBezTo>
                    <a:cubicBezTo>
                      <a:pt x="3817242" y="2618137"/>
                      <a:pt x="3817907" y="2615279"/>
                      <a:pt x="3818667" y="2612136"/>
                    </a:cubicBezTo>
                    <a:cubicBezTo>
                      <a:pt x="3821614" y="2599373"/>
                      <a:pt x="3825606" y="2581942"/>
                      <a:pt x="3812109" y="2561558"/>
                    </a:cubicBezTo>
                    <a:cubicBezTo>
                      <a:pt x="3797757" y="2539937"/>
                      <a:pt x="3738354" y="2414397"/>
                      <a:pt x="3734077" y="2400586"/>
                    </a:cubicBezTo>
                    <a:cubicBezTo>
                      <a:pt x="3728850" y="2383822"/>
                      <a:pt x="3676670" y="2282285"/>
                      <a:pt x="3667261" y="2272856"/>
                    </a:cubicBezTo>
                    <a:cubicBezTo>
                      <a:pt x="3659752" y="2265331"/>
                      <a:pt x="3659372" y="2261902"/>
                      <a:pt x="3661463" y="2256663"/>
                    </a:cubicBezTo>
                    <a:cubicBezTo>
                      <a:pt x="3665265" y="2247043"/>
                      <a:pt x="3668021" y="2223707"/>
                      <a:pt x="3665455" y="2214753"/>
                    </a:cubicBezTo>
                    <a:cubicBezTo>
                      <a:pt x="3664409" y="2211038"/>
                      <a:pt x="3661938" y="2207419"/>
                      <a:pt x="3658041" y="2201799"/>
                    </a:cubicBezTo>
                    <a:cubicBezTo>
                      <a:pt x="3654144" y="2196179"/>
                      <a:pt x="3649297" y="2189226"/>
                      <a:pt x="3647966" y="2183416"/>
                    </a:cubicBezTo>
                    <a:lnTo>
                      <a:pt x="3647301" y="2180463"/>
                    </a:lnTo>
                    <a:lnTo>
                      <a:pt x="3645971" y="2174653"/>
                    </a:lnTo>
                    <a:lnTo>
                      <a:pt x="3645495" y="2172367"/>
                    </a:lnTo>
                    <a:cubicBezTo>
                      <a:pt x="3643689" y="2164080"/>
                      <a:pt x="3641979" y="2153984"/>
                      <a:pt x="3642644" y="2141792"/>
                    </a:cubicBezTo>
                    <a:lnTo>
                      <a:pt x="3642644" y="2139410"/>
                    </a:lnTo>
                    <a:cubicBezTo>
                      <a:pt x="3643689" y="2121789"/>
                      <a:pt x="3645590" y="2085213"/>
                      <a:pt x="3649772" y="2069878"/>
                    </a:cubicBezTo>
                    <a:cubicBezTo>
                      <a:pt x="3651008" y="2065496"/>
                      <a:pt x="3652243" y="2060353"/>
                      <a:pt x="3653669" y="2054543"/>
                    </a:cubicBezTo>
                    <a:cubicBezTo>
                      <a:pt x="3656520" y="2043208"/>
                      <a:pt x="3659657" y="2030635"/>
                      <a:pt x="3662603" y="2023586"/>
                    </a:cubicBezTo>
                    <a:lnTo>
                      <a:pt x="3667261" y="2015585"/>
                    </a:lnTo>
                    <a:cubicBezTo>
                      <a:pt x="3668211" y="2013871"/>
                      <a:pt x="3669256" y="2011966"/>
                      <a:pt x="3670397" y="2009870"/>
                    </a:cubicBezTo>
                    <a:cubicBezTo>
                      <a:pt x="3674959" y="2001393"/>
                      <a:pt x="3680092" y="1991868"/>
                      <a:pt x="3687695" y="1986439"/>
                    </a:cubicBezTo>
                    <a:cubicBezTo>
                      <a:pt x="3737784" y="1950625"/>
                      <a:pt x="3739970" y="1941481"/>
                      <a:pt x="3740730" y="1938242"/>
                    </a:cubicBezTo>
                    <a:lnTo>
                      <a:pt x="3741206" y="1935956"/>
                    </a:lnTo>
                    <a:cubicBezTo>
                      <a:pt x="3743106" y="1927003"/>
                      <a:pt x="3746718" y="1910429"/>
                      <a:pt x="3754702" y="1901666"/>
                    </a:cubicBezTo>
                    <a:cubicBezTo>
                      <a:pt x="3759645" y="1896237"/>
                      <a:pt x="3765157" y="1890522"/>
                      <a:pt x="3770670" y="1884807"/>
                    </a:cubicBezTo>
                    <a:cubicBezTo>
                      <a:pt x="3776277" y="1878902"/>
                      <a:pt x="3781600" y="1873377"/>
                      <a:pt x="3786352" y="1868138"/>
                    </a:cubicBezTo>
                    <a:cubicBezTo>
                      <a:pt x="3793671" y="1860137"/>
                      <a:pt x="3795381" y="1850041"/>
                      <a:pt x="3797092" y="1840230"/>
                    </a:cubicBezTo>
                    <a:cubicBezTo>
                      <a:pt x="3798043" y="1834896"/>
                      <a:pt x="3798993" y="1829276"/>
                      <a:pt x="3800894" y="1823657"/>
                    </a:cubicBezTo>
                    <a:cubicBezTo>
                      <a:pt x="3802415" y="1818894"/>
                      <a:pt x="3803365" y="1813941"/>
                      <a:pt x="3804221" y="1809179"/>
                    </a:cubicBezTo>
                    <a:cubicBezTo>
                      <a:pt x="3806597" y="1795748"/>
                      <a:pt x="3808878" y="1783080"/>
                      <a:pt x="3825036" y="1774889"/>
                    </a:cubicBezTo>
                    <a:cubicBezTo>
                      <a:pt x="3828172" y="1773269"/>
                      <a:pt x="3831309" y="1771841"/>
                      <a:pt x="3834540" y="1770412"/>
                    </a:cubicBezTo>
                    <a:lnTo>
                      <a:pt x="3838722" y="1768602"/>
                    </a:lnTo>
                    <a:lnTo>
                      <a:pt x="3842999" y="1767078"/>
                    </a:lnTo>
                    <a:cubicBezTo>
                      <a:pt x="3846041" y="1766030"/>
                      <a:pt x="3848702" y="1765173"/>
                      <a:pt x="3851173" y="1764316"/>
                    </a:cubicBezTo>
                    <a:cubicBezTo>
                      <a:pt x="3858206" y="1762125"/>
                      <a:pt x="3864384" y="1760125"/>
                      <a:pt x="3871608" y="1754505"/>
                    </a:cubicBezTo>
                    <a:cubicBezTo>
                      <a:pt x="3882158" y="1746409"/>
                      <a:pt x="3887575" y="1734979"/>
                      <a:pt x="3892803" y="1723930"/>
                    </a:cubicBezTo>
                    <a:lnTo>
                      <a:pt x="3893088" y="1723454"/>
                    </a:lnTo>
                    <a:cubicBezTo>
                      <a:pt x="3894608" y="1720310"/>
                      <a:pt x="3896129" y="1717167"/>
                      <a:pt x="3897745" y="1714024"/>
                    </a:cubicBezTo>
                    <a:cubicBezTo>
                      <a:pt x="3899931" y="1710023"/>
                      <a:pt x="3901642" y="1705547"/>
                      <a:pt x="3903638" y="1700498"/>
                    </a:cubicBezTo>
                    <a:cubicBezTo>
                      <a:pt x="3908010" y="1689068"/>
                      <a:pt x="3913047" y="1676114"/>
                      <a:pt x="3923787" y="1671828"/>
                    </a:cubicBezTo>
                    <a:cubicBezTo>
                      <a:pt x="3930916" y="1668971"/>
                      <a:pt x="3936714" y="1666970"/>
                      <a:pt x="3941846" y="1665161"/>
                    </a:cubicBezTo>
                    <a:cubicBezTo>
                      <a:pt x="3949925" y="1662303"/>
                      <a:pt x="3957529" y="1659636"/>
                      <a:pt x="3967033" y="1654874"/>
                    </a:cubicBezTo>
                    <a:cubicBezTo>
                      <a:pt x="3976823" y="1649921"/>
                      <a:pt x="3994596" y="1639634"/>
                      <a:pt x="3998683" y="1632109"/>
                    </a:cubicBezTo>
                    <a:lnTo>
                      <a:pt x="3999634" y="1630394"/>
                    </a:lnTo>
                    <a:lnTo>
                      <a:pt x="3999919" y="1628489"/>
                    </a:lnTo>
                    <a:cubicBezTo>
                      <a:pt x="4000489" y="1624870"/>
                      <a:pt x="3999634" y="1618679"/>
                      <a:pt x="3995452" y="1612964"/>
                    </a:cubicBezTo>
                    <a:cubicBezTo>
                      <a:pt x="3992220" y="1608677"/>
                      <a:pt x="3986042" y="1603439"/>
                      <a:pt x="3974637" y="1602772"/>
                    </a:cubicBezTo>
                    <a:lnTo>
                      <a:pt x="3973971" y="1602772"/>
                    </a:lnTo>
                    <a:cubicBezTo>
                      <a:pt x="3973971" y="1602772"/>
                      <a:pt x="3973306" y="1602772"/>
                      <a:pt x="3973306" y="1602772"/>
                    </a:cubicBezTo>
                    <a:cubicBezTo>
                      <a:pt x="3966843" y="1603153"/>
                      <a:pt x="3960855" y="1604010"/>
                      <a:pt x="3955532" y="1604772"/>
                    </a:cubicBezTo>
                    <a:cubicBezTo>
                      <a:pt x="3954772" y="1604867"/>
                      <a:pt x="3954107" y="1604963"/>
                      <a:pt x="3953347" y="1605058"/>
                    </a:cubicBezTo>
                    <a:cubicBezTo>
                      <a:pt x="3959810" y="1597819"/>
                      <a:pt x="3967793" y="1586865"/>
                      <a:pt x="3964467" y="1572006"/>
                    </a:cubicBezTo>
                    <a:cubicBezTo>
                      <a:pt x="3967983" y="1572292"/>
                      <a:pt x="3972261" y="1572673"/>
                      <a:pt x="3976823" y="1572673"/>
                    </a:cubicBezTo>
                    <a:cubicBezTo>
                      <a:pt x="3990034" y="1572673"/>
                      <a:pt x="3999919" y="1569434"/>
                      <a:pt x="4007047" y="1562862"/>
                    </a:cubicBezTo>
                    <a:cubicBezTo>
                      <a:pt x="4015031" y="1555433"/>
                      <a:pt x="4018928" y="1544003"/>
                      <a:pt x="4018643" y="1529143"/>
                    </a:cubicBezTo>
                    <a:lnTo>
                      <a:pt x="4018643" y="1527143"/>
                    </a:lnTo>
                    <a:cubicBezTo>
                      <a:pt x="4018643" y="1519047"/>
                      <a:pt x="4018643" y="1507998"/>
                      <a:pt x="4009518" y="1499521"/>
                    </a:cubicBezTo>
                    <a:cubicBezTo>
                      <a:pt x="4001819" y="1492282"/>
                      <a:pt x="3988989" y="1488758"/>
                      <a:pt x="3970550" y="1488662"/>
                    </a:cubicBezTo>
                    <a:cubicBezTo>
                      <a:pt x="3984331" y="1475042"/>
                      <a:pt x="4003055" y="1455515"/>
                      <a:pt x="3997923" y="1436751"/>
                    </a:cubicBezTo>
                    <a:cubicBezTo>
                      <a:pt x="3997638" y="1435799"/>
                      <a:pt x="3997352" y="1434846"/>
                      <a:pt x="3997067" y="1433893"/>
                    </a:cubicBezTo>
                    <a:lnTo>
                      <a:pt x="3997352" y="1433893"/>
                    </a:lnTo>
                    <a:cubicBezTo>
                      <a:pt x="3997352" y="1433893"/>
                      <a:pt x="3994881" y="1426655"/>
                      <a:pt x="3994881" y="1426655"/>
                    </a:cubicBezTo>
                    <a:lnTo>
                      <a:pt x="3992695" y="1419797"/>
                    </a:lnTo>
                    <a:lnTo>
                      <a:pt x="3992505" y="1419797"/>
                    </a:lnTo>
                    <a:cubicBezTo>
                      <a:pt x="3986707" y="1403890"/>
                      <a:pt x="3980529" y="1391126"/>
                      <a:pt x="3978629" y="1387412"/>
                    </a:cubicBezTo>
                    <a:lnTo>
                      <a:pt x="3976918" y="1383983"/>
                    </a:lnTo>
                    <a:lnTo>
                      <a:pt x="3973401" y="1382268"/>
                    </a:lnTo>
                    <a:cubicBezTo>
                      <a:pt x="3971215" y="1381220"/>
                      <a:pt x="3963611" y="1377791"/>
                      <a:pt x="3956578" y="1377791"/>
                    </a:cubicBezTo>
                    <a:cubicBezTo>
                      <a:pt x="3952776" y="1377791"/>
                      <a:pt x="3949450" y="1378744"/>
                      <a:pt x="3946693" y="1380744"/>
                    </a:cubicBezTo>
                    <a:cubicBezTo>
                      <a:pt x="3937759" y="1387126"/>
                      <a:pt x="3931296" y="1389698"/>
                      <a:pt x="3928730" y="1390079"/>
                    </a:cubicBezTo>
                    <a:cubicBezTo>
                      <a:pt x="3925974" y="1388364"/>
                      <a:pt x="3924073" y="1387126"/>
                      <a:pt x="3922647" y="1386078"/>
                    </a:cubicBezTo>
                    <a:cubicBezTo>
                      <a:pt x="3923312" y="1385792"/>
                      <a:pt x="3923978" y="1385507"/>
                      <a:pt x="3924643" y="1385221"/>
                    </a:cubicBezTo>
                    <a:cubicBezTo>
                      <a:pt x="3927969" y="1383792"/>
                      <a:pt x="3930346" y="1382744"/>
                      <a:pt x="3932151" y="1381601"/>
                    </a:cubicBezTo>
                    <a:lnTo>
                      <a:pt x="3939375" y="1377220"/>
                    </a:lnTo>
                    <a:lnTo>
                      <a:pt x="3937284" y="1369028"/>
                    </a:lnTo>
                    <a:cubicBezTo>
                      <a:pt x="3936238" y="1364837"/>
                      <a:pt x="3932817" y="1354931"/>
                      <a:pt x="3929775" y="1346264"/>
                    </a:cubicBezTo>
                    <a:cubicBezTo>
                      <a:pt x="3931011" y="1340072"/>
                      <a:pt x="3933767" y="1322927"/>
                      <a:pt x="3931201" y="1310831"/>
                    </a:cubicBezTo>
                    <a:cubicBezTo>
                      <a:pt x="3930060" y="1305497"/>
                      <a:pt x="3930441" y="1300543"/>
                      <a:pt x="3930726" y="1296448"/>
                    </a:cubicBezTo>
                    <a:cubicBezTo>
                      <a:pt x="3931201" y="1290733"/>
                      <a:pt x="3931581" y="1285304"/>
                      <a:pt x="3927399" y="1281113"/>
                    </a:cubicBezTo>
                    <a:cubicBezTo>
                      <a:pt x="3926734" y="1280446"/>
                      <a:pt x="3925878" y="1279493"/>
                      <a:pt x="3924928" y="1278446"/>
                    </a:cubicBezTo>
                    <a:cubicBezTo>
                      <a:pt x="3916184" y="1269016"/>
                      <a:pt x="3909911" y="1263206"/>
                      <a:pt x="3903733" y="1261491"/>
                    </a:cubicBezTo>
                    <a:cubicBezTo>
                      <a:pt x="3902022" y="1261015"/>
                      <a:pt x="3896605" y="1258729"/>
                      <a:pt x="3889571" y="1255681"/>
                    </a:cubicBezTo>
                    <a:cubicBezTo>
                      <a:pt x="3891282" y="1254824"/>
                      <a:pt x="3892898" y="1253585"/>
                      <a:pt x="3894229" y="1252061"/>
                    </a:cubicBezTo>
                    <a:cubicBezTo>
                      <a:pt x="3903068" y="1241870"/>
                      <a:pt x="3903163" y="1224820"/>
                      <a:pt x="3897270" y="1217486"/>
                    </a:cubicBezTo>
                    <a:cubicBezTo>
                      <a:pt x="3894799" y="1214342"/>
                      <a:pt x="3889476" y="1198626"/>
                      <a:pt x="3888621" y="1190625"/>
                    </a:cubicBezTo>
                    <a:cubicBezTo>
                      <a:pt x="3887765" y="1183005"/>
                      <a:pt x="3888716" y="1164622"/>
                      <a:pt x="3890617" y="1160526"/>
                    </a:cubicBezTo>
                    <a:lnTo>
                      <a:pt x="3891187" y="1159193"/>
                    </a:lnTo>
                    <a:lnTo>
                      <a:pt x="3891187" y="1158621"/>
                    </a:lnTo>
                    <a:cubicBezTo>
                      <a:pt x="3891282" y="1162336"/>
                      <a:pt x="3891662" y="1166146"/>
                      <a:pt x="3892708" y="1169765"/>
                    </a:cubicBezTo>
                    <a:lnTo>
                      <a:pt x="3892708" y="1170146"/>
                    </a:lnTo>
                    <a:cubicBezTo>
                      <a:pt x="3892708" y="1170146"/>
                      <a:pt x="3892898" y="1170527"/>
                      <a:pt x="3892898" y="1170527"/>
                    </a:cubicBezTo>
                    <a:cubicBezTo>
                      <a:pt x="3895084" y="1176623"/>
                      <a:pt x="3896890" y="1180814"/>
                      <a:pt x="3898411" y="1184339"/>
                    </a:cubicBezTo>
                    <a:cubicBezTo>
                      <a:pt x="3901262" y="1190911"/>
                      <a:pt x="3901927" y="1192435"/>
                      <a:pt x="3900977" y="1198531"/>
                    </a:cubicBezTo>
                    <a:cubicBezTo>
                      <a:pt x="3900787" y="1199674"/>
                      <a:pt x="3900596" y="1200817"/>
                      <a:pt x="3900406" y="1201865"/>
                    </a:cubicBezTo>
                    <a:lnTo>
                      <a:pt x="3900406" y="1202531"/>
                    </a:lnTo>
                    <a:cubicBezTo>
                      <a:pt x="3898601" y="1212152"/>
                      <a:pt x="3896795" y="1223105"/>
                      <a:pt x="3911432" y="1230439"/>
                    </a:cubicBezTo>
                    <a:cubicBezTo>
                      <a:pt x="3913713" y="1231583"/>
                      <a:pt x="3916089" y="1232630"/>
                      <a:pt x="3918560" y="1233678"/>
                    </a:cubicBezTo>
                    <a:cubicBezTo>
                      <a:pt x="3928159" y="1237774"/>
                      <a:pt x="3933767" y="1240536"/>
                      <a:pt x="3936333" y="1250061"/>
                    </a:cubicBezTo>
                    <a:cubicBezTo>
                      <a:pt x="3937949" y="1256062"/>
                      <a:pt x="3940230" y="1261396"/>
                      <a:pt x="3942131" y="1266158"/>
                    </a:cubicBezTo>
                    <a:cubicBezTo>
                      <a:pt x="3945838" y="1275112"/>
                      <a:pt x="3948784" y="1282065"/>
                      <a:pt x="3947264" y="1290542"/>
                    </a:cubicBezTo>
                    <a:cubicBezTo>
                      <a:pt x="3944412" y="1306639"/>
                      <a:pt x="3941181" y="1324928"/>
                      <a:pt x="3947739" y="1340358"/>
                    </a:cubicBezTo>
                    <a:cubicBezTo>
                      <a:pt x="3951065" y="1348073"/>
                      <a:pt x="3957814" y="1348740"/>
                      <a:pt x="3959714" y="1348740"/>
                    </a:cubicBezTo>
                    <a:cubicBezTo>
                      <a:pt x="3960570" y="1348740"/>
                      <a:pt x="3961425" y="1348740"/>
                      <a:pt x="3962376" y="1348454"/>
                    </a:cubicBezTo>
                    <a:cubicBezTo>
                      <a:pt x="3975587" y="1346073"/>
                      <a:pt x="3989844" y="1325594"/>
                      <a:pt x="3990604" y="1307973"/>
                    </a:cubicBezTo>
                    <a:cubicBezTo>
                      <a:pt x="3990889" y="1300448"/>
                      <a:pt x="3990319" y="1294448"/>
                      <a:pt x="3989844" y="1289590"/>
                    </a:cubicBezTo>
                    <a:cubicBezTo>
                      <a:pt x="3988989" y="1280732"/>
                      <a:pt x="3988323" y="1274826"/>
                      <a:pt x="3993646" y="1264253"/>
                    </a:cubicBezTo>
                    <a:cubicBezTo>
                      <a:pt x="4004291" y="1242822"/>
                      <a:pt x="4009898" y="1231392"/>
                      <a:pt x="4010944" y="1224058"/>
                    </a:cubicBezTo>
                    <a:cubicBezTo>
                      <a:pt x="4011894" y="1217200"/>
                      <a:pt x="4008758" y="1201579"/>
                      <a:pt x="4007332" y="1195102"/>
                    </a:cubicBezTo>
                    <a:lnTo>
                      <a:pt x="4006857" y="1193006"/>
                    </a:lnTo>
                    <a:lnTo>
                      <a:pt x="4005621" y="1191197"/>
                    </a:lnTo>
                    <a:cubicBezTo>
                      <a:pt x="4005051" y="1190435"/>
                      <a:pt x="4004386" y="1189292"/>
                      <a:pt x="4003530" y="1187958"/>
                    </a:cubicBezTo>
                    <a:lnTo>
                      <a:pt x="4001725" y="1184815"/>
                    </a:lnTo>
                    <a:lnTo>
                      <a:pt x="4000679" y="1182243"/>
                    </a:lnTo>
                    <a:cubicBezTo>
                      <a:pt x="3999919" y="1180433"/>
                      <a:pt x="3999824" y="1179481"/>
                      <a:pt x="3999824" y="1179481"/>
                    </a:cubicBezTo>
                    <a:lnTo>
                      <a:pt x="3999824" y="1179481"/>
                    </a:lnTo>
                    <a:cubicBezTo>
                      <a:pt x="3999824" y="1179481"/>
                      <a:pt x="3999824" y="1179195"/>
                      <a:pt x="3999824" y="1179195"/>
                    </a:cubicBezTo>
                    <a:lnTo>
                      <a:pt x="3999824" y="1178814"/>
                    </a:lnTo>
                    <a:cubicBezTo>
                      <a:pt x="4000869" y="1168813"/>
                      <a:pt x="3988133" y="1156145"/>
                      <a:pt x="3982906" y="1152716"/>
                    </a:cubicBezTo>
                    <a:cubicBezTo>
                      <a:pt x="3982050" y="1151858"/>
                      <a:pt x="3978248" y="1147572"/>
                      <a:pt x="3968078" y="1130046"/>
                    </a:cubicBezTo>
                    <a:lnTo>
                      <a:pt x="3968459" y="1128998"/>
                    </a:lnTo>
                    <a:cubicBezTo>
                      <a:pt x="3970074" y="1129760"/>
                      <a:pt x="3972071" y="1130713"/>
                      <a:pt x="3974066" y="1131665"/>
                    </a:cubicBezTo>
                    <a:cubicBezTo>
                      <a:pt x="3997923" y="1143000"/>
                      <a:pt x="4004671" y="1145096"/>
                      <a:pt x="4009328" y="1145096"/>
                    </a:cubicBezTo>
                    <a:lnTo>
                      <a:pt x="4012560" y="1145096"/>
                    </a:lnTo>
                    <a:lnTo>
                      <a:pt x="4015316" y="1143381"/>
                    </a:lnTo>
                    <a:cubicBezTo>
                      <a:pt x="4023585" y="1138238"/>
                      <a:pt x="4029478" y="1127474"/>
                      <a:pt x="4037556" y="1102519"/>
                    </a:cubicBezTo>
                    <a:cubicBezTo>
                      <a:pt x="4044685" y="1081850"/>
                      <a:pt x="4057611" y="1035463"/>
                      <a:pt x="4056566" y="1016889"/>
                    </a:cubicBezTo>
                    <a:cubicBezTo>
                      <a:pt x="4055710" y="1002887"/>
                      <a:pt x="4052764" y="973931"/>
                      <a:pt x="4051908" y="965454"/>
                    </a:cubicBezTo>
                    <a:cubicBezTo>
                      <a:pt x="4051528" y="956501"/>
                      <a:pt x="4051813" y="951548"/>
                      <a:pt x="4052098" y="948976"/>
                    </a:cubicBezTo>
                    <a:cubicBezTo>
                      <a:pt x="4081182" y="940403"/>
                      <a:pt x="4100096" y="932783"/>
                      <a:pt x="4110171" y="925640"/>
                    </a:cubicBezTo>
                    <a:lnTo>
                      <a:pt x="4128039" y="912781"/>
                    </a:lnTo>
                    <a:cubicBezTo>
                      <a:pt x="4139635" y="904304"/>
                      <a:pt x="4155508" y="892778"/>
                      <a:pt x="4158454" y="891350"/>
                    </a:cubicBezTo>
                    <a:lnTo>
                      <a:pt x="4158739" y="891350"/>
                    </a:lnTo>
                    <a:cubicBezTo>
                      <a:pt x="4158739" y="891350"/>
                      <a:pt x="4159024" y="891064"/>
                      <a:pt x="4159024" y="891064"/>
                    </a:cubicBezTo>
                    <a:cubicBezTo>
                      <a:pt x="4166343" y="887635"/>
                      <a:pt x="4182500" y="874490"/>
                      <a:pt x="4187063" y="861441"/>
                    </a:cubicBezTo>
                    <a:cubicBezTo>
                      <a:pt x="4188583" y="857250"/>
                      <a:pt x="4188773" y="853154"/>
                      <a:pt x="4187633" y="849725"/>
                    </a:cubicBezTo>
                    <a:cubicBezTo>
                      <a:pt x="4186492" y="846011"/>
                      <a:pt x="4183926" y="843439"/>
                      <a:pt x="4179649" y="842201"/>
                    </a:cubicBezTo>
                    <a:cubicBezTo>
                      <a:pt x="4178318" y="841820"/>
                      <a:pt x="4176988" y="841724"/>
                      <a:pt x="4175562" y="841724"/>
                    </a:cubicBezTo>
                    <a:cubicBezTo>
                      <a:pt x="4170335" y="841724"/>
                      <a:pt x="4159594" y="843629"/>
                      <a:pt x="4126424" y="860203"/>
                    </a:cubicBezTo>
                    <a:cubicBezTo>
                      <a:pt x="4124713" y="861060"/>
                      <a:pt x="4123953" y="861441"/>
                      <a:pt x="4123477" y="861632"/>
                    </a:cubicBezTo>
                    <a:lnTo>
                      <a:pt x="4122717" y="861822"/>
                    </a:lnTo>
                    <a:cubicBezTo>
                      <a:pt x="4120436" y="862679"/>
                      <a:pt x="4116444" y="864965"/>
                      <a:pt x="4107985" y="869918"/>
                    </a:cubicBezTo>
                    <a:cubicBezTo>
                      <a:pt x="4104658" y="871823"/>
                      <a:pt x="4100381" y="874395"/>
                      <a:pt x="4096389" y="876586"/>
                    </a:cubicBezTo>
                    <a:cubicBezTo>
                      <a:pt x="4098100" y="874490"/>
                      <a:pt x="4100191" y="872585"/>
                      <a:pt x="4102662" y="871347"/>
                    </a:cubicBezTo>
                    <a:cubicBezTo>
                      <a:pt x="4109125" y="868109"/>
                      <a:pt x="4117204" y="862870"/>
                      <a:pt x="4125758" y="857345"/>
                    </a:cubicBezTo>
                    <a:cubicBezTo>
                      <a:pt x="4135263" y="851249"/>
                      <a:pt x="4145053" y="844868"/>
                      <a:pt x="4153702" y="840581"/>
                    </a:cubicBezTo>
                    <a:cubicBezTo>
                      <a:pt x="4160640" y="837152"/>
                      <a:pt x="4170715" y="833723"/>
                      <a:pt x="4180314" y="830390"/>
                    </a:cubicBezTo>
                    <a:lnTo>
                      <a:pt x="4183736" y="829151"/>
                    </a:lnTo>
                    <a:lnTo>
                      <a:pt x="4183736" y="829342"/>
                    </a:lnTo>
                    <a:cubicBezTo>
                      <a:pt x="4183736" y="829342"/>
                      <a:pt x="4191245" y="826580"/>
                      <a:pt x="4191245" y="826580"/>
                    </a:cubicBezTo>
                    <a:lnTo>
                      <a:pt x="4197708" y="824389"/>
                    </a:lnTo>
                    <a:lnTo>
                      <a:pt x="4197708" y="824198"/>
                    </a:lnTo>
                    <a:cubicBezTo>
                      <a:pt x="4204931" y="821341"/>
                      <a:pt x="4209493" y="818960"/>
                      <a:pt x="4212535" y="816578"/>
                    </a:cubicBezTo>
                    <a:cubicBezTo>
                      <a:pt x="4220804" y="809911"/>
                      <a:pt x="4224225" y="790956"/>
                      <a:pt x="4225651" y="777050"/>
                    </a:cubicBezTo>
                    <a:cubicBezTo>
                      <a:pt x="4227362" y="777335"/>
                      <a:pt x="4229168" y="777431"/>
                      <a:pt x="4231069" y="777431"/>
                    </a:cubicBezTo>
                    <a:cubicBezTo>
                      <a:pt x="4236011" y="777431"/>
                      <a:pt x="4241809" y="776669"/>
                      <a:pt x="4248557" y="775145"/>
                    </a:cubicBezTo>
                    <a:cubicBezTo>
                      <a:pt x="4274694" y="769334"/>
                      <a:pt x="4282108" y="764286"/>
                      <a:pt x="4295129" y="754285"/>
                    </a:cubicBezTo>
                    <a:cubicBezTo>
                      <a:pt x="4306725" y="745331"/>
                      <a:pt x="4311952" y="722281"/>
                      <a:pt x="4311952" y="708755"/>
                    </a:cubicBezTo>
                    <a:cubicBezTo>
                      <a:pt x="4311952" y="699421"/>
                      <a:pt x="4309766" y="692944"/>
                      <a:pt x="4305394" y="689515"/>
                    </a:cubicBezTo>
                    <a:cubicBezTo>
                      <a:pt x="4302733" y="687610"/>
                      <a:pt x="4299501" y="686562"/>
                      <a:pt x="4295129" y="687515"/>
                    </a:cubicBezTo>
                    <a:cubicBezTo>
                      <a:pt x="4289902" y="689038"/>
                      <a:pt x="4286670" y="693230"/>
                      <a:pt x="4280967" y="702564"/>
                    </a:cubicBezTo>
                    <a:cubicBezTo>
                      <a:pt x="4279066" y="705707"/>
                      <a:pt x="4275740" y="710946"/>
                      <a:pt x="4274124" y="712089"/>
                    </a:cubicBezTo>
                    <a:lnTo>
                      <a:pt x="4273934" y="712280"/>
                    </a:lnTo>
                    <a:lnTo>
                      <a:pt x="4273554" y="712565"/>
                    </a:lnTo>
                    <a:cubicBezTo>
                      <a:pt x="4271273" y="712565"/>
                      <a:pt x="4265950" y="709232"/>
                      <a:pt x="4262814" y="707231"/>
                    </a:cubicBezTo>
                    <a:cubicBezTo>
                      <a:pt x="4260628" y="705803"/>
                      <a:pt x="4258347" y="704374"/>
                      <a:pt x="4256065" y="703231"/>
                    </a:cubicBezTo>
                    <a:cubicBezTo>
                      <a:pt x="4252549" y="699707"/>
                      <a:pt x="4240573" y="688943"/>
                      <a:pt x="4227172" y="687991"/>
                    </a:cubicBezTo>
                    <a:cubicBezTo>
                      <a:pt x="4226316" y="687991"/>
                      <a:pt x="4225746" y="687800"/>
                      <a:pt x="4225556" y="687705"/>
                    </a:cubicBezTo>
                    <a:cubicBezTo>
                      <a:pt x="4225461" y="686276"/>
                      <a:pt x="4226982" y="681895"/>
                      <a:pt x="4230688" y="678561"/>
                    </a:cubicBezTo>
                    <a:cubicBezTo>
                      <a:pt x="4239528" y="670655"/>
                      <a:pt x="4235251" y="656177"/>
                      <a:pt x="4228217" y="636461"/>
                    </a:cubicBezTo>
                    <a:cubicBezTo>
                      <a:pt x="4226982" y="632936"/>
                      <a:pt x="4225651" y="629317"/>
                      <a:pt x="4225081" y="626936"/>
                    </a:cubicBezTo>
                    <a:lnTo>
                      <a:pt x="4224701" y="625412"/>
                    </a:lnTo>
                    <a:lnTo>
                      <a:pt x="4224891" y="622459"/>
                    </a:lnTo>
                    <a:cubicBezTo>
                      <a:pt x="4225366" y="615887"/>
                      <a:pt x="4227077" y="604361"/>
                      <a:pt x="4229548" y="589217"/>
                    </a:cubicBezTo>
                    <a:lnTo>
                      <a:pt x="4230118" y="585883"/>
                    </a:lnTo>
                    <a:lnTo>
                      <a:pt x="4230878" y="581311"/>
                    </a:lnTo>
                    <a:cubicBezTo>
                      <a:pt x="4232875" y="568738"/>
                      <a:pt x="4233255" y="565976"/>
                      <a:pt x="4233255" y="564356"/>
                    </a:cubicBezTo>
                    <a:cubicBezTo>
                      <a:pt x="4233540" y="544259"/>
                      <a:pt x="4238102" y="510350"/>
                      <a:pt x="4246941" y="501491"/>
                    </a:cubicBezTo>
                    <a:lnTo>
                      <a:pt x="4256350" y="491871"/>
                    </a:lnTo>
                    <a:cubicBezTo>
                      <a:pt x="4266045" y="481870"/>
                      <a:pt x="4276025" y="471583"/>
                      <a:pt x="4282108" y="468535"/>
                    </a:cubicBezTo>
                    <a:cubicBezTo>
                      <a:pt x="4291612" y="463772"/>
                      <a:pt x="4305394" y="435864"/>
                      <a:pt x="4313663" y="417290"/>
                    </a:cubicBezTo>
                    <a:cubicBezTo>
                      <a:pt x="4314328" y="417290"/>
                      <a:pt x="4314993" y="417290"/>
                      <a:pt x="4315659" y="417290"/>
                    </a:cubicBezTo>
                    <a:cubicBezTo>
                      <a:pt x="4320126" y="417290"/>
                      <a:pt x="4326209" y="416814"/>
                      <a:pt x="4334478" y="412909"/>
                    </a:cubicBezTo>
                    <a:lnTo>
                      <a:pt x="4335048" y="412623"/>
                    </a:lnTo>
                    <a:lnTo>
                      <a:pt x="4335523" y="412337"/>
                    </a:lnTo>
                    <a:cubicBezTo>
                      <a:pt x="4345123" y="406527"/>
                      <a:pt x="4351681" y="394907"/>
                      <a:pt x="4357574" y="384524"/>
                    </a:cubicBezTo>
                    <a:cubicBezTo>
                      <a:pt x="4360425" y="379476"/>
                      <a:pt x="4364322" y="372618"/>
                      <a:pt x="4366413" y="371189"/>
                    </a:cubicBezTo>
                    <a:cubicBezTo>
                      <a:pt x="4367458" y="370523"/>
                      <a:pt x="4368884" y="369570"/>
                      <a:pt x="4370690" y="368427"/>
                    </a:cubicBezTo>
                    <a:lnTo>
                      <a:pt x="4371355" y="368046"/>
                    </a:lnTo>
                    <a:cubicBezTo>
                      <a:pt x="4411749" y="342329"/>
                      <a:pt x="4415456" y="335090"/>
                      <a:pt x="4416122" y="328327"/>
                    </a:cubicBezTo>
                    <a:lnTo>
                      <a:pt x="4416122" y="327184"/>
                    </a:lnTo>
                    <a:cubicBezTo>
                      <a:pt x="4416122" y="327184"/>
                      <a:pt x="4416122" y="326041"/>
                      <a:pt x="4416122" y="326041"/>
                    </a:cubicBezTo>
                    <a:close/>
                  </a:path>
                </a:pathLst>
              </a:custGeom>
              <a:solidFill>
                <a:schemeClr val="bg1">
                  <a:lumMod val="85000"/>
                </a:schemeClr>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3" name="Freeform 12">
                <a:extLst>
                  <a:ext uri="{FF2B5EF4-FFF2-40B4-BE49-F238E27FC236}">
                    <a16:creationId xmlns:a16="http://schemas.microsoft.com/office/drawing/2014/main" id="{0EAC7E75-7460-528B-E0CC-462DD262FC4B}"/>
                  </a:ext>
                </a:extLst>
              </p:cNvPr>
              <p:cNvSpPr/>
              <p:nvPr/>
            </p:nvSpPr>
            <p:spPr>
              <a:xfrm>
                <a:off x="6998417" y="3114008"/>
                <a:ext cx="598214" cy="480917"/>
              </a:xfrm>
              <a:custGeom>
                <a:avLst/>
                <a:gdLst>
                  <a:gd name="connsiteX0" fmla="*/ 574453 w 598214"/>
                  <a:gd name="connsiteY0" fmla="*/ 480917 h 480917"/>
                  <a:gd name="connsiteX1" fmla="*/ 567895 w 598214"/>
                  <a:gd name="connsiteY1" fmla="*/ 480251 h 480917"/>
                  <a:gd name="connsiteX2" fmla="*/ 513054 w 598214"/>
                  <a:gd name="connsiteY2" fmla="*/ 474916 h 480917"/>
                  <a:gd name="connsiteX3" fmla="*/ 508967 w 598214"/>
                  <a:gd name="connsiteY3" fmla="*/ 473202 h 480917"/>
                  <a:gd name="connsiteX4" fmla="*/ 507256 w 598214"/>
                  <a:gd name="connsiteY4" fmla="*/ 473011 h 480917"/>
                  <a:gd name="connsiteX5" fmla="*/ 503074 w 598214"/>
                  <a:gd name="connsiteY5" fmla="*/ 473964 h 480917"/>
                  <a:gd name="connsiteX6" fmla="*/ 0 w 598214"/>
                  <a:gd name="connsiteY6" fmla="*/ 423672 h 480917"/>
                  <a:gd name="connsiteX7" fmla="*/ 69288 w 598214"/>
                  <a:gd name="connsiteY7" fmla="*/ 0 h 480917"/>
                  <a:gd name="connsiteX8" fmla="*/ 215848 w 598214"/>
                  <a:gd name="connsiteY8" fmla="*/ 18764 h 480917"/>
                  <a:gd name="connsiteX9" fmla="*/ 598214 w 598214"/>
                  <a:gd name="connsiteY9" fmla="*/ 70675 h 480917"/>
                  <a:gd name="connsiteX10" fmla="*/ 584053 w 598214"/>
                  <a:gd name="connsiteY10" fmla="*/ 323564 h 480917"/>
                  <a:gd name="connsiteX11" fmla="*/ 574358 w 598214"/>
                  <a:gd name="connsiteY11" fmla="*/ 480822 h 480917"/>
                  <a:gd name="connsiteX12" fmla="*/ 574358 w 598214"/>
                  <a:gd name="connsiteY12" fmla="*/ 480822 h 4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214" h="480917">
                    <a:moveTo>
                      <a:pt x="574453" y="480917"/>
                    </a:moveTo>
                    <a:lnTo>
                      <a:pt x="567895" y="480251"/>
                    </a:lnTo>
                    <a:lnTo>
                      <a:pt x="513054" y="474916"/>
                    </a:lnTo>
                    <a:cubicBezTo>
                      <a:pt x="511818" y="474059"/>
                      <a:pt x="510488" y="473393"/>
                      <a:pt x="508967" y="473202"/>
                    </a:cubicBezTo>
                    <a:cubicBezTo>
                      <a:pt x="508397" y="473107"/>
                      <a:pt x="507826" y="473011"/>
                      <a:pt x="507256" y="473011"/>
                    </a:cubicBezTo>
                    <a:cubicBezTo>
                      <a:pt x="505830" y="473011"/>
                      <a:pt x="504405" y="473393"/>
                      <a:pt x="503074" y="473964"/>
                    </a:cubicBezTo>
                    <a:cubicBezTo>
                      <a:pt x="360221" y="460057"/>
                      <a:pt x="109492" y="435578"/>
                      <a:pt x="0" y="423672"/>
                    </a:cubicBezTo>
                    <a:lnTo>
                      <a:pt x="69288" y="0"/>
                    </a:lnTo>
                    <a:cubicBezTo>
                      <a:pt x="116716" y="6191"/>
                      <a:pt x="163763" y="12192"/>
                      <a:pt x="215848" y="18764"/>
                    </a:cubicBezTo>
                    <a:cubicBezTo>
                      <a:pt x="341117" y="34671"/>
                      <a:pt x="470474" y="51054"/>
                      <a:pt x="598214" y="70675"/>
                    </a:cubicBezTo>
                    <a:cubicBezTo>
                      <a:pt x="598214" y="100584"/>
                      <a:pt x="590421" y="223552"/>
                      <a:pt x="584053" y="323564"/>
                    </a:cubicBezTo>
                    <a:lnTo>
                      <a:pt x="574358" y="480822"/>
                    </a:lnTo>
                    <a:lnTo>
                      <a:pt x="574358" y="480822"/>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4" name="Freeform 13">
                <a:extLst>
                  <a:ext uri="{FF2B5EF4-FFF2-40B4-BE49-F238E27FC236}">
                    <a16:creationId xmlns:a16="http://schemas.microsoft.com/office/drawing/2014/main" id="{211D6CA1-EDAC-85CF-6C49-4A37AE7D56C0}"/>
                  </a:ext>
                </a:extLst>
              </p:cNvPr>
              <p:cNvSpPr/>
              <p:nvPr/>
            </p:nvSpPr>
            <p:spPr>
              <a:xfrm>
                <a:off x="8627967" y="3554825"/>
                <a:ext cx="683850" cy="242601"/>
              </a:xfrm>
              <a:custGeom>
                <a:avLst/>
                <a:gdLst>
                  <a:gd name="connsiteX0" fmla="*/ 0 w 683850"/>
                  <a:gd name="connsiteY0" fmla="*/ 242602 h 242601"/>
                  <a:gd name="connsiteX1" fmla="*/ 22716 w 683850"/>
                  <a:gd name="connsiteY1" fmla="*/ 184118 h 242601"/>
                  <a:gd name="connsiteX2" fmla="*/ 34026 w 683850"/>
                  <a:gd name="connsiteY2" fmla="*/ 152590 h 242601"/>
                  <a:gd name="connsiteX3" fmla="*/ 36022 w 683850"/>
                  <a:gd name="connsiteY3" fmla="*/ 147066 h 242601"/>
                  <a:gd name="connsiteX4" fmla="*/ 38874 w 683850"/>
                  <a:gd name="connsiteY4" fmla="*/ 139160 h 242601"/>
                  <a:gd name="connsiteX5" fmla="*/ 35452 w 683850"/>
                  <a:gd name="connsiteY5" fmla="*/ 139160 h 242601"/>
                  <a:gd name="connsiteX6" fmla="*/ 40204 w 683850"/>
                  <a:gd name="connsiteY6" fmla="*/ 101822 h 242601"/>
                  <a:gd name="connsiteX7" fmla="*/ 59879 w 683850"/>
                  <a:gd name="connsiteY7" fmla="*/ 96202 h 242601"/>
                  <a:gd name="connsiteX8" fmla="*/ 62160 w 683850"/>
                  <a:gd name="connsiteY8" fmla="*/ 96393 h 242601"/>
                  <a:gd name="connsiteX9" fmla="*/ 65771 w 683850"/>
                  <a:gd name="connsiteY9" fmla="*/ 96583 h 242601"/>
                  <a:gd name="connsiteX10" fmla="*/ 150362 w 683850"/>
                  <a:gd name="connsiteY10" fmla="*/ 84201 h 242601"/>
                  <a:gd name="connsiteX11" fmla="*/ 171272 w 683850"/>
                  <a:gd name="connsiteY11" fmla="*/ 74295 h 242601"/>
                  <a:gd name="connsiteX12" fmla="*/ 538241 w 683850"/>
                  <a:gd name="connsiteY12" fmla="*/ 20002 h 242601"/>
                  <a:gd name="connsiteX13" fmla="*/ 683850 w 683850"/>
                  <a:gd name="connsiteY13" fmla="*/ 0 h 242601"/>
                  <a:gd name="connsiteX14" fmla="*/ 675201 w 683850"/>
                  <a:gd name="connsiteY14" fmla="*/ 24098 h 242601"/>
                  <a:gd name="connsiteX15" fmla="*/ 668168 w 683850"/>
                  <a:gd name="connsiteY15" fmla="*/ 29623 h 242601"/>
                  <a:gd name="connsiteX16" fmla="*/ 666077 w 683850"/>
                  <a:gd name="connsiteY16" fmla="*/ 29432 h 242601"/>
                  <a:gd name="connsiteX17" fmla="*/ 636328 w 683850"/>
                  <a:gd name="connsiteY17" fmla="*/ 43148 h 242601"/>
                  <a:gd name="connsiteX18" fmla="*/ 623116 w 683850"/>
                  <a:gd name="connsiteY18" fmla="*/ 50578 h 242601"/>
                  <a:gd name="connsiteX19" fmla="*/ 597454 w 683850"/>
                  <a:gd name="connsiteY19" fmla="*/ 78581 h 242601"/>
                  <a:gd name="connsiteX20" fmla="*/ 569131 w 683850"/>
                  <a:gd name="connsiteY20" fmla="*/ 96393 h 242601"/>
                  <a:gd name="connsiteX21" fmla="*/ 562857 w 683850"/>
                  <a:gd name="connsiteY21" fmla="*/ 99346 h 242601"/>
                  <a:gd name="connsiteX22" fmla="*/ 502694 w 683850"/>
                  <a:gd name="connsiteY22" fmla="*/ 136684 h 242601"/>
                  <a:gd name="connsiteX23" fmla="*/ 493760 w 683850"/>
                  <a:gd name="connsiteY23" fmla="*/ 171545 h 242601"/>
                  <a:gd name="connsiteX24" fmla="*/ 493189 w 683850"/>
                  <a:gd name="connsiteY24" fmla="*/ 178117 h 242601"/>
                  <a:gd name="connsiteX25" fmla="*/ 383507 w 683850"/>
                  <a:gd name="connsiteY25" fmla="*/ 192405 h 242601"/>
                  <a:gd name="connsiteX26" fmla="*/ 380846 w 683850"/>
                  <a:gd name="connsiteY26" fmla="*/ 192024 h 242601"/>
                  <a:gd name="connsiteX27" fmla="*/ 378470 w 683850"/>
                  <a:gd name="connsiteY27" fmla="*/ 192310 h 242601"/>
                  <a:gd name="connsiteX28" fmla="*/ 375999 w 683850"/>
                  <a:gd name="connsiteY28" fmla="*/ 193357 h 242601"/>
                  <a:gd name="connsiteX29" fmla="*/ 0 w 683850"/>
                  <a:gd name="connsiteY29" fmla="*/ 242506 h 242601"/>
                  <a:gd name="connsiteX30" fmla="*/ 0 w 683850"/>
                  <a:gd name="connsiteY30" fmla="*/ 242506 h 24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3850" h="242601">
                    <a:moveTo>
                      <a:pt x="0" y="242602"/>
                    </a:moveTo>
                    <a:lnTo>
                      <a:pt x="22716" y="184118"/>
                    </a:lnTo>
                    <a:cubicBezTo>
                      <a:pt x="22716" y="184118"/>
                      <a:pt x="22716" y="184118"/>
                      <a:pt x="34026" y="152590"/>
                    </a:cubicBezTo>
                    <a:lnTo>
                      <a:pt x="36022" y="147066"/>
                    </a:lnTo>
                    <a:lnTo>
                      <a:pt x="38874" y="139160"/>
                    </a:lnTo>
                    <a:lnTo>
                      <a:pt x="35452" y="139160"/>
                    </a:lnTo>
                    <a:cubicBezTo>
                      <a:pt x="36402" y="126778"/>
                      <a:pt x="37448" y="114014"/>
                      <a:pt x="40204" y="101822"/>
                    </a:cubicBezTo>
                    <a:cubicBezTo>
                      <a:pt x="43151" y="99822"/>
                      <a:pt x="52560" y="96202"/>
                      <a:pt x="59879" y="96202"/>
                    </a:cubicBezTo>
                    <a:cubicBezTo>
                      <a:pt x="60734" y="96202"/>
                      <a:pt x="61494" y="96202"/>
                      <a:pt x="62160" y="96393"/>
                    </a:cubicBezTo>
                    <a:cubicBezTo>
                      <a:pt x="63205" y="96488"/>
                      <a:pt x="64346" y="96583"/>
                      <a:pt x="65771" y="96583"/>
                    </a:cubicBezTo>
                    <a:cubicBezTo>
                      <a:pt x="82594" y="96583"/>
                      <a:pt x="143423" y="87725"/>
                      <a:pt x="150362" y="84201"/>
                    </a:cubicBezTo>
                    <a:cubicBezTo>
                      <a:pt x="155399" y="81629"/>
                      <a:pt x="157965" y="80391"/>
                      <a:pt x="171272" y="74295"/>
                    </a:cubicBezTo>
                    <a:cubicBezTo>
                      <a:pt x="181821" y="70294"/>
                      <a:pt x="368205" y="43339"/>
                      <a:pt x="538241" y="20002"/>
                    </a:cubicBezTo>
                    <a:lnTo>
                      <a:pt x="683850" y="0"/>
                    </a:lnTo>
                    <a:cubicBezTo>
                      <a:pt x="679668" y="12382"/>
                      <a:pt x="676722" y="20764"/>
                      <a:pt x="675201" y="24098"/>
                    </a:cubicBezTo>
                    <a:cubicBezTo>
                      <a:pt x="673395" y="28194"/>
                      <a:pt x="669593" y="29623"/>
                      <a:pt x="668168" y="29623"/>
                    </a:cubicBezTo>
                    <a:cubicBezTo>
                      <a:pt x="667407" y="29527"/>
                      <a:pt x="666742" y="29432"/>
                      <a:pt x="666077" y="29432"/>
                    </a:cubicBezTo>
                    <a:cubicBezTo>
                      <a:pt x="660089" y="29432"/>
                      <a:pt x="652390" y="33623"/>
                      <a:pt x="636328" y="43148"/>
                    </a:cubicBezTo>
                    <a:cubicBezTo>
                      <a:pt x="632145" y="45625"/>
                      <a:pt x="625207" y="49720"/>
                      <a:pt x="623116" y="50578"/>
                    </a:cubicBezTo>
                    <a:cubicBezTo>
                      <a:pt x="611235" y="55054"/>
                      <a:pt x="602587" y="68294"/>
                      <a:pt x="597454" y="78581"/>
                    </a:cubicBezTo>
                    <a:cubicBezTo>
                      <a:pt x="594413" y="84772"/>
                      <a:pt x="577305" y="92583"/>
                      <a:pt x="569131" y="96393"/>
                    </a:cubicBezTo>
                    <a:cubicBezTo>
                      <a:pt x="566660" y="97536"/>
                      <a:pt x="564569" y="98488"/>
                      <a:pt x="562857" y="99346"/>
                    </a:cubicBezTo>
                    <a:cubicBezTo>
                      <a:pt x="552498" y="104013"/>
                      <a:pt x="517331" y="125158"/>
                      <a:pt x="502694" y="136684"/>
                    </a:cubicBezTo>
                    <a:cubicBezTo>
                      <a:pt x="496421" y="141637"/>
                      <a:pt x="495281" y="152019"/>
                      <a:pt x="493760" y="171545"/>
                    </a:cubicBezTo>
                    <a:cubicBezTo>
                      <a:pt x="493570" y="173831"/>
                      <a:pt x="493379" y="176022"/>
                      <a:pt x="493189" y="178117"/>
                    </a:cubicBezTo>
                    <a:lnTo>
                      <a:pt x="383507" y="192405"/>
                    </a:lnTo>
                    <a:cubicBezTo>
                      <a:pt x="382652" y="192119"/>
                      <a:pt x="381701" y="192024"/>
                      <a:pt x="380846" y="192024"/>
                    </a:cubicBezTo>
                    <a:cubicBezTo>
                      <a:pt x="379991" y="192024"/>
                      <a:pt x="379230" y="192119"/>
                      <a:pt x="378470" y="192310"/>
                    </a:cubicBezTo>
                    <a:cubicBezTo>
                      <a:pt x="377615" y="192500"/>
                      <a:pt x="376759" y="192881"/>
                      <a:pt x="375999" y="193357"/>
                    </a:cubicBezTo>
                    <a:lnTo>
                      <a:pt x="0" y="242506"/>
                    </a:lnTo>
                    <a:lnTo>
                      <a:pt x="0" y="24250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5" name="Freeform 14">
                <a:extLst>
                  <a:ext uri="{FF2B5EF4-FFF2-40B4-BE49-F238E27FC236}">
                    <a16:creationId xmlns:a16="http://schemas.microsoft.com/office/drawing/2014/main" id="{BA664BD8-6AEC-C29E-D4C3-1540FF59C6F1}"/>
                  </a:ext>
                </a:extLst>
              </p:cNvPr>
              <p:cNvSpPr/>
              <p:nvPr/>
            </p:nvSpPr>
            <p:spPr>
              <a:xfrm>
                <a:off x="9007102" y="2939224"/>
                <a:ext cx="340156" cy="405574"/>
              </a:xfrm>
              <a:custGeom>
                <a:avLst/>
                <a:gdLst>
                  <a:gd name="connsiteX0" fmla="*/ 214612 w 340156"/>
                  <a:gd name="connsiteY0" fmla="*/ 405575 h 405574"/>
                  <a:gd name="connsiteX1" fmla="*/ 200545 w 340156"/>
                  <a:gd name="connsiteY1" fmla="*/ 388525 h 405574"/>
                  <a:gd name="connsiteX2" fmla="*/ 171462 w 340156"/>
                  <a:gd name="connsiteY2" fmla="*/ 384143 h 405574"/>
                  <a:gd name="connsiteX3" fmla="*/ 159011 w 340156"/>
                  <a:gd name="connsiteY3" fmla="*/ 386239 h 405574"/>
                  <a:gd name="connsiteX4" fmla="*/ 138766 w 340156"/>
                  <a:gd name="connsiteY4" fmla="*/ 389382 h 405574"/>
                  <a:gd name="connsiteX5" fmla="*/ 130972 w 340156"/>
                  <a:gd name="connsiteY5" fmla="*/ 390144 h 405574"/>
                  <a:gd name="connsiteX6" fmla="*/ 128881 w 340156"/>
                  <a:gd name="connsiteY6" fmla="*/ 390144 h 405574"/>
                  <a:gd name="connsiteX7" fmla="*/ 89723 w 340156"/>
                  <a:gd name="connsiteY7" fmla="*/ 384238 h 405574"/>
                  <a:gd name="connsiteX8" fmla="*/ 74705 w 340156"/>
                  <a:gd name="connsiteY8" fmla="*/ 373666 h 405574"/>
                  <a:gd name="connsiteX9" fmla="*/ 57217 w 340156"/>
                  <a:gd name="connsiteY9" fmla="*/ 363950 h 405574"/>
                  <a:gd name="connsiteX10" fmla="*/ 30890 w 340156"/>
                  <a:gd name="connsiteY10" fmla="*/ 359950 h 405574"/>
                  <a:gd name="connsiteX11" fmla="*/ 31650 w 340156"/>
                  <a:gd name="connsiteY11" fmla="*/ 320897 h 405574"/>
                  <a:gd name="connsiteX12" fmla="*/ 31650 w 340156"/>
                  <a:gd name="connsiteY12" fmla="*/ 320135 h 405574"/>
                  <a:gd name="connsiteX13" fmla="*/ 31650 w 340156"/>
                  <a:gd name="connsiteY13" fmla="*/ 319183 h 405574"/>
                  <a:gd name="connsiteX14" fmla="*/ 31365 w 340156"/>
                  <a:gd name="connsiteY14" fmla="*/ 318325 h 405574"/>
                  <a:gd name="connsiteX15" fmla="*/ 31175 w 340156"/>
                  <a:gd name="connsiteY15" fmla="*/ 317659 h 405574"/>
                  <a:gd name="connsiteX16" fmla="*/ 18534 w 340156"/>
                  <a:gd name="connsiteY16" fmla="*/ 285655 h 405574"/>
                  <a:gd name="connsiteX17" fmla="*/ 17773 w 340156"/>
                  <a:gd name="connsiteY17" fmla="*/ 257842 h 405574"/>
                  <a:gd name="connsiteX18" fmla="*/ 18629 w 340156"/>
                  <a:gd name="connsiteY18" fmla="*/ 245364 h 405574"/>
                  <a:gd name="connsiteX19" fmla="*/ 6178 w 340156"/>
                  <a:gd name="connsiteY19" fmla="*/ 176784 h 405574"/>
                  <a:gd name="connsiteX20" fmla="*/ 0 w 340156"/>
                  <a:gd name="connsiteY20" fmla="*/ 127159 h 405574"/>
                  <a:gd name="connsiteX21" fmla="*/ 3421 w 340156"/>
                  <a:gd name="connsiteY21" fmla="*/ 93250 h 405574"/>
                  <a:gd name="connsiteX22" fmla="*/ 106641 w 340156"/>
                  <a:gd name="connsiteY22" fmla="*/ 77152 h 405574"/>
                  <a:gd name="connsiteX23" fmla="*/ 152832 w 340156"/>
                  <a:gd name="connsiteY23" fmla="*/ 90011 h 405574"/>
                  <a:gd name="connsiteX24" fmla="*/ 163573 w 340156"/>
                  <a:gd name="connsiteY24" fmla="*/ 91154 h 405574"/>
                  <a:gd name="connsiteX25" fmla="*/ 223166 w 340156"/>
                  <a:gd name="connsiteY25" fmla="*/ 80105 h 405574"/>
                  <a:gd name="connsiteX26" fmla="*/ 269643 w 340156"/>
                  <a:gd name="connsiteY26" fmla="*/ 41529 h 405574"/>
                  <a:gd name="connsiteX27" fmla="*/ 307851 w 340156"/>
                  <a:gd name="connsiteY27" fmla="*/ 3334 h 405574"/>
                  <a:gd name="connsiteX28" fmla="*/ 312413 w 340156"/>
                  <a:gd name="connsiteY28" fmla="*/ 0 h 405574"/>
                  <a:gd name="connsiteX29" fmla="*/ 323534 w 340156"/>
                  <a:gd name="connsiteY29" fmla="*/ 46673 h 405574"/>
                  <a:gd name="connsiteX30" fmla="*/ 323724 w 340156"/>
                  <a:gd name="connsiteY30" fmla="*/ 46292 h 405574"/>
                  <a:gd name="connsiteX31" fmla="*/ 325910 w 340156"/>
                  <a:gd name="connsiteY31" fmla="*/ 60388 h 405574"/>
                  <a:gd name="connsiteX32" fmla="*/ 331422 w 340156"/>
                  <a:gd name="connsiteY32" fmla="*/ 91821 h 405574"/>
                  <a:gd name="connsiteX33" fmla="*/ 340072 w 340156"/>
                  <a:gd name="connsiteY33" fmla="*/ 141256 h 405574"/>
                  <a:gd name="connsiteX34" fmla="*/ 338266 w 340156"/>
                  <a:gd name="connsiteY34" fmla="*/ 172212 h 405574"/>
                  <a:gd name="connsiteX35" fmla="*/ 338741 w 340156"/>
                  <a:gd name="connsiteY35" fmla="*/ 202787 h 405574"/>
                  <a:gd name="connsiteX36" fmla="*/ 321728 w 340156"/>
                  <a:gd name="connsiteY36" fmla="*/ 256984 h 405574"/>
                  <a:gd name="connsiteX37" fmla="*/ 302339 w 340156"/>
                  <a:gd name="connsiteY37" fmla="*/ 270510 h 405574"/>
                  <a:gd name="connsiteX38" fmla="*/ 274205 w 340156"/>
                  <a:gd name="connsiteY38" fmla="*/ 293084 h 405574"/>
                  <a:gd name="connsiteX39" fmla="*/ 264986 w 340156"/>
                  <a:gd name="connsiteY39" fmla="*/ 319278 h 405574"/>
                  <a:gd name="connsiteX40" fmla="*/ 259949 w 340156"/>
                  <a:gd name="connsiteY40" fmla="*/ 334709 h 405574"/>
                  <a:gd name="connsiteX41" fmla="*/ 254246 w 340156"/>
                  <a:gd name="connsiteY41" fmla="*/ 339757 h 405574"/>
                  <a:gd name="connsiteX42" fmla="*/ 239704 w 340156"/>
                  <a:gd name="connsiteY42" fmla="*/ 360902 h 405574"/>
                  <a:gd name="connsiteX43" fmla="*/ 214707 w 340156"/>
                  <a:gd name="connsiteY43" fmla="*/ 405479 h 405574"/>
                  <a:gd name="connsiteX44" fmla="*/ 214707 w 340156"/>
                  <a:gd name="connsiteY44" fmla="*/ 405479 h 4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0156" h="405574">
                    <a:moveTo>
                      <a:pt x="214612" y="405575"/>
                    </a:moveTo>
                    <a:cubicBezTo>
                      <a:pt x="207483" y="391382"/>
                      <a:pt x="204062" y="389382"/>
                      <a:pt x="200545" y="388525"/>
                    </a:cubicBezTo>
                    <a:cubicBezTo>
                      <a:pt x="194082" y="386905"/>
                      <a:pt x="181726" y="384143"/>
                      <a:pt x="171462" y="384143"/>
                    </a:cubicBezTo>
                    <a:cubicBezTo>
                      <a:pt x="166234" y="384143"/>
                      <a:pt x="162147" y="384810"/>
                      <a:pt x="159011" y="386239"/>
                    </a:cubicBezTo>
                    <a:cubicBezTo>
                      <a:pt x="154448" y="388239"/>
                      <a:pt x="145039" y="389001"/>
                      <a:pt x="138766" y="389382"/>
                    </a:cubicBezTo>
                    <a:cubicBezTo>
                      <a:pt x="135820" y="389572"/>
                      <a:pt x="133158" y="389763"/>
                      <a:pt x="130972" y="390144"/>
                    </a:cubicBezTo>
                    <a:cubicBezTo>
                      <a:pt x="130497" y="390144"/>
                      <a:pt x="129737" y="390144"/>
                      <a:pt x="128881" y="390144"/>
                    </a:cubicBezTo>
                    <a:cubicBezTo>
                      <a:pt x="120137" y="390144"/>
                      <a:pt x="98087" y="387667"/>
                      <a:pt x="89723" y="384238"/>
                    </a:cubicBezTo>
                    <a:cubicBezTo>
                      <a:pt x="85256" y="382334"/>
                      <a:pt x="79648" y="377762"/>
                      <a:pt x="74705" y="373666"/>
                    </a:cubicBezTo>
                    <a:cubicBezTo>
                      <a:pt x="67577" y="367760"/>
                      <a:pt x="62920" y="363950"/>
                      <a:pt x="57217" y="363950"/>
                    </a:cubicBezTo>
                    <a:cubicBezTo>
                      <a:pt x="55316" y="363950"/>
                      <a:pt x="44386" y="362236"/>
                      <a:pt x="30890" y="359950"/>
                    </a:cubicBezTo>
                    <a:lnTo>
                      <a:pt x="31650" y="320897"/>
                    </a:lnTo>
                    <a:lnTo>
                      <a:pt x="31650" y="320135"/>
                    </a:lnTo>
                    <a:cubicBezTo>
                      <a:pt x="31650" y="320135"/>
                      <a:pt x="31650" y="319183"/>
                      <a:pt x="31650" y="319183"/>
                    </a:cubicBezTo>
                    <a:lnTo>
                      <a:pt x="31365" y="318325"/>
                    </a:lnTo>
                    <a:lnTo>
                      <a:pt x="31175" y="317659"/>
                    </a:lnTo>
                    <a:cubicBezTo>
                      <a:pt x="30509" y="315563"/>
                      <a:pt x="24236" y="297085"/>
                      <a:pt x="18534" y="285655"/>
                    </a:cubicBezTo>
                    <a:cubicBezTo>
                      <a:pt x="15778" y="280130"/>
                      <a:pt x="16918" y="267271"/>
                      <a:pt x="17773" y="257842"/>
                    </a:cubicBezTo>
                    <a:cubicBezTo>
                      <a:pt x="18154" y="253460"/>
                      <a:pt x="18629" y="248984"/>
                      <a:pt x="18629" y="245364"/>
                    </a:cubicBezTo>
                    <a:cubicBezTo>
                      <a:pt x="18629" y="232029"/>
                      <a:pt x="9409" y="188786"/>
                      <a:pt x="6178" y="176784"/>
                    </a:cubicBezTo>
                    <a:cubicBezTo>
                      <a:pt x="2946" y="164401"/>
                      <a:pt x="0" y="137160"/>
                      <a:pt x="0" y="127159"/>
                    </a:cubicBezTo>
                    <a:cubicBezTo>
                      <a:pt x="0" y="120682"/>
                      <a:pt x="2186" y="103156"/>
                      <a:pt x="3421" y="93250"/>
                    </a:cubicBezTo>
                    <a:cubicBezTo>
                      <a:pt x="26993" y="93250"/>
                      <a:pt x="79458" y="91250"/>
                      <a:pt x="106641" y="77152"/>
                    </a:cubicBezTo>
                    <a:cubicBezTo>
                      <a:pt x="118902" y="80486"/>
                      <a:pt x="145704" y="87916"/>
                      <a:pt x="152832" y="90011"/>
                    </a:cubicBezTo>
                    <a:cubicBezTo>
                      <a:pt x="155399" y="90773"/>
                      <a:pt x="158820" y="91154"/>
                      <a:pt x="163573" y="91154"/>
                    </a:cubicBezTo>
                    <a:cubicBezTo>
                      <a:pt x="180491" y="91154"/>
                      <a:pt x="211286" y="86011"/>
                      <a:pt x="223166" y="80105"/>
                    </a:cubicBezTo>
                    <a:cubicBezTo>
                      <a:pt x="234571" y="74390"/>
                      <a:pt x="264225" y="55150"/>
                      <a:pt x="269643" y="41529"/>
                    </a:cubicBezTo>
                    <a:cubicBezTo>
                      <a:pt x="269928" y="40767"/>
                      <a:pt x="273730" y="33338"/>
                      <a:pt x="307851" y="3334"/>
                    </a:cubicBezTo>
                    <a:cubicBezTo>
                      <a:pt x="308422" y="2762"/>
                      <a:pt x="309752" y="1810"/>
                      <a:pt x="312413" y="0"/>
                    </a:cubicBezTo>
                    <a:lnTo>
                      <a:pt x="323534" y="46673"/>
                    </a:lnTo>
                    <a:lnTo>
                      <a:pt x="323724" y="46292"/>
                    </a:lnTo>
                    <a:cubicBezTo>
                      <a:pt x="324009" y="49054"/>
                      <a:pt x="324769" y="53435"/>
                      <a:pt x="325910" y="60388"/>
                    </a:cubicBezTo>
                    <a:lnTo>
                      <a:pt x="331422" y="91821"/>
                    </a:lnTo>
                    <a:lnTo>
                      <a:pt x="340072" y="141256"/>
                    </a:lnTo>
                    <a:cubicBezTo>
                      <a:pt x="340452" y="155924"/>
                      <a:pt x="339501" y="169640"/>
                      <a:pt x="338266" y="172212"/>
                    </a:cubicBezTo>
                    <a:cubicBezTo>
                      <a:pt x="333989" y="180784"/>
                      <a:pt x="336555" y="194500"/>
                      <a:pt x="338741" y="202787"/>
                    </a:cubicBezTo>
                    <a:cubicBezTo>
                      <a:pt x="332563" y="228409"/>
                      <a:pt x="324864" y="253079"/>
                      <a:pt x="321728" y="256984"/>
                    </a:cubicBezTo>
                    <a:cubicBezTo>
                      <a:pt x="319352" y="259937"/>
                      <a:pt x="309467" y="266033"/>
                      <a:pt x="302339" y="270510"/>
                    </a:cubicBezTo>
                    <a:cubicBezTo>
                      <a:pt x="287227" y="279940"/>
                      <a:pt x="277817" y="286036"/>
                      <a:pt x="274205" y="293084"/>
                    </a:cubicBezTo>
                    <a:cubicBezTo>
                      <a:pt x="271069" y="299371"/>
                      <a:pt x="268027" y="309467"/>
                      <a:pt x="264986" y="319278"/>
                    </a:cubicBezTo>
                    <a:cubicBezTo>
                      <a:pt x="263085" y="325564"/>
                      <a:pt x="261279" y="331375"/>
                      <a:pt x="259949" y="334709"/>
                    </a:cubicBezTo>
                    <a:cubicBezTo>
                      <a:pt x="259378" y="336042"/>
                      <a:pt x="256717" y="338042"/>
                      <a:pt x="254246" y="339757"/>
                    </a:cubicBezTo>
                    <a:cubicBezTo>
                      <a:pt x="248828" y="343662"/>
                      <a:pt x="240654" y="349472"/>
                      <a:pt x="239704" y="360902"/>
                    </a:cubicBezTo>
                    <a:cubicBezTo>
                      <a:pt x="239134" y="368713"/>
                      <a:pt x="221835" y="396430"/>
                      <a:pt x="214707" y="405479"/>
                    </a:cubicBezTo>
                    <a:lnTo>
                      <a:pt x="214707" y="40547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6" name="Freeform 15">
                <a:extLst>
                  <a:ext uri="{FF2B5EF4-FFF2-40B4-BE49-F238E27FC236}">
                    <a16:creationId xmlns:a16="http://schemas.microsoft.com/office/drawing/2014/main" id="{1C352DCA-0C61-1B95-57E6-A9F41B8AD038}"/>
                  </a:ext>
                </a:extLst>
              </p:cNvPr>
              <p:cNvSpPr/>
              <p:nvPr/>
            </p:nvSpPr>
            <p:spPr>
              <a:xfrm>
                <a:off x="6891872" y="2669571"/>
                <a:ext cx="581581" cy="471963"/>
              </a:xfrm>
              <a:custGeom>
                <a:avLst/>
                <a:gdLst>
                  <a:gd name="connsiteX0" fmla="*/ 540807 w 581581"/>
                  <a:gd name="connsiteY0" fmla="*/ 471964 h 471963"/>
                  <a:gd name="connsiteX1" fmla="*/ 324959 w 581581"/>
                  <a:gd name="connsiteY1" fmla="*/ 443960 h 471963"/>
                  <a:gd name="connsiteX2" fmla="*/ 172792 w 581581"/>
                  <a:gd name="connsiteY2" fmla="*/ 424434 h 471963"/>
                  <a:gd name="connsiteX3" fmla="*/ 169561 w 581581"/>
                  <a:gd name="connsiteY3" fmla="*/ 423291 h 471963"/>
                  <a:gd name="connsiteX4" fmla="*/ 168135 w 581581"/>
                  <a:gd name="connsiteY4" fmla="*/ 423196 h 471963"/>
                  <a:gd name="connsiteX5" fmla="*/ 165664 w 581581"/>
                  <a:gd name="connsiteY5" fmla="*/ 423577 h 471963"/>
                  <a:gd name="connsiteX6" fmla="*/ 0 w 581581"/>
                  <a:gd name="connsiteY6" fmla="*/ 400717 h 471963"/>
                  <a:gd name="connsiteX7" fmla="*/ 9885 w 581581"/>
                  <a:gd name="connsiteY7" fmla="*/ 341662 h 471963"/>
                  <a:gd name="connsiteX8" fmla="*/ 15112 w 581581"/>
                  <a:gd name="connsiteY8" fmla="*/ 312896 h 471963"/>
                  <a:gd name="connsiteX9" fmla="*/ 15968 w 581581"/>
                  <a:gd name="connsiteY9" fmla="*/ 308039 h 471963"/>
                  <a:gd name="connsiteX10" fmla="*/ 34692 w 581581"/>
                  <a:gd name="connsiteY10" fmla="*/ 184499 h 471963"/>
                  <a:gd name="connsiteX11" fmla="*/ 64060 w 581581"/>
                  <a:gd name="connsiteY11" fmla="*/ 0 h 471963"/>
                  <a:gd name="connsiteX12" fmla="*/ 425992 w 581581"/>
                  <a:gd name="connsiteY12" fmla="*/ 45625 h 471963"/>
                  <a:gd name="connsiteX13" fmla="*/ 581581 w 581581"/>
                  <a:gd name="connsiteY13" fmla="*/ 65723 h 471963"/>
                  <a:gd name="connsiteX14" fmla="*/ 540807 w 581581"/>
                  <a:gd name="connsiteY14" fmla="*/ 471964 h 471963"/>
                  <a:gd name="connsiteX15" fmla="*/ 540807 w 581581"/>
                  <a:gd name="connsiteY15" fmla="*/ 471964 h 47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1581" h="471963">
                    <a:moveTo>
                      <a:pt x="540807" y="471964"/>
                    </a:moveTo>
                    <a:cubicBezTo>
                      <a:pt x="466006" y="461867"/>
                      <a:pt x="391206" y="452342"/>
                      <a:pt x="324959" y="443960"/>
                    </a:cubicBezTo>
                    <a:cubicBezTo>
                      <a:pt x="278292" y="438055"/>
                      <a:pt x="225542" y="431387"/>
                      <a:pt x="172792" y="424434"/>
                    </a:cubicBezTo>
                    <a:cubicBezTo>
                      <a:pt x="171747" y="423863"/>
                      <a:pt x="170701" y="423482"/>
                      <a:pt x="169561" y="423291"/>
                    </a:cubicBezTo>
                    <a:cubicBezTo>
                      <a:pt x="169085" y="423291"/>
                      <a:pt x="168610" y="423196"/>
                      <a:pt x="168135" y="423196"/>
                    </a:cubicBezTo>
                    <a:cubicBezTo>
                      <a:pt x="167280" y="423196"/>
                      <a:pt x="166424" y="423291"/>
                      <a:pt x="165664" y="423577"/>
                    </a:cubicBezTo>
                    <a:cubicBezTo>
                      <a:pt x="103504" y="415385"/>
                      <a:pt x="49138" y="407861"/>
                      <a:pt x="0" y="400717"/>
                    </a:cubicBezTo>
                    <a:cubicBezTo>
                      <a:pt x="1331" y="387858"/>
                      <a:pt x="6558" y="359569"/>
                      <a:pt x="9885" y="341662"/>
                    </a:cubicBezTo>
                    <a:cubicBezTo>
                      <a:pt x="11786" y="331184"/>
                      <a:pt x="13591" y="321374"/>
                      <a:pt x="15112" y="312896"/>
                    </a:cubicBezTo>
                    <a:cubicBezTo>
                      <a:pt x="15587" y="311468"/>
                      <a:pt x="15778" y="309753"/>
                      <a:pt x="15968" y="308039"/>
                    </a:cubicBezTo>
                    <a:lnTo>
                      <a:pt x="34692" y="184499"/>
                    </a:lnTo>
                    <a:cubicBezTo>
                      <a:pt x="44861" y="116491"/>
                      <a:pt x="58453" y="25146"/>
                      <a:pt x="64060" y="0"/>
                    </a:cubicBezTo>
                    <a:cubicBezTo>
                      <a:pt x="185908" y="14288"/>
                      <a:pt x="313364" y="30956"/>
                      <a:pt x="425992" y="45625"/>
                    </a:cubicBezTo>
                    <a:lnTo>
                      <a:pt x="581581" y="65723"/>
                    </a:lnTo>
                    <a:lnTo>
                      <a:pt x="540807" y="471964"/>
                    </a:lnTo>
                    <a:lnTo>
                      <a:pt x="540807" y="471964"/>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7" name="Freeform 16">
                <a:extLst>
                  <a:ext uri="{FF2B5EF4-FFF2-40B4-BE49-F238E27FC236}">
                    <a16:creationId xmlns:a16="http://schemas.microsoft.com/office/drawing/2014/main" id="{483DB88B-263A-4D48-F6CD-97A9154E82F0}"/>
                  </a:ext>
                </a:extLst>
              </p:cNvPr>
              <p:cNvSpPr/>
              <p:nvPr/>
            </p:nvSpPr>
            <p:spPr>
              <a:xfrm>
                <a:off x="7451973" y="2952750"/>
                <a:ext cx="695730" cy="330993"/>
              </a:xfrm>
              <a:custGeom>
                <a:avLst/>
                <a:gdLst>
                  <a:gd name="connsiteX0" fmla="*/ 433026 w 695730"/>
                  <a:gd name="connsiteY0" fmla="*/ 330994 h 330993"/>
                  <a:gd name="connsiteX1" fmla="*/ 160911 w 695730"/>
                  <a:gd name="connsiteY1" fmla="*/ 307943 h 330993"/>
                  <a:gd name="connsiteX2" fmla="*/ 160911 w 695730"/>
                  <a:gd name="connsiteY2" fmla="*/ 306705 h 330993"/>
                  <a:gd name="connsiteX3" fmla="*/ 154734 w 695730"/>
                  <a:gd name="connsiteY3" fmla="*/ 213931 h 330993"/>
                  <a:gd name="connsiteX4" fmla="*/ 0 w 695730"/>
                  <a:gd name="connsiteY4" fmla="*/ 191452 h 330993"/>
                  <a:gd name="connsiteX5" fmla="*/ 19199 w 695730"/>
                  <a:gd name="connsiteY5" fmla="*/ 0 h 330993"/>
                  <a:gd name="connsiteX6" fmla="*/ 141522 w 695730"/>
                  <a:gd name="connsiteY6" fmla="*/ 12763 h 330993"/>
                  <a:gd name="connsiteX7" fmla="*/ 252630 w 695730"/>
                  <a:gd name="connsiteY7" fmla="*/ 17431 h 330993"/>
                  <a:gd name="connsiteX8" fmla="*/ 253485 w 695730"/>
                  <a:gd name="connsiteY8" fmla="*/ 17431 h 330993"/>
                  <a:gd name="connsiteX9" fmla="*/ 313839 w 695730"/>
                  <a:gd name="connsiteY9" fmla="*/ 20193 h 330993"/>
                  <a:gd name="connsiteX10" fmla="*/ 323724 w 695730"/>
                  <a:gd name="connsiteY10" fmla="*/ 20383 h 330993"/>
                  <a:gd name="connsiteX11" fmla="*/ 366874 w 695730"/>
                  <a:gd name="connsiteY11" fmla="*/ 18764 h 330993"/>
                  <a:gd name="connsiteX12" fmla="*/ 397859 w 695730"/>
                  <a:gd name="connsiteY12" fmla="*/ 17431 h 330993"/>
                  <a:gd name="connsiteX13" fmla="*/ 414302 w 695730"/>
                  <a:gd name="connsiteY13" fmla="*/ 16669 h 330993"/>
                  <a:gd name="connsiteX14" fmla="*/ 423141 w 695730"/>
                  <a:gd name="connsiteY14" fmla="*/ 16192 h 330993"/>
                  <a:gd name="connsiteX15" fmla="*/ 436733 w 695730"/>
                  <a:gd name="connsiteY15" fmla="*/ 19907 h 330993"/>
                  <a:gd name="connsiteX16" fmla="*/ 447663 w 695730"/>
                  <a:gd name="connsiteY16" fmla="*/ 26670 h 330993"/>
                  <a:gd name="connsiteX17" fmla="*/ 476937 w 695730"/>
                  <a:gd name="connsiteY17" fmla="*/ 39624 h 330993"/>
                  <a:gd name="connsiteX18" fmla="*/ 483970 w 695730"/>
                  <a:gd name="connsiteY18" fmla="*/ 40291 h 330993"/>
                  <a:gd name="connsiteX19" fmla="*/ 500793 w 695730"/>
                  <a:gd name="connsiteY19" fmla="*/ 37052 h 330993"/>
                  <a:gd name="connsiteX20" fmla="*/ 517141 w 695730"/>
                  <a:gd name="connsiteY20" fmla="*/ 34004 h 330993"/>
                  <a:gd name="connsiteX21" fmla="*/ 521418 w 695730"/>
                  <a:gd name="connsiteY21" fmla="*/ 34195 h 330993"/>
                  <a:gd name="connsiteX22" fmla="*/ 592416 w 695730"/>
                  <a:gd name="connsiteY22" fmla="*/ 53435 h 330993"/>
                  <a:gd name="connsiteX23" fmla="*/ 604962 w 695730"/>
                  <a:gd name="connsiteY23" fmla="*/ 88583 h 330993"/>
                  <a:gd name="connsiteX24" fmla="*/ 614372 w 695730"/>
                  <a:gd name="connsiteY24" fmla="*/ 106204 h 330993"/>
                  <a:gd name="connsiteX25" fmla="*/ 632240 w 695730"/>
                  <a:gd name="connsiteY25" fmla="*/ 151067 h 330993"/>
                  <a:gd name="connsiteX26" fmla="*/ 641365 w 695730"/>
                  <a:gd name="connsiteY26" fmla="*/ 173355 h 330993"/>
                  <a:gd name="connsiteX27" fmla="*/ 649539 w 695730"/>
                  <a:gd name="connsiteY27" fmla="*/ 192691 h 330993"/>
                  <a:gd name="connsiteX28" fmla="*/ 659233 w 695730"/>
                  <a:gd name="connsiteY28" fmla="*/ 225457 h 330993"/>
                  <a:gd name="connsiteX29" fmla="*/ 671494 w 695730"/>
                  <a:gd name="connsiteY29" fmla="*/ 293275 h 330993"/>
                  <a:gd name="connsiteX30" fmla="*/ 695731 w 695730"/>
                  <a:gd name="connsiteY30" fmla="*/ 325755 h 330993"/>
                  <a:gd name="connsiteX31" fmla="*/ 433121 w 695730"/>
                  <a:gd name="connsiteY31" fmla="*/ 330994 h 330993"/>
                  <a:gd name="connsiteX32" fmla="*/ 433121 w 695730"/>
                  <a:gd name="connsiteY32" fmla="*/ 330994 h 3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5730" h="330993">
                    <a:moveTo>
                      <a:pt x="433026" y="330994"/>
                    </a:moveTo>
                    <a:cubicBezTo>
                      <a:pt x="404037" y="330994"/>
                      <a:pt x="203302" y="311944"/>
                      <a:pt x="160911" y="307943"/>
                    </a:cubicBezTo>
                    <a:lnTo>
                      <a:pt x="160911" y="306705"/>
                    </a:lnTo>
                    <a:cubicBezTo>
                      <a:pt x="165949" y="216789"/>
                      <a:pt x="165854" y="215075"/>
                      <a:pt x="154734" y="213931"/>
                    </a:cubicBezTo>
                    <a:cubicBezTo>
                      <a:pt x="108446" y="206788"/>
                      <a:pt x="57692" y="199358"/>
                      <a:pt x="0" y="191452"/>
                    </a:cubicBezTo>
                    <a:lnTo>
                      <a:pt x="19199" y="0"/>
                    </a:lnTo>
                    <a:cubicBezTo>
                      <a:pt x="48853" y="3810"/>
                      <a:pt x="121373" y="12763"/>
                      <a:pt x="141522" y="12763"/>
                    </a:cubicBezTo>
                    <a:cubicBezTo>
                      <a:pt x="156349" y="12763"/>
                      <a:pt x="209765" y="15335"/>
                      <a:pt x="252630" y="17431"/>
                    </a:cubicBezTo>
                    <a:lnTo>
                      <a:pt x="253485" y="17431"/>
                    </a:lnTo>
                    <a:cubicBezTo>
                      <a:pt x="253485" y="17431"/>
                      <a:pt x="313839" y="20193"/>
                      <a:pt x="313839" y="20193"/>
                    </a:cubicBezTo>
                    <a:cubicBezTo>
                      <a:pt x="317071" y="20288"/>
                      <a:pt x="320397" y="20383"/>
                      <a:pt x="323724" y="20383"/>
                    </a:cubicBezTo>
                    <a:cubicBezTo>
                      <a:pt x="337981" y="20383"/>
                      <a:pt x="353283" y="19526"/>
                      <a:pt x="366874" y="18764"/>
                    </a:cubicBezTo>
                    <a:cubicBezTo>
                      <a:pt x="377900" y="18098"/>
                      <a:pt x="389210" y="17431"/>
                      <a:pt x="397859" y="17431"/>
                    </a:cubicBezTo>
                    <a:cubicBezTo>
                      <a:pt x="404512" y="17431"/>
                      <a:pt x="409740" y="17050"/>
                      <a:pt x="414302" y="16669"/>
                    </a:cubicBezTo>
                    <a:cubicBezTo>
                      <a:pt x="417913" y="16383"/>
                      <a:pt x="420670" y="16192"/>
                      <a:pt x="423141" y="16192"/>
                    </a:cubicBezTo>
                    <a:cubicBezTo>
                      <a:pt x="427513" y="16192"/>
                      <a:pt x="431125" y="16764"/>
                      <a:pt x="436733" y="19907"/>
                    </a:cubicBezTo>
                    <a:cubicBezTo>
                      <a:pt x="440915" y="22288"/>
                      <a:pt x="444526" y="24670"/>
                      <a:pt x="447663" y="26670"/>
                    </a:cubicBezTo>
                    <a:cubicBezTo>
                      <a:pt x="456027" y="32099"/>
                      <a:pt x="463915" y="37243"/>
                      <a:pt x="476937" y="39624"/>
                    </a:cubicBezTo>
                    <a:cubicBezTo>
                      <a:pt x="479313" y="40005"/>
                      <a:pt x="481689" y="40291"/>
                      <a:pt x="483970" y="40291"/>
                    </a:cubicBezTo>
                    <a:cubicBezTo>
                      <a:pt x="490623" y="40291"/>
                      <a:pt x="496041" y="38576"/>
                      <a:pt x="500793" y="37052"/>
                    </a:cubicBezTo>
                    <a:cubicBezTo>
                      <a:pt x="505735" y="35433"/>
                      <a:pt x="510487" y="34004"/>
                      <a:pt x="517141" y="34004"/>
                    </a:cubicBezTo>
                    <a:cubicBezTo>
                      <a:pt x="518471" y="34004"/>
                      <a:pt x="519897" y="34004"/>
                      <a:pt x="521418" y="34195"/>
                    </a:cubicBezTo>
                    <a:cubicBezTo>
                      <a:pt x="539476" y="35719"/>
                      <a:pt x="573312" y="46101"/>
                      <a:pt x="592416" y="53435"/>
                    </a:cubicBezTo>
                    <a:cubicBezTo>
                      <a:pt x="593462" y="70580"/>
                      <a:pt x="599355" y="79724"/>
                      <a:pt x="604962" y="88583"/>
                    </a:cubicBezTo>
                    <a:cubicBezTo>
                      <a:pt x="608384" y="93917"/>
                      <a:pt x="611616" y="98869"/>
                      <a:pt x="614372" y="106204"/>
                    </a:cubicBezTo>
                    <a:cubicBezTo>
                      <a:pt x="621215" y="123920"/>
                      <a:pt x="626062" y="135922"/>
                      <a:pt x="632240" y="151067"/>
                    </a:cubicBezTo>
                    <a:lnTo>
                      <a:pt x="641365" y="173355"/>
                    </a:lnTo>
                    <a:cubicBezTo>
                      <a:pt x="644501" y="180975"/>
                      <a:pt x="647162" y="187262"/>
                      <a:pt x="649539" y="192691"/>
                    </a:cubicBezTo>
                    <a:cubicBezTo>
                      <a:pt x="656192" y="208026"/>
                      <a:pt x="659233" y="214979"/>
                      <a:pt x="659233" y="225457"/>
                    </a:cubicBezTo>
                    <a:cubicBezTo>
                      <a:pt x="659233" y="239459"/>
                      <a:pt x="662370" y="276035"/>
                      <a:pt x="671494" y="293275"/>
                    </a:cubicBezTo>
                    <a:cubicBezTo>
                      <a:pt x="675106" y="300038"/>
                      <a:pt x="684515" y="311849"/>
                      <a:pt x="695731" y="325755"/>
                    </a:cubicBezTo>
                    <a:cubicBezTo>
                      <a:pt x="641840" y="329375"/>
                      <a:pt x="480073" y="330994"/>
                      <a:pt x="433121" y="330994"/>
                    </a:cubicBezTo>
                    <a:lnTo>
                      <a:pt x="433121" y="330994"/>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8" name="Freeform 17">
                <a:extLst>
                  <a:ext uri="{FF2B5EF4-FFF2-40B4-BE49-F238E27FC236}">
                    <a16:creationId xmlns:a16="http://schemas.microsoft.com/office/drawing/2014/main" id="{C8E8EFE3-38AE-D69A-674A-6D69DDB70750}"/>
                  </a:ext>
                </a:extLst>
              </p:cNvPr>
              <p:cNvSpPr/>
              <p:nvPr/>
            </p:nvSpPr>
            <p:spPr>
              <a:xfrm>
                <a:off x="7592260" y="3280029"/>
                <a:ext cx="617374" cy="329088"/>
              </a:xfrm>
              <a:custGeom>
                <a:avLst/>
                <a:gdLst>
                  <a:gd name="connsiteX0" fmla="*/ 611996 w 617374"/>
                  <a:gd name="connsiteY0" fmla="*/ 328993 h 329088"/>
                  <a:gd name="connsiteX1" fmla="*/ 516951 w 617374"/>
                  <a:gd name="connsiteY1" fmla="*/ 327088 h 329088"/>
                  <a:gd name="connsiteX2" fmla="*/ 516380 w 617374"/>
                  <a:gd name="connsiteY2" fmla="*/ 327088 h 329088"/>
                  <a:gd name="connsiteX3" fmla="*/ 514955 w 617374"/>
                  <a:gd name="connsiteY3" fmla="*/ 327088 h 329088"/>
                  <a:gd name="connsiteX4" fmla="*/ 408314 w 617374"/>
                  <a:gd name="connsiteY4" fmla="*/ 324707 h 329088"/>
                  <a:gd name="connsiteX5" fmla="*/ 359651 w 617374"/>
                  <a:gd name="connsiteY5" fmla="*/ 324041 h 329088"/>
                  <a:gd name="connsiteX6" fmla="*/ 148556 w 617374"/>
                  <a:gd name="connsiteY6" fmla="*/ 326517 h 329088"/>
                  <a:gd name="connsiteX7" fmla="*/ 144184 w 617374"/>
                  <a:gd name="connsiteY7" fmla="*/ 326517 h 329088"/>
                  <a:gd name="connsiteX8" fmla="*/ 0 w 617374"/>
                  <a:gd name="connsiteY8" fmla="*/ 316706 h 329088"/>
                  <a:gd name="connsiteX9" fmla="*/ 9695 w 617374"/>
                  <a:gd name="connsiteY9" fmla="*/ 158782 h 329088"/>
                  <a:gd name="connsiteX10" fmla="*/ 19484 w 617374"/>
                  <a:gd name="connsiteY10" fmla="*/ 0 h 329088"/>
                  <a:gd name="connsiteX11" fmla="*/ 292739 w 617374"/>
                  <a:gd name="connsiteY11" fmla="*/ 23146 h 329088"/>
                  <a:gd name="connsiteX12" fmla="*/ 569986 w 617374"/>
                  <a:gd name="connsiteY12" fmla="*/ 16574 h 329088"/>
                  <a:gd name="connsiteX13" fmla="*/ 588710 w 617374"/>
                  <a:gd name="connsiteY13" fmla="*/ 42196 h 329088"/>
                  <a:gd name="connsiteX14" fmla="*/ 589850 w 617374"/>
                  <a:gd name="connsiteY14" fmla="*/ 44672 h 329088"/>
                  <a:gd name="connsiteX15" fmla="*/ 589375 w 617374"/>
                  <a:gd name="connsiteY15" fmla="*/ 45053 h 329088"/>
                  <a:gd name="connsiteX16" fmla="*/ 581011 w 617374"/>
                  <a:gd name="connsiteY16" fmla="*/ 61913 h 329088"/>
                  <a:gd name="connsiteX17" fmla="*/ 611330 w 617374"/>
                  <a:gd name="connsiteY17" fmla="*/ 106585 h 329088"/>
                  <a:gd name="connsiteX18" fmla="*/ 615417 w 617374"/>
                  <a:gd name="connsiteY18" fmla="*/ 135731 h 329088"/>
                  <a:gd name="connsiteX19" fmla="*/ 612756 w 617374"/>
                  <a:gd name="connsiteY19" fmla="*/ 189738 h 329088"/>
                  <a:gd name="connsiteX20" fmla="*/ 612756 w 617374"/>
                  <a:gd name="connsiteY20" fmla="*/ 190309 h 329088"/>
                  <a:gd name="connsiteX21" fmla="*/ 610665 w 617374"/>
                  <a:gd name="connsiteY21" fmla="*/ 261557 h 329088"/>
                  <a:gd name="connsiteX22" fmla="*/ 611806 w 617374"/>
                  <a:gd name="connsiteY22" fmla="*/ 329089 h 329088"/>
                  <a:gd name="connsiteX23" fmla="*/ 611806 w 617374"/>
                  <a:gd name="connsiteY23" fmla="*/ 329089 h 32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7374" h="329088">
                    <a:moveTo>
                      <a:pt x="611996" y="328993"/>
                    </a:moveTo>
                    <a:cubicBezTo>
                      <a:pt x="588140" y="328232"/>
                      <a:pt x="551927" y="327660"/>
                      <a:pt x="516951" y="327088"/>
                    </a:cubicBezTo>
                    <a:lnTo>
                      <a:pt x="516380" y="327088"/>
                    </a:lnTo>
                    <a:cubicBezTo>
                      <a:pt x="516380" y="327088"/>
                      <a:pt x="514955" y="327088"/>
                      <a:pt x="514955" y="327088"/>
                    </a:cubicBezTo>
                    <a:cubicBezTo>
                      <a:pt x="471804" y="326422"/>
                      <a:pt x="427133" y="325660"/>
                      <a:pt x="408314" y="324707"/>
                    </a:cubicBezTo>
                    <a:cubicBezTo>
                      <a:pt x="399950" y="324326"/>
                      <a:pt x="383507" y="324041"/>
                      <a:pt x="359651" y="324041"/>
                    </a:cubicBezTo>
                    <a:cubicBezTo>
                      <a:pt x="291409" y="324041"/>
                      <a:pt x="178115" y="325755"/>
                      <a:pt x="148556" y="326517"/>
                    </a:cubicBezTo>
                    <a:cubicBezTo>
                      <a:pt x="147225" y="326517"/>
                      <a:pt x="145704" y="326517"/>
                      <a:pt x="144184" y="326517"/>
                    </a:cubicBezTo>
                    <a:cubicBezTo>
                      <a:pt x="110442" y="326517"/>
                      <a:pt x="27088" y="319183"/>
                      <a:pt x="0" y="316706"/>
                    </a:cubicBezTo>
                    <a:lnTo>
                      <a:pt x="9695" y="158782"/>
                    </a:lnTo>
                    <a:lnTo>
                      <a:pt x="19484" y="0"/>
                    </a:lnTo>
                    <a:cubicBezTo>
                      <a:pt x="71474" y="4953"/>
                      <a:pt x="262895" y="23146"/>
                      <a:pt x="292739" y="23146"/>
                    </a:cubicBezTo>
                    <a:cubicBezTo>
                      <a:pt x="295020" y="23146"/>
                      <a:pt x="525220" y="22003"/>
                      <a:pt x="569986" y="16574"/>
                    </a:cubicBezTo>
                    <a:cubicBezTo>
                      <a:pt x="577494" y="26003"/>
                      <a:pt x="585858" y="36767"/>
                      <a:pt x="588710" y="42196"/>
                    </a:cubicBezTo>
                    <a:cubicBezTo>
                      <a:pt x="589280" y="43339"/>
                      <a:pt x="589660" y="44101"/>
                      <a:pt x="589850" y="44672"/>
                    </a:cubicBezTo>
                    <a:cubicBezTo>
                      <a:pt x="589755" y="44767"/>
                      <a:pt x="589565" y="44958"/>
                      <a:pt x="589375" y="45053"/>
                    </a:cubicBezTo>
                    <a:cubicBezTo>
                      <a:pt x="586619" y="47434"/>
                      <a:pt x="581011" y="52388"/>
                      <a:pt x="581011" y="61913"/>
                    </a:cubicBezTo>
                    <a:cubicBezTo>
                      <a:pt x="581011" y="74676"/>
                      <a:pt x="590991" y="89249"/>
                      <a:pt x="611330" y="106585"/>
                    </a:cubicBezTo>
                    <a:cubicBezTo>
                      <a:pt x="618839" y="112967"/>
                      <a:pt x="618269" y="118682"/>
                      <a:pt x="615417" y="135731"/>
                    </a:cubicBezTo>
                    <a:cubicBezTo>
                      <a:pt x="613707" y="145923"/>
                      <a:pt x="613326" y="163354"/>
                      <a:pt x="612756" y="189738"/>
                    </a:cubicBezTo>
                    <a:lnTo>
                      <a:pt x="612756" y="190309"/>
                    </a:lnTo>
                    <a:cubicBezTo>
                      <a:pt x="612281" y="209550"/>
                      <a:pt x="611806" y="233553"/>
                      <a:pt x="610665" y="261557"/>
                    </a:cubicBezTo>
                    <a:cubicBezTo>
                      <a:pt x="609715" y="282416"/>
                      <a:pt x="610190" y="305181"/>
                      <a:pt x="611806" y="329089"/>
                    </a:cubicBezTo>
                    <a:lnTo>
                      <a:pt x="611806" y="32908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19" name="Freeform 18">
                <a:extLst>
                  <a:ext uri="{FF2B5EF4-FFF2-40B4-BE49-F238E27FC236}">
                    <a16:creationId xmlns:a16="http://schemas.microsoft.com/office/drawing/2014/main" id="{A8893637-DE04-5822-F299-855CB310C489}"/>
                  </a:ext>
                </a:extLst>
              </p:cNvPr>
              <p:cNvSpPr/>
              <p:nvPr/>
            </p:nvSpPr>
            <p:spPr>
              <a:xfrm>
                <a:off x="8833209" y="2582989"/>
                <a:ext cx="314487" cy="444055"/>
              </a:xfrm>
              <a:custGeom>
                <a:avLst/>
                <a:gdLst>
                  <a:gd name="connsiteX0" fmla="*/ 54611 w 314487"/>
                  <a:gd name="connsiteY0" fmla="*/ 443770 h 444055"/>
                  <a:gd name="connsiteX1" fmla="*/ 18969 w 314487"/>
                  <a:gd name="connsiteY1" fmla="*/ 441865 h 444055"/>
                  <a:gd name="connsiteX2" fmla="*/ 22866 w 314487"/>
                  <a:gd name="connsiteY2" fmla="*/ 434721 h 444055"/>
                  <a:gd name="connsiteX3" fmla="*/ 41970 w 314487"/>
                  <a:gd name="connsiteY3" fmla="*/ 323564 h 444055"/>
                  <a:gd name="connsiteX4" fmla="*/ 15547 w 314487"/>
                  <a:gd name="connsiteY4" fmla="*/ 266319 h 444055"/>
                  <a:gd name="connsiteX5" fmla="*/ 150 w 314487"/>
                  <a:gd name="connsiteY5" fmla="*/ 222028 h 444055"/>
                  <a:gd name="connsiteX6" fmla="*/ 5283 w 314487"/>
                  <a:gd name="connsiteY6" fmla="*/ 186690 h 444055"/>
                  <a:gd name="connsiteX7" fmla="*/ 12221 w 314487"/>
                  <a:gd name="connsiteY7" fmla="*/ 148590 h 444055"/>
                  <a:gd name="connsiteX8" fmla="*/ 41305 w 314487"/>
                  <a:gd name="connsiteY8" fmla="*/ 112109 h 444055"/>
                  <a:gd name="connsiteX9" fmla="*/ 50049 w 314487"/>
                  <a:gd name="connsiteY9" fmla="*/ 109919 h 444055"/>
                  <a:gd name="connsiteX10" fmla="*/ 66967 w 314487"/>
                  <a:gd name="connsiteY10" fmla="*/ 90964 h 444055"/>
                  <a:gd name="connsiteX11" fmla="*/ 64781 w 314487"/>
                  <a:gd name="connsiteY11" fmla="*/ 78296 h 444055"/>
                  <a:gd name="connsiteX12" fmla="*/ 63260 w 314487"/>
                  <a:gd name="connsiteY12" fmla="*/ 67627 h 444055"/>
                  <a:gd name="connsiteX13" fmla="*/ 76186 w 314487"/>
                  <a:gd name="connsiteY13" fmla="*/ 52292 h 444055"/>
                  <a:gd name="connsiteX14" fmla="*/ 76567 w 314487"/>
                  <a:gd name="connsiteY14" fmla="*/ 51911 h 444055"/>
                  <a:gd name="connsiteX15" fmla="*/ 82364 w 314487"/>
                  <a:gd name="connsiteY15" fmla="*/ 46006 h 444055"/>
                  <a:gd name="connsiteX16" fmla="*/ 88447 w 314487"/>
                  <a:gd name="connsiteY16" fmla="*/ 23336 h 444055"/>
                  <a:gd name="connsiteX17" fmla="*/ 91679 w 314487"/>
                  <a:gd name="connsiteY17" fmla="*/ 1143 h 444055"/>
                  <a:gd name="connsiteX18" fmla="*/ 92059 w 314487"/>
                  <a:gd name="connsiteY18" fmla="*/ 0 h 444055"/>
                  <a:gd name="connsiteX19" fmla="*/ 92439 w 314487"/>
                  <a:gd name="connsiteY19" fmla="*/ 0 h 444055"/>
                  <a:gd name="connsiteX20" fmla="*/ 107551 w 314487"/>
                  <a:gd name="connsiteY20" fmla="*/ 5144 h 444055"/>
                  <a:gd name="connsiteX21" fmla="*/ 120097 w 314487"/>
                  <a:gd name="connsiteY21" fmla="*/ 9525 h 444055"/>
                  <a:gd name="connsiteX22" fmla="*/ 155169 w 314487"/>
                  <a:gd name="connsiteY22" fmla="*/ 25336 h 444055"/>
                  <a:gd name="connsiteX23" fmla="*/ 187199 w 314487"/>
                  <a:gd name="connsiteY23" fmla="*/ 34766 h 444055"/>
                  <a:gd name="connsiteX24" fmla="*/ 203166 w 314487"/>
                  <a:gd name="connsiteY24" fmla="*/ 37433 h 444055"/>
                  <a:gd name="connsiteX25" fmla="*/ 205353 w 314487"/>
                  <a:gd name="connsiteY25" fmla="*/ 52483 h 444055"/>
                  <a:gd name="connsiteX26" fmla="*/ 205353 w 314487"/>
                  <a:gd name="connsiteY26" fmla="*/ 57531 h 444055"/>
                  <a:gd name="connsiteX27" fmla="*/ 218849 w 314487"/>
                  <a:gd name="connsiteY27" fmla="*/ 83439 h 444055"/>
                  <a:gd name="connsiteX28" fmla="*/ 226548 w 314487"/>
                  <a:gd name="connsiteY28" fmla="*/ 92678 h 444055"/>
                  <a:gd name="connsiteX29" fmla="*/ 224266 w 314487"/>
                  <a:gd name="connsiteY29" fmla="*/ 110776 h 444055"/>
                  <a:gd name="connsiteX30" fmla="*/ 220560 w 314487"/>
                  <a:gd name="connsiteY30" fmla="*/ 122015 h 444055"/>
                  <a:gd name="connsiteX31" fmla="*/ 198224 w 314487"/>
                  <a:gd name="connsiteY31" fmla="*/ 184499 h 444055"/>
                  <a:gd name="connsiteX32" fmla="*/ 194327 w 314487"/>
                  <a:gd name="connsiteY32" fmla="*/ 198406 h 444055"/>
                  <a:gd name="connsiteX33" fmla="*/ 209345 w 314487"/>
                  <a:gd name="connsiteY33" fmla="*/ 219837 h 444055"/>
                  <a:gd name="connsiteX34" fmla="*/ 209915 w 314487"/>
                  <a:gd name="connsiteY34" fmla="*/ 220313 h 444055"/>
                  <a:gd name="connsiteX35" fmla="*/ 210770 w 314487"/>
                  <a:gd name="connsiteY35" fmla="*/ 220980 h 444055"/>
                  <a:gd name="connsiteX36" fmla="*/ 211816 w 314487"/>
                  <a:gd name="connsiteY36" fmla="*/ 221266 h 444055"/>
                  <a:gd name="connsiteX37" fmla="*/ 212576 w 314487"/>
                  <a:gd name="connsiteY37" fmla="*/ 221456 h 444055"/>
                  <a:gd name="connsiteX38" fmla="*/ 215047 w 314487"/>
                  <a:gd name="connsiteY38" fmla="*/ 221742 h 444055"/>
                  <a:gd name="connsiteX39" fmla="*/ 243561 w 314487"/>
                  <a:gd name="connsiteY39" fmla="*/ 204692 h 444055"/>
                  <a:gd name="connsiteX40" fmla="*/ 243561 w 314487"/>
                  <a:gd name="connsiteY40" fmla="*/ 204692 h 444055"/>
                  <a:gd name="connsiteX41" fmla="*/ 250119 w 314487"/>
                  <a:gd name="connsiteY41" fmla="*/ 196691 h 444055"/>
                  <a:gd name="connsiteX42" fmla="*/ 269033 w 314487"/>
                  <a:gd name="connsiteY42" fmla="*/ 174498 h 444055"/>
                  <a:gd name="connsiteX43" fmla="*/ 285381 w 314487"/>
                  <a:gd name="connsiteY43" fmla="*/ 214217 h 444055"/>
                  <a:gd name="connsiteX44" fmla="*/ 308477 w 314487"/>
                  <a:gd name="connsiteY44" fmla="*/ 254698 h 444055"/>
                  <a:gd name="connsiteX45" fmla="*/ 313609 w 314487"/>
                  <a:gd name="connsiteY45" fmla="*/ 262604 h 444055"/>
                  <a:gd name="connsiteX46" fmla="*/ 308477 w 314487"/>
                  <a:gd name="connsiteY46" fmla="*/ 291751 h 444055"/>
                  <a:gd name="connsiteX47" fmla="*/ 279298 w 314487"/>
                  <a:gd name="connsiteY47" fmla="*/ 355663 h 444055"/>
                  <a:gd name="connsiteX48" fmla="*/ 269698 w 314487"/>
                  <a:gd name="connsiteY48" fmla="*/ 417100 h 444055"/>
                  <a:gd name="connsiteX49" fmla="*/ 174463 w 314487"/>
                  <a:gd name="connsiteY49" fmla="*/ 430149 h 444055"/>
                  <a:gd name="connsiteX50" fmla="*/ 168950 w 314487"/>
                  <a:gd name="connsiteY50" fmla="*/ 430149 h 444055"/>
                  <a:gd name="connsiteX51" fmla="*/ 165339 w 314487"/>
                  <a:gd name="connsiteY51" fmla="*/ 430149 h 444055"/>
                  <a:gd name="connsiteX52" fmla="*/ 165054 w 314487"/>
                  <a:gd name="connsiteY52" fmla="*/ 430149 h 444055"/>
                  <a:gd name="connsiteX53" fmla="*/ 164673 w 314487"/>
                  <a:gd name="connsiteY53" fmla="*/ 430530 h 444055"/>
                  <a:gd name="connsiteX54" fmla="*/ 81889 w 314487"/>
                  <a:gd name="connsiteY54" fmla="*/ 441674 h 444055"/>
                  <a:gd name="connsiteX55" fmla="*/ 54516 w 314487"/>
                  <a:gd name="connsiteY55" fmla="*/ 444056 h 444055"/>
                  <a:gd name="connsiteX56" fmla="*/ 54516 w 314487"/>
                  <a:gd name="connsiteY56" fmla="*/ 444056 h 4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4487" h="444055">
                    <a:moveTo>
                      <a:pt x="54611" y="443770"/>
                    </a:moveTo>
                    <a:cubicBezTo>
                      <a:pt x="41875" y="443770"/>
                      <a:pt x="28664" y="442817"/>
                      <a:pt x="18969" y="441865"/>
                    </a:cubicBezTo>
                    <a:cubicBezTo>
                      <a:pt x="20585" y="438817"/>
                      <a:pt x="21820" y="436340"/>
                      <a:pt x="22866" y="434721"/>
                    </a:cubicBezTo>
                    <a:cubicBezTo>
                      <a:pt x="31040" y="421767"/>
                      <a:pt x="43016" y="335375"/>
                      <a:pt x="41970" y="323564"/>
                    </a:cubicBezTo>
                    <a:cubicBezTo>
                      <a:pt x="40734" y="308229"/>
                      <a:pt x="19729" y="273177"/>
                      <a:pt x="15547" y="266319"/>
                    </a:cubicBezTo>
                    <a:cubicBezTo>
                      <a:pt x="11555" y="259937"/>
                      <a:pt x="2241" y="242888"/>
                      <a:pt x="150" y="222028"/>
                    </a:cubicBezTo>
                    <a:cubicBezTo>
                      <a:pt x="-705" y="213169"/>
                      <a:pt x="2241" y="200311"/>
                      <a:pt x="5283" y="186690"/>
                    </a:cubicBezTo>
                    <a:cubicBezTo>
                      <a:pt x="7944" y="175069"/>
                      <a:pt x="10890" y="161925"/>
                      <a:pt x="12221" y="148590"/>
                    </a:cubicBezTo>
                    <a:cubicBezTo>
                      <a:pt x="13931" y="130873"/>
                      <a:pt x="23436" y="118967"/>
                      <a:pt x="41305" y="112109"/>
                    </a:cubicBezTo>
                    <a:cubicBezTo>
                      <a:pt x="44441" y="110871"/>
                      <a:pt x="47483" y="110395"/>
                      <a:pt x="50049" y="109919"/>
                    </a:cubicBezTo>
                    <a:cubicBezTo>
                      <a:pt x="55561" y="108966"/>
                      <a:pt x="68392" y="106775"/>
                      <a:pt x="66967" y="90964"/>
                    </a:cubicBezTo>
                    <a:cubicBezTo>
                      <a:pt x="66492" y="85630"/>
                      <a:pt x="65541" y="81534"/>
                      <a:pt x="64781" y="78296"/>
                    </a:cubicBezTo>
                    <a:cubicBezTo>
                      <a:pt x="63925" y="74581"/>
                      <a:pt x="63260" y="71628"/>
                      <a:pt x="63260" y="67627"/>
                    </a:cubicBezTo>
                    <a:cubicBezTo>
                      <a:pt x="63735" y="64389"/>
                      <a:pt x="73145" y="55245"/>
                      <a:pt x="76186" y="52292"/>
                    </a:cubicBezTo>
                    <a:lnTo>
                      <a:pt x="76567" y="51911"/>
                    </a:lnTo>
                    <a:cubicBezTo>
                      <a:pt x="78847" y="49625"/>
                      <a:pt x="80843" y="47720"/>
                      <a:pt x="82364" y="46006"/>
                    </a:cubicBezTo>
                    <a:cubicBezTo>
                      <a:pt x="86831" y="40672"/>
                      <a:pt x="87591" y="32956"/>
                      <a:pt x="88447" y="23336"/>
                    </a:cubicBezTo>
                    <a:cubicBezTo>
                      <a:pt x="89112" y="16764"/>
                      <a:pt x="89778" y="9334"/>
                      <a:pt x="91679" y="1143"/>
                    </a:cubicBezTo>
                    <a:cubicBezTo>
                      <a:pt x="91773" y="572"/>
                      <a:pt x="91964" y="191"/>
                      <a:pt x="92059" y="0"/>
                    </a:cubicBezTo>
                    <a:cubicBezTo>
                      <a:pt x="92154" y="0"/>
                      <a:pt x="92344" y="0"/>
                      <a:pt x="92439" y="0"/>
                    </a:cubicBezTo>
                    <a:cubicBezTo>
                      <a:pt x="96146" y="0"/>
                      <a:pt x="102989" y="3143"/>
                      <a:pt x="107551" y="5144"/>
                    </a:cubicBezTo>
                    <a:cubicBezTo>
                      <a:pt x="112494" y="7334"/>
                      <a:pt x="116390" y="9144"/>
                      <a:pt x="120097" y="9525"/>
                    </a:cubicBezTo>
                    <a:cubicBezTo>
                      <a:pt x="126750" y="10287"/>
                      <a:pt x="149561" y="19717"/>
                      <a:pt x="155169" y="25336"/>
                    </a:cubicBezTo>
                    <a:cubicBezTo>
                      <a:pt x="161822" y="32004"/>
                      <a:pt x="174178" y="33338"/>
                      <a:pt x="187199" y="34766"/>
                    </a:cubicBezTo>
                    <a:cubicBezTo>
                      <a:pt x="192997" y="35433"/>
                      <a:pt x="200790" y="36195"/>
                      <a:pt x="203166" y="37433"/>
                    </a:cubicBezTo>
                    <a:cubicBezTo>
                      <a:pt x="205448" y="38576"/>
                      <a:pt x="205448" y="45529"/>
                      <a:pt x="205353" y="52483"/>
                    </a:cubicBezTo>
                    <a:cubicBezTo>
                      <a:pt x="205353" y="54102"/>
                      <a:pt x="205353" y="55817"/>
                      <a:pt x="205353" y="57531"/>
                    </a:cubicBezTo>
                    <a:cubicBezTo>
                      <a:pt x="205353" y="68675"/>
                      <a:pt x="212481" y="76486"/>
                      <a:pt x="218849" y="83439"/>
                    </a:cubicBezTo>
                    <a:cubicBezTo>
                      <a:pt x="221605" y="86392"/>
                      <a:pt x="224362" y="89535"/>
                      <a:pt x="226548" y="92678"/>
                    </a:cubicBezTo>
                    <a:cubicBezTo>
                      <a:pt x="228924" y="96298"/>
                      <a:pt x="228163" y="100203"/>
                      <a:pt x="224266" y="110776"/>
                    </a:cubicBezTo>
                    <a:cubicBezTo>
                      <a:pt x="222936" y="114490"/>
                      <a:pt x="221605" y="118110"/>
                      <a:pt x="220560" y="122015"/>
                    </a:cubicBezTo>
                    <a:cubicBezTo>
                      <a:pt x="215047" y="142685"/>
                      <a:pt x="203357" y="178117"/>
                      <a:pt x="198224" y="184499"/>
                    </a:cubicBezTo>
                    <a:cubicBezTo>
                      <a:pt x="194993" y="188500"/>
                      <a:pt x="193662" y="193358"/>
                      <a:pt x="194327" y="198406"/>
                    </a:cubicBezTo>
                    <a:cubicBezTo>
                      <a:pt x="195848" y="209550"/>
                      <a:pt x="207158" y="218218"/>
                      <a:pt x="209345" y="219837"/>
                    </a:cubicBezTo>
                    <a:lnTo>
                      <a:pt x="209915" y="220313"/>
                    </a:lnTo>
                    <a:lnTo>
                      <a:pt x="210770" y="220980"/>
                    </a:lnTo>
                    <a:lnTo>
                      <a:pt x="211816" y="221266"/>
                    </a:lnTo>
                    <a:lnTo>
                      <a:pt x="212576" y="221456"/>
                    </a:lnTo>
                    <a:cubicBezTo>
                      <a:pt x="213336" y="221647"/>
                      <a:pt x="214192" y="221742"/>
                      <a:pt x="215047" y="221742"/>
                    </a:cubicBezTo>
                    <a:cubicBezTo>
                      <a:pt x="224362" y="221742"/>
                      <a:pt x="240805" y="207645"/>
                      <a:pt x="243561" y="204692"/>
                    </a:cubicBezTo>
                    <a:lnTo>
                      <a:pt x="243561" y="204692"/>
                    </a:lnTo>
                    <a:cubicBezTo>
                      <a:pt x="244796" y="203549"/>
                      <a:pt x="246697" y="201168"/>
                      <a:pt x="250119" y="196691"/>
                    </a:cubicBezTo>
                    <a:cubicBezTo>
                      <a:pt x="254871" y="190595"/>
                      <a:pt x="263045" y="180118"/>
                      <a:pt x="269033" y="174498"/>
                    </a:cubicBezTo>
                    <a:cubicBezTo>
                      <a:pt x="274450" y="182404"/>
                      <a:pt x="284335" y="206597"/>
                      <a:pt x="285381" y="214217"/>
                    </a:cubicBezTo>
                    <a:cubicBezTo>
                      <a:pt x="286141" y="219837"/>
                      <a:pt x="291368" y="228886"/>
                      <a:pt x="308477" y="254698"/>
                    </a:cubicBezTo>
                    <a:cubicBezTo>
                      <a:pt x="310758" y="258032"/>
                      <a:pt x="312659" y="260985"/>
                      <a:pt x="313609" y="262604"/>
                    </a:cubicBezTo>
                    <a:cubicBezTo>
                      <a:pt x="315700" y="266033"/>
                      <a:pt x="314084" y="283940"/>
                      <a:pt x="308477" y="291751"/>
                    </a:cubicBezTo>
                    <a:cubicBezTo>
                      <a:pt x="300683" y="302514"/>
                      <a:pt x="288327" y="329470"/>
                      <a:pt x="279298" y="355663"/>
                    </a:cubicBezTo>
                    <a:cubicBezTo>
                      <a:pt x="272454" y="375571"/>
                      <a:pt x="270268" y="404622"/>
                      <a:pt x="269698" y="417100"/>
                    </a:cubicBezTo>
                    <a:cubicBezTo>
                      <a:pt x="244416" y="429196"/>
                      <a:pt x="190716" y="430149"/>
                      <a:pt x="174463" y="430149"/>
                    </a:cubicBezTo>
                    <a:cubicBezTo>
                      <a:pt x="171136" y="430149"/>
                      <a:pt x="169140" y="430149"/>
                      <a:pt x="168950" y="430149"/>
                    </a:cubicBezTo>
                    <a:lnTo>
                      <a:pt x="165339" y="430149"/>
                    </a:lnTo>
                    <a:cubicBezTo>
                      <a:pt x="165339" y="430149"/>
                      <a:pt x="165054" y="430149"/>
                      <a:pt x="165054" y="430149"/>
                    </a:cubicBezTo>
                    <a:lnTo>
                      <a:pt x="164673" y="430530"/>
                    </a:lnTo>
                    <a:cubicBezTo>
                      <a:pt x="151272" y="431673"/>
                      <a:pt x="105650" y="435959"/>
                      <a:pt x="81889" y="441674"/>
                    </a:cubicBezTo>
                    <a:cubicBezTo>
                      <a:pt x="75331" y="443294"/>
                      <a:pt x="66111" y="444056"/>
                      <a:pt x="54516" y="444056"/>
                    </a:cubicBezTo>
                    <a:lnTo>
                      <a:pt x="54516" y="44405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0" name="Freeform 19">
                <a:extLst>
                  <a:ext uri="{FF2B5EF4-FFF2-40B4-BE49-F238E27FC236}">
                    <a16:creationId xmlns:a16="http://schemas.microsoft.com/office/drawing/2014/main" id="{C70D0B94-4ED1-92CB-B157-6BD53C370123}"/>
                  </a:ext>
                </a:extLst>
              </p:cNvPr>
              <p:cNvSpPr/>
              <p:nvPr/>
            </p:nvSpPr>
            <p:spPr>
              <a:xfrm>
                <a:off x="8541571" y="2441066"/>
                <a:ext cx="425137" cy="226409"/>
              </a:xfrm>
              <a:custGeom>
                <a:avLst/>
                <a:gdLst>
                  <a:gd name="connsiteX0" fmla="*/ 191896 w 425137"/>
                  <a:gd name="connsiteY0" fmla="*/ 226409 h 226409"/>
                  <a:gd name="connsiteX1" fmla="*/ 183817 w 425137"/>
                  <a:gd name="connsiteY1" fmla="*/ 203454 h 226409"/>
                  <a:gd name="connsiteX2" fmla="*/ 159486 w 425137"/>
                  <a:gd name="connsiteY2" fmla="*/ 165068 h 226409"/>
                  <a:gd name="connsiteX3" fmla="*/ 158726 w 425137"/>
                  <a:gd name="connsiteY3" fmla="*/ 164402 h 226409"/>
                  <a:gd name="connsiteX4" fmla="*/ 157585 w 425137"/>
                  <a:gd name="connsiteY4" fmla="*/ 163354 h 226409"/>
                  <a:gd name="connsiteX5" fmla="*/ 156064 w 425137"/>
                  <a:gd name="connsiteY5" fmla="*/ 163068 h 226409"/>
                  <a:gd name="connsiteX6" fmla="*/ 155019 w 425137"/>
                  <a:gd name="connsiteY6" fmla="*/ 162878 h 226409"/>
                  <a:gd name="connsiteX7" fmla="*/ 28514 w 425137"/>
                  <a:gd name="connsiteY7" fmla="*/ 136970 h 226409"/>
                  <a:gd name="connsiteX8" fmla="*/ 6463 w 425137"/>
                  <a:gd name="connsiteY8" fmla="*/ 116491 h 226409"/>
                  <a:gd name="connsiteX9" fmla="*/ 0 w 425137"/>
                  <a:gd name="connsiteY9" fmla="*/ 87058 h 226409"/>
                  <a:gd name="connsiteX10" fmla="*/ 1996 w 425137"/>
                  <a:gd name="connsiteY10" fmla="*/ 84677 h 226409"/>
                  <a:gd name="connsiteX11" fmla="*/ 18439 w 425137"/>
                  <a:gd name="connsiteY11" fmla="*/ 79248 h 226409"/>
                  <a:gd name="connsiteX12" fmla="*/ 31080 w 425137"/>
                  <a:gd name="connsiteY12" fmla="*/ 77724 h 226409"/>
                  <a:gd name="connsiteX13" fmla="*/ 61970 w 425137"/>
                  <a:gd name="connsiteY13" fmla="*/ 57055 h 226409"/>
                  <a:gd name="connsiteX14" fmla="*/ 86871 w 425137"/>
                  <a:gd name="connsiteY14" fmla="*/ 32576 h 226409"/>
                  <a:gd name="connsiteX15" fmla="*/ 112533 w 425137"/>
                  <a:gd name="connsiteY15" fmla="*/ 7525 h 226409"/>
                  <a:gd name="connsiteX16" fmla="*/ 134394 w 425137"/>
                  <a:gd name="connsiteY16" fmla="*/ 0 h 226409"/>
                  <a:gd name="connsiteX17" fmla="*/ 121563 w 425137"/>
                  <a:gd name="connsiteY17" fmla="*/ 13907 h 226409"/>
                  <a:gd name="connsiteX18" fmla="*/ 111393 w 425137"/>
                  <a:gd name="connsiteY18" fmla="*/ 55245 h 226409"/>
                  <a:gd name="connsiteX19" fmla="*/ 119567 w 425137"/>
                  <a:gd name="connsiteY19" fmla="*/ 67437 h 226409"/>
                  <a:gd name="connsiteX20" fmla="*/ 129832 w 425137"/>
                  <a:gd name="connsiteY20" fmla="*/ 70104 h 226409"/>
                  <a:gd name="connsiteX21" fmla="*/ 146369 w 425137"/>
                  <a:gd name="connsiteY21" fmla="*/ 66770 h 226409"/>
                  <a:gd name="connsiteX22" fmla="*/ 152357 w 425137"/>
                  <a:gd name="connsiteY22" fmla="*/ 65151 h 226409"/>
                  <a:gd name="connsiteX23" fmla="*/ 161672 w 425137"/>
                  <a:gd name="connsiteY23" fmla="*/ 78200 h 226409"/>
                  <a:gd name="connsiteX24" fmla="*/ 171652 w 425137"/>
                  <a:gd name="connsiteY24" fmla="*/ 90678 h 226409"/>
                  <a:gd name="connsiteX25" fmla="*/ 182107 w 425137"/>
                  <a:gd name="connsiteY25" fmla="*/ 92774 h 226409"/>
                  <a:gd name="connsiteX26" fmla="*/ 199975 w 425137"/>
                  <a:gd name="connsiteY26" fmla="*/ 91726 h 226409"/>
                  <a:gd name="connsiteX27" fmla="*/ 223261 w 425137"/>
                  <a:gd name="connsiteY27" fmla="*/ 90392 h 226409"/>
                  <a:gd name="connsiteX28" fmla="*/ 231530 w 425137"/>
                  <a:gd name="connsiteY28" fmla="*/ 90964 h 226409"/>
                  <a:gd name="connsiteX29" fmla="*/ 242270 w 425137"/>
                  <a:gd name="connsiteY29" fmla="*/ 92012 h 226409"/>
                  <a:gd name="connsiteX30" fmla="*/ 242365 w 425137"/>
                  <a:gd name="connsiteY30" fmla="*/ 92012 h 226409"/>
                  <a:gd name="connsiteX31" fmla="*/ 273540 w 425137"/>
                  <a:gd name="connsiteY31" fmla="*/ 78010 h 226409"/>
                  <a:gd name="connsiteX32" fmla="*/ 313269 w 425137"/>
                  <a:gd name="connsiteY32" fmla="*/ 55817 h 226409"/>
                  <a:gd name="connsiteX33" fmla="*/ 327811 w 425137"/>
                  <a:gd name="connsiteY33" fmla="*/ 52007 h 226409"/>
                  <a:gd name="connsiteX34" fmla="*/ 342068 w 425137"/>
                  <a:gd name="connsiteY34" fmla="*/ 57055 h 226409"/>
                  <a:gd name="connsiteX35" fmla="*/ 347770 w 425137"/>
                  <a:gd name="connsiteY35" fmla="*/ 60198 h 226409"/>
                  <a:gd name="connsiteX36" fmla="*/ 370486 w 425137"/>
                  <a:gd name="connsiteY36" fmla="*/ 66294 h 226409"/>
                  <a:gd name="connsiteX37" fmla="*/ 391491 w 425137"/>
                  <a:gd name="connsiteY37" fmla="*/ 61246 h 226409"/>
                  <a:gd name="connsiteX38" fmla="*/ 394723 w 425137"/>
                  <a:gd name="connsiteY38" fmla="*/ 60484 h 226409"/>
                  <a:gd name="connsiteX39" fmla="*/ 412876 w 425137"/>
                  <a:gd name="connsiteY39" fmla="*/ 74676 h 226409"/>
                  <a:gd name="connsiteX40" fmla="*/ 414207 w 425137"/>
                  <a:gd name="connsiteY40" fmla="*/ 76581 h 226409"/>
                  <a:gd name="connsiteX41" fmla="*/ 425137 w 425137"/>
                  <a:gd name="connsiteY41" fmla="*/ 102870 h 226409"/>
                  <a:gd name="connsiteX42" fmla="*/ 420670 w 425137"/>
                  <a:gd name="connsiteY42" fmla="*/ 103156 h 226409"/>
                  <a:gd name="connsiteX43" fmla="*/ 407459 w 425137"/>
                  <a:gd name="connsiteY43" fmla="*/ 102203 h 226409"/>
                  <a:gd name="connsiteX44" fmla="*/ 393012 w 425137"/>
                  <a:gd name="connsiteY44" fmla="*/ 101156 h 226409"/>
                  <a:gd name="connsiteX45" fmla="*/ 382747 w 425137"/>
                  <a:gd name="connsiteY45" fmla="*/ 101156 h 226409"/>
                  <a:gd name="connsiteX46" fmla="*/ 370486 w 425137"/>
                  <a:gd name="connsiteY46" fmla="*/ 100965 h 226409"/>
                  <a:gd name="connsiteX47" fmla="*/ 338551 w 425137"/>
                  <a:gd name="connsiteY47" fmla="*/ 103346 h 226409"/>
                  <a:gd name="connsiteX48" fmla="*/ 323059 w 425137"/>
                  <a:gd name="connsiteY48" fmla="*/ 116491 h 226409"/>
                  <a:gd name="connsiteX49" fmla="*/ 315360 w 425137"/>
                  <a:gd name="connsiteY49" fmla="*/ 123444 h 226409"/>
                  <a:gd name="connsiteX50" fmla="*/ 282474 w 425137"/>
                  <a:gd name="connsiteY50" fmla="*/ 133636 h 226409"/>
                  <a:gd name="connsiteX51" fmla="*/ 281144 w 425137"/>
                  <a:gd name="connsiteY51" fmla="*/ 134588 h 226409"/>
                  <a:gd name="connsiteX52" fmla="*/ 246927 w 425137"/>
                  <a:gd name="connsiteY52" fmla="*/ 154686 h 226409"/>
                  <a:gd name="connsiteX53" fmla="*/ 214232 w 425137"/>
                  <a:gd name="connsiteY53" fmla="*/ 188500 h 226409"/>
                  <a:gd name="connsiteX54" fmla="*/ 211856 w 425137"/>
                  <a:gd name="connsiteY54" fmla="*/ 192500 h 226409"/>
                  <a:gd name="connsiteX55" fmla="*/ 205298 w 425137"/>
                  <a:gd name="connsiteY55" fmla="*/ 204121 h 226409"/>
                  <a:gd name="connsiteX56" fmla="*/ 192181 w 425137"/>
                  <a:gd name="connsiteY56" fmla="*/ 226409 h 226409"/>
                  <a:gd name="connsiteX57" fmla="*/ 192181 w 425137"/>
                  <a:gd name="connsiteY57" fmla="*/ 226409 h 22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25137" h="226409">
                    <a:moveTo>
                      <a:pt x="191896" y="226409"/>
                    </a:moveTo>
                    <a:cubicBezTo>
                      <a:pt x="188950" y="219551"/>
                      <a:pt x="185718" y="211169"/>
                      <a:pt x="183817" y="203454"/>
                    </a:cubicBezTo>
                    <a:cubicBezTo>
                      <a:pt x="178495" y="182023"/>
                      <a:pt x="160246" y="165735"/>
                      <a:pt x="159486" y="165068"/>
                    </a:cubicBezTo>
                    <a:lnTo>
                      <a:pt x="158726" y="164402"/>
                    </a:lnTo>
                    <a:lnTo>
                      <a:pt x="157585" y="163354"/>
                    </a:lnTo>
                    <a:lnTo>
                      <a:pt x="156064" y="163068"/>
                    </a:lnTo>
                    <a:lnTo>
                      <a:pt x="155019" y="162878"/>
                    </a:lnTo>
                    <a:cubicBezTo>
                      <a:pt x="114624" y="154877"/>
                      <a:pt x="36212" y="139065"/>
                      <a:pt x="28514" y="136970"/>
                    </a:cubicBezTo>
                    <a:cubicBezTo>
                      <a:pt x="20910" y="134874"/>
                      <a:pt x="9029" y="124873"/>
                      <a:pt x="6463" y="116491"/>
                    </a:cubicBezTo>
                    <a:cubicBezTo>
                      <a:pt x="3802" y="107918"/>
                      <a:pt x="1046" y="93155"/>
                      <a:pt x="0" y="87058"/>
                    </a:cubicBezTo>
                    <a:cubicBezTo>
                      <a:pt x="665" y="86297"/>
                      <a:pt x="1331" y="85439"/>
                      <a:pt x="1996" y="84677"/>
                    </a:cubicBezTo>
                    <a:cubicBezTo>
                      <a:pt x="5608" y="80296"/>
                      <a:pt x="10075" y="79820"/>
                      <a:pt x="18439" y="79248"/>
                    </a:cubicBezTo>
                    <a:cubicBezTo>
                      <a:pt x="22241" y="78962"/>
                      <a:pt x="26613" y="78677"/>
                      <a:pt x="31080" y="77724"/>
                    </a:cubicBezTo>
                    <a:cubicBezTo>
                      <a:pt x="45146" y="74486"/>
                      <a:pt x="53796" y="68675"/>
                      <a:pt x="61970" y="57055"/>
                    </a:cubicBezTo>
                    <a:cubicBezTo>
                      <a:pt x="64821" y="52959"/>
                      <a:pt x="76987" y="41624"/>
                      <a:pt x="86871" y="32576"/>
                    </a:cubicBezTo>
                    <a:cubicBezTo>
                      <a:pt x="97706" y="22574"/>
                      <a:pt x="107686" y="13240"/>
                      <a:pt x="112533" y="7525"/>
                    </a:cubicBezTo>
                    <a:cubicBezTo>
                      <a:pt x="116906" y="2191"/>
                      <a:pt x="126505" y="191"/>
                      <a:pt x="134394" y="0"/>
                    </a:cubicBezTo>
                    <a:cubicBezTo>
                      <a:pt x="131542" y="4191"/>
                      <a:pt x="126790" y="9906"/>
                      <a:pt x="121563" y="13907"/>
                    </a:cubicBezTo>
                    <a:cubicBezTo>
                      <a:pt x="105500" y="26003"/>
                      <a:pt x="108447" y="40862"/>
                      <a:pt x="111393" y="55245"/>
                    </a:cubicBezTo>
                    <a:cubicBezTo>
                      <a:pt x="112439" y="60674"/>
                      <a:pt x="115290" y="64865"/>
                      <a:pt x="119567" y="67437"/>
                    </a:cubicBezTo>
                    <a:cubicBezTo>
                      <a:pt x="122418" y="69152"/>
                      <a:pt x="125935" y="70104"/>
                      <a:pt x="129832" y="70104"/>
                    </a:cubicBezTo>
                    <a:cubicBezTo>
                      <a:pt x="135439" y="70104"/>
                      <a:pt x="141237" y="68294"/>
                      <a:pt x="146369" y="66770"/>
                    </a:cubicBezTo>
                    <a:cubicBezTo>
                      <a:pt x="148556" y="66104"/>
                      <a:pt x="150742" y="65437"/>
                      <a:pt x="152357" y="65151"/>
                    </a:cubicBezTo>
                    <a:cubicBezTo>
                      <a:pt x="153783" y="66389"/>
                      <a:pt x="156445" y="69723"/>
                      <a:pt x="161672" y="78200"/>
                    </a:cubicBezTo>
                    <a:cubicBezTo>
                      <a:pt x="165474" y="84392"/>
                      <a:pt x="168040" y="88392"/>
                      <a:pt x="171652" y="90678"/>
                    </a:cubicBezTo>
                    <a:cubicBezTo>
                      <a:pt x="174123" y="92202"/>
                      <a:pt x="177164" y="92774"/>
                      <a:pt x="182107" y="92774"/>
                    </a:cubicBezTo>
                    <a:cubicBezTo>
                      <a:pt x="186003" y="92774"/>
                      <a:pt x="191136" y="92393"/>
                      <a:pt x="199975" y="91726"/>
                    </a:cubicBezTo>
                    <a:cubicBezTo>
                      <a:pt x="207199" y="91154"/>
                      <a:pt x="216228" y="90392"/>
                      <a:pt x="223261" y="90392"/>
                    </a:cubicBezTo>
                    <a:cubicBezTo>
                      <a:pt x="226873" y="90392"/>
                      <a:pt x="229629" y="90583"/>
                      <a:pt x="231530" y="90964"/>
                    </a:cubicBezTo>
                    <a:cubicBezTo>
                      <a:pt x="235427" y="91726"/>
                      <a:pt x="238944" y="92012"/>
                      <a:pt x="242270" y="92012"/>
                    </a:cubicBezTo>
                    <a:lnTo>
                      <a:pt x="242365" y="92012"/>
                    </a:lnTo>
                    <a:cubicBezTo>
                      <a:pt x="254246" y="92012"/>
                      <a:pt x="263941" y="87725"/>
                      <a:pt x="273540" y="78010"/>
                    </a:cubicBezTo>
                    <a:cubicBezTo>
                      <a:pt x="281524" y="70009"/>
                      <a:pt x="290933" y="65723"/>
                      <a:pt x="313269" y="55817"/>
                    </a:cubicBezTo>
                    <a:cubicBezTo>
                      <a:pt x="319067" y="53245"/>
                      <a:pt x="323819" y="52007"/>
                      <a:pt x="327811" y="52007"/>
                    </a:cubicBezTo>
                    <a:cubicBezTo>
                      <a:pt x="333228" y="52007"/>
                      <a:pt x="337125" y="54293"/>
                      <a:pt x="342068" y="57055"/>
                    </a:cubicBezTo>
                    <a:cubicBezTo>
                      <a:pt x="343874" y="58103"/>
                      <a:pt x="345774" y="59150"/>
                      <a:pt x="347770" y="60198"/>
                    </a:cubicBezTo>
                    <a:cubicBezTo>
                      <a:pt x="353473" y="63056"/>
                      <a:pt x="361172" y="66294"/>
                      <a:pt x="370486" y="66294"/>
                    </a:cubicBezTo>
                    <a:cubicBezTo>
                      <a:pt x="377329" y="66294"/>
                      <a:pt x="384173" y="64675"/>
                      <a:pt x="391491" y="61246"/>
                    </a:cubicBezTo>
                    <a:cubicBezTo>
                      <a:pt x="392537" y="60770"/>
                      <a:pt x="393582" y="60484"/>
                      <a:pt x="394723" y="60484"/>
                    </a:cubicBezTo>
                    <a:cubicBezTo>
                      <a:pt x="400806" y="60484"/>
                      <a:pt x="408029" y="67818"/>
                      <a:pt x="412876" y="74676"/>
                    </a:cubicBezTo>
                    <a:lnTo>
                      <a:pt x="414207" y="76581"/>
                    </a:lnTo>
                    <a:cubicBezTo>
                      <a:pt x="419624" y="84296"/>
                      <a:pt x="422856" y="88868"/>
                      <a:pt x="425137" y="102870"/>
                    </a:cubicBezTo>
                    <a:cubicBezTo>
                      <a:pt x="424282" y="103061"/>
                      <a:pt x="422856" y="103156"/>
                      <a:pt x="420670" y="103156"/>
                    </a:cubicBezTo>
                    <a:cubicBezTo>
                      <a:pt x="416678" y="103156"/>
                      <a:pt x="411736" y="102680"/>
                      <a:pt x="407459" y="102203"/>
                    </a:cubicBezTo>
                    <a:cubicBezTo>
                      <a:pt x="402516" y="101727"/>
                      <a:pt x="397479" y="101156"/>
                      <a:pt x="393012" y="101156"/>
                    </a:cubicBezTo>
                    <a:lnTo>
                      <a:pt x="382747" y="101156"/>
                    </a:lnTo>
                    <a:cubicBezTo>
                      <a:pt x="378660" y="101060"/>
                      <a:pt x="374573" y="100965"/>
                      <a:pt x="370486" y="100965"/>
                    </a:cubicBezTo>
                    <a:cubicBezTo>
                      <a:pt x="354138" y="100965"/>
                      <a:pt x="344539" y="101632"/>
                      <a:pt x="338551" y="103346"/>
                    </a:cubicBezTo>
                    <a:cubicBezTo>
                      <a:pt x="330567" y="105537"/>
                      <a:pt x="326290" y="111824"/>
                      <a:pt x="323059" y="116491"/>
                    </a:cubicBezTo>
                    <a:cubicBezTo>
                      <a:pt x="319732" y="121444"/>
                      <a:pt x="318211" y="123254"/>
                      <a:pt x="315360" y="123444"/>
                    </a:cubicBezTo>
                    <a:cubicBezTo>
                      <a:pt x="300723" y="124397"/>
                      <a:pt x="291219" y="127349"/>
                      <a:pt x="282474" y="133636"/>
                    </a:cubicBezTo>
                    <a:lnTo>
                      <a:pt x="281144" y="134588"/>
                    </a:lnTo>
                    <a:cubicBezTo>
                      <a:pt x="274395" y="139446"/>
                      <a:pt x="258713" y="150781"/>
                      <a:pt x="246927" y="154686"/>
                    </a:cubicBezTo>
                    <a:cubicBezTo>
                      <a:pt x="230770" y="160115"/>
                      <a:pt x="222691" y="173831"/>
                      <a:pt x="214232" y="188500"/>
                    </a:cubicBezTo>
                    <a:lnTo>
                      <a:pt x="211856" y="192500"/>
                    </a:lnTo>
                    <a:cubicBezTo>
                      <a:pt x="209670" y="196120"/>
                      <a:pt x="207579" y="200025"/>
                      <a:pt x="205298" y="204121"/>
                    </a:cubicBezTo>
                    <a:cubicBezTo>
                      <a:pt x="201306" y="211360"/>
                      <a:pt x="196934" y="219170"/>
                      <a:pt x="192181" y="226409"/>
                    </a:cubicBezTo>
                    <a:lnTo>
                      <a:pt x="192181" y="22640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1" name="Freeform 20">
                <a:extLst>
                  <a:ext uri="{FF2B5EF4-FFF2-40B4-BE49-F238E27FC236}">
                    <a16:creationId xmlns:a16="http://schemas.microsoft.com/office/drawing/2014/main" id="{5310427A-892C-4785-F398-3037B6B1FDA6}"/>
                  </a:ext>
                </a:extLst>
              </p:cNvPr>
              <p:cNvSpPr/>
              <p:nvPr/>
            </p:nvSpPr>
            <p:spPr>
              <a:xfrm>
                <a:off x="8345918" y="2512313"/>
                <a:ext cx="407793" cy="476345"/>
              </a:xfrm>
              <a:custGeom>
                <a:avLst/>
                <a:gdLst>
                  <a:gd name="connsiteX0" fmla="*/ 193371 w 407793"/>
                  <a:gd name="connsiteY0" fmla="*/ 476250 h 476345"/>
                  <a:gd name="connsiteX1" fmla="*/ 162101 w 407793"/>
                  <a:gd name="connsiteY1" fmla="*/ 449866 h 476345"/>
                  <a:gd name="connsiteX2" fmla="*/ 138435 w 407793"/>
                  <a:gd name="connsiteY2" fmla="*/ 401193 h 476345"/>
                  <a:gd name="connsiteX3" fmla="*/ 139005 w 407793"/>
                  <a:gd name="connsiteY3" fmla="*/ 393287 h 476345"/>
                  <a:gd name="connsiteX4" fmla="*/ 136059 w 407793"/>
                  <a:gd name="connsiteY4" fmla="*/ 343376 h 476345"/>
                  <a:gd name="connsiteX5" fmla="*/ 113248 w 407793"/>
                  <a:gd name="connsiteY5" fmla="*/ 322993 h 476345"/>
                  <a:gd name="connsiteX6" fmla="*/ 86160 w 407793"/>
                  <a:gd name="connsiteY6" fmla="*/ 299085 h 476345"/>
                  <a:gd name="connsiteX7" fmla="*/ 58312 w 407793"/>
                  <a:gd name="connsiteY7" fmla="*/ 266510 h 476345"/>
                  <a:gd name="connsiteX8" fmla="*/ 43770 w 407793"/>
                  <a:gd name="connsiteY8" fmla="*/ 263557 h 476345"/>
                  <a:gd name="connsiteX9" fmla="*/ 18013 w 407793"/>
                  <a:gd name="connsiteY9" fmla="*/ 250222 h 476345"/>
                  <a:gd name="connsiteX10" fmla="*/ 11170 w 407793"/>
                  <a:gd name="connsiteY10" fmla="*/ 197549 h 476345"/>
                  <a:gd name="connsiteX11" fmla="*/ 5467 w 407793"/>
                  <a:gd name="connsiteY11" fmla="*/ 172022 h 476345"/>
                  <a:gd name="connsiteX12" fmla="*/ 49 w 407793"/>
                  <a:gd name="connsiteY12" fmla="*/ 146876 h 476345"/>
                  <a:gd name="connsiteX13" fmla="*/ 8223 w 407793"/>
                  <a:gd name="connsiteY13" fmla="*/ 125730 h 476345"/>
                  <a:gd name="connsiteX14" fmla="*/ 8603 w 407793"/>
                  <a:gd name="connsiteY14" fmla="*/ 125159 h 476345"/>
                  <a:gd name="connsiteX15" fmla="*/ 14116 w 407793"/>
                  <a:gd name="connsiteY15" fmla="*/ 117443 h 476345"/>
                  <a:gd name="connsiteX16" fmla="*/ 20864 w 407793"/>
                  <a:gd name="connsiteY16" fmla="*/ 108299 h 476345"/>
                  <a:gd name="connsiteX17" fmla="*/ 21244 w 407793"/>
                  <a:gd name="connsiteY17" fmla="*/ 107823 h 476345"/>
                  <a:gd name="connsiteX18" fmla="*/ 35406 w 407793"/>
                  <a:gd name="connsiteY18" fmla="*/ 75629 h 476345"/>
                  <a:gd name="connsiteX19" fmla="*/ 35311 w 407793"/>
                  <a:gd name="connsiteY19" fmla="*/ 68390 h 476345"/>
                  <a:gd name="connsiteX20" fmla="*/ 38163 w 407793"/>
                  <a:gd name="connsiteY20" fmla="*/ 47149 h 476345"/>
                  <a:gd name="connsiteX21" fmla="*/ 61638 w 407793"/>
                  <a:gd name="connsiteY21" fmla="*/ 27813 h 476345"/>
                  <a:gd name="connsiteX22" fmla="*/ 63635 w 407793"/>
                  <a:gd name="connsiteY22" fmla="*/ 27908 h 476345"/>
                  <a:gd name="connsiteX23" fmla="*/ 95475 w 407793"/>
                  <a:gd name="connsiteY23" fmla="*/ 13811 h 476345"/>
                  <a:gd name="connsiteX24" fmla="*/ 114199 w 407793"/>
                  <a:gd name="connsiteY24" fmla="*/ 5906 h 476345"/>
                  <a:gd name="connsiteX25" fmla="*/ 129786 w 407793"/>
                  <a:gd name="connsiteY25" fmla="*/ 0 h 476345"/>
                  <a:gd name="connsiteX26" fmla="*/ 129216 w 407793"/>
                  <a:gd name="connsiteY26" fmla="*/ 10478 h 476345"/>
                  <a:gd name="connsiteX27" fmla="*/ 129216 w 407793"/>
                  <a:gd name="connsiteY27" fmla="*/ 25432 h 476345"/>
                  <a:gd name="connsiteX28" fmla="*/ 146229 w 407793"/>
                  <a:gd name="connsiteY28" fmla="*/ 34004 h 476345"/>
                  <a:gd name="connsiteX29" fmla="*/ 155068 w 407793"/>
                  <a:gd name="connsiteY29" fmla="*/ 35814 h 476345"/>
                  <a:gd name="connsiteX30" fmla="*/ 162577 w 407793"/>
                  <a:gd name="connsiteY30" fmla="*/ 36862 h 476345"/>
                  <a:gd name="connsiteX31" fmla="*/ 179019 w 407793"/>
                  <a:gd name="connsiteY31" fmla="*/ 31528 h 476345"/>
                  <a:gd name="connsiteX32" fmla="*/ 183677 w 407793"/>
                  <a:gd name="connsiteY32" fmla="*/ 50673 h 476345"/>
                  <a:gd name="connsiteX33" fmla="*/ 219224 w 407793"/>
                  <a:gd name="connsiteY33" fmla="*/ 84201 h 476345"/>
                  <a:gd name="connsiteX34" fmla="*/ 344303 w 407793"/>
                  <a:gd name="connsiteY34" fmla="*/ 109823 h 476345"/>
                  <a:gd name="connsiteX35" fmla="*/ 360936 w 407793"/>
                  <a:gd name="connsiteY35" fmla="*/ 136684 h 476345"/>
                  <a:gd name="connsiteX36" fmla="*/ 374147 w 407793"/>
                  <a:gd name="connsiteY36" fmla="*/ 171926 h 476345"/>
                  <a:gd name="connsiteX37" fmla="*/ 353332 w 407793"/>
                  <a:gd name="connsiteY37" fmla="*/ 219266 h 476345"/>
                  <a:gd name="connsiteX38" fmla="*/ 365118 w 407793"/>
                  <a:gd name="connsiteY38" fmla="*/ 224790 h 476345"/>
                  <a:gd name="connsiteX39" fmla="*/ 366829 w 407793"/>
                  <a:gd name="connsiteY39" fmla="*/ 224790 h 476345"/>
                  <a:gd name="connsiteX40" fmla="*/ 407793 w 407793"/>
                  <a:gd name="connsiteY40" fmla="*/ 196310 h 476345"/>
                  <a:gd name="connsiteX41" fmla="*/ 405512 w 407793"/>
                  <a:gd name="connsiteY41" fmla="*/ 203549 h 476345"/>
                  <a:gd name="connsiteX42" fmla="*/ 393346 w 407793"/>
                  <a:gd name="connsiteY42" fmla="*/ 236411 h 476345"/>
                  <a:gd name="connsiteX43" fmla="*/ 387548 w 407793"/>
                  <a:gd name="connsiteY43" fmla="*/ 300990 h 476345"/>
                  <a:gd name="connsiteX44" fmla="*/ 387548 w 407793"/>
                  <a:gd name="connsiteY44" fmla="*/ 301943 h 476345"/>
                  <a:gd name="connsiteX45" fmla="*/ 387739 w 407793"/>
                  <a:gd name="connsiteY45" fmla="*/ 314135 h 476345"/>
                  <a:gd name="connsiteX46" fmla="*/ 384222 w 407793"/>
                  <a:gd name="connsiteY46" fmla="*/ 365284 h 476345"/>
                  <a:gd name="connsiteX47" fmla="*/ 392396 w 407793"/>
                  <a:gd name="connsiteY47" fmla="*/ 401003 h 476345"/>
                  <a:gd name="connsiteX48" fmla="*/ 395817 w 407793"/>
                  <a:gd name="connsiteY48" fmla="*/ 405860 h 476345"/>
                  <a:gd name="connsiteX49" fmla="*/ 398193 w 407793"/>
                  <a:gd name="connsiteY49" fmla="*/ 445199 h 476345"/>
                  <a:gd name="connsiteX50" fmla="*/ 396958 w 407793"/>
                  <a:gd name="connsiteY50" fmla="*/ 460343 h 476345"/>
                  <a:gd name="connsiteX51" fmla="*/ 193752 w 407793"/>
                  <a:gd name="connsiteY51" fmla="*/ 476345 h 476345"/>
                  <a:gd name="connsiteX52" fmla="*/ 193752 w 407793"/>
                  <a:gd name="connsiteY52" fmla="*/ 476345 h 4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07793" h="476345">
                    <a:moveTo>
                      <a:pt x="193371" y="476250"/>
                    </a:moveTo>
                    <a:cubicBezTo>
                      <a:pt x="181491" y="465868"/>
                      <a:pt x="169040" y="455581"/>
                      <a:pt x="162101" y="449866"/>
                    </a:cubicBezTo>
                    <a:cubicBezTo>
                      <a:pt x="149080" y="429387"/>
                      <a:pt x="138055" y="406813"/>
                      <a:pt x="138435" y="401193"/>
                    </a:cubicBezTo>
                    <a:cubicBezTo>
                      <a:pt x="138625" y="398907"/>
                      <a:pt x="138815" y="396240"/>
                      <a:pt x="139005" y="393287"/>
                    </a:cubicBezTo>
                    <a:cubicBezTo>
                      <a:pt x="140906" y="370999"/>
                      <a:pt x="141857" y="353092"/>
                      <a:pt x="136059" y="343376"/>
                    </a:cubicBezTo>
                    <a:cubicBezTo>
                      <a:pt x="133018" y="338233"/>
                      <a:pt x="125794" y="332613"/>
                      <a:pt x="113248" y="322993"/>
                    </a:cubicBezTo>
                    <a:cubicBezTo>
                      <a:pt x="105644" y="317183"/>
                      <a:pt x="87871" y="303562"/>
                      <a:pt x="86160" y="299085"/>
                    </a:cubicBezTo>
                    <a:cubicBezTo>
                      <a:pt x="83594" y="282416"/>
                      <a:pt x="74755" y="271939"/>
                      <a:pt x="58312" y="266510"/>
                    </a:cubicBezTo>
                    <a:cubicBezTo>
                      <a:pt x="53750" y="264986"/>
                      <a:pt x="48712" y="264224"/>
                      <a:pt x="43770" y="263557"/>
                    </a:cubicBezTo>
                    <a:cubicBezTo>
                      <a:pt x="29989" y="261557"/>
                      <a:pt x="21339" y="259651"/>
                      <a:pt x="18013" y="250222"/>
                    </a:cubicBezTo>
                    <a:cubicBezTo>
                      <a:pt x="11170" y="230410"/>
                      <a:pt x="11170" y="212217"/>
                      <a:pt x="11170" y="197549"/>
                    </a:cubicBezTo>
                    <a:cubicBezTo>
                      <a:pt x="11170" y="189167"/>
                      <a:pt x="8413" y="180785"/>
                      <a:pt x="5467" y="172022"/>
                    </a:cubicBezTo>
                    <a:cubicBezTo>
                      <a:pt x="2616" y="163354"/>
                      <a:pt x="-426" y="154496"/>
                      <a:pt x="49" y="146876"/>
                    </a:cubicBezTo>
                    <a:cubicBezTo>
                      <a:pt x="620" y="135826"/>
                      <a:pt x="2330" y="133541"/>
                      <a:pt x="8223" y="125730"/>
                    </a:cubicBezTo>
                    <a:lnTo>
                      <a:pt x="8603" y="125159"/>
                    </a:lnTo>
                    <a:cubicBezTo>
                      <a:pt x="10219" y="122968"/>
                      <a:pt x="12025" y="120491"/>
                      <a:pt x="14116" y="117443"/>
                    </a:cubicBezTo>
                    <a:cubicBezTo>
                      <a:pt x="16397" y="114110"/>
                      <a:pt x="18678" y="111157"/>
                      <a:pt x="20864" y="108299"/>
                    </a:cubicBezTo>
                    <a:lnTo>
                      <a:pt x="21244" y="107823"/>
                    </a:lnTo>
                    <a:cubicBezTo>
                      <a:pt x="28848" y="97917"/>
                      <a:pt x="35406" y="89440"/>
                      <a:pt x="35406" y="75629"/>
                    </a:cubicBezTo>
                    <a:cubicBezTo>
                      <a:pt x="35406" y="73152"/>
                      <a:pt x="35406" y="70771"/>
                      <a:pt x="35311" y="68390"/>
                    </a:cubicBezTo>
                    <a:cubicBezTo>
                      <a:pt x="35121" y="59531"/>
                      <a:pt x="34931" y="50387"/>
                      <a:pt x="38163" y="47149"/>
                    </a:cubicBezTo>
                    <a:cubicBezTo>
                      <a:pt x="42915" y="42386"/>
                      <a:pt x="54986" y="32957"/>
                      <a:pt x="61638" y="27813"/>
                    </a:cubicBezTo>
                    <a:cubicBezTo>
                      <a:pt x="62304" y="27813"/>
                      <a:pt x="62969" y="27908"/>
                      <a:pt x="63635" y="27908"/>
                    </a:cubicBezTo>
                    <a:cubicBezTo>
                      <a:pt x="71428" y="27908"/>
                      <a:pt x="82168" y="23146"/>
                      <a:pt x="95475" y="13811"/>
                    </a:cubicBezTo>
                    <a:cubicBezTo>
                      <a:pt x="99562" y="10954"/>
                      <a:pt x="106975" y="8382"/>
                      <a:pt x="114199" y="5906"/>
                    </a:cubicBezTo>
                    <a:cubicBezTo>
                      <a:pt x="119521" y="4096"/>
                      <a:pt x="125034" y="2191"/>
                      <a:pt x="129786" y="0"/>
                    </a:cubicBezTo>
                    <a:cubicBezTo>
                      <a:pt x="130451" y="2667"/>
                      <a:pt x="130641" y="6953"/>
                      <a:pt x="129216" y="10478"/>
                    </a:cubicBezTo>
                    <a:cubicBezTo>
                      <a:pt x="126840" y="16288"/>
                      <a:pt x="126840" y="21241"/>
                      <a:pt x="129216" y="25432"/>
                    </a:cubicBezTo>
                    <a:cubicBezTo>
                      <a:pt x="132828" y="31909"/>
                      <a:pt x="139956" y="32957"/>
                      <a:pt x="146229" y="34004"/>
                    </a:cubicBezTo>
                    <a:cubicBezTo>
                      <a:pt x="148985" y="34481"/>
                      <a:pt x="152027" y="34957"/>
                      <a:pt x="155068" y="35814"/>
                    </a:cubicBezTo>
                    <a:cubicBezTo>
                      <a:pt x="157539" y="36481"/>
                      <a:pt x="160105" y="36862"/>
                      <a:pt x="162577" y="36862"/>
                    </a:cubicBezTo>
                    <a:cubicBezTo>
                      <a:pt x="168089" y="36862"/>
                      <a:pt x="173602" y="35052"/>
                      <a:pt x="179019" y="31528"/>
                    </a:cubicBezTo>
                    <a:cubicBezTo>
                      <a:pt x="180350" y="38195"/>
                      <a:pt x="181966" y="45244"/>
                      <a:pt x="183677" y="50673"/>
                    </a:cubicBezTo>
                    <a:cubicBezTo>
                      <a:pt x="188429" y="66199"/>
                      <a:pt x="205917" y="80582"/>
                      <a:pt x="219224" y="84201"/>
                    </a:cubicBezTo>
                    <a:cubicBezTo>
                      <a:pt x="229203" y="86963"/>
                      <a:pt x="329381" y="106871"/>
                      <a:pt x="344303" y="109823"/>
                    </a:cubicBezTo>
                    <a:cubicBezTo>
                      <a:pt x="348105" y="113729"/>
                      <a:pt x="357894" y="124587"/>
                      <a:pt x="360936" y="136684"/>
                    </a:cubicBezTo>
                    <a:cubicBezTo>
                      <a:pt x="364263" y="149828"/>
                      <a:pt x="370345" y="163925"/>
                      <a:pt x="374147" y="171926"/>
                    </a:cubicBezTo>
                    <a:cubicBezTo>
                      <a:pt x="352097" y="194786"/>
                      <a:pt x="345919" y="209074"/>
                      <a:pt x="353332" y="219266"/>
                    </a:cubicBezTo>
                    <a:cubicBezTo>
                      <a:pt x="356374" y="222980"/>
                      <a:pt x="360366" y="224790"/>
                      <a:pt x="365118" y="224790"/>
                    </a:cubicBezTo>
                    <a:cubicBezTo>
                      <a:pt x="365688" y="224790"/>
                      <a:pt x="366258" y="224790"/>
                      <a:pt x="366829" y="224790"/>
                    </a:cubicBezTo>
                    <a:cubicBezTo>
                      <a:pt x="379565" y="223647"/>
                      <a:pt x="397433" y="209741"/>
                      <a:pt x="407793" y="196310"/>
                    </a:cubicBezTo>
                    <a:lnTo>
                      <a:pt x="405512" y="203549"/>
                    </a:lnTo>
                    <a:cubicBezTo>
                      <a:pt x="402185" y="214122"/>
                      <a:pt x="398764" y="224885"/>
                      <a:pt x="393346" y="236411"/>
                    </a:cubicBezTo>
                    <a:cubicBezTo>
                      <a:pt x="386408" y="251174"/>
                      <a:pt x="387073" y="278797"/>
                      <a:pt x="387548" y="300990"/>
                    </a:cubicBezTo>
                    <a:lnTo>
                      <a:pt x="387548" y="301943"/>
                    </a:lnTo>
                    <a:cubicBezTo>
                      <a:pt x="387644" y="306419"/>
                      <a:pt x="387739" y="310610"/>
                      <a:pt x="387739" y="314135"/>
                    </a:cubicBezTo>
                    <a:cubicBezTo>
                      <a:pt x="387739" y="333566"/>
                      <a:pt x="387739" y="347567"/>
                      <a:pt x="384222" y="365284"/>
                    </a:cubicBezTo>
                    <a:cubicBezTo>
                      <a:pt x="380420" y="384524"/>
                      <a:pt x="386788" y="393287"/>
                      <a:pt x="392396" y="401003"/>
                    </a:cubicBezTo>
                    <a:cubicBezTo>
                      <a:pt x="393631" y="402622"/>
                      <a:pt x="394677" y="404146"/>
                      <a:pt x="395817" y="405860"/>
                    </a:cubicBezTo>
                    <a:cubicBezTo>
                      <a:pt x="400570" y="413385"/>
                      <a:pt x="401615" y="429197"/>
                      <a:pt x="398193" y="445199"/>
                    </a:cubicBezTo>
                    <a:cubicBezTo>
                      <a:pt x="397053" y="450723"/>
                      <a:pt x="396578" y="455676"/>
                      <a:pt x="396958" y="460343"/>
                    </a:cubicBezTo>
                    <a:cubicBezTo>
                      <a:pt x="356659" y="468344"/>
                      <a:pt x="218938" y="475107"/>
                      <a:pt x="193752" y="476345"/>
                    </a:cubicBezTo>
                    <a:lnTo>
                      <a:pt x="193752" y="476345"/>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2" name="Freeform 21">
                <a:extLst>
                  <a:ext uri="{FF2B5EF4-FFF2-40B4-BE49-F238E27FC236}">
                    <a16:creationId xmlns:a16="http://schemas.microsoft.com/office/drawing/2014/main" id="{9E0D15ED-4032-0C4C-89F0-F92FE97F27BE}"/>
                  </a:ext>
                </a:extLst>
              </p:cNvPr>
              <p:cNvSpPr/>
              <p:nvPr/>
            </p:nvSpPr>
            <p:spPr>
              <a:xfrm>
                <a:off x="8023575" y="2313241"/>
                <a:ext cx="502028" cy="585977"/>
              </a:xfrm>
              <a:custGeom>
                <a:avLst/>
                <a:gdLst>
                  <a:gd name="connsiteX0" fmla="*/ 50849 w 502028"/>
                  <a:gd name="connsiteY0" fmla="*/ 585788 h 585977"/>
                  <a:gd name="connsiteX1" fmla="*/ 55886 w 502028"/>
                  <a:gd name="connsiteY1" fmla="*/ 520065 h 585977"/>
                  <a:gd name="connsiteX2" fmla="*/ 47523 w 502028"/>
                  <a:gd name="connsiteY2" fmla="*/ 370332 h 585977"/>
                  <a:gd name="connsiteX3" fmla="*/ 27848 w 502028"/>
                  <a:gd name="connsiteY3" fmla="*/ 348234 h 585977"/>
                  <a:gd name="connsiteX4" fmla="*/ 22336 w 502028"/>
                  <a:gd name="connsiteY4" fmla="*/ 337090 h 585977"/>
                  <a:gd name="connsiteX5" fmla="*/ 24332 w 502028"/>
                  <a:gd name="connsiteY5" fmla="*/ 324993 h 585977"/>
                  <a:gd name="connsiteX6" fmla="*/ 30795 w 502028"/>
                  <a:gd name="connsiteY6" fmla="*/ 277844 h 585977"/>
                  <a:gd name="connsiteX7" fmla="*/ 27373 w 502028"/>
                  <a:gd name="connsiteY7" fmla="*/ 253746 h 585977"/>
                  <a:gd name="connsiteX8" fmla="*/ 24332 w 502028"/>
                  <a:gd name="connsiteY8" fmla="*/ 233172 h 585977"/>
                  <a:gd name="connsiteX9" fmla="*/ 26518 w 502028"/>
                  <a:gd name="connsiteY9" fmla="*/ 210979 h 585977"/>
                  <a:gd name="connsiteX10" fmla="*/ 28894 w 502028"/>
                  <a:gd name="connsiteY10" fmla="*/ 189167 h 585977"/>
                  <a:gd name="connsiteX11" fmla="*/ 11215 w 502028"/>
                  <a:gd name="connsiteY11" fmla="*/ 112490 h 585977"/>
                  <a:gd name="connsiteX12" fmla="*/ 1996 w 502028"/>
                  <a:gd name="connsiteY12" fmla="*/ 57341 h 585977"/>
                  <a:gd name="connsiteX13" fmla="*/ 0 w 502028"/>
                  <a:gd name="connsiteY13" fmla="*/ 0 h 585977"/>
                  <a:gd name="connsiteX14" fmla="*/ 6273 w 502028"/>
                  <a:gd name="connsiteY14" fmla="*/ 0 h 585977"/>
                  <a:gd name="connsiteX15" fmla="*/ 19959 w 502028"/>
                  <a:gd name="connsiteY15" fmla="*/ 857 h 585977"/>
                  <a:gd name="connsiteX16" fmla="*/ 20435 w 502028"/>
                  <a:gd name="connsiteY16" fmla="*/ 857 h 585977"/>
                  <a:gd name="connsiteX17" fmla="*/ 63015 w 502028"/>
                  <a:gd name="connsiteY17" fmla="*/ 2857 h 585977"/>
                  <a:gd name="connsiteX18" fmla="*/ 81929 w 502028"/>
                  <a:gd name="connsiteY18" fmla="*/ 1905 h 585977"/>
                  <a:gd name="connsiteX19" fmla="*/ 85921 w 502028"/>
                  <a:gd name="connsiteY19" fmla="*/ 1715 h 585977"/>
                  <a:gd name="connsiteX20" fmla="*/ 149031 w 502028"/>
                  <a:gd name="connsiteY20" fmla="*/ 20765 h 585977"/>
                  <a:gd name="connsiteX21" fmla="*/ 168135 w 502028"/>
                  <a:gd name="connsiteY21" fmla="*/ 28289 h 585977"/>
                  <a:gd name="connsiteX22" fmla="*/ 215562 w 502028"/>
                  <a:gd name="connsiteY22" fmla="*/ 37814 h 585977"/>
                  <a:gd name="connsiteX23" fmla="*/ 235712 w 502028"/>
                  <a:gd name="connsiteY23" fmla="*/ 36481 h 585977"/>
                  <a:gd name="connsiteX24" fmla="*/ 246452 w 502028"/>
                  <a:gd name="connsiteY24" fmla="*/ 35528 h 585977"/>
                  <a:gd name="connsiteX25" fmla="*/ 250254 w 502028"/>
                  <a:gd name="connsiteY25" fmla="*/ 35528 h 585977"/>
                  <a:gd name="connsiteX26" fmla="*/ 341782 w 502028"/>
                  <a:gd name="connsiteY26" fmla="*/ 59626 h 585977"/>
                  <a:gd name="connsiteX27" fmla="*/ 422000 w 502028"/>
                  <a:gd name="connsiteY27" fmla="*/ 78772 h 585977"/>
                  <a:gd name="connsiteX28" fmla="*/ 449088 w 502028"/>
                  <a:gd name="connsiteY28" fmla="*/ 74581 h 585977"/>
                  <a:gd name="connsiteX29" fmla="*/ 460399 w 502028"/>
                  <a:gd name="connsiteY29" fmla="*/ 73152 h 585977"/>
                  <a:gd name="connsiteX30" fmla="*/ 492999 w 502028"/>
                  <a:gd name="connsiteY30" fmla="*/ 77152 h 585977"/>
                  <a:gd name="connsiteX31" fmla="*/ 502028 w 502028"/>
                  <a:gd name="connsiteY31" fmla="*/ 89249 h 585977"/>
                  <a:gd name="connsiteX32" fmla="*/ 483875 w 502028"/>
                  <a:gd name="connsiteY32" fmla="*/ 96869 h 585977"/>
                  <a:gd name="connsiteX33" fmla="*/ 479313 w 502028"/>
                  <a:gd name="connsiteY33" fmla="*/ 98584 h 585977"/>
                  <a:gd name="connsiteX34" fmla="*/ 457928 w 502028"/>
                  <a:gd name="connsiteY34" fmla="*/ 110014 h 585977"/>
                  <a:gd name="connsiteX35" fmla="*/ 425707 w 502028"/>
                  <a:gd name="connsiteY35" fmla="*/ 126397 h 585977"/>
                  <a:gd name="connsiteX36" fmla="*/ 393962 w 502028"/>
                  <a:gd name="connsiteY36" fmla="*/ 163544 h 585977"/>
                  <a:gd name="connsiteX37" fmla="*/ 390921 w 502028"/>
                  <a:gd name="connsiteY37" fmla="*/ 171069 h 585977"/>
                  <a:gd name="connsiteX38" fmla="*/ 370866 w 502028"/>
                  <a:gd name="connsiteY38" fmla="*/ 212789 h 585977"/>
                  <a:gd name="connsiteX39" fmla="*/ 346725 w 502028"/>
                  <a:gd name="connsiteY39" fmla="*/ 232886 h 585977"/>
                  <a:gd name="connsiteX40" fmla="*/ 338171 w 502028"/>
                  <a:gd name="connsiteY40" fmla="*/ 268319 h 585977"/>
                  <a:gd name="connsiteX41" fmla="*/ 338171 w 502028"/>
                  <a:gd name="connsiteY41" fmla="*/ 269081 h 585977"/>
                  <a:gd name="connsiteX42" fmla="*/ 338266 w 502028"/>
                  <a:gd name="connsiteY42" fmla="*/ 275177 h 585977"/>
                  <a:gd name="connsiteX43" fmla="*/ 328191 w 502028"/>
                  <a:gd name="connsiteY43" fmla="*/ 295466 h 585977"/>
                  <a:gd name="connsiteX44" fmla="*/ 327716 w 502028"/>
                  <a:gd name="connsiteY44" fmla="*/ 296132 h 585977"/>
                  <a:gd name="connsiteX45" fmla="*/ 320587 w 502028"/>
                  <a:gd name="connsiteY45" fmla="*/ 305848 h 585977"/>
                  <a:gd name="connsiteX46" fmla="*/ 315075 w 502028"/>
                  <a:gd name="connsiteY46" fmla="*/ 313468 h 585977"/>
                  <a:gd name="connsiteX47" fmla="*/ 303099 w 502028"/>
                  <a:gd name="connsiteY47" fmla="*/ 345281 h 585977"/>
                  <a:gd name="connsiteX48" fmla="*/ 309467 w 502028"/>
                  <a:gd name="connsiteY48" fmla="*/ 377571 h 585977"/>
                  <a:gd name="connsiteX49" fmla="*/ 314219 w 502028"/>
                  <a:gd name="connsiteY49" fmla="*/ 397002 h 585977"/>
                  <a:gd name="connsiteX50" fmla="*/ 322203 w 502028"/>
                  <a:gd name="connsiteY50" fmla="*/ 456057 h 585977"/>
                  <a:gd name="connsiteX51" fmla="*/ 363548 w 502028"/>
                  <a:gd name="connsiteY51" fmla="*/ 482251 h 585977"/>
                  <a:gd name="connsiteX52" fmla="*/ 374763 w 502028"/>
                  <a:gd name="connsiteY52" fmla="*/ 484442 h 585977"/>
                  <a:gd name="connsiteX53" fmla="*/ 389590 w 502028"/>
                  <a:gd name="connsiteY53" fmla="*/ 501777 h 585977"/>
                  <a:gd name="connsiteX54" fmla="*/ 423996 w 502028"/>
                  <a:gd name="connsiteY54" fmla="*/ 537877 h 585977"/>
                  <a:gd name="connsiteX55" fmla="*/ 441960 w 502028"/>
                  <a:gd name="connsiteY55" fmla="*/ 552831 h 585977"/>
                  <a:gd name="connsiteX56" fmla="*/ 443481 w 502028"/>
                  <a:gd name="connsiteY56" fmla="*/ 570071 h 585977"/>
                  <a:gd name="connsiteX57" fmla="*/ 51039 w 502028"/>
                  <a:gd name="connsiteY57" fmla="*/ 585978 h 585977"/>
                  <a:gd name="connsiteX58" fmla="*/ 51039 w 502028"/>
                  <a:gd name="connsiteY58" fmla="*/ 585978 h 58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2028" h="585977">
                    <a:moveTo>
                      <a:pt x="50849" y="585788"/>
                    </a:moveTo>
                    <a:cubicBezTo>
                      <a:pt x="53986" y="560927"/>
                      <a:pt x="55316" y="534353"/>
                      <a:pt x="55886" y="520065"/>
                    </a:cubicBezTo>
                    <a:cubicBezTo>
                      <a:pt x="57027" y="491300"/>
                      <a:pt x="59593" y="395669"/>
                      <a:pt x="47523" y="370332"/>
                    </a:cubicBezTo>
                    <a:cubicBezTo>
                      <a:pt x="41535" y="357854"/>
                      <a:pt x="33646" y="352234"/>
                      <a:pt x="27848" y="348234"/>
                    </a:cubicBezTo>
                    <a:cubicBezTo>
                      <a:pt x="21575" y="343853"/>
                      <a:pt x="21195" y="343567"/>
                      <a:pt x="22336" y="337090"/>
                    </a:cubicBezTo>
                    <a:lnTo>
                      <a:pt x="24332" y="324993"/>
                    </a:lnTo>
                    <a:cubicBezTo>
                      <a:pt x="27658" y="305371"/>
                      <a:pt x="30795" y="286988"/>
                      <a:pt x="30795" y="277844"/>
                    </a:cubicBezTo>
                    <a:cubicBezTo>
                      <a:pt x="30795" y="271844"/>
                      <a:pt x="29179" y="263081"/>
                      <a:pt x="27373" y="253746"/>
                    </a:cubicBezTo>
                    <a:cubicBezTo>
                      <a:pt x="25947" y="246031"/>
                      <a:pt x="24332" y="237458"/>
                      <a:pt x="24332" y="233172"/>
                    </a:cubicBezTo>
                    <a:cubicBezTo>
                      <a:pt x="24332" y="228028"/>
                      <a:pt x="25472" y="219361"/>
                      <a:pt x="26518" y="210979"/>
                    </a:cubicBezTo>
                    <a:cubicBezTo>
                      <a:pt x="27468" y="203454"/>
                      <a:pt x="28514" y="195739"/>
                      <a:pt x="28894" y="189167"/>
                    </a:cubicBezTo>
                    <a:cubicBezTo>
                      <a:pt x="29939" y="172784"/>
                      <a:pt x="22050" y="134207"/>
                      <a:pt x="11215" y="112490"/>
                    </a:cubicBezTo>
                    <a:cubicBezTo>
                      <a:pt x="3041" y="96202"/>
                      <a:pt x="0" y="77629"/>
                      <a:pt x="1996" y="57341"/>
                    </a:cubicBezTo>
                    <a:cubicBezTo>
                      <a:pt x="3326" y="44005"/>
                      <a:pt x="4657" y="20098"/>
                      <a:pt x="0" y="0"/>
                    </a:cubicBezTo>
                    <a:lnTo>
                      <a:pt x="6273" y="0"/>
                    </a:lnTo>
                    <a:cubicBezTo>
                      <a:pt x="8554" y="0"/>
                      <a:pt x="13782" y="476"/>
                      <a:pt x="19959" y="857"/>
                    </a:cubicBezTo>
                    <a:lnTo>
                      <a:pt x="20435" y="857"/>
                    </a:lnTo>
                    <a:cubicBezTo>
                      <a:pt x="32410" y="1715"/>
                      <a:pt x="48758" y="2857"/>
                      <a:pt x="63015" y="2857"/>
                    </a:cubicBezTo>
                    <a:cubicBezTo>
                      <a:pt x="70713" y="2857"/>
                      <a:pt x="76892" y="2572"/>
                      <a:pt x="81929" y="1905"/>
                    </a:cubicBezTo>
                    <a:cubicBezTo>
                      <a:pt x="83165" y="1715"/>
                      <a:pt x="84495" y="1715"/>
                      <a:pt x="85921" y="1715"/>
                    </a:cubicBezTo>
                    <a:cubicBezTo>
                      <a:pt x="101318" y="1715"/>
                      <a:pt x="124509" y="10954"/>
                      <a:pt x="149031" y="20765"/>
                    </a:cubicBezTo>
                    <a:lnTo>
                      <a:pt x="168135" y="28289"/>
                    </a:lnTo>
                    <a:cubicBezTo>
                      <a:pt x="184958" y="34766"/>
                      <a:pt x="199975" y="37814"/>
                      <a:pt x="215562" y="37814"/>
                    </a:cubicBezTo>
                    <a:cubicBezTo>
                      <a:pt x="223166" y="37814"/>
                      <a:pt x="229819" y="37052"/>
                      <a:pt x="235712" y="36481"/>
                    </a:cubicBezTo>
                    <a:cubicBezTo>
                      <a:pt x="239704" y="36004"/>
                      <a:pt x="243126" y="35719"/>
                      <a:pt x="246452" y="35528"/>
                    </a:cubicBezTo>
                    <a:cubicBezTo>
                      <a:pt x="247593" y="35528"/>
                      <a:pt x="248923" y="35528"/>
                      <a:pt x="250254" y="35528"/>
                    </a:cubicBezTo>
                    <a:cubicBezTo>
                      <a:pt x="267172" y="35528"/>
                      <a:pt x="305475" y="40576"/>
                      <a:pt x="341782" y="59626"/>
                    </a:cubicBezTo>
                    <a:cubicBezTo>
                      <a:pt x="375713" y="77438"/>
                      <a:pt x="411736" y="78772"/>
                      <a:pt x="422000" y="78772"/>
                    </a:cubicBezTo>
                    <a:cubicBezTo>
                      <a:pt x="428939" y="78772"/>
                      <a:pt x="441770" y="78200"/>
                      <a:pt x="449088" y="74581"/>
                    </a:cubicBezTo>
                    <a:cubicBezTo>
                      <a:pt x="449754" y="74295"/>
                      <a:pt x="452510" y="73152"/>
                      <a:pt x="460399" y="73152"/>
                    </a:cubicBezTo>
                    <a:cubicBezTo>
                      <a:pt x="474180" y="73152"/>
                      <a:pt x="490623" y="76200"/>
                      <a:pt x="492999" y="77152"/>
                    </a:cubicBezTo>
                    <a:cubicBezTo>
                      <a:pt x="496041" y="78962"/>
                      <a:pt x="499367" y="83534"/>
                      <a:pt x="502028" y="89249"/>
                    </a:cubicBezTo>
                    <a:cubicBezTo>
                      <a:pt x="497751" y="91821"/>
                      <a:pt x="487962" y="95345"/>
                      <a:pt x="483875" y="96869"/>
                    </a:cubicBezTo>
                    <a:lnTo>
                      <a:pt x="479313" y="98584"/>
                    </a:lnTo>
                    <a:cubicBezTo>
                      <a:pt x="472089" y="101346"/>
                      <a:pt x="465151" y="105537"/>
                      <a:pt x="457928" y="110014"/>
                    </a:cubicBezTo>
                    <a:cubicBezTo>
                      <a:pt x="448708" y="115633"/>
                      <a:pt x="438443" y="121920"/>
                      <a:pt x="425707" y="126397"/>
                    </a:cubicBezTo>
                    <a:cubicBezTo>
                      <a:pt x="404322" y="133826"/>
                      <a:pt x="397859" y="152400"/>
                      <a:pt x="393962" y="163544"/>
                    </a:cubicBezTo>
                    <a:cubicBezTo>
                      <a:pt x="393012" y="166211"/>
                      <a:pt x="391681" y="170117"/>
                      <a:pt x="390921" y="171069"/>
                    </a:cubicBezTo>
                    <a:cubicBezTo>
                      <a:pt x="381321" y="182023"/>
                      <a:pt x="370106" y="198120"/>
                      <a:pt x="370866" y="212789"/>
                    </a:cubicBezTo>
                    <a:cubicBezTo>
                      <a:pt x="363168" y="218694"/>
                      <a:pt x="351857" y="227647"/>
                      <a:pt x="346725" y="232886"/>
                    </a:cubicBezTo>
                    <a:cubicBezTo>
                      <a:pt x="337600" y="242030"/>
                      <a:pt x="337886" y="255365"/>
                      <a:pt x="338171" y="268319"/>
                    </a:cubicBezTo>
                    <a:lnTo>
                      <a:pt x="338171" y="269081"/>
                    </a:lnTo>
                    <a:cubicBezTo>
                      <a:pt x="338171" y="271082"/>
                      <a:pt x="338266" y="273177"/>
                      <a:pt x="338266" y="275177"/>
                    </a:cubicBezTo>
                    <a:cubicBezTo>
                      <a:pt x="338266" y="282321"/>
                      <a:pt x="334654" y="286988"/>
                      <a:pt x="328191" y="295466"/>
                    </a:cubicBezTo>
                    <a:lnTo>
                      <a:pt x="327716" y="296132"/>
                    </a:lnTo>
                    <a:cubicBezTo>
                      <a:pt x="325530" y="298990"/>
                      <a:pt x="323059" y="302228"/>
                      <a:pt x="320587" y="305848"/>
                    </a:cubicBezTo>
                    <a:cubicBezTo>
                      <a:pt x="318496" y="308896"/>
                      <a:pt x="316690" y="311277"/>
                      <a:pt x="315075" y="313468"/>
                    </a:cubicBezTo>
                    <a:cubicBezTo>
                      <a:pt x="308422" y="322421"/>
                      <a:pt x="303954" y="328422"/>
                      <a:pt x="303099" y="345281"/>
                    </a:cubicBezTo>
                    <a:cubicBezTo>
                      <a:pt x="302529" y="356616"/>
                      <a:pt x="306045" y="367284"/>
                      <a:pt x="309467" y="377571"/>
                    </a:cubicBezTo>
                    <a:cubicBezTo>
                      <a:pt x="311938" y="385000"/>
                      <a:pt x="314219" y="391763"/>
                      <a:pt x="314219" y="397002"/>
                    </a:cubicBezTo>
                    <a:cubicBezTo>
                      <a:pt x="314219" y="412242"/>
                      <a:pt x="314219" y="433102"/>
                      <a:pt x="322203" y="456057"/>
                    </a:cubicBezTo>
                    <a:cubicBezTo>
                      <a:pt x="329617" y="477393"/>
                      <a:pt x="349196" y="480250"/>
                      <a:pt x="363548" y="482251"/>
                    </a:cubicBezTo>
                    <a:cubicBezTo>
                      <a:pt x="367635" y="482822"/>
                      <a:pt x="371816" y="483394"/>
                      <a:pt x="374763" y="484442"/>
                    </a:cubicBezTo>
                    <a:cubicBezTo>
                      <a:pt x="384173" y="487585"/>
                      <a:pt x="388069" y="492157"/>
                      <a:pt x="389590" y="501777"/>
                    </a:cubicBezTo>
                    <a:cubicBezTo>
                      <a:pt x="391206" y="512255"/>
                      <a:pt x="403752" y="522351"/>
                      <a:pt x="423996" y="537877"/>
                    </a:cubicBezTo>
                    <a:cubicBezTo>
                      <a:pt x="429699" y="542258"/>
                      <a:pt x="440344" y="550355"/>
                      <a:pt x="441960" y="552831"/>
                    </a:cubicBezTo>
                    <a:cubicBezTo>
                      <a:pt x="442435" y="553593"/>
                      <a:pt x="443861" y="557117"/>
                      <a:pt x="443481" y="570071"/>
                    </a:cubicBezTo>
                    <a:lnTo>
                      <a:pt x="51039" y="585978"/>
                    </a:lnTo>
                    <a:lnTo>
                      <a:pt x="51039" y="585978"/>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3" name="Freeform 22">
                <a:extLst>
                  <a:ext uri="{FF2B5EF4-FFF2-40B4-BE49-F238E27FC236}">
                    <a16:creationId xmlns:a16="http://schemas.microsoft.com/office/drawing/2014/main" id="{950156DB-39BB-59AA-8A3E-A1DCF0DCE176}"/>
                  </a:ext>
                </a:extLst>
              </p:cNvPr>
              <p:cNvSpPr/>
              <p:nvPr/>
            </p:nvSpPr>
            <p:spPr>
              <a:xfrm>
                <a:off x="8488803" y="2991231"/>
                <a:ext cx="305588" cy="586930"/>
              </a:xfrm>
              <a:custGeom>
                <a:avLst/>
                <a:gdLst>
                  <a:gd name="connsiteX0" fmla="*/ 197237 w 305588"/>
                  <a:gd name="connsiteY0" fmla="*/ 586931 h 586930"/>
                  <a:gd name="connsiteX1" fmla="*/ 185451 w 305588"/>
                  <a:gd name="connsiteY1" fmla="*/ 580644 h 586930"/>
                  <a:gd name="connsiteX2" fmla="*/ 181554 w 305588"/>
                  <a:gd name="connsiteY2" fmla="*/ 556165 h 586930"/>
                  <a:gd name="connsiteX3" fmla="*/ 173095 w 305588"/>
                  <a:gd name="connsiteY3" fmla="*/ 519398 h 586930"/>
                  <a:gd name="connsiteX4" fmla="*/ 125383 w 305588"/>
                  <a:gd name="connsiteY4" fmla="*/ 487870 h 586930"/>
                  <a:gd name="connsiteX5" fmla="*/ 101241 w 305588"/>
                  <a:gd name="connsiteY5" fmla="*/ 460915 h 586930"/>
                  <a:gd name="connsiteX6" fmla="*/ 106183 w 305588"/>
                  <a:gd name="connsiteY6" fmla="*/ 441674 h 586930"/>
                  <a:gd name="connsiteX7" fmla="*/ 111506 w 305588"/>
                  <a:gd name="connsiteY7" fmla="*/ 418528 h 586930"/>
                  <a:gd name="connsiteX8" fmla="*/ 81092 w 305588"/>
                  <a:gd name="connsiteY8" fmla="*/ 386810 h 586930"/>
                  <a:gd name="connsiteX9" fmla="*/ 63318 w 305588"/>
                  <a:gd name="connsiteY9" fmla="*/ 367856 h 586930"/>
                  <a:gd name="connsiteX10" fmla="*/ 62083 w 305588"/>
                  <a:gd name="connsiteY10" fmla="*/ 365569 h 586930"/>
                  <a:gd name="connsiteX11" fmla="*/ 41838 w 305588"/>
                  <a:gd name="connsiteY11" fmla="*/ 343853 h 586930"/>
                  <a:gd name="connsiteX12" fmla="*/ 12089 w 305588"/>
                  <a:gd name="connsiteY12" fmla="*/ 310991 h 586930"/>
                  <a:gd name="connsiteX13" fmla="*/ 113 w 305588"/>
                  <a:gd name="connsiteY13" fmla="*/ 251651 h 586930"/>
                  <a:gd name="connsiteX14" fmla="*/ 13895 w 305588"/>
                  <a:gd name="connsiteY14" fmla="*/ 198406 h 586930"/>
                  <a:gd name="connsiteX15" fmla="*/ 31668 w 305588"/>
                  <a:gd name="connsiteY15" fmla="*/ 158972 h 586930"/>
                  <a:gd name="connsiteX16" fmla="*/ 28056 w 305588"/>
                  <a:gd name="connsiteY16" fmla="*/ 146209 h 586930"/>
                  <a:gd name="connsiteX17" fmla="*/ 29292 w 305588"/>
                  <a:gd name="connsiteY17" fmla="*/ 136493 h 586930"/>
                  <a:gd name="connsiteX18" fmla="*/ 46020 w 305588"/>
                  <a:gd name="connsiteY18" fmla="*/ 123349 h 586930"/>
                  <a:gd name="connsiteX19" fmla="*/ 83468 w 305588"/>
                  <a:gd name="connsiteY19" fmla="*/ 80867 h 586930"/>
                  <a:gd name="connsiteX20" fmla="*/ 79666 w 305588"/>
                  <a:gd name="connsiteY20" fmla="*/ 26860 h 586930"/>
                  <a:gd name="connsiteX21" fmla="*/ 70447 w 305588"/>
                  <a:gd name="connsiteY21" fmla="*/ 15907 h 586930"/>
                  <a:gd name="connsiteX22" fmla="*/ 259586 w 305588"/>
                  <a:gd name="connsiteY22" fmla="*/ 0 h 586930"/>
                  <a:gd name="connsiteX23" fmla="*/ 266810 w 305588"/>
                  <a:gd name="connsiteY23" fmla="*/ 10382 h 586930"/>
                  <a:gd name="connsiteX24" fmla="*/ 290001 w 305588"/>
                  <a:gd name="connsiteY24" fmla="*/ 53911 h 586930"/>
                  <a:gd name="connsiteX25" fmla="*/ 291142 w 305588"/>
                  <a:gd name="connsiteY25" fmla="*/ 59912 h 586930"/>
                  <a:gd name="connsiteX26" fmla="*/ 282492 w 305588"/>
                  <a:gd name="connsiteY26" fmla="*/ 80105 h 586930"/>
                  <a:gd name="connsiteX27" fmla="*/ 288955 w 305588"/>
                  <a:gd name="connsiteY27" fmla="*/ 198692 h 586930"/>
                  <a:gd name="connsiteX28" fmla="*/ 291807 w 305588"/>
                  <a:gd name="connsiteY28" fmla="*/ 227838 h 586930"/>
                  <a:gd name="connsiteX29" fmla="*/ 298080 w 305588"/>
                  <a:gd name="connsiteY29" fmla="*/ 291465 h 586930"/>
                  <a:gd name="connsiteX30" fmla="*/ 294848 w 305588"/>
                  <a:gd name="connsiteY30" fmla="*/ 349568 h 586930"/>
                  <a:gd name="connsiteX31" fmla="*/ 301787 w 305588"/>
                  <a:gd name="connsiteY31" fmla="*/ 368332 h 586930"/>
                  <a:gd name="connsiteX32" fmla="*/ 305588 w 305588"/>
                  <a:gd name="connsiteY32" fmla="*/ 379381 h 586930"/>
                  <a:gd name="connsiteX33" fmla="*/ 290951 w 305588"/>
                  <a:gd name="connsiteY33" fmla="*/ 430625 h 586930"/>
                  <a:gd name="connsiteX34" fmla="*/ 278691 w 305588"/>
                  <a:gd name="connsiteY34" fmla="*/ 487204 h 586930"/>
                  <a:gd name="connsiteX35" fmla="*/ 278406 w 305588"/>
                  <a:gd name="connsiteY35" fmla="*/ 489776 h 586930"/>
                  <a:gd name="connsiteX36" fmla="*/ 268806 w 305588"/>
                  <a:gd name="connsiteY36" fmla="*/ 522065 h 586930"/>
                  <a:gd name="connsiteX37" fmla="*/ 260727 w 305588"/>
                  <a:gd name="connsiteY37" fmla="*/ 529876 h 586930"/>
                  <a:gd name="connsiteX38" fmla="*/ 245330 w 305588"/>
                  <a:gd name="connsiteY38" fmla="*/ 553307 h 586930"/>
                  <a:gd name="connsiteX39" fmla="*/ 239437 w 305588"/>
                  <a:gd name="connsiteY39" fmla="*/ 576453 h 586930"/>
                  <a:gd name="connsiteX40" fmla="*/ 214630 w 305588"/>
                  <a:gd name="connsiteY40" fmla="*/ 571310 h 586930"/>
                  <a:gd name="connsiteX41" fmla="*/ 200373 w 305588"/>
                  <a:gd name="connsiteY41" fmla="*/ 577691 h 586930"/>
                  <a:gd name="connsiteX42" fmla="*/ 197047 w 305588"/>
                  <a:gd name="connsiteY42" fmla="*/ 586835 h 586930"/>
                  <a:gd name="connsiteX43" fmla="*/ 197047 w 305588"/>
                  <a:gd name="connsiteY43" fmla="*/ 586835 h 5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5588" h="586930">
                    <a:moveTo>
                      <a:pt x="197237" y="586931"/>
                    </a:moveTo>
                    <a:cubicBezTo>
                      <a:pt x="192389" y="586740"/>
                      <a:pt x="186782" y="585502"/>
                      <a:pt x="185451" y="580644"/>
                    </a:cubicBezTo>
                    <a:cubicBezTo>
                      <a:pt x="183740" y="574357"/>
                      <a:pt x="182600" y="565118"/>
                      <a:pt x="181554" y="556165"/>
                    </a:cubicBezTo>
                    <a:cubicBezTo>
                      <a:pt x="179843" y="541306"/>
                      <a:pt x="178133" y="527304"/>
                      <a:pt x="173095" y="519398"/>
                    </a:cubicBezTo>
                    <a:cubicBezTo>
                      <a:pt x="165587" y="507492"/>
                      <a:pt x="146198" y="497681"/>
                      <a:pt x="125383" y="487870"/>
                    </a:cubicBezTo>
                    <a:cubicBezTo>
                      <a:pt x="116068" y="483489"/>
                      <a:pt x="100481" y="474155"/>
                      <a:pt x="101241" y="460915"/>
                    </a:cubicBezTo>
                    <a:cubicBezTo>
                      <a:pt x="101621" y="453961"/>
                      <a:pt x="103807" y="447961"/>
                      <a:pt x="106183" y="441674"/>
                    </a:cubicBezTo>
                    <a:cubicBezTo>
                      <a:pt x="108655" y="434816"/>
                      <a:pt x="111506" y="427196"/>
                      <a:pt x="111506" y="418528"/>
                    </a:cubicBezTo>
                    <a:cubicBezTo>
                      <a:pt x="111506" y="394907"/>
                      <a:pt x="90976" y="389382"/>
                      <a:pt x="81092" y="386810"/>
                    </a:cubicBezTo>
                    <a:cubicBezTo>
                      <a:pt x="72253" y="384429"/>
                      <a:pt x="67880" y="376333"/>
                      <a:pt x="63318" y="367856"/>
                    </a:cubicBezTo>
                    <a:lnTo>
                      <a:pt x="62083" y="365569"/>
                    </a:lnTo>
                    <a:cubicBezTo>
                      <a:pt x="59041" y="359950"/>
                      <a:pt x="51818" y="353187"/>
                      <a:pt x="41838" y="343853"/>
                    </a:cubicBezTo>
                    <a:cubicBezTo>
                      <a:pt x="31193" y="333851"/>
                      <a:pt x="16651" y="320231"/>
                      <a:pt x="12089" y="310991"/>
                    </a:cubicBezTo>
                    <a:cubicBezTo>
                      <a:pt x="3250" y="293180"/>
                      <a:pt x="-742" y="267176"/>
                      <a:pt x="113" y="251651"/>
                    </a:cubicBezTo>
                    <a:cubicBezTo>
                      <a:pt x="588" y="242316"/>
                      <a:pt x="2109" y="213931"/>
                      <a:pt x="13895" y="198406"/>
                    </a:cubicBezTo>
                    <a:cubicBezTo>
                      <a:pt x="27201" y="180975"/>
                      <a:pt x="31668" y="171069"/>
                      <a:pt x="31668" y="158972"/>
                    </a:cubicBezTo>
                    <a:cubicBezTo>
                      <a:pt x="31668" y="153638"/>
                      <a:pt x="29577" y="149352"/>
                      <a:pt x="28056" y="146209"/>
                    </a:cubicBezTo>
                    <a:cubicBezTo>
                      <a:pt x="25775" y="141542"/>
                      <a:pt x="25490" y="140970"/>
                      <a:pt x="29292" y="136493"/>
                    </a:cubicBezTo>
                    <a:cubicBezTo>
                      <a:pt x="32619" y="132588"/>
                      <a:pt x="39177" y="128111"/>
                      <a:pt x="46020" y="123349"/>
                    </a:cubicBezTo>
                    <a:cubicBezTo>
                      <a:pt x="61797" y="112395"/>
                      <a:pt x="79666" y="100013"/>
                      <a:pt x="83468" y="80867"/>
                    </a:cubicBezTo>
                    <a:cubicBezTo>
                      <a:pt x="88220" y="57055"/>
                      <a:pt x="87080" y="40386"/>
                      <a:pt x="79666" y="26860"/>
                    </a:cubicBezTo>
                    <a:cubicBezTo>
                      <a:pt x="78716" y="25146"/>
                      <a:pt x="76720" y="22193"/>
                      <a:pt x="70447" y="15907"/>
                    </a:cubicBezTo>
                    <a:cubicBezTo>
                      <a:pt x="118920" y="13430"/>
                      <a:pt x="224420" y="7429"/>
                      <a:pt x="259586" y="0"/>
                    </a:cubicBezTo>
                    <a:cubicBezTo>
                      <a:pt x="261773" y="3619"/>
                      <a:pt x="264339" y="7048"/>
                      <a:pt x="266810" y="10382"/>
                    </a:cubicBezTo>
                    <a:cubicBezTo>
                      <a:pt x="276219" y="22860"/>
                      <a:pt x="289621" y="48863"/>
                      <a:pt x="290001" y="53911"/>
                    </a:cubicBezTo>
                    <a:cubicBezTo>
                      <a:pt x="290001" y="56007"/>
                      <a:pt x="290381" y="58007"/>
                      <a:pt x="291142" y="59912"/>
                    </a:cubicBezTo>
                    <a:cubicBezTo>
                      <a:pt x="287054" y="64675"/>
                      <a:pt x="283158" y="71438"/>
                      <a:pt x="282492" y="80105"/>
                    </a:cubicBezTo>
                    <a:cubicBezTo>
                      <a:pt x="281542" y="93917"/>
                      <a:pt x="288670" y="194500"/>
                      <a:pt x="288955" y="198692"/>
                    </a:cubicBezTo>
                    <a:cubicBezTo>
                      <a:pt x="288955" y="198787"/>
                      <a:pt x="290191" y="211646"/>
                      <a:pt x="291807" y="227838"/>
                    </a:cubicBezTo>
                    <a:lnTo>
                      <a:pt x="298080" y="291465"/>
                    </a:lnTo>
                    <a:cubicBezTo>
                      <a:pt x="296369" y="300037"/>
                      <a:pt x="290096" y="333375"/>
                      <a:pt x="294848" y="349568"/>
                    </a:cubicBezTo>
                    <a:cubicBezTo>
                      <a:pt x="297129" y="357187"/>
                      <a:pt x="299696" y="363379"/>
                      <a:pt x="301787" y="368332"/>
                    </a:cubicBezTo>
                    <a:cubicBezTo>
                      <a:pt x="303687" y="372904"/>
                      <a:pt x="305588" y="377190"/>
                      <a:pt x="305588" y="379381"/>
                    </a:cubicBezTo>
                    <a:cubicBezTo>
                      <a:pt x="305588" y="384239"/>
                      <a:pt x="297034" y="419290"/>
                      <a:pt x="290951" y="430625"/>
                    </a:cubicBezTo>
                    <a:cubicBezTo>
                      <a:pt x="284013" y="443579"/>
                      <a:pt x="279546" y="480060"/>
                      <a:pt x="278691" y="487204"/>
                    </a:cubicBezTo>
                    <a:lnTo>
                      <a:pt x="278406" y="489776"/>
                    </a:lnTo>
                    <a:cubicBezTo>
                      <a:pt x="276885" y="501968"/>
                      <a:pt x="273368" y="516731"/>
                      <a:pt x="268806" y="522065"/>
                    </a:cubicBezTo>
                    <a:cubicBezTo>
                      <a:pt x="266145" y="525208"/>
                      <a:pt x="263578" y="527495"/>
                      <a:pt x="260727" y="529876"/>
                    </a:cubicBezTo>
                    <a:cubicBezTo>
                      <a:pt x="254644" y="535115"/>
                      <a:pt x="247801" y="540925"/>
                      <a:pt x="245330" y="553307"/>
                    </a:cubicBezTo>
                    <a:cubicBezTo>
                      <a:pt x="243619" y="563404"/>
                      <a:pt x="241148" y="571786"/>
                      <a:pt x="239437" y="576453"/>
                    </a:cubicBezTo>
                    <a:cubicBezTo>
                      <a:pt x="227841" y="572833"/>
                      <a:pt x="220523" y="571310"/>
                      <a:pt x="214630" y="571310"/>
                    </a:cubicBezTo>
                    <a:cubicBezTo>
                      <a:pt x="208072" y="571310"/>
                      <a:pt x="203225" y="573500"/>
                      <a:pt x="200373" y="577691"/>
                    </a:cubicBezTo>
                    <a:cubicBezTo>
                      <a:pt x="199613" y="578930"/>
                      <a:pt x="198567" y="581025"/>
                      <a:pt x="197047" y="586835"/>
                    </a:cubicBezTo>
                    <a:lnTo>
                      <a:pt x="197047" y="586835"/>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4" name="Freeform 23">
                <a:extLst>
                  <a:ext uri="{FF2B5EF4-FFF2-40B4-BE49-F238E27FC236}">
                    <a16:creationId xmlns:a16="http://schemas.microsoft.com/office/drawing/2014/main" id="{85373508-F813-3900-184C-4DACF3B6E067}"/>
                  </a:ext>
                </a:extLst>
              </p:cNvPr>
              <p:cNvSpPr/>
              <p:nvPr/>
            </p:nvSpPr>
            <p:spPr>
              <a:xfrm>
                <a:off x="8139815" y="3224783"/>
                <a:ext cx="541947" cy="470344"/>
              </a:xfrm>
              <a:custGeom>
                <a:avLst/>
                <a:gdLst>
                  <a:gd name="connsiteX0" fmla="*/ 484540 w 541947"/>
                  <a:gd name="connsiteY0" fmla="*/ 470154 h 470344"/>
                  <a:gd name="connsiteX1" fmla="*/ 475891 w 541947"/>
                  <a:gd name="connsiteY1" fmla="*/ 470059 h 470344"/>
                  <a:gd name="connsiteX2" fmla="*/ 477507 w 541947"/>
                  <a:gd name="connsiteY2" fmla="*/ 461105 h 470344"/>
                  <a:gd name="connsiteX3" fmla="*/ 477507 w 541947"/>
                  <a:gd name="connsiteY3" fmla="*/ 460629 h 470344"/>
                  <a:gd name="connsiteX4" fmla="*/ 478932 w 541947"/>
                  <a:gd name="connsiteY4" fmla="*/ 426339 h 470344"/>
                  <a:gd name="connsiteX5" fmla="*/ 471994 w 541947"/>
                  <a:gd name="connsiteY5" fmla="*/ 422148 h 470344"/>
                  <a:gd name="connsiteX6" fmla="*/ 471519 w 541947"/>
                  <a:gd name="connsiteY6" fmla="*/ 422148 h 470344"/>
                  <a:gd name="connsiteX7" fmla="*/ 470759 w 541947"/>
                  <a:gd name="connsiteY7" fmla="*/ 422053 h 470344"/>
                  <a:gd name="connsiteX8" fmla="*/ 195698 w 541947"/>
                  <a:gd name="connsiteY8" fmla="*/ 430244 h 470344"/>
                  <a:gd name="connsiteX9" fmla="*/ 195033 w 541947"/>
                  <a:gd name="connsiteY9" fmla="*/ 430244 h 470344"/>
                  <a:gd name="connsiteX10" fmla="*/ 89247 w 541947"/>
                  <a:gd name="connsiteY10" fmla="*/ 434245 h 470344"/>
                  <a:gd name="connsiteX11" fmla="*/ 82689 w 541947"/>
                  <a:gd name="connsiteY11" fmla="*/ 317659 h 470344"/>
                  <a:gd name="connsiteX12" fmla="*/ 84780 w 541947"/>
                  <a:gd name="connsiteY12" fmla="*/ 245936 h 470344"/>
                  <a:gd name="connsiteX13" fmla="*/ 87156 w 541947"/>
                  <a:gd name="connsiteY13" fmla="*/ 194120 h 470344"/>
                  <a:gd name="connsiteX14" fmla="*/ 76416 w 541947"/>
                  <a:gd name="connsiteY14" fmla="*/ 146971 h 470344"/>
                  <a:gd name="connsiteX15" fmla="*/ 52940 w 541947"/>
                  <a:gd name="connsiteY15" fmla="*/ 117158 h 470344"/>
                  <a:gd name="connsiteX16" fmla="*/ 52940 w 541947"/>
                  <a:gd name="connsiteY16" fmla="*/ 116586 h 470344"/>
                  <a:gd name="connsiteX17" fmla="*/ 54556 w 541947"/>
                  <a:gd name="connsiteY17" fmla="*/ 114967 h 470344"/>
                  <a:gd name="connsiteX18" fmla="*/ 58168 w 541947"/>
                  <a:gd name="connsiteY18" fmla="*/ 88392 h 470344"/>
                  <a:gd name="connsiteX19" fmla="*/ 26708 w 541947"/>
                  <a:gd name="connsiteY19" fmla="*/ 46387 h 470344"/>
                  <a:gd name="connsiteX20" fmla="*/ 570 w 541947"/>
                  <a:gd name="connsiteY20" fmla="*/ 12097 h 470344"/>
                  <a:gd name="connsiteX21" fmla="*/ 0 w 541947"/>
                  <a:gd name="connsiteY21" fmla="*/ 11049 h 470344"/>
                  <a:gd name="connsiteX22" fmla="*/ 226398 w 541947"/>
                  <a:gd name="connsiteY22" fmla="*/ 1333 h 470344"/>
                  <a:gd name="connsiteX23" fmla="*/ 226588 w 541947"/>
                  <a:gd name="connsiteY23" fmla="*/ 1333 h 470344"/>
                  <a:gd name="connsiteX24" fmla="*/ 226873 w 541947"/>
                  <a:gd name="connsiteY24" fmla="*/ 1333 h 470344"/>
                  <a:gd name="connsiteX25" fmla="*/ 254246 w 541947"/>
                  <a:gd name="connsiteY25" fmla="*/ 0 h 470344"/>
                  <a:gd name="connsiteX26" fmla="*/ 330187 w 541947"/>
                  <a:gd name="connsiteY26" fmla="*/ 7810 h 470344"/>
                  <a:gd name="connsiteX27" fmla="*/ 329521 w 541947"/>
                  <a:gd name="connsiteY27" fmla="*/ 17145 h 470344"/>
                  <a:gd name="connsiteX28" fmla="*/ 343493 w 541947"/>
                  <a:gd name="connsiteY28" fmla="*/ 86201 h 470344"/>
                  <a:gd name="connsiteX29" fmla="*/ 377329 w 541947"/>
                  <a:gd name="connsiteY29" fmla="*/ 124587 h 470344"/>
                  <a:gd name="connsiteX30" fmla="*/ 393772 w 541947"/>
                  <a:gd name="connsiteY30" fmla="*/ 141446 h 470344"/>
                  <a:gd name="connsiteX31" fmla="*/ 395008 w 541947"/>
                  <a:gd name="connsiteY31" fmla="*/ 143637 h 470344"/>
                  <a:gd name="connsiteX32" fmla="*/ 424947 w 541947"/>
                  <a:gd name="connsiteY32" fmla="*/ 172212 h 470344"/>
                  <a:gd name="connsiteX33" fmla="*/ 440914 w 541947"/>
                  <a:gd name="connsiteY33" fmla="*/ 185166 h 470344"/>
                  <a:gd name="connsiteX34" fmla="*/ 436827 w 541947"/>
                  <a:gd name="connsiteY34" fmla="*/ 201549 h 470344"/>
                  <a:gd name="connsiteX35" fmla="*/ 430745 w 541947"/>
                  <a:gd name="connsiteY35" fmla="*/ 226504 h 470344"/>
                  <a:gd name="connsiteX36" fmla="*/ 466006 w 541947"/>
                  <a:gd name="connsiteY36" fmla="*/ 272129 h 470344"/>
                  <a:gd name="connsiteX37" fmla="*/ 505545 w 541947"/>
                  <a:gd name="connsiteY37" fmla="*/ 296418 h 470344"/>
                  <a:gd name="connsiteX38" fmla="*/ 511058 w 541947"/>
                  <a:gd name="connsiteY38" fmla="*/ 324993 h 470344"/>
                  <a:gd name="connsiteX39" fmla="*/ 515525 w 541947"/>
                  <a:gd name="connsiteY39" fmla="*/ 352425 h 470344"/>
                  <a:gd name="connsiteX40" fmla="*/ 541947 w 541947"/>
                  <a:gd name="connsiteY40" fmla="*/ 372713 h 470344"/>
                  <a:gd name="connsiteX41" fmla="*/ 535865 w 541947"/>
                  <a:gd name="connsiteY41" fmla="*/ 408527 h 470344"/>
                  <a:gd name="connsiteX42" fmla="*/ 509537 w 541947"/>
                  <a:gd name="connsiteY42" fmla="*/ 426244 h 470344"/>
                  <a:gd name="connsiteX43" fmla="*/ 503929 w 541947"/>
                  <a:gd name="connsiteY43" fmla="*/ 469392 h 470344"/>
                  <a:gd name="connsiteX44" fmla="*/ 503929 w 541947"/>
                  <a:gd name="connsiteY44" fmla="*/ 469963 h 470344"/>
                  <a:gd name="connsiteX45" fmla="*/ 484350 w 541947"/>
                  <a:gd name="connsiteY45" fmla="*/ 470345 h 470344"/>
                  <a:gd name="connsiteX46" fmla="*/ 484350 w 541947"/>
                  <a:gd name="connsiteY46" fmla="*/ 470345 h 4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41947" h="470344">
                    <a:moveTo>
                      <a:pt x="484540" y="470154"/>
                    </a:moveTo>
                    <a:cubicBezTo>
                      <a:pt x="481499" y="470154"/>
                      <a:pt x="478552" y="470154"/>
                      <a:pt x="475891" y="470059"/>
                    </a:cubicBezTo>
                    <a:cubicBezTo>
                      <a:pt x="476366" y="467201"/>
                      <a:pt x="476937" y="463963"/>
                      <a:pt x="477507" y="461105"/>
                    </a:cubicBezTo>
                    <a:lnTo>
                      <a:pt x="477507" y="460629"/>
                    </a:lnTo>
                    <a:cubicBezTo>
                      <a:pt x="481594" y="438721"/>
                      <a:pt x="482639" y="431483"/>
                      <a:pt x="478932" y="426339"/>
                    </a:cubicBezTo>
                    <a:cubicBezTo>
                      <a:pt x="477317" y="424053"/>
                      <a:pt x="474751" y="422529"/>
                      <a:pt x="471994" y="422148"/>
                    </a:cubicBezTo>
                    <a:lnTo>
                      <a:pt x="471519" y="422148"/>
                    </a:lnTo>
                    <a:cubicBezTo>
                      <a:pt x="471519" y="422148"/>
                      <a:pt x="470759" y="422053"/>
                      <a:pt x="470759" y="422053"/>
                    </a:cubicBezTo>
                    <a:cubicBezTo>
                      <a:pt x="379515" y="423005"/>
                      <a:pt x="286086" y="426625"/>
                      <a:pt x="195698" y="430244"/>
                    </a:cubicBezTo>
                    <a:lnTo>
                      <a:pt x="195033" y="430244"/>
                    </a:lnTo>
                    <a:cubicBezTo>
                      <a:pt x="195033" y="430244"/>
                      <a:pt x="89247" y="434245"/>
                      <a:pt x="89247" y="434245"/>
                    </a:cubicBezTo>
                    <a:cubicBezTo>
                      <a:pt x="86396" y="414814"/>
                      <a:pt x="80503" y="366903"/>
                      <a:pt x="82689" y="317659"/>
                    </a:cubicBezTo>
                    <a:cubicBezTo>
                      <a:pt x="83925" y="288988"/>
                      <a:pt x="84400" y="264128"/>
                      <a:pt x="84780" y="245936"/>
                    </a:cubicBezTo>
                    <a:cubicBezTo>
                      <a:pt x="85351" y="220885"/>
                      <a:pt x="85731" y="202978"/>
                      <a:pt x="87156" y="194120"/>
                    </a:cubicBezTo>
                    <a:cubicBezTo>
                      <a:pt x="90008" y="176975"/>
                      <a:pt x="92669" y="160782"/>
                      <a:pt x="76416" y="146971"/>
                    </a:cubicBezTo>
                    <a:cubicBezTo>
                      <a:pt x="59118" y="132302"/>
                      <a:pt x="52940" y="121920"/>
                      <a:pt x="52940" y="117158"/>
                    </a:cubicBezTo>
                    <a:cubicBezTo>
                      <a:pt x="52940" y="116777"/>
                      <a:pt x="52940" y="116586"/>
                      <a:pt x="52940" y="116586"/>
                    </a:cubicBezTo>
                    <a:cubicBezTo>
                      <a:pt x="53130" y="116300"/>
                      <a:pt x="53986" y="115538"/>
                      <a:pt x="54556" y="114967"/>
                    </a:cubicBezTo>
                    <a:cubicBezTo>
                      <a:pt x="60544" y="109728"/>
                      <a:pt x="65676" y="102394"/>
                      <a:pt x="58168" y="88392"/>
                    </a:cubicBezTo>
                    <a:cubicBezTo>
                      <a:pt x="53415" y="79343"/>
                      <a:pt x="39824" y="62579"/>
                      <a:pt x="26708" y="46387"/>
                    </a:cubicBezTo>
                    <a:cubicBezTo>
                      <a:pt x="15873" y="32957"/>
                      <a:pt x="3707" y="18002"/>
                      <a:pt x="570" y="12097"/>
                    </a:cubicBezTo>
                    <a:cubicBezTo>
                      <a:pt x="380" y="11716"/>
                      <a:pt x="190" y="11430"/>
                      <a:pt x="0" y="11049"/>
                    </a:cubicBezTo>
                    <a:lnTo>
                      <a:pt x="226398" y="1333"/>
                    </a:lnTo>
                    <a:lnTo>
                      <a:pt x="226588" y="1333"/>
                    </a:lnTo>
                    <a:cubicBezTo>
                      <a:pt x="226588" y="1333"/>
                      <a:pt x="226873" y="1333"/>
                      <a:pt x="226873" y="1333"/>
                    </a:cubicBezTo>
                    <a:cubicBezTo>
                      <a:pt x="228679" y="1143"/>
                      <a:pt x="238563" y="0"/>
                      <a:pt x="254246" y="0"/>
                    </a:cubicBezTo>
                    <a:cubicBezTo>
                      <a:pt x="271639" y="0"/>
                      <a:pt x="298632" y="1429"/>
                      <a:pt x="330187" y="7810"/>
                    </a:cubicBezTo>
                    <a:cubicBezTo>
                      <a:pt x="329902" y="10763"/>
                      <a:pt x="329712" y="13907"/>
                      <a:pt x="329521" y="17145"/>
                    </a:cubicBezTo>
                    <a:cubicBezTo>
                      <a:pt x="328571" y="35147"/>
                      <a:pt x="333133" y="65437"/>
                      <a:pt x="343493" y="86201"/>
                    </a:cubicBezTo>
                    <a:cubicBezTo>
                      <a:pt x="349671" y="98679"/>
                      <a:pt x="364403" y="112395"/>
                      <a:pt x="377329" y="124587"/>
                    </a:cubicBezTo>
                    <a:cubicBezTo>
                      <a:pt x="383982" y="130778"/>
                      <a:pt x="392251" y="138589"/>
                      <a:pt x="393772" y="141446"/>
                    </a:cubicBezTo>
                    <a:lnTo>
                      <a:pt x="395008" y="143637"/>
                    </a:lnTo>
                    <a:cubicBezTo>
                      <a:pt x="400425" y="153829"/>
                      <a:pt x="407934" y="167735"/>
                      <a:pt x="424947" y="172212"/>
                    </a:cubicBezTo>
                    <a:cubicBezTo>
                      <a:pt x="440154" y="176308"/>
                      <a:pt x="440914" y="179737"/>
                      <a:pt x="440914" y="185166"/>
                    </a:cubicBezTo>
                    <a:cubicBezTo>
                      <a:pt x="440914" y="190595"/>
                      <a:pt x="439014" y="195548"/>
                      <a:pt x="436827" y="201549"/>
                    </a:cubicBezTo>
                    <a:cubicBezTo>
                      <a:pt x="434261" y="208598"/>
                      <a:pt x="431315" y="216599"/>
                      <a:pt x="430745" y="226504"/>
                    </a:cubicBezTo>
                    <a:cubicBezTo>
                      <a:pt x="429699" y="244697"/>
                      <a:pt x="442245" y="260985"/>
                      <a:pt x="466006" y="272129"/>
                    </a:cubicBezTo>
                    <a:cubicBezTo>
                      <a:pt x="477222" y="277368"/>
                      <a:pt x="500413" y="288322"/>
                      <a:pt x="505545" y="296418"/>
                    </a:cubicBezTo>
                    <a:cubicBezTo>
                      <a:pt x="508207" y="300514"/>
                      <a:pt x="509917" y="315278"/>
                      <a:pt x="511058" y="324993"/>
                    </a:cubicBezTo>
                    <a:cubicBezTo>
                      <a:pt x="512198" y="334804"/>
                      <a:pt x="513434" y="344805"/>
                      <a:pt x="515525" y="352425"/>
                    </a:cubicBezTo>
                    <a:cubicBezTo>
                      <a:pt x="518662" y="363855"/>
                      <a:pt x="528356" y="371094"/>
                      <a:pt x="541947" y="372713"/>
                    </a:cubicBezTo>
                    <a:cubicBezTo>
                      <a:pt x="539571" y="385477"/>
                      <a:pt x="537195" y="399859"/>
                      <a:pt x="535865" y="408527"/>
                    </a:cubicBezTo>
                    <a:cubicBezTo>
                      <a:pt x="525505" y="410909"/>
                      <a:pt x="511533" y="416528"/>
                      <a:pt x="509537" y="426244"/>
                    </a:cubicBezTo>
                    <a:cubicBezTo>
                      <a:pt x="506115" y="440627"/>
                      <a:pt x="504975" y="455200"/>
                      <a:pt x="503929" y="469392"/>
                    </a:cubicBezTo>
                    <a:lnTo>
                      <a:pt x="503929" y="469963"/>
                    </a:lnTo>
                    <a:cubicBezTo>
                      <a:pt x="497181" y="470154"/>
                      <a:pt x="490718" y="470345"/>
                      <a:pt x="484350" y="470345"/>
                    </a:cubicBezTo>
                    <a:lnTo>
                      <a:pt x="484350" y="470345"/>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5" name="Freeform 24">
                <a:extLst>
                  <a:ext uri="{FF2B5EF4-FFF2-40B4-BE49-F238E27FC236}">
                    <a16:creationId xmlns:a16="http://schemas.microsoft.com/office/drawing/2014/main" id="{9357FD4E-18E2-D362-6B4F-A5CFE9F36EB8}"/>
                  </a:ext>
                </a:extLst>
              </p:cNvPr>
              <p:cNvSpPr/>
              <p:nvPr/>
            </p:nvSpPr>
            <p:spPr>
              <a:xfrm>
                <a:off x="8788213" y="3033522"/>
                <a:ext cx="230579" cy="437673"/>
              </a:xfrm>
              <a:custGeom>
                <a:avLst/>
                <a:gdLst>
                  <a:gd name="connsiteX0" fmla="*/ 5037 w 230579"/>
                  <a:gd name="connsiteY0" fmla="*/ 437578 h 437673"/>
                  <a:gd name="connsiteX1" fmla="*/ 0 w 230579"/>
                  <a:gd name="connsiteY1" fmla="*/ 437388 h 437673"/>
                  <a:gd name="connsiteX2" fmla="*/ 8744 w 230579"/>
                  <a:gd name="connsiteY2" fmla="*/ 397669 h 437673"/>
                  <a:gd name="connsiteX3" fmla="*/ 25662 w 230579"/>
                  <a:gd name="connsiteY3" fmla="*/ 337185 h 437673"/>
                  <a:gd name="connsiteX4" fmla="*/ 20340 w 230579"/>
                  <a:gd name="connsiteY4" fmla="*/ 318611 h 437673"/>
                  <a:gd name="connsiteX5" fmla="*/ 14067 w 230579"/>
                  <a:gd name="connsiteY5" fmla="*/ 301847 h 437673"/>
                  <a:gd name="connsiteX6" fmla="*/ 17963 w 230579"/>
                  <a:gd name="connsiteY6" fmla="*/ 251746 h 437673"/>
                  <a:gd name="connsiteX7" fmla="*/ 17963 w 230579"/>
                  <a:gd name="connsiteY7" fmla="*/ 251079 h 437673"/>
                  <a:gd name="connsiteX8" fmla="*/ 18249 w 230579"/>
                  <a:gd name="connsiteY8" fmla="*/ 250222 h 437673"/>
                  <a:gd name="connsiteX9" fmla="*/ 18249 w 230579"/>
                  <a:gd name="connsiteY9" fmla="*/ 249365 h 437673"/>
                  <a:gd name="connsiteX10" fmla="*/ 18059 w 230579"/>
                  <a:gd name="connsiteY10" fmla="*/ 248698 h 437673"/>
                  <a:gd name="connsiteX11" fmla="*/ 8744 w 230579"/>
                  <a:gd name="connsiteY11" fmla="*/ 154686 h 437673"/>
                  <a:gd name="connsiteX12" fmla="*/ 2281 w 230579"/>
                  <a:gd name="connsiteY12" fmla="*/ 39052 h 437673"/>
                  <a:gd name="connsiteX13" fmla="*/ 6368 w 230579"/>
                  <a:gd name="connsiteY13" fmla="*/ 30194 h 437673"/>
                  <a:gd name="connsiteX14" fmla="*/ 22051 w 230579"/>
                  <a:gd name="connsiteY14" fmla="*/ 32766 h 437673"/>
                  <a:gd name="connsiteX15" fmla="*/ 29274 w 230579"/>
                  <a:gd name="connsiteY15" fmla="*/ 32290 h 437673"/>
                  <a:gd name="connsiteX16" fmla="*/ 53890 w 230579"/>
                  <a:gd name="connsiteY16" fmla="*/ 9906 h 437673"/>
                  <a:gd name="connsiteX17" fmla="*/ 99037 w 230579"/>
                  <a:gd name="connsiteY17" fmla="*/ 12763 h 437673"/>
                  <a:gd name="connsiteX18" fmla="*/ 131257 w 230579"/>
                  <a:gd name="connsiteY18" fmla="*/ 9811 h 437673"/>
                  <a:gd name="connsiteX19" fmla="*/ 202256 w 230579"/>
                  <a:gd name="connsiteY19" fmla="*/ 0 h 437673"/>
                  <a:gd name="connsiteX20" fmla="*/ 199119 w 230579"/>
                  <a:gd name="connsiteY20" fmla="*/ 32956 h 437673"/>
                  <a:gd name="connsiteX21" fmla="*/ 205963 w 230579"/>
                  <a:gd name="connsiteY21" fmla="*/ 87535 h 437673"/>
                  <a:gd name="connsiteX22" fmla="*/ 217653 w 230579"/>
                  <a:gd name="connsiteY22" fmla="*/ 151066 h 437673"/>
                  <a:gd name="connsiteX23" fmla="*/ 216893 w 230579"/>
                  <a:gd name="connsiteY23" fmla="*/ 161830 h 437673"/>
                  <a:gd name="connsiteX24" fmla="*/ 219554 w 230579"/>
                  <a:gd name="connsiteY24" fmla="*/ 200120 h 437673"/>
                  <a:gd name="connsiteX25" fmla="*/ 230580 w 230579"/>
                  <a:gd name="connsiteY25" fmla="*/ 228028 h 437673"/>
                  <a:gd name="connsiteX26" fmla="*/ 229724 w 230579"/>
                  <a:gd name="connsiteY26" fmla="*/ 273272 h 437673"/>
                  <a:gd name="connsiteX27" fmla="*/ 221550 w 230579"/>
                  <a:gd name="connsiteY27" fmla="*/ 314135 h 437673"/>
                  <a:gd name="connsiteX28" fmla="*/ 216893 w 230579"/>
                  <a:gd name="connsiteY28" fmla="*/ 315468 h 437673"/>
                  <a:gd name="connsiteX29" fmla="*/ 192656 w 230579"/>
                  <a:gd name="connsiteY29" fmla="*/ 329565 h 437673"/>
                  <a:gd name="connsiteX30" fmla="*/ 175453 w 230579"/>
                  <a:gd name="connsiteY30" fmla="*/ 367951 h 437673"/>
                  <a:gd name="connsiteX31" fmla="*/ 170321 w 230579"/>
                  <a:gd name="connsiteY31" fmla="*/ 381571 h 437673"/>
                  <a:gd name="connsiteX32" fmla="*/ 160056 w 230579"/>
                  <a:gd name="connsiteY32" fmla="*/ 399098 h 437673"/>
                  <a:gd name="connsiteX33" fmla="*/ 154638 w 230579"/>
                  <a:gd name="connsiteY33" fmla="*/ 397859 h 437673"/>
                  <a:gd name="connsiteX34" fmla="*/ 141332 w 230579"/>
                  <a:gd name="connsiteY34" fmla="*/ 395764 h 437673"/>
                  <a:gd name="connsiteX35" fmla="*/ 127360 w 230579"/>
                  <a:gd name="connsiteY35" fmla="*/ 399860 h 437673"/>
                  <a:gd name="connsiteX36" fmla="*/ 118711 w 230579"/>
                  <a:gd name="connsiteY36" fmla="*/ 409385 h 437673"/>
                  <a:gd name="connsiteX37" fmla="*/ 111203 w 230579"/>
                  <a:gd name="connsiteY37" fmla="*/ 414909 h 437673"/>
                  <a:gd name="connsiteX38" fmla="*/ 98182 w 230579"/>
                  <a:gd name="connsiteY38" fmla="*/ 421957 h 437673"/>
                  <a:gd name="connsiteX39" fmla="*/ 73755 w 230579"/>
                  <a:gd name="connsiteY39" fmla="*/ 429958 h 437673"/>
                  <a:gd name="connsiteX40" fmla="*/ 57312 w 230579"/>
                  <a:gd name="connsiteY40" fmla="*/ 430244 h 437673"/>
                  <a:gd name="connsiteX41" fmla="*/ 17488 w 230579"/>
                  <a:gd name="connsiteY41" fmla="*/ 435769 h 437673"/>
                  <a:gd name="connsiteX42" fmla="*/ 4657 w 230579"/>
                  <a:gd name="connsiteY42" fmla="*/ 437674 h 437673"/>
                  <a:gd name="connsiteX43" fmla="*/ 4657 w 230579"/>
                  <a:gd name="connsiteY43" fmla="*/ 437674 h 43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0579" h="437673">
                    <a:moveTo>
                      <a:pt x="5037" y="437578"/>
                    </a:moveTo>
                    <a:cubicBezTo>
                      <a:pt x="3421" y="437578"/>
                      <a:pt x="1711" y="437578"/>
                      <a:pt x="0" y="437388"/>
                    </a:cubicBezTo>
                    <a:cubicBezTo>
                      <a:pt x="2281" y="420815"/>
                      <a:pt x="5703" y="403289"/>
                      <a:pt x="8744" y="397669"/>
                    </a:cubicBezTo>
                    <a:cubicBezTo>
                      <a:pt x="16063" y="384143"/>
                      <a:pt x="25662" y="346329"/>
                      <a:pt x="25662" y="337185"/>
                    </a:cubicBezTo>
                    <a:cubicBezTo>
                      <a:pt x="25662" y="331089"/>
                      <a:pt x="23191" y="325279"/>
                      <a:pt x="20340" y="318611"/>
                    </a:cubicBezTo>
                    <a:cubicBezTo>
                      <a:pt x="18249" y="313753"/>
                      <a:pt x="15968" y="308419"/>
                      <a:pt x="14067" y="301847"/>
                    </a:cubicBezTo>
                    <a:cubicBezTo>
                      <a:pt x="11310" y="292513"/>
                      <a:pt x="14732" y="266986"/>
                      <a:pt x="17963" y="251746"/>
                    </a:cubicBezTo>
                    <a:lnTo>
                      <a:pt x="17963" y="251079"/>
                    </a:lnTo>
                    <a:cubicBezTo>
                      <a:pt x="17963" y="251079"/>
                      <a:pt x="18249" y="250222"/>
                      <a:pt x="18249" y="250222"/>
                    </a:cubicBezTo>
                    <a:lnTo>
                      <a:pt x="18249" y="249365"/>
                    </a:lnTo>
                    <a:cubicBezTo>
                      <a:pt x="18249" y="249365"/>
                      <a:pt x="18059" y="248698"/>
                      <a:pt x="18059" y="248698"/>
                    </a:cubicBezTo>
                    <a:lnTo>
                      <a:pt x="8744" y="154686"/>
                    </a:lnTo>
                    <a:cubicBezTo>
                      <a:pt x="5798" y="113252"/>
                      <a:pt x="1616" y="48101"/>
                      <a:pt x="2281" y="39052"/>
                    </a:cubicBezTo>
                    <a:cubicBezTo>
                      <a:pt x="2566" y="35433"/>
                      <a:pt x="4467" y="32385"/>
                      <a:pt x="6368" y="30194"/>
                    </a:cubicBezTo>
                    <a:cubicBezTo>
                      <a:pt x="11120" y="31909"/>
                      <a:pt x="16538" y="32766"/>
                      <a:pt x="22051" y="32766"/>
                    </a:cubicBezTo>
                    <a:cubicBezTo>
                      <a:pt x="24522" y="32766"/>
                      <a:pt x="26898" y="32575"/>
                      <a:pt x="29274" y="32290"/>
                    </a:cubicBezTo>
                    <a:cubicBezTo>
                      <a:pt x="39824" y="30766"/>
                      <a:pt x="47903" y="20098"/>
                      <a:pt x="53890" y="9906"/>
                    </a:cubicBezTo>
                    <a:cubicBezTo>
                      <a:pt x="63490" y="11049"/>
                      <a:pt x="81454" y="12763"/>
                      <a:pt x="99037" y="12763"/>
                    </a:cubicBezTo>
                    <a:cubicBezTo>
                      <a:pt x="112343" y="12763"/>
                      <a:pt x="123178" y="11811"/>
                      <a:pt x="131257" y="9811"/>
                    </a:cubicBezTo>
                    <a:cubicBezTo>
                      <a:pt x="149981" y="5334"/>
                      <a:pt x="184768" y="1619"/>
                      <a:pt x="202256" y="0"/>
                    </a:cubicBezTo>
                    <a:cubicBezTo>
                      <a:pt x="200830" y="11430"/>
                      <a:pt x="199119" y="26289"/>
                      <a:pt x="199119" y="32956"/>
                    </a:cubicBezTo>
                    <a:cubicBezTo>
                      <a:pt x="199119" y="42958"/>
                      <a:pt x="201781" y="71914"/>
                      <a:pt x="205963" y="87535"/>
                    </a:cubicBezTo>
                    <a:cubicBezTo>
                      <a:pt x="209670" y="101441"/>
                      <a:pt x="217653" y="141446"/>
                      <a:pt x="217653" y="151066"/>
                    </a:cubicBezTo>
                    <a:cubicBezTo>
                      <a:pt x="217653" y="153829"/>
                      <a:pt x="217273" y="157924"/>
                      <a:pt x="216893" y="161830"/>
                    </a:cubicBezTo>
                    <a:cubicBezTo>
                      <a:pt x="215752" y="174212"/>
                      <a:pt x="214327" y="189643"/>
                      <a:pt x="219554" y="200120"/>
                    </a:cubicBezTo>
                    <a:cubicBezTo>
                      <a:pt x="224022" y="208978"/>
                      <a:pt x="229249" y="224028"/>
                      <a:pt x="230580" y="228028"/>
                    </a:cubicBezTo>
                    <a:lnTo>
                      <a:pt x="229724" y="273272"/>
                    </a:lnTo>
                    <a:cubicBezTo>
                      <a:pt x="226968" y="293751"/>
                      <a:pt x="223356" y="310039"/>
                      <a:pt x="221550" y="314135"/>
                    </a:cubicBezTo>
                    <a:cubicBezTo>
                      <a:pt x="220505" y="314515"/>
                      <a:pt x="218319" y="315087"/>
                      <a:pt x="216893" y="315468"/>
                    </a:cubicBezTo>
                    <a:cubicBezTo>
                      <a:pt x="210145" y="317182"/>
                      <a:pt x="199975" y="319754"/>
                      <a:pt x="192656" y="329565"/>
                    </a:cubicBezTo>
                    <a:cubicBezTo>
                      <a:pt x="186098" y="338328"/>
                      <a:pt x="180206" y="354806"/>
                      <a:pt x="175453" y="367951"/>
                    </a:cubicBezTo>
                    <a:cubicBezTo>
                      <a:pt x="173553" y="373190"/>
                      <a:pt x="171652" y="378619"/>
                      <a:pt x="170321" y="381571"/>
                    </a:cubicBezTo>
                    <a:cubicBezTo>
                      <a:pt x="164618" y="394049"/>
                      <a:pt x="161577" y="398050"/>
                      <a:pt x="160056" y="399098"/>
                    </a:cubicBezTo>
                    <a:cubicBezTo>
                      <a:pt x="158630" y="398907"/>
                      <a:pt x="156729" y="398431"/>
                      <a:pt x="154638" y="397859"/>
                    </a:cubicBezTo>
                    <a:cubicBezTo>
                      <a:pt x="150837" y="396907"/>
                      <a:pt x="146180" y="395764"/>
                      <a:pt x="141332" y="395764"/>
                    </a:cubicBezTo>
                    <a:cubicBezTo>
                      <a:pt x="136105" y="395764"/>
                      <a:pt x="131352" y="397097"/>
                      <a:pt x="127360" y="399860"/>
                    </a:cubicBezTo>
                    <a:cubicBezTo>
                      <a:pt x="122038" y="403384"/>
                      <a:pt x="120042" y="407003"/>
                      <a:pt x="118711" y="409385"/>
                    </a:cubicBezTo>
                    <a:cubicBezTo>
                      <a:pt x="117761" y="411194"/>
                      <a:pt x="117096" y="412337"/>
                      <a:pt x="111203" y="414909"/>
                    </a:cubicBezTo>
                    <a:cubicBezTo>
                      <a:pt x="105880" y="417195"/>
                      <a:pt x="101793" y="419767"/>
                      <a:pt x="98182" y="421957"/>
                    </a:cubicBezTo>
                    <a:cubicBezTo>
                      <a:pt x="90768" y="426434"/>
                      <a:pt x="85921" y="429482"/>
                      <a:pt x="73755" y="429958"/>
                    </a:cubicBezTo>
                    <a:cubicBezTo>
                      <a:pt x="68242" y="430244"/>
                      <a:pt x="62635" y="430244"/>
                      <a:pt x="57312" y="430244"/>
                    </a:cubicBezTo>
                    <a:cubicBezTo>
                      <a:pt x="40964" y="430435"/>
                      <a:pt x="27088" y="430530"/>
                      <a:pt x="17488" y="435769"/>
                    </a:cubicBezTo>
                    <a:cubicBezTo>
                      <a:pt x="16443" y="436340"/>
                      <a:pt x="13116" y="437674"/>
                      <a:pt x="4657" y="437674"/>
                    </a:cubicBezTo>
                    <a:lnTo>
                      <a:pt x="4657" y="437674"/>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6" name="Freeform 25">
                <a:extLst>
                  <a:ext uri="{FF2B5EF4-FFF2-40B4-BE49-F238E27FC236}">
                    <a16:creationId xmlns:a16="http://schemas.microsoft.com/office/drawing/2014/main" id="{82040C29-5726-61B9-BF5E-70AE1E6BB2CD}"/>
                  </a:ext>
                </a:extLst>
              </p:cNvPr>
              <p:cNvSpPr/>
              <p:nvPr/>
            </p:nvSpPr>
            <p:spPr>
              <a:xfrm>
                <a:off x="8695449" y="3318795"/>
                <a:ext cx="570270" cy="313086"/>
              </a:xfrm>
              <a:custGeom>
                <a:avLst/>
                <a:gdLst>
                  <a:gd name="connsiteX0" fmla="*/ 285 w 570270"/>
                  <a:gd name="connsiteY0" fmla="*/ 313087 h 313086"/>
                  <a:gd name="connsiteX1" fmla="*/ 9505 w 570270"/>
                  <a:gd name="connsiteY1" fmla="*/ 263366 h 313086"/>
                  <a:gd name="connsiteX2" fmla="*/ 33171 w 570270"/>
                  <a:gd name="connsiteY2" fmla="*/ 269653 h 313086"/>
                  <a:gd name="connsiteX3" fmla="*/ 33361 w 570270"/>
                  <a:gd name="connsiteY3" fmla="*/ 269653 h 313086"/>
                  <a:gd name="connsiteX4" fmla="*/ 33551 w 570270"/>
                  <a:gd name="connsiteY4" fmla="*/ 269748 h 313086"/>
                  <a:gd name="connsiteX5" fmla="*/ 36592 w 570270"/>
                  <a:gd name="connsiteY5" fmla="*/ 270129 h 313086"/>
                  <a:gd name="connsiteX6" fmla="*/ 42865 w 570270"/>
                  <a:gd name="connsiteY6" fmla="*/ 268224 h 313086"/>
                  <a:gd name="connsiteX7" fmla="*/ 57882 w 570270"/>
                  <a:gd name="connsiteY7" fmla="*/ 229457 h 313086"/>
                  <a:gd name="connsiteX8" fmla="*/ 66627 w 570270"/>
                  <a:gd name="connsiteY8" fmla="*/ 217361 h 313086"/>
                  <a:gd name="connsiteX9" fmla="*/ 77082 w 570270"/>
                  <a:gd name="connsiteY9" fmla="*/ 207074 h 313086"/>
                  <a:gd name="connsiteX10" fmla="*/ 90008 w 570270"/>
                  <a:gd name="connsiteY10" fmla="*/ 171545 h 313086"/>
                  <a:gd name="connsiteX11" fmla="*/ 97516 w 570270"/>
                  <a:gd name="connsiteY11" fmla="*/ 171831 h 313086"/>
                  <a:gd name="connsiteX12" fmla="*/ 119757 w 570270"/>
                  <a:gd name="connsiteY12" fmla="*/ 167545 h 313086"/>
                  <a:gd name="connsiteX13" fmla="*/ 150266 w 570270"/>
                  <a:gd name="connsiteY13" fmla="*/ 164402 h 313086"/>
                  <a:gd name="connsiteX14" fmla="*/ 167470 w 570270"/>
                  <a:gd name="connsiteY14" fmla="*/ 164021 h 313086"/>
                  <a:gd name="connsiteX15" fmla="*/ 201116 w 570270"/>
                  <a:gd name="connsiteY15" fmla="*/ 153162 h 313086"/>
                  <a:gd name="connsiteX16" fmla="*/ 211761 w 570270"/>
                  <a:gd name="connsiteY16" fmla="*/ 147352 h 313086"/>
                  <a:gd name="connsiteX17" fmla="*/ 228394 w 570270"/>
                  <a:gd name="connsiteY17" fmla="*/ 133541 h 313086"/>
                  <a:gd name="connsiteX18" fmla="*/ 230865 w 570270"/>
                  <a:gd name="connsiteY18" fmla="*/ 130683 h 313086"/>
                  <a:gd name="connsiteX19" fmla="*/ 234096 w 570270"/>
                  <a:gd name="connsiteY19" fmla="*/ 129921 h 313086"/>
                  <a:gd name="connsiteX20" fmla="*/ 242555 w 570270"/>
                  <a:gd name="connsiteY20" fmla="*/ 131445 h 313086"/>
                  <a:gd name="connsiteX21" fmla="*/ 251299 w 570270"/>
                  <a:gd name="connsiteY21" fmla="*/ 133255 h 313086"/>
                  <a:gd name="connsiteX22" fmla="*/ 253200 w 570270"/>
                  <a:gd name="connsiteY22" fmla="*/ 133350 h 313086"/>
                  <a:gd name="connsiteX23" fmla="*/ 280764 w 570270"/>
                  <a:gd name="connsiteY23" fmla="*/ 104299 h 313086"/>
                  <a:gd name="connsiteX24" fmla="*/ 286561 w 570270"/>
                  <a:gd name="connsiteY24" fmla="*/ 89249 h 313086"/>
                  <a:gd name="connsiteX25" fmla="*/ 301103 w 570270"/>
                  <a:gd name="connsiteY25" fmla="*/ 55912 h 313086"/>
                  <a:gd name="connsiteX26" fmla="*/ 314504 w 570270"/>
                  <a:gd name="connsiteY26" fmla="*/ 49054 h 313086"/>
                  <a:gd name="connsiteX27" fmla="*/ 327336 w 570270"/>
                  <a:gd name="connsiteY27" fmla="*/ 43625 h 313086"/>
                  <a:gd name="connsiteX28" fmla="*/ 340452 w 570270"/>
                  <a:gd name="connsiteY28" fmla="*/ 0 h 313086"/>
                  <a:gd name="connsiteX29" fmla="*/ 366684 w 570270"/>
                  <a:gd name="connsiteY29" fmla="*/ 3905 h 313086"/>
                  <a:gd name="connsiteX30" fmla="*/ 373528 w 570270"/>
                  <a:gd name="connsiteY30" fmla="*/ 9239 h 313086"/>
                  <a:gd name="connsiteX31" fmla="*/ 393487 w 570270"/>
                  <a:gd name="connsiteY31" fmla="*/ 22765 h 313086"/>
                  <a:gd name="connsiteX32" fmla="*/ 440249 w 570270"/>
                  <a:gd name="connsiteY32" fmla="*/ 30194 h 313086"/>
                  <a:gd name="connsiteX33" fmla="*/ 445097 w 570270"/>
                  <a:gd name="connsiteY33" fmla="*/ 29909 h 313086"/>
                  <a:gd name="connsiteX34" fmla="*/ 451560 w 570270"/>
                  <a:gd name="connsiteY34" fmla="*/ 29337 h 313086"/>
                  <a:gd name="connsiteX35" fmla="*/ 478267 w 570270"/>
                  <a:gd name="connsiteY35" fmla="*/ 24575 h 313086"/>
                  <a:gd name="connsiteX36" fmla="*/ 482544 w 570270"/>
                  <a:gd name="connsiteY36" fmla="*/ 24098 h 313086"/>
                  <a:gd name="connsiteX37" fmla="*/ 504595 w 570270"/>
                  <a:gd name="connsiteY37" fmla="*/ 27242 h 313086"/>
                  <a:gd name="connsiteX38" fmla="*/ 517141 w 570270"/>
                  <a:gd name="connsiteY38" fmla="*/ 53340 h 313086"/>
                  <a:gd name="connsiteX39" fmla="*/ 517141 w 570270"/>
                  <a:gd name="connsiteY39" fmla="*/ 53626 h 313086"/>
                  <a:gd name="connsiteX40" fmla="*/ 517521 w 570270"/>
                  <a:gd name="connsiteY40" fmla="*/ 54197 h 313086"/>
                  <a:gd name="connsiteX41" fmla="*/ 517996 w 570270"/>
                  <a:gd name="connsiteY41" fmla="*/ 54959 h 313086"/>
                  <a:gd name="connsiteX42" fmla="*/ 546795 w 570270"/>
                  <a:gd name="connsiteY42" fmla="*/ 104299 h 313086"/>
                  <a:gd name="connsiteX43" fmla="*/ 547080 w 570270"/>
                  <a:gd name="connsiteY43" fmla="*/ 104775 h 313086"/>
                  <a:gd name="connsiteX44" fmla="*/ 547365 w 570270"/>
                  <a:gd name="connsiteY44" fmla="*/ 105251 h 313086"/>
                  <a:gd name="connsiteX45" fmla="*/ 547745 w 570270"/>
                  <a:gd name="connsiteY45" fmla="*/ 105728 h 313086"/>
                  <a:gd name="connsiteX46" fmla="*/ 548030 w 570270"/>
                  <a:gd name="connsiteY46" fmla="*/ 106109 h 313086"/>
                  <a:gd name="connsiteX47" fmla="*/ 570271 w 570270"/>
                  <a:gd name="connsiteY47" fmla="*/ 129826 h 313086"/>
                  <a:gd name="connsiteX48" fmla="*/ 532728 w 570270"/>
                  <a:gd name="connsiteY48" fmla="*/ 163259 h 313086"/>
                  <a:gd name="connsiteX49" fmla="*/ 508397 w 570270"/>
                  <a:gd name="connsiteY49" fmla="*/ 195072 h 313086"/>
                  <a:gd name="connsiteX50" fmla="*/ 500033 w 570270"/>
                  <a:gd name="connsiteY50" fmla="*/ 207931 h 313086"/>
                  <a:gd name="connsiteX51" fmla="*/ 470759 w 570270"/>
                  <a:gd name="connsiteY51" fmla="*/ 236411 h 313086"/>
                  <a:gd name="connsiteX52" fmla="*/ 467907 w 570270"/>
                  <a:gd name="connsiteY52" fmla="*/ 236792 h 313086"/>
                  <a:gd name="connsiteX53" fmla="*/ 95521 w 570270"/>
                  <a:gd name="connsiteY53" fmla="*/ 292608 h 313086"/>
                  <a:gd name="connsiteX54" fmla="*/ 74325 w 570270"/>
                  <a:gd name="connsiteY54" fmla="*/ 302609 h 313086"/>
                  <a:gd name="connsiteX55" fmla="*/ 0 w 570270"/>
                  <a:gd name="connsiteY55" fmla="*/ 313087 h 313086"/>
                  <a:gd name="connsiteX56" fmla="*/ 0 w 570270"/>
                  <a:gd name="connsiteY56" fmla="*/ 313087 h 3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0270" h="313086">
                    <a:moveTo>
                      <a:pt x="285" y="313087"/>
                    </a:moveTo>
                    <a:cubicBezTo>
                      <a:pt x="4182" y="288703"/>
                      <a:pt x="7699" y="270320"/>
                      <a:pt x="9505" y="263366"/>
                    </a:cubicBezTo>
                    <a:cubicBezTo>
                      <a:pt x="12736" y="263652"/>
                      <a:pt x="19389" y="264986"/>
                      <a:pt x="33171" y="269653"/>
                    </a:cubicBezTo>
                    <a:lnTo>
                      <a:pt x="33361" y="269653"/>
                    </a:lnTo>
                    <a:cubicBezTo>
                      <a:pt x="33361" y="269653"/>
                      <a:pt x="33551" y="269748"/>
                      <a:pt x="33551" y="269748"/>
                    </a:cubicBezTo>
                    <a:cubicBezTo>
                      <a:pt x="34597" y="270034"/>
                      <a:pt x="35547" y="270129"/>
                      <a:pt x="36592" y="270129"/>
                    </a:cubicBezTo>
                    <a:cubicBezTo>
                      <a:pt x="38873" y="270129"/>
                      <a:pt x="40964" y="269462"/>
                      <a:pt x="42865" y="268224"/>
                    </a:cubicBezTo>
                    <a:cubicBezTo>
                      <a:pt x="51134" y="262795"/>
                      <a:pt x="55887" y="241554"/>
                      <a:pt x="57882" y="229457"/>
                    </a:cubicBezTo>
                    <a:cubicBezTo>
                      <a:pt x="59023" y="223933"/>
                      <a:pt x="61494" y="221742"/>
                      <a:pt x="66627" y="217361"/>
                    </a:cubicBezTo>
                    <a:cubicBezTo>
                      <a:pt x="69668" y="214789"/>
                      <a:pt x="73375" y="211550"/>
                      <a:pt x="77082" y="207074"/>
                    </a:cubicBezTo>
                    <a:cubicBezTo>
                      <a:pt x="84305" y="198311"/>
                      <a:pt x="88107" y="182690"/>
                      <a:pt x="90008" y="171545"/>
                    </a:cubicBezTo>
                    <a:cubicBezTo>
                      <a:pt x="92289" y="171736"/>
                      <a:pt x="94855" y="171831"/>
                      <a:pt x="97516" y="171831"/>
                    </a:cubicBezTo>
                    <a:cubicBezTo>
                      <a:pt x="107021" y="171831"/>
                      <a:pt x="114530" y="170402"/>
                      <a:pt x="119757" y="167545"/>
                    </a:cubicBezTo>
                    <a:cubicBezTo>
                      <a:pt x="125079" y="164592"/>
                      <a:pt x="137911" y="164497"/>
                      <a:pt x="150266" y="164402"/>
                    </a:cubicBezTo>
                    <a:cubicBezTo>
                      <a:pt x="155209" y="164402"/>
                      <a:pt x="161387" y="164402"/>
                      <a:pt x="167470" y="164021"/>
                    </a:cubicBezTo>
                    <a:cubicBezTo>
                      <a:pt x="184578" y="163259"/>
                      <a:pt x="193037" y="158115"/>
                      <a:pt x="201116" y="153162"/>
                    </a:cubicBezTo>
                    <a:cubicBezTo>
                      <a:pt x="204537" y="151067"/>
                      <a:pt x="207674" y="149162"/>
                      <a:pt x="211761" y="147352"/>
                    </a:cubicBezTo>
                    <a:cubicBezTo>
                      <a:pt x="221645" y="143066"/>
                      <a:pt x="225352" y="139065"/>
                      <a:pt x="228394" y="133541"/>
                    </a:cubicBezTo>
                    <a:cubicBezTo>
                      <a:pt x="229249" y="132017"/>
                      <a:pt x="229439" y="131636"/>
                      <a:pt x="230865" y="130683"/>
                    </a:cubicBezTo>
                    <a:cubicBezTo>
                      <a:pt x="231720" y="130112"/>
                      <a:pt x="232671" y="129921"/>
                      <a:pt x="234096" y="129921"/>
                    </a:cubicBezTo>
                    <a:cubicBezTo>
                      <a:pt x="236472" y="129921"/>
                      <a:pt x="239419" y="130683"/>
                      <a:pt x="242555" y="131445"/>
                    </a:cubicBezTo>
                    <a:cubicBezTo>
                      <a:pt x="245217" y="132112"/>
                      <a:pt x="248258" y="132874"/>
                      <a:pt x="251299" y="133255"/>
                    </a:cubicBezTo>
                    <a:cubicBezTo>
                      <a:pt x="251965" y="133255"/>
                      <a:pt x="252535" y="133350"/>
                      <a:pt x="253200" y="133350"/>
                    </a:cubicBezTo>
                    <a:cubicBezTo>
                      <a:pt x="267552" y="133350"/>
                      <a:pt x="275441" y="115919"/>
                      <a:pt x="280764" y="104299"/>
                    </a:cubicBezTo>
                    <a:cubicBezTo>
                      <a:pt x="282379" y="100679"/>
                      <a:pt x="284280" y="95345"/>
                      <a:pt x="286561" y="89249"/>
                    </a:cubicBezTo>
                    <a:cubicBezTo>
                      <a:pt x="290648" y="77915"/>
                      <a:pt x="296256" y="62294"/>
                      <a:pt x="301103" y="55912"/>
                    </a:cubicBezTo>
                    <a:cubicBezTo>
                      <a:pt x="304240" y="51626"/>
                      <a:pt x="308992" y="50483"/>
                      <a:pt x="314504" y="49054"/>
                    </a:cubicBezTo>
                    <a:cubicBezTo>
                      <a:pt x="318972" y="47911"/>
                      <a:pt x="323629" y="46768"/>
                      <a:pt x="327336" y="43625"/>
                    </a:cubicBezTo>
                    <a:cubicBezTo>
                      <a:pt x="329427" y="41910"/>
                      <a:pt x="334844" y="37338"/>
                      <a:pt x="340452" y="0"/>
                    </a:cubicBezTo>
                    <a:cubicBezTo>
                      <a:pt x="353853" y="2286"/>
                      <a:pt x="362692" y="3620"/>
                      <a:pt x="366684" y="3905"/>
                    </a:cubicBezTo>
                    <a:cubicBezTo>
                      <a:pt x="368300" y="4953"/>
                      <a:pt x="371912" y="7906"/>
                      <a:pt x="373528" y="9239"/>
                    </a:cubicBezTo>
                    <a:cubicBezTo>
                      <a:pt x="379515" y="14192"/>
                      <a:pt x="386359" y="19812"/>
                      <a:pt x="393487" y="22765"/>
                    </a:cubicBezTo>
                    <a:cubicBezTo>
                      <a:pt x="405178" y="27623"/>
                      <a:pt x="430079" y="30194"/>
                      <a:pt x="440249" y="30194"/>
                    </a:cubicBezTo>
                    <a:cubicBezTo>
                      <a:pt x="442245" y="30194"/>
                      <a:pt x="443861" y="30194"/>
                      <a:pt x="445097" y="29909"/>
                    </a:cubicBezTo>
                    <a:cubicBezTo>
                      <a:pt x="446712" y="29718"/>
                      <a:pt x="448994" y="29528"/>
                      <a:pt x="451560" y="29337"/>
                    </a:cubicBezTo>
                    <a:cubicBezTo>
                      <a:pt x="460114" y="28670"/>
                      <a:pt x="470664" y="27908"/>
                      <a:pt x="478267" y="24575"/>
                    </a:cubicBezTo>
                    <a:cubicBezTo>
                      <a:pt x="478267" y="24575"/>
                      <a:pt x="479313" y="24098"/>
                      <a:pt x="482544" y="24098"/>
                    </a:cubicBezTo>
                    <a:cubicBezTo>
                      <a:pt x="487867" y="24098"/>
                      <a:pt x="496231" y="25241"/>
                      <a:pt x="504595" y="27242"/>
                    </a:cubicBezTo>
                    <a:cubicBezTo>
                      <a:pt x="506971" y="30956"/>
                      <a:pt x="512103" y="41339"/>
                      <a:pt x="517141" y="53340"/>
                    </a:cubicBezTo>
                    <a:lnTo>
                      <a:pt x="517141" y="53626"/>
                    </a:lnTo>
                    <a:cubicBezTo>
                      <a:pt x="517141" y="53626"/>
                      <a:pt x="517521" y="54197"/>
                      <a:pt x="517521" y="54197"/>
                    </a:cubicBezTo>
                    <a:lnTo>
                      <a:pt x="517996" y="54959"/>
                    </a:lnTo>
                    <a:lnTo>
                      <a:pt x="546795" y="104299"/>
                    </a:lnTo>
                    <a:lnTo>
                      <a:pt x="547080" y="104775"/>
                    </a:lnTo>
                    <a:lnTo>
                      <a:pt x="547365" y="105251"/>
                    </a:lnTo>
                    <a:lnTo>
                      <a:pt x="547745" y="105728"/>
                    </a:lnTo>
                    <a:lnTo>
                      <a:pt x="548030" y="106109"/>
                    </a:lnTo>
                    <a:lnTo>
                      <a:pt x="570271" y="129826"/>
                    </a:lnTo>
                    <a:cubicBezTo>
                      <a:pt x="559816" y="139732"/>
                      <a:pt x="541948" y="156496"/>
                      <a:pt x="532728" y="163259"/>
                    </a:cubicBezTo>
                    <a:cubicBezTo>
                      <a:pt x="522558" y="170783"/>
                      <a:pt x="514670" y="184214"/>
                      <a:pt x="508397" y="195072"/>
                    </a:cubicBezTo>
                    <a:cubicBezTo>
                      <a:pt x="505545" y="199930"/>
                      <a:pt x="502029" y="205931"/>
                      <a:pt x="500033" y="207931"/>
                    </a:cubicBezTo>
                    <a:cubicBezTo>
                      <a:pt x="493855" y="214122"/>
                      <a:pt x="476366" y="230981"/>
                      <a:pt x="470759" y="236411"/>
                    </a:cubicBezTo>
                    <a:lnTo>
                      <a:pt x="467907" y="236792"/>
                    </a:lnTo>
                    <a:cubicBezTo>
                      <a:pt x="384078" y="248317"/>
                      <a:pt x="109492" y="286226"/>
                      <a:pt x="95521" y="292608"/>
                    </a:cubicBezTo>
                    <a:cubicBezTo>
                      <a:pt x="82214" y="298609"/>
                      <a:pt x="79458" y="300038"/>
                      <a:pt x="74325" y="302609"/>
                    </a:cubicBezTo>
                    <a:cubicBezTo>
                      <a:pt x="69003" y="304419"/>
                      <a:pt x="16918" y="312611"/>
                      <a:pt x="0" y="313087"/>
                    </a:cubicBezTo>
                    <a:lnTo>
                      <a:pt x="0" y="313087"/>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7" name="Freeform 26">
                <a:extLst>
                  <a:ext uri="{FF2B5EF4-FFF2-40B4-BE49-F238E27FC236}">
                    <a16:creationId xmlns:a16="http://schemas.microsoft.com/office/drawing/2014/main" id="{815CFC9C-1975-B9FA-32A7-BA830D0AF331}"/>
                  </a:ext>
                </a:extLst>
              </p:cNvPr>
              <p:cNvSpPr/>
              <p:nvPr/>
            </p:nvSpPr>
            <p:spPr>
              <a:xfrm>
                <a:off x="9336718" y="2861881"/>
                <a:ext cx="430879" cy="331565"/>
              </a:xfrm>
              <a:custGeom>
                <a:avLst/>
                <a:gdLst>
                  <a:gd name="connsiteX0" fmla="*/ 131163 w 430879"/>
                  <a:gd name="connsiteY0" fmla="*/ 331565 h 331565"/>
                  <a:gd name="connsiteX1" fmla="*/ 126790 w 430879"/>
                  <a:gd name="connsiteY1" fmla="*/ 316516 h 331565"/>
                  <a:gd name="connsiteX2" fmla="*/ 121087 w 430879"/>
                  <a:gd name="connsiteY2" fmla="*/ 299085 h 331565"/>
                  <a:gd name="connsiteX3" fmla="*/ 120707 w 430879"/>
                  <a:gd name="connsiteY3" fmla="*/ 298418 h 331565"/>
                  <a:gd name="connsiteX4" fmla="*/ 120137 w 430879"/>
                  <a:gd name="connsiteY4" fmla="*/ 297561 h 331565"/>
                  <a:gd name="connsiteX5" fmla="*/ 119282 w 430879"/>
                  <a:gd name="connsiteY5" fmla="*/ 296894 h 331565"/>
                  <a:gd name="connsiteX6" fmla="*/ 118711 w 430879"/>
                  <a:gd name="connsiteY6" fmla="*/ 296418 h 331565"/>
                  <a:gd name="connsiteX7" fmla="*/ 111013 w 430879"/>
                  <a:gd name="connsiteY7" fmla="*/ 293942 h 331565"/>
                  <a:gd name="connsiteX8" fmla="*/ 76797 w 430879"/>
                  <a:gd name="connsiteY8" fmla="*/ 303467 h 331565"/>
                  <a:gd name="connsiteX9" fmla="*/ 52940 w 430879"/>
                  <a:gd name="connsiteY9" fmla="*/ 311087 h 331565"/>
                  <a:gd name="connsiteX10" fmla="*/ 39919 w 430879"/>
                  <a:gd name="connsiteY10" fmla="*/ 297466 h 331565"/>
                  <a:gd name="connsiteX11" fmla="*/ 27943 w 430879"/>
                  <a:gd name="connsiteY11" fmla="*/ 276035 h 331565"/>
                  <a:gd name="connsiteX12" fmla="*/ 25757 w 430879"/>
                  <a:gd name="connsiteY12" fmla="*/ 258032 h 331565"/>
                  <a:gd name="connsiteX13" fmla="*/ 29559 w 430879"/>
                  <a:gd name="connsiteY13" fmla="*/ 217075 h 331565"/>
                  <a:gd name="connsiteX14" fmla="*/ 29559 w 430879"/>
                  <a:gd name="connsiteY14" fmla="*/ 216694 h 331565"/>
                  <a:gd name="connsiteX15" fmla="*/ 29559 w 430879"/>
                  <a:gd name="connsiteY15" fmla="*/ 216027 h 331565"/>
                  <a:gd name="connsiteX16" fmla="*/ 12831 w 430879"/>
                  <a:gd name="connsiteY16" fmla="*/ 119825 h 331565"/>
                  <a:gd name="connsiteX17" fmla="*/ 0 w 430879"/>
                  <a:gd name="connsiteY17" fmla="*/ 65913 h 331565"/>
                  <a:gd name="connsiteX18" fmla="*/ 14352 w 430879"/>
                  <a:gd name="connsiteY18" fmla="*/ 56960 h 331565"/>
                  <a:gd name="connsiteX19" fmla="*/ 31365 w 430879"/>
                  <a:gd name="connsiteY19" fmla="*/ 46292 h 331565"/>
                  <a:gd name="connsiteX20" fmla="*/ 39729 w 430879"/>
                  <a:gd name="connsiteY20" fmla="*/ 75724 h 331565"/>
                  <a:gd name="connsiteX21" fmla="*/ 40109 w 430879"/>
                  <a:gd name="connsiteY21" fmla="*/ 76010 h 331565"/>
                  <a:gd name="connsiteX22" fmla="*/ 40774 w 430879"/>
                  <a:gd name="connsiteY22" fmla="*/ 76486 h 331565"/>
                  <a:gd name="connsiteX23" fmla="*/ 46382 w 430879"/>
                  <a:gd name="connsiteY23" fmla="*/ 77819 h 331565"/>
                  <a:gd name="connsiteX24" fmla="*/ 264416 w 430879"/>
                  <a:gd name="connsiteY24" fmla="*/ 26194 h 331565"/>
                  <a:gd name="connsiteX25" fmla="*/ 369346 w 430879"/>
                  <a:gd name="connsiteY25" fmla="*/ 0 h 331565"/>
                  <a:gd name="connsiteX26" fmla="*/ 409740 w 430879"/>
                  <a:gd name="connsiteY26" fmla="*/ 46006 h 331565"/>
                  <a:gd name="connsiteX27" fmla="*/ 398429 w 430879"/>
                  <a:gd name="connsiteY27" fmla="*/ 110300 h 331565"/>
                  <a:gd name="connsiteX28" fmla="*/ 398144 w 430879"/>
                  <a:gd name="connsiteY28" fmla="*/ 112109 h 331565"/>
                  <a:gd name="connsiteX29" fmla="*/ 397764 w 430879"/>
                  <a:gd name="connsiteY29" fmla="*/ 114586 h 331565"/>
                  <a:gd name="connsiteX30" fmla="*/ 399285 w 430879"/>
                  <a:gd name="connsiteY30" fmla="*/ 116586 h 331565"/>
                  <a:gd name="connsiteX31" fmla="*/ 400425 w 430879"/>
                  <a:gd name="connsiteY31" fmla="*/ 118015 h 331565"/>
                  <a:gd name="connsiteX32" fmla="*/ 421525 w 430879"/>
                  <a:gd name="connsiteY32" fmla="*/ 151543 h 331565"/>
                  <a:gd name="connsiteX33" fmla="*/ 427798 w 430879"/>
                  <a:gd name="connsiteY33" fmla="*/ 192881 h 331565"/>
                  <a:gd name="connsiteX34" fmla="*/ 403277 w 430879"/>
                  <a:gd name="connsiteY34" fmla="*/ 214313 h 331565"/>
                  <a:gd name="connsiteX35" fmla="*/ 395103 w 430879"/>
                  <a:gd name="connsiteY35" fmla="*/ 217551 h 331565"/>
                  <a:gd name="connsiteX36" fmla="*/ 394057 w 430879"/>
                  <a:gd name="connsiteY36" fmla="*/ 217932 h 331565"/>
                  <a:gd name="connsiteX37" fmla="*/ 392632 w 430879"/>
                  <a:gd name="connsiteY37" fmla="*/ 218504 h 331565"/>
                  <a:gd name="connsiteX38" fmla="*/ 391681 w 430879"/>
                  <a:gd name="connsiteY38" fmla="*/ 219742 h 331565"/>
                  <a:gd name="connsiteX39" fmla="*/ 391016 w 430879"/>
                  <a:gd name="connsiteY39" fmla="*/ 220599 h 331565"/>
                  <a:gd name="connsiteX40" fmla="*/ 379135 w 430879"/>
                  <a:gd name="connsiteY40" fmla="*/ 235648 h 331565"/>
                  <a:gd name="connsiteX41" fmla="*/ 226588 w 430879"/>
                  <a:gd name="connsiteY41" fmla="*/ 272987 h 331565"/>
                  <a:gd name="connsiteX42" fmla="*/ 161007 w 430879"/>
                  <a:gd name="connsiteY42" fmla="*/ 285274 h 331565"/>
                  <a:gd name="connsiteX43" fmla="*/ 160531 w 430879"/>
                  <a:gd name="connsiteY43" fmla="*/ 285464 h 331565"/>
                  <a:gd name="connsiteX44" fmla="*/ 159771 w 430879"/>
                  <a:gd name="connsiteY44" fmla="*/ 285845 h 331565"/>
                  <a:gd name="connsiteX45" fmla="*/ 159771 w 430879"/>
                  <a:gd name="connsiteY45" fmla="*/ 285845 h 331565"/>
                  <a:gd name="connsiteX46" fmla="*/ 159391 w 430879"/>
                  <a:gd name="connsiteY46" fmla="*/ 286036 h 331565"/>
                  <a:gd name="connsiteX47" fmla="*/ 152263 w 430879"/>
                  <a:gd name="connsiteY47" fmla="*/ 302038 h 331565"/>
                  <a:gd name="connsiteX48" fmla="*/ 150742 w 430879"/>
                  <a:gd name="connsiteY48" fmla="*/ 311658 h 331565"/>
                  <a:gd name="connsiteX49" fmla="*/ 138006 w 430879"/>
                  <a:gd name="connsiteY49" fmla="*/ 324231 h 331565"/>
                  <a:gd name="connsiteX50" fmla="*/ 131163 w 430879"/>
                  <a:gd name="connsiteY50" fmla="*/ 331470 h 331565"/>
                  <a:gd name="connsiteX51" fmla="*/ 131163 w 430879"/>
                  <a:gd name="connsiteY51" fmla="*/ 331470 h 3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0879" h="331565">
                    <a:moveTo>
                      <a:pt x="131163" y="331565"/>
                    </a:moveTo>
                    <a:cubicBezTo>
                      <a:pt x="129547" y="326422"/>
                      <a:pt x="127836" y="320231"/>
                      <a:pt x="126790" y="316516"/>
                    </a:cubicBezTo>
                    <a:cubicBezTo>
                      <a:pt x="123654" y="305371"/>
                      <a:pt x="122608" y="301562"/>
                      <a:pt x="121087" y="299085"/>
                    </a:cubicBezTo>
                    <a:lnTo>
                      <a:pt x="120707" y="298418"/>
                    </a:lnTo>
                    <a:lnTo>
                      <a:pt x="120137" y="297561"/>
                    </a:lnTo>
                    <a:lnTo>
                      <a:pt x="119282" y="296894"/>
                    </a:lnTo>
                    <a:lnTo>
                      <a:pt x="118711" y="296418"/>
                    </a:lnTo>
                    <a:cubicBezTo>
                      <a:pt x="116621" y="294799"/>
                      <a:pt x="114149" y="293942"/>
                      <a:pt x="111013" y="293942"/>
                    </a:cubicBezTo>
                    <a:cubicBezTo>
                      <a:pt x="105405" y="293942"/>
                      <a:pt x="97136" y="296418"/>
                      <a:pt x="76797" y="303467"/>
                    </a:cubicBezTo>
                    <a:cubicBezTo>
                      <a:pt x="70239" y="305753"/>
                      <a:pt x="57978" y="309944"/>
                      <a:pt x="52940" y="311087"/>
                    </a:cubicBezTo>
                    <a:cubicBezTo>
                      <a:pt x="48188" y="307277"/>
                      <a:pt x="43721" y="301943"/>
                      <a:pt x="39919" y="297466"/>
                    </a:cubicBezTo>
                    <a:lnTo>
                      <a:pt x="27943" y="276035"/>
                    </a:lnTo>
                    <a:cubicBezTo>
                      <a:pt x="25567" y="267653"/>
                      <a:pt x="25092" y="259842"/>
                      <a:pt x="25757" y="258032"/>
                    </a:cubicBezTo>
                    <a:cubicBezTo>
                      <a:pt x="30129" y="249365"/>
                      <a:pt x="29844" y="226504"/>
                      <a:pt x="29559" y="217075"/>
                    </a:cubicBezTo>
                    <a:lnTo>
                      <a:pt x="29559" y="216694"/>
                    </a:lnTo>
                    <a:cubicBezTo>
                      <a:pt x="29559" y="216694"/>
                      <a:pt x="29559" y="216027"/>
                      <a:pt x="29559" y="216027"/>
                    </a:cubicBezTo>
                    <a:lnTo>
                      <a:pt x="12831" y="119825"/>
                    </a:lnTo>
                    <a:cubicBezTo>
                      <a:pt x="12831" y="119825"/>
                      <a:pt x="3137" y="78962"/>
                      <a:pt x="0" y="65913"/>
                    </a:cubicBezTo>
                    <a:cubicBezTo>
                      <a:pt x="4847" y="62865"/>
                      <a:pt x="9885" y="59722"/>
                      <a:pt x="14352" y="56960"/>
                    </a:cubicBezTo>
                    <a:cubicBezTo>
                      <a:pt x="22716" y="51816"/>
                      <a:pt x="28038" y="48482"/>
                      <a:pt x="31365" y="46292"/>
                    </a:cubicBezTo>
                    <a:cubicBezTo>
                      <a:pt x="34216" y="67532"/>
                      <a:pt x="35737" y="72485"/>
                      <a:pt x="39729" y="75724"/>
                    </a:cubicBezTo>
                    <a:lnTo>
                      <a:pt x="40109" y="76010"/>
                    </a:lnTo>
                    <a:lnTo>
                      <a:pt x="40774" y="76486"/>
                    </a:lnTo>
                    <a:cubicBezTo>
                      <a:pt x="42865" y="77724"/>
                      <a:pt x="44956" y="77819"/>
                      <a:pt x="46382" y="77819"/>
                    </a:cubicBezTo>
                    <a:cubicBezTo>
                      <a:pt x="56077" y="77819"/>
                      <a:pt x="85826" y="71056"/>
                      <a:pt x="264416" y="26194"/>
                    </a:cubicBezTo>
                    <a:lnTo>
                      <a:pt x="369346" y="0"/>
                    </a:lnTo>
                    <a:lnTo>
                      <a:pt x="409740" y="46006"/>
                    </a:lnTo>
                    <a:lnTo>
                      <a:pt x="398429" y="110300"/>
                    </a:lnTo>
                    <a:lnTo>
                      <a:pt x="398144" y="112109"/>
                    </a:lnTo>
                    <a:lnTo>
                      <a:pt x="397764" y="114586"/>
                    </a:lnTo>
                    <a:lnTo>
                      <a:pt x="399285" y="116586"/>
                    </a:lnTo>
                    <a:lnTo>
                      <a:pt x="400425" y="118015"/>
                    </a:lnTo>
                    <a:cubicBezTo>
                      <a:pt x="400425" y="118015"/>
                      <a:pt x="413827" y="135160"/>
                      <a:pt x="421525" y="151543"/>
                    </a:cubicBezTo>
                    <a:cubicBezTo>
                      <a:pt x="431220" y="172021"/>
                      <a:pt x="433501" y="186785"/>
                      <a:pt x="427798" y="192881"/>
                    </a:cubicBezTo>
                    <a:cubicBezTo>
                      <a:pt x="418769" y="202597"/>
                      <a:pt x="406413" y="212027"/>
                      <a:pt x="403277" y="214313"/>
                    </a:cubicBezTo>
                    <a:lnTo>
                      <a:pt x="395103" y="217551"/>
                    </a:lnTo>
                    <a:lnTo>
                      <a:pt x="394057" y="217932"/>
                    </a:lnTo>
                    <a:lnTo>
                      <a:pt x="392632" y="218504"/>
                    </a:lnTo>
                    <a:lnTo>
                      <a:pt x="391681" y="219742"/>
                    </a:lnTo>
                    <a:lnTo>
                      <a:pt x="391016" y="220599"/>
                    </a:lnTo>
                    <a:lnTo>
                      <a:pt x="379135" y="235648"/>
                    </a:lnTo>
                    <a:lnTo>
                      <a:pt x="226588" y="272987"/>
                    </a:lnTo>
                    <a:cubicBezTo>
                      <a:pt x="226588" y="272987"/>
                      <a:pt x="167565" y="283273"/>
                      <a:pt x="161007" y="285274"/>
                    </a:cubicBezTo>
                    <a:lnTo>
                      <a:pt x="160531" y="285464"/>
                    </a:lnTo>
                    <a:lnTo>
                      <a:pt x="159771" y="285845"/>
                    </a:lnTo>
                    <a:lnTo>
                      <a:pt x="159771" y="285845"/>
                    </a:lnTo>
                    <a:cubicBezTo>
                      <a:pt x="159771" y="285845"/>
                      <a:pt x="159391" y="286036"/>
                      <a:pt x="159391" y="286036"/>
                    </a:cubicBezTo>
                    <a:cubicBezTo>
                      <a:pt x="153213" y="289179"/>
                      <a:pt x="152738" y="295751"/>
                      <a:pt x="152263" y="302038"/>
                    </a:cubicBezTo>
                    <a:cubicBezTo>
                      <a:pt x="152072" y="304229"/>
                      <a:pt x="151692" y="309848"/>
                      <a:pt x="150742" y="311658"/>
                    </a:cubicBezTo>
                    <a:cubicBezTo>
                      <a:pt x="147415" y="314135"/>
                      <a:pt x="143423" y="318325"/>
                      <a:pt x="138006" y="324231"/>
                    </a:cubicBezTo>
                    <a:cubicBezTo>
                      <a:pt x="136295" y="326041"/>
                      <a:pt x="133633" y="328898"/>
                      <a:pt x="131163" y="331470"/>
                    </a:cubicBezTo>
                    <a:lnTo>
                      <a:pt x="131163" y="331470"/>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8" name="Freeform 27">
                <a:extLst>
                  <a:ext uri="{FF2B5EF4-FFF2-40B4-BE49-F238E27FC236}">
                    <a16:creationId xmlns:a16="http://schemas.microsoft.com/office/drawing/2014/main" id="{039A6020-5AAB-BD2C-D90D-7D9C7604472D}"/>
                  </a:ext>
                </a:extLst>
              </p:cNvPr>
              <p:cNvSpPr/>
              <p:nvPr/>
            </p:nvSpPr>
            <p:spPr>
              <a:xfrm>
                <a:off x="9385382" y="2471832"/>
                <a:ext cx="455153" cy="448056"/>
              </a:xfrm>
              <a:custGeom>
                <a:avLst/>
                <a:gdLst>
                  <a:gd name="connsiteX0" fmla="*/ 3992 w 455153"/>
                  <a:gd name="connsiteY0" fmla="*/ 448056 h 448056"/>
                  <a:gd name="connsiteX1" fmla="*/ 570 w 455153"/>
                  <a:gd name="connsiteY1" fmla="*/ 423577 h 448056"/>
                  <a:gd name="connsiteX2" fmla="*/ 0 w 455153"/>
                  <a:gd name="connsiteY2" fmla="*/ 419291 h 448056"/>
                  <a:gd name="connsiteX3" fmla="*/ 39729 w 455153"/>
                  <a:gd name="connsiteY3" fmla="*/ 368332 h 448056"/>
                  <a:gd name="connsiteX4" fmla="*/ 43816 w 455153"/>
                  <a:gd name="connsiteY4" fmla="*/ 321659 h 448056"/>
                  <a:gd name="connsiteX5" fmla="*/ 42105 w 455153"/>
                  <a:gd name="connsiteY5" fmla="*/ 315563 h 448056"/>
                  <a:gd name="connsiteX6" fmla="*/ 44766 w 455153"/>
                  <a:gd name="connsiteY6" fmla="*/ 290322 h 448056"/>
                  <a:gd name="connsiteX7" fmla="*/ 63490 w 455153"/>
                  <a:gd name="connsiteY7" fmla="*/ 285560 h 448056"/>
                  <a:gd name="connsiteX8" fmla="*/ 88487 w 455153"/>
                  <a:gd name="connsiteY8" fmla="*/ 280988 h 448056"/>
                  <a:gd name="connsiteX9" fmla="*/ 118902 w 455153"/>
                  <a:gd name="connsiteY9" fmla="*/ 273939 h 448056"/>
                  <a:gd name="connsiteX10" fmla="*/ 177735 w 455153"/>
                  <a:gd name="connsiteY10" fmla="*/ 256127 h 448056"/>
                  <a:gd name="connsiteX11" fmla="*/ 191706 w 455153"/>
                  <a:gd name="connsiteY11" fmla="*/ 239363 h 448056"/>
                  <a:gd name="connsiteX12" fmla="*/ 197884 w 455153"/>
                  <a:gd name="connsiteY12" fmla="*/ 229362 h 448056"/>
                  <a:gd name="connsiteX13" fmla="*/ 210145 w 455153"/>
                  <a:gd name="connsiteY13" fmla="*/ 182404 h 448056"/>
                  <a:gd name="connsiteX14" fmla="*/ 212711 w 455153"/>
                  <a:gd name="connsiteY14" fmla="*/ 143447 h 448056"/>
                  <a:gd name="connsiteX15" fmla="*/ 221741 w 455153"/>
                  <a:gd name="connsiteY15" fmla="*/ 129350 h 448056"/>
                  <a:gd name="connsiteX16" fmla="*/ 239324 w 455153"/>
                  <a:gd name="connsiteY16" fmla="*/ 99727 h 448056"/>
                  <a:gd name="connsiteX17" fmla="*/ 255577 w 455153"/>
                  <a:gd name="connsiteY17" fmla="*/ 67342 h 448056"/>
                  <a:gd name="connsiteX18" fmla="*/ 264986 w 455153"/>
                  <a:gd name="connsiteY18" fmla="*/ 49530 h 448056"/>
                  <a:gd name="connsiteX19" fmla="*/ 321728 w 455153"/>
                  <a:gd name="connsiteY19" fmla="*/ 19717 h 448056"/>
                  <a:gd name="connsiteX20" fmla="*/ 353663 w 455153"/>
                  <a:gd name="connsiteY20" fmla="*/ 3810 h 448056"/>
                  <a:gd name="connsiteX21" fmla="*/ 362788 w 455153"/>
                  <a:gd name="connsiteY21" fmla="*/ 0 h 448056"/>
                  <a:gd name="connsiteX22" fmla="*/ 365924 w 455153"/>
                  <a:gd name="connsiteY22" fmla="*/ 16859 h 448056"/>
                  <a:gd name="connsiteX23" fmla="*/ 369251 w 455153"/>
                  <a:gd name="connsiteY23" fmla="*/ 23908 h 448056"/>
                  <a:gd name="connsiteX24" fmla="*/ 386359 w 455153"/>
                  <a:gd name="connsiteY24" fmla="*/ 72771 h 448056"/>
                  <a:gd name="connsiteX25" fmla="*/ 399285 w 455153"/>
                  <a:gd name="connsiteY25" fmla="*/ 132112 h 448056"/>
                  <a:gd name="connsiteX26" fmla="*/ 409074 w 455153"/>
                  <a:gd name="connsiteY26" fmla="*/ 148971 h 448056"/>
                  <a:gd name="connsiteX27" fmla="*/ 441105 w 455153"/>
                  <a:gd name="connsiteY27" fmla="*/ 235268 h 448056"/>
                  <a:gd name="connsiteX28" fmla="*/ 439394 w 455153"/>
                  <a:gd name="connsiteY28" fmla="*/ 282131 h 448056"/>
                  <a:gd name="connsiteX29" fmla="*/ 443386 w 455153"/>
                  <a:gd name="connsiteY29" fmla="*/ 341281 h 448056"/>
                  <a:gd name="connsiteX30" fmla="*/ 447378 w 455153"/>
                  <a:gd name="connsiteY30" fmla="*/ 353854 h 448056"/>
                  <a:gd name="connsiteX31" fmla="*/ 454981 w 455153"/>
                  <a:gd name="connsiteY31" fmla="*/ 400336 h 448056"/>
                  <a:gd name="connsiteX32" fmla="*/ 454696 w 455153"/>
                  <a:gd name="connsiteY32" fmla="*/ 438341 h 448056"/>
                  <a:gd name="connsiteX33" fmla="*/ 375999 w 455153"/>
                  <a:gd name="connsiteY33" fmla="*/ 424244 h 448056"/>
                  <a:gd name="connsiteX34" fmla="*/ 330852 w 455153"/>
                  <a:gd name="connsiteY34" fmla="*/ 372809 h 448056"/>
                  <a:gd name="connsiteX35" fmla="*/ 329237 w 455153"/>
                  <a:gd name="connsiteY35" fmla="*/ 370999 h 448056"/>
                  <a:gd name="connsiteX36" fmla="*/ 327526 w 455153"/>
                  <a:gd name="connsiteY36" fmla="*/ 369094 h 448056"/>
                  <a:gd name="connsiteX37" fmla="*/ 324959 w 455153"/>
                  <a:gd name="connsiteY37" fmla="*/ 369094 h 448056"/>
                  <a:gd name="connsiteX38" fmla="*/ 324769 w 455153"/>
                  <a:gd name="connsiteY38" fmla="*/ 369094 h 448056"/>
                  <a:gd name="connsiteX39" fmla="*/ 321158 w 455153"/>
                  <a:gd name="connsiteY39" fmla="*/ 369856 h 448056"/>
                  <a:gd name="connsiteX40" fmla="*/ 210430 w 455153"/>
                  <a:gd name="connsiteY40" fmla="*/ 397478 h 448056"/>
                  <a:gd name="connsiteX41" fmla="*/ 3422 w 455153"/>
                  <a:gd name="connsiteY41" fmla="*/ 447770 h 448056"/>
                  <a:gd name="connsiteX42" fmla="*/ 3422 w 455153"/>
                  <a:gd name="connsiteY42" fmla="*/ 447770 h 4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5153" h="448056">
                    <a:moveTo>
                      <a:pt x="3992" y="448056"/>
                    </a:moveTo>
                    <a:cubicBezTo>
                      <a:pt x="2661" y="441008"/>
                      <a:pt x="1331" y="429768"/>
                      <a:pt x="570" y="423577"/>
                    </a:cubicBezTo>
                    <a:lnTo>
                      <a:pt x="0" y="419291"/>
                    </a:lnTo>
                    <a:cubicBezTo>
                      <a:pt x="13211" y="403765"/>
                      <a:pt x="31080" y="381381"/>
                      <a:pt x="39729" y="368332"/>
                    </a:cubicBezTo>
                    <a:cubicBezTo>
                      <a:pt x="52560" y="348996"/>
                      <a:pt x="47143" y="331851"/>
                      <a:pt x="43816" y="321659"/>
                    </a:cubicBezTo>
                    <a:cubicBezTo>
                      <a:pt x="43055" y="319183"/>
                      <a:pt x="42390" y="317183"/>
                      <a:pt x="42105" y="315563"/>
                    </a:cubicBezTo>
                    <a:cubicBezTo>
                      <a:pt x="40489" y="306419"/>
                      <a:pt x="39729" y="299752"/>
                      <a:pt x="44766" y="290322"/>
                    </a:cubicBezTo>
                    <a:cubicBezTo>
                      <a:pt x="46287" y="287369"/>
                      <a:pt x="55791" y="286417"/>
                      <a:pt x="63490" y="285560"/>
                    </a:cubicBezTo>
                    <a:cubicBezTo>
                      <a:pt x="71379" y="284702"/>
                      <a:pt x="80028" y="283750"/>
                      <a:pt x="88487" y="280988"/>
                    </a:cubicBezTo>
                    <a:cubicBezTo>
                      <a:pt x="95045" y="278797"/>
                      <a:pt x="106641" y="276416"/>
                      <a:pt x="118902" y="273939"/>
                    </a:cubicBezTo>
                    <a:cubicBezTo>
                      <a:pt x="143994" y="268891"/>
                      <a:pt x="167660" y="264033"/>
                      <a:pt x="177735" y="256127"/>
                    </a:cubicBezTo>
                    <a:cubicBezTo>
                      <a:pt x="187144" y="248698"/>
                      <a:pt x="189520" y="243935"/>
                      <a:pt x="191706" y="239363"/>
                    </a:cubicBezTo>
                    <a:cubicBezTo>
                      <a:pt x="193037" y="236696"/>
                      <a:pt x="194367" y="233934"/>
                      <a:pt x="197884" y="229362"/>
                    </a:cubicBezTo>
                    <a:cubicBezTo>
                      <a:pt x="210145" y="213646"/>
                      <a:pt x="210145" y="200597"/>
                      <a:pt x="210145" y="182404"/>
                    </a:cubicBezTo>
                    <a:cubicBezTo>
                      <a:pt x="210145" y="164211"/>
                      <a:pt x="210145" y="155543"/>
                      <a:pt x="212711" y="143447"/>
                    </a:cubicBezTo>
                    <a:cubicBezTo>
                      <a:pt x="213566" y="139637"/>
                      <a:pt x="217368" y="134874"/>
                      <a:pt x="221741" y="129350"/>
                    </a:cubicBezTo>
                    <a:cubicBezTo>
                      <a:pt x="227823" y="121825"/>
                      <a:pt x="235332" y="112395"/>
                      <a:pt x="239324" y="99727"/>
                    </a:cubicBezTo>
                    <a:cubicBezTo>
                      <a:pt x="242841" y="88773"/>
                      <a:pt x="249874" y="76867"/>
                      <a:pt x="255577" y="67342"/>
                    </a:cubicBezTo>
                    <a:cubicBezTo>
                      <a:pt x="259949" y="60103"/>
                      <a:pt x="263370" y="54293"/>
                      <a:pt x="264986" y="49530"/>
                    </a:cubicBezTo>
                    <a:cubicBezTo>
                      <a:pt x="269833" y="44482"/>
                      <a:pt x="306141" y="27146"/>
                      <a:pt x="321728" y="19717"/>
                    </a:cubicBezTo>
                    <a:cubicBezTo>
                      <a:pt x="335414" y="13145"/>
                      <a:pt x="347010" y="7620"/>
                      <a:pt x="353663" y="3810"/>
                    </a:cubicBezTo>
                    <a:cubicBezTo>
                      <a:pt x="356134" y="2381"/>
                      <a:pt x="359176" y="1143"/>
                      <a:pt x="362788" y="0"/>
                    </a:cubicBezTo>
                    <a:cubicBezTo>
                      <a:pt x="362502" y="5144"/>
                      <a:pt x="363168" y="11049"/>
                      <a:pt x="365924" y="16859"/>
                    </a:cubicBezTo>
                    <a:cubicBezTo>
                      <a:pt x="366779" y="18764"/>
                      <a:pt x="367920" y="21146"/>
                      <a:pt x="369251" y="23908"/>
                    </a:cubicBezTo>
                    <a:cubicBezTo>
                      <a:pt x="375428" y="36671"/>
                      <a:pt x="387024" y="60389"/>
                      <a:pt x="386359" y="72771"/>
                    </a:cubicBezTo>
                    <a:cubicBezTo>
                      <a:pt x="385408" y="90011"/>
                      <a:pt x="390161" y="111633"/>
                      <a:pt x="399285" y="132112"/>
                    </a:cubicBezTo>
                    <a:cubicBezTo>
                      <a:pt x="401376" y="136779"/>
                      <a:pt x="404797" y="142208"/>
                      <a:pt x="409074" y="148971"/>
                    </a:cubicBezTo>
                    <a:cubicBezTo>
                      <a:pt x="421621" y="168688"/>
                      <a:pt x="440439" y="198501"/>
                      <a:pt x="441105" y="235268"/>
                    </a:cubicBezTo>
                    <a:cubicBezTo>
                      <a:pt x="441485" y="254794"/>
                      <a:pt x="440344" y="269272"/>
                      <a:pt x="439394" y="282131"/>
                    </a:cubicBezTo>
                    <a:cubicBezTo>
                      <a:pt x="437778" y="303752"/>
                      <a:pt x="436543" y="319373"/>
                      <a:pt x="443386" y="341281"/>
                    </a:cubicBezTo>
                    <a:lnTo>
                      <a:pt x="447378" y="353854"/>
                    </a:lnTo>
                    <a:cubicBezTo>
                      <a:pt x="454126" y="374809"/>
                      <a:pt x="455742" y="379762"/>
                      <a:pt x="454981" y="400336"/>
                    </a:cubicBezTo>
                    <a:cubicBezTo>
                      <a:pt x="454411" y="415004"/>
                      <a:pt x="454506" y="428816"/>
                      <a:pt x="454696" y="438341"/>
                    </a:cubicBezTo>
                    <a:lnTo>
                      <a:pt x="375999" y="424244"/>
                    </a:lnTo>
                    <a:lnTo>
                      <a:pt x="330852" y="372809"/>
                    </a:lnTo>
                    <a:lnTo>
                      <a:pt x="329237" y="370999"/>
                    </a:lnTo>
                    <a:lnTo>
                      <a:pt x="327526" y="369094"/>
                    </a:lnTo>
                    <a:lnTo>
                      <a:pt x="324959" y="369094"/>
                    </a:lnTo>
                    <a:cubicBezTo>
                      <a:pt x="324959" y="369094"/>
                      <a:pt x="324865" y="369094"/>
                      <a:pt x="324769" y="369094"/>
                    </a:cubicBezTo>
                    <a:cubicBezTo>
                      <a:pt x="324199" y="369094"/>
                      <a:pt x="323914" y="369094"/>
                      <a:pt x="321158" y="369856"/>
                    </a:cubicBezTo>
                    <a:lnTo>
                      <a:pt x="210430" y="397478"/>
                    </a:lnTo>
                    <a:cubicBezTo>
                      <a:pt x="129642" y="417767"/>
                      <a:pt x="30605" y="442627"/>
                      <a:pt x="3422" y="447770"/>
                    </a:cubicBezTo>
                    <a:lnTo>
                      <a:pt x="3422" y="447770"/>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29" name="Freeform 28">
                <a:extLst>
                  <a:ext uri="{FF2B5EF4-FFF2-40B4-BE49-F238E27FC236}">
                    <a16:creationId xmlns:a16="http://schemas.microsoft.com/office/drawing/2014/main" id="{62467823-9FC5-AE61-E9FC-496D40E7EF3A}"/>
                  </a:ext>
                </a:extLst>
              </p:cNvPr>
              <p:cNvSpPr/>
              <p:nvPr/>
            </p:nvSpPr>
            <p:spPr>
              <a:xfrm>
                <a:off x="8063624" y="2902648"/>
                <a:ext cx="492204" cy="313753"/>
              </a:xfrm>
              <a:custGeom>
                <a:avLst/>
                <a:gdLst>
                  <a:gd name="connsiteX0" fmla="*/ 70868 w 492204"/>
                  <a:gd name="connsiteY0" fmla="*/ 313754 h 313753"/>
                  <a:gd name="connsiteX1" fmla="*/ 66971 w 492204"/>
                  <a:gd name="connsiteY1" fmla="*/ 275463 h 313753"/>
                  <a:gd name="connsiteX2" fmla="*/ 55661 w 492204"/>
                  <a:gd name="connsiteY2" fmla="*/ 234887 h 313753"/>
                  <a:gd name="connsiteX3" fmla="*/ 47677 w 492204"/>
                  <a:gd name="connsiteY3" fmla="*/ 215932 h 313753"/>
                  <a:gd name="connsiteX4" fmla="*/ 38553 w 492204"/>
                  <a:gd name="connsiteY4" fmla="*/ 193548 h 313753"/>
                  <a:gd name="connsiteX5" fmla="*/ 38268 w 492204"/>
                  <a:gd name="connsiteY5" fmla="*/ 192786 h 313753"/>
                  <a:gd name="connsiteX6" fmla="*/ 20875 w 492204"/>
                  <a:gd name="connsiteY6" fmla="*/ 149066 h 313753"/>
                  <a:gd name="connsiteX7" fmla="*/ 9659 w 492204"/>
                  <a:gd name="connsiteY7" fmla="*/ 128016 h 313753"/>
                  <a:gd name="connsiteX8" fmla="*/ 155 w 492204"/>
                  <a:gd name="connsiteY8" fmla="*/ 92678 h 313753"/>
                  <a:gd name="connsiteX9" fmla="*/ 535 w 492204"/>
                  <a:gd name="connsiteY9" fmla="*/ 65246 h 313753"/>
                  <a:gd name="connsiteX10" fmla="*/ 4432 w 492204"/>
                  <a:gd name="connsiteY10" fmla="*/ 31433 h 313753"/>
                  <a:gd name="connsiteX11" fmla="*/ 7853 w 492204"/>
                  <a:gd name="connsiteY11" fmla="*/ 16002 h 313753"/>
                  <a:gd name="connsiteX12" fmla="*/ 402101 w 492204"/>
                  <a:gd name="connsiteY12" fmla="*/ 0 h 313753"/>
                  <a:gd name="connsiteX13" fmla="*/ 402101 w 492204"/>
                  <a:gd name="connsiteY13" fmla="*/ 1429 h 313753"/>
                  <a:gd name="connsiteX14" fmla="*/ 401911 w 492204"/>
                  <a:gd name="connsiteY14" fmla="*/ 2286 h 313753"/>
                  <a:gd name="connsiteX15" fmla="*/ 401340 w 492204"/>
                  <a:gd name="connsiteY15" fmla="*/ 9620 h 313753"/>
                  <a:gd name="connsiteX16" fmla="*/ 428903 w 492204"/>
                  <a:gd name="connsiteY16" fmla="*/ 71342 h 313753"/>
                  <a:gd name="connsiteX17" fmla="*/ 429284 w 492204"/>
                  <a:gd name="connsiteY17" fmla="*/ 71914 h 313753"/>
                  <a:gd name="connsiteX18" fmla="*/ 429759 w 492204"/>
                  <a:gd name="connsiteY18" fmla="*/ 72676 h 313753"/>
                  <a:gd name="connsiteX19" fmla="*/ 430424 w 492204"/>
                  <a:gd name="connsiteY19" fmla="*/ 73247 h 313753"/>
                  <a:gd name="connsiteX20" fmla="*/ 430899 w 492204"/>
                  <a:gd name="connsiteY20" fmla="*/ 73628 h 313753"/>
                  <a:gd name="connsiteX21" fmla="*/ 487927 w 492204"/>
                  <a:gd name="connsiteY21" fmla="*/ 124682 h 313753"/>
                  <a:gd name="connsiteX22" fmla="*/ 489732 w 492204"/>
                  <a:gd name="connsiteY22" fmla="*/ 165545 h 313753"/>
                  <a:gd name="connsiteX23" fmla="*/ 460268 w 492204"/>
                  <a:gd name="connsiteY23" fmla="*/ 195834 h 313753"/>
                  <a:gd name="connsiteX24" fmla="*/ 439929 w 492204"/>
                  <a:gd name="connsiteY24" fmla="*/ 212312 h 313753"/>
                  <a:gd name="connsiteX25" fmla="*/ 435937 w 492204"/>
                  <a:gd name="connsiteY25" fmla="*/ 243459 h 313753"/>
                  <a:gd name="connsiteX26" fmla="*/ 437552 w 492204"/>
                  <a:gd name="connsiteY26" fmla="*/ 247555 h 313753"/>
                  <a:gd name="connsiteX27" fmla="*/ 423771 w 492204"/>
                  <a:gd name="connsiteY27" fmla="*/ 275177 h 313753"/>
                  <a:gd name="connsiteX28" fmla="*/ 409324 w 492204"/>
                  <a:gd name="connsiteY28" fmla="*/ 310515 h 313753"/>
                  <a:gd name="connsiteX29" fmla="*/ 330912 w 492204"/>
                  <a:gd name="connsiteY29" fmla="*/ 302419 h 313753"/>
                  <a:gd name="connsiteX30" fmla="*/ 301353 w 492204"/>
                  <a:gd name="connsiteY30" fmla="*/ 303943 h 313753"/>
                  <a:gd name="connsiteX31" fmla="*/ 104990 w 492204"/>
                  <a:gd name="connsiteY31" fmla="*/ 312325 h 313753"/>
                  <a:gd name="connsiteX32" fmla="*/ 70868 w 492204"/>
                  <a:gd name="connsiteY32" fmla="*/ 313754 h 313753"/>
                  <a:gd name="connsiteX33" fmla="*/ 70868 w 492204"/>
                  <a:gd name="connsiteY33" fmla="*/ 313754 h 31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204" h="313753">
                    <a:moveTo>
                      <a:pt x="70868" y="313754"/>
                    </a:moveTo>
                    <a:cubicBezTo>
                      <a:pt x="68207" y="299942"/>
                      <a:pt x="66971" y="284607"/>
                      <a:pt x="66971" y="275463"/>
                    </a:cubicBezTo>
                    <a:cubicBezTo>
                      <a:pt x="66971" y="260890"/>
                      <a:pt x="62694" y="251174"/>
                      <a:pt x="55661" y="234887"/>
                    </a:cubicBezTo>
                    <a:cubicBezTo>
                      <a:pt x="53285" y="229457"/>
                      <a:pt x="50624" y="223361"/>
                      <a:pt x="47677" y="215932"/>
                    </a:cubicBezTo>
                    <a:lnTo>
                      <a:pt x="38553" y="193548"/>
                    </a:lnTo>
                    <a:lnTo>
                      <a:pt x="38268" y="192786"/>
                    </a:lnTo>
                    <a:cubicBezTo>
                      <a:pt x="31900" y="177165"/>
                      <a:pt x="27243" y="165926"/>
                      <a:pt x="20875" y="149066"/>
                    </a:cubicBezTo>
                    <a:cubicBezTo>
                      <a:pt x="17358" y="139922"/>
                      <a:pt x="13271" y="133541"/>
                      <a:pt x="9659" y="128016"/>
                    </a:cubicBezTo>
                    <a:cubicBezTo>
                      <a:pt x="3481" y="118491"/>
                      <a:pt x="-891" y="111538"/>
                      <a:pt x="155" y="92678"/>
                    </a:cubicBezTo>
                    <a:cubicBezTo>
                      <a:pt x="820" y="80391"/>
                      <a:pt x="630" y="72009"/>
                      <a:pt x="535" y="65246"/>
                    </a:cubicBezTo>
                    <a:cubicBezTo>
                      <a:pt x="250" y="53531"/>
                      <a:pt x="155" y="47244"/>
                      <a:pt x="4432" y="31433"/>
                    </a:cubicBezTo>
                    <a:cubicBezTo>
                      <a:pt x="5667" y="27051"/>
                      <a:pt x="6808" y="21812"/>
                      <a:pt x="7853" y="16002"/>
                    </a:cubicBezTo>
                    <a:lnTo>
                      <a:pt x="402101" y="0"/>
                    </a:lnTo>
                    <a:lnTo>
                      <a:pt x="402101" y="1429"/>
                    </a:lnTo>
                    <a:cubicBezTo>
                      <a:pt x="402101" y="1429"/>
                      <a:pt x="401911" y="2286"/>
                      <a:pt x="401911" y="2286"/>
                    </a:cubicBezTo>
                    <a:cubicBezTo>
                      <a:pt x="401721" y="4953"/>
                      <a:pt x="401435" y="7525"/>
                      <a:pt x="401340" y="9620"/>
                    </a:cubicBezTo>
                    <a:cubicBezTo>
                      <a:pt x="400295" y="25432"/>
                      <a:pt x="422155" y="60865"/>
                      <a:pt x="428903" y="71342"/>
                    </a:cubicBezTo>
                    <a:lnTo>
                      <a:pt x="429284" y="71914"/>
                    </a:lnTo>
                    <a:lnTo>
                      <a:pt x="429759" y="72676"/>
                    </a:lnTo>
                    <a:lnTo>
                      <a:pt x="430424" y="73247"/>
                    </a:lnTo>
                    <a:lnTo>
                      <a:pt x="430899" y="73628"/>
                    </a:lnTo>
                    <a:cubicBezTo>
                      <a:pt x="459318" y="96679"/>
                      <a:pt x="485360" y="120110"/>
                      <a:pt x="487927" y="124682"/>
                    </a:cubicBezTo>
                    <a:cubicBezTo>
                      <a:pt x="492964" y="133922"/>
                      <a:pt x="493534" y="146495"/>
                      <a:pt x="489732" y="165545"/>
                    </a:cubicBezTo>
                    <a:cubicBezTo>
                      <a:pt x="487451" y="176975"/>
                      <a:pt x="473004" y="186976"/>
                      <a:pt x="460268" y="195834"/>
                    </a:cubicBezTo>
                    <a:cubicBezTo>
                      <a:pt x="452380" y="201359"/>
                      <a:pt x="444871" y="206502"/>
                      <a:pt x="439929" y="212312"/>
                    </a:cubicBezTo>
                    <a:cubicBezTo>
                      <a:pt x="427573" y="226600"/>
                      <a:pt x="432990" y="237554"/>
                      <a:pt x="435937" y="243459"/>
                    </a:cubicBezTo>
                    <a:cubicBezTo>
                      <a:pt x="436697" y="245078"/>
                      <a:pt x="437552" y="246793"/>
                      <a:pt x="437552" y="247555"/>
                    </a:cubicBezTo>
                    <a:cubicBezTo>
                      <a:pt x="437552" y="252794"/>
                      <a:pt x="436507" y="258413"/>
                      <a:pt x="423771" y="275177"/>
                    </a:cubicBezTo>
                    <a:cubicBezTo>
                      <a:pt x="417023" y="284036"/>
                      <a:pt x="412270" y="295656"/>
                      <a:pt x="409324" y="310515"/>
                    </a:cubicBezTo>
                    <a:cubicBezTo>
                      <a:pt x="376439" y="303943"/>
                      <a:pt x="348780" y="302419"/>
                      <a:pt x="330912" y="302419"/>
                    </a:cubicBezTo>
                    <a:cubicBezTo>
                      <a:pt x="313043" y="302419"/>
                      <a:pt x="303064" y="303657"/>
                      <a:pt x="301353" y="303943"/>
                    </a:cubicBezTo>
                    <a:cubicBezTo>
                      <a:pt x="298216" y="304038"/>
                      <a:pt x="275691" y="304991"/>
                      <a:pt x="104990" y="312325"/>
                    </a:cubicBezTo>
                    <a:lnTo>
                      <a:pt x="70868" y="313754"/>
                    </a:lnTo>
                    <a:lnTo>
                      <a:pt x="70868" y="313754"/>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0" name="Freeform 29">
                <a:extLst>
                  <a:ext uri="{FF2B5EF4-FFF2-40B4-BE49-F238E27FC236}">
                    <a16:creationId xmlns:a16="http://schemas.microsoft.com/office/drawing/2014/main" id="{FB94B58D-DD24-E6AA-0BBF-3AA209C22238}"/>
                  </a:ext>
                </a:extLst>
              </p:cNvPr>
              <p:cNvSpPr/>
              <p:nvPr/>
            </p:nvSpPr>
            <p:spPr>
              <a:xfrm>
                <a:off x="9767974" y="2431637"/>
                <a:ext cx="127039" cy="264509"/>
              </a:xfrm>
              <a:custGeom>
                <a:avLst/>
                <a:gdLst>
                  <a:gd name="connsiteX0" fmla="*/ 90828 w 127039"/>
                  <a:gd name="connsiteY0" fmla="*/ 264509 h 264509"/>
                  <a:gd name="connsiteX1" fmla="*/ 77236 w 127039"/>
                  <a:gd name="connsiteY1" fmla="*/ 260890 h 264509"/>
                  <a:gd name="connsiteX2" fmla="*/ 43305 w 127039"/>
                  <a:gd name="connsiteY2" fmla="*/ 178879 h 264509"/>
                  <a:gd name="connsiteX3" fmla="*/ 34846 w 127039"/>
                  <a:gd name="connsiteY3" fmla="*/ 164497 h 264509"/>
                  <a:gd name="connsiteX4" fmla="*/ 23631 w 127039"/>
                  <a:gd name="connsiteY4" fmla="*/ 114109 h 264509"/>
                  <a:gd name="connsiteX5" fmla="*/ 4622 w 127039"/>
                  <a:gd name="connsiteY5" fmla="*/ 55721 h 264509"/>
                  <a:gd name="connsiteX6" fmla="*/ 1390 w 127039"/>
                  <a:gd name="connsiteY6" fmla="*/ 49054 h 264509"/>
                  <a:gd name="connsiteX7" fmla="*/ 820 w 127039"/>
                  <a:gd name="connsiteY7" fmla="*/ 36290 h 264509"/>
                  <a:gd name="connsiteX8" fmla="*/ 12225 w 127039"/>
                  <a:gd name="connsiteY8" fmla="*/ 34862 h 264509"/>
                  <a:gd name="connsiteX9" fmla="*/ 43305 w 127039"/>
                  <a:gd name="connsiteY9" fmla="*/ 29051 h 264509"/>
                  <a:gd name="connsiteX10" fmla="*/ 71154 w 127039"/>
                  <a:gd name="connsiteY10" fmla="*/ 20860 h 264509"/>
                  <a:gd name="connsiteX11" fmla="*/ 110978 w 127039"/>
                  <a:gd name="connsiteY11" fmla="*/ 8192 h 264509"/>
                  <a:gd name="connsiteX12" fmla="*/ 127040 w 127039"/>
                  <a:gd name="connsiteY12" fmla="*/ 0 h 264509"/>
                  <a:gd name="connsiteX13" fmla="*/ 117250 w 127039"/>
                  <a:gd name="connsiteY13" fmla="*/ 68961 h 264509"/>
                  <a:gd name="connsiteX14" fmla="*/ 108221 w 127039"/>
                  <a:gd name="connsiteY14" fmla="*/ 119729 h 264509"/>
                  <a:gd name="connsiteX15" fmla="*/ 105465 w 127039"/>
                  <a:gd name="connsiteY15" fmla="*/ 143923 h 264509"/>
                  <a:gd name="connsiteX16" fmla="*/ 102613 w 127039"/>
                  <a:gd name="connsiteY16" fmla="*/ 162211 h 264509"/>
                  <a:gd name="connsiteX17" fmla="*/ 114494 w 127039"/>
                  <a:gd name="connsiteY17" fmla="*/ 258604 h 264509"/>
                  <a:gd name="connsiteX18" fmla="*/ 97006 w 127039"/>
                  <a:gd name="connsiteY18" fmla="*/ 263461 h 264509"/>
                  <a:gd name="connsiteX19" fmla="*/ 90828 w 127039"/>
                  <a:gd name="connsiteY19" fmla="*/ 264509 h 264509"/>
                  <a:gd name="connsiteX20" fmla="*/ 90828 w 127039"/>
                  <a:gd name="connsiteY20" fmla="*/ 264509 h 2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039" h="264509">
                    <a:moveTo>
                      <a:pt x="90828" y="264509"/>
                    </a:moveTo>
                    <a:cubicBezTo>
                      <a:pt x="85410" y="264509"/>
                      <a:pt x="80278" y="262414"/>
                      <a:pt x="77236" y="260890"/>
                    </a:cubicBezTo>
                    <a:cubicBezTo>
                      <a:pt x="72769" y="225361"/>
                      <a:pt x="55091" y="197453"/>
                      <a:pt x="43305" y="178879"/>
                    </a:cubicBezTo>
                    <a:cubicBezTo>
                      <a:pt x="39694" y="173260"/>
                      <a:pt x="36367" y="167926"/>
                      <a:pt x="34846" y="164497"/>
                    </a:cubicBezTo>
                    <a:cubicBezTo>
                      <a:pt x="26957" y="146685"/>
                      <a:pt x="22870" y="128302"/>
                      <a:pt x="23631" y="114109"/>
                    </a:cubicBezTo>
                    <a:cubicBezTo>
                      <a:pt x="24581" y="96679"/>
                      <a:pt x="12035" y="71056"/>
                      <a:pt x="4622" y="55721"/>
                    </a:cubicBezTo>
                    <a:cubicBezTo>
                      <a:pt x="3386" y="53149"/>
                      <a:pt x="2246" y="50864"/>
                      <a:pt x="1390" y="49054"/>
                    </a:cubicBezTo>
                    <a:cubicBezTo>
                      <a:pt x="-701" y="44577"/>
                      <a:pt x="-35" y="39529"/>
                      <a:pt x="820" y="36290"/>
                    </a:cubicBezTo>
                    <a:cubicBezTo>
                      <a:pt x="4622" y="35719"/>
                      <a:pt x="8519" y="35243"/>
                      <a:pt x="12225" y="34862"/>
                    </a:cubicBezTo>
                    <a:cubicBezTo>
                      <a:pt x="23916" y="33433"/>
                      <a:pt x="35036" y="32099"/>
                      <a:pt x="43305" y="29051"/>
                    </a:cubicBezTo>
                    <a:cubicBezTo>
                      <a:pt x="50433" y="26384"/>
                      <a:pt x="60508" y="23717"/>
                      <a:pt x="71154" y="20860"/>
                    </a:cubicBezTo>
                    <a:cubicBezTo>
                      <a:pt x="85885" y="16954"/>
                      <a:pt x="101093" y="12859"/>
                      <a:pt x="110978" y="8192"/>
                    </a:cubicBezTo>
                    <a:cubicBezTo>
                      <a:pt x="114969" y="6286"/>
                      <a:pt x="120577" y="3524"/>
                      <a:pt x="127040" y="0"/>
                    </a:cubicBezTo>
                    <a:cubicBezTo>
                      <a:pt x="124474" y="28766"/>
                      <a:pt x="120672" y="60769"/>
                      <a:pt x="117250" y="68961"/>
                    </a:cubicBezTo>
                    <a:cubicBezTo>
                      <a:pt x="109647" y="87535"/>
                      <a:pt x="106225" y="106585"/>
                      <a:pt x="108221" y="119729"/>
                    </a:cubicBezTo>
                    <a:cubicBezTo>
                      <a:pt x="109076" y="125540"/>
                      <a:pt x="107175" y="135255"/>
                      <a:pt x="105465" y="143923"/>
                    </a:cubicBezTo>
                    <a:cubicBezTo>
                      <a:pt x="104134" y="150495"/>
                      <a:pt x="102993" y="156591"/>
                      <a:pt x="102613" y="162211"/>
                    </a:cubicBezTo>
                    <a:cubicBezTo>
                      <a:pt x="101758" y="173545"/>
                      <a:pt x="110027" y="229743"/>
                      <a:pt x="114494" y="258604"/>
                    </a:cubicBezTo>
                    <a:cubicBezTo>
                      <a:pt x="107651" y="260128"/>
                      <a:pt x="102233" y="261652"/>
                      <a:pt x="97006" y="263461"/>
                    </a:cubicBezTo>
                    <a:cubicBezTo>
                      <a:pt x="95105" y="264128"/>
                      <a:pt x="93014" y="264509"/>
                      <a:pt x="90828" y="264509"/>
                    </a:cubicBezTo>
                    <a:lnTo>
                      <a:pt x="90828" y="26450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1" name="Freeform 30">
                <a:extLst>
                  <a:ext uri="{FF2B5EF4-FFF2-40B4-BE49-F238E27FC236}">
                    <a16:creationId xmlns:a16="http://schemas.microsoft.com/office/drawing/2014/main" id="{13B529E1-DF7C-1FAB-D192-9A8CEDAD3A13}"/>
                  </a:ext>
                </a:extLst>
              </p:cNvPr>
              <p:cNvSpPr/>
              <p:nvPr/>
            </p:nvSpPr>
            <p:spPr>
              <a:xfrm>
                <a:off x="9889937" y="2413920"/>
                <a:ext cx="131391" cy="272700"/>
              </a:xfrm>
              <a:custGeom>
                <a:avLst/>
                <a:gdLst>
                  <a:gd name="connsiteX0" fmla="*/ 11540 w 131391"/>
                  <a:gd name="connsiteY0" fmla="*/ 272606 h 272700"/>
                  <a:gd name="connsiteX1" fmla="*/ 39 w 131391"/>
                  <a:gd name="connsiteY1" fmla="*/ 181356 h 272700"/>
                  <a:gd name="connsiteX2" fmla="*/ 2510 w 131391"/>
                  <a:gd name="connsiteY2" fmla="*/ 165830 h 272700"/>
                  <a:gd name="connsiteX3" fmla="*/ 5456 w 131391"/>
                  <a:gd name="connsiteY3" fmla="*/ 134493 h 272700"/>
                  <a:gd name="connsiteX4" fmla="*/ 13155 w 131391"/>
                  <a:gd name="connsiteY4" fmla="*/ 94107 h 272700"/>
                  <a:gd name="connsiteX5" fmla="*/ 25511 w 131391"/>
                  <a:gd name="connsiteY5" fmla="*/ 5334 h 272700"/>
                  <a:gd name="connsiteX6" fmla="*/ 33115 w 131391"/>
                  <a:gd name="connsiteY6" fmla="*/ 0 h 272700"/>
                  <a:gd name="connsiteX7" fmla="*/ 89667 w 131391"/>
                  <a:gd name="connsiteY7" fmla="*/ 160687 h 272700"/>
                  <a:gd name="connsiteX8" fmla="*/ 117135 w 131391"/>
                  <a:gd name="connsiteY8" fmla="*/ 192691 h 272700"/>
                  <a:gd name="connsiteX9" fmla="*/ 131391 w 131391"/>
                  <a:gd name="connsiteY9" fmla="*/ 197072 h 272700"/>
                  <a:gd name="connsiteX10" fmla="*/ 127780 w 131391"/>
                  <a:gd name="connsiteY10" fmla="*/ 222504 h 272700"/>
                  <a:gd name="connsiteX11" fmla="*/ 100312 w 131391"/>
                  <a:gd name="connsiteY11" fmla="*/ 237173 h 272700"/>
                  <a:gd name="connsiteX12" fmla="*/ 35586 w 131391"/>
                  <a:gd name="connsiteY12" fmla="*/ 267938 h 272700"/>
                  <a:gd name="connsiteX13" fmla="*/ 11540 w 131391"/>
                  <a:gd name="connsiteY13" fmla="*/ 272701 h 272700"/>
                  <a:gd name="connsiteX14" fmla="*/ 11540 w 131391"/>
                  <a:gd name="connsiteY14" fmla="*/ 272701 h 27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91" h="272700">
                    <a:moveTo>
                      <a:pt x="11540" y="272606"/>
                    </a:moveTo>
                    <a:cubicBezTo>
                      <a:pt x="5267" y="231648"/>
                      <a:pt x="-531" y="188404"/>
                      <a:pt x="39" y="181356"/>
                    </a:cubicBezTo>
                    <a:cubicBezTo>
                      <a:pt x="324" y="177070"/>
                      <a:pt x="1370" y="171641"/>
                      <a:pt x="2510" y="165830"/>
                    </a:cubicBezTo>
                    <a:cubicBezTo>
                      <a:pt x="4696" y="154781"/>
                      <a:pt x="6882" y="143732"/>
                      <a:pt x="5456" y="134493"/>
                    </a:cubicBezTo>
                    <a:cubicBezTo>
                      <a:pt x="4031" y="124968"/>
                      <a:pt x="7072" y="109061"/>
                      <a:pt x="13155" y="94107"/>
                    </a:cubicBezTo>
                    <a:cubicBezTo>
                      <a:pt x="19143" y="79534"/>
                      <a:pt x="23895" y="25622"/>
                      <a:pt x="25511" y="5334"/>
                    </a:cubicBezTo>
                    <a:cubicBezTo>
                      <a:pt x="28172" y="3524"/>
                      <a:pt x="30739" y="1810"/>
                      <a:pt x="33115" y="0"/>
                    </a:cubicBezTo>
                    <a:lnTo>
                      <a:pt x="89667" y="160687"/>
                    </a:lnTo>
                    <a:cubicBezTo>
                      <a:pt x="90617" y="163354"/>
                      <a:pt x="99171" y="186785"/>
                      <a:pt x="117135" y="192691"/>
                    </a:cubicBezTo>
                    <a:cubicBezTo>
                      <a:pt x="122837" y="194596"/>
                      <a:pt x="127590" y="196024"/>
                      <a:pt x="131391" y="197072"/>
                    </a:cubicBezTo>
                    <a:cubicBezTo>
                      <a:pt x="129681" y="207645"/>
                      <a:pt x="128445" y="216217"/>
                      <a:pt x="127780" y="222504"/>
                    </a:cubicBezTo>
                    <a:cubicBezTo>
                      <a:pt x="116374" y="225361"/>
                      <a:pt x="106775" y="232124"/>
                      <a:pt x="100312" y="237173"/>
                    </a:cubicBezTo>
                    <a:cubicBezTo>
                      <a:pt x="91377" y="244126"/>
                      <a:pt x="58587" y="262985"/>
                      <a:pt x="35586" y="267938"/>
                    </a:cubicBezTo>
                    <a:cubicBezTo>
                      <a:pt x="26652" y="269843"/>
                      <a:pt x="18668" y="271367"/>
                      <a:pt x="11540" y="272701"/>
                    </a:cubicBezTo>
                    <a:lnTo>
                      <a:pt x="11540" y="272701"/>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2" name="Freeform 31">
                <a:extLst>
                  <a:ext uri="{FF2B5EF4-FFF2-40B4-BE49-F238E27FC236}">
                    <a16:creationId xmlns:a16="http://schemas.microsoft.com/office/drawing/2014/main" id="{D01D2CE6-7F1F-EE9D-B81F-F610F7E94143}"/>
                  </a:ext>
                </a:extLst>
              </p:cNvPr>
              <p:cNvSpPr/>
              <p:nvPr/>
            </p:nvSpPr>
            <p:spPr>
              <a:xfrm>
                <a:off x="9231789" y="3155727"/>
                <a:ext cx="350906" cy="298513"/>
              </a:xfrm>
              <a:custGeom>
                <a:avLst/>
                <a:gdLst>
                  <a:gd name="connsiteX0" fmla="*/ 80313 w 350906"/>
                  <a:gd name="connsiteY0" fmla="*/ 298323 h 298513"/>
                  <a:gd name="connsiteX1" fmla="*/ 54366 w 350906"/>
                  <a:gd name="connsiteY1" fmla="*/ 285941 h 298513"/>
                  <a:gd name="connsiteX2" fmla="*/ 26898 w 350906"/>
                  <a:gd name="connsiteY2" fmla="*/ 256604 h 298513"/>
                  <a:gd name="connsiteX3" fmla="*/ 0 w 350906"/>
                  <a:gd name="connsiteY3" fmla="*/ 210503 h 298513"/>
                  <a:gd name="connsiteX4" fmla="*/ 1806 w 350906"/>
                  <a:gd name="connsiteY4" fmla="*/ 205169 h 298513"/>
                  <a:gd name="connsiteX5" fmla="*/ 34311 w 350906"/>
                  <a:gd name="connsiteY5" fmla="*/ 146018 h 298513"/>
                  <a:gd name="connsiteX6" fmla="*/ 40679 w 350906"/>
                  <a:gd name="connsiteY6" fmla="*/ 139255 h 298513"/>
                  <a:gd name="connsiteX7" fmla="*/ 53131 w 350906"/>
                  <a:gd name="connsiteY7" fmla="*/ 125635 h 298513"/>
                  <a:gd name="connsiteX8" fmla="*/ 58738 w 350906"/>
                  <a:gd name="connsiteY8" fmla="*/ 108680 h 298513"/>
                  <a:gd name="connsiteX9" fmla="*/ 66722 w 350906"/>
                  <a:gd name="connsiteY9" fmla="*/ 85439 h 298513"/>
                  <a:gd name="connsiteX10" fmla="*/ 87632 w 350906"/>
                  <a:gd name="connsiteY10" fmla="*/ 70676 h 298513"/>
                  <a:gd name="connsiteX11" fmla="*/ 112058 w 350906"/>
                  <a:gd name="connsiteY11" fmla="*/ 52673 h 298513"/>
                  <a:gd name="connsiteX12" fmla="*/ 127361 w 350906"/>
                  <a:gd name="connsiteY12" fmla="*/ 12097 h 298513"/>
                  <a:gd name="connsiteX13" fmla="*/ 128501 w 350906"/>
                  <a:gd name="connsiteY13" fmla="*/ 14097 h 298513"/>
                  <a:gd name="connsiteX14" fmla="*/ 128786 w 350906"/>
                  <a:gd name="connsiteY14" fmla="*/ 14573 h 298513"/>
                  <a:gd name="connsiteX15" fmla="*/ 129261 w 350906"/>
                  <a:gd name="connsiteY15" fmla="*/ 15335 h 298513"/>
                  <a:gd name="connsiteX16" fmla="*/ 129261 w 350906"/>
                  <a:gd name="connsiteY16" fmla="*/ 15335 h 298513"/>
                  <a:gd name="connsiteX17" fmla="*/ 129547 w 350906"/>
                  <a:gd name="connsiteY17" fmla="*/ 15716 h 298513"/>
                  <a:gd name="connsiteX18" fmla="*/ 149126 w 350906"/>
                  <a:gd name="connsiteY18" fmla="*/ 35147 h 298513"/>
                  <a:gd name="connsiteX19" fmla="*/ 155969 w 350906"/>
                  <a:gd name="connsiteY19" fmla="*/ 37243 h 298513"/>
                  <a:gd name="connsiteX20" fmla="*/ 188190 w 350906"/>
                  <a:gd name="connsiteY20" fmla="*/ 28194 h 298513"/>
                  <a:gd name="connsiteX21" fmla="*/ 211000 w 350906"/>
                  <a:gd name="connsiteY21" fmla="*/ 20765 h 298513"/>
                  <a:gd name="connsiteX22" fmla="*/ 212996 w 350906"/>
                  <a:gd name="connsiteY22" fmla="*/ 27908 h 298513"/>
                  <a:gd name="connsiteX23" fmla="*/ 224972 w 350906"/>
                  <a:gd name="connsiteY23" fmla="*/ 59341 h 298513"/>
                  <a:gd name="connsiteX24" fmla="*/ 232481 w 350906"/>
                  <a:gd name="connsiteY24" fmla="*/ 62389 h 298513"/>
                  <a:gd name="connsiteX25" fmla="*/ 257192 w 350906"/>
                  <a:gd name="connsiteY25" fmla="*/ 43815 h 298513"/>
                  <a:gd name="connsiteX26" fmla="*/ 267172 w 350906"/>
                  <a:gd name="connsiteY26" fmla="*/ 33719 h 298513"/>
                  <a:gd name="connsiteX27" fmla="*/ 267552 w 350906"/>
                  <a:gd name="connsiteY27" fmla="*/ 33528 h 298513"/>
                  <a:gd name="connsiteX28" fmla="*/ 268027 w 350906"/>
                  <a:gd name="connsiteY28" fmla="*/ 33242 h 298513"/>
                  <a:gd name="connsiteX29" fmla="*/ 268503 w 350906"/>
                  <a:gd name="connsiteY29" fmla="*/ 32861 h 298513"/>
                  <a:gd name="connsiteX30" fmla="*/ 268788 w 350906"/>
                  <a:gd name="connsiteY30" fmla="*/ 32576 h 298513"/>
                  <a:gd name="connsiteX31" fmla="*/ 276487 w 350906"/>
                  <a:gd name="connsiteY31" fmla="*/ 10001 h 298513"/>
                  <a:gd name="connsiteX32" fmla="*/ 276487 w 350906"/>
                  <a:gd name="connsiteY32" fmla="*/ 9430 h 298513"/>
                  <a:gd name="connsiteX33" fmla="*/ 327621 w 350906"/>
                  <a:gd name="connsiteY33" fmla="*/ 0 h 298513"/>
                  <a:gd name="connsiteX34" fmla="*/ 350907 w 350906"/>
                  <a:gd name="connsiteY34" fmla="*/ 26765 h 298513"/>
                  <a:gd name="connsiteX35" fmla="*/ 340357 w 350906"/>
                  <a:gd name="connsiteY35" fmla="*/ 26479 h 298513"/>
                  <a:gd name="connsiteX36" fmla="*/ 338741 w 350906"/>
                  <a:gd name="connsiteY36" fmla="*/ 26479 h 298513"/>
                  <a:gd name="connsiteX37" fmla="*/ 319732 w 350906"/>
                  <a:gd name="connsiteY37" fmla="*/ 25908 h 298513"/>
                  <a:gd name="connsiteX38" fmla="*/ 298157 w 350906"/>
                  <a:gd name="connsiteY38" fmla="*/ 40100 h 298513"/>
                  <a:gd name="connsiteX39" fmla="*/ 292549 w 350906"/>
                  <a:gd name="connsiteY39" fmla="*/ 52292 h 298513"/>
                  <a:gd name="connsiteX40" fmla="*/ 264891 w 350906"/>
                  <a:gd name="connsiteY40" fmla="*/ 89059 h 298513"/>
                  <a:gd name="connsiteX41" fmla="*/ 264606 w 350906"/>
                  <a:gd name="connsiteY41" fmla="*/ 89440 h 298513"/>
                  <a:gd name="connsiteX42" fmla="*/ 264131 w 350906"/>
                  <a:gd name="connsiteY42" fmla="*/ 90202 h 298513"/>
                  <a:gd name="connsiteX43" fmla="*/ 237138 w 350906"/>
                  <a:gd name="connsiteY43" fmla="*/ 139922 h 298513"/>
                  <a:gd name="connsiteX44" fmla="*/ 224402 w 350906"/>
                  <a:gd name="connsiteY44" fmla="*/ 143446 h 298513"/>
                  <a:gd name="connsiteX45" fmla="*/ 222026 w 350906"/>
                  <a:gd name="connsiteY45" fmla="*/ 144113 h 298513"/>
                  <a:gd name="connsiteX46" fmla="*/ 218604 w 350906"/>
                  <a:gd name="connsiteY46" fmla="*/ 145066 h 298513"/>
                  <a:gd name="connsiteX47" fmla="*/ 217939 w 350906"/>
                  <a:gd name="connsiteY47" fmla="*/ 148495 h 298513"/>
                  <a:gd name="connsiteX48" fmla="*/ 217463 w 350906"/>
                  <a:gd name="connsiteY48" fmla="*/ 150971 h 298513"/>
                  <a:gd name="connsiteX49" fmla="*/ 203492 w 350906"/>
                  <a:gd name="connsiteY49" fmla="*/ 222885 h 298513"/>
                  <a:gd name="connsiteX50" fmla="*/ 183342 w 350906"/>
                  <a:gd name="connsiteY50" fmla="*/ 261938 h 298513"/>
                  <a:gd name="connsiteX51" fmla="*/ 130307 w 350906"/>
                  <a:gd name="connsiteY51" fmla="*/ 285559 h 298513"/>
                  <a:gd name="connsiteX52" fmla="*/ 111773 w 350906"/>
                  <a:gd name="connsiteY52" fmla="*/ 290608 h 298513"/>
                  <a:gd name="connsiteX53" fmla="*/ 80313 w 350906"/>
                  <a:gd name="connsiteY53" fmla="*/ 298513 h 298513"/>
                  <a:gd name="connsiteX54" fmla="*/ 80313 w 350906"/>
                  <a:gd name="connsiteY54" fmla="*/ 298513 h 2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0906" h="298513">
                    <a:moveTo>
                      <a:pt x="80313" y="298323"/>
                    </a:moveTo>
                    <a:cubicBezTo>
                      <a:pt x="73280" y="298323"/>
                      <a:pt x="61114" y="291179"/>
                      <a:pt x="54366" y="285941"/>
                    </a:cubicBezTo>
                    <a:lnTo>
                      <a:pt x="26898" y="256604"/>
                    </a:lnTo>
                    <a:lnTo>
                      <a:pt x="0" y="210503"/>
                    </a:lnTo>
                    <a:cubicBezTo>
                      <a:pt x="95" y="208502"/>
                      <a:pt x="665" y="206312"/>
                      <a:pt x="1806" y="205169"/>
                    </a:cubicBezTo>
                    <a:cubicBezTo>
                      <a:pt x="6653" y="200311"/>
                      <a:pt x="33076" y="162496"/>
                      <a:pt x="34311" y="146018"/>
                    </a:cubicBezTo>
                    <a:cubicBezTo>
                      <a:pt x="34501" y="143923"/>
                      <a:pt x="36402" y="142399"/>
                      <a:pt x="40679" y="139255"/>
                    </a:cubicBezTo>
                    <a:cubicBezTo>
                      <a:pt x="45052" y="136112"/>
                      <a:pt x="50469" y="132302"/>
                      <a:pt x="53131" y="125635"/>
                    </a:cubicBezTo>
                    <a:cubicBezTo>
                      <a:pt x="54841" y="121444"/>
                      <a:pt x="56742" y="115253"/>
                      <a:pt x="58738" y="108680"/>
                    </a:cubicBezTo>
                    <a:cubicBezTo>
                      <a:pt x="61399" y="99917"/>
                      <a:pt x="64441" y="90107"/>
                      <a:pt x="66722" y="85439"/>
                    </a:cubicBezTo>
                    <a:cubicBezTo>
                      <a:pt x="68433" y="82582"/>
                      <a:pt x="81359" y="74581"/>
                      <a:pt x="87632" y="70676"/>
                    </a:cubicBezTo>
                    <a:cubicBezTo>
                      <a:pt x="97897" y="64294"/>
                      <a:pt x="107591" y="58293"/>
                      <a:pt x="112058" y="52673"/>
                    </a:cubicBezTo>
                    <a:cubicBezTo>
                      <a:pt x="116240" y="47435"/>
                      <a:pt x="121373" y="33814"/>
                      <a:pt x="127361" y="12097"/>
                    </a:cubicBezTo>
                    <a:lnTo>
                      <a:pt x="128501" y="14097"/>
                    </a:lnTo>
                    <a:lnTo>
                      <a:pt x="128786" y="14573"/>
                    </a:lnTo>
                    <a:lnTo>
                      <a:pt x="129261" y="15335"/>
                    </a:lnTo>
                    <a:lnTo>
                      <a:pt x="129261" y="15335"/>
                    </a:lnTo>
                    <a:cubicBezTo>
                      <a:pt x="129261" y="15335"/>
                      <a:pt x="129547" y="15716"/>
                      <a:pt x="129547" y="15716"/>
                    </a:cubicBezTo>
                    <a:cubicBezTo>
                      <a:pt x="135439" y="22670"/>
                      <a:pt x="141522" y="29908"/>
                      <a:pt x="149126" y="35147"/>
                    </a:cubicBezTo>
                    <a:cubicBezTo>
                      <a:pt x="150742" y="36481"/>
                      <a:pt x="153118" y="37243"/>
                      <a:pt x="155969" y="37243"/>
                    </a:cubicBezTo>
                    <a:cubicBezTo>
                      <a:pt x="161102" y="37243"/>
                      <a:pt x="168515" y="34957"/>
                      <a:pt x="188190" y="28194"/>
                    </a:cubicBezTo>
                    <a:cubicBezTo>
                      <a:pt x="194367" y="26099"/>
                      <a:pt x="204632" y="22574"/>
                      <a:pt x="211000" y="20765"/>
                    </a:cubicBezTo>
                    <a:cubicBezTo>
                      <a:pt x="211666" y="23051"/>
                      <a:pt x="212331" y="25622"/>
                      <a:pt x="212996" y="27908"/>
                    </a:cubicBezTo>
                    <a:cubicBezTo>
                      <a:pt x="218794" y="48673"/>
                      <a:pt x="221170" y="55721"/>
                      <a:pt x="224972" y="59341"/>
                    </a:cubicBezTo>
                    <a:cubicBezTo>
                      <a:pt x="227253" y="61341"/>
                      <a:pt x="229819" y="62389"/>
                      <a:pt x="232481" y="62389"/>
                    </a:cubicBezTo>
                    <a:cubicBezTo>
                      <a:pt x="239989" y="62389"/>
                      <a:pt x="246832" y="54959"/>
                      <a:pt x="257192" y="43815"/>
                    </a:cubicBezTo>
                    <a:cubicBezTo>
                      <a:pt x="260139" y="40672"/>
                      <a:pt x="265651" y="34671"/>
                      <a:pt x="267172" y="33719"/>
                    </a:cubicBezTo>
                    <a:lnTo>
                      <a:pt x="267552" y="33528"/>
                    </a:lnTo>
                    <a:lnTo>
                      <a:pt x="268027" y="33242"/>
                    </a:lnTo>
                    <a:lnTo>
                      <a:pt x="268503" y="32861"/>
                    </a:lnTo>
                    <a:lnTo>
                      <a:pt x="268788" y="32576"/>
                    </a:lnTo>
                    <a:cubicBezTo>
                      <a:pt x="275251" y="26575"/>
                      <a:pt x="276011" y="17050"/>
                      <a:pt x="276487" y="10001"/>
                    </a:cubicBezTo>
                    <a:cubicBezTo>
                      <a:pt x="276487" y="9811"/>
                      <a:pt x="276487" y="9620"/>
                      <a:pt x="276487" y="9430"/>
                    </a:cubicBezTo>
                    <a:cubicBezTo>
                      <a:pt x="286466" y="7429"/>
                      <a:pt x="308232" y="3429"/>
                      <a:pt x="327621" y="0"/>
                    </a:cubicBezTo>
                    <a:cubicBezTo>
                      <a:pt x="332848" y="9335"/>
                      <a:pt x="342923" y="19526"/>
                      <a:pt x="350907" y="26765"/>
                    </a:cubicBezTo>
                    <a:cubicBezTo>
                      <a:pt x="348150" y="26765"/>
                      <a:pt x="344349" y="26575"/>
                      <a:pt x="340357" y="26479"/>
                    </a:cubicBezTo>
                    <a:lnTo>
                      <a:pt x="338741" y="26479"/>
                    </a:lnTo>
                    <a:cubicBezTo>
                      <a:pt x="331613" y="26194"/>
                      <a:pt x="324389" y="25908"/>
                      <a:pt x="319732" y="25908"/>
                    </a:cubicBezTo>
                    <a:cubicBezTo>
                      <a:pt x="309752" y="25908"/>
                      <a:pt x="301959" y="34766"/>
                      <a:pt x="298157" y="40100"/>
                    </a:cubicBezTo>
                    <a:cubicBezTo>
                      <a:pt x="294830" y="44768"/>
                      <a:pt x="292929" y="48768"/>
                      <a:pt x="292549" y="52292"/>
                    </a:cubicBezTo>
                    <a:cubicBezTo>
                      <a:pt x="290173" y="56388"/>
                      <a:pt x="278958" y="71628"/>
                      <a:pt x="264891" y="89059"/>
                    </a:cubicBezTo>
                    <a:lnTo>
                      <a:pt x="264606" y="89440"/>
                    </a:lnTo>
                    <a:lnTo>
                      <a:pt x="264131" y="90202"/>
                    </a:lnTo>
                    <a:lnTo>
                      <a:pt x="237138" y="139922"/>
                    </a:lnTo>
                    <a:lnTo>
                      <a:pt x="224402" y="143446"/>
                    </a:lnTo>
                    <a:lnTo>
                      <a:pt x="222026" y="144113"/>
                    </a:lnTo>
                    <a:lnTo>
                      <a:pt x="218604" y="145066"/>
                    </a:lnTo>
                    <a:lnTo>
                      <a:pt x="217939" y="148495"/>
                    </a:lnTo>
                    <a:lnTo>
                      <a:pt x="217463" y="150971"/>
                    </a:lnTo>
                    <a:cubicBezTo>
                      <a:pt x="217369" y="151543"/>
                      <a:pt x="205393" y="211455"/>
                      <a:pt x="203492" y="222885"/>
                    </a:cubicBezTo>
                    <a:cubicBezTo>
                      <a:pt x="201876" y="232315"/>
                      <a:pt x="190661" y="255365"/>
                      <a:pt x="183342" y="261938"/>
                    </a:cubicBezTo>
                    <a:cubicBezTo>
                      <a:pt x="176024" y="268510"/>
                      <a:pt x="137340" y="284798"/>
                      <a:pt x="130307" y="285559"/>
                    </a:cubicBezTo>
                    <a:cubicBezTo>
                      <a:pt x="126125" y="286036"/>
                      <a:pt x="120137" y="287941"/>
                      <a:pt x="111773" y="290608"/>
                    </a:cubicBezTo>
                    <a:cubicBezTo>
                      <a:pt x="101413" y="293942"/>
                      <a:pt x="87347" y="298513"/>
                      <a:pt x="80313" y="298513"/>
                    </a:cubicBezTo>
                    <a:lnTo>
                      <a:pt x="80313" y="298513"/>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3" name="Freeform 32">
                <a:extLst>
                  <a:ext uri="{FF2B5EF4-FFF2-40B4-BE49-F238E27FC236}">
                    <a16:creationId xmlns:a16="http://schemas.microsoft.com/office/drawing/2014/main" id="{8A52624F-B5A1-942C-0AC6-ED8BE7A89C2A}"/>
                  </a:ext>
                </a:extLst>
              </p:cNvPr>
              <p:cNvSpPr/>
              <p:nvPr/>
            </p:nvSpPr>
            <p:spPr>
              <a:xfrm>
                <a:off x="6572710" y="2937891"/>
                <a:ext cx="475891" cy="596645"/>
              </a:xfrm>
              <a:custGeom>
                <a:avLst/>
                <a:gdLst>
                  <a:gd name="connsiteX0" fmla="*/ 406793 w 475891"/>
                  <a:gd name="connsiteY0" fmla="*/ 596646 h 596645"/>
                  <a:gd name="connsiteX1" fmla="*/ 0 w 475891"/>
                  <a:gd name="connsiteY1" fmla="*/ 516064 h 596645"/>
                  <a:gd name="connsiteX2" fmla="*/ 18534 w 475891"/>
                  <a:gd name="connsiteY2" fmla="*/ 429482 h 596645"/>
                  <a:gd name="connsiteX3" fmla="*/ 78127 w 475891"/>
                  <a:gd name="connsiteY3" fmla="*/ 107728 h 596645"/>
                  <a:gd name="connsiteX4" fmla="*/ 98087 w 475891"/>
                  <a:gd name="connsiteY4" fmla="*/ 0 h 596645"/>
                  <a:gd name="connsiteX5" fmla="*/ 314314 w 475891"/>
                  <a:gd name="connsiteY5" fmla="*/ 45910 h 596645"/>
                  <a:gd name="connsiteX6" fmla="*/ 309942 w 475891"/>
                  <a:gd name="connsiteY6" fmla="*/ 69628 h 596645"/>
                  <a:gd name="connsiteX7" fmla="*/ 306806 w 475891"/>
                  <a:gd name="connsiteY7" fmla="*/ 150019 h 596645"/>
                  <a:gd name="connsiteX8" fmla="*/ 307281 w 475891"/>
                  <a:gd name="connsiteY8" fmla="*/ 150209 h 596645"/>
                  <a:gd name="connsiteX9" fmla="*/ 308136 w 475891"/>
                  <a:gd name="connsiteY9" fmla="*/ 150400 h 596645"/>
                  <a:gd name="connsiteX10" fmla="*/ 475891 w 475891"/>
                  <a:gd name="connsiteY10" fmla="*/ 173641 h 596645"/>
                  <a:gd name="connsiteX11" fmla="*/ 406698 w 475891"/>
                  <a:gd name="connsiteY11" fmla="*/ 596551 h 596645"/>
                  <a:gd name="connsiteX12" fmla="*/ 406698 w 475891"/>
                  <a:gd name="connsiteY12" fmla="*/ 596551 h 5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891" h="596645">
                    <a:moveTo>
                      <a:pt x="406793" y="596646"/>
                    </a:moveTo>
                    <a:cubicBezTo>
                      <a:pt x="341307" y="583692"/>
                      <a:pt x="54651" y="526828"/>
                      <a:pt x="0" y="516064"/>
                    </a:cubicBezTo>
                    <a:cubicBezTo>
                      <a:pt x="5798" y="488633"/>
                      <a:pt x="12451" y="457486"/>
                      <a:pt x="18534" y="429482"/>
                    </a:cubicBezTo>
                    <a:cubicBezTo>
                      <a:pt x="18534" y="429482"/>
                      <a:pt x="38398" y="322231"/>
                      <a:pt x="78127" y="107728"/>
                    </a:cubicBezTo>
                    <a:lnTo>
                      <a:pt x="98087" y="0"/>
                    </a:lnTo>
                    <a:lnTo>
                      <a:pt x="314314" y="45910"/>
                    </a:lnTo>
                    <a:cubicBezTo>
                      <a:pt x="313079" y="53149"/>
                      <a:pt x="311558" y="61246"/>
                      <a:pt x="309942" y="69628"/>
                    </a:cubicBezTo>
                    <a:cubicBezTo>
                      <a:pt x="296636" y="141256"/>
                      <a:pt x="296446" y="146494"/>
                      <a:pt x="306806" y="150019"/>
                    </a:cubicBezTo>
                    <a:lnTo>
                      <a:pt x="307281" y="150209"/>
                    </a:lnTo>
                    <a:lnTo>
                      <a:pt x="308136" y="150400"/>
                    </a:lnTo>
                    <a:cubicBezTo>
                      <a:pt x="358130" y="157734"/>
                      <a:pt x="412971" y="165354"/>
                      <a:pt x="475891" y="173641"/>
                    </a:cubicBezTo>
                    <a:lnTo>
                      <a:pt x="406698" y="596551"/>
                    </a:lnTo>
                    <a:lnTo>
                      <a:pt x="406698" y="596551"/>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4" name="Freeform 33">
                <a:extLst>
                  <a:ext uri="{FF2B5EF4-FFF2-40B4-BE49-F238E27FC236}">
                    <a16:creationId xmlns:a16="http://schemas.microsoft.com/office/drawing/2014/main" id="{60AB2D98-9429-7CD3-7B67-FB444875FF42}"/>
                  </a:ext>
                </a:extLst>
              </p:cNvPr>
              <p:cNvSpPr/>
              <p:nvPr/>
            </p:nvSpPr>
            <p:spPr>
              <a:xfrm>
                <a:off x="6135027" y="2833973"/>
                <a:ext cx="516665" cy="814387"/>
              </a:xfrm>
              <a:custGeom>
                <a:avLst/>
                <a:gdLst>
                  <a:gd name="connsiteX0" fmla="*/ 325340 w 516665"/>
                  <a:gd name="connsiteY0" fmla="*/ 814292 h 814387"/>
                  <a:gd name="connsiteX1" fmla="*/ 0 w 516665"/>
                  <a:gd name="connsiteY1" fmla="*/ 305657 h 814387"/>
                  <a:gd name="connsiteX2" fmla="*/ 80978 w 516665"/>
                  <a:gd name="connsiteY2" fmla="*/ 0 h 814387"/>
                  <a:gd name="connsiteX3" fmla="*/ 303099 w 516665"/>
                  <a:gd name="connsiteY3" fmla="*/ 55817 h 814387"/>
                  <a:gd name="connsiteX4" fmla="*/ 307376 w 516665"/>
                  <a:gd name="connsiteY4" fmla="*/ 56769 h 814387"/>
                  <a:gd name="connsiteX5" fmla="*/ 313174 w 516665"/>
                  <a:gd name="connsiteY5" fmla="*/ 58007 h 814387"/>
                  <a:gd name="connsiteX6" fmla="*/ 313364 w 516665"/>
                  <a:gd name="connsiteY6" fmla="*/ 56769 h 814387"/>
                  <a:gd name="connsiteX7" fmla="*/ 516666 w 516665"/>
                  <a:gd name="connsiteY7" fmla="*/ 99917 h 814387"/>
                  <a:gd name="connsiteX8" fmla="*/ 437018 w 516665"/>
                  <a:gd name="connsiteY8" fmla="*/ 529590 h 814387"/>
                  <a:gd name="connsiteX9" fmla="*/ 399380 w 516665"/>
                  <a:gd name="connsiteY9" fmla="*/ 714089 h 814387"/>
                  <a:gd name="connsiteX10" fmla="*/ 397764 w 516665"/>
                  <a:gd name="connsiteY10" fmla="*/ 720090 h 814387"/>
                  <a:gd name="connsiteX11" fmla="*/ 355374 w 516665"/>
                  <a:gd name="connsiteY11" fmla="*/ 706850 h 814387"/>
                  <a:gd name="connsiteX12" fmla="*/ 330662 w 516665"/>
                  <a:gd name="connsiteY12" fmla="*/ 740378 h 814387"/>
                  <a:gd name="connsiteX13" fmla="*/ 330947 w 516665"/>
                  <a:gd name="connsiteY13" fmla="*/ 748570 h 814387"/>
                  <a:gd name="connsiteX14" fmla="*/ 330947 w 516665"/>
                  <a:gd name="connsiteY14" fmla="*/ 749141 h 814387"/>
                  <a:gd name="connsiteX15" fmla="*/ 329617 w 516665"/>
                  <a:gd name="connsiteY15" fmla="*/ 800100 h 814387"/>
                  <a:gd name="connsiteX16" fmla="*/ 325340 w 516665"/>
                  <a:gd name="connsiteY16" fmla="*/ 814388 h 814387"/>
                  <a:gd name="connsiteX17" fmla="*/ 325340 w 516665"/>
                  <a:gd name="connsiteY17" fmla="*/ 814388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665" h="814387">
                    <a:moveTo>
                      <a:pt x="325340" y="814292"/>
                    </a:moveTo>
                    <a:lnTo>
                      <a:pt x="0" y="305657"/>
                    </a:lnTo>
                    <a:lnTo>
                      <a:pt x="80978" y="0"/>
                    </a:lnTo>
                    <a:cubicBezTo>
                      <a:pt x="171557" y="27146"/>
                      <a:pt x="289698" y="52959"/>
                      <a:pt x="303099" y="55817"/>
                    </a:cubicBezTo>
                    <a:lnTo>
                      <a:pt x="307376" y="56769"/>
                    </a:lnTo>
                    <a:lnTo>
                      <a:pt x="313174" y="58007"/>
                    </a:lnTo>
                    <a:lnTo>
                      <a:pt x="313364" y="56769"/>
                    </a:lnTo>
                    <a:lnTo>
                      <a:pt x="516666" y="99917"/>
                    </a:lnTo>
                    <a:lnTo>
                      <a:pt x="437018" y="529590"/>
                    </a:lnTo>
                    <a:cubicBezTo>
                      <a:pt x="430745" y="558355"/>
                      <a:pt x="399380" y="703421"/>
                      <a:pt x="399380" y="714089"/>
                    </a:cubicBezTo>
                    <a:cubicBezTo>
                      <a:pt x="399380" y="717137"/>
                      <a:pt x="398429" y="719233"/>
                      <a:pt x="397764" y="720090"/>
                    </a:cubicBezTo>
                    <a:cubicBezTo>
                      <a:pt x="394057" y="718566"/>
                      <a:pt x="366304" y="706850"/>
                      <a:pt x="355374" y="706850"/>
                    </a:cubicBezTo>
                    <a:cubicBezTo>
                      <a:pt x="340072" y="706850"/>
                      <a:pt x="330662" y="728567"/>
                      <a:pt x="330662" y="740378"/>
                    </a:cubicBezTo>
                    <a:cubicBezTo>
                      <a:pt x="330662" y="742283"/>
                      <a:pt x="330757" y="745046"/>
                      <a:pt x="330947" y="748570"/>
                    </a:cubicBezTo>
                    <a:lnTo>
                      <a:pt x="330947" y="749141"/>
                    </a:lnTo>
                    <a:cubicBezTo>
                      <a:pt x="331518" y="762000"/>
                      <a:pt x="332373" y="783431"/>
                      <a:pt x="329617" y="800100"/>
                    </a:cubicBezTo>
                    <a:cubicBezTo>
                      <a:pt x="328666" y="806101"/>
                      <a:pt x="327050" y="810768"/>
                      <a:pt x="325340" y="814388"/>
                    </a:cubicBezTo>
                    <a:lnTo>
                      <a:pt x="325340" y="814388"/>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5" name="Freeform 34">
                <a:extLst>
                  <a:ext uri="{FF2B5EF4-FFF2-40B4-BE49-F238E27FC236}">
                    <a16:creationId xmlns:a16="http://schemas.microsoft.com/office/drawing/2014/main" id="{F73456B2-95D5-5547-1D4A-0C11D6AB048B}"/>
                  </a:ext>
                </a:extLst>
              </p:cNvPr>
              <p:cNvSpPr/>
              <p:nvPr/>
            </p:nvSpPr>
            <p:spPr>
              <a:xfrm>
                <a:off x="7505674" y="2293524"/>
                <a:ext cx="529496" cy="333089"/>
              </a:xfrm>
              <a:custGeom>
                <a:avLst/>
                <a:gdLst>
                  <a:gd name="connsiteX0" fmla="*/ 462585 w 529496"/>
                  <a:gd name="connsiteY0" fmla="*/ 332899 h 333089"/>
                  <a:gd name="connsiteX1" fmla="*/ 0 w 529496"/>
                  <a:gd name="connsiteY1" fmla="*/ 310134 h 333089"/>
                  <a:gd name="connsiteX2" fmla="*/ 29844 w 529496"/>
                  <a:gd name="connsiteY2" fmla="*/ 0 h 333089"/>
                  <a:gd name="connsiteX3" fmla="*/ 329522 w 529496"/>
                  <a:gd name="connsiteY3" fmla="*/ 17145 h 333089"/>
                  <a:gd name="connsiteX4" fmla="*/ 334844 w 529496"/>
                  <a:gd name="connsiteY4" fmla="*/ 16954 h 333089"/>
                  <a:gd name="connsiteX5" fmla="*/ 343588 w 529496"/>
                  <a:gd name="connsiteY5" fmla="*/ 16669 h 333089"/>
                  <a:gd name="connsiteX6" fmla="*/ 377044 w 529496"/>
                  <a:gd name="connsiteY6" fmla="*/ 18383 h 333089"/>
                  <a:gd name="connsiteX7" fmla="*/ 407078 w 529496"/>
                  <a:gd name="connsiteY7" fmla="*/ 20002 h 333089"/>
                  <a:gd name="connsiteX8" fmla="*/ 414587 w 529496"/>
                  <a:gd name="connsiteY8" fmla="*/ 19717 h 333089"/>
                  <a:gd name="connsiteX9" fmla="*/ 448708 w 529496"/>
                  <a:gd name="connsiteY9" fmla="*/ 18955 h 333089"/>
                  <a:gd name="connsiteX10" fmla="*/ 497847 w 529496"/>
                  <a:gd name="connsiteY10" fmla="*/ 19431 h 333089"/>
                  <a:gd name="connsiteX11" fmla="*/ 500698 w 529496"/>
                  <a:gd name="connsiteY11" fmla="*/ 75152 h 333089"/>
                  <a:gd name="connsiteX12" fmla="*/ 511913 w 529496"/>
                  <a:gd name="connsiteY12" fmla="*/ 140970 h 333089"/>
                  <a:gd name="connsiteX13" fmla="*/ 527596 w 529496"/>
                  <a:gd name="connsiteY13" fmla="*/ 207645 h 333089"/>
                  <a:gd name="connsiteX14" fmla="*/ 525315 w 529496"/>
                  <a:gd name="connsiteY14" fmla="*/ 228219 h 333089"/>
                  <a:gd name="connsiteX15" fmla="*/ 522939 w 529496"/>
                  <a:gd name="connsiteY15" fmla="*/ 252984 h 333089"/>
                  <a:gd name="connsiteX16" fmla="*/ 526360 w 529496"/>
                  <a:gd name="connsiteY16" fmla="*/ 276987 h 333089"/>
                  <a:gd name="connsiteX17" fmla="*/ 529497 w 529496"/>
                  <a:gd name="connsiteY17" fmla="*/ 297656 h 333089"/>
                  <a:gd name="connsiteX18" fmla="*/ 524839 w 529496"/>
                  <a:gd name="connsiteY18" fmla="*/ 332708 h 333089"/>
                  <a:gd name="connsiteX19" fmla="*/ 462775 w 529496"/>
                  <a:gd name="connsiteY19" fmla="*/ 333089 h 333089"/>
                  <a:gd name="connsiteX20" fmla="*/ 462775 w 529496"/>
                  <a:gd name="connsiteY20" fmla="*/ 333089 h 33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496" h="333089">
                    <a:moveTo>
                      <a:pt x="462585" y="332899"/>
                    </a:moveTo>
                    <a:cubicBezTo>
                      <a:pt x="306711" y="332899"/>
                      <a:pt x="151122" y="325279"/>
                      <a:pt x="0" y="310134"/>
                    </a:cubicBezTo>
                    <a:lnTo>
                      <a:pt x="29844" y="0"/>
                    </a:lnTo>
                    <a:cubicBezTo>
                      <a:pt x="79363" y="3524"/>
                      <a:pt x="290458" y="17145"/>
                      <a:pt x="329522" y="17145"/>
                    </a:cubicBezTo>
                    <a:cubicBezTo>
                      <a:pt x="331898" y="17145"/>
                      <a:pt x="333704" y="17145"/>
                      <a:pt x="334844" y="16954"/>
                    </a:cubicBezTo>
                    <a:cubicBezTo>
                      <a:pt x="337315" y="16764"/>
                      <a:pt x="340262" y="16669"/>
                      <a:pt x="343588" y="16669"/>
                    </a:cubicBezTo>
                    <a:cubicBezTo>
                      <a:pt x="353283" y="16669"/>
                      <a:pt x="365354" y="17526"/>
                      <a:pt x="377044" y="18383"/>
                    </a:cubicBezTo>
                    <a:cubicBezTo>
                      <a:pt x="388260" y="19240"/>
                      <a:pt x="398809" y="20002"/>
                      <a:pt x="407078" y="20002"/>
                    </a:cubicBezTo>
                    <a:cubicBezTo>
                      <a:pt x="410025" y="20002"/>
                      <a:pt x="412496" y="20002"/>
                      <a:pt x="414587" y="19717"/>
                    </a:cubicBezTo>
                    <a:cubicBezTo>
                      <a:pt x="420290" y="19240"/>
                      <a:pt x="431695" y="18955"/>
                      <a:pt x="448708" y="18955"/>
                    </a:cubicBezTo>
                    <a:cubicBezTo>
                      <a:pt x="465721" y="18955"/>
                      <a:pt x="483970" y="19240"/>
                      <a:pt x="497847" y="19431"/>
                    </a:cubicBezTo>
                    <a:cubicBezTo>
                      <a:pt x="503549" y="37814"/>
                      <a:pt x="501743" y="64198"/>
                      <a:pt x="500698" y="75152"/>
                    </a:cubicBezTo>
                    <a:cubicBezTo>
                      <a:pt x="498322" y="99155"/>
                      <a:pt x="502028" y="121253"/>
                      <a:pt x="511913" y="140970"/>
                    </a:cubicBezTo>
                    <a:cubicBezTo>
                      <a:pt x="521513" y="160306"/>
                      <a:pt x="528451" y="195644"/>
                      <a:pt x="527596" y="207645"/>
                    </a:cubicBezTo>
                    <a:cubicBezTo>
                      <a:pt x="527216" y="213550"/>
                      <a:pt x="526265" y="220980"/>
                      <a:pt x="525315" y="228219"/>
                    </a:cubicBezTo>
                    <a:cubicBezTo>
                      <a:pt x="524079" y="237744"/>
                      <a:pt x="522939" y="246697"/>
                      <a:pt x="522939" y="252984"/>
                    </a:cubicBezTo>
                    <a:cubicBezTo>
                      <a:pt x="522939" y="259270"/>
                      <a:pt x="524554" y="267748"/>
                      <a:pt x="526360" y="276987"/>
                    </a:cubicBezTo>
                    <a:cubicBezTo>
                      <a:pt x="527786" y="284702"/>
                      <a:pt x="529497" y="293370"/>
                      <a:pt x="529497" y="297656"/>
                    </a:cubicBezTo>
                    <a:cubicBezTo>
                      <a:pt x="529497" y="304229"/>
                      <a:pt x="526930" y="320231"/>
                      <a:pt x="524839" y="332708"/>
                    </a:cubicBezTo>
                    <a:cubicBezTo>
                      <a:pt x="504215" y="332994"/>
                      <a:pt x="483305" y="333089"/>
                      <a:pt x="462775" y="333089"/>
                    </a:cubicBezTo>
                    <a:lnTo>
                      <a:pt x="462775" y="33308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6" name="Freeform 35">
                <a:extLst>
                  <a:ext uri="{FF2B5EF4-FFF2-40B4-BE49-F238E27FC236}">
                    <a16:creationId xmlns:a16="http://schemas.microsoft.com/office/drawing/2014/main" id="{366EC6B8-A327-63BF-5A19-83A18F23F728}"/>
                  </a:ext>
                </a:extLst>
              </p:cNvPr>
              <p:cNvSpPr/>
              <p:nvPr/>
            </p:nvSpPr>
            <p:spPr>
              <a:xfrm>
                <a:off x="7473073" y="2622899"/>
                <a:ext cx="587856" cy="362521"/>
              </a:xfrm>
              <a:custGeom>
                <a:avLst/>
                <a:gdLst>
                  <a:gd name="connsiteX0" fmla="*/ 571602 w 587856"/>
                  <a:gd name="connsiteY0" fmla="*/ 362522 h 362521"/>
                  <a:gd name="connsiteX1" fmla="*/ 501934 w 587856"/>
                  <a:gd name="connsiteY1" fmla="*/ 344519 h 362521"/>
                  <a:gd name="connsiteX2" fmla="*/ 495946 w 587856"/>
                  <a:gd name="connsiteY2" fmla="*/ 344234 h 362521"/>
                  <a:gd name="connsiteX3" fmla="*/ 473800 w 587856"/>
                  <a:gd name="connsiteY3" fmla="*/ 348234 h 362521"/>
                  <a:gd name="connsiteX4" fmla="*/ 462870 w 587856"/>
                  <a:gd name="connsiteY4" fmla="*/ 350520 h 362521"/>
                  <a:gd name="connsiteX5" fmla="*/ 459163 w 587856"/>
                  <a:gd name="connsiteY5" fmla="*/ 350139 h 362521"/>
                  <a:gd name="connsiteX6" fmla="*/ 437113 w 587856"/>
                  <a:gd name="connsiteY6" fmla="*/ 340043 h 362521"/>
                  <a:gd name="connsiteX7" fmla="*/ 425042 w 587856"/>
                  <a:gd name="connsiteY7" fmla="*/ 332613 h 362521"/>
                  <a:gd name="connsiteX8" fmla="*/ 401946 w 587856"/>
                  <a:gd name="connsiteY8" fmla="*/ 326326 h 362521"/>
                  <a:gd name="connsiteX9" fmla="*/ 391871 w 587856"/>
                  <a:gd name="connsiteY9" fmla="*/ 326898 h 362521"/>
                  <a:gd name="connsiteX10" fmla="*/ 376664 w 587856"/>
                  <a:gd name="connsiteY10" fmla="*/ 327660 h 362521"/>
                  <a:gd name="connsiteX11" fmla="*/ 345394 w 587856"/>
                  <a:gd name="connsiteY11" fmla="*/ 328898 h 362521"/>
                  <a:gd name="connsiteX12" fmla="*/ 344634 w 587856"/>
                  <a:gd name="connsiteY12" fmla="*/ 328898 h 362521"/>
                  <a:gd name="connsiteX13" fmla="*/ 302529 w 587856"/>
                  <a:gd name="connsiteY13" fmla="*/ 330518 h 362521"/>
                  <a:gd name="connsiteX14" fmla="*/ 293500 w 587856"/>
                  <a:gd name="connsiteY14" fmla="*/ 330422 h 362521"/>
                  <a:gd name="connsiteX15" fmla="*/ 233336 w 587856"/>
                  <a:gd name="connsiteY15" fmla="*/ 327660 h 362521"/>
                  <a:gd name="connsiteX16" fmla="*/ 120422 w 587856"/>
                  <a:gd name="connsiteY16" fmla="*/ 322993 h 362521"/>
                  <a:gd name="connsiteX17" fmla="*/ 0 w 587856"/>
                  <a:gd name="connsiteY17" fmla="*/ 310324 h 362521"/>
                  <a:gd name="connsiteX18" fmla="*/ 20150 w 587856"/>
                  <a:gd name="connsiteY18" fmla="*/ 108966 h 362521"/>
                  <a:gd name="connsiteX19" fmla="*/ 20530 w 587856"/>
                  <a:gd name="connsiteY19" fmla="*/ 104775 h 362521"/>
                  <a:gd name="connsiteX20" fmla="*/ 30605 w 587856"/>
                  <a:gd name="connsiteY20" fmla="*/ 0 h 362521"/>
                  <a:gd name="connsiteX21" fmla="*/ 494995 w 587856"/>
                  <a:gd name="connsiteY21" fmla="*/ 22860 h 362521"/>
                  <a:gd name="connsiteX22" fmla="*/ 553828 w 587856"/>
                  <a:gd name="connsiteY22" fmla="*/ 22479 h 362521"/>
                  <a:gd name="connsiteX23" fmla="*/ 553543 w 587856"/>
                  <a:gd name="connsiteY23" fmla="*/ 24003 h 362521"/>
                  <a:gd name="connsiteX24" fmla="*/ 567039 w 587856"/>
                  <a:gd name="connsiteY24" fmla="*/ 54293 h 362521"/>
                  <a:gd name="connsiteX25" fmla="*/ 580346 w 587856"/>
                  <a:gd name="connsiteY25" fmla="*/ 68961 h 362521"/>
                  <a:gd name="connsiteX26" fmla="*/ 586809 w 587856"/>
                  <a:gd name="connsiteY26" fmla="*/ 209550 h 362521"/>
                  <a:gd name="connsiteX27" fmla="*/ 575974 w 587856"/>
                  <a:gd name="connsiteY27" fmla="*/ 305943 h 362521"/>
                  <a:gd name="connsiteX28" fmla="*/ 571317 w 587856"/>
                  <a:gd name="connsiteY28" fmla="*/ 344995 h 362521"/>
                  <a:gd name="connsiteX29" fmla="*/ 571317 w 587856"/>
                  <a:gd name="connsiteY29" fmla="*/ 362426 h 362521"/>
                  <a:gd name="connsiteX30" fmla="*/ 571317 w 587856"/>
                  <a:gd name="connsiteY30" fmla="*/ 362426 h 36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7856" h="362521">
                    <a:moveTo>
                      <a:pt x="571602" y="362522"/>
                    </a:moveTo>
                    <a:cubicBezTo>
                      <a:pt x="551262" y="355187"/>
                      <a:pt x="520372" y="346139"/>
                      <a:pt x="501934" y="344519"/>
                    </a:cubicBezTo>
                    <a:cubicBezTo>
                      <a:pt x="499843" y="344329"/>
                      <a:pt x="497847" y="344234"/>
                      <a:pt x="495946" y="344234"/>
                    </a:cubicBezTo>
                    <a:cubicBezTo>
                      <a:pt x="486346" y="344234"/>
                      <a:pt x="479408" y="346424"/>
                      <a:pt x="473800" y="348234"/>
                    </a:cubicBezTo>
                    <a:cubicBezTo>
                      <a:pt x="469618" y="349568"/>
                      <a:pt x="466387" y="350520"/>
                      <a:pt x="462870" y="350520"/>
                    </a:cubicBezTo>
                    <a:cubicBezTo>
                      <a:pt x="461634" y="350520"/>
                      <a:pt x="460494" y="350425"/>
                      <a:pt x="459163" y="350139"/>
                    </a:cubicBezTo>
                    <a:cubicBezTo>
                      <a:pt x="450039" y="348520"/>
                      <a:pt x="444621" y="344995"/>
                      <a:pt x="437113" y="340043"/>
                    </a:cubicBezTo>
                    <a:cubicBezTo>
                      <a:pt x="433881" y="337947"/>
                      <a:pt x="429889" y="335280"/>
                      <a:pt x="425042" y="332613"/>
                    </a:cubicBezTo>
                    <a:cubicBezTo>
                      <a:pt x="417248" y="328232"/>
                      <a:pt x="410310" y="326326"/>
                      <a:pt x="401946" y="326326"/>
                    </a:cubicBezTo>
                    <a:cubicBezTo>
                      <a:pt x="398619" y="326326"/>
                      <a:pt x="395388" y="326612"/>
                      <a:pt x="391871" y="326898"/>
                    </a:cubicBezTo>
                    <a:cubicBezTo>
                      <a:pt x="387499" y="327279"/>
                      <a:pt x="382652" y="327660"/>
                      <a:pt x="376664" y="327660"/>
                    </a:cubicBezTo>
                    <a:cubicBezTo>
                      <a:pt x="367825" y="327660"/>
                      <a:pt x="356895" y="328232"/>
                      <a:pt x="345394" y="328898"/>
                    </a:cubicBezTo>
                    <a:lnTo>
                      <a:pt x="344634" y="328898"/>
                    </a:lnTo>
                    <a:cubicBezTo>
                      <a:pt x="331137" y="329756"/>
                      <a:pt x="316120" y="330518"/>
                      <a:pt x="302529" y="330518"/>
                    </a:cubicBezTo>
                    <a:cubicBezTo>
                      <a:pt x="299487" y="330518"/>
                      <a:pt x="296446" y="330518"/>
                      <a:pt x="293500" y="330422"/>
                    </a:cubicBezTo>
                    <a:lnTo>
                      <a:pt x="233336" y="327660"/>
                    </a:lnTo>
                    <a:cubicBezTo>
                      <a:pt x="187619" y="325469"/>
                      <a:pt x="135820" y="322993"/>
                      <a:pt x="120422" y="322993"/>
                    </a:cubicBezTo>
                    <a:cubicBezTo>
                      <a:pt x="105025" y="322993"/>
                      <a:pt x="49138" y="316611"/>
                      <a:pt x="0" y="310324"/>
                    </a:cubicBezTo>
                    <a:lnTo>
                      <a:pt x="20150" y="108966"/>
                    </a:lnTo>
                    <a:cubicBezTo>
                      <a:pt x="20150" y="108395"/>
                      <a:pt x="20530" y="104775"/>
                      <a:pt x="20530" y="104775"/>
                    </a:cubicBezTo>
                    <a:lnTo>
                      <a:pt x="30605" y="0"/>
                    </a:lnTo>
                    <a:cubicBezTo>
                      <a:pt x="182392" y="15145"/>
                      <a:pt x="338551" y="22860"/>
                      <a:pt x="494995" y="22860"/>
                    </a:cubicBezTo>
                    <a:cubicBezTo>
                      <a:pt x="514480" y="22860"/>
                      <a:pt x="534249" y="22765"/>
                      <a:pt x="553828" y="22479"/>
                    </a:cubicBezTo>
                    <a:lnTo>
                      <a:pt x="553543" y="24003"/>
                    </a:lnTo>
                    <a:cubicBezTo>
                      <a:pt x="550407" y="42577"/>
                      <a:pt x="559626" y="49054"/>
                      <a:pt x="567039" y="54293"/>
                    </a:cubicBezTo>
                    <a:cubicBezTo>
                      <a:pt x="571982" y="57722"/>
                      <a:pt x="576544" y="61055"/>
                      <a:pt x="580346" y="68961"/>
                    </a:cubicBezTo>
                    <a:cubicBezTo>
                      <a:pt x="587949" y="84868"/>
                      <a:pt x="589090" y="150971"/>
                      <a:pt x="586809" y="209550"/>
                    </a:cubicBezTo>
                    <a:cubicBezTo>
                      <a:pt x="586049" y="229553"/>
                      <a:pt x="583482" y="278987"/>
                      <a:pt x="575974" y="305943"/>
                    </a:cubicBezTo>
                    <a:cubicBezTo>
                      <a:pt x="570841" y="324517"/>
                      <a:pt x="571031" y="333089"/>
                      <a:pt x="571317" y="344995"/>
                    </a:cubicBezTo>
                    <a:cubicBezTo>
                      <a:pt x="571412" y="349663"/>
                      <a:pt x="571507" y="355187"/>
                      <a:pt x="571317" y="362426"/>
                    </a:cubicBezTo>
                    <a:lnTo>
                      <a:pt x="571317" y="36242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7" name="Freeform 36">
                <a:extLst>
                  <a:ext uri="{FF2B5EF4-FFF2-40B4-BE49-F238E27FC236}">
                    <a16:creationId xmlns:a16="http://schemas.microsoft.com/office/drawing/2014/main" id="{AAB7FD7C-417A-1C01-124F-8F4277B1C01E}"/>
                  </a:ext>
                </a:extLst>
              </p:cNvPr>
              <p:cNvSpPr/>
              <p:nvPr/>
            </p:nvSpPr>
            <p:spPr>
              <a:xfrm>
                <a:off x="8232104" y="3666362"/>
                <a:ext cx="406603" cy="364712"/>
              </a:xfrm>
              <a:custGeom>
                <a:avLst/>
                <a:gdLst>
                  <a:gd name="connsiteX0" fmla="*/ 291028 w 406603"/>
                  <a:gd name="connsiteY0" fmla="*/ 364522 h 364712"/>
                  <a:gd name="connsiteX1" fmla="*/ 46857 w 406603"/>
                  <a:gd name="connsiteY1" fmla="*/ 363379 h 364712"/>
                  <a:gd name="connsiteX2" fmla="*/ 40584 w 406603"/>
                  <a:gd name="connsiteY2" fmla="*/ 307848 h 364712"/>
                  <a:gd name="connsiteX3" fmla="*/ 20245 w 406603"/>
                  <a:gd name="connsiteY3" fmla="*/ 303467 h 364712"/>
                  <a:gd name="connsiteX4" fmla="*/ 9410 w 406603"/>
                  <a:gd name="connsiteY4" fmla="*/ 301466 h 364712"/>
                  <a:gd name="connsiteX5" fmla="*/ 16253 w 406603"/>
                  <a:gd name="connsiteY5" fmla="*/ 165925 h 364712"/>
                  <a:gd name="connsiteX6" fmla="*/ 15778 w 406603"/>
                  <a:gd name="connsiteY6" fmla="*/ 141637 h 364712"/>
                  <a:gd name="connsiteX7" fmla="*/ 0 w 406603"/>
                  <a:gd name="connsiteY7" fmla="*/ 12001 h 364712"/>
                  <a:gd name="connsiteX8" fmla="*/ 103314 w 406603"/>
                  <a:gd name="connsiteY8" fmla="*/ 8096 h 364712"/>
                  <a:gd name="connsiteX9" fmla="*/ 368680 w 406603"/>
                  <a:gd name="connsiteY9" fmla="*/ 0 h 364712"/>
                  <a:gd name="connsiteX10" fmla="*/ 366019 w 406603"/>
                  <a:gd name="connsiteY10" fmla="*/ 15526 h 364712"/>
                  <a:gd name="connsiteX11" fmla="*/ 365449 w 406603"/>
                  <a:gd name="connsiteY11" fmla="*/ 43720 h 364712"/>
                  <a:gd name="connsiteX12" fmla="*/ 366589 w 406603"/>
                  <a:gd name="connsiteY12" fmla="*/ 45149 h 364712"/>
                  <a:gd name="connsiteX13" fmla="*/ 367255 w 406603"/>
                  <a:gd name="connsiteY13" fmla="*/ 46006 h 364712"/>
                  <a:gd name="connsiteX14" fmla="*/ 368205 w 406603"/>
                  <a:gd name="connsiteY14" fmla="*/ 46577 h 364712"/>
                  <a:gd name="connsiteX15" fmla="*/ 372862 w 406603"/>
                  <a:gd name="connsiteY15" fmla="*/ 47530 h 364712"/>
                  <a:gd name="connsiteX16" fmla="*/ 391301 w 406603"/>
                  <a:gd name="connsiteY16" fmla="*/ 48196 h 364712"/>
                  <a:gd name="connsiteX17" fmla="*/ 406603 w 406603"/>
                  <a:gd name="connsiteY17" fmla="*/ 47911 h 364712"/>
                  <a:gd name="connsiteX18" fmla="*/ 400235 w 406603"/>
                  <a:gd name="connsiteY18" fmla="*/ 65723 h 364712"/>
                  <a:gd name="connsiteX19" fmla="*/ 371627 w 406603"/>
                  <a:gd name="connsiteY19" fmla="*/ 139351 h 364712"/>
                  <a:gd name="connsiteX20" fmla="*/ 339882 w 406603"/>
                  <a:gd name="connsiteY20" fmla="*/ 192596 h 364712"/>
                  <a:gd name="connsiteX21" fmla="*/ 288652 w 406603"/>
                  <a:gd name="connsiteY21" fmla="*/ 311944 h 364712"/>
                  <a:gd name="connsiteX22" fmla="*/ 290933 w 406603"/>
                  <a:gd name="connsiteY22" fmla="*/ 364712 h 364712"/>
                  <a:gd name="connsiteX23" fmla="*/ 290933 w 406603"/>
                  <a:gd name="connsiteY23" fmla="*/ 364712 h 3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603" h="364712">
                    <a:moveTo>
                      <a:pt x="291028" y="364522"/>
                    </a:moveTo>
                    <a:lnTo>
                      <a:pt x="46857" y="363379"/>
                    </a:lnTo>
                    <a:cubicBezTo>
                      <a:pt x="50089" y="317659"/>
                      <a:pt x="50564" y="310610"/>
                      <a:pt x="40584" y="307848"/>
                    </a:cubicBezTo>
                    <a:cubicBezTo>
                      <a:pt x="35357" y="306134"/>
                      <a:pt x="28419" y="304895"/>
                      <a:pt x="20245" y="303467"/>
                    </a:cubicBezTo>
                    <a:cubicBezTo>
                      <a:pt x="16443" y="302800"/>
                      <a:pt x="12926" y="302133"/>
                      <a:pt x="9410" y="301466"/>
                    </a:cubicBezTo>
                    <a:cubicBezTo>
                      <a:pt x="18154" y="232410"/>
                      <a:pt x="17108" y="195644"/>
                      <a:pt x="16253" y="165925"/>
                    </a:cubicBezTo>
                    <a:cubicBezTo>
                      <a:pt x="16063" y="158020"/>
                      <a:pt x="15778" y="149828"/>
                      <a:pt x="15778" y="141637"/>
                    </a:cubicBezTo>
                    <a:cubicBezTo>
                      <a:pt x="15778" y="109728"/>
                      <a:pt x="4847" y="40767"/>
                      <a:pt x="0" y="12001"/>
                    </a:cubicBezTo>
                    <a:lnTo>
                      <a:pt x="103314" y="8096"/>
                    </a:lnTo>
                    <a:cubicBezTo>
                      <a:pt x="190471" y="4667"/>
                      <a:pt x="280478" y="1048"/>
                      <a:pt x="368680" y="0"/>
                    </a:cubicBezTo>
                    <a:cubicBezTo>
                      <a:pt x="367920" y="5144"/>
                      <a:pt x="366779" y="11525"/>
                      <a:pt x="366019" y="15526"/>
                    </a:cubicBezTo>
                    <a:cubicBezTo>
                      <a:pt x="362502" y="34576"/>
                      <a:pt x="361742" y="39053"/>
                      <a:pt x="365449" y="43720"/>
                    </a:cubicBezTo>
                    <a:lnTo>
                      <a:pt x="366589" y="45149"/>
                    </a:lnTo>
                    <a:lnTo>
                      <a:pt x="367255" y="46006"/>
                    </a:lnTo>
                    <a:lnTo>
                      <a:pt x="368205" y="46577"/>
                    </a:lnTo>
                    <a:cubicBezTo>
                      <a:pt x="369441" y="47244"/>
                      <a:pt x="370581" y="47434"/>
                      <a:pt x="372862" y="47530"/>
                    </a:cubicBezTo>
                    <a:cubicBezTo>
                      <a:pt x="377995" y="48006"/>
                      <a:pt x="384173" y="48196"/>
                      <a:pt x="391301" y="48196"/>
                    </a:cubicBezTo>
                    <a:cubicBezTo>
                      <a:pt x="396338" y="48196"/>
                      <a:pt x="401566" y="48101"/>
                      <a:pt x="406603" y="47911"/>
                    </a:cubicBezTo>
                    <a:lnTo>
                      <a:pt x="400235" y="65723"/>
                    </a:lnTo>
                    <a:cubicBezTo>
                      <a:pt x="400235" y="65723"/>
                      <a:pt x="371627" y="139351"/>
                      <a:pt x="371627" y="139351"/>
                    </a:cubicBezTo>
                    <a:cubicBezTo>
                      <a:pt x="369916" y="143066"/>
                      <a:pt x="353948" y="177355"/>
                      <a:pt x="339882" y="192596"/>
                    </a:cubicBezTo>
                    <a:cubicBezTo>
                      <a:pt x="322298" y="211550"/>
                      <a:pt x="291504" y="289274"/>
                      <a:pt x="288652" y="311944"/>
                    </a:cubicBezTo>
                    <a:cubicBezTo>
                      <a:pt x="286846" y="326517"/>
                      <a:pt x="289222" y="350425"/>
                      <a:pt x="290933" y="364712"/>
                    </a:cubicBezTo>
                    <a:lnTo>
                      <a:pt x="290933" y="364712"/>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8" name="Freeform 37">
                <a:extLst>
                  <a:ext uri="{FF2B5EF4-FFF2-40B4-BE49-F238E27FC236}">
                    <a16:creationId xmlns:a16="http://schemas.microsoft.com/office/drawing/2014/main" id="{1F028D6E-B853-BB7A-A548-243E86511A3F}"/>
                  </a:ext>
                </a:extLst>
              </p:cNvPr>
              <p:cNvSpPr/>
              <p:nvPr/>
            </p:nvSpPr>
            <p:spPr>
              <a:xfrm>
                <a:off x="7509285" y="3608832"/>
                <a:ext cx="720325" cy="357092"/>
              </a:xfrm>
              <a:custGeom>
                <a:avLst/>
                <a:gdLst>
                  <a:gd name="connsiteX0" fmla="*/ 546320 w 720325"/>
                  <a:gd name="connsiteY0" fmla="*/ 357092 h 357092"/>
                  <a:gd name="connsiteX1" fmla="*/ 470854 w 720325"/>
                  <a:gd name="connsiteY1" fmla="*/ 344900 h 357092"/>
                  <a:gd name="connsiteX2" fmla="*/ 429699 w 720325"/>
                  <a:gd name="connsiteY2" fmla="*/ 337566 h 357092"/>
                  <a:gd name="connsiteX3" fmla="*/ 409169 w 720325"/>
                  <a:gd name="connsiteY3" fmla="*/ 326422 h 357092"/>
                  <a:gd name="connsiteX4" fmla="*/ 397954 w 720325"/>
                  <a:gd name="connsiteY4" fmla="*/ 318040 h 357092"/>
                  <a:gd name="connsiteX5" fmla="*/ 337410 w 720325"/>
                  <a:gd name="connsiteY5" fmla="*/ 302514 h 357092"/>
                  <a:gd name="connsiteX6" fmla="*/ 310513 w 720325"/>
                  <a:gd name="connsiteY6" fmla="*/ 287750 h 357092"/>
                  <a:gd name="connsiteX7" fmla="*/ 294830 w 720325"/>
                  <a:gd name="connsiteY7" fmla="*/ 279082 h 357092"/>
                  <a:gd name="connsiteX8" fmla="*/ 243316 w 720325"/>
                  <a:gd name="connsiteY8" fmla="*/ 257365 h 357092"/>
                  <a:gd name="connsiteX9" fmla="*/ 250254 w 720325"/>
                  <a:gd name="connsiteY9" fmla="*/ 153067 h 357092"/>
                  <a:gd name="connsiteX10" fmla="*/ 249208 w 720325"/>
                  <a:gd name="connsiteY10" fmla="*/ 50197 h 357092"/>
                  <a:gd name="connsiteX11" fmla="*/ 249208 w 720325"/>
                  <a:gd name="connsiteY11" fmla="*/ 50197 h 357092"/>
                  <a:gd name="connsiteX12" fmla="*/ 54746 w 720325"/>
                  <a:gd name="connsiteY12" fmla="*/ 29432 h 357092"/>
                  <a:gd name="connsiteX13" fmla="*/ 0 w 720325"/>
                  <a:gd name="connsiteY13" fmla="*/ 24003 h 357092"/>
                  <a:gd name="connsiteX14" fmla="*/ 4277 w 720325"/>
                  <a:gd name="connsiteY14" fmla="*/ 0 h 357092"/>
                  <a:gd name="connsiteX15" fmla="*/ 71854 w 720325"/>
                  <a:gd name="connsiteY15" fmla="*/ 6572 h 357092"/>
                  <a:gd name="connsiteX16" fmla="*/ 75941 w 720325"/>
                  <a:gd name="connsiteY16" fmla="*/ 6953 h 357092"/>
                  <a:gd name="connsiteX17" fmla="*/ 227253 w 720325"/>
                  <a:gd name="connsiteY17" fmla="*/ 17335 h 357092"/>
                  <a:gd name="connsiteX18" fmla="*/ 232100 w 720325"/>
                  <a:gd name="connsiteY18" fmla="*/ 17335 h 357092"/>
                  <a:gd name="connsiteX19" fmla="*/ 442530 w 720325"/>
                  <a:gd name="connsiteY19" fmla="*/ 14859 h 357092"/>
                  <a:gd name="connsiteX20" fmla="*/ 490433 w 720325"/>
                  <a:gd name="connsiteY20" fmla="*/ 15430 h 357092"/>
                  <a:gd name="connsiteX21" fmla="*/ 599070 w 720325"/>
                  <a:gd name="connsiteY21" fmla="*/ 17812 h 357092"/>
                  <a:gd name="connsiteX22" fmla="*/ 599830 w 720325"/>
                  <a:gd name="connsiteY22" fmla="*/ 17812 h 357092"/>
                  <a:gd name="connsiteX23" fmla="*/ 696681 w 720325"/>
                  <a:gd name="connsiteY23" fmla="*/ 19717 h 357092"/>
                  <a:gd name="connsiteX24" fmla="*/ 701243 w 720325"/>
                  <a:gd name="connsiteY24" fmla="*/ 57245 h 357092"/>
                  <a:gd name="connsiteX25" fmla="*/ 701243 w 720325"/>
                  <a:gd name="connsiteY25" fmla="*/ 57245 h 357092"/>
                  <a:gd name="connsiteX26" fmla="*/ 702004 w 720325"/>
                  <a:gd name="connsiteY26" fmla="*/ 61913 h 357092"/>
                  <a:gd name="connsiteX27" fmla="*/ 719302 w 720325"/>
                  <a:gd name="connsiteY27" fmla="*/ 199168 h 357092"/>
                  <a:gd name="connsiteX28" fmla="*/ 719777 w 720325"/>
                  <a:gd name="connsiteY28" fmla="*/ 224028 h 357092"/>
                  <a:gd name="connsiteX29" fmla="*/ 713409 w 720325"/>
                  <a:gd name="connsiteY29" fmla="*/ 354044 h 357092"/>
                  <a:gd name="connsiteX30" fmla="*/ 708657 w 720325"/>
                  <a:gd name="connsiteY30" fmla="*/ 352139 h 357092"/>
                  <a:gd name="connsiteX31" fmla="*/ 643456 w 720325"/>
                  <a:gd name="connsiteY31" fmla="*/ 331280 h 357092"/>
                  <a:gd name="connsiteX32" fmla="*/ 548411 w 720325"/>
                  <a:gd name="connsiteY32" fmla="*/ 357092 h 357092"/>
                  <a:gd name="connsiteX33" fmla="*/ 548411 w 720325"/>
                  <a:gd name="connsiteY33" fmla="*/ 357092 h 357092"/>
                  <a:gd name="connsiteX34" fmla="*/ 546415 w 720325"/>
                  <a:gd name="connsiteY34" fmla="*/ 357092 h 357092"/>
                  <a:gd name="connsiteX35" fmla="*/ 546415 w 720325"/>
                  <a:gd name="connsiteY35" fmla="*/ 357092 h 35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0325" h="357092">
                    <a:moveTo>
                      <a:pt x="546320" y="357092"/>
                    </a:moveTo>
                    <a:cubicBezTo>
                      <a:pt x="533108" y="357092"/>
                      <a:pt x="494140" y="349472"/>
                      <a:pt x="470854" y="344900"/>
                    </a:cubicBezTo>
                    <a:cubicBezTo>
                      <a:pt x="453080" y="341471"/>
                      <a:pt x="437778" y="338423"/>
                      <a:pt x="429699" y="337566"/>
                    </a:cubicBezTo>
                    <a:cubicBezTo>
                      <a:pt x="418389" y="336328"/>
                      <a:pt x="413732" y="331280"/>
                      <a:pt x="409169" y="326422"/>
                    </a:cubicBezTo>
                    <a:cubicBezTo>
                      <a:pt x="406223" y="323183"/>
                      <a:pt x="402896" y="319659"/>
                      <a:pt x="397954" y="318040"/>
                    </a:cubicBezTo>
                    <a:cubicBezTo>
                      <a:pt x="397574" y="317849"/>
                      <a:pt x="350526" y="302514"/>
                      <a:pt x="337410" y="302514"/>
                    </a:cubicBezTo>
                    <a:cubicBezTo>
                      <a:pt x="333323" y="302228"/>
                      <a:pt x="316690" y="291655"/>
                      <a:pt x="310513" y="287750"/>
                    </a:cubicBezTo>
                    <a:cubicBezTo>
                      <a:pt x="301673" y="282130"/>
                      <a:pt x="297967" y="279844"/>
                      <a:pt x="294830" y="279082"/>
                    </a:cubicBezTo>
                    <a:cubicBezTo>
                      <a:pt x="289698" y="277749"/>
                      <a:pt x="253390" y="263080"/>
                      <a:pt x="243316" y="257365"/>
                    </a:cubicBezTo>
                    <a:cubicBezTo>
                      <a:pt x="243601" y="243078"/>
                      <a:pt x="247403" y="191452"/>
                      <a:pt x="250254" y="153067"/>
                    </a:cubicBezTo>
                    <a:cubicBezTo>
                      <a:pt x="255130" y="86268"/>
                      <a:pt x="254787" y="51978"/>
                      <a:pt x="249208" y="50197"/>
                    </a:cubicBezTo>
                    <a:lnTo>
                      <a:pt x="249208" y="50197"/>
                    </a:lnTo>
                    <a:cubicBezTo>
                      <a:pt x="243411" y="48387"/>
                      <a:pt x="211285" y="44767"/>
                      <a:pt x="54746" y="29432"/>
                    </a:cubicBezTo>
                    <a:lnTo>
                      <a:pt x="0" y="24003"/>
                    </a:lnTo>
                    <a:cubicBezTo>
                      <a:pt x="1426" y="15716"/>
                      <a:pt x="2851" y="7810"/>
                      <a:pt x="4277" y="0"/>
                    </a:cubicBezTo>
                    <a:cubicBezTo>
                      <a:pt x="44956" y="3905"/>
                      <a:pt x="70809" y="6382"/>
                      <a:pt x="71854" y="6572"/>
                    </a:cubicBezTo>
                    <a:lnTo>
                      <a:pt x="75941" y="6953"/>
                    </a:lnTo>
                    <a:cubicBezTo>
                      <a:pt x="94475" y="8668"/>
                      <a:pt x="189045" y="17335"/>
                      <a:pt x="227253" y="17335"/>
                    </a:cubicBezTo>
                    <a:cubicBezTo>
                      <a:pt x="228964" y="17335"/>
                      <a:pt x="230675" y="17335"/>
                      <a:pt x="232100" y="17335"/>
                    </a:cubicBezTo>
                    <a:cubicBezTo>
                      <a:pt x="261564" y="16573"/>
                      <a:pt x="374383" y="14859"/>
                      <a:pt x="442530" y="14859"/>
                    </a:cubicBezTo>
                    <a:cubicBezTo>
                      <a:pt x="466196" y="14859"/>
                      <a:pt x="482259" y="15050"/>
                      <a:pt x="490433" y="15430"/>
                    </a:cubicBezTo>
                    <a:cubicBezTo>
                      <a:pt x="510202" y="16383"/>
                      <a:pt x="555349" y="17145"/>
                      <a:pt x="599070" y="17812"/>
                    </a:cubicBezTo>
                    <a:lnTo>
                      <a:pt x="599830" y="17812"/>
                    </a:lnTo>
                    <a:cubicBezTo>
                      <a:pt x="635852" y="18383"/>
                      <a:pt x="673015" y="18955"/>
                      <a:pt x="696681" y="19717"/>
                    </a:cubicBezTo>
                    <a:cubicBezTo>
                      <a:pt x="698392" y="37243"/>
                      <a:pt x="700293" y="50578"/>
                      <a:pt x="701243" y="57245"/>
                    </a:cubicBezTo>
                    <a:lnTo>
                      <a:pt x="701243" y="57245"/>
                    </a:lnTo>
                    <a:cubicBezTo>
                      <a:pt x="701338" y="58388"/>
                      <a:pt x="701623" y="59817"/>
                      <a:pt x="702004" y="61913"/>
                    </a:cubicBezTo>
                    <a:cubicBezTo>
                      <a:pt x="702194" y="62865"/>
                      <a:pt x="719302" y="161544"/>
                      <a:pt x="719302" y="199168"/>
                    </a:cubicBezTo>
                    <a:cubicBezTo>
                      <a:pt x="719302" y="207264"/>
                      <a:pt x="719492" y="214884"/>
                      <a:pt x="719777" y="224028"/>
                    </a:cubicBezTo>
                    <a:cubicBezTo>
                      <a:pt x="720632" y="254222"/>
                      <a:pt x="721583" y="288226"/>
                      <a:pt x="713409" y="354044"/>
                    </a:cubicBezTo>
                    <a:cubicBezTo>
                      <a:pt x="711698" y="353473"/>
                      <a:pt x="710082" y="352806"/>
                      <a:pt x="708657" y="352139"/>
                    </a:cubicBezTo>
                    <a:cubicBezTo>
                      <a:pt x="695160" y="345376"/>
                      <a:pt x="661229" y="331280"/>
                      <a:pt x="643456" y="331280"/>
                    </a:cubicBezTo>
                    <a:cubicBezTo>
                      <a:pt x="628153" y="331280"/>
                      <a:pt x="560386" y="351854"/>
                      <a:pt x="548411" y="357092"/>
                    </a:cubicBezTo>
                    <a:cubicBezTo>
                      <a:pt x="548411" y="357092"/>
                      <a:pt x="548411" y="357092"/>
                      <a:pt x="548411" y="357092"/>
                    </a:cubicBezTo>
                    <a:cubicBezTo>
                      <a:pt x="548220" y="357092"/>
                      <a:pt x="547650" y="357092"/>
                      <a:pt x="546415" y="357092"/>
                    </a:cubicBezTo>
                    <a:lnTo>
                      <a:pt x="546415" y="357092"/>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39" name="Freeform 38">
                <a:extLst>
                  <a:ext uri="{FF2B5EF4-FFF2-40B4-BE49-F238E27FC236}">
                    <a16:creationId xmlns:a16="http://schemas.microsoft.com/office/drawing/2014/main" id="{68E4CD83-666A-064F-204F-6719AC161E9B}"/>
                  </a:ext>
                </a:extLst>
              </p:cNvPr>
              <p:cNvSpPr/>
              <p:nvPr/>
            </p:nvSpPr>
            <p:spPr>
              <a:xfrm>
                <a:off x="8510016" y="3795998"/>
                <a:ext cx="277246" cy="522541"/>
              </a:xfrm>
              <a:custGeom>
                <a:avLst/>
                <a:gdLst>
                  <a:gd name="connsiteX0" fmla="*/ 198834 w 277246"/>
                  <a:gd name="connsiteY0" fmla="*/ 522446 h 522541"/>
                  <a:gd name="connsiteX1" fmla="*/ 190946 w 277246"/>
                  <a:gd name="connsiteY1" fmla="*/ 513588 h 522541"/>
                  <a:gd name="connsiteX2" fmla="*/ 190280 w 277246"/>
                  <a:gd name="connsiteY2" fmla="*/ 511874 h 522541"/>
                  <a:gd name="connsiteX3" fmla="*/ 189615 w 277246"/>
                  <a:gd name="connsiteY3" fmla="*/ 510159 h 522541"/>
                  <a:gd name="connsiteX4" fmla="*/ 187524 w 277246"/>
                  <a:gd name="connsiteY4" fmla="*/ 507016 h 522541"/>
                  <a:gd name="connsiteX5" fmla="*/ 155019 w 277246"/>
                  <a:gd name="connsiteY5" fmla="*/ 450056 h 522541"/>
                  <a:gd name="connsiteX6" fmla="*/ 153783 w 277246"/>
                  <a:gd name="connsiteY6" fmla="*/ 447961 h 522541"/>
                  <a:gd name="connsiteX7" fmla="*/ 152072 w 277246"/>
                  <a:gd name="connsiteY7" fmla="*/ 445008 h 522541"/>
                  <a:gd name="connsiteX8" fmla="*/ 148650 w 277246"/>
                  <a:gd name="connsiteY8" fmla="*/ 445008 h 522541"/>
                  <a:gd name="connsiteX9" fmla="*/ 146274 w 277246"/>
                  <a:gd name="connsiteY9" fmla="*/ 445199 h 522541"/>
                  <a:gd name="connsiteX10" fmla="*/ 104455 w 277246"/>
                  <a:gd name="connsiteY10" fmla="*/ 446627 h 522541"/>
                  <a:gd name="connsiteX11" fmla="*/ 4847 w 277246"/>
                  <a:gd name="connsiteY11" fmla="*/ 449009 h 522541"/>
                  <a:gd name="connsiteX12" fmla="*/ 0 w 277246"/>
                  <a:gd name="connsiteY12" fmla="*/ 449009 h 522541"/>
                  <a:gd name="connsiteX13" fmla="*/ 42010 w 277246"/>
                  <a:gd name="connsiteY13" fmla="*/ 345758 h 522541"/>
                  <a:gd name="connsiteX14" fmla="*/ 48093 w 277246"/>
                  <a:gd name="connsiteY14" fmla="*/ 308229 h 522541"/>
                  <a:gd name="connsiteX15" fmla="*/ 47713 w 277246"/>
                  <a:gd name="connsiteY15" fmla="*/ 307467 h 522541"/>
                  <a:gd name="connsiteX16" fmla="*/ 47237 w 277246"/>
                  <a:gd name="connsiteY16" fmla="*/ 306324 h 522541"/>
                  <a:gd name="connsiteX17" fmla="*/ 46287 w 277246"/>
                  <a:gd name="connsiteY17" fmla="*/ 305467 h 522541"/>
                  <a:gd name="connsiteX18" fmla="*/ 45622 w 277246"/>
                  <a:gd name="connsiteY18" fmla="*/ 304895 h 522541"/>
                  <a:gd name="connsiteX19" fmla="*/ 33836 w 277246"/>
                  <a:gd name="connsiteY19" fmla="*/ 246126 h 522541"/>
                  <a:gd name="connsiteX20" fmla="*/ 34596 w 277246"/>
                  <a:gd name="connsiteY20" fmla="*/ 241459 h 522541"/>
                  <a:gd name="connsiteX21" fmla="*/ 35642 w 277246"/>
                  <a:gd name="connsiteY21" fmla="*/ 234887 h 522541"/>
                  <a:gd name="connsiteX22" fmla="*/ 32790 w 277246"/>
                  <a:gd name="connsiteY22" fmla="*/ 234887 h 522541"/>
                  <a:gd name="connsiteX23" fmla="*/ 30224 w 277246"/>
                  <a:gd name="connsiteY23" fmla="*/ 184404 h 522541"/>
                  <a:gd name="connsiteX24" fmla="*/ 76416 w 277246"/>
                  <a:gd name="connsiteY24" fmla="*/ 75914 h 522541"/>
                  <a:gd name="connsiteX25" fmla="*/ 109587 w 277246"/>
                  <a:gd name="connsiteY25" fmla="*/ 21908 h 522541"/>
                  <a:gd name="connsiteX26" fmla="*/ 277247 w 277246"/>
                  <a:gd name="connsiteY26" fmla="*/ 0 h 522541"/>
                  <a:gd name="connsiteX27" fmla="*/ 260709 w 277246"/>
                  <a:gd name="connsiteY27" fmla="*/ 349282 h 522541"/>
                  <a:gd name="connsiteX28" fmla="*/ 272684 w 277246"/>
                  <a:gd name="connsiteY28" fmla="*/ 500444 h 522541"/>
                  <a:gd name="connsiteX29" fmla="*/ 264415 w 277246"/>
                  <a:gd name="connsiteY29" fmla="*/ 503587 h 522541"/>
                  <a:gd name="connsiteX30" fmla="*/ 253485 w 277246"/>
                  <a:gd name="connsiteY30" fmla="*/ 506159 h 522541"/>
                  <a:gd name="connsiteX31" fmla="*/ 250634 w 277246"/>
                  <a:gd name="connsiteY31" fmla="*/ 506159 h 522541"/>
                  <a:gd name="connsiteX32" fmla="*/ 246642 w 277246"/>
                  <a:gd name="connsiteY32" fmla="*/ 506159 h 522541"/>
                  <a:gd name="connsiteX33" fmla="*/ 232670 w 277246"/>
                  <a:gd name="connsiteY33" fmla="*/ 507873 h 522541"/>
                  <a:gd name="connsiteX34" fmla="*/ 211951 w 277246"/>
                  <a:gd name="connsiteY34" fmla="*/ 517017 h 522541"/>
                  <a:gd name="connsiteX35" fmla="*/ 198929 w 277246"/>
                  <a:gd name="connsiteY35" fmla="*/ 522542 h 522541"/>
                  <a:gd name="connsiteX36" fmla="*/ 198929 w 277246"/>
                  <a:gd name="connsiteY36" fmla="*/ 522542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7246" h="522541">
                    <a:moveTo>
                      <a:pt x="198834" y="522446"/>
                    </a:moveTo>
                    <a:cubicBezTo>
                      <a:pt x="197504" y="522446"/>
                      <a:pt x="193987" y="519303"/>
                      <a:pt x="190946" y="513588"/>
                    </a:cubicBezTo>
                    <a:cubicBezTo>
                      <a:pt x="190851" y="513112"/>
                      <a:pt x="190565" y="512540"/>
                      <a:pt x="190280" y="511874"/>
                    </a:cubicBezTo>
                    <a:cubicBezTo>
                      <a:pt x="190090" y="511302"/>
                      <a:pt x="189995" y="510730"/>
                      <a:pt x="189615" y="510159"/>
                    </a:cubicBezTo>
                    <a:cubicBezTo>
                      <a:pt x="189045" y="508921"/>
                      <a:pt x="188284" y="507873"/>
                      <a:pt x="187524" y="507016"/>
                    </a:cubicBezTo>
                    <a:lnTo>
                      <a:pt x="155019" y="450056"/>
                    </a:lnTo>
                    <a:lnTo>
                      <a:pt x="153783" y="447961"/>
                    </a:lnTo>
                    <a:lnTo>
                      <a:pt x="152072" y="445008"/>
                    </a:lnTo>
                    <a:lnTo>
                      <a:pt x="148650" y="445008"/>
                    </a:lnTo>
                    <a:cubicBezTo>
                      <a:pt x="148650" y="445008"/>
                      <a:pt x="146274" y="445199"/>
                      <a:pt x="146274" y="445199"/>
                    </a:cubicBezTo>
                    <a:lnTo>
                      <a:pt x="104455" y="446627"/>
                    </a:lnTo>
                    <a:cubicBezTo>
                      <a:pt x="73660" y="447770"/>
                      <a:pt x="38683" y="449009"/>
                      <a:pt x="4847" y="449009"/>
                    </a:cubicBezTo>
                    <a:cubicBezTo>
                      <a:pt x="3232" y="449009"/>
                      <a:pt x="1616" y="449009"/>
                      <a:pt x="0" y="449009"/>
                    </a:cubicBezTo>
                    <a:cubicBezTo>
                      <a:pt x="190" y="431578"/>
                      <a:pt x="10360" y="374523"/>
                      <a:pt x="42010" y="345758"/>
                    </a:cubicBezTo>
                    <a:cubicBezTo>
                      <a:pt x="55031" y="333946"/>
                      <a:pt x="51895" y="316611"/>
                      <a:pt x="48093" y="308229"/>
                    </a:cubicBezTo>
                    <a:lnTo>
                      <a:pt x="47713" y="307467"/>
                    </a:lnTo>
                    <a:lnTo>
                      <a:pt x="47237" y="306324"/>
                    </a:lnTo>
                    <a:lnTo>
                      <a:pt x="46287" y="305467"/>
                    </a:lnTo>
                    <a:lnTo>
                      <a:pt x="45622" y="304895"/>
                    </a:lnTo>
                    <a:cubicBezTo>
                      <a:pt x="27563" y="288798"/>
                      <a:pt x="33741" y="246507"/>
                      <a:pt x="33836" y="246126"/>
                    </a:cubicBezTo>
                    <a:lnTo>
                      <a:pt x="34596" y="241459"/>
                    </a:lnTo>
                    <a:lnTo>
                      <a:pt x="35642" y="234887"/>
                    </a:lnTo>
                    <a:lnTo>
                      <a:pt x="32790" y="234887"/>
                    </a:lnTo>
                    <a:cubicBezTo>
                      <a:pt x="31175" y="222504"/>
                      <a:pt x="28514" y="197739"/>
                      <a:pt x="30224" y="184404"/>
                    </a:cubicBezTo>
                    <a:cubicBezTo>
                      <a:pt x="32600" y="165259"/>
                      <a:pt x="61779" y="91726"/>
                      <a:pt x="76416" y="75914"/>
                    </a:cubicBezTo>
                    <a:cubicBezTo>
                      <a:pt x="90103" y="61150"/>
                      <a:pt x="103979" y="33623"/>
                      <a:pt x="109587" y="21908"/>
                    </a:cubicBezTo>
                    <a:lnTo>
                      <a:pt x="277247" y="0"/>
                    </a:lnTo>
                    <a:cubicBezTo>
                      <a:pt x="272399" y="61436"/>
                      <a:pt x="255101" y="288703"/>
                      <a:pt x="260709" y="349282"/>
                    </a:cubicBezTo>
                    <a:cubicBezTo>
                      <a:pt x="266031" y="406432"/>
                      <a:pt x="271354" y="481108"/>
                      <a:pt x="272684" y="500444"/>
                    </a:cubicBezTo>
                    <a:cubicBezTo>
                      <a:pt x="269833" y="501301"/>
                      <a:pt x="267172" y="502349"/>
                      <a:pt x="264415" y="503587"/>
                    </a:cubicBezTo>
                    <a:cubicBezTo>
                      <a:pt x="258998" y="505968"/>
                      <a:pt x="256051" y="506159"/>
                      <a:pt x="253485" y="506159"/>
                    </a:cubicBezTo>
                    <a:cubicBezTo>
                      <a:pt x="252535" y="506159"/>
                      <a:pt x="251584" y="506159"/>
                      <a:pt x="250634" y="506159"/>
                    </a:cubicBezTo>
                    <a:cubicBezTo>
                      <a:pt x="249398" y="506159"/>
                      <a:pt x="248068" y="506159"/>
                      <a:pt x="246642" y="506159"/>
                    </a:cubicBezTo>
                    <a:cubicBezTo>
                      <a:pt x="241985" y="506159"/>
                      <a:pt x="237613" y="506635"/>
                      <a:pt x="232670" y="507873"/>
                    </a:cubicBezTo>
                    <a:cubicBezTo>
                      <a:pt x="223641" y="509969"/>
                      <a:pt x="217178" y="513874"/>
                      <a:pt x="211951" y="517017"/>
                    </a:cubicBezTo>
                    <a:cubicBezTo>
                      <a:pt x="207103" y="519970"/>
                      <a:pt x="203397" y="522161"/>
                      <a:pt x="198929" y="522542"/>
                    </a:cubicBezTo>
                    <a:lnTo>
                      <a:pt x="198929" y="522542"/>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0" name="Freeform 39">
                <a:extLst>
                  <a:ext uri="{FF2B5EF4-FFF2-40B4-BE49-F238E27FC236}">
                    <a16:creationId xmlns:a16="http://schemas.microsoft.com/office/drawing/2014/main" id="{53884EBA-BE79-11E6-3833-66AF5D992F56}"/>
                  </a:ext>
                </a:extLst>
              </p:cNvPr>
              <p:cNvSpPr/>
              <p:nvPr/>
            </p:nvSpPr>
            <p:spPr>
              <a:xfrm>
                <a:off x="9732582" y="3100958"/>
                <a:ext cx="60460" cy="111061"/>
              </a:xfrm>
              <a:custGeom>
                <a:avLst/>
                <a:gdLst>
                  <a:gd name="connsiteX0" fmla="*/ 40489 w 60460"/>
                  <a:gd name="connsiteY0" fmla="*/ 111062 h 111061"/>
                  <a:gd name="connsiteX1" fmla="*/ 12831 w 60460"/>
                  <a:gd name="connsiteY1" fmla="*/ 40672 h 111061"/>
                  <a:gd name="connsiteX2" fmla="*/ 0 w 60460"/>
                  <a:gd name="connsiteY2" fmla="*/ 7144 h 111061"/>
                  <a:gd name="connsiteX3" fmla="*/ 5608 w 60460"/>
                  <a:gd name="connsiteY3" fmla="*/ 0 h 111061"/>
                  <a:gd name="connsiteX4" fmla="*/ 27753 w 60460"/>
                  <a:gd name="connsiteY4" fmla="*/ 46958 h 111061"/>
                  <a:gd name="connsiteX5" fmla="*/ 28799 w 60460"/>
                  <a:gd name="connsiteY5" fmla="*/ 54007 h 111061"/>
                  <a:gd name="connsiteX6" fmla="*/ 51419 w 60460"/>
                  <a:gd name="connsiteY6" fmla="*/ 85820 h 111061"/>
                  <a:gd name="connsiteX7" fmla="*/ 59973 w 60460"/>
                  <a:gd name="connsiteY7" fmla="*/ 96107 h 111061"/>
                  <a:gd name="connsiteX8" fmla="*/ 56837 w 60460"/>
                  <a:gd name="connsiteY8" fmla="*/ 103442 h 111061"/>
                  <a:gd name="connsiteX9" fmla="*/ 40394 w 60460"/>
                  <a:gd name="connsiteY9" fmla="*/ 110966 h 111061"/>
                  <a:gd name="connsiteX10" fmla="*/ 40394 w 60460"/>
                  <a:gd name="connsiteY10" fmla="*/ 110966 h 11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60" h="111061">
                    <a:moveTo>
                      <a:pt x="40489" y="111062"/>
                    </a:moveTo>
                    <a:cubicBezTo>
                      <a:pt x="34787" y="98393"/>
                      <a:pt x="21765" y="64199"/>
                      <a:pt x="12831" y="40672"/>
                    </a:cubicBezTo>
                    <a:lnTo>
                      <a:pt x="0" y="7144"/>
                    </a:lnTo>
                    <a:lnTo>
                      <a:pt x="5608" y="0"/>
                    </a:lnTo>
                    <a:cubicBezTo>
                      <a:pt x="9505" y="15812"/>
                      <a:pt x="16538" y="36385"/>
                      <a:pt x="27753" y="46958"/>
                    </a:cubicBezTo>
                    <a:cubicBezTo>
                      <a:pt x="29179" y="48482"/>
                      <a:pt x="27753" y="52102"/>
                      <a:pt x="28799" y="54007"/>
                    </a:cubicBezTo>
                    <a:cubicBezTo>
                      <a:pt x="45146" y="82677"/>
                      <a:pt x="49424" y="84773"/>
                      <a:pt x="51419" y="85820"/>
                    </a:cubicBezTo>
                    <a:cubicBezTo>
                      <a:pt x="53416" y="86392"/>
                      <a:pt x="58738" y="93440"/>
                      <a:pt x="59973" y="96107"/>
                    </a:cubicBezTo>
                    <a:cubicBezTo>
                      <a:pt x="61399" y="99251"/>
                      <a:pt x="59498" y="101918"/>
                      <a:pt x="56837" y="103442"/>
                    </a:cubicBezTo>
                    <a:cubicBezTo>
                      <a:pt x="53320" y="105156"/>
                      <a:pt x="45432" y="108966"/>
                      <a:pt x="40394" y="110966"/>
                    </a:cubicBezTo>
                    <a:lnTo>
                      <a:pt x="40394" y="11096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1" name="Freeform 40">
                <a:extLst>
                  <a:ext uri="{FF2B5EF4-FFF2-40B4-BE49-F238E27FC236}">
                    <a16:creationId xmlns:a16="http://schemas.microsoft.com/office/drawing/2014/main" id="{DDB9D25A-238D-7E41-1D7D-5CCF5461ADBE}"/>
                  </a:ext>
                </a:extLst>
              </p:cNvPr>
              <p:cNvSpPr/>
              <p:nvPr/>
            </p:nvSpPr>
            <p:spPr>
              <a:xfrm>
                <a:off x="9140735" y="3460908"/>
                <a:ext cx="670460" cy="308324"/>
              </a:xfrm>
              <a:custGeom>
                <a:avLst/>
                <a:gdLst>
                  <a:gd name="connsiteX0" fmla="*/ 509442 w 670460"/>
                  <a:gd name="connsiteY0" fmla="*/ 308324 h 308324"/>
                  <a:gd name="connsiteX1" fmla="*/ 395673 w 670460"/>
                  <a:gd name="connsiteY1" fmla="*/ 250222 h 308324"/>
                  <a:gd name="connsiteX2" fmla="*/ 379610 w 670460"/>
                  <a:gd name="connsiteY2" fmla="*/ 247840 h 308324"/>
                  <a:gd name="connsiteX3" fmla="*/ 351667 w 670460"/>
                  <a:gd name="connsiteY3" fmla="*/ 251650 h 308324"/>
                  <a:gd name="connsiteX4" fmla="*/ 330187 w 670460"/>
                  <a:gd name="connsiteY4" fmla="*/ 254794 h 308324"/>
                  <a:gd name="connsiteX5" fmla="*/ 283995 w 670460"/>
                  <a:gd name="connsiteY5" fmla="*/ 237077 h 308324"/>
                  <a:gd name="connsiteX6" fmla="*/ 267742 w 670460"/>
                  <a:gd name="connsiteY6" fmla="*/ 229267 h 308324"/>
                  <a:gd name="connsiteX7" fmla="*/ 247878 w 670460"/>
                  <a:gd name="connsiteY7" fmla="*/ 226409 h 308324"/>
                  <a:gd name="connsiteX8" fmla="*/ 201211 w 670460"/>
                  <a:gd name="connsiteY8" fmla="*/ 230505 h 308324"/>
                  <a:gd name="connsiteX9" fmla="*/ 185338 w 670460"/>
                  <a:gd name="connsiteY9" fmla="*/ 232219 h 308324"/>
                  <a:gd name="connsiteX10" fmla="*/ 78507 w 670460"/>
                  <a:gd name="connsiteY10" fmla="*/ 268605 h 308324"/>
                  <a:gd name="connsiteX11" fmla="*/ 0 w 670460"/>
                  <a:gd name="connsiteY11" fmla="*/ 270796 h 308324"/>
                  <a:gd name="connsiteX12" fmla="*/ 285 w 670460"/>
                  <a:gd name="connsiteY12" fmla="*/ 267176 h 308324"/>
                  <a:gd name="connsiteX13" fmla="*/ 2946 w 670460"/>
                  <a:gd name="connsiteY13" fmla="*/ 245269 h 308324"/>
                  <a:gd name="connsiteX14" fmla="*/ 58358 w 670460"/>
                  <a:gd name="connsiteY14" fmla="*/ 210979 h 308324"/>
                  <a:gd name="connsiteX15" fmla="*/ 64441 w 670460"/>
                  <a:gd name="connsiteY15" fmla="*/ 208121 h 308324"/>
                  <a:gd name="connsiteX16" fmla="*/ 102078 w 670460"/>
                  <a:gd name="connsiteY16" fmla="*/ 181356 h 308324"/>
                  <a:gd name="connsiteX17" fmla="*/ 117191 w 670460"/>
                  <a:gd name="connsiteY17" fmla="*/ 162877 h 308324"/>
                  <a:gd name="connsiteX18" fmla="*/ 133253 w 670460"/>
                  <a:gd name="connsiteY18" fmla="*/ 154114 h 308324"/>
                  <a:gd name="connsiteX19" fmla="*/ 153498 w 670460"/>
                  <a:gd name="connsiteY19" fmla="*/ 143065 h 308324"/>
                  <a:gd name="connsiteX20" fmla="*/ 155399 w 670460"/>
                  <a:gd name="connsiteY20" fmla="*/ 143065 h 308324"/>
                  <a:gd name="connsiteX21" fmla="*/ 180206 w 670460"/>
                  <a:gd name="connsiteY21" fmla="*/ 126016 h 308324"/>
                  <a:gd name="connsiteX22" fmla="*/ 192562 w 670460"/>
                  <a:gd name="connsiteY22" fmla="*/ 91059 h 308324"/>
                  <a:gd name="connsiteX23" fmla="*/ 207864 w 670460"/>
                  <a:gd name="connsiteY23" fmla="*/ 88963 h 308324"/>
                  <a:gd name="connsiteX24" fmla="*/ 366494 w 670460"/>
                  <a:gd name="connsiteY24" fmla="*/ 66389 h 308324"/>
                  <a:gd name="connsiteX25" fmla="*/ 604487 w 670460"/>
                  <a:gd name="connsiteY25" fmla="*/ 14954 h 308324"/>
                  <a:gd name="connsiteX26" fmla="*/ 604677 w 670460"/>
                  <a:gd name="connsiteY26" fmla="*/ 14954 h 308324"/>
                  <a:gd name="connsiteX27" fmla="*/ 605153 w 670460"/>
                  <a:gd name="connsiteY27" fmla="*/ 14764 h 308324"/>
                  <a:gd name="connsiteX28" fmla="*/ 650489 w 670460"/>
                  <a:gd name="connsiteY28" fmla="*/ 0 h 308324"/>
                  <a:gd name="connsiteX29" fmla="*/ 650489 w 670460"/>
                  <a:gd name="connsiteY29" fmla="*/ 0 h 308324"/>
                  <a:gd name="connsiteX30" fmla="*/ 625492 w 670460"/>
                  <a:gd name="connsiteY30" fmla="*/ 36957 h 308324"/>
                  <a:gd name="connsiteX31" fmla="*/ 614657 w 670460"/>
                  <a:gd name="connsiteY31" fmla="*/ 59341 h 308324"/>
                  <a:gd name="connsiteX32" fmla="*/ 624542 w 670460"/>
                  <a:gd name="connsiteY32" fmla="*/ 64960 h 308324"/>
                  <a:gd name="connsiteX33" fmla="*/ 627583 w 670460"/>
                  <a:gd name="connsiteY33" fmla="*/ 64675 h 308324"/>
                  <a:gd name="connsiteX34" fmla="*/ 638989 w 670460"/>
                  <a:gd name="connsiteY34" fmla="*/ 64294 h 308324"/>
                  <a:gd name="connsiteX35" fmla="*/ 666837 w 670460"/>
                  <a:gd name="connsiteY35" fmla="*/ 70485 h 308324"/>
                  <a:gd name="connsiteX36" fmla="*/ 670449 w 670460"/>
                  <a:gd name="connsiteY36" fmla="*/ 85534 h 308324"/>
                  <a:gd name="connsiteX37" fmla="*/ 670449 w 670460"/>
                  <a:gd name="connsiteY37" fmla="*/ 87535 h 308324"/>
                  <a:gd name="connsiteX38" fmla="*/ 664271 w 670460"/>
                  <a:gd name="connsiteY38" fmla="*/ 108680 h 308324"/>
                  <a:gd name="connsiteX39" fmla="*/ 645737 w 670460"/>
                  <a:gd name="connsiteY39" fmla="*/ 113919 h 308324"/>
                  <a:gd name="connsiteX40" fmla="*/ 634236 w 670460"/>
                  <a:gd name="connsiteY40" fmla="*/ 113252 h 308324"/>
                  <a:gd name="connsiteX41" fmla="*/ 626823 w 670460"/>
                  <a:gd name="connsiteY41" fmla="*/ 112776 h 308324"/>
                  <a:gd name="connsiteX42" fmla="*/ 615607 w 670460"/>
                  <a:gd name="connsiteY42" fmla="*/ 117538 h 308324"/>
                  <a:gd name="connsiteX43" fmla="*/ 614562 w 670460"/>
                  <a:gd name="connsiteY43" fmla="*/ 128492 h 308324"/>
                  <a:gd name="connsiteX44" fmla="*/ 606958 w 670460"/>
                  <a:gd name="connsiteY44" fmla="*/ 154781 h 308324"/>
                  <a:gd name="connsiteX45" fmla="*/ 599545 w 670460"/>
                  <a:gd name="connsiteY45" fmla="*/ 173736 h 308324"/>
                  <a:gd name="connsiteX46" fmla="*/ 599735 w 670460"/>
                  <a:gd name="connsiteY46" fmla="*/ 174212 h 308324"/>
                  <a:gd name="connsiteX47" fmla="*/ 600020 w 670460"/>
                  <a:gd name="connsiteY47" fmla="*/ 174879 h 308324"/>
                  <a:gd name="connsiteX48" fmla="*/ 600400 w 670460"/>
                  <a:gd name="connsiteY48" fmla="*/ 175450 h 308324"/>
                  <a:gd name="connsiteX49" fmla="*/ 600686 w 670460"/>
                  <a:gd name="connsiteY49" fmla="*/ 175831 h 308324"/>
                  <a:gd name="connsiteX50" fmla="*/ 613516 w 670460"/>
                  <a:gd name="connsiteY50" fmla="*/ 181451 h 308324"/>
                  <a:gd name="connsiteX51" fmla="*/ 626918 w 670460"/>
                  <a:gd name="connsiteY51" fmla="*/ 180022 h 308324"/>
                  <a:gd name="connsiteX52" fmla="*/ 642886 w 670460"/>
                  <a:gd name="connsiteY52" fmla="*/ 178117 h 308324"/>
                  <a:gd name="connsiteX53" fmla="*/ 650774 w 670460"/>
                  <a:gd name="connsiteY53" fmla="*/ 181546 h 308324"/>
                  <a:gd name="connsiteX54" fmla="*/ 651630 w 670460"/>
                  <a:gd name="connsiteY54" fmla="*/ 183166 h 308324"/>
                  <a:gd name="connsiteX55" fmla="*/ 628343 w 670460"/>
                  <a:gd name="connsiteY55" fmla="*/ 197834 h 308324"/>
                  <a:gd name="connsiteX56" fmla="*/ 605153 w 670460"/>
                  <a:gd name="connsiteY56" fmla="*/ 207264 h 308324"/>
                  <a:gd name="connsiteX57" fmla="*/ 586334 w 670460"/>
                  <a:gd name="connsiteY57" fmla="*/ 214217 h 308324"/>
                  <a:gd name="connsiteX58" fmla="*/ 556680 w 670460"/>
                  <a:gd name="connsiteY58" fmla="*/ 252603 h 308324"/>
                  <a:gd name="connsiteX59" fmla="*/ 551737 w 670460"/>
                  <a:gd name="connsiteY59" fmla="*/ 264319 h 308324"/>
                  <a:gd name="connsiteX60" fmla="*/ 546510 w 670460"/>
                  <a:gd name="connsiteY60" fmla="*/ 274987 h 308324"/>
                  <a:gd name="connsiteX61" fmla="*/ 530257 w 670460"/>
                  <a:gd name="connsiteY61" fmla="*/ 299371 h 308324"/>
                  <a:gd name="connsiteX62" fmla="*/ 515050 w 670460"/>
                  <a:gd name="connsiteY62" fmla="*/ 306419 h 308324"/>
                  <a:gd name="connsiteX63" fmla="*/ 509347 w 670460"/>
                  <a:gd name="connsiteY63" fmla="*/ 308324 h 308324"/>
                  <a:gd name="connsiteX64" fmla="*/ 509347 w 670460"/>
                  <a:gd name="connsiteY64" fmla="*/ 308324 h 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70460" h="308324">
                    <a:moveTo>
                      <a:pt x="509442" y="308324"/>
                    </a:moveTo>
                    <a:cubicBezTo>
                      <a:pt x="492904" y="299275"/>
                      <a:pt x="413827" y="256222"/>
                      <a:pt x="395673" y="250222"/>
                    </a:cubicBezTo>
                    <a:cubicBezTo>
                      <a:pt x="390826" y="248602"/>
                      <a:pt x="385598" y="247840"/>
                      <a:pt x="379610" y="247840"/>
                    </a:cubicBezTo>
                    <a:cubicBezTo>
                      <a:pt x="370296" y="247840"/>
                      <a:pt x="360791" y="249746"/>
                      <a:pt x="351667" y="251650"/>
                    </a:cubicBezTo>
                    <a:cubicBezTo>
                      <a:pt x="343778" y="253270"/>
                      <a:pt x="336365" y="254794"/>
                      <a:pt x="330187" y="254794"/>
                    </a:cubicBezTo>
                    <a:cubicBezTo>
                      <a:pt x="318876" y="254794"/>
                      <a:pt x="297872" y="244126"/>
                      <a:pt x="283995" y="237077"/>
                    </a:cubicBezTo>
                    <a:cubicBezTo>
                      <a:pt x="277627" y="233839"/>
                      <a:pt x="272114" y="231076"/>
                      <a:pt x="267742" y="229267"/>
                    </a:cubicBezTo>
                    <a:cubicBezTo>
                      <a:pt x="263180" y="227362"/>
                      <a:pt x="256717" y="226409"/>
                      <a:pt x="247878" y="226409"/>
                    </a:cubicBezTo>
                    <a:cubicBezTo>
                      <a:pt x="234667" y="226409"/>
                      <a:pt x="217559" y="228409"/>
                      <a:pt x="201211" y="230505"/>
                    </a:cubicBezTo>
                    <a:cubicBezTo>
                      <a:pt x="194462" y="231362"/>
                      <a:pt x="187524" y="232219"/>
                      <a:pt x="185338" y="232219"/>
                    </a:cubicBezTo>
                    <a:cubicBezTo>
                      <a:pt x="175168" y="232219"/>
                      <a:pt x="114529" y="254794"/>
                      <a:pt x="78507" y="268605"/>
                    </a:cubicBezTo>
                    <a:lnTo>
                      <a:pt x="0" y="270796"/>
                    </a:lnTo>
                    <a:cubicBezTo>
                      <a:pt x="0" y="269557"/>
                      <a:pt x="190" y="268414"/>
                      <a:pt x="285" y="267176"/>
                    </a:cubicBezTo>
                    <a:cubicBezTo>
                      <a:pt x="665" y="262128"/>
                      <a:pt x="1711" y="249079"/>
                      <a:pt x="2946" y="245269"/>
                    </a:cubicBezTo>
                    <a:cubicBezTo>
                      <a:pt x="18059" y="233648"/>
                      <a:pt x="49804" y="214884"/>
                      <a:pt x="58358" y="210979"/>
                    </a:cubicBezTo>
                    <a:cubicBezTo>
                      <a:pt x="60163" y="210026"/>
                      <a:pt x="62160" y="209169"/>
                      <a:pt x="64441" y="208121"/>
                    </a:cubicBezTo>
                    <a:cubicBezTo>
                      <a:pt x="76987" y="202311"/>
                      <a:pt x="95901" y="193643"/>
                      <a:pt x="102078" y="181356"/>
                    </a:cubicBezTo>
                    <a:cubicBezTo>
                      <a:pt x="107876" y="169735"/>
                      <a:pt x="113864" y="164116"/>
                      <a:pt x="117191" y="162877"/>
                    </a:cubicBezTo>
                    <a:cubicBezTo>
                      <a:pt x="120802" y="161544"/>
                      <a:pt x="126315" y="158305"/>
                      <a:pt x="133253" y="154114"/>
                    </a:cubicBezTo>
                    <a:cubicBezTo>
                      <a:pt x="137626" y="151543"/>
                      <a:pt x="149791" y="144304"/>
                      <a:pt x="153498" y="143065"/>
                    </a:cubicBezTo>
                    <a:cubicBezTo>
                      <a:pt x="154163" y="143065"/>
                      <a:pt x="154734" y="143065"/>
                      <a:pt x="155399" y="143065"/>
                    </a:cubicBezTo>
                    <a:cubicBezTo>
                      <a:pt x="163763" y="143065"/>
                      <a:pt x="175073" y="137731"/>
                      <a:pt x="180206" y="126016"/>
                    </a:cubicBezTo>
                    <a:cubicBezTo>
                      <a:pt x="182962" y="119729"/>
                      <a:pt x="188760" y="102679"/>
                      <a:pt x="192562" y="91059"/>
                    </a:cubicBezTo>
                    <a:lnTo>
                      <a:pt x="207864" y="88963"/>
                    </a:lnTo>
                    <a:cubicBezTo>
                      <a:pt x="209289" y="88773"/>
                      <a:pt x="364973" y="66675"/>
                      <a:pt x="366494" y="66389"/>
                    </a:cubicBezTo>
                    <a:cubicBezTo>
                      <a:pt x="366494" y="66389"/>
                      <a:pt x="445828" y="49244"/>
                      <a:pt x="604487" y="14954"/>
                    </a:cubicBezTo>
                    <a:lnTo>
                      <a:pt x="604677" y="14954"/>
                    </a:lnTo>
                    <a:cubicBezTo>
                      <a:pt x="604677" y="14954"/>
                      <a:pt x="605153" y="14764"/>
                      <a:pt x="605153" y="14764"/>
                    </a:cubicBezTo>
                    <a:lnTo>
                      <a:pt x="650489" y="0"/>
                    </a:lnTo>
                    <a:cubicBezTo>
                      <a:pt x="650489" y="0"/>
                      <a:pt x="650489" y="0"/>
                      <a:pt x="650489" y="0"/>
                    </a:cubicBezTo>
                    <a:cubicBezTo>
                      <a:pt x="653150" y="9811"/>
                      <a:pt x="634522" y="28099"/>
                      <a:pt x="625492" y="36957"/>
                    </a:cubicBezTo>
                    <a:cubicBezTo>
                      <a:pt x="616178" y="46101"/>
                      <a:pt x="610570" y="51625"/>
                      <a:pt x="614657" y="59341"/>
                    </a:cubicBezTo>
                    <a:cubicBezTo>
                      <a:pt x="616558" y="62960"/>
                      <a:pt x="620170" y="64960"/>
                      <a:pt x="624542" y="64960"/>
                    </a:cubicBezTo>
                    <a:cubicBezTo>
                      <a:pt x="625777" y="64960"/>
                      <a:pt x="626823" y="64770"/>
                      <a:pt x="627583" y="64675"/>
                    </a:cubicBezTo>
                    <a:cubicBezTo>
                      <a:pt x="631670" y="64389"/>
                      <a:pt x="635472" y="64294"/>
                      <a:pt x="638989" y="64294"/>
                    </a:cubicBezTo>
                    <a:cubicBezTo>
                      <a:pt x="656477" y="64294"/>
                      <a:pt x="663795" y="67723"/>
                      <a:pt x="666837" y="70485"/>
                    </a:cubicBezTo>
                    <a:cubicBezTo>
                      <a:pt x="670258" y="73628"/>
                      <a:pt x="670449" y="78296"/>
                      <a:pt x="670449" y="85534"/>
                    </a:cubicBezTo>
                    <a:lnTo>
                      <a:pt x="670449" y="87535"/>
                    </a:lnTo>
                    <a:cubicBezTo>
                      <a:pt x="670639" y="97631"/>
                      <a:pt x="668548" y="104680"/>
                      <a:pt x="664271" y="108680"/>
                    </a:cubicBezTo>
                    <a:cubicBezTo>
                      <a:pt x="660469" y="112204"/>
                      <a:pt x="654386" y="113919"/>
                      <a:pt x="645737" y="113919"/>
                    </a:cubicBezTo>
                    <a:cubicBezTo>
                      <a:pt x="641650" y="113919"/>
                      <a:pt x="637753" y="113538"/>
                      <a:pt x="634236" y="113252"/>
                    </a:cubicBezTo>
                    <a:cubicBezTo>
                      <a:pt x="631385" y="112967"/>
                      <a:pt x="628914" y="112776"/>
                      <a:pt x="626823" y="112776"/>
                    </a:cubicBezTo>
                    <a:cubicBezTo>
                      <a:pt x="623496" y="112776"/>
                      <a:pt x="618744" y="113252"/>
                      <a:pt x="615607" y="117538"/>
                    </a:cubicBezTo>
                    <a:cubicBezTo>
                      <a:pt x="613326" y="120682"/>
                      <a:pt x="612946" y="124777"/>
                      <a:pt x="614562" y="128492"/>
                    </a:cubicBezTo>
                    <a:cubicBezTo>
                      <a:pt x="620170" y="139541"/>
                      <a:pt x="615417" y="145732"/>
                      <a:pt x="606958" y="154781"/>
                    </a:cubicBezTo>
                    <a:cubicBezTo>
                      <a:pt x="602301" y="159734"/>
                      <a:pt x="596504" y="165925"/>
                      <a:pt x="599545" y="173736"/>
                    </a:cubicBezTo>
                    <a:lnTo>
                      <a:pt x="599735" y="174212"/>
                    </a:lnTo>
                    <a:lnTo>
                      <a:pt x="600020" y="174879"/>
                    </a:lnTo>
                    <a:lnTo>
                      <a:pt x="600400" y="175450"/>
                    </a:lnTo>
                    <a:lnTo>
                      <a:pt x="600686" y="175831"/>
                    </a:lnTo>
                    <a:cubicBezTo>
                      <a:pt x="604582" y="181451"/>
                      <a:pt x="611331" y="181451"/>
                      <a:pt x="613516" y="181451"/>
                    </a:cubicBezTo>
                    <a:cubicBezTo>
                      <a:pt x="617223" y="181451"/>
                      <a:pt x="621500" y="180784"/>
                      <a:pt x="626918" y="180022"/>
                    </a:cubicBezTo>
                    <a:cubicBezTo>
                      <a:pt x="631765" y="179356"/>
                      <a:pt x="637278" y="178498"/>
                      <a:pt x="642886" y="178117"/>
                    </a:cubicBezTo>
                    <a:cubicBezTo>
                      <a:pt x="646592" y="178403"/>
                      <a:pt x="649254" y="179546"/>
                      <a:pt x="650774" y="181546"/>
                    </a:cubicBezTo>
                    <a:cubicBezTo>
                      <a:pt x="651249" y="182118"/>
                      <a:pt x="651534" y="182689"/>
                      <a:pt x="651630" y="183166"/>
                    </a:cubicBezTo>
                    <a:cubicBezTo>
                      <a:pt x="648778" y="185642"/>
                      <a:pt x="640510" y="191738"/>
                      <a:pt x="628343" y="197834"/>
                    </a:cubicBezTo>
                    <a:cubicBezTo>
                      <a:pt x="619885" y="202121"/>
                      <a:pt x="613041" y="204502"/>
                      <a:pt x="605153" y="207264"/>
                    </a:cubicBezTo>
                    <a:cubicBezTo>
                      <a:pt x="600115" y="209074"/>
                      <a:pt x="593937" y="211169"/>
                      <a:pt x="586334" y="214217"/>
                    </a:cubicBezTo>
                    <a:cubicBezTo>
                      <a:pt x="568750" y="221266"/>
                      <a:pt x="561717" y="239363"/>
                      <a:pt x="556680" y="252603"/>
                    </a:cubicBezTo>
                    <a:cubicBezTo>
                      <a:pt x="555064" y="256794"/>
                      <a:pt x="553448" y="261080"/>
                      <a:pt x="551737" y="264319"/>
                    </a:cubicBezTo>
                    <a:cubicBezTo>
                      <a:pt x="549836" y="267938"/>
                      <a:pt x="548030" y="271653"/>
                      <a:pt x="546510" y="274987"/>
                    </a:cubicBezTo>
                    <a:cubicBezTo>
                      <a:pt x="541947" y="284607"/>
                      <a:pt x="537575" y="293751"/>
                      <a:pt x="530257" y="299371"/>
                    </a:cubicBezTo>
                    <a:cubicBezTo>
                      <a:pt x="525410" y="303085"/>
                      <a:pt x="521703" y="304324"/>
                      <a:pt x="515050" y="306419"/>
                    </a:cubicBezTo>
                    <a:cubicBezTo>
                      <a:pt x="513244" y="306991"/>
                      <a:pt x="511343" y="307562"/>
                      <a:pt x="509347" y="308324"/>
                    </a:cubicBezTo>
                    <a:lnTo>
                      <a:pt x="509347" y="308324"/>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2" name="Freeform 41">
                <a:extLst>
                  <a:ext uri="{FF2B5EF4-FFF2-40B4-BE49-F238E27FC236}">
                    <a16:creationId xmlns:a16="http://schemas.microsoft.com/office/drawing/2014/main" id="{8D8D6722-22FC-9BB3-0B6E-000D404FE943}"/>
                  </a:ext>
                </a:extLst>
              </p:cNvPr>
              <p:cNvSpPr/>
              <p:nvPr/>
            </p:nvSpPr>
            <p:spPr>
              <a:xfrm>
                <a:off x="9579844" y="3117913"/>
                <a:ext cx="224064" cy="231266"/>
              </a:xfrm>
              <a:custGeom>
                <a:avLst/>
                <a:gdLst>
                  <a:gd name="connsiteX0" fmla="*/ 192181 w 224064"/>
                  <a:gd name="connsiteY0" fmla="*/ 231267 h 231266"/>
                  <a:gd name="connsiteX1" fmla="*/ 194082 w 224064"/>
                  <a:gd name="connsiteY1" fmla="*/ 194977 h 231266"/>
                  <a:gd name="connsiteX2" fmla="*/ 187904 w 224064"/>
                  <a:gd name="connsiteY2" fmla="*/ 160973 h 231266"/>
                  <a:gd name="connsiteX3" fmla="*/ 182772 w 224064"/>
                  <a:gd name="connsiteY3" fmla="*/ 146875 h 231266"/>
                  <a:gd name="connsiteX4" fmla="*/ 155113 w 224064"/>
                  <a:gd name="connsiteY4" fmla="*/ 119348 h 231266"/>
                  <a:gd name="connsiteX5" fmla="*/ 148936 w 224064"/>
                  <a:gd name="connsiteY5" fmla="*/ 116586 h 231266"/>
                  <a:gd name="connsiteX6" fmla="*/ 147035 w 224064"/>
                  <a:gd name="connsiteY6" fmla="*/ 106871 h 231266"/>
                  <a:gd name="connsiteX7" fmla="*/ 147795 w 224064"/>
                  <a:gd name="connsiteY7" fmla="*/ 102489 h 231266"/>
                  <a:gd name="connsiteX8" fmla="*/ 143993 w 224064"/>
                  <a:gd name="connsiteY8" fmla="*/ 78867 h 231266"/>
                  <a:gd name="connsiteX9" fmla="*/ 138956 w 224064"/>
                  <a:gd name="connsiteY9" fmla="*/ 66199 h 231266"/>
                  <a:gd name="connsiteX10" fmla="*/ 141142 w 224064"/>
                  <a:gd name="connsiteY10" fmla="*/ 41148 h 231266"/>
                  <a:gd name="connsiteX11" fmla="*/ 135154 w 224064"/>
                  <a:gd name="connsiteY11" fmla="*/ 14764 h 231266"/>
                  <a:gd name="connsiteX12" fmla="*/ 130877 w 224064"/>
                  <a:gd name="connsiteY12" fmla="*/ 13907 h 231266"/>
                  <a:gd name="connsiteX13" fmla="*/ 124509 w 224064"/>
                  <a:gd name="connsiteY13" fmla="*/ 15621 h 231266"/>
                  <a:gd name="connsiteX14" fmla="*/ 104740 w 224064"/>
                  <a:gd name="connsiteY14" fmla="*/ 55150 h 231266"/>
                  <a:gd name="connsiteX15" fmla="*/ 101603 w 224064"/>
                  <a:gd name="connsiteY15" fmla="*/ 93726 h 231266"/>
                  <a:gd name="connsiteX16" fmla="*/ 113864 w 224064"/>
                  <a:gd name="connsiteY16" fmla="*/ 129445 h 231266"/>
                  <a:gd name="connsiteX17" fmla="*/ 111583 w 224064"/>
                  <a:gd name="connsiteY17" fmla="*/ 141827 h 231266"/>
                  <a:gd name="connsiteX18" fmla="*/ 104835 w 224064"/>
                  <a:gd name="connsiteY18" fmla="*/ 142685 h 231266"/>
                  <a:gd name="connsiteX19" fmla="*/ 94380 w 224064"/>
                  <a:gd name="connsiteY19" fmla="*/ 141827 h 231266"/>
                  <a:gd name="connsiteX20" fmla="*/ 94950 w 224064"/>
                  <a:gd name="connsiteY20" fmla="*/ 141827 h 231266"/>
                  <a:gd name="connsiteX21" fmla="*/ 77177 w 224064"/>
                  <a:gd name="connsiteY21" fmla="*/ 127254 h 231266"/>
                  <a:gd name="connsiteX22" fmla="*/ 71664 w 224064"/>
                  <a:gd name="connsiteY22" fmla="*/ 117634 h 231266"/>
                  <a:gd name="connsiteX23" fmla="*/ 72614 w 224064"/>
                  <a:gd name="connsiteY23" fmla="*/ 101441 h 231266"/>
                  <a:gd name="connsiteX24" fmla="*/ 73850 w 224064"/>
                  <a:gd name="connsiteY24" fmla="*/ 98870 h 231266"/>
                  <a:gd name="connsiteX25" fmla="*/ 75561 w 224064"/>
                  <a:gd name="connsiteY25" fmla="*/ 95155 h 231266"/>
                  <a:gd name="connsiteX26" fmla="*/ 72614 w 224064"/>
                  <a:gd name="connsiteY26" fmla="*/ 92297 h 231266"/>
                  <a:gd name="connsiteX27" fmla="*/ 70523 w 224064"/>
                  <a:gd name="connsiteY27" fmla="*/ 90297 h 231266"/>
                  <a:gd name="connsiteX28" fmla="*/ 39063 w 224064"/>
                  <a:gd name="connsiteY28" fmla="*/ 62008 h 231266"/>
                  <a:gd name="connsiteX29" fmla="*/ 22050 w 224064"/>
                  <a:gd name="connsiteY29" fmla="*/ 55150 h 231266"/>
                  <a:gd name="connsiteX30" fmla="*/ 0 w 224064"/>
                  <a:gd name="connsiteY30" fmla="*/ 33147 h 231266"/>
                  <a:gd name="connsiteX31" fmla="*/ 135629 w 224064"/>
                  <a:gd name="connsiteY31" fmla="*/ 0 h 231266"/>
                  <a:gd name="connsiteX32" fmla="*/ 147320 w 224064"/>
                  <a:gd name="connsiteY32" fmla="*/ 30575 h 231266"/>
                  <a:gd name="connsiteX33" fmla="*/ 183532 w 224064"/>
                  <a:gd name="connsiteY33" fmla="*/ 113348 h 231266"/>
                  <a:gd name="connsiteX34" fmla="*/ 189425 w 224064"/>
                  <a:gd name="connsiteY34" fmla="*/ 114681 h 231266"/>
                  <a:gd name="connsiteX35" fmla="*/ 218034 w 224064"/>
                  <a:gd name="connsiteY35" fmla="*/ 104013 h 231266"/>
                  <a:gd name="connsiteX36" fmla="*/ 221075 w 224064"/>
                  <a:gd name="connsiteY36" fmla="*/ 102584 h 231266"/>
                  <a:gd name="connsiteX37" fmla="*/ 224021 w 224064"/>
                  <a:gd name="connsiteY37" fmla="*/ 122968 h 231266"/>
                  <a:gd name="connsiteX38" fmla="*/ 208244 w 224064"/>
                  <a:gd name="connsiteY38" fmla="*/ 158020 h 231266"/>
                  <a:gd name="connsiteX39" fmla="*/ 202826 w 224064"/>
                  <a:gd name="connsiteY39" fmla="*/ 192596 h 231266"/>
                  <a:gd name="connsiteX40" fmla="*/ 203491 w 224064"/>
                  <a:gd name="connsiteY40" fmla="*/ 208502 h 231266"/>
                  <a:gd name="connsiteX41" fmla="*/ 192086 w 224064"/>
                  <a:gd name="connsiteY41" fmla="*/ 231077 h 231266"/>
                  <a:gd name="connsiteX42" fmla="*/ 192086 w 224064"/>
                  <a:gd name="connsiteY42" fmla="*/ 231077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4064" h="231266">
                    <a:moveTo>
                      <a:pt x="192181" y="231267"/>
                    </a:moveTo>
                    <a:cubicBezTo>
                      <a:pt x="189520" y="220885"/>
                      <a:pt x="191896" y="207264"/>
                      <a:pt x="194082" y="194977"/>
                    </a:cubicBezTo>
                    <a:cubicBezTo>
                      <a:pt x="196458" y="181546"/>
                      <a:pt x="192086" y="171069"/>
                      <a:pt x="187904" y="160973"/>
                    </a:cubicBezTo>
                    <a:cubicBezTo>
                      <a:pt x="186098" y="156496"/>
                      <a:pt x="184102" y="151924"/>
                      <a:pt x="182772" y="146875"/>
                    </a:cubicBezTo>
                    <a:cubicBezTo>
                      <a:pt x="177734" y="128873"/>
                      <a:pt x="164713" y="123349"/>
                      <a:pt x="155113" y="119348"/>
                    </a:cubicBezTo>
                    <a:cubicBezTo>
                      <a:pt x="152928" y="118396"/>
                      <a:pt x="150931" y="117539"/>
                      <a:pt x="148936" y="116586"/>
                    </a:cubicBezTo>
                    <a:cubicBezTo>
                      <a:pt x="146721" y="115510"/>
                      <a:pt x="146084" y="112271"/>
                      <a:pt x="147035" y="106871"/>
                    </a:cubicBezTo>
                    <a:cubicBezTo>
                      <a:pt x="147320" y="105537"/>
                      <a:pt x="147510" y="104108"/>
                      <a:pt x="147795" y="102489"/>
                    </a:cubicBezTo>
                    <a:cubicBezTo>
                      <a:pt x="149506" y="91440"/>
                      <a:pt x="147225" y="86201"/>
                      <a:pt x="143993" y="78867"/>
                    </a:cubicBezTo>
                    <a:cubicBezTo>
                      <a:pt x="142568" y="75629"/>
                      <a:pt x="140952" y="71723"/>
                      <a:pt x="138956" y="66199"/>
                    </a:cubicBezTo>
                    <a:cubicBezTo>
                      <a:pt x="137055" y="59246"/>
                      <a:pt x="139336" y="49244"/>
                      <a:pt x="141142" y="41148"/>
                    </a:cubicBezTo>
                    <a:cubicBezTo>
                      <a:pt x="143328" y="31242"/>
                      <a:pt x="146084" y="18955"/>
                      <a:pt x="135154" y="14764"/>
                    </a:cubicBezTo>
                    <a:cubicBezTo>
                      <a:pt x="133823" y="14192"/>
                      <a:pt x="132398" y="13907"/>
                      <a:pt x="130877" y="13907"/>
                    </a:cubicBezTo>
                    <a:cubicBezTo>
                      <a:pt x="128691" y="13907"/>
                      <a:pt x="126505" y="14478"/>
                      <a:pt x="124509" y="15621"/>
                    </a:cubicBezTo>
                    <a:cubicBezTo>
                      <a:pt x="113389" y="22003"/>
                      <a:pt x="105975" y="50387"/>
                      <a:pt x="104740" y="55150"/>
                    </a:cubicBezTo>
                    <a:cubicBezTo>
                      <a:pt x="100938" y="64294"/>
                      <a:pt x="100748" y="86487"/>
                      <a:pt x="101603" y="93726"/>
                    </a:cubicBezTo>
                    <a:cubicBezTo>
                      <a:pt x="102554" y="102013"/>
                      <a:pt x="108161" y="122301"/>
                      <a:pt x="113864" y="129445"/>
                    </a:cubicBezTo>
                    <a:cubicBezTo>
                      <a:pt x="114529" y="130874"/>
                      <a:pt x="114814" y="137827"/>
                      <a:pt x="111583" y="141827"/>
                    </a:cubicBezTo>
                    <a:cubicBezTo>
                      <a:pt x="111108" y="142018"/>
                      <a:pt x="109302" y="142685"/>
                      <a:pt x="104835" y="142685"/>
                    </a:cubicBezTo>
                    <a:cubicBezTo>
                      <a:pt x="101793" y="142685"/>
                      <a:pt x="98086" y="142399"/>
                      <a:pt x="94380" y="141827"/>
                    </a:cubicBezTo>
                    <a:lnTo>
                      <a:pt x="94950" y="141827"/>
                    </a:lnTo>
                    <a:cubicBezTo>
                      <a:pt x="82784" y="138779"/>
                      <a:pt x="80598" y="134207"/>
                      <a:pt x="77177" y="127254"/>
                    </a:cubicBezTo>
                    <a:cubicBezTo>
                      <a:pt x="75751" y="124301"/>
                      <a:pt x="74135" y="120967"/>
                      <a:pt x="71664" y="117634"/>
                    </a:cubicBezTo>
                    <a:cubicBezTo>
                      <a:pt x="68717" y="113538"/>
                      <a:pt x="70999" y="104966"/>
                      <a:pt x="72614" y="101441"/>
                    </a:cubicBezTo>
                    <a:lnTo>
                      <a:pt x="73850" y="98870"/>
                    </a:lnTo>
                    <a:lnTo>
                      <a:pt x="75561" y="95155"/>
                    </a:lnTo>
                    <a:lnTo>
                      <a:pt x="72614" y="92297"/>
                    </a:lnTo>
                    <a:lnTo>
                      <a:pt x="70523" y="90297"/>
                    </a:lnTo>
                    <a:cubicBezTo>
                      <a:pt x="60829" y="80963"/>
                      <a:pt x="43911" y="64865"/>
                      <a:pt x="39063" y="62008"/>
                    </a:cubicBezTo>
                    <a:cubicBezTo>
                      <a:pt x="34501" y="59246"/>
                      <a:pt x="25947" y="56388"/>
                      <a:pt x="22050" y="55150"/>
                    </a:cubicBezTo>
                    <a:cubicBezTo>
                      <a:pt x="14352" y="48673"/>
                      <a:pt x="5417" y="40005"/>
                      <a:pt x="0" y="33147"/>
                    </a:cubicBezTo>
                    <a:lnTo>
                      <a:pt x="135629" y="0"/>
                    </a:lnTo>
                    <a:lnTo>
                      <a:pt x="147320" y="30575"/>
                    </a:lnTo>
                    <a:cubicBezTo>
                      <a:pt x="176784" y="108014"/>
                      <a:pt x="178400" y="110681"/>
                      <a:pt x="183532" y="113348"/>
                    </a:cubicBezTo>
                    <a:cubicBezTo>
                      <a:pt x="185433" y="114300"/>
                      <a:pt x="187429" y="114681"/>
                      <a:pt x="189425" y="114681"/>
                    </a:cubicBezTo>
                    <a:cubicBezTo>
                      <a:pt x="195508" y="114681"/>
                      <a:pt x="203111" y="111252"/>
                      <a:pt x="218034" y="104013"/>
                    </a:cubicBezTo>
                    <a:cubicBezTo>
                      <a:pt x="219079" y="103537"/>
                      <a:pt x="220029" y="103061"/>
                      <a:pt x="221075" y="102584"/>
                    </a:cubicBezTo>
                    <a:cubicBezTo>
                      <a:pt x="223166" y="112586"/>
                      <a:pt x="224306" y="120967"/>
                      <a:pt x="224021" y="122968"/>
                    </a:cubicBezTo>
                    <a:cubicBezTo>
                      <a:pt x="223261" y="127921"/>
                      <a:pt x="216037" y="142589"/>
                      <a:pt x="208244" y="158020"/>
                    </a:cubicBezTo>
                    <a:cubicBezTo>
                      <a:pt x="200830" y="172879"/>
                      <a:pt x="201781" y="182499"/>
                      <a:pt x="202826" y="192596"/>
                    </a:cubicBezTo>
                    <a:cubicBezTo>
                      <a:pt x="203301" y="197167"/>
                      <a:pt x="203777" y="202216"/>
                      <a:pt x="203491" y="208502"/>
                    </a:cubicBezTo>
                    <a:cubicBezTo>
                      <a:pt x="203016" y="217932"/>
                      <a:pt x="196458" y="227267"/>
                      <a:pt x="192086" y="231077"/>
                    </a:cubicBezTo>
                    <a:lnTo>
                      <a:pt x="192086" y="231077"/>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3" name="Freeform 42">
                <a:extLst>
                  <a:ext uri="{FF2B5EF4-FFF2-40B4-BE49-F238E27FC236}">
                    <a16:creationId xmlns:a16="http://schemas.microsoft.com/office/drawing/2014/main" id="{9891023C-CD7F-072C-5FB3-58BBC33A88C2}"/>
                  </a:ext>
                </a:extLst>
              </p:cNvPr>
              <p:cNvSpPr/>
              <p:nvPr/>
            </p:nvSpPr>
            <p:spPr>
              <a:xfrm>
                <a:off x="9198998" y="3193256"/>
                <a:ext cx="586143" cy="357378"/>
              </a:xfrm>
              <a:custGeom>
                <a:avLst/>
                <a:gdLst>
                  <a:gd name="connsiteX0" fmla="*/ 0 w 586143"/>
                  <a:gd name="connsiteY0" fmla="*/ 357378 h 357378"/>
                  <a:gd name="connsiteX1" fmla="*/ 10360 w 586143"/>
                  <a:gd name="connsiteY1" fmla="*/ 347186 h 357378"/>
                  <a:gd name="connsiteX2" fmla="*/ 21670 w 586143"/>
                  <a:gd name="connsiteY2" fmla="*/ 330327 h 357378"/>
                  <a:gd name="connsiteX3" fmla="*/ 40774 w 586143"/>
                  <a:gd name="connsiteY3" fmla="*/ 304419 h 357378"/>
                  <a:gd name="connsiteX4" fmla="*/ 81454 w 586143"/>
                  <a:gd name="connsiteY4" fmla="*/ 268224 h 357378"/>
                  <a:gd name="connsiteX5" fmla="*/ 113009 w 586143"/>
                  <a:gd name="connsiteY5" fmla="*/ 280225 h 357378"/>
                  <a:gd name="connsiteX6" fmla="*/ 150266 w 586143"/>
                  <a:gd name="connsiteY6" fmla="*/ 271463 h 357378"/>
                  <a:gd name="connsiteX7" fmla="*/ 165093 w 586143"/>
                  <a:gd name="connsiteY7" fmla="*/ 267176 h 357378"/>
                  <a:gd name="connsiteX8" fmla="*/ 229059 w 586143"/>
                  <a:gd name="connsiteY8" fmla="*/ 238696 h 357378"/>
                  <a:gd name="connsiteX9" fmla="*/ 255386 w 586143"/>
                  <a:gd name="connsiteY9" fmla="*/ 188404 h 357378"/>
                  <a:gd name="connsiteX10" fmla="*/ 268122 w 586143"/>
                  <a:gd name="connsiteY10" fmla="*/ 122968 h 357378"/>
                  <a:gd name="connsiteX11" fmla="*/ 279052 w 586143"/>
                  <a:gd name="connsiteY11" fmla="*/ 119920 h 357378"/>
                  <a:gd name="connsiteX12" fmla="*/ 280668 w 586143"/>
                  <a:gd name="connsiteY12" fmla="*/ 119443 h 357378"/>
                  <a:gd name="connsiteX13" fmla="*/ 282949 w 586143"/>
                  <a:gd name="connsiteY13" fmla="*/ 118777 h 357378"/>
                  <a:gd name="connsiteX14" fmla="*/ 284090 w 586143"/>
                  <a:gd name="connsiteY14" fmla="*/ 116681 h 357378"/>
                  <a:gd name="connsiteX15" fmla="*/ 284945 w 586143"/>
                  <a:gd name="connsiteY15" fmla="*/ 115157 h 357378"/>
                  <a:gd name="connsiteX16" fmla="*/ 313364 w 586143"/>
                  <a:gd name="connsiteY16" fmla="*/ 62865 h 357378"/>
                  <a:gd name="connsiteX17" fmla="*/ 344729 w 586143"/>
                  <a:gd name="connsiteY17" fmla="*/ 16859 h 357378"/>
                  <a:gd name="connsiteX18" fmla="*/ 352903 w 586143"/>
                  <a:gd name="connsiteY18" fmla="*/ 7620 h 357378"/>
                  <a:gd name="connsiteX19" fmla="*/ 370866 w 586143"/>
                  <a:gd name="connsiteY19" fmla="*/ 8096 h 357378"/>
                  <a:gd name="connsiteX20" fmla="*/ 386073 w 586143"/>
                  <a:gd name="connsiteY20" fmla="*/ 8477 h 357378"/>
                  <a:gd name="connsiteX21" fmla="*/ 401851 w 586143"/>
                  <a:gd name="connsiteY21" fmla="*/ 0 h 357378"/>
                  <a:gd name="connsiteX22" fmla="*/ 409835 w 586143"/>
                  <a:gd name="connsiteY22" fmla="*/ 3334 h 357378"/>
                  <a:gd name="connsiteX23" fmla="*/ 433311 w 586143"/>
                  <a:gd name="connsiteY23" fmla="*/ 24670 h 357378"/>
                  <a:gd name="connsiteX24" fmla="*/ 436732 w 586143"/>
                  <a:gd name="connsiteY24" fmla="*/ 53721 h 357378"/>
                  <a:gd name="connsiteX25" fmla="*/ 440534 w 586143"/>
                  <a:gd name="connsiteY25" fmla="*/ 60484 h 357378"/>
                  <a:gd name="connsiteX26" fmla="*/ 459353 w 586143"/>
                  <a:gd name="connsiteY26" fmla="*/ 81153 h 357378"/>
                  <a:gd name="connsiteX27" fmla="*/ 459163 w 586143"/>
                  <a:gd name="connsiteY27" fmla="*/ 81725 h 357378"/>
                  <a:gd name="connsiteX28" fmla="*/ 463915 w 586143"/>
                  <a:gd name="connsiteY28" fmla="*/ 83915 h 357378"/>
                  <a:gd name="connsiteX29" fmla="*/ 509727 w 586143"/>
                  <a:gd name="connsiteY29" fmla="*/ 103918 h 357378"/>
                  <a:gd name="connsiteX30" fmla="*/ 523034 w 586143"/>
                  <a:gd name="connsiteY30" fmla="*/ 116014 h 357378"/>
                  <a:gd name="connsiteX31" fmla="*/ 524649 w 586143"/>
                  <a:gd name="connsiteY31" fmla="*/ 117729 h 357378"/>
                  <a:gd name="connsiteX32" fmla="*/ 524459 w 586143"/>
                  <a:gd name="connsiteY32" fmla="*/ 121063 h 357378"/>
                  <a:gd name="connsiteX33" fmla="*/ 525220 w 586143"/>
                  <a:gd name="connsiteY33" fmla="*/ 140303 h 357378"/>
                  <a:gd name="connsiteX34" fmla="*/ 523319 w 586143"/>
                  <a:gd name="connsiteY34" fmla="*/ 170593 h 357378"/>
                  <a:gd name="connsiteX35" fmla="*/ 523129 w 586143"/>
                  <a:gd name="connsiteY35" fmla="*/ 171736 h 357378"/>
                  <a:gd name="connsiteX36" fmla="*/ 522748 w 586143"/>
                  <a:gd name="connsiteY36" fmla="*/ 173355 h 357378"/>
                  <a:gd name="connsiteX37" fmla="*/ 523319 w 586143"/>
                  <a:gd name="connsiteY37" fmla="*/ 174879 h 357378"/>
                  <a:gd name="connsiteX38" fmla="*/ 523699 w 586143"/>
                  <a:gd name="connsiteY38" fmla="*/ 175927 h 357378"/>
                  <a:gd name="connsiteX39" fmla="*/ 530067 w 586143"/>
                  <a:gd name="connsiteY39" fmla="*/ 194691 h 357378"/>
                  <a:gd name="connsiteX40" fmla="*/ 528546 w 586143"/>
                  <a:gd name="connsiteY40" fmla="*/ 195358 h 357378"/>
                  <a:gd name="connsiteX41" fmla="*/ 528071 w 586143"/>
                  <a:gd name="connsiteY41" fmla="*/ 195548 h 357378"/>
                  <a:gd name="connsiteX42" fmla="*/ 519612 w 586143"/>
                  <a:gd name="connsiteY42" fmla="*/ 199644 h 357378"/>
                  <a:gd name="connsiteX43" fmla="*/ 513054 w 586143"/>
                  <a:gd name="connsiteY43" fmla="*/ 210407 h 357378"/>
                  <a:gd name="connsiteX44" fmla="*/ 531588 w 586143"/>
                  <a:gd name="connsiteY44" fmla="*/ 231362 h 357378"/>
                  <a:gd name="connsiteX45" fmla="*/ 538906 w 586143"/>
                  <a:gd name="connsiteY45" fmla="*/ 233267 h 357378"/>
                  <a:gd name="connsiteX46" fmla="*/ 566944 w 586143"/>
                  <a:gd name="connsiteY46" fmla="*/ 220980 h 357378"/>
                  <a:gd name="connsiteX47" fmla="*/ 567229 w 586143"/>
                  <a:gd name="connsiteY47" fmla="*/ 220980 h 357378"/>
                  <a:gd name="connsiteX48" fmla="*/ 574928 w 586143"/>
                  <a:gd name="connsiteY48" fmla="*/ 222980 h 357378"/>
                  <a:gd name="connsiteX49" fmla="*/ 586143 w 586143"/>
                  <a:gd name="connsiteY49" fmla="*/ 249079 h 357378"/>
                  <a:gd name="connsiteX50" fmla="*/ 541757 w 586143"/>
                  <a:gd name="connsiteY50" fmla="*/ 263557 h 357378"/>
                  <a:gd name="connsiteX51" fmla="*/ 305000 w 586143"/>
                  <a:gd name="connsiteY51" fmla="*/ 314801 h 357378"/>
                  <a:gd name="connsiteX52" fmla="*/ 147035 w 586143"/>
                  <a:gd name="connsiteY52" fmla="*/ 337185 h 357378"/>
                  <a:gd name="connsiteX53" fmla="*/ 190 w 586143"/>
                  <a:gd name="connsiteY53" fmla="*/ 357378 h 357378"/>
                  <a:gd name="connsiteX54" fmla="*/ 190 w 586143"/>
                  <a:gd name="connsiteY54" fmla="*/ 357378 h 35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6143" h="357378">
                    <a:moveTo>
                      <a:pt x="0" y="357378"/>
                    </a:moveTo>
                    <a:cubicBezTo>
                      <a:pt x="4277" y="353282"/>
                      <a:pt x="8079" y="349472"/>
                      <a:pt x="10360" y="347186"/>
                    </a:cubicBezTo>
                    <a:cubicBezTo>
                      <a:pt x="14162" y="343376"/>
                      <a:pt x="17678" y="337375"/>
                      <a:pt x="21670" y="330327"/>
                    </a:cubicBezTo>
                    <a:cubicBezTo>
                      <a:pt x="27088" y="320992"/>
                      <a:pt x="33836" y="309467"/>
                      <a:pt x="40774" y="304419"/>
                    </a:cubicBezTo>
                    <a:cubicBezTo>
                      <a:pt x="51609" y="296418"/>
                      <a:pt x="71759" y="277463"/>
                      <a:pt x="81454" y="268224"/>
                    </a:cubicBezTo>
                    <a:cubicBezTo>
                      <a:pt x="89532" y="273558"/>
                      <a:pt x="101888" y="280225"/>
                      <a:pt x="113009" y="280225"/>
                    </a:cubicBezTo>
                    <a:cubicBezTo>
                      <a:pt x="123083" y="280225"/>
                      <a:pt x="137530" y="275558"/>
                      <a:pt x="150266" y="271463"/>
                    </a:cubicBezTo>
                    <a:cubicBezTo>
                      <a:pt x="156349" y="269462"/>
                      <a:pt x="162907" y="267367"/>
                      <a:pt x="165093" y="267176"/>
                    </a:cubicBezTo>
                    <a:cubicBezTo>
                      <a:pt x="175834" y="265938"/>
                      <a:pt x="218319" y="248317"/>
                      <a:pt x="229059" y="238696"/>
                    </a:cubicBezTo>
                    <a:cubicBezTo>
                      <a:pt x="239704" y="229076"/>
                      <a:pt x="253105" y="201739"/>
                      <a:pt x="255386" y="188404"/>
                    </a:cubicBezTo>
                    <a:cubicBezTo>
                      <a:pt x="256812" y="179832"/>
                      <a:pt x="264796" y="139732"/>
                      <a:pt x="268122" y="122968"/>
                    </a:cubicBezTo>
                    <a:lnTo>
                      <a:pt x="279052" y="119920"/>
                    </a:lnTo>
                    <a:lnTo>
                      <a:pt x="280668" y="119443"/>
                    </a:lnTo>
                    <a:lnTo>
                      <a:pt x="282949" y="118777"/>
                    </a:lnTo>
                    <a:lnTo>
                      <a:pt x="284090" y="116681"/>
                    </a:lnTo>
                    <a:lnTo>
                      <a:pt x="284945" y="115157"/>
                    </a:lnTo>
                    <a:lnTo>
                      <a:pt x="313364" y="62865"/>
                    </a:lnTo>
                    <a:cubicBezTo>
                      <a:pt x="340642" y="28861"/>
                      <a:pt x="344634" y="21431"/>
                      <a:pt x="344729" y="16859"/>
                    </a:cubicBezTo>
                    <a:cubicBezTo>
                      <a:pt x="346059" y="14097"/>
                      <a:pt x="350717" y="8477"/>
                      <a:pt x="352903" y="7620"/>
                    </a:cubicBezTo>
                    <a:cubicBezTo>
                      <a:pt x="357180" y="7620"/>
                      <a:pt x="364118" y="7906"/>
                      <a:pt x="370866" y="8096"/>
                    </a:cubicBezTo>
                    <a:cubicBezTo>
                      <a:pt x="376759" y="8287"/>
                      <a:pt x="382747" y="8477"/>
                      <a:pt x="386073" y="8477"/>
                    </a:cubicBezTo>
                    <a:cubicBezTo>
                      <a:pt x="392727" y="8477"/>
                      <a:pt x="398049" y="4381"/>
                      <a:pt x="401851" y="0"/>
                    </a:cubicBezTo>
                    <a:cubicBezTo>
                      <a:pt x="405653" y="1333"/>
                      <a:pt x="408599" y="2572"/>
                      <a:pt x="409835" y="3334"/>
                    </a:cubicBezTo>
                    <a:cubicBezTo>
                      <a:pt x="411736" y="4572"/>
                      <a:pt x="421810" y="13716"/>
                      <a:pt x="433311" y="24670"/>
                    </a:cubicBezTo>
                    <a:cubicBezTo>
                      <a:pt x="431125" y="32480"/>
                      <a:pt x="429699" y="44196"/>
                      <a:pt x="436732" y="53721"/>
                    </a:cubicBezTo>
                    <a:cubicBezTo>
                      <a:pt x="438158" y="55721"/>
                      <a:pt x="439299" y="58007"/>
                      <a:pt x="440534" y="60484"/>
                    </a:cubicBezTo>
                    <a:cubicBezTo>
                      <a:pt x="443861" y="67246"/>
                      <a:pt x="447853" y="75343"/>
                      <a:pt x="459353" y="81153"/>
                    </a:cubicBezTo>
                    <a:lnTo>
                      <a:pt x="459163" y="81725"/>
                    </a:lnTo>
                    <a:lnTo>
                      <a:pt x="463915" y="83915"/>
                    </a:lnTo>
                    <a:cubicBezTo>
                      <a:pt x="478457" y="90678"/>
                      <a:pt x="503739" y="102203"/>
                      <a:pt x="509727" y="103918"/>
                    </a:cubicBezTo>
                    <a:cubicBezTo>
                      <a:pt x="511058" y="104394"/>
                      <a:pt x="514384" y="106775"/>
                      <a:pt x="523034" y="116014"/>
                    </a:cubicBezTo>
                    <a:cubicBezTo>
                      <a:pt x="523604" y="116681"/>
                      <a:pt x="524174" y="117253"/>
                      <a:pt x="524649" y="117729"/>
                    </a:cubicBezTo>
                    <a:cubicBezTo>
                      <a:pt x="524649" y="118777"/>
                      <a:pt x="524459" y="120301"/>
                      <a:pt x="524459" y="121063"/>
                    </a:cubicBezTo>
                    <a:cubicBezTo>
                      <a:pt x="524079" y="125635"/>
                      <a:pt x="523509" y="132397"/>
                      <a:pt x="525220" y="140303"/>
                    </a:cubicBezTo>
                    <a:cubicBezTo>
                      <a:pt x="527025" y="148780"/>
                      <a:pt x="524839" y="163830"/>
                      <a:pt x="523319" y="170593"/>
                    </a:cubicBezTo>
                    <a:lnTo>
                      <a:pt x="523129" y="171736"/>
                    </a:lnTo>
                    <a:lnTo>
                      <a:pt x="522748" y="173355"/>
                    </a:lnTo>
                    <a:lnTo>
                      <a:pt x="523319" y="174879"/>
                    </a:lnTo>
                    <a:lnTo>
                      <a:pt x="523699" y="175927"/>
                    </a:lnTo>
                    <a:cubicBezTo>
                      <a:pt x="526265" y="183071"/>
                      <a:pt x="528641" y="190024"/>
                      <a:pt x="530067" y="194691"/>
                    </a:cubicBezTo>
                    <a:cubicBezTo>
                      <a:pt x="529497" y="194977"/>
                      <a:pt x="528926" y="195167"/>
                      <a:pt x="528546" y="195358"/>
                    </a:cubicBezTo>
                    <a:lnTo>
                      <a:pt x="528071" y="195548"/>
                    </a:lnTo>
                    <a:cubicBezTo>
                      <a:pt x="525410" y="196691"/>
                      <a:pt x="522368" y="198025"/>
                      <a:pt x="519612" y="199644"/>
                    </a:cubicBezTo>
                    <a:cubicBezTo>
                      <a:pt x="515525" y="202025"/>
                      <a:pt x="513054" y="205930"/>
                      <a:pt x="513054" y="210407"/>
                    </a:cubicBezTo>
                    <a:cubicBezTo>
                      <a:pt x="513054" y="219456"/>
                      <a:pt x="522178" y="225647"/>
                      <a:pt x="531588" y="231362"/>
                    </a:cubicBezTo>
                    <a:cubicBezTo>
                      <a:pt x="533679" y="232600"/>
                      <a:pt x="536150" y="233267"/>
                      <a:pt x="538906" y="233267"/>
                    </a:cubicBezTo>
                    <a:cubicBezTo>
                      <a:pt x="547745" y="233267"/>
                      <a:pt x="558961" y="226695"/>
                      <a:pt x="566944" y="220980"/>
                    </a:cubicBezTo>
                    <a:cubicBezTo>
                      <a:pt x="566944" y="220980"/>
                      <a:pt x="567134" y="220980"/>
                      <a:pt x="567229" y="220980"/>
                    </a:cubicBezTo>
                    <a:cubicBezTo>
                      <a:pt x="569035" y="220980"/>
                      <a:pt x="572077" y="221742"/>
                      <a:pt x="574928" y="222980"/>
                    </a:cubicBezTo>
                    <a:cubicBezTo>
                      <a:pt x="577114" y="227552"/>
                      <a:pt x="581676" y="237268"/>
                      <a:pt x="586143" y="249079"/>
                    </a:cubicBezTo>
                    <a:lnTo>
                      <a:pt x="541757" y="263557"/>
                    </a:lnTo>
                    <a:lnTo>
                      <a:pt x="305000" y="314801"/>
                    </a:lnTo>
                    <a:cubicBezTo>
                      <a:pt x="301103" y="315373"/>
                      <a:pt x="279052" y="318421"/>
                      <a:pt x="147035" y="337185"/>
                    </a:cubicBezTo>
                    <a:cubicBezTo>
                      <a:pt x="146180" y="337280"/>
                      <a:pt x="52940" y="350139"/>
                      <a:pt x="190" y="357378"/>
                    </a:cubicBezTo>
                    <a:lnTo>
                      <a:pt x="190" y="357378"/>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4" name="Freeform 43">
                <a:extLst>
                  <a:ext uri="{FF2B5EF4-FFF2-40B4-BE49-F238E27FC236}">
                    <a16:creationId xmlns:a16="http://schemas.microsoft.com/office/drawing/2014/main" id="{1ECC4FB0-EBFE-2DC1-ED93-7F3DDE91E663}"/>
                  </a:ext>
                </a:extLst>
              </p:cNvPr>
              <p:cNvSpPr/>
              <p:nvPr/>
            </p:nvSpPr>
            <p:spPr>
              <a:xfrm>
                <a:off x="9021264" y="3749325"/>
                <a:ext cx="434451" cy="470058"/>
              </a:xfrm>
              <a:custGeom>
                <a:avLst/>
                <a:gdLst>
                  <a:gd name="connsiteX0" fmla="*/ 350717 w 434451"/>
                  <a:gd name="connsiteY0" fmla="*/ 469963 h 470058"/>
                  <a:gd name="connsiteX1" fmla="*/ 312794 w 434451"/>
                  <a:gd name="connsiteY1" fmla="*/ 459867 h 470058"/>
                  <a:gd name="connsiteX2" fmla="*/ 312128 w 434451"/>
                  <a:gd name="connsiteY2" fmla="*/ 459676 h 470058"/>
                  <a:gd name="connsiteX3" fmla="*/ 311178 w 434451"/>
                  <a:gd name="connsiteY3" fmla="*/ 459391 h 470058"/>
                  <a:gd name="connsiteX4" fmla="*/ 310132 w 434451"/>
                  <a:gd name="connsiteY4" fmla="*/ 459391 h 470058"/>
                  <a:gd name="connsiteX5" fmla="*/ 309467 w 434451"/>
                  <a:gd name="connsiteY5" fmla="*/ 459391 h 470058"/>
                  <a:gd name="connsiteX6" fmla="*/ 222691 w 434451"/>
                  <a:gd name="connsiteY6" fmla="*/ 463105 h 470058"/>
                  <a:gd name="connsiteX7" fmla="*/ 221455 w 434451"/>
                  <a:gd name="connsiteY7" fmla="*/ 463105 h 470058"/>
                  <a:gd name="connsiteX8" fmla="*/ 104360 w 434451"/>
                  <a:gd name="connsiteY8" fmla="*/ 467582 h 470058"/>
                  <a:gd name="connsiteX9" fmla="*/ 101223 w 434451"/>
                  <a:gd name="connsiteY9" fmla="*/ 467582 h 470058"/>
                  <a:gd name="connsiteX10" fmla="*/ 96946 w 434451"/>
                  <a:gd name="connsiteY10" fmla="*/ 448437 h 470058"/>
                  <a:gd name="connsiteX11" fmla="*/ 94570 w 434451"/>
                  <a:gd name="connsiteY11" fmla="*/ 437102 h 470058"/>
                  <a:gd name="connsiteX12" fmla="*/ 77272 w 434451"/>
                  <a:gd name="connsiteY12" fmla="*/ 344424 h 470058"/>
                  <a:gd name="connsiteX13" fmla="*/ 79933 w 434451"/>
                  <a:gd name="connsiteY13" fmla="*/ 308515 h 470058"/>
                  <a:gd name="connsiteX14" fmla="*/ 82214 w 434451"/>
                  <a:gd name="connsiteY14" fmla="*/ 284512 h 470058"/>
                  <a:gd name="connsiteX15" fmla="*/ 56457 w 434451"/>
                  <a:gd name="connsiteY15" fmla="*/ 236982 h 470058"/>
                  <a:gd name="connsiteX16" fmla="*/ 0 w 434451"/>
                  <a:gd name="connsiteY16" fmla="*/ 16478 h 470058"/>
                  <a:gd name="connsiteX17" fmla="*/ 109587 w 434451"/>
                  <a:gd name="connsiteY17" fmla="*/ 2191 h 470058"/>
                  <a:gd name="connsiteX18" fmla="*/ 187999 w 434451"/>
                  <a:gd name="connsiteY18" fmla="*/ 0 h 470058"/>
                  <a:gd name="connsiteX19" fmla="*/ 187999 w 434451"/>
                  <a:gd name="connsiteY19" fmla="*/ 27622 h 470058"/>
                  <a:gd name="connsiteX20" fmla="*/ 188284 w 434451"/>
                  <a:gd name="connsiteY20" fmla="*/ 28004 h 470058"/>
                  <a:gd name="connsiteX21" fmla="*/ 188570 w 434451"/>
                  <a:gd name="connsiteY21" fmla="*/ 28480 h 470058"/>
                  <a:gd name="connsiteX22" fmla="*/ 188950 w 434451"/>
                  <a:gd name="connsiteY22" fmla="*/ 28861 h 470058"/>
                  <a:gd name="connsiteX23" fmla="*/ 189235 w 434451"/>
                  <a:gd name="connsiteY23" fmla="*/ 29146 h 470058"/>
                  <a:gd name="connsiteX24" fmla="*/ 225542 w 434451"/>
                  <a:gd name="connsiteY24" fmla="*/ 62865 h 470058"/>
                  <a:gd name="connsiteX25" fmla="*/ 225827 w 434451"/>
                  <a:gd name="connsiteY25" fmla="*/ 63151 h 470058"/>
                  <a:gd name="connsiteX26" fmla="*/ 270594 w 434451"/>
                  <a:gd name="connsiteY26" fmla="*/ 104489 h 470058"/>
                  <a:gd name="connsiteX27" fmla="*/ 302814 w 434451"/>
                  <a:gd name="connsiteY27" fmla="*/ 134779 h 470058"/>
                  <a:gd name="connsiteX28" fmla="*/ 303194 w 434451"/>
                  <a:gd name="connsiteY28" fmla="*/ 135064 h 470058"/>
                  <a:gd name="connsiteX29" fmla="*/ 370676 w 434451"/>
                  <a:gd name="connsiteY29" fmla="*/ 204788 h 470058"/>
                  <a:gd name="connsiteX30" fmla="*/ 402897 w 434451"/>
                  <a:gd name="connsiteY30" fmla="*/ 264319 h 470058"/>
                  <a:gd name="connsiteX31" fmla="*/ 434452 w 434451"/>
                  <a:gd name="connsiteY31" fmla="*/ 289274 h 470058"/>
                  <a:gd name="connsiteX32" fmla="*/ 425612 w 434451"/>
                  <a:gd name="connsiteY32" fmla="*/ 320516 h 470058"/>
                  <a:gd name="connsiteX33" fmla="*/ 421810 w 434451"/>
                  <a:gd name="connsiteY33" fmla="*/ 335375 h 470058"/>
                  <a:gd name="connsiteX34" fmla="*/ 414207 w 434451"/>
                  <a:gd name="connsiteY34" fmla="*/ 408622 h 470058"/>
                  <a:gd name="connsiteX35" fmla="*/ 414207 w 434451"/>
                  <a:gd name="connsiteY35" fmla="*/ 411004 h 470058"/>
                  <a:gd name="connsiteX36" fmla="*/ 415823 w 434451"/>
                  <a:gd name="connsiteY36" fmla="*/ 438436 h 470058"/>
                  <a:gd name="connsiteX37" fmla="*/ 404037 w 434451"/>
                  <a:gd name="connsiteY37" fmla="*/ 437102 h 470058"/>
                  <a:gd name="connsiteX38" fmla="*/ 369536 w 434451"/>
                  <a:gd name="connsiteY38" fmla="*/ 434054 h 470058"/>
                  <a:gd name="connsiteX39" fmla="*/ 352903 w 434451"/>
                  <a:gd name="connsiteY39" fmla="*/ 443770 h 470058"/>
                  <a:gd name="connsiteX40" fmla="*/ 350907 w 434451"/>
                  <a:gd name="connsiteY40" fmla="*/ 470059 h 470058"/>
                  <a:gd name="connsiteX41" fmla="*/ 350907 w 434451"/>
                  <a:gd name="connsiteY41" fmla="*/ 470059 h 47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4451" h="470058">
                    <a:moveTo>
                      <a:pt x="350717" y="469963"/>
                    </a:moveTo>
                    <a:cubicBezTo>
                      <a:pt x="342353" y="468439"/>
                      <a:pt x="327240" y="464439"/>
                      <a:pt x="312794" y="459867"/>
                    </a:cubicBezTo>
                    <a:lnTo>
                      <a:pt x="312128" y="459676"/>
                    </a:lnTo>
                    <a:lnTo>
                      <a:pt x="311178" y="459391"/>
                    </a:lnTo>
                    <a:lnTo>
                      <a:pt x="310132" y="459391"/>
                    </a:lnTo>
                    <a:cubicBezTo>
                      <a:pt x="310132" y="459391"/>
                      <a:pt x="309467" y="459391"/>
                      <a:pt x="309467" y="459391"/>
                    </a:cubicBezTo>
                    <a:lnTo>
                      <a:pt x="222691" y="463105"/>
                    </a:lnTo>
                    <a:lnTo>
                      <a:pt x="221455" y="463105"/>
                    </a:lnTo>
                    <a:cubicBezTo>
                      <a:pt x="178210" y="465106"/>
                      <a:pt x="124319" y="467582"/>
                      <a:pt x="104360" y="467582"/>
                    </a:cubicBezTo>
                    <a:cubicBezTo>
                      <a:pt x="103124" y="467582"/>
                      <a:pt x="102079" y="467582"/>
                      <a:pt x="101223" y="467582"/>
                    </a:cubicBezTo>
                    <a:cubicBezTo>
                      <a:pt x="99703" y="462534"/>
                      <a:pt x="97802" y="452628"/>
                      <a:pt x="96946" y="448437"/>
                    </a:cubicBezTo>
                    <a:cubicBezTo>
                      <a:pt x="96091" y="444341"/>
                      <a:pt x="95330" y="440436"/>
                      <a:pt x="94570" y="437102"/>
                    </a:cubicBezTo>
                    <a:cubicBezTo>
                      <a:pt x="94475" y="436435"/>
                      <a:pt x="79743" y="369951"/>
                      <a:pt x="77272" y="344424"/>
                    </a:cubicBezTo>
                    <a:cubicBezTo>
                      <a:pt x="75941" y="330613"/>
                      <a:pt x="78127" y="318897"/>
                      <a:pt x="79933" y="308515"/>
                    </a:cubicBezTo>
                    <a:cubicBezTo>
                      <a:pt x="81549" y="299656"/>
                      <a:pt x="82879" y="292132"/>
                      <a:pt x="82214" y="284512"/>
                    </a:cubicBezTo>
                    <a:cubicBezTo>
                      <a:pt x="80884" y="268891"/>
                      <a:pt x="63110" y="245364"/>
                      <a:pt x="56457" y="236982"/>
                    </a:cubicBezTo>
                    <a:lnTo>
                      <a:pt x="0" y="16478"/>
                    </a:lnTo>
                    <a:lnTo>
                      <a:pt x="109587" y="2191"/>
                    </a:lnTo>
                    <a:lnTo>
                      <a:pt x="187999" y="0"/>
                    </a:lnTo>
                    <a:cubicBezTo>
                      <a:pt x="185338" y="12954"/>
                      <a:pt x="184293" y="21622"/>
                      <a:pt x="187999" y="27622"/>
                    </a:cubicBezTo>
                    <a:lnTo>
                      <a:pt x="188284" y="28004"/>
                    </a:lnTo>
                    <a:lnTo>
                      <a:pt x="188570" y="28480"/>
                    </a:lnTo>
                    <a:lnTo>
                      <a:pt x="188950" y="28861"/>
                    </a:lnTo>
                    <a:lnTo>
                      <a:pt x="189235" y="29146"/>
                    </a:lnTo>
                    <a:cubicBezTo>
                      <a:pt x="197504" y="37719"/>
                      <a:pt x="210430" y="49339"/>
                      <a:pt x="225542" y="62865"/>
                    </a:cubicBezTo>
                    <a:lnTo>
                      <a:pt x="225827" y="63151"/>
                    </a:lnTo>
                    <a:cubicBezTo>
                      <a:pt x="240369" y="76200"/>
                      <a:pt x="256812" y="90964"/>
                      <a:pt x="270594" y="104489"/>
                    </a:cubicBezTo>
                    <a:cubicBezTo>
                      <a:pt x="278768" y="112681"/>
                      <a:pt x="290458" y="123444"/>
                      <a:pt x="302814" y="134779"/>
                    </a:cubicBezTo>
                    <a:lnTo>
                      <a:pt x="303194" y="135064"/>
                    </a:lnTo>
                    <a:cubicBezTo>
                      <a:pt x="328286" y="158115"/>
                      <a:pt x="366209" y="192881"/>
                      <a:pt x="370676" y="204788"/>
                    </a:cubicBezTo>
                    <a:cubicBezTo>
                      <a:pt x="379706" y="228790"/>
                      <a:pt x="399095" y="258604"/>
                      <a:pt x="402897" y="264319"/>
                    </a:cubicBezTo>
                    <a:cubicBezTo>
                      <a:pt x="408789" y="273177"/>
                      <a:pt x="423712" y="282988"/>
                      <a:pt x="434452" y="289274"/>
                    </a:cubicBezTo>
                    <a:cubicBezTo>
                      <a:pt x="431220" y="297656"/>
                      <a:pt x="428369" y="309277"/>
                      <a:pt x="425612" y="320516"/>
                    </a:cubicBezTo>
                    <a:cubicBezTo>
                      <a:pt x="424282" y="325946"/>
                      <a:pt x="423046" y="330994"/>
                      <a:pt x="421810" y="335375"/>
                    </a:cubicBezTo>
                    <a:cubicBezTo>
                      <a:pt x="417058" y="352520"/>
                      <a:pt x="415157" y="389001"/>
                      <a:pt x="414207" y="408622"/>
                    </a:cubicBezTo>
                    <a:lnTo>
                      <a:pt x="414207" y="411004"/>
                    </a:lnTo>
                    <a:cubicBezTo>
                      <a:pt x="413542" y="421576"/>
                      <a:pt x="414492" y="430625"/>
                      <a:pt x="415823" y="438436"/>
                    </a:cubicBezTo>
                    <a:cubicBezTo>
                      <a:pt x="412116" y="438055"/>
                      <a:pt x="408124" y="437579"/>
                      <a:pt x="404037" y="437102"/>
                    </a:cubicBezTo>
                    <a:cubicBezTo>
                      <a:pt x="386549" y="435102"/>
                      <a:pt x="376474" y="434054"/>
                      <a:pt x="369536" y="434054"/>
                    </a:cubicBezTo>
                    <a:cubicBezTo>
                      <a:pt x="365069" y="434054"/>
                      <a:pt x="354519" y="434054"/>
                      <a:pt x="352903" y="443770"/>
                    </a:cubicBezTo>
                    <a:cubicBezTo>
                      <a:pt x="352808" y="444436"/>
                      <a:pt x="351572" y="460819"/>
                      <a:pt x="350907" y="470059"/>
                    </a:cubicBezTo>
                    <a:lnTo>
                      <a:pt x="350907" y="470059"/>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5" name="Freeform 44">
                <a:extLst>
                  <a:ext uri="{FF2B5EF4-FFF2-40B4-BE49-F238E27FC236}">
                    <a16:creationId xmlns:a16="http://schemas.microsoft.com/office/drawing/2014/main" id="{FA75B0DA-0AA3-0A43-0EB9-DDC882E55B55}"/>
                  </a:ext>
                </a:extLst>
              </p:cNvPr>
              <p:cNvSpPr/>
              <p:nvPr/>
            </p:nvSpPr>
            <p:spPr>
              <a:xfrm>
                <a:off x="9225991" y="3706653"/>
                <a:ext cx="401090" cy="314706"/>
              </a:xfrm>
              <a:custGeom>
                <a:avLst/>
                <a:gdLst>
                  <a:gd name="connsiteX0" fmla="*/ 238943 w 401090"/>
                  <a:gd name="connsiteY0" fmla="*/ 314706 h 314706"/>
                  <a:gd name="connsiteX1" fmla="*/ 214232 w 401090"/>
                  <a:gd name="connsiteY1" fmla="*/ 296132 h 314706"/>
                  <a:gd name="connsiteX2" fmla="*/ 184007 w 401090"/>
                  <a:gd name="connsiteY2" fmla="*/ 240506 h 314706"/>
                  <a:gd name="connsiteX3" fmla="*/ 111393 w 401090"/>
                  <a:gd name="connsiteY3" fmla="*/ 163259 h 314706"/>
                  <a:gd name="connsiteX4" fmla="*/ 79363 w 401090"/>
                  <a:gd name="connsiteY4" fmla="*/ 133160 h 314706"/>
                  <a:gd name="connsiteX5" fmla="*/ 33551 w 401090"/>
                  <a:gd name="connsiteY5" fmla="*/ 90869 h 314706"/>
                  <a:gd name="connsiteX6" fmla="*/ 0 w 401090"/>
                  <a:gd name="connsiteY6" fmla="*/ 59912 h 314706"/>
                  <a:gd name="connsiteX7" fmla="*/ 2946 w 401090"/>
                  <a:gd name="connsiteY7" fmla="*/ 41910 h 314706"/>
                  <a:gd name="connsiteX8" fmla="*/ 3421 w 401090"/>
                  <a:gd name="connsiteY8" fmla="*/ 39529 h 314706"/>
                  <a:gd name="connsiteX9" fmla="*/ 99987 w 401090"/>
                  <a:gd name="connsiteY9" fmla="*/ 5810 h 314706"/>
                  <a:gd name="connsiteX10" fmla="*/ 118141 w 401090"/>
                  <a:gd name="connsiteY10" fmla="*/ 3905 h 314706"/>
                  <a:gd name="connsiteX11" fmla="*/ 162622 w 401090"/>
                  <a:gd name="connsiteY11" fmla="*/ 0 h 314706"/>
                  <a:gd name="connsiteX12" fmla="*/ 174788 w 401090"/>
                  <a:gd name="connsiteY12" fmla="*/ 1333 h 314706"/>
                  <a:gd name="connsiteX13" fmla="*/ 189710 w 401090"/>
                  <a:gd name="connsiteY13" fmla="*/ 8573 h 314706"/>
                  <a:gd name="connsiteX14" fmla="*/ 244741 w 401090"/>
                  <a:gd name="connsiteY14" fmla="*/ 28385 h 314706"/>
                  <a:gd name="connsiteX15" fmla="*/ 270118 w 401090"/>
                  <a:gd name="connsiteY15" fmla="*/ 24860 h 314706"/>
                  <a:gd name="connsiteX16" fmla="*/ 294260 w 401090"/>
                  <a:gd name="connsiteY16" fmla="*/ 21431 h 314706"/>
                  <a:gd name="connsiteX17" fmla="*/ 304145 w 401090"/>
                  <a:gd name="connsiteY17" fmla="*/ 22860 h 314706"/>
                  <a:gd name="connsiteX18" fmla="*/ 401091 w 401090"/>
                  <a:gd name="connsiteY18" fmla="*/ 72200 h 314706"/>
                  <a:gd name="connsiteX19" fmla="*/ 401091 w 401090"/>
                  <a:gd name="connsiteY19" fmla="*/ 72200 h 314706"/>
                  <a:gd name="connsiteX20" fmla="*/ 371056 w 401090"/>
                  <a:gd name="connsiteY20" fmla="*/ 118777 h 314706"/>
                  <a:gd name="connsiteX21" fmla="*/ 368395 w 401090"/>
                  <a:gd name="connsiteY21" fmla="*/ 130874 h 314706"/>
                  <a:gd name="connsiteX22" fmla="*/ 363928 w 401090"/>
                  <a:gd name="connsiteY22" fmla="*/ 149924 h 314706"/>
                  <a:gd name="connsiteX23" fmla="*/ 357370 w 401090"/>
                  <a:gd name="connsiteY23" fmla="*/ 169259 h 314706"/>
                  <a:gd name="connsiteX24" fmla="*/ 341973 w 401090"/>
                  <a:gd name="connsiteY24" fmla="*/ 185547 h 314706"/>
                  <a:gd name="connsiteX25" fmla="*/ 325815 w 401090"/>
                  <a:gd name="connsiteY25" fmla="*/ 202692 h 314706"/>
                  <a:gd name="connsiteX26" fmla="*/ 308231 w 401090"/>
                  <a:gd name="connsiteY26" fmla="*/ 244983 h 314706"/>
                  <a:gd name="connsiteX27" fmla="*/ 307851 w 401090"/>
                  <a:gd name="connsiteY27" fmla="*/ 246698 h 314706"/>
                  <a:gd name="connsiteX28" fmla="*/ 261469 w 401090"/>
                  <a:gd name="connsiteY28" fmla="*/ 285083 h 314706"/>
                  <a:gd name="connsiteX29" fmla="*/ 239039 w 401090"/>
                  <a:gd name="connsiteY29" fmla="*/ 314325 h 314706"/>
                  <a:gd name="connsiteX30" fmla="*/ 238849 w 401090"/>
                  <a:gd name="connsiteY30" fmla="*/ 314611 h 314706"/>
                  <a:gd name="connsiteX31" fmla="*/ 238849 w 401090"/>
                  <a:gd name="connsiteY31" fmla="*/ 314611 h 31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090" h="314706">
                    <a:moveTo>
                      <a:pt x="238943" y="314706"/>
                    </a:moveTo>
                    <a:cubicBezTo>
                      <a:pt x="228204" y="308420"/>
                      <a:pt x="217463" y="300895"/>
                      <a:pt x="214232" y="296132"/>
                    </a:cubicBezTo>
                    <a:cubicBezTo>
                      <a:pt x="212046" y="292799"/>
                      <a:pt x="192466" y="263081"/>
                      <a:pt x="184007" y="240506"/>
                    </a:cubicBezTo>
                    <a:cubicBezTo>
                      <a:pt x="178305" y="225362"/>
                      <a:pt x="150362" y="198977"/>
                      <a:pt x="111393" y="163259"/>
                    </a:cubicBezTo>
                    <a:cubicBezTo>
                      <a:pt x="99037" y="151924"/>
                      <a:pt x="87347" y="141256"/>
                      <a:pt x="79363" y="133160"/>
                    </a:cubicBezTo>
                    <a:cubicBezTo>
                      <a:pt x="65011" y="118967"/>
                      <a:pt x="48283" y="104108"/>
                      <a:pt x="33551" y="90869"/>
                    </a:cubicBezTo>
                    <a:cubicBezTo>
                      <a:pt x="19769" y="78581"/>
                      <a:pt x="7889" y="67913"/>
                      <a:pt x="0" y="59912"/>
                    </a:cubicBezTo>
                    <a:cubicBezTo>
                      <a:pt x="0" y="55912"/>
                      <a:pt x="2186" y="45529"/>
                      <a:pt x="2946" y="41910"/>
                    </a:cubicBezTo>
                    <a:cubicBezTo>
                      <a:pt x="3136" y="41053"/>
                      <a:pt x="3327" y="40291"/>
                      <a:pt x="3421" y="39529"/>
                    </a:cubicBezTo>
                    <a:cubicBezTo>
                      <a:pt x="51609" y="21241"/>
                      <a:pt x="94570" y="6191"/>
                      <a:pt x="99987" y="5810"/>
                    </a:cubicBezTo>
                    <a:cubicBezTo>
                      <a:pt x="103219" y="5810"/>
                      <a:pt x="108732" y="5144"/>
                      <a:pt x="118141" y="3905"/>
                    </a:cubicBezTo>
                    <a:cubicBezTo>
                      <a:pt x="130497" y="2286"/>
                      <a:pt x="149316" y="0"/>
                      <a:pt x="162622" y="0"/>
                    </a:cubicBezTo>
                    <a:cubicBezTo>
                      <a:pt x="170511" y="0"/>
                      <a:pt x="173647" y="857"/>
                      <a:pt x="174788" y="1333"/>
                    </a:cubicBezTo>
                    <a:cubicBezTo>
                      <a:pt x="178590" y="2953"/>
                      <a:pt x="184007" y="5620"/>
                      <a:pt x="189710" y="8573"/>
                    </a:cubicBezTo>
                    <a:cubicBezTo>
                      <a:pt x="207198" y="17431"/>
                      <a:pt x="228774" y="28385"/>
                      <a:pt x="244741" y="28385"/>
                    </a:cubicBezTo>
                    <a:cubicBezTo>
                      <a:pt x="252915" y="28385"/>
                      <a:pt x="261279" y="26670"/>
                      <a:pt x="270118" y="24860"/>
                    </a:cubicBezTo>
                    <a:cubicBezTo>
                      <a:pt x="278292" y="23146"/>
                      <a:pt x="286846" y="21431"/>
                      <a:pt x="294260" y="21431"/>
                    </a:cubicBezTo>
                    <a:cubicBezTo>
                      <a:pt x="298157" y="21431"/>
                      <a:pt x="301388" y="21908"/>
                      <a:pt x="304145" y="22860"/>
                    </a:cubicBezTo>
                    <a:cubicBezTo>
                      <a:pt x="315360" y="26575"/>
                      <a:pt x="359936" y="49911"/>
                      <a:pt x="401091" y="72200"/>
                    </a:cubicBezTo>
                    <a:cubicBezTo>
                      <a:pt x="401091" y="72200"/>
                      <a:pt x="401091" y="72200"/>
                      <a:pt x="401091" y="72200"/>
                    </a:cubicBezTo>
                    <a:cubicBezTo>
                      <a:pt x="377139" y="84201"/>
                      <a:pt x="373623" y="104204"/>
                      <a:pt x="371056" y="118777"/>
                    </a:cubicBezTo>
                    <a:cubicBezTo>
                      <a:pt x="370201" y="123254"/>
                      <a:pt x="369536" y="127445"/>
                      <a:pt x="368395" y="130874"/>
                    </a:cubicBezTo>
                    <a:cubicBezTo>
                      <a:pt x="366114" y="137732"/>
                      <a:pt x="364973" y="144209"/>
                      <a:pt x="363928" y="149924"/>
                    </a:cubicBezTo>
                    <a:cubicBezTo>
                      <a:pt x="362502" y="158401"/>
                      <a:pt x="361362" y="164878"/>
                      <a:pt x="357370" y="169259"/>
                    </a:cubicBezTo>
                    <a:cubicBezTo>
                      <a:pt x="352808" y="174308"/>
                      <a:pt x="347580" y="179737"/>
                      <a:pt x="341973" y="185547"/>
                    </a:cubicBezTo>
                    <a:cubicBezTo>
                      <a:pt x="336365" y="191357"/>
                      <a:pt x="330852" y="197168"/>
                      <a:pt x="325815" y="202692"/>
                    </a:cubicBezTo>
                    <a:cubicBezTo>
                      <a:pt x="314694" y="214884"/>
                      <a:pt x="310418" y="234410"/>
                      <a:pt x="308231" y="244983"/>
                    </a:cubicBezTo>
                    <a:lnTo>
                      <a:pt x="307851" y="246698"/>
                    </a:lnTo>
                    <a:cubicBezTo>
                      <a:pt x="305950" y="249841"/>
                      <a:pt x="292644" y="262795"/>
                      <a:pt x="261469" y="285083"/>
                    </a:cubicBezTo>
                    <a:cubicBezTo>
                      <a:pt x="250634" y="292894"/>
                      <a:pt x="244171" y="304800"/>
                      <a:pt x="239039" y="314325"/>
                    </a:cubicBezTo>
                    <a:cubicBezTo>
                      <a:pt x="239039" y="314325"/>
                      <a:pt x="238943" y="314516"/>
                      <a:pt x="238849" y="314611"/>
                    </a:cubicBezTo>
                    <a:lnTo>
                      <a:pt x="238849" y="314611"/>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6" name="Freeform 45">
                <a:extLst>
                  <a:ext uri="{FF2B5EF4-FFF2-40B4-BE49-F238E27FC236}">
                    <a16:creationId xmlns:a16="http://schemas.microsoft.com/office/drawing/2014/main" id="{9691CAE9-7EB4-3660-9F28-59DD2803E484}"/>
                  </a:ext>
                </a:extLst>
              </p:cNvPr>
              <p:cNvSpPr/>
              <p:nvPr/>
            </p:nvSpPr>
            <p:spPr>
              <a:xfrm>
                <a:off x="9938830" y="2145220"/>
                <a:ext cx="269453" cy="446722"/>
              </a:xfrm>
              <a:custGeom>
                <a:avLst/>
                <a:gdLst>
                  <a:gd name="connsiteX0" fmla="*/ 85731 w 269453"/>
                  <a:gd name="connsiteY0" fmla="*/ 446437 h 446722"/>
                  <a:gd name="connsiteX1" fmla="*/ 74515 w 269453"/>
                  <a:gd name="connsiteY1" fmla="*/ 442913 h 446722"/>
                  <a:gd name="connsiteX2" fmla="*/ 59213 w 269453"/>
                  <a:gd name="connsiteY2" fmla="*/ 422815 h 446722"/>
                  <a:gd name="connsiteX3" fmla="*/ 59403 w 269453"/>
                  <a:gd name="connsiteY3" fmla="*/ 423863 h 446722"/>
                  <a:gd name="connsiteX4" fmla="*/ 39444 w 269453"/>
                  <a:gd name="connsiteY4" fmla="*/ 366808 h 446722"/>
                  <a:gd name="connsiteX5" fmla="*/ 0 w 269453"/>
                  <a:gd name="connsiteY5" fmla="*/ 254889 h 446722"/>
                  <a:gd name="connsiteX6" fmla="*/ 760 w 269453"/>
                  <a:gd name="connsiteY6" fmla="*/ 254032 h 446722"/>
                  <a:gd name="connsiteX7" fmla="*/ 26233 w 269453"/>
                  <a:gd name="connsiteY7" fmla="*/ 183833 h 446722"/>
                  <a:gd name="connsiteX8" fmla="*/ 31270 w 269453"/>
                  <a:gd name="connsiteY8" fmla="*/ 150495 h 446722"/>
                  <a:gd name="connsiteX9" fmla="*/ 31270 w 269453"/>
                  <a:gd name="connsiteY9" fmla="*/ 149733 h 446722"/>
                  <a:gd name="connsiteX10" fmla="*/ 38303 w 269453"/>
                  <a:gd name="connsiteY10" fmla="*/ 101632 h 446722"/>
                  <a:gd name="connsiteX11" fmla="*/ 45622 w 269453"/>
                  <a:gd name="connsiteY11" fmla="*/ 79248 h 446722"/>
                  <a:gd name="connsiteX12" fmla="*/ 55031 w 269453"/>
                  <a:gd name="connsiteY12" fmla="*/ 44863 h 446722"/>
                  <a:gd name="connsiteX13" fmla="*/ 69098 w 269453"/>
                  <a:gd name="connsiteY13" fmla="*/ 6763 h 446722"/>
                  <a:gd name="connsiteX14" fmla="*/ 69383 w 269453"/>
                  <a:gd name="connsiteY14" fmla="*/ 6286 h 446722"/>
                  <a:gd name="connsiteX15" fmla="*/ 112058 w 269453"/>
                  <a:gd name="connsiteY15" fmla="*/ 0 h 446722"/>
                  <a:gd name="connsiteX16" fmla="*/ 132588 w 269453"/>
                  <a:gd name="connsiteY16" fmla="*/ 381 h 446722"/>
                  <a:gd name="connsiteX17" fmla="*/ 142948 w 269453"/>
                  <a:gd name="connsiteY17" fmla="*/ 667 h 446722"/>
                  <a:gd name="connsiteX18" fmla="*/ 162432 w 269453"/>
                  <a:gd name="connsiteY18" fmla="*/ 32861 h 446722"/>
                  <a:gd name="connsiteX19" fmla="*/ 174978 w 269453"/>
                  <a:gd name="connsiteY19" fmla="*/ 90487 h 446722"/>
                  <a:gd name="connsiteX20" fmla="*/ 208149 w 269453"/>
                  <a:gd name="connsiteY20" fmla="*/ 139256 h 446722"/>
                  <a:gd name="connsiteX21" fmla="*/ 238658 w 269453"/>
                  <a:gd name="connsiteY21" fmla="*/ 156210 h 446722"/>
                  <a:gd name="connsiteX22" fmla="*/ 239229 w 269453"/>
                  <a:gd name="connsiteY22" fmla="*/ 156496 h 446722"/>
                  <a:gd name="connsiteX23" fmla="*/ 258238 w 269453"/>
                  <a:gd name="connsiteY23" fmla="*/ 167164 h 446722"/>
                  <a:gd name="connsiteX24" fmla="*/ 269453 w 269453"/>
                  <a:gd name="connsiteY24" fmla="*/ 200787 h 446722"/>
                  <a:gd name="connsiteX25" fmla="*/ 232671 w 269453"/>
                  <a:gd name="connsiteY25" fmla="*/ 227933 h 446722"/>
                  <a:gd name="connsiteX26" fmla="*/ 227443 w 269453"/>
                  <a:gd name="connsiteY26" fmla="*/ 231267 h 446722"/>
                  <a:gd name="connsiteX27" fmla="*/ 213186 w 269453"/>
                  <a:gd name="connsiteY27" fmla="*/ 250412 h 446722"/>
                  <a:gd name="connsiteX28" fmla="*/ 197409 w 269453"/>
                  <a:gd name="connsiteY28" fmla="*/ 271843 h 446722"/>
                  <a:gd name="connsiteX29" fmla="*/ 186193 w 269453"/>
                  <a:gd name="connsiteY29" fmla="*/ 274415 h 446722"/>
                  <a:gd name="connsiteX30" fmla="*/ 184578 w 269453"/>
                  <a:gd name="connsiteY30" fmla="*/ 274415 h 446722"/>
                  <a:gd name="connsiteX31" fmla="*/ 182867 w 269453"/>
                  <a:gd name="connsiteY31" fmla="*/ 274415 h 446722"/>
                  <a:gd name="connsiteX32" fmla="*/ 173457 w 269453"/>
                  <a:gd name="connsiteY32" fmla="*/ 276987 h 446722"/>
                  <a:gd name="connsiteX33" fmla="*/ 172507 w 269453"/>
                  <a:gd name="connsiteY33" fmla="*/ 277654 h 446722"/>
                  <a:gd name="connsiteX34" fmla="*/ 171176 w 269453"/>
                  <a:gd name="connsiteY34" fmla="*/ 278606 h 446722"/>
                  <a:gd name="connsiteX35" fmla="*/ 170511 w 269453"/>
                  <a:gd name="connsiteY35" fmla="*/ 280130 h 446722"/>
                  <a:gd name="connsiteX36" fmla="*/ 170036 w 269453"/>
                  <a:gd name="connsiteY36" fmla="*/ 281178 h 446722"/>
                  <a:gd name="connsiteX37" fmla="*/ 144659 w 269453"/>
                  <a:gd name="connsiteY37" fmla="*/ 327660 h 446722"/>
                  <a:gd name="connsiteX38" fmla="*/ 114720 w 269453"/>
                  <a:gd name="connsiteY38" fmla="*/ 354140 h 446722"/>
                  <a:gd name="connsiteX39" fmla="*/ 105215 w 269453"/>
                  <a:gd name="connsiteY39" fmla="*/ 363855 h 446722"/>
                  <a:gd name="connsiteX40" fmla="*/ 86586 w 269453"/>
                  <a:gd name="connsiteY40" fmla="*/ 438626 h 446722"/>
                  <a:gd name="connsiteX41" fmla="*/ 85446 w 269453"/>
                  <a:gd name="connsiteY41" fmla="*/ 446723 h 446722"/>
                  <a:gd name="connsiteX42" fmla="*/ 85446 w 269453"/>
                  <a:gd name="connsiteY42" fmla="*/ 446723 h 44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9453" h="446722">
                    <a:moveTo>
                      <a:pt x="85731" y="446437"/>
                    </a:moveTo>
                    <a:cubicBezTo>
                      <a:pt x="82594" y="445484"/>
                      <a:pt x="78793" y="444341"/>
                      <a:pt x="74515" y="442913"/>
                    </a:cubicBezTo>
                    <a:cubicBezTo>
                      <a:pt x="67007" y="440436"/>
                      <a:pt x="60924" y="427577"/>
                      <a:pt x="59213" y="422815"/>
                    </a:cubicBezTo>
                    <a:lnTo>
                      <a:pt x="59403" y="423863"/>
                    </a:lnTo>
                    <a:cubicBezTo>
                      <a:pt x="58738" y="421577"/>
                      <a:pt x="55601" y="412528"/>
                      <a:pt x="39444" y="366808"/>
                    </a:cubicBezTo>
                    <a:lnTo>
                      <a:pt x="0" y="254889"/>
                    </a:lnTo>
                    <a:cubicBezTo>
                      <a:pt x="0" y="254889"/>
                      <a:pt x="475" y="254317"/>
                      <a:pt x="760" y="254032"/>
                    </a:cubicBezTo>
                    <a:cubicBezTo>
                      <a:pt x="13401" y="239554"/>
                      <a:pt x="21480" y="217265"/>
                      <a:pt x="26233" y="183833"/>
                    </a:cubicBezTo>
                    <a:lnTo>
                      <a:pt x="31270" y="150495"/>
                    </a:lnTo>
                    <a:lnTo>
                      <a:pt x="31270" y="149733"/>
                    </a:lnTo>
                    <a:cubicBezTo>
                      <a:pt x="34216" y="131445"/>
                      <a:pt x="37163" y="112586"/>
                      <a:pt x="38303" y="101632"/>
                    </a:cubicBezTo>
                    <a:cubicBezTo>
                      <a:pt x="38969" y="94964"/>
                      <a:pt x="42200" y="87344"/>
                      <a:pt x="45622" y="79248"/>
                    </a:cubicBezTo>
                    <a:cubicBezTo>
                      <a:pt x="50279" y="68294"/>
                      <a:pt x="55031" y="56864"/>
                      <a:pt x="55031" y="44863"/>
                    </a:cubicBezTo>
                    <a:cubicBezTo>
                      <a:pt x="55031" y="29242"/>
                      <a:pt x="60354" y="20764"/>
                      <a:pt x="69098" y="6763"/>
                    </a:cubicBezTo>
                    <a:lnTo>
                      <a:pt x="69383" y="6286"/>
                    </a:lnTo>
                    <a:cubicBezTo>
                      <a:pt x="69763" y="5620"/>
                      <a:pt x="74420" y="0"/>
                      <a:pt x="112058" y="0"/>
                    </a:cubicBezTo>
                    <a:cubicBezTo>
                      <a:pt x="120042" y="0"/>
                      <a:pt x="127265" y="286"/>
                      <a:pt x="132588" y="381"/>
                    </a:cubicBezTo>
                    <a:cubicBezTo>
                      <a:pt x="136770" y="476"/>
                      <a:pt x="140382" y="667"/>
                      <a:pt x="142948" y="667"/>
                    </a:cubicBezTo>
                    <a:cubicBezTo>
                      <a:pt x="147225" y="667"/>
                      <a:pt x="154163" y="6286"/>
                      <a:pt x="162432" y="32861"/>
                    </a:cubicBezTo>
                    <a:cubicBezTo>
                      <a:pt x="167089" y="47911"/>
                      <a:pt x="174978" y="84011"/>
                      <a:pt x="174978" y="90487"/>
                    </a:cubicBezTo>
                    <a:cubicBezTo>
                      <a:pt x="174978" y="102013"/>
                      <a:pt x="186098" y="128111"/>
                      <a:pt x="208149" y="139256"/>
                    </a:cubicBezTo>
                    <a:cubicBezTo>
                      <a:pt x="218319" y="144399"/>
                      <a:pt x="229154" y="150686"/>
                      <a:pt x="238658" y="156210"/>
                    </a:cubicBezTo>
                    <a:lnTo>
                      <a:pt x="239229" y="156496"/>
                    </a:lnTo>
                    <a:cubicBezTo>
                      <a:pt x="246737" y="160877"/>
                      <a:pt x="253295" y="164592"/>
                      <a:pt x="258238" y="167164"/>
                    </a:cubicBezTo>
                    <a:cubicBezTo>
                      <a:pt x="261849" y="168973"/>
                      <a:pt x="267552" y="184214"/>
                      <a:pt x="269453" y="200787"/>
                    </a:cubicBezTo>
                    <a:cubicBezTo>
                      <a:pt x="268027" y="202787"/>
                      <a:pt x="261469" y="209550"/>
                      <a:pt x="232671" y="227933"/>
                    </a:cubicBezTo>
                    <a:cubicBezTo>
                      <a:pt x="230389" y="229362"/>
                      <a:pt x="228679" y="230505"/>
                      <a:pt x="227443" y="231267"/>
                    </a:cubicBezTo>
                    <a:cubicBezTo>
                      <a:pt x="221931" y="234982"/>
                      <a:pt x="217844" y="242125"/>
                      <a:pt x="213186" y="250412"/>
                    </a:cubicBezTo>
                    <a:cubicBezTo>
                      <a:pt x="208624" y="258413"/>
                      <a:pt x="203111" y="268224"/>
                      <a:pt x="197409" y="271843"/>
                    </a:cubicBezTo>
                    <a:cubicBezTo>
                      <a:pt x="192466" y="274130"/>
                      <a:pt x="188950" y="274415"/>
                      <a:pt x="186193" y="274415"/>
                    </a:cubicBezTo>
                    <a:lnTo>
                      <a:pt x="184578" y="274415"/>
                    </a:lnTo>
                    <a:cubicBezTo>
                      <a:pt x="184578" y="274415"/>
                      <a:pt x="182867" y="274415"/>
                      <a:pt x="182867" y="274415"/>
                    </a:cubicBezTo>
                    <a:cubicBezTo>
                      <a:pt x="180016" y="274415"/>
                      <a:pt x="176689" y="274701"/>
                      <a:pt x="173457" y="276987"/>
                    </a:cubicBezTo>
                    <a:lnTo>
                      <a:pt x="172507" y="277654"/>
                    </a:lnTo>
                    <a:lnTo>
                      <a:pt x="171176" y="278606"/>
                    </a:lnTo>
                    <a:lnTo>
                      <a:pt x="170511" y="280130"/>
                    </a:lnTo>
                    <a:lnTo>
                      <a:pt x="170036" y="281178"/>
                    </a:lnTo>
                    <a:cubicBezTo>
                      <a:pt x="158820" y="306610"/>
                      <a:pt x="147700" y="325374"/>
                      <a:pt x="144659" y="327660"/>
                    </a:cubicBezTo>
                    <a:cubicBezTo>
                      <a:pt x="136295" y="331851"/>
                      <a:pt x="125840" y="342614"/>
                      <a:pt x="114720" y="354140"/>
                    </a:cubicBezTo>
                    <a:lnTo>
                      <a:pt x="105215" y="363855"/>
                    </a:lnTo>
                    <a:cubicBezTo>
                      <a:pt x="87442" y="381667"/>
                      <a:pt x="86586" y="438055"/>
                      <a:pt x="86586" y="438626"/>
                    </a:cubicBezTo>
                    <a:cubicBezTo>
                      <a:pt x="86586" y="439484"/>
                      <a:pt x="86016" y="443103"/>
                      <a:pt x="85446" y="446723"/>
                    </a:cubicBezTo>
                    <a:lnTo>
                      <a:pt x="85446" y="446723"/>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7" name="Freeform 46">
                <a:extLst>
                  <a:ext uri="{FF2B5EF4-FFF2-40B4-BE49-F238E27FC236}">
                    <a16:creationId xmlns:a16="http://schemas.microsoft.com/office/drawing/2014/main" id="{5CE62CBF-F6B6-AE27-779E-248328E9CF3F}"/>
                  </a:ext>
                </a:extLst>
              </p:cNvPr>
              <p:cNvSpPr/>
              <p:nvPr/>
            </p:nvSpPr>
            <p:spPr>
              <a:xfrm>
                <a:off x="9843371" y="2656236"/>
                <a:ext cx="261217" cy="125063"/>
              </a:xfrm>
              <a:custGeom>
                <a:avLst/>
                <a:gdLst>
                  <a:gd name="connsiteX0" fmla="*/ 33 w 261217"/>
                  <a:gd name="connsiteY0" fmla="*/ 124968 h 125063"/>
                  <a:gd name="connsiteX1" fmla="*/ 1173 w 261217"/>
                  <a:gd name="connsiteY1" fmla="*/ 99441 h 125063"/>
                  <a:gd name="connsiteX2" fmla="*/ 2979 w 261217"/>
                  <a:gd name="connsiteY2" fmla="*/ 57626 h 125063"/>
                  <a:gd name="connsiteX3" fmla="*/ 15430 w 261217"/>
                  <a:gd name="connsiteY3" fmla="*/ 59436 h 125063"/>
                  <a:gd name="connsiteX4" fmla="*/ 28071 w 261217"/>
                  <a:gd name="connsiteY4" fmla="*/ 57340 h 125063"/>
                  <a:gd name="connsiteX5" fmla="*/ 61622 w 261217"/>
                  <a:gd name="connsiteY5" fmla="*/ 49530 h 125063"/>
                  <a:gd name="connsiteX6" fmla="*/ 86334 w 261217"/>
                  <a:gd name="connsiteY6" fmla="*/ 44672 h 125063"/>
                  <a:gd name="connsiteX7" fmla="*/ 158948 w 261217"/>
                  <a:gd name="connsiteY7" fmla="*/ 10287 h 125063"/>
                  <a:gd name="connsiteX8" fmla="*/ 176437 w 261217"/>
                  <a:gd name="connsiteY8" fmla="*/ 0 h 125063"/>
                  <a:gd name="connsiteX9" fmla="*/ 178433 w 261217"/>
                  <a:gd name="connsiteY9" fmla="*/ 5524 h 125063"/>
                  <a:gd name="connsiteX10" fmla="*/ 184896 w 261217"/>
                  <a:gd name="connsiteY10" fmla="*/ 29718 h 125063"/>
                  <a:gd name="connsiteX11" fmla="*/ 175772 w 261217"/>
                  <a:gd name="connsiteY11" fmla="*/ 56769 h 125063"/>
                  <a:gd name="connsiteX12" fmla="*/ 192405 w 261217"/>
                  <a:gd name="connsiteY12" fmla="*/ 68390 h 125063"/>
                  <a:gd name="connsiteX13" fmla="*/ 211033 w 261217"/>
                  <a:gd name="connsiteY13" fmla="*/ 79248 h 125063"/>
                  <a:gd name="connsiteX14" fmla="*/ 211604 w 261217"/>
                  <a:gd name="connsiteY14" fmla="*/ 79915 h 125063"/>
                  <a:gd name="connsiteX15" fmla="*/ 212364 w 261217"/>
                  <a:gd name="connsiteY15" fmla="*/ 80677 h 125063"/>
                  <a:gd name="connsiteX16" fmla="*/ 213314 w 261217"/>
                  <a:gd name="connsiteY16" fmla="*/ 81153 h 125063"/>
                  <a:gd name="connsiteX17" fmla="*/ 213980 w 261217"/>
                  <a:gd name="connsiteY17" fmla="*/ 81534 h 125063"/>
                  <a:gd name="connsiteX18" fmla="*/ 220253 w 261217"/>
                  <a:gd name="connsiteY18" fmla="*/ 85153 h 125063"/>
                  <a:gd name="connsiteX19" fmla="*/ 240022 w 261217"/>
                  <a:gd name="connsiteY19" fmla="*/ 93059 h 125063"/>
                  <a:gd name="connsiteX20" fmla="*/ 249622 w 261217"/>
                  <a:gd name="connsiteY20" fmla="*/ 90011 h 125063"/>
                  <a:gd name="connsiteX21" fmla="*/ 261217 w 261217"/>
                  <a:gd name="connsiteY21" fmla="*/ 76200 h 125063"/>
                  <a:gd name="connsiteX22" fmla="*/ 251237 w 261217"/>
                  <a:gd name="connsiteY22" fmla="*/ 104013 h 125063"/>
                  <a:gd name="connsiteX23" fmla="*/ 211414 w 261217"/>
                  <a:gd name="connsiteY23" fmla="*/ 121729 h 125063"/>
                  <a:gd name="connsiteX24" fmla="*/ 197632 w 261217"/>
                  <a:gd name="connsiteY24" fmla="*/ 123539 h 125063"/>
                  <a:gd name="connsiteX25" fmla="*/ 196396 w 261217"/>
                  <a:gd name="connsiteY25" fmla="*/ 123539 h 125063"/>
                  <a:gd name="connsiteX26" fmla="*/ 192405 w 261217"/>
                  <a:gd name="connsiteY26" fmla="*/ 99727 h 125063"/>
                  <a:gd name="connsiteX27" fmla="*/ 153911 w 261217"/>
                  <a:gd name="connsiteY27" fmla="*/ 83725 h 125063"/>
                  <a:gd name="connsiteX28" fmla="*/ 137848 w 261217"/>
                  <a:gd name="connsiteY28" fmla="*/ 84106 h 125063"/>
                  <a:gd name="connsiteX29" fmla="*/ 128 w 261217"/>
                  <a:gd name="connsiteY29" fmla="*/ 125063 h 125063"/>
                  <a:gd name="connsiteX30" fmla="*/ 128 w 261217"/>
                  <a:gd name="connsiteY30" fmla="*/ 125063 h 12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1217" h="125063">
                    <a:moveTo>
                      <a:pt x="33" y="124968"/>
                    </a:moveTo>
                    <a:cubicBezTo>
                      <a:pt x="-157" y="116967"/>
                      <a:pt x="508" y="108680"/>
                      <a:pt x="1173" y="99441"/>
                    </a:cubicBezTo>
                    <a:cubicBezTo>
                      <a:pt x="2029" y="87630"/>
                      <a:pt x="3074" y="74486"/>
                      <a:pt x="2979" y="57626"/>
                    </a:cubicBezTo>
                    <a:cubicBezTo>
                      <a:pt x="6686" y="58674"/>
                      <a:pt x="10868" y="59436"/>
                      <a:pt x="15430" y="59436"/>
                    </a:cubicBezTo>
                    <a:cubicBezTo>
                      <a:pt x="19802" y="59436"/>
                      <a:pt x="24079" y="58769"/>
                      <a:pt x="28071" y="57340"/>
                    </a:cubicBezTo>
                    <a:cubicBezTo>
                      <a:pt x="37671" y="53911"/>
                      <a:pt x="48221" y="52006"/>
                      <a:pt x="61622" y="49530"/>
                    </a:cubicBezTo>
                    <a:cubicBezTo>
                      <a:pt x="68846" y="48196"/>
                      <a:pt x="77115" y="46672"/>
                      <a:pt x="86334" y="44672"/>
                    </a:cubicBezTo>
                    <a:cubicBezTo>
                      <a:pt x="113992" y="38767"/>
                      <a:pt x="149539" y="17621"/>
                      <a:pt x="158948" y="10287"/>
                    </a:cubicBezTo>
                    <a:cubicBezTo>
                      <a:pt x="163416" y="6858"/>
                      <a:pt x="169593" y="2381"/>
                      <a:pt x="176437" y="0"/>
                    </a:cubicBezTo>
                    <a:cubicBezTo>
                      <a:pt x="177007" y="1619"/>
                      <a:pt x="177672" y="3524"/>
                      <a:pt x="178433" y="5524"/>
                    </a:cubicBezTo>
                    <a:cubicBezTo>
                      <a:pt x="184135" y="21336"/>
                      <a:pt x="185181" y="27432"/>
                      <a:pt x="184896" y="29718"/>
                    </a:cubicBezTo>
                    <a:cubicBezTo>
                      <a:pt x="178053" y="36195"/>
                      <a:pt x="172445" y="47149"/>
                      <a:pt x="175772" y="56769"/>
                    </a:cubicBezTo>
                    <a:cubicBezTo>
                      <a:pt x="176912" y="60007"/>
                      <a:pt x="180714" y="67627"/>
                      <a:pt x="192405" y="68390"/>
                    </a:cubicBezTo>
                    <a:cubicBezTo>
                      <a:pt x="199343" y="68866"/>
                      <a:pt x="207992" y="75914"/>
                      <a:pt x="211033" y="79248"/>
                    </a:cubicBezTo>
                    <a:lnTo>
                      <a:pt x="211604" y="79915"/>
                    </a:lnTo>
                    <a:lnTo>
                      <a:pt x="212364" y="80677"/>
                    </a:lnTo>
                    <a:lnTo>
                      <a:pt x="213314" y="81153"/>
                    </a:lnTo>
                    <a:lnTo>
                      <a:pt x="213980" y="81534"/>
                    </a:lnTo>
                    <a:cubicBezTo>
                      <a:pt x="215786" y="82391"/>
                      <a:pt x="217971" y="83725"/>
                      <a:pt x="220253" y="85153"/>
                    </a:cubicBezTo>
                    <a:cubicBezTo>
                      <a:pt x="226145" y="88868"/>
                      <a:pt x="232894" y="93059"/>
                      <a:pt x="240022" y="93059"/>
                    </a:cubicBezTo>
                    <a:cubicBezTo>
                      <a:pt x="243539" y="93059"/>
                      <a:pt x="246770" y="92011"/>
                      <a:pt x="249622" y="90011"/>
                    </a:cubicBezTo>
                    <a:cubicBezTo>
                      <a:pt x="254279" y="87154"/>
                      <a:pt x="257795" y="81629"/>
                      <a:pt x="261217" y="76200"/>
                    </a:cubicBezTo>
                    <a:cubicBezTo>
                      <a:pt x="260267" y="87440"/>
                      <a:pt x="255704" y="100584"/>
                      <a:pt x="251237" y="104013"/>
                    </a:cubicBezTo>
                    <a:cubicBezTo>
                      <a:pt x="240117" y="112586"/>
                      <a:pt x="234985" y="116491"/>
                      <a:pt x="211414" y="121729"/>
                    </a:cubicBezTo>
                    <a:cubicBezTo>
                      <a:pt x="205996" y="122968"/>
                      <a:pt x="201339" y="123539"/>
                      <a:pt x="197632" y="123539"/>
                    </a:cubicBezTo>
                    <a:cubicBezTo>
                      <a:pt x="197157" y="123539"/>
                      <a:pt x="196777" y="123539"/>
                      <a:pt x="196396" y="123539"/>
                    </a:cubicBezTo>
                    <a:cubicBezTo>
                      <a:pt x="196777" y="116110"/>
                      <a:pt x="196111" y="107156"/>
                      <a:pt x="192405" y="99727"/>
                    </a:cubicBezTo>
                    <a:cubicBezTo>
                      <a:pt x="184991" y="84963"/>
                      <a:pt x="168738" y="83725"/>
                      <a:pt x="153911" y="83725"/>
                    </a:cubicBezTo>
                    <a:cubicBezTo>
                      <a:pt x="148874" y="83725"/>
                      <a:pt x="143551" y="83915"/>
                      <a:pt x="137848" y="84106"/>
                    </a:cubicBezTo>
                    <a:cubicBezTo>
                      <a:pt x="115608" y="84868"/>
                      <a:pt x="34154" y="112967"/>
                      <a:pt x="128" y="125063"/>
                    </a:cubicBezTo>
                    <a:lnTo>
                      <a:pt x="128" y="125063"/>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8" name="Freeform 47">
                <a:extLst>
                  <a:ext uri="{FF2B5EF4-FFF2-40B4-BE49-F238E27FC236}">
                    <a16:creationId xmlns:a16="http://schemas.microsoft.com/office/drawing/2014/main" id="{A28C3C2A-0622-3EBE-A810-F5A52EB167DD}"/>
                  </a:ext>
                </a:extLst>
              </p:cNvPr>
              <p:cNvSpPr/>
              <p:nvPr/>
            </p:nvSpPr>
            <p:spPr>
              <a:xfrm>
                <a:off x="8874937" y="4200239"/>
                <a:ext cx="739735" cy="589216"/>
              </a:xfrm>
              <a:custGeom>
                <a:avLst/>
                <a:gdLst>
                  <a:gd name="connsiteX0" fmla="*/ 680670 w 739735"/>
                  <a:gd name="connsiteY0" fmla="*/ 589121 h 589216"/>
                  <a:gd name="connsiteX1" fmla="*/ 669645 w 739735"/>
                  <a:gd name="connsiteY1" fmla="*/ 583216 h 589216"/>
                  <a:gd name="connsiteX2" fmla="*/ 637140 w 739735"/>
                  <a:gd name="connsiteY2" fmla="*/ 519398 h 589216"/>
                  <a:gd name="connsiteX3" fmla="*/ 613664 w 739735"/>
                  <a:gd name="connsiteY3" fmla="*/ 506635 h 589216"/>
                  <a:gd name="connsiteX4" fmla="*/ 595225 w 739735"/>
                  <a:gd name="connsiteY4" fmla="*/ 497872 h 589216"/>
                  <a:gd name="connsiteX5" fmla="*/ 589522 w 739735"/>
                  <a:gd name="connsiteY5" fmla="*/ 483680 h 589216"/>
                  <a:gd name="connsiteX6" fmla="*/ 585245 w 739735"/>
                  <a:gd name="connsiteY6" fmla="*/ 469868 h 589216"/>
                  <a:gd name="connsiteX7" fmla="*/ 570703 w 739735"/>
                  <a:gd name="connsiteY7" fmla="*/ 454628 h 589216"/>
                  <a:gd name="connsiteX8" fmla="*/ 558442 w 739735"/>
                  <a:gd name="connsiteY8" fmla="*/ 442246 h 589216"/>
                  <a:gd name="connsiteX9" fmla="*/ 557112 w 739735"/>
                  <a:gd name="connsiteY9" fmla="*/ 435007 h 589216"/>
                  <a:gd name="connsiteX10" fmla="*/ 552740 w 739735"/>
                  <a:gd name="connsiteY10" fmla="*/ 420814 h 589216"/>
                  <a:gd name="connsiteX11" fmla="*/ 545231 w 739735"/>
                  <a:gd name="connsiteY11" fmla="*/ 414623 h 589216"/>
                  <a:gd name="connsiteX12" fmla="*/ 544851 w 739735"/>
                  <a:gd name="connsiteY12" fmla="*/ 414338 h 589216"/>
                  <a:gd name="connsiteX13" fmla="*/ 524036 w 739735"/>
                  <a:gd name="connsiteY13" fmla="*/ 394621 h 589216"/>
                  <a:gd name="connsiteX14" fmla="*/ 509304 w 739735"/>
                  <a:gd name="connsiteY14" fmla="*/ 356140 h 589216"/>
                  <a:gd name="connsiteX15" fmla="*/ 511205 w 739735"/>
                  <a:gd name="connsiteY15" fmla="*/ 335375 h 589216"/>
                  <a:gd name="connsiteX16" fmla="*/ 512060 w 739735"/>
                  <a:gd name="connsiteY16" fmla="*/ 329470 h 589216"/>
                  <a:gd name="connsiteX17" fmla="*/ 495902 w 739735"/>
                  <a:gd name="connsiteY17" fmla="*/ 310801 h 589216"/>
                  <a:gd name="connsiteX18" fmla="*/ 484212 w 739735"/>
                  <a:gd name="connsiteY18" fmla="*/ 303847 h 589216"/>
                  <a:gd name="connsiteX19" fmla="*/ 479555 w 739735"/>
                  <a:gd name="connsiteY19" fmla="*/ 274034 h 589216"/>
                  <a:gd name="connsiteX20" fmla="*/ 476323 w 739735"/>
                  <a:gd name="connsiteY20" fmla="*/ 239649 h 589216"/>
                  <a:gd name="connsiteX21" fmla="*/ 472997 w 739735"/>
                  <a:gd name="connsiteY21" fmla="*/ 209074 h 589216"/>
                  <a:gd name="connsiteX22" fmla="*/ 472997 w 739735"/>
                  <a:gd name="connsiteY22" fmla="*/ 201454 h 589216"/>
                  <a:gd name="connsiteX23" fmla="*/ 466344 w 739735"/>
                  <a:gd name="connsiteY23" fmla="*/ 181737 h 589216"/>
                  <a:gd name="connsiteX24" fmla="*/ 458265 w 739735"/>
                  <a:gd name="connsiteY24" fmla="*/ 177260 h 589216"/>
                  <a:gd name="connsiteX25" fmla="*/ 438305 w 739735"/>
                  <a:gd name="connsiteY25" fmla="*/ 165830 h 589216"/>
                  <a:gd name="connsiteX26" fmla="*/ 400477 w 739735"/>
                  <a:gd name="connsiteY26" fmla="*/ 130588 h 589216"/>
                  <a:gd name="connsiteX27" fmla="*/ 351339 w 739735"/>
                  <a:gd name="connsiteY27" fmla="*/ 103442 h 589216"/>
                  <a:gd name="connsiteX28" fmla="*/ 346206 w 739735"/>
                  <a:gd name="connsiteY28" fmla="*/ 102013 h 589216"/>
                  <a:gd name="connsiteX29" fmla="*/ 331474 w 739735"/>
                  <a:gd name="connsiteY29" fmla="*/ 99822 h 589216"/>
                  <a:gd name="connsiteX30" fmla="*/ 307238 w 739735"/>
                  <a:gd name="connsiteY30" fmla="*/ 106394 h 589216"/>
                  <a:gd name="connsiteX31" fmla="*/ 299444 w 739735"/>
                  <a:gd name="connsiteY31" fmla="*/ 109728 h 589216"/>
                  <a:gd name="connsiteX32" fmla="*/ 279200 w 739735"/>
                  <a:gd name="connsiteY32" fmla="*/ 122682 h 589216"/>
                  <a:gd name="connsiteX33" fmla="*/ 265703 w 739735"/>
                  <a:gd name="connsiteY33" fmla="*/ 131445 h 589216"/>
                  <a:gd name="connsiteX34" fmla="*/ 264943 w 739735"/>
                  <a:gd name="connsiteY34" fmla="*/ 131445 h 589216"/>
                  <a:gd name="connsiteX35" fmla="*/ 211242 w 739735"/>
                  <a:gd name="connsiteY35" fmla="*/ 115157 h 589216"/>
                  <a:gd name="connsiteX36" fmla="*/ 193564 w 739735"/>
                  <a:gd name="connsiteY36" fmla="*/ 98774 h 589216"/>
                  <a:gd name="connsiteX37" fmla="*/ 180733 w 739735"/>
                  <a:gd name="connsiteY37" fmla="*/ 86106 h 589216"/>
                  <a:gd name="connsiteX38" fmla="*/ 155546 w 739735"/>
                  <a:gd name="connsiteY38" fmla="*/ 77438 h 589216"/>
                  <a:gd name="connsiteX39" fmla="*/ 129884 w 739735"/>
                  <a:gd name="connsiteY39" fmla="*/ 70104 h 589216"/>
                  <a:gd name="connsiteX40" fmla="*/ 110590 w 739735"/>
                  <a:gd name="connsiteY40" fmla="*/ 65246 h 589216"/>
                  <a:gd name="connsiteX41" fmla="*/ 91581 w 739735"/>
                  <a:gd name="connsiteY41" fmla="*/ 69247 h 589216"/>
                  <a:gd name="connsiteX42" fmla="*/ 81505 w 739735"/>
                  <a:gd name="connsiteY42" fmla="*/ 72009 h 589216"/>
                  <a:gd name="connsiteX43" fmla="*/ 35029 w 739735"/>
                  <a:gd name="connsiteY43" fmla="*/ 78581 h 589216"/>
                  <a:gd name="connsiteX44" fmla="*/ 28756 w 739735"/>
                  <a:gd name="connsiteY44" fmla="*/ 77153 h 589216"/>
                  <a:gd name="connsiteX45" fmla="*/ 18396 w 739735"/>
                  <a:gd name="connsiteY45" fmla="*/ 75057 h 589216"/>
                  <a:gd name="connsiteX46" fmla="*/ 1763 w 739735"/>
                  <a:gd name="connsiteY46" fmla="*/ 42767 h 589216"/>
                  <a:gd name="connsiteX47" fmla="*/ 622 w 739735"/>
                  <a:gd name="connsiteY47" fmla="*/ 33242 h 589216"/>
                  <a:gd name="connsiteX48" fmla="*/ 17160 w 739735"/>
                  <a:gd name="connsiteY48" fmla="*/ 28194 h 589216"/>
                  <a:gd name="connsiteX49" fmla="*/ 152599 w 739735"/>
                  <a:gd name="connsiteY49" fmla="*/ 15430 h 589216"/>
                  <a:gd name="connsiteX50" fmla="*/ 224168 w 739735"/>
                  <a:gd name="connsiteY50" fmla="*/ 0 h 589216"/>
                  <a:gd name="connsiteX51" fmla="*/ 224453 w 739735"/>
                  <a:gd name="connsiteY51" fmla="*/ 1429 h 589216"/>
                  <a:gd name="connsiteX52" fmla="*/ 235764 w 739735"/>
                  <a:gd name="connsiteY52" fmla="*/ 33718 h 589216"/>
                  <a:gd name="connsiteX53" fmla="*/ 252302 w 739735"/>
                  <a:gd name="connsiteY53" fmla="*/ 36290 h 589216"/>
                  <a:gd name="connsiteX54" fmla="*/ 252587 w 739735"/>
                  <a:gd name="connsiteY54" fmla="*/ 36290 h 589216"/>
                  <a:gd name="connsiteX55" fmla="*/ 370253 w 739735"/>
                  <a:gd name="connsiteY55" fmla="*/ 31909 h 589216"/>
                  <a:gd name="connsiteX56" fmla="*/ 455223 w 739735"/>
                  <a:gd name="connsiteY56" fmla="*/ 28289 h 589216"/>
                  <a:gd name="connsiteX57" fmla="*/ 502936 w 739735"/>
                  <a:gd name="connsiteY57" fmla="*/ 39338 h 589216"/>
                  <a:gd name="connsiteX58" fmla="*/ 510635 w 739735"/>
                  <a:gd name="connsiteY58" fmla="*/ 37719 h 589216"/>
                  <a:gd name="connsiteX59" fmla="*/ 515862 w 739735"/>
                  <a:gd name="connsiteY59" fmla="*/ 30766 h 589216"/>
                  <a:gd name="connsiteX60" fmla="*/ 515862 w 739735"/>
                  <a:gd name="connsiteY60" fmla="*/ 30385 h 589216"/>
                  <a:gd name="connsiteX61" fmla="*/ 516052 w 739735"/>
                  <a:gd name="connsiteY61" fmla="*/ 29623 h 589216"/>
                  <a:gd name="connsiteX62" fmla="*/ 518048 w 739735"/>
                  <a:gd name="connsiteY62" fmla="*/ 2858 h 589216"/>
                  <a:gd name="connsiteX63" fmla="*/ 548272 w 739735"/>
                  <a:gd name="connsiteY63" fmla="*/ 5715 h 589216"/>
                  <a:gd name="connsiteX64" fmla="*/ 566616 w 739735"/>
                  <a:gd name="connsiteY64" fmla="*/ 7715 h 589216"/>
                  <a:gd name="connsiteX65" fmla="*/ 579162 w 739735"/>
                  <a:gd name="connsiteY65" fmla="*/ 30956 h 589216"/>
                  <a:gd name="connsiteX66" fmla="*/ 584199 w 739735"/>
                  <a:gd name="connsiteY66" fmla="*/ 38767 h 589216"/>
                  <a:gd name="connsiteX67" fmla="*/ 580778 w 739735"/>
                  <a:gd name="connsiteY67" fmla="*/ 69628 h 589216"/>
                  <a:gd name="connsiteX68" fmla="*/ 590377 w 739735"/>
                  <a:gd name="connsiteY68" fmla="*/ 104299 h 589216"/>
                  <a:gd name="connsiteX69" fmla="*/ 653012 w 739735"/>
                  <a:gd name="connsiteY69" fmla="*/ 224980 h 589216"/>
                  <a:gd name="connsiteX70" fmla="*/ 733135 w 739735"/>
                  <a:gd name="connsiteY70" fmla="*/ 390335 h 589216"/>
                  <a:gd name="connsiteX71" fmla="*/ 737317 w 739735"/>
                  <a:gd name="connsiteY71" fmla="*/ 427577 h 589216"/>
                  <a:gd name="connsiteX72" fmla="*/ 735321 w 739735"/>
                  <a:gd name="connsiteY72" fmla="*/ 437674 h 589216"/>
                  <a:gd name="connsiteX73" fmla="*/ 737507 w 739735"/>
                  <a:gd name="connsiteY73" fmla="*/ 478822 h 589216"/>
                  <a:gd name="connsiteX74" fmla="*/ 735987 w 739735"/>
                  <a:gd name="connsiteY74" fmla="*/ 514255 h 589216"/>
                  <a:gd name="connsiteX75" fmla="*/ 730189 w 739735"/>
                  <a:gd name="connsiteY75" fmla="*/ 533210 h 589216"/>
                  <a:gd name="connsiteX76" fmla="*/ 719544 w 739735"/>
                  <a:gd name="connsiteY76" fmla="*/ 564832 h 589216"/>
                  <a:gd name="connsiteX77" fmla="*/ 692646 w 739735"/>
                  <a:gd name="connsiteY77" fmla="*/ 588359 h 589216"/>
                  <a:gd name="connsiteX78" fmla="*/ 681051 w 739735"/>
                  <a:gd name="connsiteY78" fmla="*/ 589216 h 589216"/>
                  <a:gd name="connsiteX79" fmla="*/ 681051 w 739735"/>
                  <a:gd name="connsiteY79" fmla="*/ 589216 h 58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39735" h="589216">
                    <a:moveTo>
                      <a:pt x="680670" y="589121"/>
                    </a:moveTo>
                    <a:cubicBezTo>
                      <a:pt x="670691" y="589121"/>
                      <a:pt x="670120" y="585978"/>
                      <a:pt x="669645" y="583216"/>
                    </a:cubicBezTo>
                    <a:cubicBezTo>
                      <a:pt x="666413" y="564928"/>
                      <a:pt x="643983" y="528256"/>
                      <a:pt x="637140" y="519398"/>
                    </a:cubicBezTo>
                    <a:cubicBezTo>
                      <a:pt x="632292" y="513112"/>
                      <a:pt x="623263" y="509969"/>
                      <a:pt x="613664" y="506635"/>
                    </a:cubicBezTo>
                    <a:cubicBezTo>
                      <a:pt x="607010" y="504254"/>
                      <a:pt x="597886" y="501110"/>
                      <a:pt x="595225" y="497872"/>
                    </a:cubicBezTo>
                    <a:cubicBezTo>
                      <a:pt x="591613" y="493490"/>
                      <a:pt x="590758" y="489204"/>
                      <a:pt x="589522" y="483680"/>
                    </a:cubicBezTo>
                    <a:cubicBezTo>
                      <a:pt x="588667" y="479488"/>
                      <a:pt x="587621" y="474726"/>
                      <a:pt x="585245" y="469868"/>
                    </a:cubicBezTo>
                    <a:cubicBezTo>
                      <a:pt x="582108" y="463582"/>
                      <a:pt x="576311" y="459010"/>
                      <a:pt x="570703" y="454628"/>
                    </a:cubicBezTo>
                    <a:cubicBezTo>
                      <a:pt x="565666" y="450723"/>
                      <a:pt x="560438" y="446627"/>
                      <a:pt x="558442" y="442246"/>
                    </a:cubicBezTo>
                    <a:cubicBezTo>
                      <a:pt x="556636" y="438340"/>
                      <a:pt x="556826" y="436912"/>
                      <a:pt x="557112" y="435007"/>
                    </a:cubicBezTo>
                    <a:cubicBezTo>
                      <a:pt x="557492" y="432245"/>
                      <a:pt x="558347" y="426434"/>
                      <a:pt x="552740" y="420814"/>
                    </a:cubicBezTo>
                    <a:cubicBezTo>
                      <a:pt x="551029" y="419100"/>
                      <a:pt x="548462" y="417100"/>
                      <a:pt x="545231" y="414623"/>
                    </a:cubicBezTo>
                    <a:lnTo>
                      <a:pt x="544851" y="414338"/>
                    </a:lnTo>
                    <a:cubicBezTo>
                      <a:pt x="538198" y="409194"/>
                      <a:pt x="526982" y="400621"/>
                      <a:pt x="524036" y="394621"/>
                    </a:cubicBezTo>
                    <a:cubicBezTo>
                      <a:pt x="519949" y="386524"/>
                      <a:pt x="509304" y="365093"/>
                      <a:pt x="509304" y="356140"/>
                    </a:cubicBezTo>
                    <a:cubicBezTo>
                      <a:pt x="509304" y="348424"/>
                      <a:pt x="510349" y="341471"/>
                      <a:pt x="511205" y="335375"/>
                    </a:cubicBezTo>
                    <a:cubicBezTo>
                      <a:pt x="511490" y="333185"/>
                      <a:pt x="511775" y="331280"/>
                      <a:pt x="512060" y="329470"/>
                    </a:cubicBezTo>
                    <a:cubicBezTo>
                      <a:pt x="513391" y="318326"/>
                      <a:pt x="502936" y="313849"/>
                      <a:pt x="495902" y="310801"/>
                    </a:cubicBezTo>
                    <a:cubicBezTo>
                      <a:pt x="491626" y="308991"/>
                      <a:pt x="486303" y="306705"/>
                      <a:pt x="484212" y="303847"/>
                    </a:cubicBezTo>
                    <a:cubicBezTo>
                      <a:pt x="478699" y="296228"/>
                      <a:pt x="478699" y="284512"/>
                      <a:pt x="479555" y="274034"/>
                    </a:cubicBezTo>
                    <a:cubicBezTo>
                      <a:pt x="480125" y="266700"/>
                      <a:pt x="478414" y="254127"/>
                      <a:pt x="476323" y="239649"/>
                    </a:cubicBezTo>
                    <a:cubicBezTo>
                      <a:pt x="474708" y="227933"/>
                      <a:pt x="472997" y="215932"/>
                      <a:pt x="472997" y="209074"/>
                    </a:cubicBezTo>
                    <a:lnTo>
                      <a:pt x="472997" y="201454"/>
                    </a:lnTo>
                    <a:cubicBezTo>
                      <a:pt x="473187" y="192119"/>
                      <a:pt x="473282" y="186976"/>
                      <a:pt x="466344" y="181737"/>
                    </a:cubicBezTo>
                    <a:cubicBezTo>
                      <a:pt x="464253" y="180213"/>
                      <a:pt x="461781" y="178975"/>
                      <a:pt x="458265" y="177260"/>
                    </a:cubicBezTo>
                    <a:cubicBezTo>
                      <a:pt x="452942" y="174688"/>
                      <a:pt x="445909" y="171259"/>
                      <a:pt x="438305" y="165830"/>
                    </a:cubicBezTo>
                    <a:cubicBezTo>
                      <a:pt x="427945" y="158401"/>
                      <a:pt x="412643" y="146685"/>
                      <a:pt x="400477" y="130588"/>
                    </a:cubicBezTo>
                    <a:cubicBezTo>
                      <a:pt x="387551" y="113538"/>
                      <a:pt x="369112" y="108395"/>
                      <a:pt x="351339" y="103442"/>
                    </a:cubicBezTo>
                    <a:lnTo>
                      <a:pt x="346206" y="102013"/>
                    </a:lnTo>
                    <a:cubicBezTo>
                      <a:pt x="340979" y="100489"/>
                      <a:pt x="336132" y="99822"/>
                      <a:pt x="331474" y="99822"/>
                    </a:cubicBezTo>
                    <a:cubicBezTo>
                      <a:pt x="321305" y="99822"/>
                      <a:pt x="313891" y="103251"/>
                      <a:pt x="307238" y="106394"/>
                    </a:cubicBezTo>
                    <a:cubicBezTo>
                      <a:pt x="304672" y="107537"/>
                      <a:pt x="302010" y="108775"/>
                      <a:pt x="299444" y="109728"/>
                    </a:cubicBezTo>
                    <a:cubicBezTo>
                      <a:pt x="291840" y="112395"/>
                      <a:pt x="285473" y="117634"/>
                      <a:pt x="279200" y="122682"/>
                    </a:cubicBezTo>
                    <a:cubicBezTo>
                      <a:pt x="274732" y="126301"/>
                      <a:pt x="268649" y="131254"/>
                      <a:pt x="265703" y="131445"/>
                    </a:cubicBezTo>
                    <a:cubicBezTo>
                      <a:pt x="265513" y="131445"/>
                      <a:pt x="265228" y="131445"/>
                      <a:pt x="264943" y="131445"/>
                    </a:cubicBezTo>
                    <a:cubicBezTo>
                      <a:pt x="254488" y="131445"/>
                      <a:pt x="221317" y="121349"/>
                      <a:pt x="211242" y="115157"/>
                    </a:cubicBezTo>
                    <a:cubicBezTo>
                      <a:pt x="205159" y="111442"/>
                      <a:pt x="199267" y="104966"/>
                      <a:pt x="193564" y="98774"/>
                    </a:cubicBezTo>
                    <a:cubicBezTo>
                      <a:pt x="189097" y="93917"/>
                      <a:pt x="185010" y="89535"/>
                      <a:pt x="180733" y="86106"/>
                    </a:cubicBezTo>
                    <a:cubicBezTo>
                      <a:pt x="174270" y="80867"/>
                      <a:pt x="165526" y="79248"/>
                      <a:pt x="155546" y="77438"/>
                    </a:cubicBezTo>
                    <a:cubicBezTo>
                      <a:pt x="147277" y="75914"/>
                      <a:pt x="137962" y="74200"/>
                      <a:pt x="129884" y="70104"/>
                    </a:cubicBezTo>
                    <a:cubicBezTo>
                      <a:pt x="123326" y="66866"/>
                      <a:pt x="117053" y="65246"/>
                      <a:pt x="110590" y="65246"/>
                    </a:cubicBezTo>
                    <a:cubicBezTo>
                      <a:pt x="103176" y="65246"/>
                      <a:pt x="96998" y="67342"/>
                      <a:pt x="91581" y="69247"/>
                    </a:cubicBezTo>
                    <a:cubicBezTo>
                      <a:pt x="87778" y="70580"/>
                      <a:pt x="84737" y="71628"/>
                      <a:pt x="81505" y="72009"/>
                    </a:cubicBezTo>
                    <a:lnTo>
                      <a:pt x="35029" y="78581"/>
                    </a:lnTo>
                    <a:cubicBezTo>
                      <a:pt x="34268" y="78581"/>
                      <a:pt x="30466" y="77629"/>
                      <a:pt x="28756" y="77153"/>
                    </a:cubicBezTo>
                    <a:cubicBezTo>
                      <a:pt x="25334" y="76295"/>
                      <a:pt x="21817" y="75438"/>
                      <a:pt x="18396" y="75057"/>
                    </a:cubicBezTo>
                    <a:lnTo>
                      <a:pt x="1763" y="42767"/>
                    </a:lnTo>
                    <a:cubicBezTo>
                      <a:pt x="717" y="40767"/>
                      <a:pt x="-899" y="35814"/>
                      <a:pt x="622" y="33242"/>
                    </a:cubicBezTo>
                    <a:cubicBezTo>
                      <a:pt x="1192" y="32195"/>
                      <a:pt x="4234" y="28575"/>
                      <a:pt x="17160" y="28194"/>
                    </a:cubicBezTo>
                    <a:cubicBezTo>
                      <a:pt x="57079" y="26860"/>
                      <a:pt x="129979" y="20479"/>
                      <a:pt x="152599" y="15430"/>
                    </a:cubicBezTo>
                    <a:lnTo>
                      <a:pt x="224168" y="0"/>
                    </a:lnTo>
                    <a:cubicBezTo>
                      <a:pt x="224168" y="0"/>
                      <a:pt x="224359" y="953"/>
                      <a:pt x="224453" y="1429"/>
                    </a:cubicBezTo>
                    <a:cubicBezTo>
                      <a:pt x="228350" y="21241"/>
                      <a:pt x="230441" y="29718"/>
                      <a:pt x="235764" y="33718"/>
                    </a:cubicBezTo>
                    <a:cubicBezTo>
                      <a:pt x="238425" y="35719"/>
                      <a:pt x="241847" y="36290"/>
                      <a:pt x="252302" y="36290"/>
                    </a:cubicBezTo>
                    <a:lnTo>
                      <a:pt x="252587" y="36290"/>
                    </a:lnTo>
                    <a:cubicBezTo>
                      <a:pt x="267224" y="36290"/>
                      <a:pt x="298019" y="35147"/>
                      <a:pt x="370253" y="31909"/>
                    </a:cubicBezTo>
                    <a:lnTo>
                      <a:pt x="455223" y="28289"/>
                    </a:lnTo>
                    <a:cubicBezTo>
                      <a:pt x="478224" y="35624"/>
                      <a:pt x="494287" y="39338"/>
                      <a:pt x="502936" y="39338"/>
                    </a:cubicBezTo>
                    <a:cubicBezTo>
                      <a:pt x="506262" y="39338"/>
                      <a:pt x="508734" y="38862"/>
                      <a:pt x="510635" y="37719"/>
                    </a:cubicBezTo>
                    <a:cubicBezTo>
                      <a:pt x="513296" y="36195"/>
                      <a:pt x="515197" y="33718"/>
                      <a:pt x="515862" y="30766"/>
                    </a:cubicBezTo>
                    <a:lnTo>
                      <a:pt x="515862" y="30385"/>
                    </a:lnTo>
                    <a:cubicBezTo>
                      <a:pt x="515862" y="30385"/>
                      <a:pt x="516052" y="29623"/>
                      <a:pt x="516052" y="29623"/>
                    </a:cubicBezTo>
                    <a:lnTo>
                      <a:pt x="518048" y="2858"/>
                    </a:lnTo>
                    <a:cubicBezTo>
                      <a:pt x="525842" y="3143"/>
                      <a:pt x="539148" y="4667"/>
                      <a:pt x="548272" y="5715"/>
                    </a:cubicBezTo>
                    <a:cubicBezTo>
                      <a:pt x="554545" y="6477"/>
                      <a:pt x="560913" y="7144"/>
                      <a:pt x="566616" y="7715"/>
                    </a:cubicBezTo>
                    <a:cubicBezTo>
                      <a:pt x="568897" y="16383"/>
                      <a:pt x="574505" y="24479"/>
                      <a:pt x="579162" y="30956"/>
                    </a:cubicBezTo>
                    <a:cubicBezTo>
                      <a:pt x="580873" y="33433"/>
                      <a:pt x="583724" y="37529"/>
                      <a:pt x="584199" y="38767"/>
                    </a:cubicBezTo>
                    <a:cubicBezTo>
                      <a:pt x="585340" y="42863"/>
                      <a:pt x="583819" y="62008"/>
                      <a:pt x="580778" y="69628"/>
                    </a:cubicBezTo>
                    <a:cubicBezTo>
                      <a:pt x="574505" y="85439"/>
                      <a:pt x="582108" y="96012"/>
                      <a:pt x="590377" y="104299"/>
                    </a:cubicBezTo>
                    <a:cubicBezTo>
                      <a:pt x="596365" y="110680"/>
                      <a:pt x="647595" y="207835"/>
                      <a:pt x="653012" y="224980"/>
                    </a:cubicBezTo>
                    <a:cubicBezTo>
                      <a:pt x="657859" y="240411"/>
                      <a:pt x="718118" y="367760"/>
                      <a:pt x="733135" y="390335"/>
                    </a:cubicBezTo>
                    <a:cubicBezTo>
                      <a:pt x="742545" y="404527"/>
                      <a:pt x="739883" y="416243"/>
                      <a:pt x="737317" y="427577"/>
                    </a:cubicBezTo>
                    <a:cubicBezTo>
                      <a:pt x="736557" y="430911"/>
                      <a:pt x="735797" y="434245"/>
                      <a:pt x="735321" y="437674"/>
                    </a:cubicBezTo>
                    <a:cubicBezTo>
                      <a:pt x="733420" y="451866"/>
                      <a:pt x="733135" y="463677"/>
                      <a:pt x="737507" y="478822"/>
                    </a:cubicBezTo>
                    <a:cubicBezTo>
                      <a:pt x="740549" y="489395"/>
                      <a:pt x="739883" y="505015"/>
                      <a:pt x="735987" y="514255"/>
                    </a:cubicBezTo>
                    <a:cubicBezTo>
                      <a:pt x="733896" y="519303"/>
                      <a:pt x="732185" y="525780"/>
                      <a:pt x="730189" y="533210"/>
                    </a:cubicBezTo>
                    <a:cubicBezTo>
                      <a:pt x="727337" y="543687"/>
                      <a:pt x="724201" y="555498"/>
                      <a:pt x="719544" y="564832"/>
                    </a:cubicBezTo>
                    <a:cubicBezTo>
                      <a:pt x="712320" y="579311"/>
                      <a:pt x="703481" y="587026"/>
                      <a:pt x="692646" y="588359"/>
                    </a:cubicBezTo>
                    <a:cubicBezTo>
                      <a:pt x="687704" y="588931"/>
                      <a:pt x="684092" y="589216"/>
                      <a:pt x="681051" y="589216"/>
                    </a:cubicBezTo>
                    <a:lnTo>
                      <a:pt x="681051" y="58921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49" name="Freeform 48">
                <a:extLst>
                  <a:ext uri="{FF2B5EF4-FFF2-40B4-BE49-F238E27FC236}">
                    <a16:creationId xmlns:a16="http://schemas.microsoft.com/office/drawing/2014/main" id="{61370ACD-8F1A-386E-B3A6-94AF4077FF75}"/>
                  </a:ext>
                </a:extLst>
              </p:cNvPr>
              <p:cNvSpPr/>
              <p:nvPr/>
            </p:nvSpPr>
            <p:spPr>
              <a:xfrm>
                <a:off x="9984071" y="2759297"/>
                <a:ext cx="36171" cy="66960"/>
              </a:xfrm>
              <a:custGeom>
                <a:avLst/>
                <a:gdLst>
                  <a:gd name="connsiteX0" fmla="*/ 20530 w 36171"/>
                  <a:gd name="connsiteY0" fmla="*/ 66961 h 66960"/>
                  <a:gd name="connsiteX1" fmla="*/ 0 w 36171"/>
                  <a:gd name="connsiteY1" fmla="*/ 286 h 66960"/>
                  <a:gd name="connsiteX2" fmla="*/ 12831 w 36171"/>
                  <a:gd name="connsiteY2" fmla="*/ 0 h 66960"/>
                  <a:gd name="connsiteX3" fmla="*/ 34121 w 36171"/>
                  <a:gd name="connsiteY3" fmla="*/ 5239 h 66960"/>
                  <a:gd name="connsiteX4" fmla="*/ 36022 w 36171"/>
                  <a:gd name="connsiteY4" fmla="*/ 20955 h 66960"/>
                  <a:gd name="connsiteX5" fmla="*/ 35072 w 36171"/>
                  <a:gd name="connsiteY5" fmla="*/ 25717 h 66960"/>
                  <a:gd name="connsiteX6" fmla="*/ 27563 w 36171"/>
                  <a:gd name="connsiteY6" fmla="*/ 63246 h 66960"/>
                  <a:gd name="connsiteX7" fmla="*/ 20530 w 36171"/>
                  <a:gd name="connsiteY7" fmla="*/ 66961 h 66960"/>
                  <a:gd name="connsiteX8" fmla="*/ 20530 w 36171"/>
                  <a:gd name="connsiteY8" fmla="*/ 66961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71" h="66960">
                    <a:moveTo>
                      <a:pt x="20530" y="66961"/>
                    </a:moveTo>
                    <a:lnTo>
                      <a:pt x="0" y="286"/>
                    </a:lnTo>
                    <a:cubicBezTo>
                      <a:pt x="5512" y="95"/>
                      <a:pt x="9409" y="0"/>
                      <a:pt x="12831" y="0"/>
                    </a:cubicBezTo>
                    <a:cubicBezTo>
                      <a:pt x="28514" y="0"/>
                      <a:pt x="32505" y="1905"/>
                      <a:pt x="34121" y="5239"/>
                    </a:cubicBezTo>
                    <a:cubicBezTo>
                      <a:pt x="35832" y="8668"/>
                      <a:pt x="36497" y="14383"/>
                      <a:pt x="36022" y="20955"/>
                    </a:cubicBezTo>
                    <a:lnTo>
                      <a:pt x="35072" y="25717"/>
                    </a:lnTo>
                    <a:cubicBezTo>
                      <a:pt x="34121" y="43720"/>
                      <a:pt x="30319" y="60674"/>
                      <a:pt x="27563" y="63246"/>
                    </a:cubicBezTo>
                    <a:cubicBezTo>
                      <a:pt x="26327" y="64198"/>
                      <a:pt x="23951" y="65437"/>
                      <a:pt x="20530" y="66961"/>
                    </a:cubicBezTo>
                    <a:lnTo>
                      <a:pt x="20530" y="66961"/>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0" name="Freeform 49">
                <a:extLst>
                  <a:ext uri="{FF2B5EF4-FFF2-40B4-BE49-F238E27FC236}">
                    <a16:creationId xmlns:a16="http://schemas.microsoft.com/office/drawing/2014/main" id="{453A1E30-C645-6403-0AFC-DADBEB0444E7}"/>
                  </a:ext>
                </a:extLst>
              </p:cNvPr>
              <p:cNvSpPr/>
              <p:nvPr/>
            </p:nvSpPr>
            <p:spPr>
              <a:xfrm>
                <a:off x="9754917" y="2916554"/>
                <a:ext cx="94421" cy="230505"/>
              </a:xfrm>
              <a:custGeom>
                <a:avLst/>
                <a:gdLst>
                  <a:gd name="connsiteX0" fmla="*/ 62730 w 94421"/>
                  <a:gd name="connsiteY0" fmla="*/ 230505 h 230505"/>
                  <a:gd name="connsiteX1" fmla="*/ 36402 w 94421"/>
                  <a:gd name="connsiteY1" fmla="*/ 219075 h 230505"/>
                  <a:gd name="connsiteX2" fmla="*/ 24807 w 94421"/>
                  <a:gd name="connsiteY2" fmla="*/ 214027 h 230505"/>
                  <a:gd name="connsiteX3" fmla="*/ 24237 w 94421"/>
                  <a:gd name="connsiteY3" fmla="*/ 214027 h 230505"/>
                  <a:gd name="connsiteX4" fmla="*/ 23571 w 94421"/>
                  <a:gd name="connsiteY4" fmla="*/ 213741 h 230505"/>
                  <a:gd name="connsiteX5" fmla="*/ 22336 w 94421"/>
                  <a:gd name="connsiteY5" fmla="*/ 213741 h 230505"/>
                  <a:gd name="connsiteX6" fmla="*/ 16728 w 94421"/>
                  <a:gd name="connsiteY6" fmla="*/ 214979 h 230505"/>
                  <a:gd name="connsiteX7" fmla="*/ 475 w 94421"/>
                  <a:gd name="connsiteY7" fmla="*/ 172593 h 230505"/>
                  <a:gd name="connsiteX8" fmla="*/ 23761 w 94421"/>
                  <a:gd name="connsiteY8" fmla="*/ 151638 h 230505"/>
                  <a:gd name="connsiteX9" fmla="*/ 20720 w 94421"/>
                  <a:gd name="connsiteY9" fmla="*/ 88773 h 230505"/>
                  <a:gd name="connsiteX10" fmla="*/ 0 w 94421"/>
                  <a:gd name="connsiteY10" fmla="*/ 55055 h 230505"/>
                  <a:gd name="connsiteX11" fmla="*/ 9695 w 94421"/>
                  <a:gd name="connsiteY11" fmla="*/ 0 h 230505"/>
                  <a:gd name="connsiteX12" fmla="*/ 86776 w 94421"/>
                  <a:gd name="connsiteY12" fmla="*/ 13811 h 230505"/>
                  <a:gd name="connsiteX13" fmla="*/ 90483 w 94421"/>
                  <a:gd name="connsiteY13" fmla="*/ 46577 h 230505"/>
                  <a:gd name="connsiteX14" fmla="*/ 89723 w 94421"/>
                  <a:gd name="connsiteY14" fmla="*/ 69342 h 230505"/>
                  <a:gd name="connsiteX15" fmla="*/ 89913 w 94421"/>
                  <a:gd name="connsiteY15" fmla="*/ 70961 h 230505"/>
                  <a:gd name="connsiteX16" fmla="*/ 94380 w 94421"/>
                  <a:gd name="connsiteY16" fmla="*/ 120682 h 230505"/>
                  <a:gd name="connsiteX17" fmla="*/ 76321 w 94421"/>
                  <a:gd name="connsiteY17" fmla="*/ 199739 h 230505"/>
                  <a:gd name="connsiteX18" fmla="*/ 62730 w 94421"/>
                  <a:gd name="connsiteY18" fmla="*/ 230410 h 230505"/>
                  <a:gd name="connsiteX19" fmla="*/ 62730 w 94421"/>
                  <a:gd name="connsiteY19" fmla="*/ 230410 h 2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421" h="230505">
                    <a:moveTo>
                      <a:pt x="62730" y="230505"/>
                    </a:moveTo>
                    <a:cubicBezTo>
                      <a:pt x="59594" y="229553"/>
                      <a:pt x="52370" y="226695"/>
                      <a:pt x="36402" y="219075"/>
                    </a:cubicBezTo>
                    <a:cubicBezTo>
                      <a:pt x="29654" y="215837"/>
                      <a:pt x="26898" y="214503"/>
                      <a:pt x="24807" y="214027"/>
                    </a:cubicBezTo>
                    <a:lnTo>
                      <a:pt x="24237" y="214027"/>
                    </a:lnTo>
                    <a:cubicBezTo>
                      <a:pt x="24237" y="214027"/>
                      <a:pt x="23571" y="213741"/>
                      <a:pt x="23571" y="213741"/>
                    </a:cubicBezTo>
                    <a:lnTo>
                      <a:pt x="22336" y="213741"/>
                    </a:lnTo>
                    <a:cubicBezTo>
                      <a:pt x="20815" y="213741"/>
                      <a:pt x="18819" y="214027"/>
                      <a:pt x="16728" y="214979"/>
                    </a:cubicBezTo>
                    <a:cubicBezTo>
                      <a:pt x="9980" y="206597"/>
                      <a:pt x="3897" y="188500"/>
                      <a:pt x="475" y="172593"/>
                    </a:cubicBezTo>
                    <a:cubicBezTo>
                      <a:pt x="6273" y="168116"/>
                      <a:pt x="15968" y="160211"/>
                      <a:pt x="23761" y="151638"/>
                    </a:cubicBezTo>
                    <a:cubicBezTo>
                      <a:pt x="35642" y="138779"/>
                      <a:pt x="34691" y="118205"/>
                      <a:pt x="20720" y="88773"/>
                    </a:cubicBezTo>
                    <a:cubicBezTo>
                      <a:pt x="14067" y="74771"/>
                      <a:pt x="4467" y="61055"/>
                      <a:pt x="0" y="55055"/>
                    </a:cubicBezTo>
                    <a:lnTo>
                      <a:pt x="9695" y="0"/>
                    </a:lnTo>
                    <a:lnTo>
                      <a:pt x="86776" y="13811"/>
                    </a:lnTo>
                    <a:lnTo>
                      <a:pt x="90483" y="46577"/>
                    </a:lnTo>
                    <a:cubicBezTo>
                      <a:pt x="89533" y="51435"/>
                      <a:pt x="89248" y="58674"/>
                      <a:pt x="89723" y="69342"/>
                    </a:cubicBezTo>
                    <a:lnTo>
                      <a:pt x="89913" y="70961"/>
                    </a:lnTo>
                    <a:cubicBezTo>
                      <a:pt x="92289" y="94107"/>
                      <a:pt x="93905" y="111824"/>
                      <a:pt x="94380" y="120682"/>
                    </a:cubicBezTo>
                    <a:cubicBezTo>
                      <a:pt x="95140" y="133636"/>
                      <a:pt x="85256" y="173831"/>
                      <a:pt x="76321" y="199739"/>
                    </a:cubicBezTo>
                    <a:cubicBezTo>
                      <a:pt x="72709" y="210788"/>
                      <a:pt x="67577" y="225362"/>
                      <a:pt x="62730" y="230410"/>
                    </a:cubicBezTo>
                    <a:lnTo>
                      <a:pt x="62730" y="230410"/>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1" name="Freeform 50">
                <a:extLst>
                  <a:ext uri="{FF2B5EF4-FFF2-40B4-BE49-F238E27FC236}">
                    <a16:creationId xmlns:a16="http://schemas.microsoft.com/office/drawing/2014/main" id="{05EEF5C9-D49F-8B97-6B5C-EBD040D153EC}"/>
                  </a:ext>
                </a:extLst>
              </p:cNvPr>
              <p:cNvSpPr/>
              <p:nvPr/>
            </p:nvSpPr>
            <p:spPr>
              <a:xfrm>
                <a:off x="9845875" y="2762726"/>
                <a:ext cx="140476" cy="187166"/>
              </a:xfrm>
              <a:custGeom>
                <a:avLst/>
                <a:gdLst>
                  <a:gd name="connsiteX0" fmla="*/ 17583 w 140476"/>
                  <a:gd name="connsiteY0" fmla="*/ 187166 h 187166"/>
                  <a:gd name="connsiteX1" fmla="*/ 14352 w 140476"/>
                  <a:gd name="connsiteY1" fmla="*/ 158305 h 187166"/>
                  <a:gd name="connsiteX2" fmla="*/ 14352 w 140476"/>
                  <a:gd name="connsiteY2" fmla="*/ 110299 h 187166"/>
                  <a:gd name="connsiteX3" fmla="*/ 5798 w 140476"/>
                  <a:gd name="connsiteY3" fmla="*/ 57150 h 187166"/>
                  <a:gd name="connsiteX4" fmla="*/ 1806 w 140476"/>
                  <a:gd name="connsiteY4" fmla="*/ 44672 h 187166"/>
                  <a:gd name="connsiteX5" fmla="*/ 0 w 140476"/>
                  <a:gd name="connsiteY5" fmla="*/ 38100 h 187166"/>
                  <a:gd name="connsiteX6" fmla="*/ 118806 w 140476"/>
                  <a:gd name="connsiteY6" fmla="*/ 0 h 187166"/>
                  <a:gd name="connsiteX7" fmla="*/ 140477 w 140476"/>
                  <a:gd name="connsiteY7" fmla="*/ 70199 h 187166"/>
                  <a:gd name="connsiteX8" fmla="*/ 138766 w 140476"/>
                  <a:gd name="connsiteY8" fmla="*/ 70771 h 187166"/>
                  <a:gd name="connsiteX9" fmla="*/ 109967 w 140476"/>
                  <a:gd name="connsiteY9" fmla="*/ 81915 h 187166"/>
                  <a:gd name="connsiteX10" fmla="*/ 80693 w 140476"/>
                  <a:gd name="connsiteY10" fmla="*/ 99441 h 187166"/>
                  <a:gd name="connsiteX11" fmla="*/ 80313 w 140476"/>
                  <a:gd name="connsiteY11" fmla="*/ 99631 h 187166"/>
                  <a:gd name="connsiteX12" fmla="*/ 58833 w 140476"/>
                  <a:gd name="connsiteY12" fmla="*/ 112586 h 187166"/>
                  <a:gd name="connsiteX13" fmla="*/ 39349 w 140476"/>
                  <a:gd name="connsiteY13" fmla="*/ 146780 h 187166"/>
                  <a:gd name="connsiteX14" fmla="*/ 50659 w 140476"/>
                  <a:gd name="connsiteY14" fmla="*/ 155257 h 187166"/>
                  <a:gd name="connsiteX15" fmla="*/ 52465 w 140476"/>
                  <a:gd name="connsiteY15" fmla="*/ 155162 h 187166"/>
                  <a:gd name="connsiteX16" fmla="*/ 80408 w 140476"/>
                  <a:gd name="connsiteY16" fmla="*/ 141256 h 187166"/>
                  <a:gd name="connsiteX17" fmla="*/ 92574 w 140476"/>
                  <a:gd name="connsiteY17" fmla="*/ 134398 h 187166"/>
                  <a:gd name="connsiteX18" fmla="*/ 93620 w 140476"/>
                  <a:gd name="connsiteY18" fmla="*/ 134112 h 187166"/>
                  <a:gd name="connsiteX19" fmla="*/ 97802 w 140476"/>
                  <a:gd name="connsiteY19" fmla="*/ 132112 h 187166"/>
                  <a:gd name="connsiteX20" fmla="*/ 132113 w 140476"/>
                  <a:gd name="connsiteY20" fmla="*/ 117062 h 187166"/>
                  <a:gd name="connsiteX21" fmla="*/ 115670 w 140476"/>
                  <a:gd name="connsiteY21" fmla="*/ 132017 h 187166"/>
                  <a:gd name="connsiteX22" fmla="*/ 81739 w 140476"/>
                  <a:gd name="connsiteY22" fmla="*/ 155448 h 187166"/>
                  <a:gd name="connsiteX23" fmla="*/ 63965 w 140476"/>
                  <a:gd name="connsiteY23" fmla="*/ 168307 h 187166"/>
                  <a:gd name="connsiteX24" fmla="*/ 17488 w 140476"/>
                  <a:gd name="connsiteY24" fmla="*/ 187166 h 187166"/>
                  <a:gd name="connsiteX25" fmla="*/ 17488 w 140476"/>
                  <a:gd name="connsiteY25" fmla="*/ 187166 h 1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476" h="187166">
                    <a:moveTo>
                      <a:pt x="17583" y="187166"/>
                    </a:moveTo>
                    <a:lnTo>
                      <a:pt x="14352" y="158305"/>
                    </a:lnTo>
                    <a:cubicBezTo>
                      <a:pt x="14162" y="152876"/>
                      <a:pt x="13591" y="132493"/>
                      <a:pt x="14352" y="110299"/>
                    </a:cubicBezTo>
                    <a:cubicBezTo>
                      <a:pt x="15207" y="86296"/>
                      <a:pt x="12831" y="78962"/>
                      <a:pt x="5798" y="57150"/>
                    </a:cubicBezTo>
                    <a:lnTo>
                      <a:pt x="1806" y="44672"/>
                    </a:lnTo>
                    <a:cubicBezTo>
                      <a:pt x="1140" y="42577"/>
                      <a:pt x="570" y="40386"/>
                      <a:pt x="0" y="38100"/>
                    </a:cubicBezTo>
                    <a:cubicBezTo>
                      <a:pt x="21385" y="30480"/>
                      <a:pt x="84780" y="8287"/>
                      <a:pt x="118806" y="0"/>
                    </a:cubicBezTo>
                    <a:lnTo>
                      <a:pt x="140477" y="70199"/>
                    </a:lnTo>
                    <a:lnTo>
                      <a:pt x="138766" y="70771"/>
                    </a:lnTo>
                    <a:cubicBezTo>
                      <a:pt x="128406" y="74295"/>
                      <a:pt x="117951" y="77915"/>
                      <a:pt x="109967" y="81915"/>
                    </a:cubicBezTo>
                    <a:cubicBezTo>
                      <a:pt x="100748" y="86582"/>
                      <a:pt x="90483" y="93059"/>
                      <a:pt x="80693" y="99441"/>
                    </a:cubicBezTo>
                    <a:lnTo>
                      <a:pt x="80313" y="99631"/>
                    </a:lnTo>
                    <a:cubicBezTo>
                      <a:pt x="72139" y="104870"/>
                      <a:pt x="64441" y="109823"/>
                      <a:pt x="58833" y="112586"/>
                    </a:cubicBezTo>
                    <a:cubicBezTo>
                      <a:pt x="45907" y="119063"/>
                      <a:pt x="36022" y="136303"/>
                      <a:pt x="39349" y="146780"/>
                    </a:cubicBezTo>
                    <a:cubicBezTo>
                      <a:pt x="40964" y="151924"/>
                      <a:pt x="45432" y="155257"/>
                      <a:pt x="50659" y="155257"/>
                    </a:cubicBezTo>
                    <a:cubicBezTo>
                      <a:pt x="51229" y="155257"/>
                      <a:pt x="51895" y="155257"/>
                      <a:pt x="52465" y="155162"/>
                    </a:cubicBezTo>
                    <a:cubicBezTo>
                      <a:pt x="57502" y="154400"/>
                      <a:pt x="65201" y="150209"/>
                      <a:pt x="80408" y="141256"/>
                    </a:cubicBezTo>
                    <a:cubicBezTo>
                      <a:pt x="84115" y="139065"/>
                      <a:pt x="91148" y="134969"/>
                      <a:pt x="92574" y="134398"/>
                    </a:cubicBezTo>
                    <a:lnTo>
                      <a:pt x="93620" y="134112"/>
                    </a:lnTo>
                    <a:cubicBezTo>
                      <a:pt x="94190" y="133826"/>
                      <a:pt x="95330" y="133350"/>
                      <a:pt x="97802" y="132112"/>
                    </a:cubicBezTo>
                    <a:cubicBezTo>
                      <a:pt x="115670" y="123158"/>
                      <a:pt x="126125" y="119063"/>
                      <a:pt x="132113" y="117062"/>
                    </a:cubicBezTo>
                    <a:cubicBezTo>
                      <a:pt x="127646" y="123349"/>
                      <a:pt x="119567" y="130207"/>
                      <a:pt x="115670" y="132017"/>
                    </a:cubicBezTo>
                    <a:cubicBezTo>
                      <a:pt x="112248" y="133350"/>
                      <a:pt x="103124" y="139827"/>
                      <a:pt x="81739" y="155448"/>
                    </a:cubicBezTo>
                    <a:lnTo>
                      <a:pt x="63965" y="168307"/>
                    </a:lnTo>
                    <a:cubicBezTo>
                      <a:pt x="58738" y="172021"/>
                      <a:pt x="46287" y="178308"/>
                      <a:pt x="17488" y="187166"/>
                    </a:cubicBezTo>
                    <a:lnTo>
                      <a:pt x="17488" y="18716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2" name="Freeform 51">
                <a:extLst>
                  <a:ext uri="{FF2B5EF4-FFF2-40B4-BE49-F238E27FC236}">
                    <a16:creationId xmlns:a16="http://schemas.microsoft.com/office/drawing/2014/main" id="{E8A33B8F-32AA-A844-6D4A-0EC3D134DBCB}"/>
                  </a:ext>
                </a:extLst>
              </p:cNvPr>
              <p:cNvSpPr/>
              <p:nvPr/>
            </p:nvSpPr>
            <p:spPr>
              <a:xfrm>
                <a:off x="8276653" y="4049363"/>
                <a:ext cx="450445" cy="410908"/>
              </a:xfrm>
              <a:custGeom>
                <a:avLst/>
                <a:gdLst>
                  <a:gd name="connsiteX0" fmla="*/ 449780 w 450445"/>
                  <a:gd name="connsiteY0" fmla="*/ 410908 h 410908"/>
                  <a:gd name="connsiteX1" fmla="*/ 439991 w 450445"/>
                  <a:gd name="connsiteY1" fmla="*/ 408337 h 410908"/>
                  <a:gd name="connsiteX2" fmla="*/ 439420 w 450445"/>
                  <a:gd name="connsiteY2" fmla="*/ 408146 h 410908"/>
                  <a:gd name="connsiteX3" fmla="*/ 398646 w 450445"/>
                  <a:gd name="connsiteY3" fmla="*/ 379571 h 410908"/>
                  <a:gd name="connsiteX4" fmla="*/ 370608 w 450445"/>
                  <a:gd name="connsiteY4" fmla="*/ 365093 h 410908"/>
                  <a:gd name="connsiteX5" fmla="*/ 361483 w 450445"/>
                  <a:gd name="connsiteY5" fmla="*/ 368427 h 410908"/>
                  <a:gd name="connsiteX6" fmla="*/ 361483 w 450445"/>
                  <a:gd name="connsiteY6" fmla="*/ 392430 h 410908"/>
                  <a:gd name="connsiteX7" fmla="*/ 364810 w 450445"/>
                  <a:gd name="connsiteY7" fmla="*/ 400336 h 410908"/>
                  <a:gd name="connsiteX8" fmla="*/ 361008 w 450445"/>
                  <a:gd name="connsiteY8" fmla="*/ 396716 h 410908"/>
                  <a:gd name="connsiteX9" fmla="*/ 342569 w 450445"/>
                  <a:gd name="connsiteY9" fmla="*/ 389382 h 410908"/>
                  <a:gd name="connsiteX10" fmla="*/ 318048 w 450445"/>
                  <a:gd name="connsiteY10" fmla="*/ 395478 h 410908"/>
                  <a:gd name="connsiteX11" fmla="*/ 310729 w 450445"/>
                  <a:gd name="connsiteY11" fmla="*/ 396811 h 410908"/>
                  <a:gd name="connsiteX12" fmla="*/ 296568 w 450445"/>
                  <a:gd name="connsiteY12" fmla="*/ 395002 h 410908"/>
                  <a:gd name="connsiteX13" fmla="*/ 265583 w 450445"/>
                  <a:gd name="connsiteY13" fmla="*/ 391096 h 410908"/>
                  <a:gd name="connsiteX14" fmla="*/ 254653 w 450445"/>
                  <a:gd name="connsiteY14" fmla="*/ 389477 h 410908"/>
                  <a:gd name="connsiteX15" fmla="*/ 254843 w 450445"/>
                  <a:gd name="connsiteY15" fmla="*/ 387667 h 410908"/>
                  <a:gd name="connsiteX16" fmla="*/ 252466 w 450445"/>
                  <a:gd name="connsiteY16" fmla="*/ 370332 h 410908"/>
                  <a:gd name="connsiteX17" fmla="*/ 219201 w 450445"/>
                  <a:gd name="connsiteY17" fmla="*/ 346519 h 410908"/>
                  <a:gd name="connsiteX18" fmla="*/ 204469 w 450445"/>
                  <a:gd name="connsiteY18" fmla="*/ 339947 h 410908"/>
                  <a:gd name="connsiteX19" fmla="*/ 190972 w 450445"/>
                  <a:gd name="connsiteY19" fmla="*/ 336518 h 410908"/>
                  <a:gd name="connsiteX20" fmla="*/ 162934 w 450445"/>
                  <a:gd name="connsiteY20" fmla="*/ 354616 h 410908"/>
                  <a:gd name="connsiteX21" fmla="*/ 155425 w 450445"/>
                  <a:gd name="connsiteY21" fmla="*/ 362998 h 410908"/>
                  <a:gd name="connsiteX22" fmla="*/ 153049 w 450445"/>
                  <a:gd name="connsiteY22" fmla="*/ 364522 h 410908"/>
                  <a:gd name="connsiteX23" fmla="*/ 146111 w 450445"/>
                  <a:gd name="connsiteY23" fmla="*/ 361759 h 410908"/>
                  <a:gd name="connsiteX24" fmla="*/ 125011 w 450445"/>
                  <a:gd name="connsiteY24" fmla="*/ 354901 h 410908"/>
                  <a:gd name="connsiteX25" fmla="*/ 89749 w 450445"/>
                  <a:gd name="connsiteY25" fmla="*/ 341947 h 410908"/>
                  <a:gd name="connsiteX26" fmla="*/ 83286 w 450445"/>
                  <a:gd name="connsiteY26" fmla="*/ 338328 h 410908"/>
                  <a:gd name="connsiteX27" fmla="*/ 61806 w 450445"/>
                  <a:gd name="connsiteY27" fmla="*/ 332327 h 410908"/>
                  <a:gd name="connsiteX28" fmla="*/ 35764 w 450445"/>
                  <a:gd name="connsiteY28" fmla="*/ 340614 h 410908"/>
                  <a:gd name="connsiteX29" fmla="*/ 30061 w 450445"/>
                  <a:gd name="connsiteY29" fmla="*/ 343567 h 410908"/>
                  <a:gd name="connsiteX30" fmla="*/ 24453 w 450445"/>
                  <a:gd name="connsiteY30" fmla="*/ 345472 h 410908"/>
                  <a:gd name="connsiteX31" fmla="*/ 22172 w 450445"/>
                  <a:gd name="connsiteY31" fmla="*/ 314420 h 410908"/>
                  <a:gd name="connsiteX32" fmla="*/ 20937 w 450445"/>
                  <a:gd name="connsiteY32" fmla="*/ 276511 h 410908"/>
                  <a:gd name="connsiteX33" fmla="*/ 46884 w 450445"/>
                  <a:gd name="connsiteY33" fmla="*/ 189071 h 410908"/>
                  <a:gd name="connsiteX34" fmla="*/ 47454 w 450445"/>
                  <a:gd name="connsiteY34" fmla="*/ 187357 h 410908"/>
                  <a:gd name="connsiteX35" fmla="*/ 48310 w 450445"/>
                  <a:gd name="connsiteY35" fmla="*/ 184975 h 410908"/>
                  <a:gd name="connsiteX36" fmla="*/ 47074 w 450445"/>
                  <a:gd name="connsiteY36" fmla="*/ 182785 h 410908"/>
                  <a:gd name="connsiteX37" fmla="*/ 46219 w 450445"/>
                  <a:gd name="connsiteY37" fmla="*/ 181165 h 410908"/>
                  <a:gd name="connsiteX38" fmla="*/ 2498 w 450445"/>
                  <a:gd name="connsiteY38" fmla="*/ 60769 h 410908"/>
                  <a:gd name="connsiteX39" fmla="*/ 2498 w 450445"/>
                  <a:gd name="connsiteY39" fmla="*/ 58674 h 410908"/>
                  <a:gd name="connsiteX40" fmla="*/ 2022 w 450445"/>
                  <a:gd name="connsiteY40" fmla="*/ 57531 h 410908"/>
                  <a:gd name="connsiteX41" fmla="*/ 1642 w 450445"/>
                  <a:gd name="connsiteY41" fmla="*/ 56769 h 410908"/>
                  <a:gd name="connsiteX42" fmla="*/ 1642 w 450445"/>
                  <a:gd name="connsiteY42" fmla="*/ 0 h 410908"/>
                  <a:gd name="connsiteX43" fmla="*/ 247619 w 450445"/>
                  <a:gd name="connsiteY43" fmla="*/ 1143 h 410908"/>
                  <a:gd name="connsiteX44" fmla="*/ 265012 w 450445"/>
                  <a:gd name="connsiteY44" fmla="*/ 64484 h 410908"/>
                  <a:gd name="connsiteX45" fmla="*/ 263017 w 450445"/>
                  <a:gd name="connsiteY45" fmla="*/ 78105 h 410908"/>
                  <a:gd name="connsiteX46" fmla="*/ 216444 w 450445"/>
                  <a:gd name="connsiteY46" fmla="*/ 207359 h 410908"/>
                  <a:gd name="connsiteX47" fmla="*/ 227090 w 450445"/>
                  <a:gd name="connsiteY47" fmla="*/ 215170 h 410908"/>
                  <a:gd name="connsiteX48" fmla="*/ 238970 w 450445"/>
                  <a:gd name="connsiteY48" fmla="*/ 215170 h 410908"/>
                  <a:gd name="connsiteX49" fmla="*/ 339243 w 450445"/>
                  <a:gd name="connsiteY49" fmla="*/ 212788 h 410908"/>
                  <a:gd name="connsiteX50" fmla="*/ 375170 w 450445"/>
                  <a:gd name="connsiteY50" fmla="*/ 211550 h 410908"/>
                  <a:gd name="connsiteX51" fmla="*/ 405679 w 450445"/>
                  <a:gd name="connsiteY51" fmla="*/ 265081 h 410908"/>
                  <a:gd name="connsiteX52" fmla="*/ 405014 w 450445"/>
                  <a:gd name="connsiteY52" fmla="*/ 266795 h 410908"/>
                  <a:gd name="connsiteX53" fmla="*/ 398456 w 450445"/>
                  <a:gd name="connsiteY53" fmla="*/ 272986 h 410908"/>
                  <a:gd name="connsiteX54" fmla="*/ 383629 w 450445"/>
                  <a:gd name="connsiteY54" fmla="*/ 281559 h 410908"/>
                  <a:gd name="connsiteX55" fmla="*/ 385625 w 450445"/>
                  <a:gd name="connsiteY55" fmla="*/ 302133 h 410908"/>
                  <a:gd name="connsiteX56" fmla="*/ 401592 w 450445"/>
                  <a:gd name="connsiteY56" fmla="*/ 317754 h 410908"/>
                  <a:gd name="connsiteX57" fmla="*/ 406630 w 450445"/>
                  <a:gd name="connsiteY57" fmla="*/ 318421 h 410908"/>
                  <a:gd name="connsiteX58" fmla="*/ 420506 w 450445"/>
                  <a:gd name="connsiteY58" fmla="*/ 313658 h 410908"/>
                  <a:gd name="connsiteX59" fmla="*/ 431437 w 450445"/>
                  <a:gd name="connsiteY59" fmla="*/ 323183 h 410908"/>
                  <a:gd name="connsiteX60" fmla="*/ 426304 w 450445"/>
                  <a:gd name="connsiteY60" fmla="*/ 329375 h 410908"/>
                  <a:gd name="connsiteX61" fmla="*/ 407390 w 450445"/>
                  <a:gd name="connsiteY61" fmla="*/ 355568 h 410908"/>
                  <a:gd name="connsiteX62" fmla="*/ 411952 w 450445"/>
                  <a:gd name="connsiteY62" fmla="*/ 371856 h 410908"/>
                  <a:gd name="connsiteX63" fmla="*/ 444363 w 450445"/>
                  <a:gd name="connsiteY63" fmla="*/ 401764 h 410908"/>
                  <a:gd name="connsiteX64" fmla="*/ 450446 w 450445"/>
                  <a:gd name="connsiteY64" fmla="*/ 410813 h 410908"/>
                  <a:gd name="connsiteX65" fmla="*/ 450446 w 450445"/>
                  <a:gd name="connsiteY65" fmla="*/ 410813 h 41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0445" h="410908">
                    <a:moveTo>
                      <a:pt x="449780" y="410908"/>
                    </a:moveTo>
                    <a:cubicBezTo>
                      <a:pt x="446929" y="410337"/>
                      <a:pt x="443032" y="409194"/>
                      <a:pt x="439991" y="408337"/>
                    </a:cubicBezTo>
                    <a:lnTo>
                      <a:pt x="439420" y="408146"/>
                    </a:lnTo>
                    <a:cubicBezTo>
                      <a:pt x="430201" y="405479"/>
                      <a:pt x="411857" y="391477"/>
                      <a:pt x="398646" y="379571"/>
                    </a:cubicBezTo>
                    <a:cubicBezTo>
                      <a:pt x="394844" y="376142"/>
                      <a:pt x="381728" y="365093"/>
                      <a:pt x="370608" y="365093"/>
                    </a:cubicBezTo>
                    <a:cubicBezTo>
                      <a:pt x="367091" y="365093"/>
                      <a:pt x="363859" y="366236"/>
                      <a:pt x="361483" y="368427"/>
                    </a:cubicBezTo>
                    <a:cubicBezTo>
                      <a:pt x="353689" y="375475"/>
                      <a:pt x="358157" y="385286"/>
                      <a:pt x="361483" y="392430"/>
                    </a:cubicBezTo>
                    <a:cubicBezTo>
                      <a:pt x="362624" y="394906"/>
                      <a:pt x="363859" y="397669"/>
                      <a:pt x="364810" y="400336"/>
                    </a:cubicBezTo>
                    <a:cubicBezTo>
                      <a:pt x="363669" y="399383"/>
                      <a:pt x="362434" y="398145"/>
                      <a:pt x="361008" y="396716"/>
                    </a:cubicBezTo>
                    <a:cubicBezTo>
                      <a:pt x="356161" y="391859"/>
                      <a:pt x="349983" y="389382"/>
                      <a:pt x="342569" y="389382"/>
                    </a:cubicBezTo>
                    <a:cubicBezTo>
                      <a:pt x="334490" y="389382"/>
                      <a:pt x="326032" y="392335"/>
                      <a:pt x="318048" y="395478"/>
                    </a:cubicBezTo>
                    <a:cubicBezTo>
                      <a:pt x="315767" y="396430"/>
                      <a:pt x="313486" y="396811"/>
                      <a:pt x="310729" y="396811"/>
                    </a:cubicBezTo>
                    <a:cubicBezTo>
                      <a:pt x="306927" y="396811"/>
                      <a:pt x="302365" y="395954"/>
                      <a:pt x="296568" y="395002"/>
                    </a:cubicBezTo>
                    <a:cubicBezTo>
                      <a:pt x="288489" y="393573"/>
                      <a:pt x="278794" y="391859"/>
                      <a:pt x="265583" y="391096"/>
                    </a:cubicBezTo>
                    <a:cubicBezTo>
                      <a:pt x="259215" y="390715"/>
                      <a:pt x="256078" y="389954"/>
                      <a:pt x="254653" y="389477"/>
                    </a:cubicBezTo>
                    <a:cubicBezTo>
                      <a:pt x="254653" y="388906"/>
                      <a:pt x="254748" y="388144"/>
                      <a:pt x="254843" y="387667"/>
                    </a:cubicBezTo>
                    <a:cubicBezTo>
                      <a:pt x="255223" y="383476"/>
                      <a:pt x="255793" y="377190"/>
                      <a:pt x="252466" y="370332"/>
                    </a:cubicBezTo>
                    <a:cubicBezTo>
                      <a:pt x="246193" y="357664"/>
                      <a:pt x="233077" y="352234"/>
                      <a:pt x="219201" y="346519"/>
                    </a:cubicBezTo>
                    <a:cubicBezTo>
                      <a:pt x="214354" y="344519"/>
                      <a:pt x="209411" y="342424"/>
                      <a:pt x="204469" y="339947"/>
                    </a:cubicBezTo>
                    <a:cubicBezTo>
                      <a:pt x="199906" y="337661"/>
                      <a:pt x="195344" y="336518"/>
                      <a:pt x="190972" y="336518"/>
                    </a:cubicBezTo>
                    <a:cubicBezTo>
                      <a:pt x="177761" y="336518"/>
                      <a:pt x="169207" y="346996"/>
                      <a:pt x="162934" y="354616"/>
                    </a:cubicBezTo>
                    <a:cubicBezTo>
                      <a:pt x="160463" y="357664"/>
                      <a:pt x="157992" y="360712"/>
                      <a:pt x="155425" y="362998"/>
                    </a:cubicBezTo>
                    <a:cubicBezTo>
                      <a:pt x="154285" y="364046"/>
                      <a:pt x="153524" y="364522"/>
                      <a:pt x="153049" y="364522"/>
                    </a:cubicBezTo>
                    <a:cubicBezTo>
                      <a:pt x="151719" y="364522"/>
                      <a:pt x="148392" y="362902"/>
                      <a:pt x="146111" y="361759"/>
                    </a:cubicBezTo>
                    <a:cubicBezTo>
                      <a:pt x="141073" y="359283"/>
                      <a:pt x="134135" y="355854"/>
                      <a:pt x="125011" y="354901"/>
                    </a:cubicBezTo>
                    <a:cubicBezTo>
                      <a:pt x="110564" y="353473"/>
                      <a:pt x="104861" y="350330"/>
                      <a:pt x="89749" y="341947"/>
                    </a:cubicBezTo>
                    <a:lnTo>
                      <a:pt x="83286" y="338328"/>
                    </a:lnTo>
                    <a:cubicBezTo>
                      <a:pt x="75967" y="334327"/>
                      <a:pt x="68934" y="332327"/>
                      <a:pt x="61806" y="332327"/>
                    </a:cubicBezTo>
                    <a:cubicBezTo>
                      <a:pt x="50971" y="332327"/>
                      <a:pt x="42512" y="336899"/>
                      <a:pt x="35764" y="340614"/>
                    </a:cubicBezTo>
                    <a:cubicBezTo>
                      <a:pt x="33768" y="341662"/>
                      <a:pt x="31867" y="342709"/>
                      <a:pt x="30061" y="343567"/>
                    </a:cubicBezTo>
                    <a:cubicBezTo>
                      <a:pt x="28445" y="344329"/>
                      <a:pt x="26544" y="344900"/>
                      <a:pt x="24453" y="345472"/>
                    </a:cubicBezTo>
                    <a:cubicBezTo>
                      <a:pt x="22457" y="332994"/>
                      <a:pt x="21127" y="319278"/>
                      <a:pt x="22172" y="314420"/>
                    </a:cubicBezTo>
                    <a:cubicBezTo>
                      <a:pt x="25023" y="301561"/>
                      <a:pt x="23693" y="285559"/>
                      <a:pt x="20937" y="276511"/>
                    </a:cubicBezTo>
                    <a:cubicBezTo>
                      <a:pt x="21222" y="270700"/>
                      <a:pt x="31486" y="234601"/>
                      <a:pt x="46884" y="189071"/>
                    </a:cubicBezTo>
                    <a:lnTo>
                      <a:pt x="47454" y="187357"/>
                    </a:lnTo>
                    <a:lnTo>
                      <a:pt x="48310" y="184975"/>
                    </a:lnTo>
                    <a:lnTo>
                      <a:pt x="47074" y="182785"/>
                    </a:lnTo>
                    <a:lnTo>
                      <a:pt x="46219" y="181165"/>
                    </a:lnTo>
                    <a:cubicBezTo>
                      <a:pt x="24548" y="142494"/>
                      <a:pt x="2498" y="76009"/>
                      <a:pt x="2498" y="60769"/>
                    </a:cubicBezTo>
                    <a:lnTo>
                      <a:pt x="2498" y="58674"/>
                    </a:lnTo>
                    <a:lnTo>
                      <a:pt x="2022" y="57531"/>
                    </a:lnTo>
                    <a:lnTo>
                      <a:pt x="1642" y="56769"/>
                    </a:lnTo>
                    <a:cubicBezTo>
                      <a:pt x="-1399" y="49911"/>
                      <a:pt x="502" y="16669"/>
                      <a:pt x="1642" y="0"/>
                    </a:cubicBezTo>
                    <a:lnTo>
                      <a:pt x="247619" y="1143"/>
                    </a:lnTo>
                    <a:cubicBezTo>
                      <a:pt x="246669" y="17907"/>
                      <a:pt x="247809" y="47339"/>
                      <a:pt x="265012" y="64484"/>
                    </a:cubicBezTo>
                    <a:cubicBezTo>
                      <a:pt x="265963" y="67342"/>
                      <a:pt x="267484" y="74009"/>
                      <a:pt x="263017" y="78105"/>
                    </a:cubicBezTo>
                    <a:cubicBezTo>
                      <a:pt x="221957" y="115443"/>
                      <a:pt x="210551" y="192310"/>
                      <a:pt x="216444" y="207359"/>
                    </a:cubicBezTo>
                    <a:cubicBezTo>
                      <a:pt x="218345" y="212217"/>
                      <a:pt x="222337" y="215170"/>
                      <a:pt x="227090" y="215170"/>
                    </a:cubicBezTo>
                    <a:cubicBezTo>
                      <a:pt x="230986" y="215170"/>
                      <a:pt x="234978" y="215170"/>
                      <a:pt x="238970" y="215170"/>
                    </a:cubicBezTo>
                    <a:cubicBezTo>
                      <a:pt x="272521" y="215170"/>
                      <a:pt x="306452" y="213931"/>
                      <a:pt x="339243" y="212788"/>
                    </a:cubicBezTo>
                    <a:lnTo>
                      <a:pt x="375170" y="211550"/>
                    </a:lnTo>
                    <a:lnTo>
                      <a:pt x="405679" y="265081"/>
                    </a:lnTo>
                    <a:cubicBezTo>
                      <a:pt x="405679" y="265081"/>
                      <a:pt x="405299" y="266129"/>
                      <a:pt x="405014" y="266795"/>
                    </a:cubicBezTo>
                    <a:cubicBezTo>
                      <a:pt x="403683" y="269557"/>
                      <a:pt x="400927" y="272510"/>
                      <a:pt x="398456" y="272986"/>
                    </a:cubicBezTo>
                    <a:cubicBezTo>
                      <a:pt x="392563" y="274034"/>
                      <a:pt x="386765" y="275844"/>
                      <a:pt x="383629" y="281559"/>
                    </a:cubicBezTo>
                    <a:cubicBezTo>
                      <a:pt x="379922" y="288322"/>
                      <a:pt x="383154" y="295942"/>
                      <a:pt x="385625" y="302133"/>
                    </a:cubicBezTo>
                    <a:cubicBezTo>
                      <a:pt x="389997" y="312706"/>
                      <a:pt x="396745" y="316421"/>
                      <a:pt x="401592" y="317754"/>
                    </a:cubicBezTo>
                    <a:cubicBezTo>
                      <a:pt x="403208" y="318230"/>
                      <a:pt x="404919" y="318421"/>
                      <a:pt x="406630" y="318421"/>
                    </a:cubicBezTo>
                    <a:cubicBezTo>
                      <a:pt x="411382" y="318421"/>
                      <a:pt x="416039" y="316801"/>
                      <a:pt x="420506" y="313658"/>
                    </a:cubicBezTo>
                    <a:cubicBezTo>
                      <a:pt x="421742" y="314325"/>
                      <a:pt x="425068" y="316516"/>
                      <a:pt x="431437" y="323183"/>
                    </a:cubicBezTo>
                    <a:cubicBezTo>
                      <a:pt x="430011" y="325469"/>
                      <a:pt x="427920" y="328327"/>
                      <a:pt x="426304" y="329375"/>
                    </a:cubicBezTo>
                    <a:cubicBezTo>
                      <a:pt x="419176" y="334137"/>
                      <a:pt x="409956" y="345472"/>
                      <a:pt x="407390" y="355568"/>
                    </a:cubicBezTo>
                    <a:cubicBezTo>
                      <a:pt x="405869" y="361664"/>
                      <a:pt x="409291" y="367760"/>
                      <a:pt x="411952" y="371856"/>
                    </a:cubicBezTo>
                    <a:cubicBezTo>
                      <a:pt x="417085" y="379667"/>
                      <a:pt x="434478" y="399479"/>
                      <a:pt x="444363" y="401764"/>
                    </a:cubicBezTo>
                    <a:cubicBezTo>
                      <a:pt x="446073" y="402907"/>
                      <a:pt x="449305" y="407098"/>
                      <a:pt x="450446" y="410813"/>
                    </a:cubicBezTo>
                    <a:lnTo>
                      <a:pt x="450446" y="410813"/>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3" name="Freeform 52">
                <a:extLst>
                  <a:ext uri="{FF2B5EF4-FFF2-40B4-BE49-F238E27FC236}">
                    <a16:creationId xmlns:a16="http://schemas.microsoft.com/office/drawing/2014/main" id="{D1A4A1CE-E156-EF08-8D23-C3B6BD5D7618}"/>
                  </a:ext>
                </a:extLst>
              </p:cNvPr>
              <p:cNvSpPr/>
              <p:nvPr/>
            </p:nvSpPr>
            <p:spPr>
              <a:xfrm>
                <a:off x="5826244" y="2739866"/>
                <a:ext cx="647125" cy="1167288"/>
              </a:xfrm>
              <a:custGeom>
                <a:avLst/>
                <a:gdLst>
                  <a:gd name="connsiteX0" fmla="*/ 588026 w 647125"/>
                  <a:gd name="connsiteY0" fmla="*/ 1166812 h 1167288"/>
                  <a:gd name="connsiteX1" fmla="*/ 575004 w 647125"/>
                  <a:gd name="connsiteY1" fmla="*/ 1157478 h 1167288"/>
                  <a:gd name="connsiteX2" fmla="*/ 372558 w 647125"/>
                  <a:gd name="connsiteY2" fmla="*/ 1123283 h 1167288"/>
                  <a:gd name="connsiteX3" fmla="*/ 368566 w 647125"/>
                  <a:gd name="connsiteY3" fmla="*/ 1091470 h 1167288"/>
                  <a:gd name="connsiteX4" fmla="*/ 349747 w 647125"/>
                  <a:gd name="connsiteY4" fmla="*/ 1035558 h 1167288"/>
                  <a:gd name="connsiteX5" fmla="*/ 341288 w 647125"/>
                  <a:gd name="connsiteY5" fmla="*/ 1014698 h 1167288"/>
                  <a:gd name="connsiteX6" fmla="*/ 308878 w 647125"/>
                  <a:gd name="connsiteY6" fmla="*/ 980694 h 1167288"/>
                  <a:gd name="connsiteX7" fmla="*/ 304316 w 647125"/>
                  <a:gd name="connsiteY7" fmla="*/ 978122 h 1167288"/>
                  <a:gd name="connsiteX8" fmla="*/ 303650 w 647125"/>
                  <a:gd name="connsiteY8" fmla="*/ 977741 h 1167288"/>
                  <a:gd name="connsiteX9" fmla="*/ 298803 w 647125"/>
                  <a:gd name="connsiteY9" fmla="*/ 974789 h 1167288"/>
                  <a:gd name="connsiteX10" fmla="*/ 298803 w 647125"/>
                  <a:gd name="connsiteY10" fmla="*/ 974789 h 1167288"/>
                  <a:gd name="connsiteX11" fmla="*/ 298803 w 647125"/>
                  <a:gd name="connsiteY11" fmla="*/ 972312 h 1167288"/>
                  <a:gd name="connsiteX12" fmla="*/ 278558 w 647125"/>
                  <a:gd name="connsiteY12" fmla="*/ 940594 h 1167288"/>
                  <a:gd name="connsiteX13" fmla="*/ 260690 w 647125"/>
                  <a:gd name="connsiteY13" fmla="*/ 929164 h 1167288"/>
                  <a:gd name="connsiteX14" fmla="*/ 245008 w 647125"/>
                  <a:gd name="connsiteY14" fmla="*/ 918305 h 1167288"/>
                  <a:gd name="connsiteX15" fmla="*/ 203473 w 647125"/>
                  <a:gd name="connsiteY15" fmla="*/ 875633 h 1167288"/>
                  <a:gd name="connsiteX16" fmla="*/ 176575 w 647125"/>
                  <a:gd name="connsiteY16" fmla="*/ 862012 h 1167288"/>
                  <a:gd name="connsiteX17" fmla="*/ 163744 w 647125"/>
                  <a:gd name="connsiteY17" fmla="*/ 856202 h 1167288"/>
                  <a:gd name="connsiteX18" fmla="*/ 148537 w 647125"/>
                  <a:gd name="connsiteY18" fmla="*/ 825532 h 1167288"/>
                  <a:gd name="connsiteX19" fmla="*/ 142454 w 647125"/>
                  <a:gd name="connsiteY19" fmla="*/ 811244 h 1167288"/>
                  <a:gd name="connsiteX20" fmla="*/ 124205 w 647125"/>
                  <a:gd name="connsiteY20" fmla="*/ 760095 h 1167288"/>
                  <a:gd name="connsiteX21" fmla="*/ 106622 w 647125"/>
                  <a:gd name="connsiteY21" fmla="*/ 721138 h 1167288"/>
                  <a:gd name="connsiteX22" fmla="*/ 96167 w 647125"/>
                  <a:gd name="connsiteY22" fmla="*/ 703516 h 1167288"/>
                  <a:gd name="connsiteX23" fmla="*/ 66133 w 647125"/>
                  <a:gd name="connsiteY23" fmla="*/ 633222 h 1167288"/>
                  <a:gd name="connsiteX24" fmla="*/ 64137 w 647125"/>
                  <a:gd name="connsiteY24" fmla="*/ 628174 h 1167288"/>
                  <a:gd name="connsiteX25" fmla="*/ 75257 w 647125"/>
                  <a:gd name="connsiteY25" fmla="*/ 592550 h 1167288"/>
                  <a:gd name="connsiteX26" fmla="*/ 82385 w 647125"/>
                  <a:gd name="connsiteY26" fmla="*/ 577406 h 1167288"/>
                  <a:gd name="connsiteX27" fmla="*/ 82385 w 647125"/>
                  <a:gd name="connsiteY27" fmla="*/ 577024 h 1167288"/>
                  <a:gd name="connsiteX28" fmla="*/ 82385 w 647125"/>
                  <a:gd name="connsiteY28" fmla="*/ 577024 h 1167288"/>
                  <a:gd name="connsiteX29" fmla="*/ 63471 w 647125"/>
                  <a:gd name="connsiteY29" fmla="*/ 538258 h 1167288"/>
                  <a:gd name="connsiteX30" fmla="*/ 63186 w 647125"/>
                  <a:gd name="connsiteY30" fmla="*/ 537877 h 1167288"/>
                  <a:gd name="connsiteX31" fmla="*/ 55107 w 647125"/>
                  <a:gd name="connsiteY31" fmla="*/ 525494 h 1167288"/>
                  <a:gd name="connsiteX32" fmla="*/ 48549 w 647125"/>
                  <a:gd name="connsiteY32" fmla="*/ 500253 h 1167288"/>
                  <a:gd name="connsiteX33" fmla="*/ 55202 w 647125"/>
                  <a:gd name="connsiteY33" fmla="*/ 498824 h 1167288"/>
                  <a:gd name="connsiteX34" fmla="*/ 68794 w 647125"/>
                  <a:gd name="connsiteY34" fmla="*/ 500444 h 1167288"/>
                  <a:gd name="connsiteX35" fmla="*/ 76683 w 647125"/>
                  <a:gd name="connsiteY35" fmla="*/ 501491 h 1167288"/>
                  <a:gd name="connsiteX36" fmla="*/ 86092 w 647125"/>
                  <a:gd name="connsiteY36" fmla="*/ 496443 h 1167288"/>
                  <a:gd name="connsiteX37" fmla="*/ 84951 w 647125"/>
                  <a:gd name="connsiteY37" fmla="*/ 484346 h 1167288"/>
                  <a:gd name="connsiteX38" fmla="*/ 84761 w 647125"/>
                  <a:gd name="connsiteY38" fmla="*/ 484061 h 1167288"/>
                  <a:gd name="connsiteX39" fmla="*/ 84381 w 647125"/>
                  <a:gd name="connsiteY39" fmla="*/ 483680 h 1167288"/>
                  <a:gd name="connsiteX40" fmla="*/ 80009 w 647125"/>
                  <a:gd name="connsiteY40" fmla="*/ 461105 h 1167288"/>
                  <a:gd name="connsiteX41" fmla="*/ 79534 w 647125"/>
                  <a:gd name="connsiteY41" fmla="*/ 440436 h 1167288"/>
                  <a:gd name="connsiteX42" fmla="*/ 79344 w 647125"/>
                  <a:gd name="connsiteY42" fmla="*/ 440055 h 1167288"/>
                  <a:gd name="connsiteX43" fmla="*/ 78964 w 647125"/>
                  <a:gd name="connsiteY43" fmla="*/ 439484 h 1167288"/>
                  <a:gd name="connsiteX44" fmla="*/ 69459 w 647125"/>
                  <a:gd name="connsiteY44" fmla="*/ 434435 h 1167288"/>
                  <a:gd name="connsiteX45" fmla="*/ 59955 w 647125"/>
                  <a:gd name="connsiteY45" fmla="*/ 436817 h 1167288"/>
                  <a:gd name="connsiteX46" fmla="*/ 48549 w 647125"/>
                  <a:gd name="connsiteY46" fmla="*/ 439865 h 1167288"/>
                  <a:gd name="connsiteX47" fmla="*/ 33342 w 647125"/>
                  <a:gd name="connsiteY47" fmla="*/ 429196 h 1167288"/>
                  <a:gd name="connsiteX48" fmla="*/ 26309 w 647125"/>
                  <a:gd name="connsiteY48" fmla="*/ 400621 h 1167288"/>
                  <a:gd name="connsiteX49" fmla="*/ 23932 w 647125"/>
                  <a:gd name="connsiteY49" fmla="*/ 379190 h 1167288"/>
                  <a:gd name="connsiteX50" fmla="*/ 20606 w 647125"/>
                  <a:gd name="connsiteY50" fmla="*/ 370999 h 1167288"/>
                  <a:gd name="connsiteX51" fmla="*/ 836 w 647125"/>
                  <a:gd name="connsiteY51" fmla="*/ 314134 h 1167288"/>
                  <a:gd name="connsiteX52" fmla="*/ 8630 w 647125"/>
                  <a:gd name="connsiteY52" fmla="*/ 250412 h 1167288"/>
                  <a:gd name="connsiteX53" fmla="*/ 14333 w 647125"/>
                  <a:gd name="connsiteY53" fmla="*/ 213360 h 1167288"/>
                  <a:gd name="connsiteX54" fmla="*/ 13382 w 647125"/>
                  <a:gd name="connsiteY54" fmla="*/ 204311 h 1167288"/>
                  <a:gd name="connsiteX55" fmla="*/ 12812 w 647125"/>
                  <a:gd name="connsiteY55" fmla="*/ 184690 h 1167288"/>
                  <a:gd name="connsiteX56" fmla="*/ 11387 w 647125"/>
                  <a:gd name="connsiteY56" fmla="*/ 159067 h 1167288"/>
                  <a:gd name="connsiteX57" fmla="*/ 9961 w 647125"/>
                  <a:gd name="connsiteY57" fmla="*/ 144875 h 1167288"/>
                  <a:gd name="connsiteX58" fmla="*/ 25073 w 647125"/>
                  <a:gd name="connsiteY58" fmla="*/ 121063 h 1167288"/>
                  <a:gd name="connsiteX59" fmla="*/ 31916 w 647125"/>
                  <a:gd name="connsiteY59" fmla="*/ 111919 h 1167288"/>
                  <a:gd name="connsiteX60" fmla="*/ 65182 w 647125"/>
                  <a:gd name="connsiteY60" fmla="*/ 37909 h 1167288"/>
                  <a:gd name="connsiteX61" fmla="*/ 74306 w 647125"/>
                  <a:gd name="connsiteY61" fmla="*/ 0 h 1167288"/>
                  <a:gd name="connsiteX62" fmla="*/ 141218 w 647125"/>
                  <a:gd name="connsiteY62" fmla="*/ 17050 h 1167288"/>
                  <a:gd name="connsiteX63" fmla="*/ 371037 w 647125"/>
                  <a:gd name="connsiteY63" fmla="*/ 88773 h 1167288"/>
                  <a:gd name="connsiteX64" fmla="*/ 288728 w 647125"/>
                  <a:gd name="connsiteY64" fmla="*/ 399288 h 1167288"/>
                  <a:gd name="connsiteX65" fmla="*/ 288253 w 647125"/>
                  <a:gd name="connsiteY65" fmla="*/ 401003 h 1167288"/>
                  <a:gd name="connsiteX66" fmla="*/ 287588 w 647125"/>
                  <a:gd name="connsiteY66" fmla="*/ 403384 h 1167288"/>
                  <a:gd name="connsiteX67" fmla="*/ 288918 w 647125"/>
                  <a:gd name="connsiteY67" fmla="*/ 405479 h 1167288"/>
                  <a:gd name="connsiteX68" fmla="*/ 289869 w 647125"/>
                  <a:gd name="connsiteY68" fmla="*/ 407003 h 1167288"/>
                  <a:gd name="connsiteX69" fmla="*/ 621291 w 647125"/>
                  <a:gd name="connsiteY69" fmla="*/ 925258 h 1167288"/>
                  <a:gd name="connsiteX70" fmla="*/ 634027 w 647125"/>
                  <a:gd name="connsiteY70" fmla="*/ 965645 h 1167288"/>
                  <a:gd name="connsiteX71" fmla="*/ 645718 w 647125"/>
                  <a:gd name="connsiteY71" fmla="*/ 995744 h 1167288"/>
                  <a:gd name="connsiteX72" fmla="*/ 646098 w 647125"/>
                  <a:gd name="connsiteY72" fmla="*/ 997553 h 1167288"/>
                  <a:gd name="connsiteX73" fmla="*/ 640966 w 647125"/>
                  <a:gd name="connsiteY73" fmla="*/ 1022128 h 1167288"/>
                  <a:gd name="connsiteX74" fmla="*/ 634788 w 647125"/>
                  <a:gd name="connsiteY74" fmla="*/ 1031081 h 1167288"/>
                  <a:gd name="connsiteX75" fmla="*/ 601522 w 647125"/>
                  <a:gd name="connsiteY75" fmla="*/ 1080897 h 1167288"/>
                  <a:gd name="connsiteX76" fmla="*/ 596389 w 647125"/>
                  <a:gd name="connsiteY76" fmla="*/ 1118426 h 1167288"/>
                  <a:gd name="connsiteX77" fmla="*/ 594299 w 647125"/>
                  <a:gd name="connsiteY77" fmla="*/ 1144048 h 1167288"/>
                  <a:gd name="connsiteX78" fmla="*/ 587645 w 647125"/>
                  <a:gd name="connsiteY78" fmla="*/ 1167289 h 1167288"/>
                  <a:gd name="connsiteX79" fmla="*/ 587645 w 647125"/>
                  <a:gd name="connsiteY79" fmla="*/ 1167289 h 116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47125" h="1167288">
                    <a:moveTo>
                      <a:pt x="588026" y="1166812"/>
                    </a:moveTo>
                    <a:cubicBezTo>
                      <a:pt x="582608" y="1161479"/>
                      <a:pt x="578901" y="1158526"/>
                      <a:pt x="575004" y="1157478"/>
                    </a:cubicBezTo>
                    <a:cubicBezTo>
                      <a:pt x="513795" y="1143095"/>
                      <a:pt x="396795" y="1126331"/>
                      <a:pt x="372558" y="1123283"/>
                    </a:cubicBezTo>
                    <a:cubicBezTo>
                      <a:pt x="370942" y="1117949"/>
                      <a:pt x="368566" y="1104900"/>
                      <a:pt x="368566" y="1091470"/>
                    </a:cubicBezTo>
                    <a:cubicBezTo>
                      <a:pt x="368566" y="1079183"/>
                      <a:pt x="358586" y="1056037"/>
                      <a:pt x="349747" y="1035558"/>
                    </a:cubicBezTo>
                    <a:cubicBezTo>
                      <a:pt x="346136" y="1027271"/>
                      <a:pt x="342144" y="1017841"/>
                      <a:pt x="341288" y="1014698"/>
                    </a:cubicBezTo>
                    <a:cubicBezTo>
                      <a:pt x="338342" y="1003078"/>
                      <a:pt x="327507" y="991648"/>
                      <a:pt x="308878" y="980694"/>
                    </a:cubicBezTo>
                    <a:cubicBezTo>
                      <a:pt x="307167" y="979741"/>
                      <a:pt x="305646" y="978884"/>
                      <a:pt x="304316" y="978122"/>
                    </a:cubicBezTo>
                    <a:lnTo>
                      <a:pt x="303650" y="977741"/>
                    </a:lnTo>
                    <a:cubicBezTo>
                      <a:pt x="301464" y="976503"/>
                      <a:pt x="299278" y="975360"/>
                      <a:pt x="298803" y="974789"/>
                    </a:cubicBezTo>
                    <a:cubicBezTo>
                      <a:pt x="298803" y="974789"/>
                      <a:pt x="298803" y="974789"/>
                      <a:pt x="298803" y="974789"/>
                    </a:cubicBezTo>
                    <a:cubicBezTo>
                      <a:pt x="298803" y="974789"/>
                      <a:pt x="298803" y="974122"/>
                      <a:pt x="298803" y="972312"/>
                    </a:cubicBezTo>
                    <a:cubicBezTo>
                      <a:pt x="298803" y="957548"/>
                      <a:pt x="290344" y="950404"/>
                      <a:pt x="278558" y="940594"/>
                    </a:cubicBezTo>
                    <a:cubicBezTo>
                      <a:pt x="273046" y="936022"/>
                      <a:pt x="266773" y="932498"/>
                      <a:pt x="260690" y="929164"/>
                    </a:cubicBezTo>
                    <a:cubicBezTo>
                      <a:pt x="254132" y="925544"/>
                      <a:pt x="247479" y="921829"/>
                      <a:pt x="245008" y="918305"/>
                    </a:cubicBezTo>
                    <a:cubicBezTo>
                      <a:pt x="237689" y="907732"/>
                      <a:pt x="218110" y="888397"/>
                      <a:pt x="203473" y="875633"/>
                    </a:cubicBezTo>
                    <a:cubicBezTo>
                      <a:pt x="193873" y="867251"/>
                      <a:pt x="184274" y="864299"/>
                      <a:pt x="176575" y="862012"/>
                    </a:cubicBezTo>
                    <a:cubicBezTo>
                      <a:pt x="171062" y="860298"/>
                      <a:pt x="166785" y="859060"/>
                      <a:pt x="163744" y="856202"/>
                    </a:cubicBezTo>
                    <a:cubicBezTo>
                      <a:pt x="158421" y="851440"/>
                      <a:pt x="152529" y="835819"/>
                      <a:pt x="148537" y="825532"/>
                    </a:cubicBezTo>
                    <a:cubicBezTo>
                      <a:pt x="146351" y="819817"/>
                      <a:pt x="144355" y="814483"/>
                      <a:pt x="142454" y="811244"/>
                    </a:cubicBezTo>
                    <a:cubicBezTo>
                      <a:pt x="137606" y="802481"/>
                      <a:pt x="124205" y="769239"/>
                      <a:pt x="124205" y="760095"/>
                    </a:cubicBezTo>
                    <a:cubicBezTo>
                      <a:pt x="124205" y="749141"/>
                      <a:pt x="115651" y="735520"/>
                      <a:pt x="106622" y="721138"/>
                    </a:cubicBezTo>
                    <a:cubicBezTo>
                      <a:pt x="102915" y="715137"/>
                      <a:pt x="99018" y="708946"/>
                      <a:pt x="96167" y="703516"/>
                    </a:cubicBezTo>
                    <a:cubicBezTo>
                      <a:pt x="87803" y="687515"/>
                      <a:pt x="75257" y="656082"/>
                      <a:pt x="66133" y="633222"/>
                    </a:cubicBezTo>
                    <a:lnTo>
                      <a:pt x="64137" y="628174"/>
                    </a:lnTo>
                    <a:cubicBezTo>
                      <a:pt x="59860" y="617029"/>
                      <a:pt x="69079" y="602266"/>
                      <a:pt x="75257" y="592550"/>
                    </a:cubicBezTo>
                    <a:cubicBezTo>
                      <a:pt x="79059" y="586454"/>
                      <a:pt x="81910" y="582073"/>
                      <a:pt x="82385" y="577406"/>
                    </a:cubicBezTo>
                    <a:cubicBezTo>
                      <a:pt x="82385" y="577310"/>
                      <a:pt x="82385" y="577120"/>
                      <a:pt x="82385" y="577024"/>
                    </a:cubicBezTo>
                    <a:lnTo>
                      <a:pt x="82385" y="577024"/>
                    </a:lnTo>
                    <a:cubicBezTo>
                      <a:pt x="83526" y="569595"/>
                      <a:pt x="77728" y="559879"/>
                      <a:pt x="63471" y="538258"/>
                    </a:cubicBezTo>
                    <a:lnTo>
                      <a:pt x="63186" y="537877"/>
                    </a:lnTo>
                    <a:cubicBezTo>
                      <a:pt x="60240" y="533400"/>
                      <a:pt x="57388" y="529114"/>
                      <a:pt x="55107" y="525494"/>
                    </a:cubicBezTo>
                    <a:cubicBezTo>
                      <a:pt x="45318" y="505492"/>
                      <a:pt x="48549" y="500253"/>
                      <a:pt x="48549" y="500253"/>
                    </a:cubicBezTo>
                    <a:cubicBezTo>
                      <a:pt x="48929" y="499777"/>
                      <a:pt x="50830" y="498824"/>
                      <a:pt x="55202" y="498824"/>
                    </a:cubicBezTo>
                    <a:cubicBezTo>
                      <a:pt x="59574" y="498824"/>
                      <a:pt x="65182" y="499777"/>
                      <a:pt x="68794" y="500444"/>
                    </a:cubicBezTo>
                    <a:cubicBezTo>
                      <a:pt x="71930" y="501015"/>
                      <a:pt x="74401" y="501491"/>
                      <a:pt x="76683" y="501491"/>
                    </a:cubicBezTo>
                    <a:cubicBezTo>
                      <a:pt x="80960" y="501491"/>
                      <a:pt x="84096" y="499777"/>
                      <a:pt x="86092" y="496443"/>
                    </a:cubicBezTo>
                    <a:cubicBezTo>
                      <a:pt x="87898" y="493490"/>
                      <a:pt x="88468" y="488728"/>
                      <a:pt x="84951" y="484346"/>
                    </a:cubicBezTo>
                    <a:lnTo>
                      <a:pt x="84761" y="484061"/>
                    </a:lnTo>
                    <a:lnTo>
                      <a:pt x="84381" y="483680"/>
                    </a:lnTo>
                    <a:cubicBezTo>
                      <a:pt x="76683" y="475964"/>
                      <a:pt x="78203" y="469392"/>
                      <a:pt x="80009" y="461105"/>
                    </a:cubicBezTo>
                    <a:cubicBezTo>
                      <a:pt x="81435" y="454723"/>
                      <a:pt x="83051" y="447484"/>
                      <a:pt x="79534" y="440436"/>
                    </a:cubicBezTo>
                    <a:lnTo>
                      <a:pt x="79344" y="440055"/>
                    </a:lnTo>
                    <a:lnTo>
                      <a:pt x="78964" y="439484"/>
                    </a:lnTo>
                    <a:cubicBezTo>
                      <a:pt x="76683" y="436150"/>
                      <a:pt x="73356" y="434435"/>
                      <a:pt x="69459" y="434435"/>
                    </a:cubicBezTo>
                    <a:cubicBezTo>
                      <a:pt x="66037" y="434435"/>
                      <a:pt x="62806" y="435673"/>
                      <a:pt x="59955" y="436817"/>
                    </a:cubicBezTo>
                    <a:cubicBezTo>
                      <a:pt x="56248" y="438340"/>
                      <a:pt x="52446" y="439865"/>
                      <a:pt x="48549" y="439865"/>
                    </a:cubicBezTo>
                    <a:cubicBezTo>
                      <a:pt x="45032" y="439865"/>
                      <a:pt x="39710" y="438721"/>
                      <a:pt x="33342" y="429196"/>
                    </a:cubicBezTo>
                    <a:cubicBezTo>
                      <a:pt x="25453" y="417671"/>
                      <a:pt x="25928" y="409765"/>
                      <a:pt x="26309" y="400621"/>
                    </a:cubicBezTo>
                    <a:cubicBezTo>
                      <a:pt x="26594" y="394144"/>
                      <a:pt x="26974" y="386810"/>
                      <a:pt x="23932" y="379190"/>
                    </a:cubicBezTo>
                    <a:lnTo>
                      <a:pt x="20606" y="370999"/>
                    </a:lnTo>
                    <a:cubicBezTo>
                      <a:pt x="14238" y="355568"/>
                      <a:pt x="5589" y="334423"/>
                      <a:pt x="836" y="314134"/>
                    </a:cubicBezTo>
                    <a:cubicBezTo>
                      <a:pt x="-2300" y="300990"/>
                      <a:pt x="4068" y="271748"/>
                      <a:pt x="8630" y="250412"/>
                    </a:cubicBezTo>
                    <a:cubicBezTo>
                      <a:pt x="12337" y="233172"/>
                      <a:pt x="14998" y="220694"/>
                      <a:pt x="14333" y="213360"/>
                    </a:cubicBezTo>
                    <a:lnTo>
                      <a:pt x="13382" y="204311"/>
                    </a:lnTo>
                    <a:cubicBezTo>
                      <a:pt x="12432" y="195644"/>
                      <a:pt x="11862" y="191357"/>
                      <a:pt x="12812" y="184690"/>
                    </a:cubicBezTo>
                    <a:cubicBezTo>
                      <a:pt x="13858" y="177260"/>
                      <a:pt x="12622" y="168021"/>
                      <a:pt x="11387" y="159067"/>
                    </a:cubicBezTo>
                    <a:cubicBezTo>
                      <a:pt x="10626" y="153638"/>
                      <a:pt x="9961" y="148495"/>
                      <a:pt x="9961" y="144875"/>
                    </a:cubicBezTo>
                    <a:cubicBezTo>
                      <a:pt x="9961" y="140494"/>
                      <a:pt x="20986" y="126397"/>
                      <a:pt x="25073" y="121063"/>
                    </a:cubicBezTo>
                    <a:cubicBezTo>
                      <a:pt x="27829" y="117538"/>
                      <a:pt x="30205" y="114490"/>
                      <a:pt x="31916" y="111919"/>
                    </a:cubicBezTo>
                    <a:cubicBezTo>
                      <a:pt x="37904" y="102870"/>
                      <a:pt x="60715" y="48673"/>
                      <a:pt x="65182" y="37909"/>
                    </a:cubicBezTo>
                    <a:cubicBezTo>
                      <a:pt x="69364" y="26765"/>
                      <a:pt x="72310" y="14573"/>
                      <a:pt x="74306" y="0"/>
                    </a:cubicBezTo>
                    <a:cubicBezTo>
                      <a:pt x="92460" y="4191"/>
                      <a:pt x="124965" y="11811"/>
                      <a:pt x="141218" y="17050"/>
                    </a:cubicBezTo>
                    <a:cubicBezTo>
                      <a:pt x="162984" y="24003"/>
                      <a:pt x="276277" y="59531"/>
                      <a:pt x="371037" y="88773"/>
                    </a:cubicBezTo>
                    <a:lnTo>
                      <a:pt x="288728" y="399288"/>
                    </a:lnTo>
                    <a:lnTo>
                      <a:pt x="288253" y="401003"/>
                    </a:lnTo>
                    <a:lnTo>
                      <a:pt x="287588" y="403384"/>
                    </a:lnTo>
                    <a:lnTo>
                      <a:pt x="288918" y="405479"/>
                    </a:lnTo>
                    <a:lnTo>
                      <a:pt x="289869" y="407003"/>
                    </a:lnTo>
                    <a:lnTo>
                      <a:pt x="621291" y="925258"/>
                    </a:lnTo>
                    <a:cubicBezTo>
                      <a:pt x="625949" y="941356"/>
                      <a:pt x="631841" y="961073"/>
                      <a:pt x="634027" y="965645"/>
                    </a:cubicBezTo>
                    <a:cubicBezTo>
                      <a:pt x="636594" y="970693"/>
                      <a:pt x="644672" y="990886"/>
                      <a:pt x="645718" y="995744"/>
                    </a:cubicBezTo>
                    <a:cubicBezTo>
                      <a:pt x="645813" y="996315"/>
                      <a:pt x="645908" y="996886"/>
                      <a:pt x="646098" y="997553"/>
                    </a:cubicBezTo>
                    <a:cubicBezTo>
                      <a:pt x="647334" y="1003364"/>
                      <a:pt x="648950" y="1010603"/>
                      <a:pt x="640966" y="1022128"/>
                    </a:cubicBezTo>
                    <a:lnTo>
                      <a:pt x="634788" y="1031081"/>
                    </a:lnTo>
                    <a:cubicBezTo>
                      <a:pt x="618440" y="1054608"/>
                      <a:pt x="604753" y="1074515"/>
                      <a:pt x="601522" y="1080897"/>
                    </a:cubicBezTo>
                    <a:cubicBezTo>
                      <a:pt x="598671" y="1086612"/>
                      <a:pt x="597720" y="1097280"/>
                      <a:pt x="596389" y="1118426"/>
                    </a:cubicBezTo>
                    <a:cubicBezTo>
                      <a:pt x="595819" y="1127665"/>
                      <a:pt x="595249" y="1137095"/>
                      <a:pt x="594299" y="1144048"/>
                    </a:cubicBezTo>
                    <a:cubicBezTo>
                      <a:pt x="593253" y="1151954"/>
                      <a:pt x="590402" y="1160526"/>
                      <a:pt x="587645" y="1167289"/>
                    </a:cubicBezTo>
                    <a:lnTo>
                      <a:pt x="587645" y="1167289"/>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4" name="Freeform 53">
                <a:extLst>
                  <a:ext uri="{FF2B5EF4-FFF2-40B4-BE49-F238E27FC236}">
                    <a16:creationId xmlns:a16="http://schemas.microsoft.com/office/drawing/2014/main" id="{E1178190-6860-F3C7-0142-6E3477A1A8D4}"/>
                  </a:ext>
                </a:extLst>
              </p:cNvPr>
              <p:cNvSpPr/>
              <p:nvPr/>
            </p:nvSpPr>
            <p:spPr>
              <a:xfrm>
                <a:off x="6429097" y="3472910"/>
                <a:ext cx="547079" cy="659796"/>
              </a:xfrm>
              <a:custGeom>
                <a:avLst/>
                <a:gdLst>
                  <a:gd name="connsiteX0" fmla="*/ 452605 w 547079"/>
                  <a:gd name="connsiteY0" fmla="*/ 659797 h 659796"/>
                  <a:gd name="connsiteX1" fmla="*/ 357275 w 547079"/>
                  <a:gd name="connsiteY1" fmla="*/ 646271 h 659796"/>
                  <a:gd name="connsiteX2" fmla="*/ 352427 w 547079"/>
                  <a:gd name="connsiteY2" fmla="*/ 645605 h 659796"/>
                  <a:gd name="connsiteX3" fmla="*/ 287892 w 547079"/>
                  <a:gd name="connsiteY3" fmla="*/ 636460 h 659796"/>
                  <a:gd name="connsiteX4" fmla="*/ 34501 w 547079"/>
                  <a:gd name="connsiteY4" fmla="*/ 476917 h 659796"/>
                  <a:gd name="connsiteX5" fmla="*/ 34311 w 547079"/>
                  <a:gd name="connsiteY5" fmla="*/ 476726 h 659796"/>
                  <a:gd name="connsiteX6" fmla="*/ 34121 w 547079"/>
                  <a:gd name="connsiteY6" fmla="*/ 476726 h 659796"/>
                  <a:gd name="connsiteX7" fmla="*/ 0 w 547079"/>
                  <a:gd name="connsiteY7" fmla="*/ 448628 h 659796"/>
                  <a:gd name="connsiteX8" fmla="*/ 11025 w 547079"/>
                  <a:gd name="connsiteY8" fmla="*/ 413004 h 659796"/>
                  <a:gd name="connsiteX9" fmla="*/ 13211 w 547079"/>
                  <a:gd name="connsiteY9" fmla="*/ 386143 h 659796"/>
                  <a:gd name="connsiteX10" fmla="*/ 16348 w 547079"/>
                  <a:gd name="connsiteY10" fmla="*/ 356045 h 659796"/>
                  <a:gd name="connsiteX11" fmla="*/ 47808 w 547079"/>
                  <a:gd name="connsiteY11" fmla="*/ 309086 h 659796"/>
                  <a:gd name="connsiteX12" fmla="*/ 48188 w 547079"/>
                  <a:gd name="connsiteY12" fmla="*/ 308610 h 659796"/>
                  <a:gd name="connsiteX13" fmla="*/ 54366 w 547079"/>
                  <a:gd name="connsiteY13" fmla="*/ 299657 h 659796"/>
                  <a:gd name="connsiteX14" fmla="*/ 62445 w 547079"/>
                  <a:gd name="connsiteY14" fmla="*/ 259842 h 659796"/>
                  <a:gd name="connsiteX15" fmla="*/ 62160 w 547079"/>
                  <a:gd name="connsiteY15" fmla="*/ 258413 h 659796"/>
                  <a:gd name="connsiteX16" fmla="*/ 48853 w 547079"/>
                  <a:gd name="connsiteY16" fmla="*/ 223457 h 659796"/>
                  <a:gd name="connsiteX17" fmla="*/ 40299 w 547079"/>
                  <a:gd name="connsiteY17" fmla="*/ 196596 h 659796"/>
                  <a:gd name="connsiteX18" fmla="*/ 54651 w 547079"/>
                  <a:gd name="connsiteY18" fmla="*/ 164306 h 659796"/>
                  <a:gd name="connsiteX19" fmla="*/ 56267 w 547079"/>
                  <a:gd name="connsiteY19" fmla="*/ 109442 h 659796"/>
                  <a:gd name="connsiteX20" fmla="*/ 55982 w 547079"/>
                  <a:gd name="connsiteY20" fmla="*/ 101346 h 659796"/>
                  <a:gd name="connsiteX21" fmla="*/ 62065 w 547079"/>
                  <a:gd name="connsiteY21" fmla="*/ 87344 h 659796"/>
                  <a:gd name="connsiteX22" fmla="*/ 96091 w 547079"/>
                  <a:gd name="connsiteY22" fmla="*/ 98965 h 659796"/>
                  <a:gd name="connsiteX23" fmla="*/ 103979 w 547079"/>
                  <a:gd name="connsiteY23" fmla="*/ 100679 h 659796"/>
                  <a:gd name="connsiteX24" fmla="*/ 113959 w 547079"/>
                  <a:gd name="connsiteY24" fmla="*/ 97631 h 659796"/>
                  <a:gd name="connsiteX25" fmla="*/ 124604 w 547079"/>
                  <a:gd name="connsiteY25" fmla="*/ 75057 h 659796"/>
                  <a:gd name="connsiteX26" fmla="*/ 139336 w 547079"/>
                  <a:gd name="connsiteY26" fmla="*/ 0 h 659796"/>
                  <a:gd name="connsiteX27" fmla="*/ 547080 w 547079"/>
                  <a:gd name="connsiteY27" fmla="*/ 80772 h 659796"/>
                  <a:gd name="connsiteX28" fmla="*/ 452415 w 547079"/>
                  <a:gd name="connsiteY28" fmla="*/ 659701 h 659796"/>
                  <a:gd name="connsiteX29" fmla="*/ 452415 w 547079"/>
                  <a:gd name="connsiteY29" fmla="*/ 659701 h 6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079" h="659796">
                    <a:moveTo>
                      <a:pt x="452605" y="659797"/>
                    </a:moveTo>
                    <a:cubicBezTo>
                      <a:pt x="422381" y="655606"/>
                      <a:pt x="387784" y="650653"/>
                      <a:pt x="357275" y="646271"/>
                    </a:cubicBezTo>
                    <a:lnTo>
                      <a:pt x="352427" y="645605"/>
                    </a:lnTo>
                    <a:lnTo>
                      <a:pt x="287892" y="636460"/>
                    </a:lnTo>
                    <a:cubicBezTo>
                      <a:pt x="270879" y="627507"/>
                      <a:pt x="61019" y="495491"/>
                      <a:pt x="34501" y="476917"/>
                    </a:cubicBezTo>
                    <a:lnTo>
                      <a:pt x="34311" y="476726"/>
                    </a:lnTo>
                    <a:lnTo>
                      <a:pt x="34121" y="476726"/>
                    </a:lnTo>
                    <a:cubicBezTo>
                      <a:pt x="22050" y="469678"/>
                      <a:pt x="10265" y="458819"/>
                      <a:pt x="0" y="448628"/>
                    </a:cubicBezTo>
                    <a:cubicBezTo>
                      <a:pt x="3897" y="439864"/>
                      <a:pt x="9314" y="426149"/>
                      <a:pt x="11025" y="413004"/>
                    </a:cubicBezTo>
                    <a:cubicBezTo>
                      <a:pt x="12071" y="405384"/>
                      <a:pt x="12641" y="395573"/>
                      <a:pt x="13211" y="386143"/>
                    </a:cubicBezTo>
                    <a:cubicBezTo>
                      <a:pt x="13782" y="376618"/>
                      <a:pt x="14827" y="359188"/>
                      <a:pt x="16348" y="356045"/>
                    </a:cubicBezTo>
                    <a:cubicBezTo>
                      <a:pt x="19104" y="350425"/>
                      <a:pt x="37068" y="324612"/>
                      <a:pt x="47808" y="309086"/>
                    </a:cubicBezTo>
                    <a:lnTo>
                      <a:pt x="48188" y="308610"/>
                    </a:lnTo>
                    <a:lnTo>
                      <a:pt x="54366" y="299657"/>
                    </a:lnTo>
                    <a:cubicBezTo>
                      <a:pt x="67102" y="281178"/>
                      <a:pt x="63965" y="266795"/>
                      <a:pt x="62445" y="259842"/>
                    </a:cubicBezTo>
                    <a:lnTo>
                      <a:pt x="62160" y="258413"/>
                    </a:lnTo>
                    <a:cubicBezTo>
                      <a:pt x="60544" y="250508"/>
                      <a:pt x="51039" y="227838"/>
                      <a:pt x="48853" y="223457"/>
                    </a:cubicBezTo>
                    <a:cubicBezTo>
                      <a:pt x="48093" y="221933"/>
                      <a:pt x="45146" y="212979"/>
                      <a:pt x="40299" y="196596"/>
                    </a:cubicBezTo>
                    <a:cubicBezTo>
                      <a:pt x="44861" y="191643"/>
                      <a:pt x="51800" y="181546"/>
                      <a:pt x="54651" y="164306"/>
                    </a:cubicBezTo>
                    <a:cubicBezTo>
                      <a:pt x="57787" y="145733"/>
                      <a:pt x="56837" y="123063"/>
                      <a:pt x="56267" y="109442"/>
                    </a:cubicBezTo>
                    <a:cubicBezTo>
                      <a:pt x="56077" y="105823"/>
                      <a:pt x="55982" y="103156"/>
                      <a:pt x="55982" y="101346"/>
                    </a:cubicBezTo>
                    <a:cubicBezTo>
                      <a:pt x="55982" y="96393"/>
                      <a:pt x="59878" y="89345"/>
                      <a:pt x="62065" y="87344"/>
                    </a:cubicBezTo>
                    <a:cubicBezTo>
                      <a:pt x="67197" y="88011"/>
                      <a:pt x="82879" y="93345"/>
                      <a:pt x="96091" y="98965"/>
                    </a:cubicBezTo>
                    <a:cubicBezTo>
                      <a:pt x="98657" y="100108"/>
                      <a:pt x="101318" y="100679"/>
                      <a:pt x="103979" y="100679"/>
                    </a:cubicBezTo>
                    <a:cubicBezTo>
                      <a:pt x="107496" y="100679"/>
                      <a:pt x="111013" y="99632"/>
                      <a:pt x="113959" y="97631"/>
                    </a:cubicBezTo>
                    <a:cubicBezTo>
                      <a:pt x="120517" y="93250"/>
                      <a:pt x="124604" y="84677"/>
                      <a:pt x="124604" y="75057"/>
                    </a:cubicBezTo>
                    <a:cubicBezTo>
                      <a:pt x="124604" y="73438"/>
                      <a:pt x="126220" y="62675"/>
                      <a:pt x="139336" y="0"/>
                    </a:cubicBezTo>
                    <a:lnTo>
                      <a:pt x="547080" y="80772"/>
                    </a:lnTo>
                    <a:lnTo>
                      <a:pt x="452415" y="659701"/>
                    </a:lnTo>
                    <a:lnTo>
                      <a:pt x="452415" y="659701"/>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5" name="Freeform 54">
                <a:extLst>
                  <a:ext uri="{FF2B5EF4-FFF2-40B4-BE49-F238E27FC236}">
                    <a16:creationId xmlns:a16="http://schemas.microsoft.com/office/drawing/2014/main" id="{11579489-060D-0BC5-C1B0-9A5C55130BD5}"/>
                  </a:ext>
                </a:extLst>
              </p:cNvPr>
              <p:cNvSpPr/>
              <p:nvPr/>
            </p:nvSpPr>
            <p:spPr>
              <a:xfrm>
                <a:off x="6900901" y="3557111"/>
                <a:ext cx="593176" cy="585311"/>
              </a:xfrm>
              <a:custGeom>
                <a:avLst/>
                <a:gdLst>
                  <a:gd name="connsiteX0" fmla="*/ 54366 w 593176"/>
                  <a:gd name="connsiteY0" fmla="*/ 585311 h 585311"/>
                  <a:gd name="connsiteX1" fmla="*/ 0 w 593176"/>
                  <a:gd name="connsiteY1" fmla="*/ 578263 h 585311"/>
                  <a:gd name="connsiteX2" fmla="*/ 94570 w 593176"/>
                  <a:gd name="connsiteY2" fmla="*/ 0 h 585311"/>
                  <a:gd name="connsiteX3" fmla="*/ 593177 w 593176"/>
                  <a:gd name="connsiteY3" fmla="*/ 49816 h 585311"/>
                  <a:gd name="connsiteX4" fmla="*/ 558485 w 593176"/>
                  <a:gd name="connsiteY4" fmla="*/ 338804 h 585311"/>
                  <a:gd name="connsiteX5" fmla="*/ 551832 w 593176"/>
                  <a:gd name="connsiteY5" fmla="*/ 469202 h 585311"/>
                  <a:gd name="connsiteX6" fmla="*/ 545274 w 593176"/>
                  <a:gd name="connsiteY6" fmla="*/ 575215 h 585311"/>
                  <a:gd name="connsiteX7" fmla="*/ 380181 w 593176"/>
                  <a:gd name="connsiteY7" fmla="*/ 558832 h 585311"/>
                  <a:gd name="connsiteX8" fmla="*/ 379420 w 593176"/>
                  <a:gd name="connsiteY8" fmla="*/ 558832 h 585311"/>
                  <a:gd name="connsiteX9" fmla="*/ 241035 w 593176"/>
                  <a:gd name="connsiteY9" fmla="*/ 544354 h 585311"/>
                  <a:gd name="connsiteX10" fmla="*/ 239229 w 593176"/>
                  <a:gd name="connsiteY10" fmla="*/ 544259 h 585311"/>
                  <a:gd name="connsiteX11" fmla="*/ 218414 w 593176"/>
                  <a:gd name="connsiteY11" fmla="*/ 561594 h 585311"/>
                  <a:gd name="connsiteX12" fmla="*/ 217844 w 593176"/>
                  <a:gd name="connsiteY12" fmla="*/ 562547 h 585311"/>
                  <a:gd name="connsiteX13" fmla="*/ 73280 w 593176"/>
                  <a:gd name="connsiteY13" fmla="*/ 540830 h 585311"/>
                  <a:gd name="connsiteX14" fmla="*/ 69003 w 593176"/>
                  <a:gd name="connsiteY14" fmla="*/ 541401 h 585311"/>
                  <a:gd name="connsiteX15" fmla="*/ 68623 w 593176"/>
                  <a:gd name="connsiteY15" fmla="*/ 541401 h 585311"/>
                  <a:gd name="connsiteX16" fmla="*/ 68052 w 593176"/>
                  <a:gd name="connsiteY16" fmla="*/ 541782 h 585311"/>
                  <a:gd name="connsiteX17" fmla="*/ 59403 w 593176"/>
                  <a:gd name="connsiteY17" fmla="*/ 562642 h 585311"/>
                  <a:gd name="connsiteX18" fmla="*/ 54366 w 593176"/>
                  <a:gd name="connsiteY18" fmla="*/ 585216 h 585311"/>
                  <a:gd name="connsiteX19" fmla="*/ 54366 w 593176"/>
                  <a:gd name="connsiteY19" fmla="*/ 585216 h 58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3176" h="585311">
                    <a:moveTo>
                      <a:pt x="54366" y="585311"/>
                    </a:moveTo>
                    <a:cubicBezTo>
                      <a:pt x="46477" y="584549"/>
                      <a:pt x="28228" y="582168"/>
                      <a:pt x="0" y="578263"/>
                    </a:cubicBezTo>
                    <a:lnTo>
                      <a:pt x="94570" y="0"/>
                    </a:lnTo>
                    <a:cubicBezTo>
                      <a:pt x="203302" y="11811"/>
                      <a:pt x="450039" y="35909"/>
                      <a:pt x="593177" y="49816"/>
                    </a:cubicBezTo>
                    <a:cubicBezTo>
                      <a:pt x="582722" y="107537"/>
                      <a:pt x="571887" y="170688"/>
                      <a:pt x="558485" y="338804"/>
                    </a:cubicBezTo>
                    <a:cubicBezTo>
                      <a:pt x="555349" y="382905"/>
                      <a:pt x="553448" y="428720"/>
                      <a:pt x="551832" y="469202"/>
                    </a:cubicBezTo>
                    <a:cubicBezTo>
                      <a:pt x="550121" y="509873"/>
                      <a:pt x="548125" y="559403"/>
                      <a:pt x="545274" y="575215"/>
                    </a:cubicBezTo>
                    <a:cubicBezTo>
                      <a:pt x="489768" y="571309"/>
                      <a:pt x="436543" y="565309"/>
                      <a:pt x="380181" y="558832"/>
                    </a:cubicBezTo>
                    <a:lnTo>
                      <a:pt x="379420" y="558832"/>
                    </a:lnTo>
                    <a:cubicBezTo>
                      <a:pt x="334559" y="553688"/>
                      <a:pt x="288272" y="548354"/>
                      <a:pt x="241035" y="544354"/>
                    </a:cubicBezTo>
                    <a:cubicBezTo>
                      <a:pt x="240654" y="544354"/>
                      <a:pt x="239894" y="544259"/>
                      <a:pt x="239229" y="544259"/>
                    </a:cubicBezTo>
                    <a:cubicBezTo>
                      <a:pt x="229439" y="544259"/>
                      <a:pt x="223261" y="553879"/>
                      <a:pt x="218414" y="561594"/>
                    </a:cubicBezTo>
                    <a:cubicBezTo>
                      <a:pt x="218224" y="561880"/>
                      <a:pt x="218034" y="562261"/>
                      <a:pt x="217844" y="562547"/>
                    </a:cubicBezTo>
                    <a:cubicBezTo>
                      <a:pt x="188665" y="555784"/>
                      <a:pt x="90103" y="540830"/>
                      <a:pt x="73280" y="540830"/>
                    </a:cubicBezTo>
                    <a:cubicBezTo>
                      <a:pt x="71379" y="540830"/>
                      <a:pt x="70143" y="541020"/>
                      <a:pt x="69003" y="541401"/>
                    </a:cubicBezTo>
                    <a:lnTo>
                      <a:pt x="68623" y="541401"/>
                    </a:lnTo>
                    <a:cubicBezTo>
                      <a:pt x="68623" y="541401"/>
                      <a:pt x="68052" y="541782"/>
                      <a:pt x="68052" y="541782"/>
                    </a:cubicBezTo>
                    <a:cubicBezTo>
                      <a:pt x="62730" y="544449"/>
                      <a:pt x="61969" y="548735"/>
                      <a:pt x="59403" y="562642"/>
                    </a:cubicBezTo>
                    <a:cubicBezTo>
                      <a:pt x="57027" y="575405"/>
                      <a:pt x="55411" y="581978"/>
                      <a:pt x="54366" y="585216"/>
                    </a:cubicBezTo>
                    <a:lnTo>
                      <a:pt x="54366" y="58521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6" name="Freeform 55">
                <a:extLst>
                  <a:ext uri="{FF2B5EF4-FFF2-40B4-BE49-F238E27FC236}">
                    <a16:creationId xmlns:a16="http://schemas.microsoft.com/office/drawing/2014/main" id="{F781916A-AC18-37CA-D14B-B8DA4E670E37}"/>
                  </a:ext>
                </a:extLst>
              </p:cNvPr>
              <p:cNvSpPr/>
              <p:nvPr/>
            </p:nvSpPr>
            <p:spPr>
              <a:xfrm>
                <a:off x="5902832" y="2340483"/>
                <a:ext cx="664605" cy="528256"/>
              </a:xfrm>
              <a:custGeom>
                <a:avLst/>
                <a:gdLst>
                  <a:gd name="connsiteX0" fmla="*/ 529782 w 664605"/>
                  <a:gd name="connsiteY0" fmla="*/ 528257 h 528256"/>
                  <a:gd name="connsiteX1" fmla="*/ 309182 w 664605"/>
                  <a:gd name="connsiteY1" fmla="*/ 471964 h 528256"/>
                  <a:gd name="connsiteX2" fmla="*/ 70714 w 664605"/>
                  <a:gd name="connsiteY2" fmla="*/ 397573 h 528256"/>
                  <a:gd name="connsiteX3" fmla="*/ 0 w 664605"/>
                  <a:gd name="connsiteY3" fmla="*/ 379571 h 528256"/>
                  <a:gd name="connsiteX4" fmla="*/ 1616 w 664605"/>
                  <a:gd name="connsiteY4" fmla="*/ 351854 h 528256"/>
                  <a:gd name="connsiteX5" fmla="*/ 4277 w 664605"/>
                  <a:gd name="connsiteY5" fmla="*/ 312992 h 528256"/>
                  <a:gd name="connsiteX6" fmla="*/ 21385 w 664605"/>
                  <a:gd name="connsiteY6" fmla="*/ 267176 h 528256"/>
                  <a:gd name="connsiteX7" fmla="*/ 24141 w 664605"/>
                  <a:gd name="connsiteY7" fmla="*/ 265081 h 528256"/>
                  <a:gd name="connsiteX8" fmla="*/ 71284 w 664605"/>
                  <a:gd name="connsiteY8" fmla="*/ 174403 h 528256"/>
                  <a:gd name="connsiteX9" fmla="*/ 85826 w 664605"/>
                  <a:gd name="connsiteY9" fmla="*/ 142018 h 528256"/>
                  <a:gd name="connsiteX10" fmla="*/ 135249 w 664605"/>
                  <a:gd name="connsiteY10" fmla="*/ 24765 h 528256"/>
                  <a:gd name="connsiteX11" fmla="*/ 145419 w 664605"/>
                  <a:gd name="connsiteY11" fmla="*/ 0 h 528256"/>
                  <a:gd name="connsiteX12" fmla="*/ 179160 w 664605"/>
                  <a:gd name="connsiteY12" fmla="*/ 7239 h 528256"/>
                  <a:gd name="connsiteX13" fmla="*/ 202921 w 664605"/>
                  <a:gd name="connsiteY13" fmla="*/ 14478 h 528256"/>
                  <a:gd name="connsiteX14" fmla="*/ 210335 w 664605"/>
                  <a:gd name="connsiteY14" fmla="*/ 22955 h 528256"/>
                  <a:gd name="connsiteX15" fmla="*/ 218699 w 664605"/>
                  <a:gd name="connsiteY15" fmla="*/ 41243 h 528256"/>
                  <a:gd name="connsiteX16" fmla="*/ 218794 w 664605"/>
                  <a:gd name="connsiteY16" fmla="*/ 53149 h 528256"/>
                  <a:gd name="connsiteX17" fmla="*/ 236662 w 664605"/>
                  <a:gd name="connsiteY17" fmla="*/ 85153 h 528256"/>
                  <a:gd name="connsiteX18" fmla="*/ 283140 w 664605"/>
                  <a:gd name="connsiteY18" fmla="*/ 98489 h 528256"/>
                  <a:gd name="connsiteX19" fmla="*/ 294355 w 664605"/>
                  <a:gd name="connsiteY19" fmla="*/ 98012 h 528256"/>
                  <a:gd name="connsiteX20" fmla="*/ 305665 w 664605"/>
                  <a:gd name="connsiteY20" fmla="*/ 97536 h 528256"/>
                  <a:gd name="connsiteX21" fmla="*/ 323059 w 664605"/>
                  <a:gd name="connsiteY21" fmla="*/ 102394 h 528256"/>
                  <a:gd name="connsiteX22" fmla="*/ 372482 w 664605"/>
                  <a:gd name="connsiteY22" fmla="*/ 123634 h 528256"/>
                  <a:gd name="connsiteX23" fmla="*/ 376474 w 664605"/>
                  <a:gd name="connsiteY23" fmla="*/ 123634 h 528256"/>
                  <a:gd name="connsiteX24" fmla="*/ 392917 w 664605"/>
                  <a:gd name="connsiteY24" fmla="*/ 123349 h 528256"/>
                  <a:gd name="connsiteX25" fmla="*/ 393962 w 664605"/>
                  <a:gd name="connsiteY25" fmla="*/ 123349 h 528256"/>
                  <a:gd name="connsiteX26" fmla="*/ 432456 w 664605"/>
                  <a:gd name="connsiteY26" fmla="*/ 118015 h 528256"/>
                  <a:gd name="connsiteX27" fmla="*/ 437873 w 664605"/>
                  <a:gd name="connsiteY27" fmla="*/ 115062 h 528256"/>
                  <a:gd name="connsiteX28" fmla="*/ 448898 w 664605"/>
                  <a:gd name="connsiteY28" fmla="*/ 111157 h 528256"/>
                  <a:gd name="connsiteX29" fmla="*/ 466387 w 664605"/>
                  <a:gd name="connsiteY29" fmla="*/ 115538 h 528256"/>
                  <a:gd name="connsiteX30" fmla="*/ 529402 w 664605"/>
                  <a:gd name="connsiteY30" fmla="*/ 129254 h 528256"/>
                  <a:gd name="connsiteX31" fmla="*/ 537195 w 664605"/>
                  <a:gd name="connsiteY31" fmla="*/ 129254 h 528256"/>
                  <a:gd name="connsiteX32" fmla="*/ 545274 w 664605"/>
                  <a:gd name="connsiteY32" fmla="*/ 129064 h 528256"/>
                  <a:gd name="connsiteX33" fmla="*/ 575498 w 664605"/>
                  <a:gd name="connsiteY33" fmla="*/ 134588 h 528256"/>
                  <a:gd name="connsiteX34" fmla="*/ 615798 w 664605"/>
                  <a:gd name="connsiteY34" fmla="*/ 148590 h 528256"/>
                  <a:gd name="connsiteX35" fmla="*/ 624732 w 664605"/>
                  <a:gd name="connsiteY35" fmla="*/ 150304 h 528256"/>
                  <a:gd name="connsiteX36" fmla="*/ 642695 w 664605"/>
                  <a:gd name="connsiteY36" fmla="*/ 153067 h 528256"/>
                  <a:gd name="connsiteX37" fmla="*/ 645927 w 664605"/>
                  <a:gd name="connsiteY37" fmla="*/ 152876 h 528256"/>
                  <a:gd name="connsiteX38" fmla="*/ 664556 w 664605"/>
                  <a:gd name="connsiteY38" fmla="*/ 174403 h 528256"/>
                  <a:gd name="connsiteX39" fmla="*/ 664556 w 664605"/>
                  <a:gd name="connsiteY39" fmla="*/ 180403 h 528256"/>
                  <a:gd name="connsiteX40" fmla="*/ 660849 w 664605"/>
                  <a:gd name="connsiteY40" fmla="*/ 191834 h 528256"/>
                  <a:gd name="connsiteX41" fmla="*/ 647923 w 664605"/>
                  <a:gd name="connsiteY41" fmla="*/ 198977 h 528256"/>
                  <a:gd name="connsiteX42" fmla="*/ 615417 w 664605"/>
                  <a:gd name="connsiteY42" fmla="*/ 222599 h 528256"/>
                  <a:gd name="connsiteX43" fmla="*/ 604392 w 664605"/>
                  <a:gd name="connsiteY43" fmla="*/ 230600 h 528256"/>
                  <a:gd name="connsiteX44" fmla="*/ 581486 w 664605"/>
                  <a:gd name="connsiteY44" fmla="*/ 257270 h 528256"/>
                  <a:gd name="connsiteX45" fmla="*/ 575594 w 664605"/>
                  <a:gd name="connsiteY45" fmla="*/ 306800 h 528256"/>
                  <a:gd name="connsiteX46" fmla="*/ 571792 w 664605"/>
                  <a:gd name="connsiteY46" fmla="*/ 329755 h 528256"/>
                  <a:gd name="connsiteX47" fmla="*/ 564758 w 664605"/>
                  <a:gd name="connsiteY47" fmla="*/ 352044 h 528256"/>
                  <a:gd name="connsiteX48" fmla="*/ 530162 w 664605"/>
                  <a:gd name="connsiteY48" fmla="*/ 528161 h 528256"/>
                  <a:gd name="connsiteX49" fmla="*/ 530162 w 664605"/>
                  <a:gd name="connsiteY49" fmla="*/ 528161 h 5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4605" h="528256">
                    <a:moveTo>
                      <a:pt x="529782" y="528257"/>
                    </a:moveTo>
                    <a:cubicBezTo>
                      <a:pt x="497181" y="521017"/>
                      <a:pt x="389020" y="496634"/>
                      <a:pt x="309182" y="471964"/>
                    </a:cubicBezTo>
                    <a:cubicBezTo>
                      <a:pt x="213757" y="442532"/>
                      <a:pt x="94095" y="405098"/>
                      <a:pt x="70714" y="397573"/>
                    </a:cubicBezTo>
                    <a:cubicBezTo>
                      <a:pt x="52560" y="391763"/>
                      <a:pt x="16348" y="383286"/>
                      <a:pt x="0" y="379571"/>
                    </a:cubicBezTo>
                    <a:cubicBezTo>
                      <a:pt x="760" y="370427"/>
                      <a:pt x="1236" y="360998"/>
                      <a:pt x="1616" y="351854"/>
                    </a:cubicBezTo>
                    <a:cubicBezTo>
                      <a:pt x="2281" y="339185"/>
                      <a:pt x="2946" y="326041"/>
                      <a:pt x="4277" y="312992"/>
                    </a:cubicBezTo>
                    <a:cubicBezTo>
                      <a:pt x="7984" y="277368"/>
                      <a:pt x="11881" y="274415"/>
                      <a:pt x="21385" y="267176"/>
                    </a:cubicBezTo>
                    <a:lnTo>
                      <a:pt x="24141" y="265081"/>
                    </a:lnTo>
                    <a:cubicBezTo>
                      <a:pt x="33931" y="257461"/>
                      <a:pt x="46572" y="230981"/>
                      <a:pt x="71284" y="174403"/>
                    </a:cubicBezTo>
                    <a:cubicBezTo>
                      <a:pt x="77082" y="161163"/>
                      <a:pt x="82499" y="148685"/>
                      <a:pt x="85826" y="142018"/>
                    </a:cubicBezTo>
                    <a:cubicBezTo>
                      <a:pt x="96851" y="119920"/>
                      <a:pt x="130212" y="44672"/>
                      <a:pt x="135249" y="24765"/>
                    </a:cubicBezTo>
                    <a:cubicBezTo>
                      <a:pt x="136675" y="19145"/>
                      <a:pt x="140002" y="11049"/>
                      <a:pt x="145419" y="0"/>
                    </a:cubicBezTo>
                    <a:cubicBezTo>
                      <a:pt x="157395" y="3524"/>
                      <a:pt x="171652" y="7239"/>
                      <a:pt x="179160" y="7239"/>
                    </a:cubicBezTo>
                    <a:cubicBezTo>
                      <a:pt x="188570" y="7239"/>
                      <a:pt x="197504" y="7239"/>
                      <a:pt x="202921" y="14478"/>
                    </a:cubicBezTo>
                    <a:cubicBezTo>
                      <a:pt x="205583" y="18097"/>
                      <a:pt x="208244" y="20765"/>
                      <a:pt x="210335" y="22955"/>
                    </a:cubicBezTo>
                    <a:cubicBezTo>
                      <a:pt x="215182" y="28003"/>
                      <a:pt x="217653" y="30480"/>
                      <a:pt x="218699" y="41243"/>
                    </a:cubicBezTo>
                    <a:cubicBezTo>
                      <a:pt x="219174" y="45815"/>
                      <a:pt x="218984" y="49530"/>
                      <a:pt x="218794" y="53149"/>
                    </a:cubicBezTo>
                    <a:cubicBezTo>
                      <a:pt x="218224" y="66294"/>
                      <a:pt x="219174" y="75533"/>
                      <a:pt x="236662" y="85153"/>
                    </a:cubicBezTo>
                    <a:cubicBezTo>
                      <a:pt x="256052" y="95821"/>
                      <a:pt x="265176" y="98489"/>
                      <a:pt x="283140" y="98489"/>
                    </a:cubicBezTo>
                    <a:cubicBezTo>
                      <a:pt x="286846" y="98489"/>
                      <a:pt x="290648" y="98203"/>
                      <a:pt x="294355" y="98012"/>
                    </a:cubicBezTo>
                    <a:cubicBezTo>
                      <a:pt x="298537" y="97726"/>
                      <a:pt x="302149" y="97536"/>
                      <a:pt x="305665" y="97536"/>
                    </a:cubicBezTo>
                    <a:cubicBezTo>
                      <a:pt x="314124" y="97536"/>
                      <a:pt x="319257" y="98965"/>
                      <a:pt x="323059" y="102394"/>
                    </a:cubicBezTo>
                    <a:cubicBezTo>
                      <a:pt x="336080" y="114491"/>
                      <a:pt x="347960" y="123634"/>
                      <a:pt x="372482" y="123634"/>
                    </a:cubicBezTo>
                    <a:cubicBezTo>
                      <a:pt x="373813" y="123634"/>
                      <a:pt x="375143" y="123634"/>
                      <a:pt x="376474" y="123634"/>
                    </a:cubicBezTo>
                    <a:cubicBezTo>
                      <a:pt x="382367" y="123444"/>
                      <a:pt x="387974" y="123349"/>
                      <a:pt x="392917" y="123349"/>
                    </a:cubicBezTo>
                    <a:lnTo>
                      <a:pt x="393962" y="123349"/>
                    </a:lnTo>
                    <a:cubicBezTo>
                      <a:pt x="409740" y="123253"/>
                      <a:pt x="422286" y="123063"/>
                      <a:pt x="432456" y="118015"/>
                    </a:cubicBezTo>
                    <a:cubicBezTo>
                      <a:pt x="434451" y="116967"/>
                      <a:pt x="436162" y="116015"/>
                      <a:pt x="437873" y="115062"/>
                    </a:cubicBezTo>
                    <a:cubicBezTo>
                      <a:pt x="441865" y="112776"/>
                      <a:pt x="444526" y="111157"/>
                      <a:pt x="448898" y="111157"/>
                    </a:cubicBezTo>
                    <a:cubicBezTo>
                      <a:pt x="453270" y="111157"/>
                      <a:pt x="458783" y="112586"/>
                      <a:pt x="466387" y="115538"/>
                    </a:cubicBezTo>
                    <a:cubicBezTo>
                      <a:pt x="491764" y="125540"/>
                      <a:pt x="508777" y="129254"/>
                      <a:pt x="529402" y="129254"/>
                    </a:cubicBezTo>
                    <a:lnTo>
                      <a:pt x="537195" y="129254"/>
                    </a:lnTo>
                    <a:cubicBezTo>
                      <a:pt x="539857" y="129159"/>
                      <a:pt x="542613" y="129064"/>
                      <a:pt x="545274" y="129064"/>
                    </a:cubicBezTo>
                    <a:cubicBezTo>
                      <a:pt x="556680" y="129064"/>
                      <a:pt x="569130" y="129730"/>
                      <a:pt x="575498" y="134588"/>
                    </a:cubicBezTo>
                    <a:cubicBezTo>
                      <a:pt x="586714" y="143256"/>
                      <a:pt x="602872" y="146209"/>
                      <a:pt x="615798" y="148590"/>
                    </a:cubicBezTo>
                    <a:cubicBezTo>
                      <a:pt x="619124" y="149162"/>
                      <a:pt x="622166" y="149733"/>
                      <a:pt x="624732" y="150304"/>
                    </a:cubicBezTo>
                    <a:cubicBezTo>
                      <a:pt x="630054" y="151543"/>
                      <a:pt x="636708" y="153067"/>
                      <a:pt x="642695" y="153067"/>
                    </a:cubicBezTo>
                    <a:cubicBezTo>
                      <a:pt x="643836" y="153067"/>
                      <a:pt x="644881" y="153067"/>
                      <a:pt x="645927" y="152876"/>
                    </a:cubicBezTo>
                    <a:cubicBezTo>
                      <a:pt x="656192" y="162973"/>
                      <a:pt x="663130" y="171545"/>
                      <a:pt x="664556" y="174403"/>
                    </a:cubicBezTo>
                    <a:cubicBezTo>
                      <a:pt x="664366" y="176593"/>
                      <a:pt x="664461" y="178689"/>
                      <a:pt x="664556" y="180403"/>
                    </a:cubicBezTo>
                    <a:cubicBezTo>
                      <a:pt x="664746" y="186214"/>
                      <a:pt x="664556" y="188690"/>
                      <a:pt x="660849" y="191834"/>
                    </a:cubicBezTo>
                    <a:cubicBezTo>
                      <a:pt x="657998" y="194215"/>
                      <a:pt x="652865" y="196596"/>
                      <a:pt x="647923" y="198977"/>
                    </a:cubicBezTo>
                    <a:cubicBezTo>
                      <a:pt x="636708" y="204406"/>
                      <a:pt x="623972" y="210502"/>
                      <a:pt x="615417" y="222599"/>
                    </a:cubicBezTo>
                    <a:cubicBezTo>
                      <a:pt x="612281" y="226981"/>
                      <a:pt x="608859" y="228600"/>
                      <a:pt x="604392" y="230600"/>
                    </a:cubicBezTo>
                    <a:cubicBezTo>
                      <a:pt x="596789" y="234029"/>
                      <a:pt x="586429" y="238696"/>
                      <a:pt x="581486" y="257270"/>
                    </a:cubicBezTo>
                    <a:cubicBezTo>
                      <a:pt x="574643" y="282607"/>
                      <a:pt x="574643" y="287560"/>
                      <a:pt x="575594" y="306800"/>
                    </a:cubicBezTo>
                    <a:cubicBezTo>
                      <a:pt x="576069" y="317278"/>
                      <a:pt x="575118" y="320135"/>
                      <a:pt x="571792" y="329755"/>
                    </a:cubicBezTo>
                    <a:cubicBezTo>
                      <a:pt x="569986" y="334994"/>
                      <a:pt x="567610" y="341948"/>
                      <a:pt x="564758" y="352044"/>
                    </a:cubicBezTo>
                    <a:cubicBezTo>
                      <a:pt x="557535" y="377857"/>
                      <a:pt x="536530" y="493014"/>
                      <a:pt x="530162" y="528161"/>
                    </a:cubicBezTo>
                    <a:lnTo>
                      <a:pt x="530162" y="528161"/>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7" name="Freeform 56">
                <a:extLst>
                  <a:ext uri="{FF2B5EF4-FFF2-40B4-BE49-F238E27FC236}">
                    <a16:creationId xmlns:a16="http://schemas.microsoft.com/office/drawing/2014/main" id="{5656DC46-65F3-A94F-F3A6-6AF66F6654EC}"/>
                  </a:ext>
                </a:extLst>
              </p:cNvPr>
              <p:cNvSpPr/>
              <p:nvPr/>
            </p:nvSpPr>
            <p:spPr>
              <a:xfrm>
                <a:off x="8789015" y="3768375"/>
                <a:ext cx="305718" cy="527875"/>
              </a:xfrm>
              <a:custGeom>
                <a:avLst/>
                <a:gdLst>
                  <a:gd name="connsiteX0" fmla="*/ 64019 w 305718"/>
                  <a:gd name="connsiteY0" fmla="*/ 527876 h 527875"/>
                  <a:gd name="connsiteX1" fmla="*/ 63924 w 305718"/>
                  <a:gd name="connsiteY1" fmla="*/ 527876 h 527875"/>
                  <a:gd name="connsiteX2" fmla="*/ 57176 w 305718"/>
                  <a:gd name="connsiteY2" fmla="*/ 512350 h 527875"/>
                  <a:gd name="connsiteX3" fmla="*/ 44440 w 305718"/>
                  <a:gd name="connsiteY3" fmla="*/ 493681 h 527875"/>
                  <a:gd name="connsiteX4" fmla="*/ 44249 w 305718"/>
                  <a:gd name="connsiteY4" fmla="*/ 493681 h 527875"/>
                  <a:gd name="connsiteX5" fmla="*/ 41588 w 305718"/>
                  <a:gd name="connsiteY5" fmla="*/ 493395 h 527875"/>
                  <a:gd name="connsiteX6" fmla="*/ 25716 w 305718"/>
                  <a:gd name="connsiteY6" fmla="*/ 510826 h 527875"/>
                  <a:gd name="connsiteX7" fmla="*/ 19443 w 305718"/>
                  <a:gd name="connsiteY7" fmla="*/ 523113 h 527875"/>
                  <a:gd name="connsiteX8" fmla="*/ 12885 w 305718"/>
                  <a:gd name="connsiteY8" fmla="*/ 524351 h 527875"/>
                  <a:gd name="connsiteX9" fmla="*/ 1004 w 305718"/>
                  <a:gd name="connsiteY9" fmla="*/ 375475 h 527875"/>
                  <a:gd name="connsiteX10" fmla="*/ 17922 w 305718"/>
                  <a:gd name="connsiteY10" fmla="*/ 25432 h 527875"/>
                  <a:gd name="connsiteX11" fmla="*/ 212860 w 305718"/>
                  <a:gd name="connsiteY11" fmla="*/ 0 h 527875"/>
                  <a:gd name="connsiteX12" fmla="*/ 270457 w 305718"/>
                  <a:gd name="connsiteY12" fmla="*/ 224885 h 527875"/>
                  <a:gd name="connsiteX13" fmla="*/ 270647 w 305718"/>
                  <a:gd name="connsiteY13" fmla="*/ 225742 h 527875"/>
                  <a:gd name="connsiteX14" fmla="*/ 270932 w 305718"/>
                  <a:gd name="connsiteY14" fmla="*/ 226981 h 527875"/>
                  <a:gd name="connsiteX15" fmla="*/ 271788 w 305718"/>
                  <a:gd name="connsiteY15" fmla="*/ 228029 h 527875"/>
                  <a:gd name="connsiteX16" fmla="*/ 272358 w 305718"/>
                  <a:gd name="connsiteY16" fmla="*/ 228695 h 527875"/>
                  <a:gd name="connsiteX17" fmla="*/ 295169 w 305718"/>
                  <a:gd name="connsiteY17" fmla="*/ 267081 h 527875"/>
                  <a:gd name="connsiteX18" fmla="*/ 293078 w 305718"/>
                  <a:gd name="connsiteY18" fmla="*/ 285845 h 527875"/>
                  <a:gd name="connsiteX19" fmla="*/ 290131 w 305718"/>
                  <a:gd name="connsiteY19" fmla="*/ 327279 h 527875"/>
                  <a:gd name="connsiteX20" fmla="*/ 305719 w 305718"/>
                  <a:gd name="connsiteY20" fmla="*/ 412718 h 527875"/>
                  <a:gd name="connsiteX21" fmla="*/ 234055 w 305718"/>
                  <a:gd name="connsiteY21" fmla="*/ 428149 h 527875"/>
                  <a:gd name="connsiteX22" fmla="*/ 102227 w 305718"/>
                  <a:gd name="connsiteY22" fmla="*/ 440436 h 527875"/>
                  <a:gd name="connsiteX23" fmla="*/ 69436 w 305718"/>
                  <a:gd name="connsiteY23" fmla="*/ 455295 h 527875"/>
                  <a:gd name="connsiteX24" fmla="*/ 70292 w 305718"/>
                  <a:gd name="connsiteY24" fmla="*/ 483584 h 527875"/>
                  <a:gd name="connsiteX25" fmla="*/ 70292 w 305718"/>
                  <a:gd name="connsiteY25" fmla="*/ 482822 h 527875"/>
                  <a:gd name="connsiteX26" fmla="*/ 79701 w 305718"/>
                  <a:gd name="connsiteY26" fmla="*/ 501872 h 527875"/>
                  <a:gd name="connsiteX27" fmla="*/ 87020 w 305718"/>
                  <a:gd name="connsiteY27" fmla="*/ 516064 h 527875"/>
                  <a:gd name="connsiteX28" fmla="*/ 86450 w 305718"/>
                  <a:gd name="connsiteY28" fmla="*/ 518731 h 527875"/>
                  <a:gd name="connsiteX29" fmla="*/ 64114 w 305718"/>
                  <a:gd name="connsiteY29" fmla="*/ 527876 h 527875"/>
                  <a:gd name="connsiteX30" fmla="*/ 64114 w 305718"/>
                  <a:gd name="connsiteY30" fmla="*/ 527876 h 5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5718" h="527875">
                    <a:moveTo>
                      <a:pt x="64019" y="527876"/>
                    </a:moveTo>
                    <a:lnTo>
                      <a:pt x="63924" y="527876"/>
                    </a:lnTo>
                    <a:cubicBezTo>
                      <a:pt x="61263" y="527876"/>
                      <a:pt x="58221" y="516160"/>
                      <a:pt x="57176" y="512350"/>
                    </a:cubicBezTo>
                    <a:cubicBezTo>
                      <a:pt x="54990" y="503968"/>
                      <a:pt x="52709" y="495395"/>
                      <a:pt x="44440" y="493681"/>
                    </a:cubicBezTo>
                    <a:cubicBezTo>
                      <a:pt x="44440" y="493681"/>
                      <a:pt x="44249" y="493681"/>
                      <a:pt x="44249" y="493681"/>
                    </a:cubicBezTo>
                    <a:cubicBezTo>
                      <a:pt x="43489" y="493490"/>
                      <a:pt x="42539" y="493395"/>
                      <a:pt x="41588" y="493395"/>
                    </a:cubicBezTo>
                    <a:cubicBezTo>
                      <a:pt x="33319" y="493395"/>
                      <a:pt x="29612" y="501872"/>
                      <a:pt x="25716" y="510826"/>
                    </a:cubicBezTo>
                    <a:cubicBezTo>
                      <a:pt x="22769" y="517493"/>
                      <a:pt x="20678" y="521589"/>
                      <a:pt x="19443" y="523113"/>
                    </a:cubicBezTo>
                    <a:cubicBezTo>
                      <a:pt x="17542" y="523589"/>
                      <a:pt x="15451" y="523970"/>
                      <a:pt x="12885" y="524351"/>
                    </a:cubicBezTo>
                    <a:cubicBezTo>
                      <a:pt x="11174" y="500158"/>
                      <a:pt x="6137" y="430530"/>
                      <a:pt x="1004" y="375475"/>
                    </a:cubicBezTo>
                    <a:cubicBezTo>
                      <a:pt x="-4509" y="315563"/>
                      <a:pt x="14310" y="71056"/>
                      <a:pt x="17922" y="25432"/>
                    </a:cubicBezTo>
                    <a:lnTo>
                      <a:pt x="212860" y="0"/>
                    </a:lnTo>
                    <a:lnTo>
                      <a:pt x="270457" y="224885"/>
                    </a:lnTo>
                    <a:lnTo>
                      <a:pt x="270647" y="225742"/>
                    </a:lnTo>
                    <a:lnTo>
                      <a:pt x="270932" y="226981"/>
                    </a:lnTo>
                    <a:lnTo>
                      <a:pt x="271788" y="228029"/>
                    </a:lnTo>
                    <a:lnTo>
                      <a:pt x="272358" y="228695"/>
                    </a:lnTo>
                    <a:cubicBezTo>
                      <a:pt x="281102" y="239363"/>
                      <a:pt x="294408" y="258889"/>
                      <a:pt x="295169" y="267081"/>
                    </a:cubicBezTo>
                    <a:cubicBezTo>
                      <a:pt x="295549" y="272129"/>
                      <a:pt x="294408" y="278511"/>
                      <a:pt x="293078" y="285845"/>
                    </a:cubicBezTo>
                    <a:cubicBezTo>
                      <a:pt x="290987" y="297561"/>
                      <a:pt x="288516" y="310801"/>
                      <a:pt x="290131" y="327279"/>
                    </a:cubicBezTo>
                    <a:cubicBezTo>
                      <a:pt x="292127" y="348234"/>
                      <a:pt x="301442" y="392811"/>
                      <a:pt x="305719" y="412718"/>
                    </a:cubicBezTo>
                    <a:lnTo>
                      <a:pt x="234055" y="428149"/>
                    </a:lnTo>
                    <a:cubicBezTo>
                      <a:pt x="212384" y="433006"/>
                      <a:pt x="141386" y="439198"/>
                      <a:pt x="102227" y="440436"/>
                    </a:cubicBezTo>
                    <a:cubicBezTo>
                      <a:pt x="85784" y="441007"/>
                      <a:pt x="74759" y="445960"/>
                      <a:pt x="69436" y="455295"/>
                    </a:cubicBezTo>
                    <a:cubicBezTo>
                      <a:pt x="62213" y="467963"/>
                      <a:pt x="69436" y="482060"/>
                      <a:pt x="70292" y="483584"/>
                    </a:cubicBezTo>
                    <a:lnTo>
                      <a:pt x="70292" y="482822"/>
                    </a:lnTo>
                    <a:cubicBezTo>
                      <a:pt x="71242" y="485489"/>
                      <a:pt x="73904" y="490538"/>
                      <a:pt x="79701" y="501872"/>
                    </a:cubicBezTo>
                    <a:lnTo>
                      <a:pt x="87020" y="516064"/>
                    </a:lnTo>
                    <a:cubicBezTo>
                      <a:pt x="86735" y="516922"/>
                      <a:pt x="86545" y="517779"/>
                      <a:pt x="86450" y="518731"/>
                    </a:cubicBezTo>
                    <a:cubicBezTo>
                      <a:pt x="86260" y="520732"/>
                      <a:pt x="80462" y="525494"/>
                      <a:pt x="64114" y="527876"/>
                    </a:cubicBezTo>
                    <a:lnTo>
                      <a:pt x="64114" y="527876"/>
                    </a:lnTo>
                    <a:close/>
                  </a:path>
                </a:pathLst>
              </a:custGeom>
              <a:solidFill>
                <a:srgbClr val="003B5C"/>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8" name="Freeform 57">
                <a:extLst>
                  <a:ext uri="{FF2B5EF4-FFF2-40B4-BE49-F238E27FC236}">
                    <a16:creationId xmlns:a16="http://schemas.microsoft.com/office/drawing/2014/main" id="{CC22B1D5-25DE-23CF-EA8A-07BEBCF8114F}"/>
                  </a:ext>
                </a:extLst>
              </p:cNvPr>
              <p:cNvSpPr/>
              <p:nvPr/>
            </p:nvSpPr>
            <p:spPr>
              <a:xfrm>
                <a:off x="6057565" y="2038064"/>
                <a:ext cx="551832" cy="435959"/>
              </a:xfrm>
              <a:custGeom>
                <a:avLst/>
                <a:gdLst>
                  <a:gd name="connsiteX0" fmla="*/ 487392 w 551832"/>
                  <a:gd name="connsiteY0" fmla="*/ 435959 h 435959"/>
                  <a:gd name="connsiteX1" fmla="*/ 474275 w 551832"/>
                  <a:gd name="connsiteY1" fmla="*/ 433673 h 435959"/>
                  <a:gd name="connsiteX2" fmla="*/ 464581 w 551832"/>
                  <a:gd name="connsiteY2" fmla="*/ 431768 h 435959"/>
                  <a:gd name="connsiteX3" fmla="*/ 432551 w 551832"/>
                  <a:gd name="connsiteY3" fmla="*/ 421481 h 435959"/>
                  <a:gd name="connsiteX4" fmla="*/ 390541 w 551832"/>
                  <a:gd name="connsiteY4" fmla="*/ 411861 h 435959"/>
                  <a:gd name="connsiteX5" fmla="*/ 382082 w 551832"/>
                  <a:gd name="connsiteY5" fmla="*/ 411861 h 435959"/>
                  <a:gd name="connsiteX6" fmla="*/ 374573 w 551832"/>
                  <a:gd name="connsiteY6" fmla="*/ 411861 h 435959"/>
                  <a:gd name="connsiteX7" fmla="*/ 318781 w 551832"/>
                  <a:gd name="connsiteY7" fmla="*/ 399574 h 435959"/>
                  <a:gd name="connsiteX8" fmla="*/ 293975 w 551832"/>
                  <a:gd name="connsiteY8" fmla="*/ 393859 h 435959"/>
                  <a:gd name="connsiteX9" fmla="*/ 273445 w 551832"/>
                  <a:gd name="connsiteY9" fmla="*/ 400336 h 435959"/>
                  <a:gd name="connsiteX10" fmla="*/ 269073 w 551832"/>
                  <a:gd name="connsiteY10" fmla="*/ 402717 h 435959"/>
                  <a:gd name="connsiteX11" fmla="*/ 239229 w 551832"/>
                  <a:gd name="connsiteY11" fmla="*/ 405956 h 435959"/>
                  <a:gd name="connsiteX12" fmla="*/ 238563 w 551832"/>
                  <a:gd name="connsiteY12" fmla="*/ 405956 h 435959"/>
                  <a:gd name="connsiteX13" fmla="*/ 221075 w 551832"/>
                  <a:gd name="connsiteY13" fmla="*/ 406337 h 435959"/>
                  <a:gd name="connsiteX14" fmla="*/ 217748 w 551832"/>
                  <a:gd name="connsiteY14" fmla="*/ 406337 h 435959"/>
                  <a:gd name="connsiteX15" fmla="*/ 181631 w 551832"/>
                  <a:gd name="connsiteY15" fmla="*/ 390239 h 435959"/>
                  <a:gd name="connsiteX16" fmla="*/ 150837 w 551832"/>
                  <a:gd name="connsiteY16" fmla="*/ 380143 h 435959"/>
                  <a:gd name="connsiteX17" fmla="*/ 139051 w 551832"/>
                  <a:gd name="connsiteY17" fmla="*/ 380619 h 435959"/>
                  <a:gd name="connsiteX18" fmla="*/ 128596 w 551832"/>
                  <a:gd name="connsiteY18" fmla="*/ 381095 h 435959"/>
                  <a:gd name="connsiteX19" fmla="*/ 91529 w 551832"/>
                  <a:gd name="connsiteY19" fmla="*/ 370237 h 435959"/>
                  <a:gd name="connsiteX20" fmla="*/ 83735 w 551832"/>
                  <a:gd name="connsiteY20" fmla="*/ 356330 h 435959"/>
                  <a:gd name="connsiteX21" fmla="*/ 83545 w 551832"/>
                  <a:gd name="connsiteY21" fmla="*/ 341567 h 435959"/>
                  <a:gd name="connsiteX22" fmla="*/ 69858 w 551832"/>
                  <a:gd name="connsiteY22" fmla="*/ 311563 h 435959"/>
                  <a:gd name="connsiteX23" fmla="*/ 64060 w 551832"/>
                  <a:gd name="connsiteY23" fmla="*/ 304991 h 435959"/>
                  <a:gd name="connsiteX24" fmla="*/ 24712 w 551832"/>
                  <a:gd name="connsiteY24" fmla="*/ 289941 h 435959"/>
                  <a:gd name="connsiteX25" fmla="*/ 0 w 551832"/>
                  <a:gd name="connsiteY25" fmla="*/ 284512 h 435959"/>
                  <a:gd name="connsiteX26" fmla="*/ 5703 w 551832"/>
                  <a:gd name="connsiteY26" fmla="*/ 272987 h 435959"/>
                  <a:gd name="connsiteX27" fmla="*/ 13401 w 551832"/>
                  <a:gd name="connsiteY27" fmla="*/ 239363 h 435959"/>
                  <a:gd name="connsiteX28" fmla="*/ 13591 w 551832"/>
                  <a:gd name="connsiteY28" fmla="*/ 238316 h 435959"/>
                  <a:gd name="connsiteX29" fmla="*/ 13877 w 551832"/>
                  <a:gd name="connsiteY29" fmla="*/ 236792 h 435959"/>
                  <a:gd name="connsiteX30" fmla="*/ 13401 w 551832"/>
                  <a:gd name="connsiteY30" fmla="*/ 235268 h 435959"/>
                  <a:gd name="connsiteX31" fmla="*/ 13021 w 551832"/>
                  <a:gd name="connsiteY31" fmla="*/ 234220 h 435959"/>
                  <a:gd name="connsiteX32" fmla="*/ 13591 w 551832"/>
                  <a:gd name="connsiteY32" fmla="*/ 211646 h 435959"/>
                  <a:gd name="connsiteX33" fmla="*/ 29559 w 551832"/>
                  <a:gd name="connsiteY33" fmla="*/ 176689 h 435959"/>
                  <a:gd name="connsiteX34" fmla="*/ 29844 w 551832"/>
                  <a:gd name="connsiteY34" fmla="*/ 174593 h 435959"/>
                  <a:gd name="connsiteX35" fmla="*/ 30319 w 551832"/>
                  <a:gd name="connsiteY35" fmla="*/ 171545 h 435959"/>
                  <a:gd name="connsiteX36" fmla="*/ 28038 w 551832"/>
                  <a:gd name="connsiteY36" fmla="*/ 169450 h 435959"/>
                  <a:gd name="connsiteX37" fmla="*/ 26423 w 551832"/>
                  <a:gd name="connsiteY37" fmla="*/ 168021 h 435959"/>
                  <a:gd name="connsiteX38" fmla="*/ 19484 w 551832"/>
                  <a:gd name="connsiteY38" fmla="*/ 151924 h 435959"/>
                  <a:gd name="connsiteX39" fmla="*/ 21860 w 551832"/>
                  <a:gd name="connsiteY39" fmla="*/ 58960 h 435959"/>
                  <a:gd name="connsiteX40" fmla="*/ 24807 w 551832"/>
                  <a:gd name="connsiteY40" fmla="*/ 30004 h 435959"/>
                  <a:gd name="connsiteX41" fmla="*/ 53035 w 551832"/>
                  <a:gd name="connsiteY41" fmla="*/ 45911 h 435959"/>
                  <a:gd name="connsiteX42" fmla="*/ 90388 w 551832"/>
                  <a:gd name="connsiteY42" fmla="*/ 63722 h 435959"/>
                  <a:gd name="connsiteX43" fmla="*/ 117571 w 551832"/>
                  <a:gd name="connsiteY43" fmla="*/ 71628 h 435959"/>
                  <a:gd name="connsiteX44" fmla="*/ 127741 w 551832"/>
                  <a:gd name="connsiteY44" fmla="*/ 76105 h 435959"/>
                  <a:gd name="connsiteX45" fmla="*/ 127931 w 551832"/>
                  <a:gd name="connsiteY45" fmla="*/ 94012 h 435959"/>
                  <a:gd name="connsiteX46" fmla="*/ 127170 w 551832"/>
                  <a:gd name="connsiteY46" fmla="*/ 97726 h 435959"/>
                  <a:gd name="connsiteX47" fmla="*/ 109207 w 551832"/>
                  <a:gd name="connsiteY47" fmla="*/ 112490 h 435959"/>
                  <a:gd name="connsiteX48" fmla="*/ 101793 w 551832"/>
                  <a:gd name="connsiteY48" fmla="*/ 116015 h 435959"/>
                  <a:gd name="connsiteX49" fmla="*/ 92004 w 551832"/>
                  <a:gd name="connsiteY49" fmla="*/ 127826 h 435959"/>
                  <a:gd name="connsiteX50" fmla="*/ 103124 w 551832"/>
                  <a:gd name="connsiteY50" fmla="*/ 151448 h 435959"/>
                  <a:gd name="connsiteX51" fmla="*/ 109112 w 551832"/>
                  <a:gd name="connsiteY51" fmla="*/ 158782 h 435959"/>
                  <a:gd name="connsiteX52" fmla="*/ 126980 w 551832"/>
                  <a:gd name="connsiteY52" fmla="*/ 170117 h 435959"/>
                  <a:gd name="connsiteX53" fmla="*/ 146370 w 551832"/>
                  <a:gd name="connsiteY53" fmla="*/ 162973 h 435959"/>
                  <a:gd name="connsiteX54" fmla="*/ 165569 w 551832"/>
                  <a:gd name="connsiteY54" fmla="*/ 117824 h 435959"/>
                  <a:gd name="connsiteX55" fmla="*/ 167660 w 551832"/>
                  <a:gd name="connsiteY55" fmla="*/ 106394 h 435959"/>
                  <a:gd name="connsiteX56" fmla="*/ 173838 w 551832"/>
                  <a:gd name="connsiteY56" fmla="*/ 92202 h 435959"/>
                  <a:gd name="connsiteX57" fmla="*/ 181441 w 551832"/>
                  <a:gd name="connsiteY57" fmla="*/ 81248 h 435959"/>
                  <a:gd name="connsiteX58" fmla="*/ 183437 w 551832"/>
                  <a:gd name="connsiteY58" fmla="*/ 41148 h 435959"/>
                  <a:gd name="connsiteX59" fmla="*/ 181821 w 551832"/>
                  <a:gd name="connsiteY59" fmla="*/ 30956 h 435959"/>
                  <a:gd name="connsiteX60" fmla="*/ 182297 w 551832"/>
                  <a:gd name="connsiteY60" fmla="*/ 3429 h 435959"/>
                  <a:gd name="connsiteX61" fmla="*/ 182487 w 551832"/>
                  <a:gd name="connsiteY61" fmla="*/ 0 h 435959"/>
                  <a:gd name="connsiteX62" fmla="*/ 190375 w 551832"/>
                  <a:gd name="connsiteY62" fmla="*/ 3143 h 435959"/>
                  <a:gd name="connsiteX63" fmla="*/ 205203 w 551832"/>
                  <a:gd name="connsiteY63" fmla="*/ 7906 h 435959"/>
                  <a:gd name="connsiteX64" fmla="*/ 319922 w 551832"/>
                  <a:gd name="connsiteY64" fmla="*/ 39148 h 435959"/>
                  <a:gd name="connsiteX65" fmla="*/ 319257 w 551832"/>
                  <a:gd name="connsiteY65" fmla="*/ 38862 h 435959"/>
                  <a:gd name="connsiteX66" fmla="*/ 446237 w 551832"/>
                  <a:gd name="connsiteY66" fmla="*/ 74486 h 435959"/>
                  <a:gd name="connsiteX67" fmla="*/ 446237 w 551832"/>
                  <a:gd name="connsiteY67" fmla="*/ 74295 h 435959"/>
                  <a:gd name="connsiteX68" fmla="*/ 450799 w 551832"/>
                  <a:gd name="connsiteY68" fmla="*/ 75819 h 435959"/>
                  <a:gd name="connsiteX69" fmla="*/ 463440 w 551832"/>
                  <a:gd name="connsiteY69" fmla="*/ 79439 h 435959"/>
                  <a:gd name="connsiteX70" fmla="*/ 504880 w 551832"/>
                  <a:gd name="connsiteY70" fmla="*/ 91250 h 435959"/>
                  <a:gd name="connsiteX71" fmla="*/ 551832 w 551832"/>
                  <a:gd name="connsiteY71" fmla="*/ 104585 h 435959"/>
                  <a:gd name="connsiteX72" fmla="*/ 527501 w 551832"/>
                  <a:gd name="connsiteY72" fmla="*/ 220313 h 435959"/>
                  <a:gd name="connsiteX73" fmla="*/ 503454 w 551832"/>
                  <a:gd name="connsiteY73" fmla="*/ 320231 h 435959"/>
                  <a:gd name="connsiteX74" fmla="*/ 488247 w 551832"/>
                  <a:gd name="connsiteY74" fmla="*/ 390716 h 435959"/>
                  <a:gd name="connsiteX75" fmla="*/ 487867 w 551832"/>
                  <a:gd name="connsiteY75" fmla="*/ 412528 h 435959"/>
                  <a:gd name="connsiteX76" fmla="*/ 487867 w 551832"/>
                  <a:gd name="connsiteY76" fmla="*/ 414242 h 435959"/>
                  <a:gd name="connsiteX77" fmla="*/ 487392 w 551832"/>
                  <a:gd name="connsiteY77" fmla="*/ 435674 h 435959"/>
                  <a:gd name="connsiteX78" fmla="*/ 487392 w 551832"/>
                  <a:gd name="connsiteY78" fmla="*/ 435674 h 43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51832" h="435959">
                    <a:moveTo>
                      <a:pt x="487392" y="435959"/>
                    </a:moveTo>
                    <a:cubicBezTo>
                      <a:pt x="483590" y="435769"/>
                      <a:pt x="477982" y="434531"/>
                      <a:pt x="474275" y="433673"/>
                    </a:cubicBezTo>
                    <a:cubicBezTo>
                      <a:pt x="471424" y="433007"/>
                      <a:pt x="468097" y="432435"/>
                      <a:pt x="464581" y="431768"/>
                    </a:cubicBezTo>
                    <a:cubicBezTo>
                      <a:pt x="453651" y="429768"/>
                      <a:pt x="440059" y="427292"/>
                      <a:pt x="432551" y="421481"/>
                    </a:cubicBezTo>
                    <a:cubicBezTo>
                      <a:pt x="421620" y="413004"/>
                      <a:pt x="405938" y="411861"/>
                      <a:pt x="390541" y="411861"/>
                    </a:cubicBezTo>
                    <a:cubicBezTo>
                      <a:pt x="387689" y="411861"/>
                      <a:pt x="384838" y="411861"/>
                      <a:pt x="382082" y="411861"/>
                    </a:cubicBezTo>
                    <a:lnTo>
                      <a:pt x="374573" y="411861"/>
                    </a:lnTo>
                    <a:cubicBezTo>
                      <a:pt x="359461" y="411861"/>
                      <a:pt x="344824" y="409861"/>
                      <a:pt x="318781" y="399574"/>
                    </a:cubicBezTo>
                    <a:cubicBezTo>
                      <a:pt x="308992" y="395668"/>
                      <a:pt x="300818" y="393859"/>
                      <a:pt x="293975" y="393859"/>
                    </a:cubicBezTo>
                    <a:cubicBezTo>
                      <a:pt x="284565" y="393859"/>
                      <a:pt x="278672" y="397288"/>
                      <a:pt x="273445" y="400336"/>
                    </a:cubicBezTo>
                    <a:cubicBezTo>
                      <a:pt x="271829" y="401288"/>
                      <a:pt x="270499" y="402050"/>
                      <a:pt x="269073" y="402717"/>
                    </a:cubicBezTo>
                    <a:cubicBezTo>
                      <a:pt x="262895" y="405765"/>
                      <a:pt x="253010" y="405860"/>
                      <a:pt x="239229" y="405956"/>
                    </a:cubicBezTo>
                    <a:lnTo>
                      <a:pt x="238563" y="405956"/>
                    </a:lnTo>
                    <a:cubicBezTo>
                      <a:pt x="233336" y="405956"/>
                      <a:pt x="227348" y="406051"/>
                      <a:pt x="221075" y="406337"/>
                    </a:cubicBezTo>
                    <a:cubicBezTo>
                      <a:pt x="219935" y="406337"/>
                      <a:pt x="218794" y="406337"/>
                      <a:pt x="217748" y="406337"/>
                    </a:cubicBezTo>
                    <a:cubicBezTo>
                      <a:pt x="199975" y="406337"/>
                      <a:pt x="192371" y="400241"/>
                      <a:pt x="181631" y="390239"/>
                    </a:cubicBezTo>
                    <a:cubicBezTo>
                      <a:pt x="171842" y="381191"/>
                      <a:pt x="159391" y="380143"/>
                      <a:pt x="150837" y="380143"/>
                    </a:cubicBezTo>
                    <a:cubicBezTo>
                      <a:pt x="146750" y="380143"/>
                      <a:pt x="142853" y="380429"/>
                      <a:pt x="139051" y="380619"/>
                    </a:cubicBezTo>
                    <a:cubicBezTo>
                      <a:pt x="135059" y="380905"/>
                      <a:pt x="131828" y="381095"/>
                      <a:pt x="128596" y="381095"/>
                    </a:cubicBezTo>
                    <a:cubicBezTo>
                      <a:pt x="114720" y="381095"/>
                      <a:pt x="108922" y="379857"/>
                      <a:pt x="91529" y="370237"/>
                    </a:cubicBezTo>
                    <a:cubicBezTo>
                      <a:pt x="83355" y="365665"/>
                      <a:pt x="83355" y="365379"/>
                      <a:pt x="83735" y="356330"/>
                    </a:cubicBezTo>
                    <a:cubicBezTo>
                      <a:pt x="83925" y="352425"/>
                      <a:pt x="84115" y="347567"/>
                      <a:pt x="83545" y="341567"/>
                    </a:cubicBezTo>
                    <a:cubicBezTo>
                      <a:pt x="81834" y="324041"/>
                      <a:pt x="75751" y="317659"/>
                      <a:pt x="69858" y="311563"/>
                    </a:cubicBezTo>
                    <a:cubicBezTo>
                      <a:pt x="67957" y="309563"/>
                      <a:pt x="65961" y="307562"/>
                      <a:pt x="64060" y="304991"/>
                    </a:cubicBezTo>
                    <a:cubicBezTo>
                      <a:pt x="52750" y="289941"/>
                      <a:pt x="35927" y="289941"/>
                      <a:pt x="24712" y="289941"/>
                    </a:cubicBezTo>
                    <a:cubicBezTo>
                      <a:pt x="21100" y="289941"/>
                      <a:pt x="11691" y="287846"/>
                      <a:pt x="0" y="284512"/>
                    </a:cubicBezTo>
                    <a:cubicBezTo>
                      <a:pt x="3707" y="277559"/>
                      <a:pt x="5037" y="274892"/>
                      <a:pt x="5703" y="272987"/>
                    </a:cubicBezTo>
                    <a:cubicBezTo>
                      <a:pt x="7128" y="268605"/>
                      <a:pt x="11596" y="248031"/>
                      <a:pt x="13401" y="239363"/>
                    </a:cubicBezTo>
                    <a:lnTo>
                      <a:pt x="13591" y="238316"/>
                    </a:lnTo>
                    <a:lnTo>
                      <a:pt x="13877" y="236792"/>
                    </a:lnTo>
                    <a:lnTo>
                      <a:pt x="13401" y="235268"/>
                    </a:lnTo>
                    <a:lnTo>
                      <a:pt x="13021" y="234220"/>
                    </a:lnTo>
                    <a:cubicBezTo>
                      <a:pt x="10740" y="227362"/>
                      <a:pt x="9695" y="215646"/>
                      <a:pt x="13591" y="211646"/>
                    </a:cubicBezTo>
                    <a:cubicBezTo>
                      <a:pt x="26137" y="199073"/>
                      <a:pt x="29464" y="177546"/>
                      <a:pt x="29559" y="176689"/>
                    </a:cubicBezTo>
                    <a:lnTo>
                      <a:pt x="29844" y="174593"/>
                    </a:lnTo>
                    <a:lnTo>
                      <a:pt x="30319" y="171545"/>
                    </a:lnTo>
                    <a:lnTo>
                      <a:pt x="28038" y="169450"/>
                    </a:lnTo>
                    <a:lnTo>
                      <a:pt x="26423" y="168021"/>
                    </a:lnTo>
                    <a:cubicBezTo>
                      <a:pt x="23761" y="165545"/>
                      <a:pt x="16633" y="157067"/>
                      <a:pt x="19484" y="151924"/>
                    </a:cubicBezTo>
                    <a:cubicBezTo>
                      <a:pt x="28799" y="135160"/>
                      <a:pt x="27753" y="80963"/>
                      <a:pt x="21860" y="58960"/>
                    </a:cubicBezTo>
                    <a:cubicBezTo>
                      <a:pt x="18439" y="46292"/>
                      <a:pt x="22431" y="35147"/>
                      <a:pt x="24807" y="30004"/>
                    </a:cubicBezTo>
                    <a:cubicBezTo>
                      <a:pt x="30985" y="31433"/>
                      <a:pt x="45146" y="40672"/>
                      <a:pt x="53035" y="45911"/>
                    </a:cubicBezTo>
                    <a:cubicBezTo>
                      <a:pt x="67577" y="55436"/>
                      <a:pt x="80123" y="63722"/>
                      <a:pt x="90388" y="63722"/>
                    </a:cubicBezTo>
                    <a:cubicBezTo>
                      <a:pt x="100653" y="63722"/>
                      <a:pt x="108827" y="67532"/>
                      <a:pt x="117571" y="71628"/>
                    </a:cubicBezTo>
                    <a:cubicBezTo>
                      <a:pt x="121088" y="73247"/>
                      <a:pt x="124319" y="74771"/>
                      <a:pt x="127741" y="76105"/>
                    </a:cubicBezTo>
                    <a:cubicBezTo>
                      <a:pt x="130022" y="76962"/>
                      <a:pt x="131067" y="78200"/>
                      <a:pt x="127931" y="94012"/>
                    </a:cubicBezTo>
                    <a:lnTo>
                      <a:pt x="127170" y="97726"/>
                    </a:lnTo>
                    <a:cubicBezTo>
                      <a:pt x="125840" y="104680"/>
                      <a:pt x="119852" y="107728"/>
                      <a:pt x="109207" y="112490"/>
                    </a:cubicBezTo>
                    <a:cubicBezTo>
                      <a:pt x="106736" y="113633"/>
                      <a:pt x="104265" y="114776"/>
                      <a:pt x="101793" y="116015"/>
                    </a:cubicBezTo>
                    <a:cubicBezTo>
                      <a:pt x="94950" y="119444"/>
                      <a:pt x="92669" y="124301"/>
                      <a:pt x="92004" y="127826"/>
                    </a:cubicBezTo>
                    <a:cubicBezTo>
                      <a:pt x="90198" y="136970"/>
                      <a:pt x="96756" y="144304"/>
                      <a:pt x="103124" y="151448"/>
                    </a:cubicBezTo>
                    <a:cubicBezTo>
                      <a:pt x="105310" y="153924"/>
                      <a:pt x="107781" y="156686"/>
                      <a:pt x="109112" y="158782"/>
                    </a:cubicBezTo>
                    <a:cubicBezTo>
                      <a:pt x="113864" y="166307"/>
                      <a:pt x="119852" y="170117"/>
                      <a:pt x="126980" y="170117"/>
                    </a:cubicBezTo>
                    <a:cubicBezTo>
                      <a:pt x="134109" y="170117"/>
                      <a:pt x="140572" y="166307"/>
                      <a:pt x="146370" y="162973"/>
                    </a:cubicBezTo>
                    <a:cubicBezTo>
                      <a:pt x="159106" y="155543"/>
                      <a:pt x="162432" y="136303"/>
                      <a:pt x="165569" y="117824"/>
                    </a:cubicBezTo>
                    <a:cubicBezTo>
                      <a:pt x="166234" y="113729"/>
                      <a:pt x="166899" y="109919"/>
                      <a:pt x="167660" y="106394"/>
                    </a:cubicBezTo>
                    <a:cubicBezTo>
                      <a:pt x="169561" y="97345"/>
                      <a:pt x="170891" y="95726"/>
                      <a:pt x="173838" y="92202"/>
                    </a:cubicBezTo>
                    <a:cubicBezTo>
                      <a:pt x="175834" y="89726"/>
                      <a:pt x="178495" y="86582"/>
                      <a:pt x="181441" y="81248"/>
                    </a:cubicBezTo>
                    <a:cubicBezTo>
                      <a:pt x="188665" y="68675"/>
                      <a:pt x="185718" y="53435"/>
                      <a:pt x="183437" y="41148"/>
                    </a:cubicBezTo>
                    <a:cubicBezTo>
                      <a:pt x="182677" y="37338"/>
                      <a:pt x="182011" y="33719"/>
                      <a:pt x="181821" y="30956"/>
                    </a:cubicBezTo>
                    <a:cubicBezTo>
                      <a:pt x="181251" y="23622"/>
                      <a:pt x="181821" y="12383"/>
                      <a:pt x="182297" y="3429"/>
                    </a:cubicBezTo>
                    <a:cubicBezTo>
                      <a:pt x="182297" y="2286"/>
                      <a:pt x="182392" y="1143"/>
                      <a:pt x="182487" y="0"/>
                    </a:cubicBezTo>
                    <a:cubicBezTo>
                      <a:pt x="185433" y="1143"/>
                      <a:pt x="188665" y="2477"/>
                      <a:pt x="190375" y="3143"/>
                    </a:cubicBezTo>
                    <a:cubicBezTo>
                      <a:pt x="197599" y="6191"/>
                      <a:pt x="201591" y="7810"/>
                      <a:pt x="205203" y="7906"/>
                    </a:cubicBezTo>
                    <a:cubicBezTo>
                      <a:pt x="211095" y="8763"/>
                      <a:pt x="267837" y="24384"/>
                      <a:pt x="319922" y="39148"/>
                    </a:cubicBezTo>
                    <a:lnTo>
                      <a:pt x="319257" y="38862"/>
                    </a:lnTo>
                    <a:cubicBezTo>
                      <a:pt x="320872" y="39434"/>
                      <a:pt x="332753" y="42767"/>
                      <a:pt x="446237" y="74486"/>
                    </a:cubicBezTo>
                    <a:lnTo>
                      <a:pt x="446237" y="74295"/>
                    </a:lnTo>
                    <a:cubicBezTo>
                      <a:pt x="447473" y="74771"/>
                      <a:pt x="448993" y="75248"/>
                      <a:pt x="450799" y="75819"/>
                    </a:cubicBezTo>
                    <a:lnTo>
                      <a:pt x="463440" y="79439"/>
                    </a:lnTo>
                    <a:lnTo>
                      <a:pt x="504880" y="91250"/>
                    </a:lnTo>
                    <a:lnTo>
                      <a:pt x="551832" y="104585"/>
                    </a:lnTo>
                    <a:lnTo>
                      <a:pt x="527501" y="220313"/>
                    </a:lnTo>
                    <a:cubicBezTo>
                      <a:pt x="525980" y="227267"/>
                      <a:pt x="512198" y="288703"/>
                      <a:pt x="503454" y="320231"/>
                    </a:cubicBezTo>
                    <a:cubicBezTo>
                      <a:pt x="493094" y="357664"/>
                      <a:pt x="488247" y="380048"/>
                      <a:pt x="488247" y="390716"/>
                    </a:cubicBezTo>
                    <a:cubicBezTo>
                      <a:pt x="488247" y="395478"/>
                      <a:pt x="488057" y="403955"/>
                      <a:pt x="487867" y="412528"/>
                    </a:cubicBezTo>
                    <a:lnTo>
                      <a:pt x="487867" y="414242"/>
                    </a:lnTo>
                    <a:cubicBezTo>
                      <a:pt x="487677" y="422148"/>
                      <a:pt x="487392" y="430244"/>
                      <a:pt x="487392" y="435674"/>
                    </a:cubicBezTo>
                    <a:lnTo>
                      <a:pt x="487392" y="435674"/>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59" name="Freeform 58">
                <a:extLst>
                  <a:ext uri="{FF2B5EF4-FFF2-40B4-BE49-F238E27FC236}">
                    <a16:creationId xmlns:a16="http://schemas.microsoft.com/office/drawing/2014/main" id="{18E643FC-E757-F284-38FF-7B18F6CF9DFB}"/>
                  </a:ext>
                </a:extLst>
              </p:cNvPr>
              <p:cNvSpPr/>
              <p:nvPr/>
            </p:nvSpPr>
            <p:spPr>
              <a:xfrm>
                <a:off x="7136043" y="3651789"/>
                <a:ext cx="1167249" cy="1168241"/>
              </a:xfrm>
              <a:custGeom>
                <a:avLst/>
                <a:gdLst>
                  <a:gd name="connsiteX0" fmla="*/ 811591 w 1167249"/>
                  <a:gd name="connsiteY0" fmla="*/ 1168241 h 1168241"/>
                  <a:gd name="connsiteX1" fmla="*/ 749051 w 1167249"/>
                  <a:gd name="connsiteY1" fmla="*/ 1149382 h 1168241"/>
                  <a:gd name="connsiteX2" fmla="*/ 675201 w 1167249"/>
                  <a:gd name="connsiteY2" fmla="*/ 1112901 h 1168241"/>
                  <a:gd name="connsiteX3" fmla="*/ 643361 w 1167249"/>
                  <a:gd name="connsiteY3" fmla="*/ 1064419 h 1168241"/>
                  <a:gd name="connsiteX4" fmla="*/ 636137 w 1167249"/>
                  <a:gd name="connsiteY4" fmla="*/ 1003935 h 1168241"/>
                  <a:gd name="connsiteX5" fmla="*/ 608764 w 1167249"/>
                  <a:gd name="connsiteY5" fmla="*/ 971645 h 1168241"/>
                  <a:gd name="connsiteX6" fmla="*/ 607814 w 1167249"/>
                  <a:gd name="connsiteY6" fmla="*/ 971074 h 1168241"/>
                  <a:gd name="connsiteX7" fmla="*/ 583102 w 1167249"/>
                  <a:gd name="connsiteY7" fmla="*/ 929450 h 1168241"/>
                  <a:gd name="connsiteX8" fmla="*/ 579395 w 1167249"/>
                  <a:gd name="connsiteY8" fmla="*/ 921353 h 1168241"/>
                  <a:gd name="connsiteX9" fmla="*/ 562002 w 1167249"/>
                  <a:gd name="connsiteY9" fmla="*/ 890968 h 1168241"/>
                  <a:gd name="connsiteX10" fmla="*/ 561812 w 1167249"/>
                  <a:gd name="connsiteY10" fmla="*/ 890588 h 1168241"/>
                  <a:gd name="connsiteX11" fmla="*/ 540427 w 1167249"/>
                  <a:gd name="connsiteY11" fmla="*/ 853250 h 1168241"/>
                  <a:gd name="connsiteX12" fmla="*/ 534439 w 1167249"/>
                  <a:gd name="connsiteY12" fmla="*/ 842010 h 1168241"/>
                  <a:gd name="connsiteX13" fmla="*/ 534249 w 1167249"/>
                  <a:gd name="connsiteY13" fmla="*/ 841629 h 1168241"/>
                  <a:gd name="connsiteX14" fmla="*/ 514860 w 1167249"/>
                  <a:gd name="connsiteY14" fmla="*/ 802958 h 1168241"/>
                  <a:gd name="connsiteX15" fmla="*/ 494805 w 1167249"/>
                  <a:gd name="connsiteY15" fmla="*/ 776192 h 1168241"/>
                  <a:gd name="connsiteX16" fmla="*/ 485301 w 1167249"/>
                  <a:gd name="connsiteY16" fmla="*/ 765238 h 1168241"/>
                  <a:gd name="connsiteX17" fmla="*/ 410500 w 1167249"/>
                  <a:gd name="connsiteY17" fmla="*/ 731044 h 1168241"/>
                  <a:gd name="connsiteX18" fmla="*/ 381891 w 1167249"/>
                  <a:gd name="connsiteY18" fmla="*/ 727615 h 1168241"/>
                  <a:gd name="connsiteX19" fmla="*/ 333608 w 1167249"/>
                  <a:gd name="connsiteY19" fmla="*/ 742093 h 1168241"/>
                  <a:gd name="connsiteX20" fmla="*/ 311843 w 1167249"/>
                  <a:gd name="connsiteY20" fmla="*/ 768096 h 1168241"/>
                  <a:gd name="connsiteX21" fmla="*/ 287797 w 1167249"/>
                  <a:gd name="connsiteY21" fmla="*/ 797147 h 1168241"/>
                  <a:gd name="connsiteX22" fmla="*/ 272875 w 1167249"/>
                  <a:gd name="connsiteY22" fmla="*/ 804386 h 1168241"/>
                  <a:gd name="connsiteX23" fmla="*/ 253105 w 1167249"/>
                  <a:gd name="connsiteY23" fmla="*/ 794480 h 1168241"/>
                  <a:gd name="connsiteX24" fmla="*/ 249399 w 1167249"/>
                  <a:gd name="connsiteY24" fmla="*/ 791909 h 1168241"/>
                  <a:gd name="connsiteX25" fmla="*/ 232480 w 1167249"/>
                  <a:gd name="connsiteY25" fmla="*/ 778859 h 1168241"/>
                  <a:gd name="connsiteX26" fmla="*/ 220980 w 1167249"/>
                  <a:gd name="connsiteY26" fmla="*/ 770192 h 1168241"/>
                  <a:gd name="connsiteX27" fmla="*/ 217558 w 1167249"/>
                  <a:gd name="connsiteY27" fmla="*/ 768191 h 1168241"/>
                  <a:gd name="connsiteX28" fmla="*/ 180016 w 1167249"/>
                  <a:gd name="connsiteY28" fmla="*/ 735901 h 1168241"/>
                  <a:gd name="connsiteX29" fmla="*/ 149221 w 1167249"/>
                  <a:gd name="connsiteY29" fmla="*/ 655130 h 1168241"/>
                  <a:gd name="connsiteX30" fmla="*/ 110728 w 1167249"/>
                  <a:gd name="connsiteY30" fmla="*/ 591026 h 1168241"/>
                  <a:gd name="connsiteX31" fmla="*/ 87917 w 1167249"/>
                  <a:gd name="connsiteY31" fmla="*/ 557022 h 1168241"/>
                  <a:gd name="connsiteX32" fmla="*/ 0 w 1167249"/>
                  <a:gd name="connsiteY32" fmla="*/ 476441 h 1168241"/>
                  <a:gd name="connsiteX33" fmla="*/ 5323 w 1167249"/>
                  <a:gd name="connsiteY33" fmla="*/ 469011 h 1168241"/>
                  <a:gd name="connsiteX34" fmla="*/ 142758 w 1167249"/>
                  <a:gd name="connsiteY34" fmla="*/ 483394 h 1168241"/>
                  <a:gd name="connsiteX35" fmla="*/ 315265 w 1167249"/>
                  <a:gd name="connsiteY35" fmla="*/ 500253 h 1168241"/>
                  <a:gd name="connsiteX36" fmla="*/ 315455 w 1167249"/>
                  <a:gd name="connsiteY36" fmla="*/ 500253 h 1168241"/>
                  <a:gd name="connsiteX37" fmla="*/ 316025 w 1167249"/>
                  <a:gd name="connsiteY37" fmla="*/ 500253 h 1168241"/>
                  <a:gd name="connsiteX38" fmla="*/ 323249 w 1167249"/>
                  <a:gd name="connsiteY38" fmla="*/ 497491 h 1168241"/>
                  <a:gd name="connsiteX39" fmla="*/ 335985 w 1167249"/>
                  <a:gd name="connsiteY39" fmla="*/ 375095 h 1168241"/>
                  <a:gd name="connsiteX40" fmla="*/ 342638 w 1167249"/>
                  <a:gd name="connsiteY40" fmla="*/ 245364 h 1168241"/>
                  <a:gd name="connsiteX41" fmla="*/ 369821 w 1167249"/>
                  <a:gd name="connsiteY41" fmla="*/ 0 h 1168241"/>
                  <a:gd name="connsiteX42" fmla="*/ 425897 w 1167249"/>
                  <a:gd name="connsiteY42" fmla="*/ 5525 h 1168241"/>
                  <a:gd name="connsiteX43" fmla="*/ 427513 w 1167249"/>
                  <a:gd name="connsiteY43" fmla="*/ 5715 h 1168241"/>
                  <a:gd name="connsiteX44" fmla="*/ 609715 w 1167249"/>
                  <a:gd name="connsiteY44" fmla="*/ 24479 h 1168241"/>
                  <a:gd name="connsiteX45" fmla="*/ 604107 w 1167249"/>
                  <a:gd name="connsiteY45" fmla="*/ 106394 h 1168241"/>
                  <a:gd name="connsiteX46" fmla="*/ 604107 w 1167249"/>
                  <a:gd name="connsiteY46" fmla="*/ 108299 h 1168241"/>
                  <a:gd name="connsiteX47" fmla="*/ 598119 w 1167249"/>
                  <a:gd name="connsiteY47" fmla="*/ 222885 h 1168241"/>
                  <a:gd name="connsiteX48" fmla="*/ 663320 w 1167249"/>
                  <a:gd name="connsiteY48" fmla="*/ 254603 h 1168241"/>
                  <a:gd name="connsiteX49" fmla="*/ 662750 w 1167249"/>
                  <a:gd name="connsiteY49" fmla="*/ 254413 h 1168241"/>
                  <a:gd name="connsiteX50" fmla="*/ 673205 w 1167249"/>
                  <a:gd name="connsiteY50" fmla="*/ 260795 h 1168241"/>
                  <a:gd name="connsiteX51" fmla="*/ 710653 w 1167249"/>
                  <a:gd name="connsiteY51" fmla="*/ 278701 h 1168241"/>
                  <a:gd name="connsiteX52" fmla="*/ 765019 w 1167249"/>
                  <a:gd name="connsiteY52" fmla="*/ 293180 h 1168241"/>
                  <a:gd name="connsiteX53" fmla="*/ 768155 w 1167249"/>
                  <a:gd name="connsiteY53" fmla="*/ 296418 h 1168241"/>
                  <a:gd name="connsiteX54" fmla="*/ 800756 w 1167249"/>
                  <a:gd name="connsiteY54" fmla="*/ 313658 h 1168241"/>
                  <a:gd name="connsiteX55" fmla="*/ 840389 w 1167249"/>
                  <a:gd name="connsiteY55" fmla="*/ 320802 h 1168241"/>
                  <a:gd name="connsiteX56" fmla="*/ 919372 w 1167249"/>
                  <a:gd name="connsiteY56" fmla="*/ 333184 h 1168241"/>
                  <a:gd name="connsiteX57" fmla="*/ 929447 w 1167249"/>
                  <a:gd name="connsiteY57" fmla="*/ 331661 h 1168241"/>
                  <a:gd name="connsiteX58" fmla="*/ 1016698 w 1167249"/>
                  <a:gd name="connsiteY58" fmla="*/ 307467 h 1168241"/>
                  <a:gd name="connsiteX59" fmla="*/ 1073535 w 1167249"/>
                  <a:gd name="connsiteY59" fmla="*/ 326422 h 1168241"/>
                  <a:gd name="connsiteX60" fmla="*/ 1090453 w 1167249"/>
                  <a:gd name="connsiteY60" fmla="*/ 332137 h 1168241"/>
                  <a:gd name="connsiteX61" fmla="*/ 1093495 w 1167249"/>
                  <a:gd name="connsiteY61" fmla="*/ 333089 h 1168241"/>
                  <a:gd name="connsiteX62" fmla="*/ 1093875 w 1167249"/>
                  <a:gd name="connsiteY62" fmla="*/ 333089 h 1168241"/>
                  <a:gd name="connsiteX63" fmla="*/ 1094445 w 1167249"/>
                  <a:gd name="connsiteY63" fmla="*/ 333089 h 1168241"/>
                  <a:gd name="connsiteX64" fmla="*/ 1094635 w 1167249"/>
                  <a:gd name="connsiteY64" fmla="*/ 333089 h 1168241"/>
                  <a:gd name="connsiteX65" fmla="*/ 1112979 w 1167249"/>
                  <a:gd name="connsiteY65" fmla="*/ 336709 h 1168241"/>
                  <a:gd name="connsiteX66" fmla="*/ 1125715 w 1167249"/>
                  <a:gd name="connsiteY66" fmla="*/ 339185 h 1168241"/>
                  <a:gd name="connsiteX67" fmla="*/ 1123624 w 1167249"/>
                  <a:gd name="connsiteY67" fmla="*/ 376618 h 1168241"/>
                  <a:gd name="connsiteX68" fmla="*/ 1123244 w 1167249"/>
                  <a:gd name="connsiteY68" fmla="*/ 459581 h 1168241"/>
                  <a:gd name="connsiteX69" fmla="*/ 1167250 w 1167249"/>
                  <a:gd name="connsiteY69" fmla="*/ 583883 h 1168241"/>
                  <a:gd name="connsiteX70" fmla="*/ 1142348 w 1167249"/>
                  <a:gd name="connsiteY70" fmla="*/ 678656 h 1168241"/>
                  <a:gd name="connsiteX71" fmla="*/ 1143298 w 1167249"/>
                  <a:gd name="connsiteY71" fmla="*/ 707231 h 1168241"/>
                  <a:gd name="connsiteX72" fmla="*/ 1145009 w 1167249"/>
                  <a:gd name="connsiteY72" fmla="*/ 743617 h 1168241"/>
                  <a:gd name="connsiteX73" fmla="*/ 1126950 w 1167249"/>
                  <a:gd name="connsiteY73" fmla="*/ 738188 h 1168241"/>
                  <a:gd name="connsiteX74" fmla="*/ 1112219 w 1167249"/>
                  <a:gd name="connsiteY74" fmla="*/ 730758 h 1168241"/>
                  <a:gd name="connsiteX75" fmla="*/ 1105090 w 1167249"/>
                  <a:gd name="connsiteY75" fmla="*/ 726186 h 1168241"/>
                  <a:gd name="connsiteX76" fmla="*/ 1093210 w 1167249"/>
                  <a:gd name="connsiteY76" fmla="*/ 714375 h 1168241"/>
                  <a:gd name="connsiteX77" fmla="*/ 1082089 w 1167249"/>
                  <a:gd name="connsiteY77" fmla="*/ 703897 h 1168241"/>
                  <a:gd name="connsiteX78" fmla="*/ 1069448 w 1167249"/>
                  <a:gd name="connsiteY78" fmla="*/ 697611 h 1168241"/>
                  <a:gd name="connsiteX79" fmla="*/ 1053100 w 1167249"/>
                  <a:gd name="connsiteY79" fmla="*/ 705612 h 1168241"/>
                  <a:gd name="connsiteX80" fmla="*/ 1044451 w 1167249"/>
                  <a:gd name="connsiteY80" fmla="*/ 711518 h 1168241"/>
                  <a:gd name="connsiteX81" fmla="*/ 1031525 w 1167249"/>
                  <a:gd name="connsiteY81" fmla="*/ 716185 h 1168241"/>
                  <a:gd name="connsiteX82" fmla="*/ 1018409 w 1167249"/>
                  <a:gd name="connsiteY82" fmla="*/ 729615 h 1168241"/>
                  <a:gd name="connsiteX83" fmla="*/ 1027153 w 1167249"/>
                  <a:gd name="connsiteY83" fmla="*/ 737807 h 1168241"/>
                  <a:gd name="connsiteX84" fmla="*/ 1053100 w 1167249"/>
                  <a:gd name="connsiteY84" fmla="*/ 752570 h 1168241"/>
                  <a:gd name="connsiteX85" fmla="*/ 1068878 w 1167249"/>
                  <a:gd name="connsiteY85" fmla="*/ 777050 h 1168241"/>
                  <a:gd name="connsiteX86" fmla="*/ 1045782 w 1167249"/>
                  <a:gd name="connsiteY86" fmla="*/ 798290 h 1168241"/>
                  <a:gd name="connsiteX87" fmla="*/ 1009570 w 1167249"/>
                  <a:gd name="connsiteY87" fmla="*/ 829723 h 1168241"/>
                  <a:gd name="connsiteX88" fmla="*/ 1004247 w 1167249"/>
                  <a:gd name="connsiteY88" fmla="*/ 836295 h 1168241"/>
                  <a:gd name="connsiteX89" fmla="*/ 950262 w 1167249"/>
                  <a:gd name="connsiteY89" fmla="*/ 868204 h 1168241"/>
                  <a:gd name="connsiteX90" fmla="*/ 944844 w 1167249"/>
                  <a:gd name="connsiteY90" fmla="*/ 868013 h 1168241"/>
                  <a:gd name="connsiteX91" fmla="*/ 911103 w 1167249"/>
                  <a:gd name="connsiteY91" fmla="*/ 873061 h 1168241"/>
                  <a:gd name="connsiteX92" fmla="*/ 897416 w 1167249"/>
                  <a:gd name="connsiteY92" fmla="*/ 900398 h 1168241"/>
                  <a:gd name="connsiteX93" fmla="*/ 898082 w 1167249"/>
                  <a:gd name="connsiteY93" fmla="*/ 908780 h 1168241"/>
                  <a:gd name="connsiteX94" fmla="*/ 891619 w 1167249"/>
                  <a:gd name="connsiteY94" fmla="*/ 915162 h 1168241"/>
                  <a:gd name="connsiteX95" fmla="*/ 881829 w 1167249"/>
                  <a:gd name="connsiteY95" fmla="*/ 921163 h 1168241"/>
                  <a:gd name="connsiteX96" fmla="*/ 872230 w 1167249"/>
                  <a:gd name="connsiteY96" fmla="*/ 924592 h 1168241"/>
                  <a:gd name="connsiteX97" fmla="*/ 867382 w 1167249"/>
                  <a:gd name="connsiteY97" fmla="*/ 924401 h 1168241"/>
                  <a:gd name="connsiteX98" fmla="*/ 857973 w 1167249"/>
                  <a:gd name="connsiteY98" fmla="*/ 924020 h 1168241"/>
                  <a:gd name="connsiteX99" fmla="*/ 852555 w 1167249"/>
                  <a:gd name="connsiteY99" fmla="*/ 924116 h 1168241"/>
                  <a:gd name="connsiteX100" fmla="*/ 835922 w 1167249"/>
                  <a:gd name="connsiteY100" fmla="*/ 931355 h 1168241"/>
                  <a:gd name="connsiteX101" fmla="*/ 836873 w 1167249"/>
                  <a:gd name="connsiteY101" fmla="*/ 944690 h 1168241"/>
                  <a:gd name="connsiteX102" fmla="*/ 837063 w 1167249"/>
                  <a:gd name="connsiteY102" fmla="*/ 945070 h 1168241"/>
                  <a:gd name="connsiteX103" fmla="*/ 831645 w 1167249"/>
                  <a:gd name="connsiteY103" fmla="*/ 952595 h 1168241"/>
                  <a:gd name="connsiteX104" fmla="*/ 824612 w 1167249"/>
                  <a:gd name="connsiteY104" fmla="*/ 961834 h 1168241"/>
                  <a:gd name="connsiteX105" fmla="*/ 824137 w 1167249"/>
                  <a:gd name="connsiteY105" fmla="*/ 984599 h 1168241"/>
                  <a:gd name="connsiteX106" fmla="*/ 827843 w 1167249"/>
                  <a:gd name="connsiteY106" fmla="*/ 992410 h 1168241"/>
                  <a:gd name="connsiteX107" fmla="*/ 828604 w 1167249"/>
                  <a:gd name="connsiteY107" fmla="*/ 995458 h 1168241"/>
                  <a:gd name="connsiteX108" fmla="*/ 824327 w 1167249"/>
                  <a:gd name="connsiteY108" fmla="*/ 998315 h 1168241"/>
                  <a:gd name="connsiteX109" fmla="*/ 815678 w 1167249"/>
                  <a:gd name="connsiteY109" fmla="*/ 1004221 h 1168241"/>
                  <a:gd name="connsiteX110" fmla="*/ 803607 w 1167249"/>
                  <a:gd name="connsiteY110" fmla="*/ 1012031 h 1168241"/>
                  <a:gd name="connsiteX111" fmla="*/ 786118 w 1167249"/>
                  <a:gd name="connsiteY111" fmla="*/ 1027557 h 1168241"/>
                  <a:gd name="connsiteX112" fmla="*/ 794007 w 1167249"/>
                  <a:gd name="connsiteY112" fmla="*/ 1053751 h 1168241"/>
                  <a:gd name="connsiteX113" fmla="*/ 795908 w 1167249"/>
                  <a:gd name="connsiteY113" fmla="*/ 1055465 h 1168241"/>
                  <a:gd name="connsiteX114" fmla="*/ 801991 w 1167249"/>
                  <a:gd name="connsiteY114" fmla="*/ 1099947 h 1168241"/>
                  <a:gd name="connsiteX115" fmla="*/ 807219 w 1167249"/>
                  <a:gd name="connsiteY115" fmla="*/ 1121759 h 1168241"/>
                  <a:gd name="connsiteX116" fmla="*/ 818339 w 1167249"/>
                  <a:gd name="connsiteY116" fmla="*/ 1159859 h 1168241"/>
                  <a:gd name="connsiteX117" fmla="*/ 819955 w 1167249"/>
                  <a:gd name="connsiteY117" fmla="*/ 1165574 h 1168241"/>
                  <a:gd name="connsiteX118" fmla="*/ 812161 w 1167249"/>
                  <a:gd name="connsiteY118" fmla="*/ 1168146 h 1168241"/>
                  <a:gd name="connsiteX119" fmla="*/ 811591 w 1167249"/>
                  <a:gd name="connsiteY119" fmla="*/ 1168146 h 1168241"/>
                  <a:gd name="connsiteX120" fmla="*/ 811591 w 1167249"/>
                  <a:gd name="connsiteY120" fmla="*/ 1168146 h 116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67249" h="1168241">
                    <a:moveTo>
                      <a:pt x="811591" y="1168241"/>
                    </a:moveTo>
                    <a:cubicBezTo>
                      <a:pt x="803512" y="1168241"/>
                      <a:pt x="773002" y="1159574"/>
                      <a:pt x="749051" y="1149382"/>
                    </a:cubicBezTo>
                    <a:cubicBezTo>
                      <a:pt x="727381" y="1140143"/>
                      <a:pt x="700388" y="1128713"/>
                      <a:pt x="675201" y="1112901"/>
                    </a:cubicBezTo>
                    <a:cubicBezTo>
                      <a:pt x="653245" y="1099090"/>
                      <a:pt x="647638" y="1086707"/>
                      <a:pt x="643361" y="1064419"/>
                    </a:cubicBezTo>
                    <a:cubicBezTo>
                      <a:pt x="638608" y="1039844"/>
                      <a:pt x="636137" y="1014889"/>
                      <a:pt x="636137" y="1003935"/>
                    </a:cubicBezTo>
                    <a:cubicBezTo>
                      <a:pt x="636137" y="986314"/>
                      <a:pt x="622831" y="979170"/>
                      <a:pt x="608764" y="971645"/>
                    </a:cubicBezTo>
                    <a:lnTo>
                      <a:pt x="607814" y="971074"/>
                    </a:lnTo>
                    <a:cubicBezTo>
                      <a:pt x="599355" y="966597"/>
                      <a:pt x="587569" y="939641"/>
                      <a:pt x="583102" y="929450"/>
                    </a:cubicBezTo>
                    <a:cubicBezTo>
                      <a:pt x="581581" y="925925"/>
                      <a:pt x="580346" y="923163"/>
                      <a:pt x="579395" y="921353"/>
                    </a:cubicBezTo>
                    <a:cubicBezTo>
                      <a:pt x="577019" y="916591"/>
                      <a:pt x="569986" y="904684"/>
                      <a:pt x="562002" y="890968"/>
                    </a:cubicBezTo>
                    <a:lnTo>
                      <a:pt x="561812" y="890588"/>
                    </a:lnTo>
                    <a:cubicBezTo>
                      <a:pt x="553733" y="876776"/>
                      <a:pt x="544609" y="861251"/>
                      <a:pt x="540427" y="853250"/>
                    </a:cubicBezTo>
                    <a:lnTo>
                      <a:pt x="534439" y="842010"/>
                    </a:lnTo>
                    <a:lnTo>
                      <a:pt x="534249" y="841629"/>
                    </a:lnTo>
                    <a:cubicBezTo>
                      <a:pt x="527120" y="828294"/>
                      <a:pt x="518947" y="813244"/>
                      <a:pt x="514860" y="802958"/>
                    </a:cubicBezTo>
                    <a:cubicBezTo>
                      <a:pt x="510773" y="792766"/>
                      <a:pt x="502314" y="783908"/>
                      <a:pt x="494805" y="776192"/>
                    </a:cubicBezTo>
                    <a:cubicBezTo>
                      <a:pt x="490908" y="772097"/>
                      <a:pt x="487011" y="768001"/>
                      <a:pt x="485301" y="765238"/>
                    </a:cubicBezTo>
                    <a:cubicBezTo>
                      <a:pt x="475796" y="749332"/>
                      <a:pt x="426848" y="734854"/>
                      <a:pt x="410500" y="731044"/>
                    </a:cubicBezTo>
                    <a:cubicBezTo>
                      <a:pt x="400710" y="728758"/>
                      <a:pt x="391111" y="727615"/>
                      <a:pt x="381891" y="727615"/>
                    </a:cubicBezTo>
                    <a:cubicBezTo>
                      <a:pt x="362692" y="727615"/>
                      <a:pt x="346059" y="732663"/>
                      <a:pt x="333608" y="742093"/>
                    </a:cubicBezTo>
                    <a:cubicBezTo>
                      <a:pt x="324864" y="748760"/>
                      <a:pt x="318591" y="758190"/>
                      <a:pt x="311843" y="768096"/>
                    </a:cubicBezTo>
                    <a:cubicBezTo>
                      <a:pt x="305000" y="778288"/>
                      <a:pt x="297967" y="788765"/>
                      <a:pt x="287797" y="797147"/>
                    </a:cubicBezTo>
                    <a:cubicBezTo>
                      <a:pt x="281809" y="802100"/>
                      <a:pt x="277057" y="804386"/>
                      <a:pt x="272875" y="804386"/>
                    </a:cubicBezTo>
                    <a:cubicBezTo>
                      <a:pt x="267267" y="804386"/>
                      <a:pt x="261279" y="800195"/>
                      <a:pt x="253105" y="794480"/>
                    </a:cubicBezTo>
                    <a:lnTo>
                      <a:pt x="249399" y="791909"/>
                    </a:lnTo>
                    <a:cubicBezTo>
                      <a:pt x="240464" y="785717"/>
                      <a:pt x="235997" y="781907"/>
                      <a:pt x="232480" y="778859"/>
                    </a:cubicBezTo>
                    <a:cubicBezTo>
                      <a:pt x="229059" y="775811"/>
                      <a:pt x="226112" y="773240"/>
                      <a:pt x="220980" y="770192"/>
                    </a:cubicBezTo>
                    <a:lnTo>
                      <a:pt x="217558" y="768191"/>
                    </a:lnTo>
                    <a:cubicBezTo>
                      <a:pt x="207198" y="762095"/>
                      <a:pt x="187904" y="750951"/>
                      <a:pt x="180016" y="735901"/>
                    </a:cubicBezTo>
                    <a:cubicBezTo>
                      <a:pt x="170416" y="717518"/>
                      <a:pt x="154829" y="676751"/>
                      <a:pt x="149221" y="655130"/>
                    </a:cubicBezTo>
                    <a:cubicBezTo>
                      <a:pt x="145324" y="640080"/>
                      <a:pt x="127741" y="615125"/>
                      <a:pt x="110728" y="591026"/>
                    </a:cubicBezTo>
                    <a:cubicBezTo>
                      <a:pt x="101793" y="578358"/>
                      <a:pt x="92574" y="565309"/>
                      <a:pt x="87917" y="557022"/>
                    </a:cubicBezTo>
                    <a:cubicBezTo>
                      <a:pt x="74991" y="533876"/>
                      <a:pt x="18819" y="490347"/>
                      <a:pt x="0" y="476441"/>
                    </a:cubicBezTo>
                    <a:cubicBezTo>
                      <a:pt x="1331" y="474345"/>
                      <a:pt x="3802" y="470630"/>
                      <a:pt x="5323" y="469011"/>
                    </a:cubicBezTo>
                    <a:cubicBezTo>
                      <a:pt x="52370" y="473012"/>
                      <a:pt x="98277" y="478250"/>
                      <a:pt x="142758" y="483394"/>
                    </a:cubicBezTo>
                    <a:cubicBezTo>
                      <a:pt x="199120" y="489775"/>
                      <a:pt x="257097" y="496443"/>
                      <a:pt x="315265" y="500253"/>
                    </a:cubicBezTo>
                    <a:lnTo>
                      <a:pt x="315455" y="500253"/>
                    </a:lnTo>
                    <a:cubicBezTo>
                      <a:pt x="315455" y="500253"/>
                      <a:pt x="316025" y="500253"/>
                      <a:pt x="316025" y="500253"/>
                    </a:cubicBezTo>
                    <a:cubicBezTo>
                      <a:pt x="318686" y="500253"/>
                      <a:pt x="321253" y="499300"/>
                      <a:pt x="323249" y="497491"/>
                    </a:cubicBezTo>
                    <a:cubicBezTo>
                      <a:pt x="330567" y="491014"/>
                      <a:pt x="332088" y="469963"/>
                      <a:pt x="335985" y="375095"/>
                    </a:cubicBezTo>
                    <a:cubicBezTo>
                      <a:pt x="337695" y="334518"/>
                      <a:pt x="339596" y="288893"/>
                      <a:pt x="342638" y="245364"/>
                    </a:cubicBezTo>
                    <a:cubicBezTo>
                      <a:pt x="353283" y="111728"/>
                      <a:pt x="362312" y="45815"/>
                      <a:pt x="369821" y="0"/>
                    </a:cubicBezTo>
                    <a:lnTo>
                      <a:pt x="425897" y="5525"/>
                    </a:lnTo>
                    <a:lnTo>
                      <a:pt x="427513" y="5715"/>
                    </a:lnTo>
                    <a:cubicBezTo>
                      <a:pt x="494045" y="12192"/>
                      <a:pt x="583292" y="20955"/>
                      <a:pt x="609715" y="24479"/>
                    </a:cubicBezTo>
                    <a:cubicBezTo>
                      <a:pt x="608954" y="39624"/>
                      <a:pt x="606388" y="74867"/>
                      <a:pt x="604107" y="106394"/>
                    </a:cubicBezTo>
                    <a:lnTo>
                      <a:pt x="604107" y="108299"/>
                    </a:lnTo>
                    <a:cubicBezTo>
                      <a:pt x="595933" y="218027"/>
                      <a:pt x="596408" y="219075"/>
                      <a:pt x="598119" y="222885"/>
                    </a:cubicBezTo>
                    <a:cubicBezTo>
                      <a:pt x="603727" y="234125"/>
                      <a:pt x="660849" y="253841"/>
                      <a:pt x="663320" y="254603"/>
                    </a:cubicBezTo>
                    <a:lnTo>
                      <a:pt x="662750" y="254413"/>
                    </a:lnTo>
                    <a:cubicBezTo>
                      <a:pt x="664176" y="254984"/>
                      <a:pt x="670449" y="259080"/>
                      <a:pt x="673205" y="260795"/>
                    </a:cubicBezTo>
                    <a:cubicBezTo>
                      <a:pt x="690218" y="271558"/>
                      <a:pt x="702004" y="278701"/>
                      <a:pt x="710653" y="278701"/>
                    </a:cubicBezTo>
                    <a:cubicBezTo>
                      <a:pt x="717781" y="278701"/>
                      <a:pt x="751997" y="288893"/>
                      <a:pt x="765019" y="293180"/>
                    </a:cubicBezTo>
                    <a:cubicBezTo>
                      <a:pt x="765399" y="293465"/>
                      <a:pt x="767014" y="295180"/>
                      <a:pt x="768155" y="296418"/>
                    </a:cubicBezTo>
                    <a:cubicBezTo>
                      <a:pt x="773478" y="302133"/>
                      <a:pt x="782317" y="311563"/>
                      <a:pt x="800756" y="313658"/>
                    </a:cubicBezTo>
                    <a:cubicBezTo>
                      <a:pt x="808074" y="314516"/>
                      <a:pt x="823756" y="317563"/>
                      <a:pt x="840389" y="320802"/>
                    </a:cubicBezTo>
                    <a:cubicBezTo>
                      <a:pt x="877552" y="328041"/>
                      <a:pt x="905020" y="333184"/>
                      <a:pt x="919372" y="333184"/>
                    </a:cubicBezTo>
                    <a:cubicBezTo>
                      <a:pt x="923839" y="333184"/>
                      <a:pt x="927070" y="332708"/>
                      <a:pt x="929447" y="331661"/>
                    </a:cubicBezTo>
                    <a:cubicBezTo>
                      <a:pt x="942278" y="325946"/>
                      <a:pt x="1005483" y="307467"/>
                      <a:pt x="1016698" y="307467"/>
                    </a:cubicBezTo>
                    <a:cubicBezTo>
                      <a:pt x="1026773" y="307467"/>
                      <a:pt x="1053290" y="316325"/>
                      <a:pt x="1073535" y="326422"/>
                    </a:cubicBezTo>
                    <a:cubicBezTo>
                      <a:pt x="1078382" y="328613"/>
                      <a:pt x="1083895" y="330517"/>
                      <a:pt x="1090453" y="332137"/>
                    </a:cubicBezTo>
                    <a:cubicBezTo>
                      <a:pt x="1091404" y="332613"/>
                      <a:pt x="1092449" y="332994"/>
                      <a:pt x="1093495" y="333089"/>
                    </a:cubicBezTo>
                    <a:lnTo>
                      <a:pt x="1093875" y="333089"/>
                    </a:lnTo>
                    <a:cubicBezTo>
                      <a:pt x="1093875" y="333089"/>
                      <a:pt x="1094445" y="333089"/>
                      <a:pt x="1094445" y="333089"/>
                    </a:cubicBezTo>
                    <a:lnTo>
                      <a:pt x="1094635" y="333089"/>
                    </a:lnTo>
                    <a:cubicBezTo>
                      <a:pt x="1101003" y="334518"/>
                      <a:pt x="1107371" y="335661"/>
                      <a:pt x="1112979" y="336709"/>
                    </a:cubicBezTo>
                    <a:cubicBezTo>
                      <a:pt x="1117731" y="337566"/>
                      <a:pt x="1122008" y="338328"/>
                      <a:pt x="1125715" y="339185"/>
                    </a:cubicBezTo>
                    <a:cubicBezTo>
                      <a:pt x="1125715" y="347186"/>
                      <a:pt x="1124574" y="363188"/>
                      <a:pt x="1123624" y="376618"/>
                    </a:cubicBezTo>
                    <a:cubicBezTo>
                      <a:pt x="1120677" y="417005"/>
                      <a:pt x="1118967" y="446722"/>
                      <a:pt x="1123244" y="459581"/>
                    </a:cubicBezTo>
                    <a:cubicBezTo>
                      <a:pt x="1124384" y="480536"/>
                      <a:pt x="1145770" y="543973"/>
                      <a:pt x="1167250" y="583883"/>
                    </a:cubicBezTo>
                    <a:cubicBezTo>
                      <a:pt x="1138926" y="668274"/>
                      <a:pt x="1141302" y="675513"/>
                      <a:pt x="1142348" y="678656"/>
                    </a:cubicBezTo>
                    <a:cubicBezTo>
                      <a:pt x="1144439" y="684943"/>
                      <a:pt x="1145294" y="698183"/>
                      <a:pt x="1143298" y="707231"/>
                    </a:cubicBezTo>
                    <a:cubicBezTo>
                      <a:pt x="1141398" y="715709"/>
                      <a:pt x="1143203" y="731615"/>
                      <a:pt x="1145009" y="743617"/>
                    </a:cubicBezTo>
                    <a:cubicBezTo>
                      <a:pt x="1138261" y="742855"/>
                      <a:pt x="1131988" y="741045"/>
                      <a:pt x="1126950" y="738188"/>
                    </a:cubicBezTo>
                    <a:cubicBezTo>
                      <a:pt x="1120297" y="734473"/>
                      <a:pt x="1115450" y="732187"/>
                      <a:pt x="1112219" y="730758"/>
                    </a:cubicBezTo>
                    <a:cubicBezTo>
                      <a:pt x="1107086" y="728377"/>
                      <a:pt x="1106421" y="728091"/>
                      <a:pt x="1105090" y="726186"/>
                    </a:cubicBezTo>
                    <a:cubicBezTo>
                      <a:pt x="1101954" y="721805"/>
                      <a:pt x="1097772" y="718185"/>
                      <a:pt x="1093210" y="714375"/>
                    </a:cubicBezTo>
                    <a:cubicBezTo>
                      <a:pt x="1089598" y="711327"/>
                      <a:pt x="1085606" y="707898"/>
                      <a:pt x="1082089" y="703897"/>
                    </a:cubicBezTo>
                    <a:cubicBezTo>
                      <a:pt x="1078382" y="699707"/>
                      <a:pt x="1074105" y="697611"/>
                      <a:pt x="1069448" y="697611"/>
                    </a:cubicBezTo>
                    <a:cubicBezTo>
                      <a:pt x="1062605" y="697611"/>
                      <a:pt x="1057092" y="702183"/>
                      <a:pt x="1053100" y="705612"/>
                    </a:cubicBezTo>
                    <a:cubicBezTo>
                      <a:pt x="1050154" y="708088"/>
                      <a:pt x="1047398" y="710470"/>
                      <a:pt x="1044451" y="711518"/>
                    </a:cubicBezTo>
                    <a:cubicBezTo>
                      <a:pt x="1039604" y="713422"/>
                      <a:pt x="1034947" y="715042"/>
                      <a:pt x="1031525" y="716185"/>
                    </a:cubicBezTo>
                    <a:cubicBezTo>
                      <a:pt x="1023636" y="718852"/>
                      <a:pt x="1016983" y="721138"/>
                      <a:pt x="1018409" y="729615"/>
                    </a:cubicBezTo>
                    <a:cubicBezTo>
                      <a:pt x="1018979" y="733330"/>
                      <a:pt x="1021926" y="737235"/>
                      <a:pt x="1027153" y="737807"/>
                    </a:cubicBezTo>
                    <a:cubicBezTo>
                      <a:pt x="1030670" y="739045"/>
                      <a:pt x="1046162" y="747141"/>
                      <a:pt x="1053100" y="752570"/>
                    </a:cubicBezTo>
                    <a:cubicBezTo>
                      <a:pt x="1062130" y="759619"/>
                      <a:pt x="1068213" y="766477"/>
                      <a:pt x="1068878" y="777050"/>
                    </a:cubicBezTo>
                    <a:cubicBezTo>
                      <a:pt x="1069353" y="785146"/>
                      <a:pt x="1066217" y="789051"/>
                      <a:pt x="1045782" y="798290"/>
                    </a:cubicBezTo>
                    <a:cubicBezTo>
                      <a:pt x="1028389" y="806101"/>
                      <a:pt x="1018409" y="818674"/>
                      <a:pt x="1009570" y="829723"/>
                    </a:cubicBezTo>
                    <a:cubicBezTo>
                      <a:pt x="1007764" y="832009"/>
                      <a:pt x="1006053" y="834200"/>
                      <a:pt x="1004247" y="836295"/>
                    </a:cubicBezTo>
                    <a:cubicBezTo>
                      <a:pt x="994933" y="847249"/>
                      <a:pt x="958150" y="868204"/>
                      <a:pt x="950262" y="868204"/>
                    </a:cubicBezTo>
                    <a:cubicBezTo>
                      <a:pt x="948456" y="868013"/>
                      <a:pt x="946650" y="868013"/>
                      <a:pt x="944844" y="868013"/>
                    </a:cubicBezTo>
                    <a:cubicBezTo>
                      <a:pt x="934009" y="868013"/>
                      <a:pt x="922698" y="870394"/>
                      <a:pt x="911103" y="873061"/>
                    </a:cubicBezTo>
                    <a:cubicBezTo>
                      <a:pt x="894090" y="876967"/>
                      <a:pt x="896276" y="892778"/>
                      <a:pt x="897416" y="900398"/>
                    </a:cubicBezTo>
                    <a:cubicBezTo>
                      <a:pt x="897797" y="903351"/>
                      <a:pt x="898272" y="906399"/>
                      <a:pt x="898082" y="908780"/>
                    </a:cubicBezTo>
                    <a:cubicBezTo>
                      <a:pt x="897892" y="911543"/>
                      <a:pt x="897892" y="911638"/>
                      <a:pt x="891619" y="915162"/>
                    </a:cubicBezTo>
                    <a:cubicBezTo>
                      <a:pt x="888957" y="916686"/>
                      <a:pt x="885631" y="918496"/>
                      <a:pt x="881829" y="921163"/>
                    </a:cubicBezTo>
                    <a:cubicBezTo>
                      <a:pt x="877647" y="924020"/>
                      <a:pt x="875461" y="924592"/>
                      <a:pt x="872230" y="924592"/>
                    </a:cubicBezTo>
                    <a:cubicBezTo>
                      <a:pt x="870804" y="924592"/>
                      <a:pt x="869188" y="924497"/>
                      <a:pt x="867382" y="924401"/>
                    </a:cubicBezTo>
                    <a:cubicBezTo>
                      <a:pt x="864911" y="924211"/>
                      <a:pt x="861774" y="924020"/>
                      <a:pt x="857973" y="924020"/>
                    </a:cubicBezTo>
                    <a:cubicBezTo>
                      <a:pt x="856262" y="924020"/>
                      <a:pt x="854456" y="924020"/>
                      <a:pt x="852555" y="924116"/>
                    </a:cubicBezTo>
                    <a:cubicBezTo>
                      <a:pt x="846282" y="924401"/>
                      <a:pt x="839344" y="925259"/>
                      <a:pt x="835922" y="931355"/>
                    </a:cubicBezTo>
                    <a:cubicBezTo>
                      <a:pt x="832691" y="937069"/>
                      <a:pt x="835637" y="942403"/>
                      <a:pt x="836873" y="944690"/>
                    </a:cubicBezTo>
                    <a:cubicBezTo>
                      <a:pt x="836873" y="944785"/>
                      <a:pt x="836968" y="944880"/>
                      <a:pt x="837063" y="945070"/>
                    </a:cubicBezTo>
                    <a:cubicBezTo>
                      <a:pt x="835542" y="947738"/>
                      <a:pt x="833926" y="949833"/>
                      <a:pt x="831645" y="952595"/>
                    </a:cubicBezTo>
                    <a:cubicBezTo>
                      <a:pt x="829649" y="955167"/>
                      <a:pt x="827368" y="957929"/>
                      <a:pt x="824612" y="961834"/>
                    </a:cubicBezTo>
                    <a:cubicBezTo>
                      <a:pt x="817483" y="972122"/>
                      <a:pt x="820620" y="978980"/>
                      <a:pt x="824137" y="984599"/>
                    </a:cubicBezTo>
                    <a:cubicBezTo>
                      <a:pt x="825562" y="986790"/>
                      <a:pt x="826798" y="988885"/>
                      <a:pt x="827843" y="992410"/>
                    </a:cubicBezTo>
                    <a:cubicBezTo>
                      <a:pt x="828033" y="993076"/>
                      <a:pt x="828414" y="994601"/>
                      <a:pt x="828604" y="995458"/>
                    </a:cubicBezTo>
                    <a:cubicBezTo>
                      <a:pt x="827748" y="996125"/>
                      <a:pt x="826038" y="997268"/>
                      <a:pt x="824327" y="998315"/>
                    </a:cubicBezTo>
                    <a:cubicBezTo>
                      <a:pt x="821760" y="999934"/>
                      <a:pt x="818909" y="1001744"/>
                      <a:pt x="815678" y="1004221"/>
                    </a:cubicBezTo>
                    <a:cubicBezTo>
                      <a:pt x="810925" y="1007745"/>
                      <a:pt x="807029" y="1010031"/>
                      <a:pt x="803607" y="1012031"/>
                    </a:cubicBezTo>
                    <a:cubicBezTo>
                      <a:pt x="797144" y="1015841"/>
                      <a:pt x="790966" y="1019461"/>
                      <a:pt x="786118" y="1027557"/>
                    </a:cubicBezTo>
                    <a:cubicBezTo>
                      <a:pt x="778515" y="1040320"/>
                      <a:pt x="789730" y="1050036"/>
                      <a:pt x="794007" y="1053751"/>
                    </a:cubicBezTo>
                    <a:cubicBezTo>
                      <a:pt x="794482" y="1054132"/>
                      <a:pt x="795243" y="1054799"/>
                      <a:pt x="795908" y="1055465"/>
                    </a:cubicBezTo>
                    <a:cubicBezTo>
                      <a:pt x="796098" y="1073372"/>
                      <a:pt x="798094" y="1088327"/>
                      <a:pt x="801991" y="1099947"/>
                    </a:cubicBezTo>
                    <a:cubicBezTo>
                      <a:pt x="804082" y="1106138"/>
                      <a:pt x="805603" y="1113663"/>
                      <a:pt x="807219" y="1121759"/>
                    </a:cubicBezTo>
                    <a:cubicBezTo>
                      <a:pt x="809880" y="1134999"/>
                      <a:pt x="812731" y="1148620"/>
                      <a:pt x="818339" y="1159859"/>
                    </a:cubicBezTo>
                    <a:cubicBezTo>
                      <a:pt x="820430" y="1164050"/>
                      <a:pt x="819955" y="1165574"/>
                      <a:pt x="819955" y="1165574"/>
                    </a:cubicBezTo>
                    <a:cubicBezTo>
                      <a:pt x="819574" y="1166241"/>
                      <a:pt x="816913" y="1167670"/>
                      <a:pt x="812161" y="1168146"/>
                    </a:cubicBezTo>
                    <a:cubicBezTo>
                      <a:pt x="811971" y="1168146"/>
                      <a:pt x="811781" y="1168146"/>
                      <a:pt x="811591" y="1168146"/>
                    </a:cubicBezTo>
                    <a:lnTo>
                      <a:pt x="811591" y="1168146"/>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60" name="Freeform 59">
                <a:extLst>
                  <a:ext uri="{FF2B5EF4-FFF2-40B4-BE49-F238E27FC236}">
                    <a16:creationId xmlns:a16="http://schemas.microsoft.com/office/drawing/2014/main" id="{B8984C9E-D9D6-78CF-7C78-057E06350F13}"/>
                  </a:ext>
                </a:extLst>
              </p:cNvPr>
              <p:cNvSpPr/>
              <p:nvPr/>
            </p:nvSpPr>
            <p:spPr>
              <a:xfrm>
                <a:off x="6451813" y="2148363"/>
                <a:ext cx="479027" cy="816387"/>
              </a:xfrm>
              <a:custGeom>
                <a:avLst/>
                <a:gdLst>
                  <a:gd name="connsiteX0" fmla="*/ 438253 w 479027"/>
                  <a:gd name="connsiteY0" fmla="*/ 816197 h 816387"/>
                  <a:gd name="connsiteX1" fmla="*/ 0 w 479027"/>
                  <a:gd name="connsiteY1" fmla="*/ 723233 h 816387"/>
                  <a:gd name="connsiteX2" fmla="*/ 34121 w 479027"/>
                  <a:gd name="connsiteY2" fmla="*/ 549497 h 816387"/>
                  <a:gd name="connsiteX3" fmla="*/ 40774 w 479027"/>
                  <a:gd name="connsiteY3" fmla="*/ 528257 h 816387"/>
                  <a:gd name="connsiteX4" fmla="*/ 45527 w 479027"/>
                  <a:gd name="connsiteY4" fmla="*/ 497967 h 816387"/>
                  <a:gd name="connsiteX5" fmla="*/ 50754 w 479027"/>
                  <a:gd name="connsiteY5" fmla="*/ 454438 h 816387"/>
                  <a:gd name="connsiteX6" fmla="*/ 62920 w 479027"/>
                  <a:gd name="connsiteY6" fmla="*/ 440436 h 816387"/>
                  <a:gd name="connsiteX7" fmla="*/ 81834 w 479027"/>
                  <a:gd name="connsiteY7" fmla="*/ 425863 h 816387"/>
                  <a:gd name="connsiteX8" fmla="*/ 106831 w 479027"/>
                  <a:gd name="connsiteY8" fmla="*/ 408623 h 816387"/>
                  <a:gd name="connsiteX9" fmla="*/ 123749 w 479027"/>
                  <a:gd name="connsiteY9" fmla="*/ 398907 h 816387"/>
                  <a:gd name="connsiteX10" fmla="*/ 134584 w 479027"/>
                  <a:gd name="connsiteY10" fmla="*/ 371856 h 816387"/>
                  <a:gd name="connsiteX11" fmla="*/ 134584 w 479027"/>
                  <a:gd name="connsiteY11" fmla="*/ 367475 h 816387"/>
                  <a:gd name="connsiteX12" fmla="*/ 111868 w 479027"/>
                  <a:gd name="connsiteY12" fmla="*/ 332613 h 816387"/>
                  <a:gd name="connsiteX13" fmla="*/ 112438 w 479027"/>
                  <a:gd name="connsiteY13" fmla="*/ 328136 h 816387"/>
                  <a:gd name="connsiteX14" fmla="*/ 112819 w 479027"/>
                  <a:gd name="connsiteY14" fmla="*/ 306419 h 816387"/>
                  <a:gd name="connsiteX15" fmla="*/ 112819 w 479027"/>
                  <a:gd name="connsiteY15" fmla="*/ 304705 h 816387"/>
                  <a:gd name="connsiteX16" fmla="*/ 112819 w 479027"/>
                  <a:gd name="connsiteY16" fmla="*/ 302990 h 816387"/>
                  <a:gd name="connsiteX17" fmla="*/ 113199 w 479027"/>
                  <a:gd name="connsiteY17" fmla="*/ 280797 h 816387"/>
                  <a:gd name="connsiteX18" fmla="*/ 127741 w 479027"/>
                  <a:gd name="connsiteY18" fmla="*/ 215455 h 816387"/>
                  <a:gd name="connsiteX19" fmla="*/ 151977 w 479027"/>
                  <a:gd name="connsiteY19" fmla="*/ 114681 h 816387"/>
                  <a:gd name="connsiteX20" fmla="*/ 154068 w 479027"/>
                  <a:gd name="connsiteY20" fmla="*/ 104965 h 816387"/>
                  <a:gd name="connsiteX21" fmla="*/ 176119 w 479027"/>
                  <a:gd name="connsiteY21" fmla="*/ 0 h 816387"/>
                  <a:gd name="connsiteX22" fmla="*/ 193417 w 479027"/>
                  <a:gd name="connsiteY22" fmla="*/ 4953 h 816387"/>
                  <a:gd name="connsiteX23" fmla="*/ 214897 w 479027"/>
                  <a:gd name="connsiteY23" fmla="*/ 11049 h 816387"/>
                  <a:gd name="connsiteX24" fmla="*/ 197884 w 479027"/>
                  <a:gd name="connsiteY24" fmla="*/ 120206 h 816387"/>
                  <a:gd name="connsiteX25" fmla="*/ 227253 w 479027"/>
                  <a:gd name="connsiteY25" fmla="*/ 219551 h 816387"/>
                  <a:gd name="connsiteX26" fmla="*/ 234001 w 479027"/>
                  <a:gd name="connsiteY26" fmla="*/ 225076 h 816387"/>
                  <a:gd name="connsiteX27" fmla="*/ 269168 w 479027"/>
                  <a:gd name="connsiteY27" fmla="*/ 256984 h 816387"/>
                  <a:gd name="connsiteX28" fmla="*/ 274681 w 479027"/>
                  <a:gd name="connsiteY28" fmla="*/ 266414 h 816387"/>
                  <a:gd name="connsiteX29" fmla="*/ 283140 w 479027"/>
                  <a:gd name="connsiteY29" fmla="*/ 286226 h 816387"/>
                  <a:gd name="connsiteX30" fmla="*/ 267552 w 479027"/>
                  <a:gd name="connsiteY30" fmla="*/ 350901 h 816387"/>
                  <a:gd name="connsiteX31" fmla="*/ 263655 w 479027"/>
                  <a:gd name="connsiteY31" fmla="*/ 366141 h 816387"/>
                  <a:gd name="connsiteX32" fmla="*/ 262325 w 479027"/>
                  <a:gd name="connsiteY32" fmla="*/ 396716 h 816387"/>
                  <a:gd name="connsiteX33" fmla="*/ 275536 w 479027"/>
                  <a:gd name="connsiteY33" fmla="*/ 405003 h 816387"/>
                  <a:gd name="connsiteX34" fmla="*/ 285041 w 479027"/>
                  <a:gd name="connsiteY34" fmla="*/ 405955 h 816387"/>
                  <a:gd name="connsiteX35" fmla="*/ 294735 w 479027"/>
                  <a:gd name="connsiteY35" fmla="*/ 404622 h 816387"/>
                  <a:gd name="connsiteX36" fmla="*/ 299772 w 479027"/>
                  <a:gd name="connsiteY36" fmla="*/ 403860 h 816387"/>
                  <a:gd name="connsiteX37" fmla="*/ 303764 w 479027"/>
                  <a:gd name="connsiteY37" fmla="*/ 404146 h 816387"/>
                  <a:gd name="connsiteX38" fmla="*/ 312984 w 479027"/>
                  <a:gd name="connsiteY38" fmla="*/ 413385 h 816387"/>
                  <a:gd name="connsiteX39" fmla="*/ 311273 w 479027"/>
                  <a:gd name="connsiteY39" fmla="*/ 423481 h 816387"/>
                  <a:gd name="connsiteX40" fmla="*/ 313934 w 479027"/>
                  <a:gd name="connsiteY40" fmla="*/ 460057 h 816387"/>
                  <a:gd name="connsiteX41" fmla="*/ 322203 w 479027"/>
                  <a:gd name="connsiteY41" fmla="*/ 486156 h 816387"/>
                  <a:gd name="connsiteX42" fmla="*/ 322203 w 479027"/>
                  <a:gd name="connsiteY42" fmla="*/ 486537 h 816387"/>
                  <a:gd name="connsiteX43" fmla="*/ 358795 w 479027"/>
                  <a:gd name="connsiteY43" fmla="*/ 553974 h 816387"/>
                  <a:gd name="connsiteX44" fmla="*/ 363073 w 479027"/>
                  <a:gd name="connsiteY44" fmla="*/ 554165 h 816387"/>
                  <a:gd name="connsiteX45" fmla="*/ 402231 w 479027"/>
                  <a:gd name="connsiteY45" fmla="*/ 547116 h 816387"/>
                  <a:gd name="connsiteX46" fmla="*/ 428274 w 479027"/>
                  <a:gd name="connsiteY46" fmla="*/ 541877 h 816387"/>
                  <a:gd name="connsiteX47" fmla="*/ 428844 w 479027"/>
                  <a:gd name="connsiteY47" fmla="*/ 541877 h 816387"/>
                  <a:gd name="connsiteX48" fmla="*/ 479028 w 479027"/>
                  <a:gd name="connsiteY48" fmla="*/ 549116 h 816387"/>
                  <a:gd name="connsiteX49" fmla="*/ 455361 w 479027"/>
                  <a:gd name="connsiteY49" fmla="*/ 703040 h 816387"/>
                  <a:gd name="connsiteX50" fmla="*/ 438158 w 479027"/>
                  <a:gd name="connsiteY50" fmla="*/ 816388 h 816387"/>
                  <a:gd name="connsiteX51" fmla="*/ 438158 w 479027"/>
                  <a:gd name="connsiteY51" fmla="*/ 816388 h 81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9027" h="816387">
                    <a:moveTo>
                      <a:pt x="438253" y="816197"/>
                    </a:moveTo>
                    <a:lnTo>
                      <a:pt x="0" y="723233"/>
                    </a:lnTo>
                    <a:cubicBezTo>
                      <a:pt x="6273" y="688753"/>
                      <a:pt x="27183" y="573977"/>
                      <a:pt x="34121" y="549497"/>
                    </a:cubicBezTo>
                    <a:cubicBezTo>
                      <a:pt x="36878" y="539687"/>
                      <a:pt x="39064" y="533400"/>
                      <a:pt x="40774" y="528257"/>
                    </a:cubicBezTo>
                    <a:cubicBezTo>
                      <a:pt x="44481" y="517589"/>
                      <a:pt x="46287" y="512255"/>
                      <a:pt x="45527" y="497967"/>
                    </a:cubicBezTo>
                    <a:cubicBezTo>
                      <a:pt x="44671" y="480441"/>
                      <a:pt x="44481" y="477774"/>
                      <a:pt x="50754" y="454438"/>
                    </a:cubicBezTo>
                    <a:cubicBezTo>
                      <a:pt x="53320" y="444722"/>
                      <a:pt x="56552" y="443294"/>
                      <a:pt x="62920" y="440436"/>
                    </a:cubicBezTo>
                    <a:cubicBezTo>
                      <a:pt x="68623" y="437864"/>
                      <a:pt x="75656" y="434626"/>
                      <a:pt x="81834" y="425863"/>
                    </a:cubicBezTo>
                    <a:cubicBezTo>
                      <a:pt x="87442" y="417862"/>
                      <a:pt x="97706" y="413004"/>
                      <a:pt x="106831" y="408623"/>
                    </a:cubicBezTo>
                    <a:cubicBezTo>
                      <a:pt x="113199" y="405575"/>
                      <a:pt x="119092" y="402717"/>
                      <a:pt x="123749" y="398907"/>
                    </a:cubicBezTo>
                    <a:cubicBezTo>
                      <a:pt x="135154" y="389573"/>
                      <a:pt x="134774" y="378428"/>
                      <a:pt x="134584" y="371856"/>
                    </a:cubicBezTo>
                    <a:cubicBezTo>
                      <a:pt x="134584" y="370237"/>
                      <a:pt x="134489" y="368618"/>
                      <a:pt x="134584" y="367475"/>
                    </a:cubicBezTo>
                    <a:cubicBezTo>
                      <a:pt x="134964" y="364427"/>
                      <a:pt x="135915" y="356426"/>
                      <a:pt x="111868" y="332613"/>
                    </a:cubicBezTo>
                    <a:cubicBezTo>
                      <a:pt x="112248" y="331184"/>
                      <a:pt x="112438" y="329660"/>
                      <a:pt x="112438" y="328136"/>
                    </a:cubicBezTo>
                    <a:cubicBezTo>
                      <a:pt x="112438" y="323469"/>
                      <a:pt x="112629" y="314801"/>
                      <a:pt x="112819" y="306419"/>
                    </a:cubicBezTo>
                    <a:lnTo>
                      <a:pt x="112819" y="304705"/>
                    </a:lnTo>
                    <a:cubicBezTo>
                      <a:pt x="112819" y="304705"/>
                      <a:pt x="112819" y="302990"/>
                      <a:pt x="112819" y="302990"/>
                    </a:cubicBezTo>
                    <a:cubicBezTo>
                      <a:pt x="113009" y="294513"/>
                      <a:pt x="113199" y="285655"/>
                      <a:pt x="113199" y="280797"/>
                    </a:cubicBezTo>
                    <a:cubicBezTo>
                      <a:pt x="113199" y="274892"/>
                      <a:pt x="115670" y="258699"/>
                      <a:pt x="127741" y="215455"/>
                    </a:cubicBezTo>
                    <a:cubicBezTo>
                      <a:pt x="136485" y="183832"/>
                      <a:pt x="150362" y="121634"/>
                      <a:pt x="151977" y="114681"/>
                    </a:cubicBezTo>
                    <a:lnTo>
                      <a:pt x="154068" y="104965"/>
                    </a:lnTo>
                    <a:cubicBezTo>
                      <a:pt x="158916" y="81820"/>
                      <a:pt x="171271" y="22860"/>
                      <a:pt x="176119" y="0"/>
                    </a:cubicBezTo>
                    <a:lnTo>
                      <a:pt x="193417" y="4953"/>
                    </a:lnTo>
                    <a:lnTo>
                      <a:pt x="214897" y="11049"/>
                    </a:lnTo>
                    <a:cubicBezTo>
                      <a:pt x="208434" y="42958"/>
                      <a:pt x="196268" y="106680"/>
                      <a:pt x="197884" y="120206"/>
                    </a:cubicBezTo>
                    <a:cubicBezTo>
                      <a:pt x="197979" y="121063"/>
                      <a:pt x="210525" y="205550"/>
                      <a:pt x="227253" y="219551"/>
                    </a:cubicBezTo>
                    <a:lnTo>
                      <a:pt x="234001" y="225076"/>
                    </a:lnTo>
                    <a:cubicBezTo>
                      <a:pt x="255767" y="242792"/>
                      <a:pt x="267552" y="253555"/>
                      <a:pt x="269168" y="256984"/>
                    </a:cubicBezTo>
                    <a:cubicBezTo>
                      <a:pt x="270499" y="259842"/>
                      <a:pt x="272399" y="262890"/>
                      <a:pt x="274681" y="266414"/>
                    </a:cubicBezTo>
                    <a:cubicBezTo>
                      <a:pt x="278102" y="271653"/>
                      <a:pt x="284945" y="282226"/>
                      <a:pt x="283140" y="286226"/>
                    </a:cubicBezTo>
                    <a:cubicBezTo>
                      <a:pt x="277532" y="298418"/>
                      <a:pt x="272304" y="324517"/>
                      <a:pt x="267552" y="350901"/>
                    </a:cubicBezTo>
                    <a:cubicBezTo>
                      <a:pt x="266602" y="356045"/>
                      <a:pt x="265081" y="361188"/>
                      <a:pt x="263655" y="366141"/>
                    </a:cubicBezTo>
                    <a:cubicBezTo>
                      <a:pt x="260234" y="377571"/>
                      <a:pt x="257097" y="388239"/>
                      <a:pt x="262325" y="396716"/>
                    </a:cubicBezTo>
                    <a:cubicBezTo>
                      <a:pt x="264226" y="399764"/>
                      <a:pt x="268027" y="403765"/>
                      <a:pt x="275536" y="405003"/>
                    </a:cubicBezTo>
                    <a:cubicBezTo>
                      <a:pt x="279148" y="405670"/>
                      <a:pt x="282284" y="405955"/>
                      <a:pt x="285041" y="405955"/>
                    </a:cubicBezTo>
                    <a:cubicBezTo>
                      <a:pt x="289413" y="405955"/>
                      <a:pt x="292359" y="405194"/>
                      <a:pt x="294735" y="404622"/>
                    </a:cubicBezTo>
                    <a:cubicBezTo>
                      <a:pt x="296541" y="404146"/>
                      <a:pt x="297777" y="403860"/>
                      <a:pt x="299772" y="403860"/>
                    </a:cubicBezTo>
                    <a:cubicBezTo>
                      <a:pt x="300913" y="403860"/>
                      <a:pt x="302244" y="403955"/>
                      <a:pt x="303764" y="404146"/>
                    </a:cubicBezTo>
                    <a:cubicBezTo>
                      <a:pt x="310294" y="405034"/>
                      <a:pt x="313364" y="408115"/>
                      <a:pt x="312984" y="413385"/>
                    </a:cubicBezTo>
                    <a:cubicBezTo>
                      <a:pt x="312794" y="416719"/>
                      <a:pt x="312033" y="419862"/>
                      <a:pt x="311273" y="423481"/>
                    </a:cubicBezTo>
                    <a:cubicBezTo>
                      <a:pt x="309087" y="433388"/>
                      <a:pt x="306616" y="444532"/>
                      <a:pt x="313934" y="460057"/>
                    </a:cubicBezTo>
                    <a:cubicBezTo>
                      <a:pt x="316215" y="464820"/>
                      <a:pt x="319257" y="475679"/>
                      <a:pt x="322203" y="486156"/>
                    </a:cubicBezTo>
                    <a:lnTo>
                      <a:pt x="322203" y="486537"/>
                    </a:lnTo>
                    <a:cubicBezTo>
                      <a:pt x="333799" y="527209"/>
                      <a:pt x="341973" y="552069"/>
                      <a:pt x="358795" y="553974"/>
                    </a:cubicBezTo>
                    <a:cubicBezTo>
                      <a:pt x="360126" y="554069"/>
                      <a:pt x="361552" y="554165"/>
                      <a:pt x="363073" y="554165"/>
                    </a:cubicBezTo>
                    <a:cubicBezTo>
                      <a:pt x="373623" y="554165"/>
                      <a:pt x="388164" y="550545"/>
                      <a:pt x="402231" y="547116"/>
                    </a:cubicBezTo>
                    <a:cubicBezTo>
                      <a:pt x="412116" y="544640"/>
                      <a:pt x="423331" y="541877"/>
                      <a:pt x="428274" y="541877"/>
                    </a:cubicBezTo>
                    <a:cubicBezTo>
                      <a:pt x="428464" y="541877"/>
                      <a:pt x="428654" y="541877"/>
                      <a:pt x="428844" y="541877"/>
                    </a:cubicBezTo>
                    <a:cubicBezTo>
                      <a:pt x="437398" y="542449"/>
                      <a:pt x="463630" y="546640"/>
                      <a:pt x="479028" y="549116"/>
                    </a:cubicBezTo>
                    <a:cubicBezTo>
                      <a:pt x="473990" y="579120"/>
                      <a:pt x="466387" y="628936"/>
                      <a:pt x="455361" y="703040"/>
                    </a:cubicBezTo>
                    <a:lnTo>
                      <a:pt x="438158" y="816388"/>
                    </a:lnTo>
                    <a:lnTo>
                      <a:pt x="438158" y="816388"/>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61" name="Freeform 60">
                <a:extLst>
                  <a:ext uri="{FF2B5EF4-FFF2-40B4-BE49-F238E27FC236}">
                    <a16:creationId xmlns:a16="http://schemas.microsoft.com/office/drawing/2014/main" id="{980D8F9B-171A-C7B3-8FD1-60264A176E0D}"/>
                  </a:ext>
                </a:extLst>
              </p:cNvPr>
              <p:cNvSpPr/>
              <p:nvPr/>
            </p:nvSpPr>
            <p:spPr>
              <a:xfrm>
                <a:off x="6669296" y="2164651"/>
                <a:ext cx="847022" cy="551402"/>
              </a:xfrm>
              <a:custGeom>
                <a:avLst/>
                <a:gdLst>
                  <a:gd name="connsiteX0" fmla="*/ 805963 w 847022"/>
                  <a:gd name="connsiteY0" fmla="*/ 551307 h 551402"/>
                  <a:gd name="connsiteX1" fmla="*/ 651039 w 847022"/>
                  <a:gd name="connsiteY1" fmla="*/ 531209 h 551402"/>
                  <a:gd name="connsiteX2" fmla="*/ 281028 w 847022"/>
                  <a:gd name="connsiteY2" fmla="*/ 484632 h 551402"/>
                  <a:gd name="connsiteX3" fmla="*/ 279317 w 847022"/>
                  <a:gd name="connsiteY3" fmla="*/ 484537 h 551402"/>
                  <a:gd name="connsiteX4" fmla="*/ 265061 w 847022"/>
                  <a:gd name="connsiteY4" fmla="*/ 513493 h 551402"/>
                  <a:gd name="connsiteX5" fmla="*/ 212881 w 847022"/>
                  <a:gd name="connsiteY5" fmla="*/ 506063 h 551402"/>
                  <a:gd name="connsiteX6" fmla="*/ 210980 w 847022"/>
                  <a:gd name="connsiteY6" fmla="*/ 506063 h 551402"/>
                  <a:gd name="connsiteX7" fmla="*/ 180470 w 847022"/>
                  <a:gd name="connsiteY7" fmla="*/ 511778 h 551402"/>
                  <a:gd name="connsiteX8" fmla="*/ 145874 w 847022"/>
                  <a:gd name="connsiteY8" fmla="*/ 518351 h 551402"/>
                  <a:gd name="connsiteX9" fmla="*/ 144068 w 847022"/>
                  <a:gd name="connsiteY9" fmla="*/ 518351 h 551402"/>
                  <a:gd name="connsiteX10" fmla="*/ 123823 w 847022"/>
                  <a:gd name="connsiteY10" fmla="*/ 465011 h 551402"/>
                  <a:gd name="connsiteX11" fmla="*/ 114319 w 847022"/>
                  <a:gd name="connsiteY11" fmla="*/ 435483 h 551402"/>
                  <a:gd name="connsiteX12" fmla="*/ 113083 w 847022"/>
                  <a:gd name="connsiteY12" fmla="*/ 411575 h 551402"/>
                  <a:gd name="connsiteX13" fmla="*/ 115269 w 847022"/>
                  <a:gd name="connsiteY13" fmla="*/ 398431 h 551402"/>
                  <a:gd name="connsiteX14" fmla="*/ 89227 w 847022"/>
                  <a:gd name="connsiteY14" fmla="*/ 368618 h 551402"/>
                  <a:gd name="connsiteX15" fmla="*/ 82669 w 847022"/>
                  <a:gd name="connsiteY15" fmla="*/ 368141 h 551402"/>
                  <a:gd name="connsiteX16" fmla="*/ 72879 w 847022"/>
                  <a:gd name="connsiteY16" fmla="*/ 369475 h 551402"/>
                  <a:gd name="connsiteX17" fmla="*/ 67842 w 847022"/>
                  <a:gd name="connsiteY17" fmla="*/ 370237 h 551402"/>
                  <a:gd name="connsiteX18" fmla="*/ 61759 w 847022"/>
                  <a:gd name="connsiteY18" fmla="*/ 369570 h 551402"/>
                  <a:gd name="connsiteX19" fmla="*/ 65086 w 847022"/>
                  <a:gd name="connsiteY19" fmla="*/ 355378 h 551402"/>
                  <a:gd name="connsiteX20" fmla="*/ 69553 w 847022"/>
                  <a:gd name="connsiteY20" fmla="*/ 338042 h 551402"/>
                  <a:gd name="connsiteX21" fmla="*/ 83714 w 847022"/>
                  <a:gd name="connsiteY21" fmla="*/ 278035 h 551402"/>
                  <a:gd name="connsiteX22" fmla="*/ 74020 w 847022"/>
                  <a:gd name="connsiteY22" fmla="*/ 239554 h 551402"/>
                  <a:gd name="connsiteX23" fmla="*/ 69933 w 847022"/>
                  <a:gd name="connsiteY23" fmla="*/ 232791 h 551402"/>
                  <a:gd name="connsiteX24" fmla="*/ 29254 w 847022"/>
                  <a:gd name="connsiteY24" fmla="*/ 193738 h 551402"/>
                  <a:gd name="connsiteX25" fmla="*/ 22600 w 847022"/>
                  <a:gd name="connsiteY25" fmla="*/ 188309 h 551402"/>
                  <a:gd name="connsiteX26" fmla="*/ 75 w 847022"/>
                  <a:gd name="connsiteY26" fmla="*/ 101537 h 551402"/>
                  <a:gd name="connsiteX27" fmla="*/ 16517 w 847022"/>
                  <a:gd name="connsiteY27" fmla="*/ 0 h 551402"/>
                  <a:gd name="connsiteX28" fmla="*/ 247192 w 847022"/>
                  <a:gd name="connsiteY28" fmla="*/ 58198 h 551402"/>
                  <a:gd name="connsiteX29" fmla="*/ 394132 w 847022"/>
                  <a:gd name="connsiteY29" fmla="*/ 82391 h 551402"/>
                  <a:gd name="connsiteX30" fmla="*/ 394702 w 847022"/>
                  <a:gd name="connsiteY30" fmla="*/ 82391 h 551402"/>
                  <a:gd name="connsiteX31" fmla="*/ 506665 w 847022"/>
                  <a:gd name="connsiteY31" fmla="*/ 100203 h 551402"/>
                  <a:gd name="connsiteX32" fmla="*/ 818794 w 847022"/>
                  <a:gd name="connsiteY32" fmla="*/ 125730 h 551402"/>
                  <a:gd name="connsiteX33" fmla="*/ 847022 w 847022"/>
                  <a:gd name="connsiteY33" fmla="*/ 127540 h 551402"/>
                  <a:gd name="connsiteX34" fmla="*/ 806248 w 847022"/>
                  <a:gd name="connsiteY34" fmla="*/ 551402 h 551402"/>
                  <a:gd name="connsiteX35" fmla="*/ 806248 w 847022"/>
                  <a:gd name="connsiteY35" fmla="*/ 551402 h 55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7022" h="551402">
                    <a:moveTo>
                      <a:pt x="805963" y="551307"/>
                    </a:moveTo>
                    <a:lnTo>
                      <a:pt x="651039" y="531209"/>
                    </a:lnTo>
                    <a:cubicBezTo>
                      <a:pt x="529666" y="515398"/>
                      <a:pt x="404112" y="499015"/>
                      <a:pt x="281028" y="484632"/>
                    </a:cubicBezTo>
                    <a:cubicBezTo>
                      <a:pt x="280458" y="484632"/>
                      <a:pt x="279888" y="484537"/>
                      <a:pt x="279317" y="484537"/>
                    </a:cubicBezTo>
                    <a:cubicBezTo>
                      <a:pt x="271904" y="484537"/>
                      <a:pt x="269338" y="490538"/>
                      <a:pt x="265061" y="513493"/>
                    </a:cubicBezTo>
                    <a:cubicBezTo>
                      <a:pt x="245006" y="510254"/>
                      <a:pt x="221530" y="506635"/>
                      <a:pt x="212881" y="506063"/>
                    </a:cubicBezTo>
                    <a:cubicBezTo>
                      <a:pt x="212310" y="506063"/>
                      <a:pt x="211645" y="506063"/>
                      <a:pt x="210980" y="506063"/>
                    </a:cubicBezTo>
                    <a:cubicBezTo>
                      <a:pt x="203661" y="506063"/>
                      <a:pt x="192921" y="508730"/>
                      <a:pt x="180470" y="511778"/>
                    </a:cubicBezTo>
                    <a:cubicBezTo>
                      <a:pt x="167924" y="514922"/>
                      <a:pt x="154048" y="518351"/>
                      <a:pt x="145874" y="518351"/>
                    </a:cubicBezTo>
                    <a:cubicBezTo>
                      <a:pt x="145209" y="518351"/>
                      <a:pt x="144638" y="518351"/>
                      <a:pt x="144068" y="518351"/>
                    </a:cubicBezTo>
                    <a:cubicBezTo>
                      <a:pt x="139791" y="515493"/>
                      <a:pt x="133043" y="497586"/>
                      <a:pt x="123823" y="465011"/>
                    </a:cubicBezTo>
                    <a:cubicBezTo>
                      <a:pt x="120212" y="452342"/>
                      <a:pt x="117265" y="441674"/>
                      <a:pt x="114319" y="435483"/>
                    </a:cubicBezTo>
                    <a:cubicBezTo>
                      <a:pt x="109852" y="426053"/>
                      <a:pt x="111182" y="419957"/>
                      <a:pt x="113083" y="411575"/>
                    </a:cubicBezTo>
                    <a:cubicBezTo>
                      <a:pt x="114034" y="407480"/>
                      <a:pt x="114889" y="403288"/>
                      <a:pt x="115269" y="398431"/>
                    </a:cubicBezTo>
                    <a:cubicBezTo>
                      <a:pt x="116790" y="375476"/>
                      <a:pt x="103674" y="370523"/>
                      <a:pt x="89227" y="368618"/>
                    </a:cubicBezTo>
                    <a:cubicBezTo>
                      <a:pt x="86851" y="368332"/>
                      <a:pt x="84665" y="368141"/>
                      <a:pt x="82669" y="368141"/>
                    </a:cubicBezTo>
                    <a:cubicBezTo>
                      <a:pt x="78202" y="368141"/>
                      <a:pt x="75255" y="368903"/>
                      <a:pt x="72879" y="369475"/>
                    </a:cubicBezTo>
                    <a:cubicBezTo>
                      <a:pt x="71168" y="369951"/>
                      <a:pt x="69838" y="370237"/>
                      <a:pt x="67842" y="370237"/>
                    </a:cubicBezTo>
                    <a:cubicBezTo>
                      <a:pt x="66226" y="370237"/>
                      <a:pt x="64230" y="370046"/>
                      <a:pt x="61759" y="369570"/>
                    </a:cubicBezTo>
                    <a:cubicBezTo>
                      <a:pt x="61759" y="366427"/>
                      <a:pt x="63945" y="359378"/>
                      <a:pt x="65086" y="355378"/>
                    </a:cubicBezTo>
                    <a:cubicBezTo>
                      <a:pt x="66701" y="350044"/>
                      <a:pt x="68412" y="344138"/>
                      <a:pt x="69553" y="338042"/>
                    </a:cubicBezTo>
                    <a:cubicBezTo>
                      <a:pt x="72214" y="323374"/>
                      <a:pt x="78392" y="289560"/>
                      <a:pt x="83714" y="278035"/>
                    </a:cubicBezTo>
                    <a:cubicBezTo>
                      <a:pt x="90082" y="264224"/>
                      <a:pt x="80388" y="249364"/>
                      <a:pt x="74020" y="239554"/>
                    </a:cubicBezTo>
                    <a:cubicBezTo>
                      <a:pt x="72404" y="237077"/>
                      <a:pt x="70598" y="234315"/>
                      <a:pt x="69933" y="232791"/>
                    </a:cubicBezTo>
                    <a:cubicBezTo>
                      <a:pt x="66511" y="225076"/>
                      <a:pt x="53585" y="213551"/>
                      <a:pt x="29254" y="193738"/>
                    </a:cubicBezTo>
                    <a:lnTo>
                      <a:pt x="22600" y="188309"/>
                    </a:lnTo>
                    <a:cubicBezTo>
                      <a:pt x="16422" y="182880"/>
                      <a:pt x="3306" y="127635"/>
                      <a:pt x="75" y="101537"/>
                    </a:cubicBezTo>
                    <a:cubicBezTo>
                      <a:pt x="-876" y="93631"/>
                      <a:pt x="7393" y="45530"/>
                      <a:pt x="16517" y="0"/>
                    </a:cubicBezTo>
                    <a:cubicBezTo>
                      <a:pt x="77536" y="15526"/>
                      <a:pt x="219914" y="51626"/>
                      <a:pt x="247192" y="58198"/>
                    </a:cubicBezTo>
                    <a:cubicBezTo>
                      <a:pt x="273330" y="64484"/>
                      <a:pt x="334729" y="73628"/>
                      <a:pt x="394132" y="82391"/>
                    </a:cubicBezTo>
                    <a:lnTo>
                      <a:pt x="394702" y="82391"/>
                    </a:lnTo>
                    <a:cubicBezTo>
                      <a:pt x="440419" y="89249"/>
                      <a:pt x="483664" y="95631"/>
                      <a:pt x="506665" y="100203"/>
                    </a:cubicBezTo>
                    <a:cubicBezTo>
                      <a:pt x="547630" y="108299"/>
                      <a:pt x="737625" y="120491"/>
                      <a:pt x="818794" y="125730"/>
                    </a:cubicBezTo>
                    <a:cubicBezTo>
                      <a:pt x="830484" y="126492"/>
                      <a:pt x="840274" y="127064"/>
                      <a:pt x="847022" y="127540"/>
                    </a:cubicBezTo>
                    <a:lnTo>
                      <a:pt x="806248" y="551402"/>
                    </a:lnTo>
                    <a:lnTo>
                      <a:pt x="806248" y="551402"/>
                    </a:lnTo>
                    <a:close/>
                  </a:path>
                </a:pathLst>
              </a:custGeom>
              <a:solidFill>
                <a:srgbClr val="FFFFFF"/>
              </a:solidFill>
              <a:ln w="24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grpSp>
        <p:grpSp>
          <p:nvGrpSpPr>
            <p:cNvPr id="77" name="Graphic 201">
              <a:extLst>
                <a:ext uri="{FF2B5EF4-FFF2-40B4-BE49-F238E27FC236}">
                  <a16:creationId xmlns:a16="http://schemas.microsoft.com/office/drawing/2014/main" id="{D1C0D36F-052E-D923-5B5A-9642849FC270}"/>
                </a:ext>
              </a:extLst>
            </p:cNvPr>
            <p:cNvGrpSpPr/>
            <p:nvPr/>
          </p:nvGrpSpPr>
          <p:grpSpPr>
            <a:xfrm>
              <a:off x="5608551" y="1861161"/>
              <a:ext cx="2651635" cy="2856748"/>
              <a:chOff x="5608550" y="1861160"/>
              <a:chExt cx="2651635" cy="2856748"/>
            </a:xfrm>
          </p:grpSpPr>
          <p:sp>
            <p:nvSpPr>
              <p:cNvPr id="78" name="Freeform 77">
                <a:extLst>
                  <a:ext uri="{FF2B5EF4-FFF2-40B4-BE49-F238E27FC236}">
                    <a16:creationId xmlns:a16="http://schemas.microsoft.com/office/drawing/2014/main" id="{1B518657-D04D-8A59-F1B0-09286D73F91C}"/>
                  </a:ext>
                </a:extLst>
              </p:cNvPr>
              <p:cNvSpPr/>
              <p:nvPr/>
            </p:nvSpPr>
            <p:spPr>
              <a:xfrm>
                <a:off x="7799722" y="3421255"/>
                <a:ext cx="438591" cy="703793"/>
              </a:xfrm>
              <a:custGeom>
                <a:avLst/>
                <a:gdLst>
                  <a:gd name="connsiteX0" fmla="*/ 438591 w 438591"/>
                  <a:gd name="connsiteY0" fmla="*/ 703793 h 703793"/>
                  <a:gd name="connsiteX1" fmla="*/ 167073 w 438591"/>
                  <a:gd name="connsiteY1" fmla="*/ 0 h 703793"/>
                  <a:gd name="connsiteX2" fmla="*/ 0 w 438591"/>
                  <a:gd name="connsiteY2" fmla="*/ 0 h 703793"/>
                </a:gdLst>
                <a:ahLst/>
                <a:cxnLst>
                  <a:cxn ang="0">
                    <a:pos x="connsiteX0" y="connsiteY0"/>
                  </a:cxn>
                  <a:cxn ang="0">
                    <a:pos x="connsiteX1" y="connsiteY1"/>
                  </a:cxn>
                  <a:cxn ang="0">
                    <a:pos x="connsiteX2" y="connsiteY2"/>
                  </a:cxn>
                </a:cxnLst>
                <a:rect l="l" t="t" r="r" b="b"/>
                <a:pathLst>
                  <a:path w="438591" h="703793">
                    <a:moveTo>
                      <a:pt x="438591" y="703793"/>
                    </a:moveTo>
                    <a:lnTo>
                      <a:pt x="167073"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79" name="Freeform 78">
                <a:extLst>
                  <a:ext uri="{FF2B5EF4-FFF2-40B4-BE49-F238E27FC236}">
                    <a16:creationId xmlns:a16="http://schemas.microsoft.com/office/drawing/2014/main" id="{2E949B0C-BE0C-C782-F1A5-4841ABEEEE93}"/>
                  </a:ext>
                </a:extLst>
              </p:cNvPr>
              <p:cNvSpPr/>
              <p:nvPr/>
            </p:nvSpPr>
            <p:spPr>
              <a:xfrm>
                <a:off x="8215452" y="4101636"/>
                <a:ext cx="44733" cy="44646"/>
              </a:xfrm>
              <a:custGeom>
                <a:avLst/>
                <a:gdLst>
                  <a:gd name="connsiteX0" fmla="*/ 43276 w 44733"/>
                  <a:gd name="connsiteY0" fmla="*/ 14312 h 44646"/>
                  <a:gd name="connsiteX1" fmla="*/ 30393 w 44733"/>
                  <a:gd name="connsiteY1" fmla="*/ 43192 h 44646"/>
                  <a:gd name="connsiteX2" fmla="*/ 1458 w 44733"/>
                  <a:gd name="connsiteY2" fmla="*/ 30335 h 44646"/>
                  <a:gd name="connsiteX3" fmla="*/ 14340 w 44733"/>
                  <a:gd name="connsiteY3" fmla="*/ 1455 h 44646"/>
                  <a:gd name="connsiteX4" fmla="*/ 43276 w 44733"/>
                  <a:gd name="connsiteY4" fmla="*/ 14312 h 44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3" h="44646">
                    <a:moveTo>
                      <a:pt x="43276" y="14312"/>
                    </a:moveTo>
                    <a:cubicBezTo>
                      <a:pt x="47636" y="25785"/>
                      <a:pt x="41888" y="38642"/>
                      <a:pt x="30393" y="43192"/>
                    </a:cubicBezTo>
                    <a:cubicBezTo>
                      <a:pt x="18898" y="47544"/>
                      <a:pt x="6016" y="41807"/>
                      <a:pt x="1458" y="30335"/>
                    </a:cubicBezTo>
                    <a:cubicBezTo>
                      <a:pt x="-2902" y="18862"/>
                      <a:pt x="2845" y="6004"/>
                      <a:pt x="14340" y="1455"/>
                    </a:cubicBezTo>
                    <a:cubicBezTo>
                      <a:pt x="25835" y="-2897"/>
                      <a:pt x="38717" y="2840"/>
                      <a:pt x="43276" y="14312"/>
                    </a:cubicBezTo>
                    <a:close/>
                  </a:path>
                </a:pathLst>
              </a:custGeom>
              <a:solidFill>
                <a:srgbClr val="E2D09F"/>
              </a:solidFill>
              <a:ln w="197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0" name="Freeform 79">
                <a:extLst>
                  <a:ext uri="{FF2B5EF4-FFF2-40B4-BE49-F238E27FC236}">
                    <a16:creationId xmlns:a16="http://schemas.microsoft.com/office/drawing/2014/main" id="{C1D1FE44-F2CF-303C-8B32-279304154956}"/>
                  </a:ext>
                </a:extLst>
              </p:cNvPr>
              <p:cNvSpPr/>
              <p:nvPr/>
            </p:nvSpPr>
            <p:spPr>
              <a:xfrm>
                <a:off x="5608550" y="2462094"/>
                <a:ext cx="1173276" cy="378402"/>
              </a:xfrm>
              <a:custGeom>
                <a:avLst/>
                <a:gdLst>
                  <a:gd name="connsiteX0" fmla="*/ 1173276 w 1173276"/>
                  <a:gd name="connsiteY0" fmla="*/ 378403 h 378402"/>
                  <a:gd name="connsiteX1" fmla="*/ 828825 w 1173276"/>
                  <a:gd name="connsiteY1" fmla="*/ 0 h 378402"/>
                  <a:gd name="connsiteX2" fmla="*/ 0 w 1173276"/>
                  <a:gd name="connsiteY2" fmla="*/ 0 h 378402"/>
                </a:gdLst>
                <a:ahLst/>
                <a:cxnLst>
                  <a:cxn ang="0">
                    <a:pos x="connsiteX0" y="connsiteY0"/>
                  </a:cxn>
                  <a:cxn ang="0">
                    <a:pos x="connsiteX1" y="connsiteY1"/>
                  </a:cxn>
                  <a:cxn ang="0">
                    <a:pos x="connsiteX2" y="connsiteY2"/>
                  </a:cxn>
                </a:cxnLst>
                <a:rect l="l" t="t" r="r" b="b"/>
                <a:pathLst>
                  <a:path w="1173276" h="378402">
                    <a:moveTo>
                      <a:pt x="1173276" y="378403"/>
                    </a:moveTo>
                    <a:lnTo>
                      <a:pt x="828825"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1" name="Freeform 80">
                <a:extLst>
                  <a:ext uri="{FF2B5EF4-FFF2-40B4-BE49-F238E27FC236}">
                    <a16:creationId xmlns:a16="http://schemas.microsoft.com/office/drawing/2014/main" id="{2C8435BC-AE49-3205-B04F-360654F29ECF}"/>
                  </a:ext>
                </a:extLst>
              </p:cNvPr>
              <p:cNvSpPr/>
              <p:nvPr/>
            </p:nvSpPr>
            <p:spPr>
              <a:xfrm>
                <a:off x="6758806" y="2817323"/>
                <a:ext cx="44653" cy="44636"/>
              </a:xfrm>
              <a:custGeom>
                <a:avLst/>
                <a:gdLst>
                  <a:gd name="connsiteX0" fmla="*/ 38875 w 44653"/>
                  <a:gd name="connsiteY0" fmla="*/ 7349 h 44636"/>
                  <a:gd name="connsiteX1" fmla="*/ 37290 w 44653"/>
                  <a:gd name="connsiteY1" fmla="*/ 38800 h 44636"/>
                  <a:gd name="connsiteX2" fmla="*/ 5778 w 44653"/>
                  <a:gd name="connsiteY2" fmla="*/ 37218 h 44636"/>
                  <a:gd name="connsiteX3" fmla="*/ 7363 w 44653"/>
                  <a:gd name="connsiteY3" fmla="*/ 5767 h 44636"/>
                  <a:gd name="connsiteX4" fmla="*/ 38875 w 44653"/>
                  <a:gd name="connsiteY4" fmla="*/ 7349 h 4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 h="44636">
                    <a:moveTo>
                      <a:pt x="38875" y="7349"/>
                    </a:moveTo>
                    <a:cubicBezTo>
                      <a:pt x="47199" y="16448"/>
                      <a:pt x="46407" y="30492"/>
                      <a:pt x="37290" y="38800"/>
                    </a:cubicBezTo>
                    <a:cubicBezTo>
                      <a:pt x="28173" y="47108"/>
                      <a:pt x="14102" y="46515"/>
                      <a:pt x="5778" y="37218"/>
                    </a:cubicBezTo>
                    <a:cubicBezTo>
                      <a:pt x="-2546" y="27921"/>
                      <a:pt x="-1753" y="14075"/>
                      <a:pt x="7363" y="5767"/>
                    </a:cubicBezTo>
                    <a:cubicBezTo>
                      <a:pt x="16480" y="-2541"/>
                      <a:pt x="30551" y="-1750"/>
                      <a:pt x="38875" y="7349"/>
                    </a:cubicBezTo>
                    <a:close/>
                  </a:path>
                </a:pathLst>
              </a:custGeom>
              <a:solidFill>
                <a:srgbClr val="E2D09F"/>
              </a:solidFill>
              <a:ln w="197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2" name="Freeform 81">
                <a:extLst>
                  <a:ext uri="{FF2B5EF4-FFF2-40B4-BE49-F238E27FC236}">
                    <a16:creationId xmlns:a16="http://schemas.microsoft.com/office/drawing/2014/main" id="{CCDEFF70-85DD-7BAA-352A-ECBF7EE479AE}"/>
                  </a:ext>
                </a:extLst>
              </p:cNvPr>
              <p:cNvSpPr/>
              <p:nvPr/>
            </p:nvSpPr>
            <p:spPr>
              <a:xfrm>
                <a:off x="5608550" y="1861160"/>
                <a:ext cx="1173870" cy="734255"/>
              </a:xfrm>
              <a:custGeom>
                <a:avLst/>
                <a:gdLst>
                  <a:gd name="connsiteX0" fmla="*/ 1173871 w 1173870"/>
                  <a:gd name="connsiteY0" fmla="*/ 734255 h 734255"/>
                  <a:gd name="connsiteX1" fmla="*/ 550964 w 1173870"/>
                  <a:gd name="connsiteY1" fmla="*/ 0 h 734255"/>
                  <a:gd name="connsiteX2" fmla="*/ 0 w 1173870"/>
                  <a:gd name="connsiteY2" fmla="*/ 0 h 734255"/>
                </a:gdLst>
                <a:ahLst/>
                <a:cxnLst>
                  <a:cxn ang="0">
                    <a:pos x="connsiteX0" y="connsiteY0"/>
                  </a:cxn>
                  <a:cxn ang="0">
                    <a:pos x="connsiteX1" y="connsiteY1"/>
                  </a:cxn>
                  <a:cxn ang="0">
                    <a:pos x="connsiteX2" y="connsiteY2"/>
                  </a:cxn>
                </a:cxnLst>
                <a:rect l="l" t="t" r="r" b="b"/>
                <a:pathLst>
                  <a:path w="1173870" h="734255">
                    <a:moveTo>
                      <a:pt x="1173871" y="734255"/>
                    </a:moveTo>
                    <a:lnTo>
                      <a:pt x="550964"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3" name="Freeform 82">
                <a:extLst>
                  <a:ext uri="{FF2B5EF4-FFF2-40B4-BE49-F238E27FC236}">
                    <a16:creationId xmlns:a16="http://schemas.microsoft.com/office/drawing/2014/main" id="{67AB267D-064D-E8F0-C8C9-F817D1643537}"/>
                  </a:ext>
                </a:extLst>
              </p:cNvPr>
              <p:cNvSpPr/>
              <p:nvPr/>
            </p:nvSpPr>
            <p:spPr>
              <a:xfrm>
                <a:off x="6759527" y="2572368"/>
                <a:ext cx="44597" cy="44511"/>
              </a:xfrm>
              <a:custGeom>
                <a:avLst/>
                <a:gdLst>
                  <a:gd name="connsiteX0" fmla="*/ 39343 w 44597"/>
                  <a:gd name="connsiteY0" fmla="*/ 7816 h 44511"/>
                  <a:gd name="connsiteX1" fmla="*/ 36767 w 44597"/>
                  <a:gd name="connsiteY1" fmla="*/ 39267 h 44511"/>
                  <a:gd name="connsiteX2" fmla="*/ 5255 w 44597"/>
                  <a:gd name="connsiteY2" fmla="*/ 36696 h 44511"/>
                  <a:gd name="connsiteX3" fmla="*/ 7831 w 44597"/>
                  <a:gd name="connsiteY3" fmla="*/ 5244 h 44511"/>
                  <a:gd name="connsiteX4" fmla="*/ 39343 w 44597"/>
                  <a:gd name="connsiteY4" fmla="*/ 7816 h 4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 h="44511">
                    <a:moveTo>
                      <a:pt x="39343" y="7816"/>
                    </a:moveTo>
                    <a:cubicBezTo>
                      <a:pt x="47271" y="17311"/>
                      <a:pt x="46082" y="31355"/>
                      <a:pt x="36767" y="39267"/>
                    </a:cubicBezTo>
                    <a:cubicBezTo>
                      <a:pt x="27254" y="47179"/>
                      <a:pt x="13182" y="45992"/>
                      <a:pt x="5255" y="36696"/>
                    </a:cubicBezTo>
                    <a:cubicBezTo>
                      <a:pt x="-2673" y="27399"/>
                      <a:pt x="-1484" y="13157"/>
                      <a:pt x="7831" y="5244"/>
                    </a:cubicBezTo>
                    <a:cubicBezTo>
                      <a:pt x="17344" y="-2668"/>
                      <a:pt x="31416" y="-1481"/>
                      <a:pt x="39343" y="7816"/>
                    </a:cubicBezTo>
                    <a:close/>
                  </a:path>
                </a:pathLst>
              </a:custGeom>
              <a:solidFill>
                <a:srgbClr val="E2D09F"/>
              </a:solidFill>
              <a:ln w="197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4" name="Freeform 83">
                <a:extLst>
                  <a:ext uri="{FF2B5EF4-FFF2-40B4-BE49-F238E27FC236}">
                    <a16:creationId xmlns:a16="http://schemas.microsoft.com/office/drawing/2014/main" id="{CA063BE3-C90D-951A-84F8-734FD09540E7}"/>
                  </a:ext>
                </a:extLst>
              </p:cNvPr>
              <p:cNvSpPr/>
              <p:nvPr/>
            </p:nvSpPr>
            <p:spPr>
              <a:xfrm>
                <a:off x="7157592" y="4059772"/>
                <a:ext cx="430069" cy="497283"/>
              </a:xfrm>
              <a:custGeom>
                <a:avLst/>
                <a:gdLst>
                  <a:gd name="connsiteX0" fmla="*/ 430069 w 430069"/>
                  <a:gd name="connsiteY0" fmla="*/ 497284 h 497283"/>
                  <a:gd name="connsiteX1" fmla="*/ 221178 w 430069"/>
                  <a:gd name="connsiteY1" fmla="*/ 0 h 497283"/>
                  <a:gd name="connsiteX2" fmla="*/ 0 w 430069"/>
                  <a:gd name="connsiteY2" fmla="*/ 0 h 497283"/>
                </a:gdLst>
                <a:ahLst/>
                <a:cxnLst>
                  <a:cxn ang="0">
                    <a:pos x="connsiteX0" y="connsiteY0"/>
                  </a:cxn>
                  <a:cxn ang="0">
                    <a:pos x="connsiteX1" y="connsiteY1"/>
                  </a:cxn>
                  <a:cxn ang="0">
                    <a:pos x="connsiteX2" y="connsiteY2"/>
                  </a:cxn>
                </a:cxnLst>
                <a:rect l="l" t="t" r="r" b="b"/>
                <a:pathLst>
                  <a:path w="430069" h="497283">
                    <a:moveTo>
                      <a:pt x="430069" y="497284"/>
                    </a:moveTo>
                    <a:lnTo>
                      <a:pt x="221178"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5" name="Freeform 84">
                <a:extLst>
                  <a:ext uri="{FF2B5EF4-FFF2-40B4-BE49-F238E27FC236}">
                    <a16:creationId xmlns:a16="http://schemas.microsoft.com/office/drawing/2014/main" id="{E51948C4-978C-670F-4E31-A7F684C707CF}"/>
                  </a:ext>
                </a:extLst>
              </p:cNvPr>
              <p:cNvSpPr/>
              <p:nvPr/>
            </p:nvSpPr>
            <p:spPr>
              <a:xfrm>
                <a:off x="7564915" y="4533761"/>
                <a:ext cx="44697" cy="44611"/>
              </a:xfrm>
              <a:custGeom>
                <a:avLst/>
                <a:gdLst>
                  <a:gd name="connsiteX0" fmla="*/ 42961 w 44697"/>
                  <a:gd name="connsiteY0" fmla="*/ 13602 h 44611"/>
                  <a:gd name="connsiteX1" fmla="*/ 31069 w 44697"/>
                  <a:gd name="connsiteY1" fmla="*/ 42878 h 44611"/>
                  <a:gd name="connsiteX2" fmla="*/ 1737 w 44697"/>
                  <a:gd name="connsiteY2" fmla="*/ 31009 h 44611"/>
                  <a:gd name="connsiteX3" fmla="*/ 13629 w 44697"/>
                  <a:gd name="connsiteY3" fmla="*/ 1734 h 44611"/>
                  <a:gd name="connsiteX4" fmla="*/ 42961 w 44697"/>
                  <a:gd name="connsiteY4" fmla="*/ 13602 h 44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97" h="44611">
                    <a:moveTo>
                      <a:pt x="42961" y="13602"/>
                    </a:moveTo>
                    <a:cubicBezTo>
                      <a:pt x="47717" y="24877"/>
                      <a:pt x="42366" y="38130"/>
                      <a:pt x="31069" y="42878"/>
                    </a:cubicBezTo>
                    <a:cubicBezTo>
                      <a:pt x="19772" y="47625"/>
                      <a:pt x="6494" y="42284"/>
                      <a:pt x="1737" y="31009"/>
                    </a:cubicBezTo>
                    <a:cubicBezTo>
                      <a:pt x="-3019" y="19734"/>
                      <a:pt x="2332" y="6481"/>
                      <a:pt x="13629" y="1734"/>
                    </a:cubicBezTo>
                    <a:cubicBezTo>
                      <a:pt x="24925" y="-3013"/>
                      <a:pt x="38204" y="2327"/>
                      <a:pt x="42961" y="13602"/>
                    </a:cubicBezTo>
                    <a:close/>
                  </a:path>
                </a:pathLst>
              </a:custGeom>
              <a:solidFill>
                <a:srgbClr val="E2D09F"/>
              </a:solidFill>
              <a:ln w="197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6" name="Freeform 85">
                <a:extLst>
                  <a:ext uri="{FF2B5EF4-FFF2-40B4-BE49-F238E27FC236}">
                    <a16:creationId xmlns:a16="http://schemas.microsoft.com/office/drawing/2014/main" id="{33136213-E8C3-9CF9-2E75-D7C74CA63721}"/>
                  </a:ext>
                </a:extLst>
              </p:cNvPr>
              <p:cNvSpPr/>
              <p:nvPr/>
            </p:nvSpPr>
            <p:spPr>
              <a:xfrm>
                <a:off x="6765971" y="4377646"/>
                <a:ext cx="410448" cy="319060"/>
              </a:xfrm>
              <a:custGeom>
                <a:avLst/>
                <a:gdLst>
                  <a:gd name="connsiteX0" fmla="*/ 410449 w 410448"/>
                  <a:gd name="connsiteY0" fmla="*/ 319061 h 319060"/>
                  <a:gd name="connsiteX1" fmla="*/ 280635 w 410448"/>
                  <a:gd name="connsiteY1" fmla="*/ 0 h 319060"/>
                  <a:gd name="connsiteX2" fmla="*/ 0 w 410448"/>
                  <a:gd name="connsiteY2" fmla="*/ 0 h 319060"/>
                </a:gdLst>
                <a:ahLst/>
                <a:cxnLst>
                  <a:cxn ang="0">
                    <a:pos x="connsiteX0" y="connsiteY0"/>
                  </a:cxn>
                  <a:cxn ang="0">
                    <a:pos x="connsiteX1" y="connsiteY1"/>
                  </a:cxn>
                  <a:cxn ang="0">
                    <a:pos x="connsiteX2" y="connsiteY2"/>
                  </a:cxn>
                </a:cxnLst>
                <a:rect l="l" t="t" r="r" b="b"/>
                <a:pathLst>
                  <a:path w="410448" h="319060">
                    <a:moveTo>
                      <a:pt x="410449" y="319061"/>
                    </a:moveTo>
                    <a:lnTo>
                      <a:pt x="280635"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sp>
            <p:nvSpPr>
              <p:cNvPr id="87" name="Freeform 86">
                <a:extLst>
                  <a:ext uri="{FF2B5EF4-FFF2-40B4-BE49-F238E27FC236}">
                    <a16:creationId xmlns:a16="http://schemas.microsoft.com/office/drawing/2014/main" id="{A5281386-5E63-CBE6-A23C-672A63DD5005}"/>
                  </a:ext>
                </a:extLst>
              </p:cNvPr>
              <p:cNvSpPr/>
              <p:nvPr/>
            </p:nvSpPr>
            <p:spPr>
              <a:xfrm>
                <a:off x="7153790" y="4673330"/>
                <a:ext cx="44664" cy="44578"/>
              </a:xfrm>
              <a:custGeom>
                <a:avLst/>
                <a:gdLst>
                  <a:gd name="connsiteX0" fmla="*/ 43043 w 44664"/>
                  <a:gd name="connsiteY0" fmla="*/ 13882 h 44578"/>
                  <a:gd name="connsiteX1" fmla="*/ 30755 w 44664"/>
                  <a:gd name="connsiteY1" fmla="*/ 42960 h 44578"/>
                  <a:gd name="connsiteX2" fmla="*/ 1622 w 44664"/>
                  <a:gd name="connsiteY2" fmla="*/ 30696 h 44578"/>
                  <a:gd name="connsiteX3" fmla="*/ 13909 w 44664"/>
                  <a:gd name="connsiteY3" fmla="*/ 1619 h 44578"/>
                  <a:gd name="connsiteX4" fmla="*/ 43043 w 44664"/>
                  <a:gd name="connsiteY4" fmla="*/ 13882 h 4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4" h="44578">
                    <a:moveTo>
                      <a:pt x="43043" y="13882"/>
                    </a:moveTo>
                    <a:cubicBezTo>
                      <a:pt x="47602" y="25355"/>
                      <a:pt x="42250" y="38410"/>
                      <a:pt x="30755" y="42960"/>
                    </a:cubicBezTo>
                    <a:cubicBezTo>
                      <a:pt x="19261" y="47510"/>
                      <a:pt x="6180" y="42169"/>
                      <a:pt x="1622" y="30696"/>
                    </a:cubicBezTo>
                    <a:cubicBezTo>
                      <a:pt x="-2937" y="19223"/>
                      <a:pt x="2414" y="6366"/>
                      <a:pt x="13909" y="1619"/>
                    </a:cubicBezTo>
                    <a:cubicBezTo>
                      <a:pt x="25404" y="-2931"/>
                      <a:pt x="38485" y="2410"/>
                      <a:pt x="43043" y="13882"/>
                    </a:cubicBezTo>
                    <a:close/>
                  </a:path>
                </a:pathLst>
              </a:custGeom>
              <a:solidFill>
                <a:srgbClr val="E2D09F"/>
              </a:solidFill>
              <a:ln w="197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grpSp>
        <p:grpSp>
          <p:nvGrpSpPr>
            <p:cNvPr id="88" name="Group 87">
              <a:extLst>
                <a:ext uri="{FF2B5EF4-FFF2-40B4-BE49-F238E27FC236}">
                  <a16:creationId xmlns:a16="http://schemas.microsoft.com/office/drawing/2014/main" id="{7823E469-53F3-F146-C30E-D5D0395A808F}"/>
                </a:ext>
              </a:extLst>
            </p:cNvPr>
            <p:cNvGrpSpPr/>
            <p:nvPr/>
          </p:nvGrpSpPr>
          <p:grpSpPr>
            <a:xfrm>
              <a:off x="4637223" y="1742212"/>
              <a:ext cx="1047495" cy="261610"/>
              <a:chOff x="4637222" y="1742209"/>
              <a:chExt cx="1047495" cy="261609"/>
            </a:xfrm>
          </p:grpSpPr>
          <p:sp>
            <p:nvSpPr>
              <p:cNvPr id="89" name="Rounded Rectangle 88">
                <a:extLst>
                  <a:ext uri="{FF2B5EF4-FFF2-40B4-BE49-F238E27FC236}">
                    <a16:creationId xmlns:a16="http://schemas.microsoft.com/office/drawing/2014/main" id="{9393FFA0-1DE5-4BF5-5DD0-A43937846214}"/>
                  </a:ext>
                </a:extLst>
              </p:cNvPr>
              <p:cNvSpPr/>
              <p:nvPr/>
            </p:nvSpPr>
            <p:spPr>
              <a:xfrm>
                <a:off x="4654229" y="1772041"/>
                <a:ext cx="1030488" cy="192679"/>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90" name="TextBox 89">
                <a:extLst>
                  <a:ext uri="{FF2B5EF4-FFF2-40B4-BE49-F238E27FC236}">
                    <a16:creationId xmlns:a16="http://schemas.microsoft.com/office/drawing/2014/main" id="{05E90F63-B3ED-4FEE-E21C-6E1DCE8044D4}"/>
                  </a:ext>
                </a:extLst>
              </p:cNvPr>
              <p:cNvSpPr txBox="1"/>
              <p:nvPr/>
            </p:nvSpPr>
            <p:spPr>
              <a:xfrm>
                <a:off x="4637222" y="1742209"/>
                <a:ext cx="1037686" cy="261609"/>
              </a:xfrm>
              <a:prstGeom prst="rect">
                <a:avLst/>
              </a:prstGeom>
              <a:noFill/>
            </p:spPr>
            <p:txBody>
              <a:bodyPr wrap="square">
                <a:spAutoFit/>
              </a:bodyPr>
              <a:lstStyle/>
              <a:p>
                <a:pPr algn="ctr" defTabSz="914354">
                  <a:defRPr/>
                </a:pPr>
                <a:r>
                  <a:rPr lang="en-US" sz="1050">
                    <a:solidFill>
                      <a:srgbClr val="002C4E"/>
                    </a:solidFill>
                    <a:latin typeface="Arial" panose="020B0604020202020204"/>
                  </a:rPr>
                  <a:t>Milwaukee</a:t>
                </a:r>
              </a:p>
            </p:txBody>
          </p:sp>
        </p:grpSp>
        <p:grpSp>
          <p:nvGrpSpPr>
            <p:cNvPr id="91" name="Group 90">
              <a:extLst>
                <a:ext uri="{FF2B5EF4-FFF2-40B4-BE49-F238E27FC236}">
                  <a16:creationId xmlns:a16="http://schemas.microsoft.com/office/drawing/2014/main" id="{7898EB12-EC09-F265-DA44-4FE85C6F98F3}"/>
                </a:ext>
              </a:extLst>
            </p:cNvPr>
            <p:cNvGrpSpPr/>
            <p:nvPr/>
          </p:nvGrpSpPr>
          <p:grpSpPr>
            <a:xfrm>
              <a:off x="4647032" y="2329928"/>
              <a:ext cx="1052438" cy="261610"/>
              <a:chOff x="4632279" y="1740807"/>
              <a:chExt cx="1052438" cy="261609"/>
            </a:xfrm>
          </p:grpSpPr>
          <p:sp>
            <p:nvSpPr>
              <p:cNvPr id="92" name="Rounded Rectangle 91">
                <a:extLst>
                  <a:ext uri="{FF2B5EF4-FFF2-40B4-BE49-F238E27FC236}">
                    <a16:creationId xmlns:a16="http://schemas.microsoft.com/office/drawing/2014/main" id="{CCB291DF-CD5F-0F07-E0E0-D3DBE0A11B06}"/>
                  </a:ext>
                </a:extLst>
              </p:cNvPr>
              <p:cNvSpPr/>
              <p:nvPr/>
            </p:nvSpPr>
            <p:spPr>
              <a:xfrm>
                <a:off x="4654229" y="1772041"/>
                <a:ext cx="1030488" cy="192679"/>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93" name="TextBox 92">
                <a:extLst>
                  <a:ext uri="{FF2B5EF4-FFF2-40B4-BE49-F238E27FC236}">
                    <a16:creationId xmlns:a16="http://schemas.microsoft.com/office/drawing/2014/main" id="{3364E132-A32F-302E-E02A-FE9E11CFA187}"/>
                  </a:ext>
                </a:extLst>
              </p:cNvPr>
              <p:cNvSpPr txBox="1"/>
              <p:nvPr/>
            </p:nvSpPr>
            <p:spPr>
              <a:xfrm>
                <a:off x="4632279" y="1740807"/>
                <a:ext cx="1037686" cy="261609"/>
              </a:xfrm>
              <a:prstGeom prst="rect">
                <a:avLst/>
              </a:prstGeom>
              <a:noFill/>
            </p:spPr>
            <p:txBody>
              <a:bodyPr wrap="square">
                <a:spAutoFit/>
              </a:bodyPr>
              <a:lstStyle/>
              <a:p>
                <a:pPr algn="ctr" defTabSz="914354">
                  <a:defRPr/>
                </a:pPr>
                <a:r>
                  <a:rPr lang="en-US" sz="1050">
                    <a:solidFill>
                      <a:srgbClr val="002C4E"/>
                    </a:solidFill>
                    <a:latin typeface="Arial" panose="020B0604020202020204"/>
                  </a:rPr>
                  <a:t>Chicago</a:t>
                </a:r>
                <a:endParaRPr lang="en-US" sz="1200">
                  <a:solidFill>
                    <a:srgbClr val="002C4E"/>
                  </a:solidFill>
                  <a:latin typeface="Arial" panose="020B0604020202020204"/>
                </a:endParaRPr>
              </a:p>
            </p:txBody>
          </p:sp>
        </p:grpSp>
        <p:grpSp>
          <p:nvGrpSpPr>
            <p:cNvPr id="94" name="Group 93">
              <a:extLst>
                <a:ext uri="{FF2B5EF4-FFF2-40B4-BE49-F238E27FC236}">
                  <a16:creationId xmlns:a16="http://schemas.microsoft.com/office/drawing/2014/main" id="{370E00A1-68CD-758D-F1CF-1A77331523E0}"/>
                </a:ext>
              </a:extLst>
            </p:cNvPr>
            <p:cNvGrpSpPr/>
            <p:nvPr/>
          </p:nvGrpSpPr>
          <p:grpSpPr>
            <a:xfrm>
              <a:off x="5750188" y="4246841"/>
              <a:ext cx="1088785" cy="261610"/>
              <a:chOff x="4639263" y="1732663"/>
              <a:chExt cx="1088785" cy="261609"/>
            </a:xfrm>
          </p:grpSpPr>
          <p:sp>
            <p:nvSpPr>
              <p:cNvPr id="95" name="Rounded Rectangle 94">
                <a:extLst>
                  <a:ext uri="{FF2B5EF4-FFF2-40B4-BE49-F238E27FC236}">
                    <a16:creationId xmlns:a16="http://schemas.microsoft.com/office/drawing/2014/main" id="{FD16A44C-4696-29FD-FC1F-34E6E79227CD}"/>
                  </a:ext>
                </a:extLst>
              </p:cNvPr>
              <p:cNvSpPr/>
              <p:nvPr/>
            </p:nvSpPr>
            <p:spPr>
              <a:xfrm>
                <a:off x="4654229" y="1772041"/>
                <a:ext cx="1030488" cy="192679"/>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96" name="TextBox 95">
                <a:extLst>
                  <a:ext uri="{FF2B5EF4-FFF2-40B4-BE49-F238E27FC236}">
                    <a16:creationId xmlns:a16="http://schemas.microsoft.com/office/drawing/2014/main" id="{11FC93F1-6B88-9CEB-B44E-7BC4B508288F}"/>
                  </a:ext>
                </a:extLst>
              </p:cNvPr>
              <p:cNvSpPr txBox="1"/>
              <p:nvPr/>
            </p:nvSpPr>
            <p:spPr>
              <a:xfrm>
                <a:off x="4639263" y="1732663"/>
                <a:ext cx="1088785" cy="261609"/>
              </a:xfrm>
              <a:prstGeom prst="rect">
                <a:avLst/>
              </a:prstGeom>
              <a:noFill/>
            </p:spPr>
            <p:txBody>
              <a:bodyPr wrap="square">
                <a:spAutoFit/>
              </a:bodyPr>
              <a:lstStyle/>
              <a:p>
                <a:pPr algn="ctr" defTabSz="914354">
                  <a:defRPr/>
                </a:pPr>
                <a:r>
                  <a:rPr lang="en-US" sz="1050">
                    <a:solidFill>
                      <a:srgbClr val="002C4E"/>
                    </a:solidFill>
                    <a:latin typeface="Arial" panose="020B0604020202020204"/>
                  </a:rPr>
                  <a:t>Birmingham</a:t>
                </a:r>
                <a:endParaRPr lang="en-US" sz="1200">
                  <a:solidFill>
                    <a:srgbClr val="002C4E"/>
                  </a:solidFill>
                  <a:latin typeface="Arial" panose="020B0604020202020204"/>
                  <a:cs typeface="Arial"/>
                </a:endParaRPr>
              </a:p>
            </p:txBody>
          </p:sp>
        </p:grpSp>
        <p:grpSp>
          <p:nvGrpSpPr>
            <p:cNvPr id="97" name="Group 96">
              <a:extLst>
                <a:ext uri="{FF2B5EF4-FFF2-40B4-BE49-F238E27FC236}">
                  <a16:creationId xmlns:a16="http://schemas.microsoft.com/office/drawing/2014/main" id="{3A94A65C-FD94-8A32-60FC-D0BBD68B1DC8}"/>
                </a:ext>
              </a:extLst>
            </p:cNvPr>
            <p:cNvGrpSpPr/>
            <p:nvPr/>
          </p:nvGrpSpPr>
          <p:grpSpPr>
            <a:xfrm>
              <a:off x="6117192" y="3925923"/>
              <a:ext cx="1045950" cy="261610"/>
              <a:chOff x="4638767" y="1731164"/>
              <a:chExt cx="1045950" cy="261609"/>
            </a:xfrm>
          </p:grpSpPr>
          <p:sp>
            <p:nvSpPr>
              <p:cNvPr id="98" name="Rounded Rectangle 97">
                <a:extLst>
                  <a:ext uri="{FF2B5EF4-FFF2-40B4-BE49-F238E27FC236}">
                    <a16:creationId xmlns:a16="http://schemas.microsoft.com/office/drawing/2014/main" id="{608E82C9-0186-029B-39AE-CA8560DC62BC}"/>
                  </a:ext>
                </a:extLst>
              </p:cNvPr>
              <p:cNvSpPr/>
              <p:nvPr/>
            </p:nvSpPr>
            <p:spPr>
              <a:xfrm>
                <a:off x="4654229" y="1772039"/>
                <a:ext cx="1030488" cy="192679"/>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99" name="TextBox 98">
                <a:extLst>
                  <a:ext uri="{FF2B5EF4-FFF2-40B4-BE49-F238E27FC236}">
                    <a16:creationId xmlns:a16="http://schemas.microsoft.com/office/drawing/2014/main" id="{D50C8C47-841A-BC50-E7EA-B3E0727C1145}"/>
                  </a:ext>
                </a:extLst>
              </p:cNvPr>
              <p:cNvSpPr txBox="1"/>
              <p:nvPr/>
            </p:nvSpPr>
            <p:spPr>
              <a:xfrm>
                <a:off x="4638767" y="1731164"/>
                <a:ext cx="1037686" cy="261609"/>
              </a:xfrm>
              <a:prstGeom prst="rect">
                <a:avLst/>
              </a:prstGeom>
              <a:noFill/>
            </p:spPr>
            <p:txBody>
              <a:bodyPr wrap="square">
                <a:spAutoFit/>
              </a:bodyPr>
              <a:lstStyle/>
              <a:p>
                <a:pPr algn="ctr" defTabSz="914354">
                  <a:defRPr/>
                </a:pPr>
                <a:r>
                  <a:rPr lang="en-US" sz="1050">
                    <a:solidFill>
                      <a:srgbClr val="002C4E"/>
                    </a:solidFill>
                    <a:latin typeface="Arial" panose="020B0604020202020204"/>
                  </a:rPr>
                  <a:t>Atlanta</a:t>
                </a:r>
                <a:endParaRPr lang="en-US" sz="1200">
                  <a:solidFill>
                    <a:srgbClr val="002C4E"/>
                  </a:solidFill>
                  <a:latin typeface="Arial" panose="020B0604020202020204"/>
                  <a:cs typeface="Arial"/>
                </a:endParaRPr>
              </a:p>
            </p:txBody>
          </p:sp>
        </p:grpSp>
        <p:grpSp>
          <p:nvGrpSpPr>
            <p:cNvPr id="100" name="Group 99">
              <a:extLst>
                <a:ext uri="{FF2B5EF4-FFF2-40B4-BE49-F238E27FC236}">
                  <a16:creationId xmlns:a16="http://schemas.microsoft.com/office/drawing/2014/main" id="{9128580F-C0B2-DBD6-3583-F05271B50A44}"/>
                </a:ext>
              </a:extLst>
            </p:cNvPr>
            <p:cNvGrpSpPr/>
            <p:nvPr/>
          </p:nvGrpSpPr>
          <p:grpSpPr>
            <a:xfrm>
              <a:off x="6814843" y="3287470"/>
              <a:ext cx="1041065" cy="253916"/>
              <a:chOff x="4654229" y="1732907"/>
              <a:chExt cx="1041065" cy="253915"/>
            </a:xfrm>
          </p:grpSpPr>
          <p:sp>
            <p:nvSpPr>
              <p:cNvPr id="101" name="Rounded Rectangle 100">
                <a:extLst>
                  <a:ext uri="{FF2B5EF4-FFF2-40B4-BE49-F238E27FC236}">
                    <a16:creationId xmlns:a16="http://schemas.microsoft.com/office/drawing/2014/main" id="{D8E0F6AE-8D21-C815-022A-4D3FB2E39CB1}"/>
                  </a:ext>
                </a:extLst>
              </p:cNvPr>
              <p:cNvSpPr/>
              <p:nvPr/>
            </p:nvSpPr>
            <p:spPr>
              <a:xfrm>
                <a:off x="4654229" y="1772041"/>
                <a:ext cx="1030488" cy="192679"/>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102" name="TextBox 101">
                <a:extLst>
                  <a:ext uri="{FF2B5EF4-FFF2-40B4-BE49-F238E27FC236}">
                    <a16:creationId xmlns:a16="http://schemas.microsoft.com/office/drawing/2014/main" id="{0353EA2D-15D3-F83F-5327-9ADE4121A100}"/>
                  </a:ext>
                </a:extLst>
              </p:cNvPr>
              <p:cNvSpPr txBox="1"/>
              <p:nvPr/>
            </p:nvSpPr>
            <p:spPr>
              <a:xfrm>
                <a:off x="4657608" y="1732907"/>
                <a:ext cx="1037686" cy="253915"/>
              </a:xfrm>
              <a:prstGeom prst="rect">
                <a:avLst/>
              </a:prstGeom>
              <a:noFill/>
            </p:spPr>
            <p:txBody>
              <a:bodyPr wrap="square">
                <a:spAutoFit/>
              </a:bodyPr>
              <a:lstStyle/>
              <a:p>
                <a:pPr algn="ctr" defTabSz="914354">
                  <a:defRPr/>
                </a:pPr>
                <a:r>
                  <a:rPr lang="en-US" sz="1050">
                    <a:solidFill>
                      <a:srgbClr val="002C4E"/>
                    </a:solidFill>
                    <a:latin typeface="Arial" panose="020B0604020202020204"/>
                  </a:rPr>
                  <a:t>Charlotte</a:t>
                </a:r>
                <a:endParaRPr lang="en-US" sz="1050">
                  <a:solidFill>
                    <a:srgbClr val="002C4E"/>
                  </a:solidFill>
                  <a:latin typeface="Arial" panose="020B0604020202020204"/>
                  <a:cs typeface="Arial"/>
                </a:endParaRPr>
              </a:p>
            </p:txBody>
          </p:sp>
        </p:grpSp>
      </p:grpSp>
      <p:grpSp>
        <p:nvGrpSpPr>
          <p:cNvPr id="4" name="Group 3">
            <a:extLst>
              <a:ext uri="{FF2B5EF4-FFF2-40B4-BE49-F238E27FC236}">
                <a16:creationId xmlns:a16="http://schemas.microsoft.com/office/drawing/2014/main" id="{EC792EC0-40F1-BC5A-ADE3-70DC97D628D0}"/>
              </a:ext>
            </a:extLst>
          </p:cNvPr>
          <p:cNvGrpSpPr/>
          <p:nvPr/>
        </p:nvGrpSpPr>
        <p:grpSpPr>
          <a:xfrm>
            <a:off x="9543449" y="5435635"/>
            <a:ext cx="3341079" cy="991991"/>
            <a:chOff x="9350130" y="4116514"/>
            <a:chExt cx="3341078" cy="991990"/>
          </a:xfrm>
        </p:grpSpPr>
        <p:sp>
          <p:nvSpPr>
            <p:cNvPr id="5" name="Rounded Rectangle 4">
              <a:extLst>
                <a:ext uri="{FF2B5EF4-FFF2-40B4-BE49-F238E27FC236}">
                  <a16:creationId xmlns:a16="http://schemas.microsoft.com/office/drawing/2014/main" id="{9B86AF8D-C4BC-642D-B3DB-6E917A05D4A9}"/>
                </a:ext>
              </a:extLst>
            </p:cNvPr>
            <p:cNvSpPr/>
            <p:nvPr/>
          </p:nvSpPr>
          <p:spPr>
            <a:xfrm>
              <a:off x="9406021" y="4116514"/>
              <a:ext cx="3285187" cy="991990"/>
            </a:xfrm>
            <a:prstGeom prst="roundRect">
              <a:avLst>
                <a:gd name="adj" fmla="val 7534"/>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grpSp>
          <p:nvGrpSpPr>
            <p:cNvPr id="6" name="Group 5">
              <a:extLst>
                <a:ext uri="{FF2B5EF4-FFF2-40B4-BE49-F238E27FC236}">
                  <a16:creationId xmlns:a16="http://schemas.microsoft.com/office/drawing/2014/main" id="{398EBEA6-9AF3-9C41-CFDD-8B960F6BCD44}"/>
                </a:ext>
              </a:extLst>
            </p:cNvPr>
            <p:cNvGrpSpPr/>
            <p:nvPr/>
          </p:nvGrpSpPr>
          <p:grpSpPr>
            <a:xfrm>
              <a:off x="9350130" y="4203327"/>
              <a:ext cx="3170108" cy="66040"/>
              <a:chOff x="9354884" y="3173773"/>
              <a:chExt cx="3170108" cy="66063"/>
            </a:xfrm>
          </p:grpSpPr>
          <p:sp>
            <p:nvSpPr>
              <p:cNvPr id="7" name="Triangle 6">
                <a:extLst>
                  <a:ext uri="{FF2B5EF4-FFF2-40B4-BE49-F238E27FC236}">
                    <a16:creationId xmlns:a16="http://schemas.microsoft.com/office/drawing/2014/main" id="{9487A069-6F7F-B4A3-A8F1-BDDFEC4A7FFD}"/>
                  </a:ext>
                </a:extLst>
              </p:cNvPr>
              <p:cNvSpPr/>
              <p:nvPr/>
            </p:nvSpPr>
            <p:spPr>
              <a:xfrm rot="1800000">
                <a:off x="9366406" y="3183464"/>
                <a:ext cx="65392" cy="56372"/>
              </a:xfrm>
              <a:prstGeom prst="triangle">
                <a:avLst/>
              </a:prstGeom>
              <a:solidFill>
                <a:srgbClr val="007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sp>
            <p:nvSpPr>
              <p:cNvPr id="8" name="Rectangle 7">
                <a:extLst>
                  <a:ext uri="{FF2B5EF4-FFF2-40B4-BE49-F238E27FC236}">
                    <a16:creationId xmlns:a16="http://schemas.microsoft.com/office/drawing/2014/main" id="{FABC6EAA-C29D-EECC-8A8F-34FB919D6097}"/>
                  </a:ext>
                </a:extLst>
              </p:cNvPr>
              <p:cNvSpPr/>
              <p:nvPr/>
            </p:nvSpPr>
            <p:spPr>
              <a:xfrm>
                <a:off x="9354884" y="3173773"/>
                <a:ext cx="3170108" cy="45735"/>
              </a:xfrm>
              <a:prstGeom prst="rect">
                <a:avLst/>
              </a:prstGeom>
              <a:gradFill flip="none" rotWithShape="1">
                <a:gsLst>
                  <a:gs pos="0">
                    <a:schemeClr val="accent5">
                      <a:lumMod val="0"/>
                      <a:lumOff val="100000"/>
                    </a:schemeClr>
                  </a:gs>
                  <a:gs pos="35000">
                    <a:schemeClr val="accent5">
                      <a:lumMod val="0"/>
                      <a:lumOff val="100000"/>
                    </a:schemeClr>
                  </a:gs>
                  <a:gs pos="100000">
                    <a:srgbClr val="008D8A"/>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grpSp>
      </p:grpSp>
      <p:sp>
        <p:nvSpPr>
          <p:cNvPr id="63" name="Rectangle 62">
            <a:extLst>
              <a:ext uri="{FF2B5EF4-FFF2-40B4-BE49-F238E27FC236}">
                <a16:creationId xmlns:a16="http://schemas.microsoft.com/office/drawing/2014/main" id="{3946846E-CD87-7115-8886-78C0AE6E5849}"/>
              </a:ext>
            </a:extLst>
          </p:cNvPr>
          <p:cNvSpPr/>
          <p:nvPr/>
        </p:nvSpPr>
        <p:spPr>
          <a:xfrm>
            <a:off x="2" y="192884"/>
            <a:ext cx="9143999" cy="846827"/>
          </a:xfrm>
          <a:prstGeom prst="rect">
            <a:avLst/>
          </a:prstGeom>
          <a:gradFill>
            <a:gsLst>
              <a:gs pos="63000">
                <a:srgbClr val="002C4E"/>
              </a:gs>
              <a:gs pos="84000">
                <a:srgbClr val="002C4E">
                  <a:alpha val="62000"/>
                </a:srgbClr>
              </a:gs>
              <a:gs pos="0">
                <a:srgbClr val="002C4E"/>
              </a:gs>
              <a:gs pos="100000">
                <a:srgbClr val="002C4E">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endParaRPr lang="en-US" sz="1351">
              <a:solidFill>
                <a:prstClr val="white"/>
              </a:solidFill>
              <a:latin typeface="Arial" panose="020B0604020202020204"/>
            </a:endParaRPr>
          </a:p>
        </p:txBody>
      </p:sp>
      <p:grpSp>
        <p:nvGrpSpPr>
          <p:cNvPr id="68" name="Group 67">
            <a:extLst>
              <a:ext uri="{FF2B5EF4-FFF2-40B4-BE49-F238E27FC236}">
                <a16:creationId xmlns:a16="http://schemas.microsoft.com/office/drawing/2014/main" id="{8132D53F-751F-8703-D3FF-7FB09EE56026}"/>
              </a:ext>
            </a:extLst>
          </p:cNvPr>
          <p:cNvGrpSpPr/>
          <p:nvPr/>
        </p:nvGrpSpPr>
        <p:grpSpPr>
          <a:xfrm>
            <a:off x="9548203" y="4400469"/>
            <a:ext cx="3339459" cy="794593"/>
            <a:chOff x="9354884" y="3081346"/>
            <a:chExt cx="3339458" cy="794593"/>
          </a:xfrm>
        </p:grpSpPr>
        <p:sp>
          <p:nvSpPr>
            <p:cNvPr id="69" name="Rounded Rectangle 68">
              <a:extLst>
                <a:ext uri="{FF2B5EF4-FFF2-40B4-BE49-F238E27FC236}">
                  <a16:creationId xmlns:a16="http://schemas.microsoft.com/office/drawing/2014/main" id="{3EE26FD0-AABD-C461-546E-6236AE3BC977}"/>
                </a:ext>
              </a:extLst>
            </p:cNvPr>
            <p:cNvSpPr/>
            <p:nvPr/>
          </p:nvSpPr>
          <p:spPr>
            <a:xfrm>
              <a:off x="9409155" y="3081346"/>
              <a:ext cx="3285187" cy="794593"/>
            </a:xfrm>
            <a:prstGeom prst="roundRect">
              <a:avLst>
                <a:gd name="adj" fmla="val 7534"/>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grpSp>
          <p:nvGrpSpPr>
            <p:cNvPr id="70" name="Group 69">
              <a:extLst>
                <a:ext uri="{FF2B5EF4-FFF2-40B4-BE49-F238E27FC236}">
                  <a16:creationId xmlns:a16="http://schemas.microsoft.com/office/drawing/2014/main" id="{BF184FCF-5F8F-4F3E-A17A-5D18C27A7666}"/>
                </a:ext>
              </a:extLst>
            </p:cNvPr>
            <p:cNvGrpSpPr/>
            <p:nvPr/>
          </p:nvGrpSpPr>
          <p:grpSpPr>
            <a:xfrm>
              <a:off x="9354884" y="3170165"/>
              <a:ext cx="3170108" cy="66027"/>
              <a:chOff x="9354884" y="3170158"/>
              <a:chExt cx="3170108" cy="66050"/>
            </a:xfrm>
          </p:grpSpPr>
          <p:sp>
            <p:nvSpPr>
              <p:cNvPr id="71" name="Triangle 70">
                <a:extLst>
                  <a:ext uri="{FF2B5EF4-FFF2-40B4-BE49-F238E27FC236}">
                    <a16:creationId xmlns:a16="http://schemas.microsoft.com/office/drawing/2014/main" id="{2A97184A-F1B7-6BC1-1F1C-BE684F4B4393}"/>
                  </a:ext>
                </a:extLst>
              </p:cNvPr>
              <p:cNvSpPr/>
              <p:nvPr/>
            </p:nvSpPr>
            <p:spPr>
              <a:xfrm rot="1800000">
                <a:off x="9366406" y="3179836"/>
                <a:ext cx="65392" cy="56372"/>
              </a:xfrm>
              <a:prstGeom prst="triangle">
                <a:avLst/>
              </a:prstGeom>
              <a:solidFill>
                <a:srgbClr val="007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sp>
            <p:nvSpPr>
              <p:cNvPr id="72" name="Rectangle 71">
                <a:extLst>
                  <a:ext uri="{FF2B5EF4-FFF2-40B4-BE49-F238E27FC236}">
                    <a16:creationId xmlns:a16="http://schemas.microsoft.com/office/drawing/2014/main" id="{1B1801D6-C5D6-2242-85F4-9157F9A3AD23}"/>
                  </a:ext>
                </a:extLst>
              </p:cNvPr>
              <p:cNvSpPr/>
              <p:nvPr/>
            </p:nvSpPr>
            <p:spPr>
              <a:xfrm>
                <a:off x="9354884" y="3170158"/>
                <a:ext cx="3170108" cy="45735"/>
              </a:xfrm>
              <a:prstGeom prst="rect">
                <a:avLst/>
              </a:prstGeom>
              <a:gradFill flip="none" rotWithShape="1">
                <a:gsLst>
                  <a:gs pos="0">
                    <a:schemeClr val="accent5">
                      <a:lumMod val="0"/>
                      <a:lumOff val="100000"/>
                    </a:schemeClr>
                  </a:gs>
                  <a:gs pos="35000">
                    <a:schemeClr val="accent5">
                      <a:lumMod val="0"/>
                      <a:lumOff val="100000"/>
                    </a:schemeClr>
                  </a:gs>
                  <a:gs pos="100000">
                    <a:srgbClr val="008D8A"/>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latin typeface="Arial" panose="020B0604020202020204"/>
                </a:endParaRPr>
              </a:p>
            </p:txBody>
          </p:sp>
        </p:grpSp>
      </p:grpSp>
      <p:sp>
        <p:nvSpPr>
          <p:cNvPr id="73" name="TextBox 72">
            <a:extLst>
              <a:ext uri="{FF2B5EF4-FFF2-40B4-BE49-F238E27FC236}">
                <a16:creationId xmlns:a16="http://schemas.microsoft.com/office/drawing/2014/main" id="{5E9D66FC-55E2-1818-2ACE-7397C79CB550}"/>
              </a:ext>
            </a:extLst>
          </p:cNvPr>
          <p:cNvSpPr txBox="1"/>
          <p:nvPr/>
        </p:nvSpPr>
        <p:spPr>
          <a:xfrm>
            <a:off x="9642636" y="4561216"/>
            <a:ext cx="2005663" cy="553998"/>
          </a:xfrm>
          <a:prstGeom prst="rect">
            <a:avLst/>
          </a:prstGeom>
          <a:noFill/>
        </p:spPr>
        <p:txBody>
          <a:bodyPr wrap="square" rtlCol="0">
            <a:spAutoFit/>
          </a:bodyPr>
          <a:lstStyle/>
          <a:p>
            <a:pPr defTabSz="609585"/>
            <a:r>
              <a:rPr lang="en-US" sz="1600" b="1" kern="0">
                <a:solidFill>
                  <a:srgbClr val="003B5C"/>
                </a:solidFill>
                <a:latin typeface="Arial" panose="020B0604020202020204" pitchFamily="34" charset="0"/>
                <a:cs typeface="Arial" panose="020B0604020202020204" pitchFamily="34" charset="0"/>
              </a:rPr>
              <a:t>Charlotte, NC</a:t>
            </a:r>
          </a:p>
          <a:p>
            <a:pPr defTabSz="609585"/>
            <a:r>
              <a:rPr lang="en-US" sz="1400" kern="0">
                <a:solidFill>
                  <a:prstClr val="white">
                    <a:lumMod val="50000"/>
                  </a:prstClr>
                </a:solidFill>
                <a:latin typeface="Arial" panose="020B0604020202020204" pitchFamily="34" charset="0"/>
                <a:cs typeface="Arial" panose="020B0604020202020204" pitchFamily="34" charset="0"/>
              </a:rPr>
              <a:t>Headquarters</a:t>
            </a:r>
          </a:p>
        </p:txBody>
      </p:sp>
      <p:sp>
        <p:nvSpPr>
          <p:cNvPr id="74" name="TextBox 73">
            <a:extLst>
              <a:ext uri="{FF2B5EF4-FFF2-40B4-BE49-F238E27FC236}">
                <a16:creationId xmlns:a16="http://schemas.microsoft.com/office/drawing/2014/main" id="{B41E2786-9169-EDD2-48EF-E5A7FD7D92CF}"/>
              </a:ext>
            </a:extLst>
          </p:cNvPr>
          <p:cNvSpPr txBox="1"/>
          <p:nvPr/>
        </p:nvSpPr>
        <p:spPr>
          <a:xfrm>
            <a:off x="9642637" y="5596629"/>
            <a:ext cx="2847091" cy="830997"/>
          </a:xfrm>
          <a:prstGeom prst="rect">
            <a:avLst/>
          </a:prstGeom>
          <a:noFill/>
        </p:spPr>
        <p:txBody>
          <a:bodyPr wrap="square">
            <a:spAutoFit/>
          </a:bodyPr>
          <a:lstStyle/>
          <a:p>
            <a:pPr defTabSz="609585"/>
            <a:r>
              <a:rPr lang="en-US" sz="1600" b="1" kern="0">
                <a:solidFill>
                  <a:srgbClr val="003B5C"/>
                </a:solidFill>
                <a:latin typeface="Arial" panose="020B0604020202020204" pitchFamily="34" charset="0"/>
                <a:cs typeface="Arial" panose="020B0604020202020204" pitchFamily="34" charset="0"/>
              </a:rPr>
              <a:t>Wake Forest University School of Medicine</a:t>
            </a:r>
          </a:p>
          <a:p>
            <a:pPr defTabSz="609585"/>
            <a:r>
              <a:rPr lang="en-US" sz="1400" kern="0">
                <a:solidFill>
                  <a:prstClr val="white">
                    <a:lumMod val="50000"/>
                  </a:prstClr>
                </a:solidFill>
                <a:latin typeface="Arial" panose="020B0604020202020204" pitchFamily="34" charset="0"/>
                <a:cs typeface="Arial" panose="020B0604020202020204" pitchFamily="34" charset="0"/>
              </a:rPr>
              <a:t>Academic Core</a:t>
            </a:r>
          </a:p>
        </p:txBody>
      </p:sp>
      <p:sp>
        <p:nvSpPr>
          <p:cNvPr id="75" name="Graphic 159">
            <a:extLst>
              <a:ext uri="{FF2B5EF4-FFF2-40B4-BE49-F238E27FC236}">
                <a16:creationId xmlns:a16="http://schemas.microsoft.com/office/drawing/2014/main" id="{4D422A67-7AAF-BBA1-9C75-B6755A75AC87}"/>
              </a:ext>
            </a:extLst>
          </p:cNvPr>
          <p:cNvSpPr/>
          <p:nvPr/>
        </p:nvSpPr>
        <p:spPr>
          <a:xfrm flipV="1">
            <a:off x="763" y="1039177"/>
            <a:ext cx="7498080" cy="30235"/>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B2D9DC"/>
              </a:gs>
              <a:gs pos="100000">
                <a:srgbClr val="B2D9DC">
                  <a:alpha val="0"/>
                </a:srgbClr>
              </a:gs>
            </a:gsLst>
            <a:lin ang="0" scaled="1"/>
          </a:gradFill>
          <a:ln w="12115" cap="flat">
            <a:noFill/>
            <a:prstDash val="solid"/>
            <a:miter/>
          </a:ln>
        </p:spPr>
        <p:txBody>
          <a:bodyPr rtlCol="0" anchor="ctr"/>
          <a:lstStyle/>
          <a:p>
            <a:pPr defTabSz="685783"/>
            <a:endParaRPr lang="en-US" sz="1351">
              <a:solidFill>
                <a:prstClr val="black"/>
              </a:solidFill>
              <a:latin typeface="Arial" panose="020B0604020202020204"/>
            </a:endParaRPr>
          </a:p>
        </p:txBody>
      </p:sp>
      <p:sp>
        <p:nvSpPr>
          <p:cNvPr id="76" name="TextBox 75">
            <a:extLst>
              <a:ext uri="{FF2B5EF4-FFF2-40B4-BE49-F238E27FC236}">
                <a16:creationId xmlns:a16="http://schemas.microsoft.com/office/drawing/2014/main" id="{0B4C779F-7CB6-3188-5EB6-FA9508115DCC}"/>
              </a:ext>
            </a:extLst>
          </p:cNvPr>
          <p:cNvSpPr txBox="1"/>
          <p:nvPr/>
        </p:nvSpPr>
        <p:spPr>
          <a:xfrm>
            <a:off x="358815" y="344995"/>
            <a:ext cx="8264642" cy="623250"/>
          </a:xfrm>
          <a:prstGeom prst="rect">
            <a:avLst/>
          </a:prstGeom>
          <a:noFill/>
        </p:spPr>
        <p:txBody>
          <a:bodyPr wrap="square" lIns="68580" tIns="34291" rIns="68580" bIns="34291" rtlCol="0" anchor="t">
            <a:spAutoFit/>
          </a:bodyPr>
          <a:lstStyle/>
          <a:p>
            <a:pPr defTabSz="914354">
              <a:defRPr/>
            </a:pPr>
            <a:r>
              <a:rPr lang="en-US" sz="3600" b="1" spc="-9">
                <a:solidFill>
                  <a:prstClr val="white"/>
                </a:solidFill>
                <a:effectLst>
                  <a:outerShdw blurRad="50800" dist="38100" dir="5400000" algn="t" rotWithShape="0">
                    <a:prstClr val="black">
                      <a:alpha val="40000"/>
                    </a:prstClr>
                  </a:outerShdw>
                </a:effectLst>
                <a:latin typeface="Arial"/>
                <a:cs typeface="Arial"/>
              </a:rPr>
              <a:t>Greater Reach – Greater Impact</a:t>
            </a:r>
            <a:endParaRPr lang="en-US" sz="3600">
              <a:solidFill>
                <a:prstClr val="black"/>
              </a:solidFill>
              <a:effectLst>
                <a:outerShdw blurRad="50800" dist="38100" dir="5400000" algn="t" rotWithShape="0">
                  <a:prstClr val="black">
                    <a:alpha val="40000"/>
                  </a:prstClr>
                </a:outerShdw>
              </a:effectLst>
              <a:latin typeface="Arial" panose="020B0604020202020204"/>
            </a:endParaRPr>
          </a:p>
        </p:txBody>
      </p:sp>
      <p:sp>
        <p:nvSpPr>
          <p:cNvPr id="65" name="Rounded Rectangle 100">
            <a:extLst>
              <a:ext uri="{FF2B5EF4-FFF2-40B4-BE49-F238E27FC236}">
                <a16:creationId xmlns:a16="http://schemas.microsoft.com/office/drawing/2014/main" id="{9F31C321-404C-F635-929F-646FDD8B56F5}"/>
              </a:ext>
            </a:extLst>
          </p:cNvPr>
          <p:cNvSpPr/>
          <p:nvPr/>
        </p:nvSpPr>
        <p:spPr>
          <a:xfrm>
            <a:off x="8090400" y="2879510"/>
            <a:ext cx="1030488" cy="192680"/>
          </a:xfrm>
          <a:prstGeom prst="roundRect">
            <a:avLst/>
          </a:prstGeom>
          <a:solidFill>
            <a:srgbClr val="E2D09F"/>
          </a:solidFill>
          <a:ln w="25400">
            <a:solidFill>
              <a:srgbClr val="E2D0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defTabSz="609585"/>
            <a:endParaRPr lang="en-US" sz="1100">
              <a:solidFill>
                <a:prstClr val="white"/>
              </a:solidFill>
              <a:latin typeface="Arial" panose="020B0604020202020204"/>
            </a:endParaRPr>
          </a:p>
        </p:txBody>
      </p:sp>
      <p:sp>
        <p:nvSpPr>
          <p:cNvPr id="103" name="TextBox 102">
            <a:extLst>
              <a:ext uri="{FF2B5EF4-FFF2-40B4-BE49-F238E27FC236}">
                <a16:creationId xmlns:a16="http://schemas.microsoft.com/office/drawing/2014/main" id="{948128CD-E6BC-91B1-AAE9-36BFC20CC933}"/>
              </a:ext>
            </a:extLst>
          </p:cNvPr>
          <p:cNvSpPr txBox="1"/>
          <p:nvPr/>
        </p:nvSpPr>
        <p:spPr>
          <a:xfrm>
            <a:off x="7940574" y="2851697"/>
            <a:ext cx="1334404" cy="253916"/>
          </a:xfrm>
          <a:prstGeom prst="rect">
            <a:avLst/>
          </a:prstGeom>
          <a:noFill/>
        </p:spPr>
        <p:txBody>
          <a:bodyPr wrap="square">
            <a:spAutoFit/>
          </a:bodyPr>
          <a:lstStyle/>
          <a:p>
            <a:pPr algn="ctr" defTabSz="914354">
              <a:defRPr/>
            </a:pPr>
            <a:r>
              <a:rPr lang="en-US" sz="1050">
                <a:solidFill>
                  <a:srgbClr val="002C4E"/>
                </a:solidFill>
                <a:latin typeface="Arial" panose="020B0604020202020204"/>
              </a:rPr>
              <a:t>Winston-Salem</a:t>
            </a:r>
            <a:endParaRPr lang="en-US" sz="1200">
              <a:solidFill>
                <a:srgbClr val="002C4E"/>
              </a:solidFill>
              <a:latin typeface="Arial" panose="020B0604020202020204"/>
              <a:cs typeface="Arial"/>
            </a:endParaRPr>
          </a:p>
        </p:txBody>
      </p:sp>
      <p:sp>
        <p:nvSpPr>
          <p:cNvPr id="110" name="Freeform 77">
            <a:extLst>
              <a:ext uri="{FF2B5EF4-FFF2-40B4-BE49-F238E27FC236}">
                <a16:creationId xmlns:a16="http://schemas.microsoft.com/office/drawing/2014/main" id="{6BEAB714-7BC2-3C83-82E4-D8087DD844B7}"/>
              </a:ext>
            </a:extLst>
          </p:cNvPr>
          <p:cNvSpPr/>
          <p:nvPr/>
        </p:nvSpPr>
        <p:spPr>
          <a:xfrm>
            <a:off x="8472472" y="3066197"/>
            <a:ext cx="486776" cy="880710"/>
          </a:xfrm>
          <a:custGeom>
            <a:avLst/>
            <a:gdLst>
              <a:gd name="connsiteX0" fmla="*/ 438591 w 438591"/>
              <a:gd name="connsiteY0" fmla="*/ 703793 h 703793"/>
              <a:gd name="connsiteX1" fmla="*/ 167073 w 438591"/>
              <a:gd name="connsiteY1" fmla="*/ 0 h 703793"/>
              <a:gd name="connsiteX2" fmla="*/ 0 w 438591"/>
              <a:gd name="connsiteY2" fmla="*/ 0 h 703793"/>
            </a:gdLst>
            <a:ahLst/>
            <a:cxnLst>
              <a:cxn ang="0">
                <a:pos x="connsiteX0" y="connsiteY0"/>
              </a:cxn>
              <a:cxn ang="0">
                <a:pos x="connsiteX1" y="connsiteY1"/>
              </a:cxn>
              <a:cxn ang="0">
                <a:pos x="connsiteX2" y="connsiteY2"/>
              </a:cxn>
            </a:cxnLst>
            <a:rect l="l" t="t" r="r" b="b"/>
            <a:pathLst>
              <a:path w="438591" h="703793">
                <a:moveTo>
                  <a:pt x="438591" y="703793"/>
                </a:moveTo>
                <a:lnTo>
                  <a:pt x="167073" y="0"/>
                </a:lnTo>
                <a:lnTo>
                  <a:pt x="0" y="0"/>
                </a:lnTo>
              </a:path>
            </a:pathLst>
          </a:custGeom>
          <a:noFill/>
          <a:ln w="19761" cap="flat">
            <a:solidFill>
              <a:srgbClr val="E2D09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09585"/>
            <a:endParaRPr lang="en-US">
              <a:solidFill>
                <a:prstClr val="black"/>
              </a:solidFill>
              <a:latin typeface="Arial" panose="020B0604020202020204"/>
            </a:endParaRPr>
          </a:p>
        </p:txBody>
      </p:sp>
      <p:pic>
        <p:nvPicPr>
          <p:cNvPr id="11" name="Graphic 10">
            <a:extLst>
              <a:ext uri="{FF2B5EF4-FFF2-40B4-BE49-F238E27FC236}">
                <a16:creationId xmlns:a16="http://schemas.microsoft.com/office/drawing/2014/main" id="{00EA3A5C-AA13-CD5F-B40A-0B21233985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2542" y="1907407"/>
            <a:ext cx="2048482" cy="3006215"/>
          </a:xfrm>
          <a:prstGeom prst="rect">
            <a:avLst/>
          </a:prstGeom>
        </p:spPr>
      </p:pic>
    </p:spTree>
    <p:extLst>
      <p:ext uri="{BB962C8B-B14F-4D97-AF65-F5344CB8AC3E}">
        <p14:creationId xmlns:p14="http://schemas.microsoft.com/office/powerpoint/2010/main" val="288770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31BCA0E7-2284-0C37-E7BE-010A6AA3F828}"/>
              </a:ext>
            </a:extLst>
          </p:cNvPr>
          <p:cNvGrpSpPr/>
          <p:nvPr/>
        </p:nvGrpSpPr>
        <p:grpSpPr>
          <a:xfrm>
            <a:off x="-2915" y="-53176"/>
            <a:ext cx="12197830" cy="6911176"/>
            <a:chOff x="-5830" y="-39488"/>
            <a:chExt cx="12197830" cy="6911176"/>
          </a:xfrm>
        </p:grpSpPr>
        <p:sp>
          <p:nvSpPr>
            <p:cNvPr id="150" name="Rectangle 149">
              <a:extLst>
                <a:ext uri="{FF2B5EF4-FFF2-40B4-BE49-F238E27FC236}">
                  <a16:creationId xmlns:a16="http://schemas.microsoft.com/office/drawing/2014/main" id="{5E580AB2-E137-A164-7E4D-0832FBC21D21}"/>
                </a:ext>
              </a:extLst>
            </p:cNvPr>
            <p:cNvSpPr/>
            <p:nvPr/>
          </p:nvSpPr>
          <p:spPr>
            <a:xfrm>
              <a:off x="-5830" y="-39488"/>
              <a:ext cx="12197830" cy="6911175"/>
            </a:xfrm>
            <a:prstGeom prst="rect">
              <a:avLst/>
            </a:prstGeom>
            <a:pattFill prst="pct90">
              <a:fgClr>
                <a:srgbClr val="B2D9DC"/>
              </a:fgClr>
              <a:bgClr>
                <a:srgbClr val="008D8A"/>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9" name="Rectangle 148">
              <a:extLst>
                <a:ext uri="{FF2B5EF4-FFF2-40B4-BE49-F238E27FC236}">
                  <a16:creationId xmlns:a16="http://schemas.microsoft.com/office/drawing/2014/main" id="{113EE5FD-9585-EE6D-A8CE-A69BB3BA59B0}"/>
                </a:ext>
              </a:extLst>
            </p:cNvPr>
            <p:cNvSpPr/>
            <p:nvPr/>
          </p:nvSpPr>
          <p:spPr>
            <a:xfrm>
              <a:off x="-5829" y="-39488"/>
              <a:ext cx="12197828" cy="6911176"/>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3" name="Graphic 2">
            <a:extLst>
              <a:ext uri="{FF2B5EF4-FFF2-40B4-BE49-F238E27FC236}">
                <a16:creationId xmlns:a16="http://schemas.microsoft.com/office/drawing/2014/main" id="{50DAD496-8B1D-46B8-B834-2C2C0F23D9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6870" y="-26955"/>
            <a:ext cx="12191979" cy="1066798"/>
          </a:xfrm>
          <a:prstGeom prst="rect">
            <a:avLst/>
          </a:prstGeom>
          <a:effectLst>
            <a:outerShdw blurRad="50800" dist="38100" dir="2700000" algn="tl" rotWithShape="0">
              <a:prstClr val="black">
                <a:alpha val="8013"/>
              </a:prstClr>
            </a:outerShdw>
          </a:effectLst>
        </p:spPr>
      </p:pic>
      <p:sp>
        <p:nvSpPr>
          <p:cNvPr id="16" name="object 28">
            <a:extLst>
              <a:ext uri="{FF2B5EF4-FFF2-40B4-BE49-F238E27FC236}">
                <a16:creationId xmlns:a16="http://schemas.microsoft.com/office/drawing/2014/main" id="{C4216C4E-0D6D-218C-4D12-7BCFDEC45001}"/>
              </a:ext>
            </a:extLst>
          </p:cNvPr>
          <p:cNvSpPr txBox="1"/>
          <p:nvPr/>
        </p:nvSpPr>
        <p:spPr>
          <a:xfrm>
            <a:off x="2219850" y="2516867"/>
            <a:ext cx="2026408" cy="515526"/>
          </a:xfrm>
          <a:prstGeom prst="rect">
            <a:avLst/>
          </a:prstGeom>
        </p:spPr>
        <p:txBody>
          <a:bodyPr vert="horz" wrap="square" lIns="0" tIns="12700" rIns="0" bIns="0" rtlCol="0" anchor="t">
            <a:spAutoFit/>
          </a:bodyPr>
          <a:lstStyle/>
          <a:p>
            <a:pPr marL="79375"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20" normalizeH="0" baseline="0" noProof="0">
                <a:ln>
                  <a:noFill/>
                </a:ln>
                <a:solidFill>
                  <a:srgbClr val="002C4E"/>
                </a:solidFill>
                <a:effectLst/>
                <a:uLnTx/>
                <a:uFillTx/>
                <a:latin typeface="Arial"/>
                <a:ea typeface="+mn-ea"/>
                <a:cs typeface="Arial"/>
              </a:rPr>
              <a:t>5.4M</a:t>
            </a:r>
            <a:endParaRPr kumimoji="0" lang="en-US" sz="2800" b="1" i="0" u="none" strike="noStrike" kern="1200" cap="none" spc="0" normalizeH="0" baseline="0" noProof="0">
              <a:ln>
                <a:noFill/>
              </a:ln>
              <a:solidFill>
                <a:srgbClr val="002C4E"/>
              </a:solidFill>
              <a:effectLst/>
              <a:uLnTx/>
              <a:uFillTx/>
              <a:latin typeface="Arial"/>
              <a:ea typeface="+mn-ea"/>
              <a:cs typeface="Arial"/>
            </a:endParaRPr>
          </a:p>
          <a:p>
            <a:pPr marL="12698" marR="5081" lvl="0" indent="48893"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9" normalizeH="0" baseline="0" noProof="0">
                <a:ln>
                  <a:noFill/>
                </a:ln>
                <a:solidFill>
                  <a:srgbClr val="002C4E"/>
                </a:solidFill>
                <a:effectLst/>
                <a:uLnTx/>
                <a:uFillTx/>
                <a:latin typeface="Arial" panose="020B0604020202020204" pitchFamily="34" charset="0"/>
                <a:ea typeface="+mn-ea"/>
                <a:cs typeface="Arial" panose="020B0604020202020204" pitchFamily="34" charset="0"/>
              </a:rPr>
              <a:t>Unique </a:t>
            </a:r>
            <a:r>
              <a:rPr kumimoji="0" lang="en-US" sz="1600" b="0" i="0" u="none" strike="noStrike" kern="1200" cap="none" spc="-7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Patients</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17" name="object 29">
            <a:extLst>
              <a:ext uri="{FF2B5EF4-FFF2-40B4-BE49-F238E27FC236}">
                <a16:creationId xmlns:a16="http://schemas.microsoft.com/office/drawing/2014/main" id="{BC631CEE-B1B8-784F-F7F9-A54980AD6B5A}"/>
              </a:ext>
            </a:extLst>
          </p:cNvPr>
          <p:cNvSpPr txBox="1"/>
          <p:nvPr/>
        </p:nvSpPr>
        <p:spPr>
          <a:xfrm>
            <a:off x="2217204" y="5706419"/>
            <a:ext cx="2026407" cy="515526"/>
          </a:xfrm>
          <a:prstGeom prst="rect">
            <a:avLst/>
          </a:prstGeom>
        </p:spPr>
        <p:txBody>
          <a:bodyPr vert="horz" wrap="square" lIns="0" tIns="12700" rIns="0" bIns="0" rtlCol="0" anchor="t">
            <a:spAutoFit/>
          </a:bodyPr>
          <a:lstStyle/>
          <a:p>
            <a:pPr marL="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25" normalizeH="0" baseline="0" noProof="0">
                <a:ln>
                  <a:noFill/>
                </a:ln>
                <a:solidFill>
                  <a:srgbClr val="002C4E"/>
                </a:solidFill>
                <a:effectLst/>
                <a:uLnTx/>
                <a:uFillTx/>
                <a:latin typeface="Arial"/>
                <a:ea typeface="+mn-ea"/>
                <a:cs typeface="Arial"/>
              </a:rPr>
              <a:t>1K+</a:t>
            </a:r>
            <a:endParaRPr kumimoji="0" lang="en-US" sz="2800" b="1" i="0" u="none" strike="noStrike" kern="1200" cap="none" spc="0" normalizeH="0" baseline="0" noProof="0">
              <a:ln>
                <a:noFill/>
              </a:ln>
              <a:solidFill>
                <a:srgbClr val="002C4E"/>
              </a:solidFill>
              <a:effectLst/>
              <a:uLnTx/>
              <a:uFillTx/>
              <a:latin typeface="Arial"/>
              <a:ea typeface="+mn-ea"/>
              <a:cs typeface="Arial"/>
            </a:endParaRPr>
          </a:p>
          <a:p>
            <a:pPr marL="11430" marR="5080" lvl="0" indent="0"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60" normalizeH="0" baseline="0" noProof="0">
                <a:ln>
                  <a:noFill/>
                </a:ln>
                <a:solidFill>
                  <a:srgbClr val="002C4E"/>
                </a:solidFill>
                <a:effectLst/>
                <a:uLnTx/>
                <a:uFillTx/>
                <a:latin typeface="Arial" panose="020B0604020202020204" pitchFamily="34" charset="0"/>
                <a:ea typeface="+mn-ea"/>
                <a:cs typeface="Arial" panose="020B0604020202020204" pitchFamily="34" charset="0"/>
              </a:rPr>
              <a:t>Sites of Care</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18" name="object 30">
            <a:extLst>
              <a:ext uri="{FF2B5EF4-FFF2-40B4-BE49-F238E27FC236}">
                <a16:creationId xmlns:a16="http://schemas.microsoft.com/office/drawing/2014/main" id="{2C440CD4-6464-9CF2-AEC2-74BED139D088}"/>
              </a:ext>
            </a:extLst>
          </p:cNvPr>
          <p:cNvSpPr txBox="1"/>
          <p:nvPr/>
        </p:nvSpPr>
        <p:spPr>
          <a:xfrm>
            <a:off x="2316860" y="4228709"/>
            <a:ext cx="1349234" cy="502702"/>
          </a:xfrm>
          <a:prstGeom prst="rect">
            <a:avLst/>
          </a:prstGeom>
        </p:spPr>
        <p:txBody>
          <a:bodyPr vert="horz" wrap="square" lIns="0" tIns="12700" rIns="0" bIns="0" rtlCol="0" anchor="t">
            <a:spAutoFit/>
          </a:bodyPr>
          <a:lstStyle/>
          <a:p>
            <a:pPr marL="508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20" normalizeH="0" baseline="0" noProof="0">
                <a:ln>
                  <a:noFill/>
                </a:ln>
                <a:solidFill>
                  <a:srgbClr val="002C4E"/>
                </a:solidFill>
                <a:effectLst/>
                <a:uLnTx/>
                <a:uFillTx/>
                <a:latin typeface="Arial"/>
                <a:ea typeface="+mn-ea"/>
                <a:cs typeface="Arial"/>
              </a:rPr>
              <a:t>158K</a:t>
            </a:r>
            <a:endParaRPr kumimoji="0" lang="en-US" sz="2800" b="1" i="0" u="none" strike="noStrike" kern="1200" cap="none" spc="0" normalizeH="0" baseline="0" noProof="0">
              <a:ln>
                <a:noFill/>
              </a:ln>
              <a:solidFill>
                <a:srgbClr val="002C4E"/>
              </a:solidFill>
              <a:effectLst/>
              <a:uLnTx/>
              <a:uFillTx/>
              <a:latin typeface="Arial"/>
              <a:ea typeface="+mn-ea"/>
              <a:cs typeface="Arial"/>
            </a:endParaRPr>
          </a:p>
          <a:p>
            <a:pPr marL="0" marR="0" lvl="0" indent="0" algn="l" defTabSz="914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Teammates</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19" name="object 31">
            <a:extLst>
              <a:ext uri="{FF2B5EF4-FFF2-40B4-BE49-F238E27FC236}">
                <a16:creationId xmlns:a16="http://schemas.microsoft.com/office/drawing/2014/main" id="{B215766F-8DDA-D408-F8C4-8381C4497824}"/>
              </a:ext>
            </a:extLst>
          </p:cNvPr>
          <p:cNvSpPr txBox="1"/>
          <p:nvPr/>
        </p:nvSpPr>
        <p:spPr>
          <a:xfrm>
            <a:off x="5608466" y="5712831"/>
            <a:ext cx="2026407" cy="502702"/>
          </a:xfrm>
          <a:prstGeom prst="rect">
            <a:avLst/>
          </a:prstGeom>
        </p:spPr>
        <p:txBody>
          <a:bodyPr vert="horz" wrap="square" lIns="0" tIns="12700" rIns="0" bIns="0" rtlCol="0" anchor="t">
            <a:spAutoFit/>
          </a:bodyPr>
          <a:lstStyle/>
          <a:p>
            <a:pPr marL="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25" normalizeH="0" baseline="0" noProof="0">
                <a:ln>
                  <a:noFill/>
                </a:ln>
                <a:solidFill>
                  <a:srgbClr val="002C4E"/>
                </a:solidFill>
                <a:effectLst/>
                <a:uLnTx/>
                <a:uFillTx/>
                <a:latin typeface="Arial"/>
                <a:ea typeface="+mn-ea"/>
                <a:cs typeface="Arial"/>
              </a:rPr>
              <a:t>69</a:t>
            </a:r>
            <a:endParaRPr kumimoji="0" lang="en-US" sz="2800" b="1"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a:p>
            <a:pPr marL="0" marR="0" lvl="0" indent="0" algn="l" defTabSz="914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Hospital Locations</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20" name="object 32">
            <a:extLst>
              <a:ext uri="{FF2B5EF4-FFF2-40B4-BE49-F238E27FC236}">
                <a16:creationId xmlns:a16="http://schemas.microsoft.com/office/drawing/2014/main" id="{3EC64350-71DA-B456-17DB-E7156347A7E4}"/>
              </a:ext>
            </a:extLst>
          </p:cNvPr>
          <p:cNvSpPr txBox="1"/>
          <p:nvPr/>
        </p:nvSpPr>
        <p:spPr>
          <a:xfrm>
            <a:off x="9006900" y="4099187"/>
            <a:ext cx="2349306" cy="761747"/>
          </a:xfrm>
          <a:prstGeom prst="rect">
            <a:avLst/>
          </a:prstGeom>
        </p:spPr>
        <p:txBody>
          <a:bodyPr vert="horz" wrap="square" lIns="0" tIns="12700" rIns="0" bIns="0" rtlCol="0" anchor="t">
            <a:spAutoFit/>
          </a:bodyPr>
          <a:lstStyle/>
          <a:p>
            <a:pPr marL="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20" normalizeH="0" baseline="0" noProof="0">
                <a:ln>
                  <a:noFill/>
                </a:ln>
                <a:solidFill>
                  <a:srgbClr val="002C4E"/>
                </a:solidFill>
                <a:effectLst/>
                <a:uLnTx/>
                <a:uFillTx/>
                <a:latin typeface="Arial"/>
                <a:ea typeface="+mn-ea"/>
                <a:cs typeface="Arial"/>
              </a:rPr>
              <a:t>5.5K</a:t>
            </a:r>
            <a:endParaRPr kumimoji="0" lang="en-US" sz="2800" b="1" i="0" u="none" strike="noStrike" kern="1200" cap="none" spc="0" normalizeH="0" baseline="0" noProof="0">
              <a:ln>
                <a:noFill/>
              </a:ln>
              <a:solidFill>
                <a:srgbClr val="002C4E"/>
              </a:solidFill>
              <a:effectLst/>
              <a:uLnTx/>
              <a:uFillTx/>
              <a:latin typeface="Arial"/>
              <a:ea typeface="+mn-ea"/>
              <a:cs typeface="Arial"/>
            </a:endParaRPr>
          </a:p>
          <a:p>
            <a:pPr marL="12065" marR="5080" lvl="0" indent="0"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9" normalizeH="0" baseline="0" noProof="0">
                <a:ln>
                  <a:noFill/>
                </a:ln>
                <a:solidFill>
                  <a:srgbClr val="002C4E"/>
                </a:solidFill>
                <a:effectLst/>
                <a:uLnTx/>
                <a:uFillTx/>
                <a:latin typeface="Arial" panose="020B0604020202020204" pitchFamily="34" charset="0"/>
                <a:ea typeface="+mn-ea"/>
                <a:cs typeface="Arial" panose="020B0604020202020204" pitchFamily="34" charset="0"/>
              </a:rPr>
              <a:t>Advanced Practice Providers/Clinicians</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21" name="object 33">
            <a:extLst>
              <a:ext uri="{FF2B5EF4-FFF2-40B4-BE49-F238E27FC236}">
                <a16:creationId xmlns:a16="http://schemas.microsoft.com/office/drawing/2014/main" id="{DE057B5C-BF22-50DF-746E-7944E5D6DD1B}"/>
              </a:ext>
            </a:extLst>
          </p:cNvPr>
          <p:cNvSpPr txBox="1"/>
          <p:nvPr/>
        </p:nvSpPr>
        <p:spPr>
          <a:xfrm>
            <a:off x="5604837" y="2523279"/>
            <a:ext cx="1112671" cy="502702"/>
          </a:xfrm>
          <a:prstGeom prst="rect">
            <a:avLst/>
          </a:prstGeom>
        </p:spPr>
        <p:txBody>
          <a:bodyPr vert="horz" wrap="square" lIns="0" tIns="12700" rIns="0" bIns="0" rtlCol="0">
            <a:spAutoFit/>
          </a:bodyPr>
          <a:lstStyle/>
          <a:p>
            <a:pPr marL="15241"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96" normalizeH="0" baseline="0" noProof="0">
                <a:ln>
                  <a:noFill/>
                </a:ln>
                <a:solidFill>
                  <a:srgbClr val="002C4E"/>
                </a:solidFill>
                <a:effectLst/>
                <a:uLnTx/>
                <a:uFillTx/>
                <a:latin typeface="Arial" panose="020B0604020202020204" pitchFamily="34" charset="0"/>
                <a:ea typeface="+mn-ea"/>
                <a:cs typeface="Arial" panose="020B0604020202020204" pitchFamily="34" charset="0"/>
              </a:rPr>
              <a:t>$31.7B</a:t>
            </a:r>
            <a:endParaRPr kumimoji="0" lang="en-US" sz="2800" b="1"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a:p>
            <a:pPr marL="12698" marR="0" lvl="0" indent="0" algn="l" defTabSz="914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Revenue</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22" name="object 34">
            <a:extLst>
              <a:ext uri="{FF2B5EF4-FFF2-40B4-BE49-F238E27FC236}">
                <a16:creationId xmlns:a16="http://schemas.microsoft.com/office/drawing/2014/main" id="{8FD8A0BD-7AA7-5A73-08B7-6629DC6B3E32}"/>
              </a:ext>
            </a:extLst>
          </p:cNvPr>
          <p:cNvSpPr txBox="1"/>
          <p:nvPr/>
        </p:nvSpPr>
        <p:spPr>
          <a:xfrm>
            <a:off x="9216582" y="5583309"/>
            <a:ext cx="2349305" cy="774571"/>
          </a:xfrm>
          <a:prstGeom prst="rect">
            <a:avLst/>
          </a:prstGeom>
        </p:spPr>
        <p:txBody>
          <a:bodyPr vert="horz" wrap="square" lIns="0" tIns="12700" rIns="0" bIns="0" rtlCol="0" anchor="t">
            <a:spAutoFit/>
          </a:bodyPr>
          <a:lstStyle/>
          <a:p>
            <a:pPr marL="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0" normalizeH="0" baseline="0" noProof="0">
                <a:ln>
                  <a:noFill/>
                </a:ln>
                <a:solidFill>
                  <a:srgbClr val="002C4E"/>
                </a:solidFill>
                <a:effectLst/>
                <a:uLnTx/>
                <a:uFillTx/>
                <a:latin typeface="Arial"/>
                <a:ea typeface="+mn-ea"/>
                <a:cs typeface="Arial"/>
              </a:rPr>
              <a:t>23K</a:t>
            </a:r>
          </a:p>
          <a:p>
            <a:pPr marL="12065" marR="5080" lvl="0" indent="-635"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0" normalizeH="0" baseline="0" noProof="0">
                <a:ln>
                  <a:noFill/>
                </a:ln>
                <a:solidFill>
                  <a:srgbClr val="002C4E"/>
                </a:solidFill>
                <a:effectLst/>
                <a:uLnTx/>
                <a:uFillTx/>
                <a:latin typeface="Arial"/>
                <a:ea typeface="+mn-ea"/>
                <a:cs typeface="Arial"/>
              </a:rPr>
              <a:t>Active </a:t>
            </a:r>
          </a:p>
          <a:p>
            <a:pPr marL="12065" marR="5080" lvl="0" indent="-635"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0" normalizeH="0" baseline="0" noProof="0">
                <a:ln>
                  <a:noFill/>
                </a:ln>
                <a:solidFill>
                  <a:srgbClr val="002C4E"/>
                </a:solidFill>
                <a:effectLst/>
                <a:uLnTx/>
                <a:uFillTx/>
                <a:latin typeface="Arial"/>
                <a:ea typeface="+mn-ea"/>
                <a:cs typeface="Arial"/>
              </a:rPr>
              <a:t>Medical Staff</a:t>
            </a:r>
          </a:p>
        </p:txBody>
      </p:sp>
      <p:sp>
        <p:nvSpPr>
          <p:cNvPr id="23" name="object 35">
            <a:extLst>
              <a:ext uri="{FF2B5EF4-FFF2-40B4-BE49-F238E27FC236}">
                <a16:creationId xmlns:a16="http://schemas.microsoft.com/office/drawing/2014/main" id="{CF72BDB7-B8E2-11B6-39EC-B9F78F4AB9FD}"/>
              </a:ext>
            </a:extLst>
          </p:cNvPr>
          <p:cNvSpPr txBox="1"/>
          <p:nvPr/>
        </p:nvSpPr>
        <p:spPr>
          <a:xfrm>
            <a:off x="5573980" y="4135094"/>
            <a:ext cx="985809" cy="689932"/>
          </a:xfrm>
          <a:prstGeom prst="rect">
            <a:avLst/>
          </a:prstGeom>
        </p:spPr>
        <p:txBody>
          <a:bodyPr vert="horz" wrap="square" lIns="0" tIns="12700" rIns="0" bIns="0" rtlCol="0">
            <a:spAutoFit/>
          </a:bodyPr>
          <a:lstStyle/>
          <a:p>
            <a:pPr marL="12698" marR="0" lvl="0" indent="0" algn="l" defTabSz="914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4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42K</a:t>
            </a:r>
          </a:p>
          <a:p>
            <a:pPr marL="12698" marR="0" lvl="0" indent="0" algn="l" defTabSz="914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1" normalizeH="0" baseline="0" noProof="0">
                <a:ln>
                  <a:noFill/>
                </a:ln>
                <a:solidFill>
                  <a:srgbClr val="002C4E"/>
                </a:solidFill>
                <a:effectLst/>
                <a:uLnTx/>
                <a:uFillTx/>
                <a:latin typeface="Arial" panose="020B0604020202020204" pitchFamily="34" charset="0"/>
                <a:ea typeface="+mn-ea"/>
                <a:cs typeface="Arial" panose="020B0604020202020204" pitchFamily="34" charset="0"/>
              </a:rPr>
              <a:t>Nurses</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sp>
        <p:nvSpPr>
          <p:cNvPr id="24" name="object 36">
            <a:extLst>
              <a:ext uri="{FF2B5EF4-FFF2-40B4-BE49-F238E27FC236}">
                <a16:creationId xmlns:a16="http://schemas.microsoft.com/office/drawing/2014/main" id="{3FB18C56-5B65-AEB0-CF82-E78F515F87B6}"/>
              </a:ext>
            </a:extLst>
          </p:cNvPr>
          <p:cNvSpPr txBox="1"/>
          <p:nvPr/>
        </p:nvSpPr>
        <p:spPr>
          <a:xfrm>
            <a:off x="8830707" y="2516867"/>
            <a:ext cx="2026407" cy="515526"/>
          </a:xfrm>
          <a:prstGeom prst="rect">
            <a:avLst/>
          </a:prstGeom>
        </p:spPr>
        <p:txBody>
          <a:bodyPr vert="horz" wrap="square" lIns="0" tIns="12700" rIns="0" bIns="0" rtlCol="0" anchor="t">
            <a:spAutoFit/>
          </a:bodyPr>
          <a:lstStyle/>
          <a:p>
            <a:pPr marL="0" marR="0" lvl="0" indent="0" algn="l" defTabSz="914356" rtl="0" eaLnBrk="1" fontAlgn="auto" latinLnBrk="0" hangingPunct="1">
              <a:lnSpc>
                <a:spcPts val="1860"/>
              </a:lnSpc>
              <a:spcBef>
                <a:spcPts val="100"/>
              </a:spcBef>
              <a:spcAft>
                <a:spcPts val="0"/>
              </a:spcAft>
              <a:buClrTx/>
              <a:buSzTx/>
              <a:buFontTx/>
              <a:buNone/>
              <a:tabLst/>
              <a:defRPr/>
            </a:pPr>
            <a:r>
              <a:rPr kumimoji="0" lang="en-US" sz="2800" b="1" i="0" u="none" strike="noStrike" kern="1200" cap="none" spc="-9" normalizeH="0" baseline="0" noProof="0">
                <a:ln>
                  <a:noFill/>
                </a:ln>
                <a:solidFill>
                  <a:srgbClr val="002C4E"/>
                </a:solidFill>
                <a:effectLst/>
                <a:uLnTx/>
                <a:uFillTx/>
                <a:latin typeface="Arial"/>
                <a:ea typeface="+mn-ea"/>
                <a:cs typeface="Arial"/>
              </a:rPr>
              <a:t>$6B+</a:t>
            </a:r>
            <a:endParaRPr kumimoji="0" lang="en-US" sz="2800" b="1" i="0" u="none" strike="noStrike" kern="1200" cap="none" spc="0" normalizeH="0" baseline="0" noProof="0">
              <a:ln>
                <a:noFill/>
              </a:ln>
              <a:solidFill>
                <a:srgbClr val="002C4E"/>
              </a:solidFill>
              <a:effectLst/>
              <a:uLnTx/>
              <a:uFillTx/>
              <a:latin typeface="Arial"/>
              <a:ea typeface="+mn-ea"/>
              <a:cs typeface="Arial"/>
            </a:endParaRPr>
          </a:p>
          <a:p>
            <a:pPr marL="12065" marR="5080" lvl="0" indent="0" algn="l" defTabSz="914356" rtl="0" eaLnBrk="1" fontAlgn="auto" latinLnBrk="0" hangingPunct="1">
              <a:lnSpc>
                <a:spcPct val="100000"/>
              </a:lnSpc>
              <a:spcBef>
                <a:spcPts val="140"/>
              </a:spcBef>
              <a:spcAft>
                <a:spcPts val="0"/>
              </a:spcAft>
              <a:buClrTx/>
              <a:buSzTx/>
              <a:buFontTx/>
              <a:buNone/>
              <a:tabLst/>
              <a:defRPr/>
            </a:pPr>
            <a:r>
              <a:rPr kumimoji="0" lang="en-US" sz="1600" b="0" i="0" u="none" strike="noStrike" kern="1200" cap="none" spc="-55" normalizeH="0" baseline="0" noProof="0">
                <a:ln>
                  <a:noFill/>
                </a:ln>
                <a:solidFill>
                  <a:srgbClr val="002C4E"/>
                </a:solidFill>
                <a:effectLst/>
                <a:uLnTx/>
                <a:uFillTx/>
                <a:latin typeface="Arial" panose="020B0604020202020204" pitchFamily="34" charset="0"/>
                <a:ea typeface="+mn-ea"/>
                <a:cs typeface="Arial" panose="020B0604020202020204" pitchFamily="34" charset="0"/>
              </a:rPr>
              <a:t>Community </a:t>
            </a:r>
            <a:r>
              <a:rPr kumimoji="0" lang="en-US" sz="1600" b="0" i="0" u="none" strike="noStrike" kern="1200" cap="none" spc="-9" normalizeH="0" baseline="0" noProof="0">
                <a:ln>
                  <a:noFill/>
                </a:ln>
                <a:solidFill>
                  <a:srgbClr val="002C4E"/>
                </a:solidFill>
                <a:effectLst/>
                <a:uLnTx/>
                <a:uFillTx/>
                <a:latin typeface="Arial" panose="020B0604020202020204" pitchFamily="34" charset="0"/>
                <a:ea typeface="+mn-ea"/>
                <a:cs typeface="Arial" panose="020B0604020202020204" pitchFamily="34" charset="0"/>
              </a:rPr>
              <a:t>Benefit</a:t>
            </a:r>
            <a:endParaRPr kumimoji="0" lang="en-US" sz="1600" b="0" i="0" u="none" strike="noStrike" kern="1200" cap="none" spc="0" normalizeH="0" baseline="0" noProof="0">
              <a:ln>
                <a:noFill/>
              </a:ln>
              <a:solidFill>
                <a:srgbClr val="002C4E"/>
              </a:solidFill>
              <a:effectLst/>
              <a:uLnTx/>
              <a:uFillTx/>
              <a:latin typeface="Arial" panose="020B0604020202020204" pitchFamily="34" charset="0"/>
              <a:ea typeface="+mn-ea"/>
              <a:cs typeface="Arial" panose="020B0604020202020204" pitchFamily="34" charset="0"/>
            </a:endParaRPr>
          </a:p>
        </p:txBody>
      </p:sp>
      <p:grpSp>
        <p:nvGrpSpPr>
          <p:cNvPr id="25" name="Graphic 18">
            <a:extLst>
              <a:ext uri="{FF2B5EF4-FFF2-40B4-BE49-F238E27FC236}">
                <a16:creationId xmlns:a16="http://schemas.microsoft.com/office/drawing/2014/main" id="{E24127D3-EE99-B963-08E2-2A862A1E5F6D}"/>
              </a:ext>
            </a:extLst>
          </p:cNvPr>
          <p:cNvGrpSpPr/>
          <p:nvPr/>
        </p:nvGrpSpPr>
        <p:grpSpPr>
          <a:xfrm>
            <a:off x="1252026" y="2352657"/>
            <a:ext cx="600529" cy="843947"/>
            <a:chOff x="1086983" y="2045033"/>
            <a:chExt cx="479020" cy="673186"/>
          </a:xfrm>
          <a:noFill/>
        </p:grpSpPr>
        <p:sp>
          <p:nvSpPr>
            <p:cNvPr id="26" name="Freeform 25">
              <a:extLst>
                <a:ext uri="{FF2B5EF4-FFF2-40B4-BE49-F238E27FC236}">
                  <a16:creationId xmlns:a16="http://schemas.microsoft.com/office/drawing/2014/main" id="{77F38024-06F2-EC61-1E3C-A2E435B82734}"/>
                </a:ext>
              </a:extLst>
            </p:cNvPr>
            <p:cNvSpPr/>
            <p:nvPr/>
          </p:nvSpPr>
          <p:spPr>
            <a:xfrm>
              <a:off x="1195385" y="2518481"/>
              <a:ext cx="39052" cy="101441"/>
            </a:xfrm>
            <a:custGeom>
              <a:avLst/>
              <a:gdLst>
                <a:gd name="connsiteX0" fmla="*/ 39053 w 39052"/>
                <a:gd name="connsiteY0" fmla="*/ 93631 h 101441"/>
                <a:gd name="connsiteX1" fmla="*/ 0 w 39052"/>
                <a:gd name="connsiteY1" fmla="*/ 101441 h 101441"/>
                <a:gd name="connsiteX2" fmla="*/ 0 w 39052"/>
                <a:gd name="connsiteY2" fmla="*/ 0 h 101441"/>
              </a:gdLst>
              <a:ahLst/>
              <a:cxnLst>
                <a:cxn ang="0">
                  <a:pos x="connsiteX0" y="connsiteY0"/>
                </a:cxn>
                <a:cxn ang="0">
                  <a:pos x="connsiteX1" y="connsiteY1"/>
                </a:cxn>
                <a:cxn ang="0">
                  <a:pos x="connsiteX2" y="connsiteY2"/>
                </a:cxn>
              </a:cxnLst>
              <a:rect l="l" t="t" r="r" b="b"/>
              <a:pathLst>
                <a:path w="39052" h="101441">
                  <a:moveTo>
                    <a:pt x="39053" y="93631"/>
                  </a:moveTo>
                  <a:lnTo>
                    <a:pt x="0" y="101441"/>
                  </a:lnTo>
                  <a:lnTo>
                    <a:pt x="0" y="0"/>
                  </a:lnTo>
                </a:path>
              </a:pathLst>
            </a:custGeom>
            <a:noFill/>
            <a:ln w="1666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Freeform 26">
              <a:extLst>
                <a:ext uri="{FF2B5EF4-FFF2-40B4-BE49-F238E27FC236}">
                  <a16:creationId xmlns:a16="http://schemas.microsoft.com/office/drawing/2014/main" id="{37562A29-8AB9-E0A8-F3A0-251126FC60D6}"/>
                </a:ext>
              </a:extLst>
            </p:cNvPr>
            <p:cNvSpPr/>
            <p:nvPr/>
          </p:nvSpPr>
          <p:spPr>
            <a:xfrm>
              <a:off x="1086983" y="2357127"/>
              <a:ext cx="280043" cy="361092"/>
            </a:xfrm>
            <a:custGeom>
              <a:avLst/>
              <a:gdLst>
                <a:gd name="connsiteX0" fmla="*/ 280043 w 280043"/>
                <a:gd name="connsiteY0" fmla="*/ 28766 h 361092"/>
                <a:gd name="connsiteX1" fmla="*/ 237085 w 280043"/>
                <a:gd name="connsiteY1" fmla="*/ 64008 h 361092"/>
                <a:gd name="connsiteX2" fmla="*/ 156980 w 280043"/>
                <a:gd name="connsiteY2" fmla="*/ 0 h 361092"/>
                <a:gd name="connsiteX3" fmla="*/ 80399 w 280043"/>
                <a:gd name="connsiteY3" fmla="*/ 22670 h 361092"/>
                <a:gd name="connsiteX4" fmla="*/ 8009 w 280043"/>
                <a:gd name="connsiteY4" fmla="*/ 114681 h 361092"/>
                <a:gd name="connsiteX5" fmla="*/ 103 w 280043"/>
                <a:gd name="connsiteY5" fmla="*/ 275463 h 361092"/>
                <a:gd name="connsiteX6" fmla="*/ 94496 w 280043"/>
                <a:gd name="connsiteY6" fmla="*/ 360045 h 36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43" h="361092">
                  <a:moveTo>
                    <a:pt x="280043" y="28766"/>
                  </a:moveTo>
                  <a:lnTo>
                    <a:pt x="237085" y="64008"/>
                  </a:lnTo>
                  <a:lnTo>
                    <a:pt x="156980" y="0"/>
                  </a:lnTo>
                  <a:lnTo>
                    <a:pt x="80399" y="22670"/>
                  </a:lnTo>
                  <a:cubicBezTo>
                    <a:pt x="39156" y="34862"/>
                    <a:pt x="10105" y="71819"/>
                    <a:pt x="8009" y="114681"/>
                  </a:cubicBezTo>
                  <a:lnTo>
                    <a:pt x="103" y="275463"/>
                  </a:lnTo>
                  <a:cubicBezTo>
                    <a:pt x="-2468" y="327279"/>
                    <a:pt x="43347" y="368237"/>
                    <a:pt x="94496" y="360045"/>
                  </a:cubicBezTo>
                </a:path>
              </a:pathLst>
            </a:custGeom>
            <a:noFill/>
            <a:ln w="1666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Freeform 27">
              <a:extLst>
                <a:ext uri="{FF2B5EF4-FFF2-40B4-BE49-F238E27FC236}">
                  <a16:creationId xmlns:a16="http://schemas.microsoft.com/office/drawing/2014/main" id="{E9EF0454-8E62-7BAE-401A-FA02844C1575}"/>
                </a:ext>
              </a:extLst>
            </p:cNvPr>
            <p:cNvSpPr/>
            <p:nvPr/>
          </p:nvSpPr>
          <p:spPr>
            <a:xfrm>
              <a:off x="1438273" y="2545344"/>
              <a:ext cx="10727" cy="12189"/>
            </a:xfrm>
            <a:custGeom>
              <a:avLst/>
              <a:gdLst>
                <a:gd name="connsiteX0" fmla="*/ 10382 w 10727"/>
                <a:gd name="connsiteY0" fmla="*/ 12189 h 12189"/>
                <a:gd name="connsiteX1" fmla="*/ 10192 w 10727"/>
                <a:gd name="connsiteY1" fmla="*/ 5331 h 12189"/>
                <a:gd name="connsiteX2" fmla="*/ 0 w 10727"/>
                <a:gd name="connsiteY2" fmla="*/ 188 h 12189"/>
              </a:gdLst>
              <a:ahLst/>
              <a:cxnLst>
                <a:cxn ang="0">
                  <a:pos x="connsiteX0" y="connsiteY0"/>
                </a:cxn>
                <a:cxn ang="0">
                  <a:pos x="connsiteX1" y="connsiteY1"/>
                </a:cxn>
                <a:cxn ang="0">
                  <a:pos x="connsiteX2" y="connsiteY2"/>
                </a:cxn>
              </a:cxnLst>
              <a:rect l="l" t="t" r="r" b="b"/>
              <a:pathLst>
                <a:path w="10727" h="12189">
                  <a:moveTo>
                    <a:pt x="10382" y="12189"/>
                  </a:moveTo>
                  <a:cubicBezTo>
                    <a:pt x="10954" y="9236"/>
                    <a:pt x="10763" y="7046"/>
                    <a:pt x="10192" y="5331"/>
                  </a:cubicBezTo>
                  <a:cubicBezTo>
                    <a:pt x="8096" y="-574"/>
                    <a:pt x="952" y="-193"/>
                    <a:pt x="0" y="188"/>
                  </a:cubicBezTo>
                </a:path>
              </a:pathLst>
            </a:custGeom>
            <a:noFill/>
            <a:ln w="10668"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3E121089-1C03-19EA-2960-47148583B81F}"/>
                </a:ext>
              </a:extLst>
            </p:cNvPr>
            <p:cNvSpPr/>
            <p:nvPr/>
          </p:nvSpPr>
          <p:spPr>
            <a:xfrm>
              <a:off x="1491899" y="2379607"/>
              <a:ext cx="74104" cy="197453"/>
            </a:xfrm>
            <a:custGeom>
              <a:avLst/>
              <a:gdLst>
                <a:gd name="connsiteX0" fmla="*/ 74105 w 74104"/>
                <a:gd name="connsiteY0" fmla="*/ 197453 h 197453"/>
                <a:gd name="connsiteX1" fmla="*/ 74105 w 74104"/>
                <a:gd name="connsiteY1" fmla="*/ 97441 h 197453"/>
                <a:gd name="connsiteX2" fmla="*/ 0 w 74104"/>
                <a:gd name="connsiteY2" fmla="*/ 0 h 197453"/>
              </a:gdLst>
              <a:ahLst/>
              <a:cxnLst>
                <a:cxn ang="0">
                  <a:pos x="connsiteX0" y="connsiteY0"/>
                </a:cxn>
                <a:cxn ang="0">
                  <a:pos x="connsiteX1" y="connsiteY1"/>
                </a:cxn>
                <a:cxn ang="0">
                  <a:pos x="connsiteX2" y="connsiteY2"/>
                </a:cxn>
              </a:cxnLst>
              <a:rect l="l" t="t" r="r" b="b"/>
              <a:pathLst>
                <a:path w="74104" h="197453">
                  <a:moveTo>
                    <a:pt x="74105" y="197453"/>
                  </a:moveTo>
                  <a:lnTo>
                    <a:pt x="74105" y="97441"/>
                  </a:lnTo>
                  <a:cubicBezTo>
                    <a:pt x="74105" y="52006"/>
                    <a:pt x="43815" y="12097"/>
                    <a:pt x="0" y="0"/>
                  </a:cubicBezTo>
                </a:path>
              </a:pathLst>
            </a:custGeom>
            <a:noFill/>
            <a:ln w="1666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Freeform 29">
              <a:extLst>
                <a:ext uri="{FF2B5EF4-FFF2-40B4-BE49-F238E27FC236}">
                  <a16:creationId xmlns:a16="http://schemas.microsoft.com/office/drawing/2014/main" id="{1582B966-AF61-D2C4-7887-4580BD789FCA}"/>
                </a:ext>
              </a:extLst>
            </p:cNvPr>
            <p:cNvSpPr/>
            <p:nvPr/>
          </p:nvSpPr>
          <p:spPr>
            <a:xfrm>
              <a:off x="1443893" y="2575935"/>
              <a:ext cx="52816" cy="30747"/>
            </a:xfrm>
            <a:custGeom>
              <a:avLst/>
              <a:gdLst>
                <a:gd name="connsiteX0" fmla="*/ 0 w 52816"/>
                <a:gd name="connsiteY0" fmla="*/ 30748 h 30747"/>
                <a:gd name="connsiteX1" fmla="*/ 44101 w 52816"/>
                <a:gd name="connsiteY1" fmla="*/ 25033 h 30747"/>
                <a:gd name="connsiteX2" fmla="*/ 52673 w 52816"/>
                <a:gd name="connsiteY2" fmla="*/ 11317 h 30747"/>
                <a:gd name="connsiteX3" fmla="*/ 52673 w 52816"/>
                <a:gd name="connsiteY3" fmla="*/ 11126 h 30747"/>
                <a:gd name="connsiteX4" fmla="*/ 40862 w 52816"/>
                <a:gd name="connsiteY4" fmla="*/ 77 h 30747"/>
                <a:gd name="connsiteX5" fmla="*/ 2857 w 52816"/>
                <a:gd name="connsiteY5" fmla="*/ 5030 h 3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16" h="30747">
                  <a:moveTo>
                    <a:pt x="0" y="30748"/>
                  </a:moveTo>
                  <a:lnTo>
                    <a:pt x="44101" y="25033"/>
                  </a:lnTo>
                  <a:cubicBezTo>
                    <a:pt x="49720" y="24271"/>
                    <a:pt x="53626" y="18080"/>
                    <a:pt x="52673" y="11317"/>
                  </a:cubicBezTo>
                  <a:lnTo>
                    <a:pt x="52673" y="11126"/>
                  </a:lnTo>
                  <a:cubicBezTo>
                    <a:pt x="51721" y="4268"/>
                    <a:pt x="46482" y="-685"/>
                    <a:pt x="40862" y="77"/>
                  </a:cubicBezTo>
                  <a:lnTo>
                    <a:pt x="2857" y="5030"/>
                  </a:lnTo>
                </a:path>
              </a:pathLst>
            </a:custGeom>
            <a:noFill/>
            <a:ln w="10668"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BEB760C6-DAC0-B022-2562-B6893F66827D}"/>
                </a:ext>
              </a:extLst>
            </p:cNvPr>
            <p:cNvSpPr/>
            <p:nvPr/>
          </p:nvSpPr>
          <p:spPr>
            <a:xfrm>
              <a:off x="1446750" y="2595366"/>
              <a:ext cx="77295" cy="33891"/>
            </a:xfrm>
            <a:custGeom>
              <a:avLst/>
              <a:gdLst>
                <a:gd name="connsiteX0" fmla="*/ 0 w 77295"/>
                <a:gd name="connsiteY0" fmla="*/ 33891 h 33891"/>
                <a:gd name="connsiteX1" fmla="*/ 68580 w 77295"/>
                <a:gd name="connsiteY1" fmla="*/ 25033 h 33891"/>
                <a:gd name="connsiteX2" fmla="*/ 77152 w 77295"/>
                <a:gd name="connsiteY2" fmla="*/ 11317 h 33891"/>
                <a:gd name="connsiteX3" fmla="*/ 77152 w 77295"/>
                <a:gd name="connsiteY3" fmla="*/ 11126 h 33891"/>
                <a:gd name="connsiteX4" fmla="*/ 65342 w 77295"/>
                <a:gd name="connsiteY4" fmla="*/ 77 h 33891"/>
                <a:gd name="connsiteX5" fmla="*/ 55054 w 77295"/>
                <a:gd name="connsiteY5" fmla="*/ 1411 h 3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5" h="33891">
                  <a:moveTo>
                    <a:pt x="0" y="33891"/>
                  </a:moveTo>
                  <a:lnTo>
                    <a:pt x="68580" y="25033"/>
                  </a:lnTo>
                  <a:cubicBezTo>
                    <a:pt x="74200" y="24271"/>
                    <a:pt x="78105" y="18080"/>
                    <a:pt x="77152" y="11317"/>
                  </a:cubicBezTo>
                  <a:lnTo>
                    <a:pt x="77152" y="11126"/>
                  </a:lnTo>
                  <a:cubicBezTo>
                    <a:pt x="76200" y="4268"/>
                    <a:pt x="70961" y="-685"/>
                    <a:pt x="65342" y="77"/>
                  </a:cubicBezTo>
                  <a:lnTo>
                    <a:pt x="55054" y="1411"/>
                  </a:lnTo>
                </a:path>
              </a:pathLst>
            </a:custGeom>
            <a:noFill/>
            <a:ln w="10668"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Freeform 31">
              <a:extLst>
                <a:ext uri="{FF2B5EF4-FFF2-40B4-BE49-F238E27FC236}">
                  <a16:creationId xmlns:a16="http://schemas.microsoft.com/office/drawing/2014/main" id="{1EC36273-F67D-8E82-7E18-A44436C34402}"/>
                </a:ext>
              </a:extLst>
            </p:cNvPr>
            <p:cNvSpPr/>
            <p:nvPr/>
          </p:nvSpPr>
          <p:spPr>
            <a:xfrm>
              <a:off x="1449703" y="2627066"/>
              <a:ext cx="67008" cy="24860"/>
            </a:xfrm>
            <a:custGeom>
              <a:avLst/>
              <a:gdLst>
                <a:gd name="connsiteX0" fmla="*/ 0 w 67008"/>
                <a:gd name="connsiteY0" fmla="*/ 24860 h 24860"/>
                <a:gd name="connsiteX1" fmla="*/ 58293 w 67008"/>
                <a:gd name="connsiteY1" fmla="*/ 17240 h 24860"/>
                <a:gd name="connsiteX2" fmla="*/ 66866 w 67008"/>
                <a:gd name="connsiteY2" fmla="*/ 3524 h 24860"/>
                <a:gd name="connsiteX3" fmla="*/ 66389 w 67008"/>
                <a:gd name="connsiteY3" fmla="*/ 0 h 24860"/>
              </a:gdLst>
              <a:ahLst/>
              <a:cxnLst>
                <a:cxn ang="0">
                  <a:pos x="connsiteX0" y="connsiteY0"/>
                </a:cxn>
                <a:cxn ang="0">
                  <a:pos x="connsiteX1" y="connsiteY1"/>
                </a:cxn>
                <a:cxn ang="0">
                  <a:pos x="connsiteX2" y="connsiteY2"/>
                </a:cxn>
                <a:cxn ang="0">
                  <a:pos x="connsiteX3" y="connsiteY3"/>
                </a:cxn>
              </a:cxnLst>
              <a:rect l="l" t="t" r="r" b="b"/>
              <a:pathLst>
                <a:path w="67008" h="24860">
                  <a:moveTo>
                    <a:pt x="0" y="24860"/>
                  </a:moveTo>
                  <a:lnTo>
                    <a:pt x="58293" y="17240"/>
                  </a:lnTo>
                  <a:cubicBezTo>
                    <a:pt x="63913" y="16478"/>
                    <a:pt x="67818" y="10287"/>
                    <a:pt x="66866" y="3524"/>
                  </a:cubicBezTo>
                  <a:lnTo>
                    <a:pt x="66389" y="0"/>
                  </a:lnTo>
                </a:path>
              </a:pathLst>
            </a:custGeom>
            <a:noFill/>
            <a:ln w="10668"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Freeform 32">
              <a:extLst>
                <a:ext uri="{FF2B5EF4-FFF2-40B4-BE49-F238E27FC236}">
                  <a16:creationId xmlns:a16="http://schemas.microsoft.com/office/drawing/2014/main" id="{4B2E9CA7-3294-D62F-E5C0-61DA19E2116D}"/>
                </a:ext>
              </a:extLst>
            </p:cNvPr>
            <p:cNvSpPr/>
            <p:nvPr/>
          </p:nvSpPr>
          <p:spPr>
            <a:xfrm>
              <a:off x="1430367" y="2651640"/>
              <a:ext cx="77390" cy="25812"/>
            </a:xfrm>
            <a:custGeom>
              <a:avLst/>
              <a:gdLst>
                <a:gd name="connsiteX0" fmla="*/ 0 w 77390"/>
                <a:gd name="connsiteY0" fmla="*/ 25813 h 25812"/>
                <a:gd name="connsiteX1" fmla="*/ 68675 w 77390"/>
                <a:gd name="connsiteY1" fmla="*/ 16859 h 25812"/>
                <a:gd name="connsiteX2" fmla="*/ 77248 w 77390"/>
                <a:gd name="connsiteY2" fmla="*/ 3143 h 25812"/>
                <a:gd name="connsiteX3" fmla="*/ 76867 w 77390"/>
                <a:gd name="connsiteY3" fmla="*/ 0 h 25812"/>
              </a:gdLst>
              <a:ahLst/>
              <a:cxnLst>
                <a:cxn ang="0">
                  <a:pos x="connsiteX0" y="connsiteY0"/>
                </a:cxn>
                <a:cxn ang="0">
                  <a:pos x="connsiteX1" y="connsiteY1"/>
                </a:cxn>
                <a:cxn ang="0">
                  <a:pos x="connsiteX2" y="connsiteY2"/>
                </a:cxn>
                <a:cxn ang="0">
                  <a:pos x="connsiteX3" y="connsiteY3"/>
                </a:cxn>
              </a:cxnLst>
              <a:rect l="l" t="t" r="r" b="b"/>
              <a:pathLst>
                <a:path w="77390" h="25812">
                  <a:moveTo>
                    <a:pt x="0" y="25813"/>
                  </a:moveTo>
                  <a:lnTo>
                    <a:pt x="68675" y="16859"/>
                  </a:lnTo>
                  <a:cubicBezTo>
                    <a:pt x="74295" y="16097"/>
                    <a:pt x="78200" y="9906"/>
                    <a:pt x="77248" y="3143"/>
                  </a:cubicBezTo>
                  <a:lnTo>
                    <a:pt x="76867" y="0"/>
                  </a:lnTo>
                </a:path>
              </a:pathLst>
            </a:custGeom>
            <a:noFill/>
            <a:ln w="10668"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Freeform 33">
              <a:extLst>
                <a:ext uri="{FF2B5EF4-FFF2-40B4-BE49-F238E27FC236}">
                  <a16:creationId xmlns:a16="http://schemas.microsoft.com/office/drawing/2014/main" id="{7CDE1C2B-CD71-0F0B-87B6-74C4C953259C}"/>
                </a:ext>
              </a:extLst>
            </p:cNvPr>
            <p:cNvSpPr/>
            <p:nvPr/>
          </p:nvSpPr>
          <p:spPr>
            <a:xfrm>
              <a:off x="1208816" y="2357604"/>
              <a:ext cx="251841" cy="359187"/>
            </a:xfrm>
            <a:custGeom>
              <a:avLst/>
              <a:gdLst>
                <a:gd name="connsiteX0" fmla="*/ 212312 w 251841"/>
                <a:gd name="connsiteY0" fmla="*/ 0 h 359187"/>
                <a:gd name="connsiteX1" fmla="*/ 0 w 251841"/>
                <a:gd name="connsiteY1" fmla="*/ 359188 h 359187"/>
                <a:gd name="connsiteX2" fmla="*/ 186214 w 251841"/>
                <a:gd name="connsiteY2" fmla="*/ 325469 h 359187"/>
                <a:gd name="connsiteX3" fmla="*/ 251841 w 251841"/>
                <a:gd name="connsiteY3" fmla="*/ 12668 h 359187"/>
                <a:gd name="connsiteX4" fmla="*/ 212312 w 251841"/>
                <a:gd name="connsiteY4" fmla="*/ 0 h 3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41" h="359187">
                  <a:moveTo>
                    <a:pt x="212312" y="0"/>
                  </a:moveTo>
                  <a:lnTo>
                    <a:pt x="0" y="359188"/>
                  </a:lnTo>
                  <a:lnTo>
                    <a:pt x="186214" y="325469"/>
                  </a:lnTo>
                  <a:lnTo>
                    <a:pt x="251841" y="12668"/>
                  </a:lnTo>
                  <a:lnTo>
                    <a:pt x="212312" y="0"/>
                  </a:lnTo>
                  <a:close/>
                </a:path>
              </a:pathLst>
            </a:custGeom>
            <a:noFill/>
            <a:ln w="16669"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Freeform 34">
              <a:extLst>
                <a:ext uri="{FF2B5EF4-FFF2-40B4-BE49-F238E27FC236}">
                  <a16:creationId xmlns:a16="http://schemas.microsoft.com/office/drawing/2014/main" id="{08BB6E04-6BF9-F852-24F9-72BEF69F9348}"/>
                </a:ext>
              </a:extLst>
            </p:cNvPr>
            <p:cNvSpPr/>
            <p:nvPr/>
          </p:nvSpPr>
          <p:spPr>
            <a:xfrm>
              <a:off x="1281492" y="2577060"/>
              <a:ext cx="58292" cy="123825"/>
            </a:xfrm>
            <a:custGeom>
              <a:avLst/>
              <a:gdLst>
                <a:gd name="connsiteX0" fmla="*/ 58293 w 58292"/>
                <a:gd name="connsiteY0" fmla="*/ 0 h 123825"/>
                <a:gd name="connsiteX1" fmla="*/ 0 w 58292"/>
                <a:gd name="connsiteY1" fmla="*/ 123825 h 123825"/>
              </a:gdLst>
              <a:ahLst/>
              <a:cxnLst>
                <a:cxn ang="0">
                  <a:pos x="connsiteX0" y="connsiteY0"/>
                </a:cxn>
                <a:cxn ang="0">
                  <a:pos x="connsiteX1" y="connsiteY1"/>
                </a:cxn>
              </a:cxnLst>
              <a:rect l="l" t="t" r="r" b="b"/>
              <a:pathLst>
                <a:path w="58292" h="123825">
                  <a:moveTo>
                    <a:pt x="58293" y="0"/>
                  </a:moveTo>
                  <a:lnTo>
                    <a:pt x="0" y="123825"/>
                  </a:lnTo>
                </a:path>
              </a:pathLst>
            </a:custGeom>
            <a:ln w="24098"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Freeform 35">
              <a:extLst>
                <a:ext uri="{FF2B5EF4-FFF2-40B4-BE49-F238E27FC236}">
                  <a16:creationId xmlns:a16="http://schemas.microsoft.com/office/drawing/2014/main" id="{A59E7052-FB78-AADD-E75E-4CFE8AFBA86E}"/>
                </a:ext>
              </a:extLst>
            </p:cNvPr>
            <p:cNvSpPr/>
            <p:nvPr/>
          </p:nvSpPr>
          <p:spPr>
            <a:xfrm>
              <a:off x="1339785" y="2655070"/>
              <a:ext cx="15525" cy="36861"/>
            </a:xfrm>
            <a:custGeom>
              <a:avLst/>
              <a:gdLst>
                <a:gd name="connsiteX0" fmla="*/ 15526 w 15525"/>
                <a:gd name="connsiteY0" fmla="*/ 0 h 36861"/>
                <a:gd name="connsiteX1" fmla="*/ 0 w 15525"/>
                <a:gd name="connsiteY1" fmla="*/ 36862 h 36861"/>
              </a:gdLst>
              <a:ahLst/>
              <a:cxnLst>
                <a:cxn ang="0">
                  <a:pos x="connsiteX0" y="connsiteY0"/>
                </a:cxn>
                <a:cxn ang="0">
                  <a:pos x="connsiteX1" y="connsiteY1"/>
                </a:cxn>
              </a:cxnLst>
              <a:rect l="l" t="t" r="r" b="b"/>
              <a:pathLst>
                <a:path w="15525" h="36861">
                  <a:moveTo>
                    <a:pt x="15526" y="0"/>
                  </a:moveTo>
                  <a:lnTo>
                    <a:pt x="0" y="36862"/>
                  </a:lnTo>
                </a:path>
              </a:pathLst>
            </a:custGeom>
            <a:ln w="24098"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21740ABB-F5B6-FD87-9742-6DB2DDD92E3F}"/>
                </a:ext>
              </a:extLst>
            </p:cNvPr>
            <p:cNvSpPr/>
            <p:nvPr/>
          </p:nvSpPr>
          <p:spPr>
            <a:xfrm>
              <a:off x="1210029" y="2045033"/>
              <a:ext cx="249109" cy="296926"/>
            </a:xfrm>
            <a:custGeom>
              <a:avLst/>
              <a:gdLst>
                <a:gd name="connsiteX0" fmla="*/ 235960 w 249109"/>
                <a:gd name="connsiteY0" fmla="*/ 152361 h 296926"/>
                <a:gd name="connsiteX1" fmla="*/ 248056 w 249109"/>
                <a:gd name="connsiteY1" fmla="*/ 158266 h 296926"/>
                <a:gd name="connsiteX2" fmla="*/ 219100 w 249109"/>
                <a:gd name="connsiteY2" fmla="*/ 205129 h 296926"/>
                <a:gd name="connsiteX3" fmla="*/ 30029 w 249109"/>
                <a:gd name="connsiteY3" fmla="*/ 205129 h 296926"/>
                <a:gd name="connsiteX4" fmla="*/ 1073 w 249109"/>
                <a:gd name="connsiteY4" fmla="*/ 158266 h 296926"/>
                <a:gd name="connsiteX5" fmla="*/ 13170 w 249109"/>
                <a:gd name="connsiteY5" fmla="*/ 152361 h 296926"/>
                <a:gd name="connsiteX6" fmla="*/ 10408 w 249109"/>
                <a:gd name="connsiteY6" fmla="*/ 83304 h 296926"/>
                <a:gd name="connsiteX7" fmla="*/ 202336 w 249109"/>
                <a:gd name="connsiteY7" fmla="*/ 34441 h 296926"/>
                <a:gd name="connsiteX8" fmla="*/ 235864 w 249109"/>
                <a:gd name="connsiteY8" fmla="*/ 152361 h 296926"/>
                <a:gd name="connsiteX9" fmla="*/ 235864 w 249109"/>
                <a:gd name="connsiteY9" fmla="*/ 152361 h 29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109" h="296926">
                  <a:moveTo>
                    <a:pt x="235960" y="152361"/>
                  </a:moveTo>
                  <a:cubicBezTo>
                    <a:pt x="241389" y="151408"/>
                    <a:pt x="246437" y="152361"/>
                    <a:pt x="248056" y="158266"/>
                  </a:cubicBezTo>
                  <a:cubicBezTo>
                    <a:pt x="253676" y="178554"/>
                    <a:pt x="235769" y="206748"/>
                    <a:pt x="219100" y="205129"/>
                  </a:cubicBezTo>
                  <a:cubicBezTo>
                    <a:pt x="170904" y="327525"/>
                    <a:pt x="78226" y="327525"/>
                    <a:pt x="30029" y="205129"/>
                  </a:cubicBezTo>
                  <a:cubicBezTo>
                    <a:pt x="13551" y="206748"/>
                    <a:pt x="-4642" y="178554"/>
                    <a:pt x="1073" y="158266"/>
                  </a:cubicBezTo>
                  <a:cubicBezTo>
                    <a:pt x="2692" y="152265"/>
                    <a:pt x="7741" y="151408"/>
                    <a:pt x="13170" y="152361"/>
                  </a:cubicBezTo>
                  <a:cubicBezTo>
                    <a:pt x="8312" y="131025"/>
                    <a:pt x="5836" y="104736"/>
                    <a:pt x="10408" y="83304"/>
                  </a:cubicBezTo>
                  <a:cubicBezTo>
                    <a:pt x="30124" y="-8231"/>
                    <a:pt x="193288" y="-24042"/>
                    <a:pt x="202336" y="34441"/>
                  </a:cubicBezTo>
                  <a:cubicBezTo>
                    <a:pt x="246437" y="49110"/>
                    <a:pt x="248628" y="96925"/>
                    <a:pt x="235864" y="152361"/>
                  </a:cubicBezTo>
                  <a:lnTo>
                    <a:pt x="235864" y="152361"/>
                  </a:lnTo>
                  <a:close/>
                </a:path>
              </a:pathLst>
            </a:custGeom>
            <a:noFill/>
            <a:ln w="1666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AA731B8C-8788-18D9-CDDB-B8AE8BB71946}"/>
                </a:ext>
              </a:extLst>
            </p:cNvPr>
            <p:cNvSpPr/>
            <p:nvPr/>
          </p:nvSpPr>
          <p:spPr>
            <a:xfrm>
              <a:off x="1476278" y="2496097"/>
              <a:ext cx="9525" cy="41148"/>
            </a:xfrm>
            <a:custGeom>
              <a:avLst/>
              <a:gdLst>
                <a:gd name="connsiteX0" fmla="*/ 0 w 9525"/>
                <a:gd name="connsiteY0" fmla="*/ 0 h 41148"/>
                <a:gd name="connsiteX1" fmla="*/ 0 w 9525"/>
                <a:gd name="connsiteY1" fmla="*/ 41148 h 41148"/>
              </a:gdLst>
              <a:ahLst/>
              <a:cxnLst>
                <a:cxn ang="0">
                  <a:pos x="connsiteX0" y="connsiteY0"/>
                </a:cxn>
                <a:cxn ang="0">
                  <a:pos x="connsiteX1" y="connsiteY1"/>
                </a:cxn>
              </a:cxnLst>
              <a:rect l="l" t="t" r="r" b="b"/>
              <a:pathLst>
                <a:path w="9525" h="41148">
                  <a:moveTo>
                    <a:pt x="0" y="0"/>
                  </a:moveTo>
                  <a:lnTo>
                    <a:pt x="0" y="41148"/>
                  </a:lnTo>
                </a:path>
              </a:pathLst>
            </a:custGeom>
            <a:ln w="1666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60" name="Graphic 45">
            <a:extLst>
              <a:ext uri="{FF2B5EF4-FFF2-40B4-BE49-F238E27FC236}">
                <a16:creationId xmlns:a16="http://schemas.microsoft.com/office/drawing/2014/main" id="{85350D33-69D5-75AF-F5AD-24D104CD749E}"/>
              </a:ext>
            </a:extLst>
          </p:cNvPr>
          <p:cNvGrpSpPr/>
          <p:nvPr/>
        </p:nvGrpSpPr>
        <p:grpSpPr>
          <a:xfrm>
            <a:off x="8099800" y="4129254"/>
            <a:ext cx="622117" cy="701613"/>
            <a:chOff x="5338984" y="3740768"/>
            <a:chExt cx="496240" cy="559651"/>
          </a:xfrm>
          <a:noFill/>
        </p:grpSpPr>
        <p:sp>
          <p:nvSpPr>
            <p:cNvPr id="61" name="Freeform 60">
              <a:extLst>
                <a:ext uri="{FF2B5EF4-FFF2-40B4-BE49-F238E27FC236}">
                  <a16:creationId xmlns:a16="http://schemas.microsoft.com/office/drawing/2014/main" id="{38B5A386-749B-3A40-DB4F-3C35667A2546}"/>
                </a:ext>
              </a:extLst>
            </p:cNvPr>
            <p:cNvSpPr/>
            <p:nvPr/>
          </p:nvSpPr>
          <p:spPr>
            <a:xfrm>
              <a:off x="5338984" y="4078011"/>
              <a:ext cx="328600" cy="222408"/>
            </a:xfrm>
            <a:custGeom>
              <a:avLst/>
              <a:gdLst>
                <a:gd name="connsiteX0" fmla="*/ 328601 w 328600"/>
                <a:gd name="connsiteY0" fmla="*/ 0 h 222408"/>
                <a:gd name="connsiteX1" fmla="*/ 168110 w 328600"/>
                <a:gd name="connsiteY1" fmla="*/ 0 h 222408"/>
                <a:gd name="connsiteX2" fmla="*/ 79963 w 328600"/>
                <a:gd name="connsiteY2" fmla="*/ 31814 h 222408"/>
                <a:gd name="connsiteX3" fmla="*/ 40452 w 328600"/>
                <a:gd name="connsiteY3" fmla="*/ 56674 h 222408"/>
                <a:gd name="connsiteX4" fmla="*/ 40452 w 328600"/>
                <a:gd name="connsiteY4" fmla="*/ 56674 h 222408"/>
                <a:gd name="connsiteX5" fmla="*/ 7338 w 328600"/>
                <a:gd name="connsiteY5" fmla="*/ 127825 h 222408"/>
                <a:gd name="connsiteX6" fmla="*/ 0 w 328600"/>
                <a:gd name="connsiteY6" fmla="*/ 222409 h 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00" h="222408">
                  <a:moveTo>
                    <a:pt x="328601" y="0"/>
                  </a:moveTo>
                  <a:cubicBezTo>
                    <a:pt x="278271" y="74771"/>
                    <a:pt x="224837" y="72390"/>
                    <a:pt x="168110" y="0"/>
                  </a:cubicBezTo>
                  <a:lnTo>
                    <a:pt x="79963" y="31814"/>
                  </a:lnTo>
                  <a:cubicBezTo>
                    <a:pt x="65193" y="37147"/>
                    <a:pt x="51741" y="45625"/>
                    <a:pt x="40452" y="56674"/>
                  </a:cubicBezTo>
                  <a:lnTo>
                    <a:pt x="40452" y="56674"/>
                  </a:lnTo>
                  <a:cubicBezTo>
                    <a:pt x="21261" y="75533"/>
                    <a:pt x="9407" y="100870"/>
                    <a:pt x="7338" y="127825"/>
                  </a:cubicBezTo>
                  <a:lnTo>
                    <a:pt x="0" y="222409"/>
                  </a:ln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61">
              <a:extLst>
                <a:ext uri="{FF2B5EF4-FFF2-40B4-BE49-F238E27FC236}">
                  <a16:creationId xmlns:a16="http://schemas.microsoft.com/office/drawing/2014/main" id="{0A5BC668-BAF7-C315-DCB1-70C48EAE94A9}"/>
                </a:ext>
              </a:extLst>
            </p:cNvPr>
            <p:cNvSpPr/>
            <p:nvPr/>
          </p:nvSpPr>
          <p:spPr>
            <a:xfrm>
              <a:off x="5471722" y="4090774"/>
              <a:ext cx="145908" cy="207549"/>
            </a:xfrm>
            <a:custGeom>
              <a:avLst/>
              <a:gdLst>
                <a:gd name="connsiteX0" fmla="*/ 0 w 145908"/>
                <a:gd name="connsiteY0" fmla="*/ 0 h 207549"/>
                <a:gd name="connsiteX1" fmla="*/ 0 w 145908"/>
                <a:gd name="connsiteY1" fmla="*/ 58293 h 207549"/>
                <a:gd name="connsiteX2" fmla="*/ 37441 w 145908"/>
                <a:gd name="connsiteY2" fmla="*/ 58293 h 207549"/>
                <a:gd name="connsiteX3" fmla="*/ 18721 w 145908"/>
                <a:gd name="connsiteY3" fmla="*/ 98393 h 207549"/>
                <a:gd name="connsiteX4" fmla="*/ 145909 w 145908"/>
                <a:gd name="connsiteY4" fmla="*/ 165164 h 207549"/>
                <a:gd name="connsiteX5" fmla="*/ 145909 w 145908"/>
                <a:gd name="connsiteY5" fmla="*/ 207550 h 20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08" h="207549">
                  <a:moveTo>
                    <a:pt x="0" y="0"/>
                  </a:moveTo>
                  <a:lnTo>
                    <a:pt x="0" y="58293"/>
                  </a:lnTo>
                  <a:lnTo>
                    <a:pt x="37441" y="58293"/>
                  </a:lnTo>
                  <a:lnTo>
                    <a:pt x="18721" y="98393"/>
                  </a:lnTo>
                  <a:lnTo>
                    <a:pt x="145909" y="165164"/>
                  </a:lnTo>
                  <a:lnTo>
                    <a:pt x="145909" y="207550"/>
                  </a:ln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62">
              <a:extLst>
                <a:ext uri="{FF2B5EF4-FFF2-40B4-BE49-F238E27FC236}">
                  <a16:creationId xmlns:a16="http://schemas.microsoft.com/office/drawing/2014/main" id="{A0CAB456-3F37-6FC3-7CC3-3FECD452CC5C}"/>
                </a:ext>
              </a:extLst>
            </p:cNvPr>
            <p:cNvSpPr/>
            <p:nvPr/>
          </p:nvSpPr>
          <p:spPr>
            <a:xfrm>
              <a:off x="5603520" y="4108681"/>
              <a:ext cx="99906" cy="125253"/>
            </a:xfrm>
            <a:custGeom>
              <a:avLst/>
              <a:gdLst>
                <a:gd name="connsiteX0" fmla="*/ 99907 w 99906"/>
                <a:gd name="connsiteY0" fmla="*/ 0 h 125253"/>
                <a:gd name="connsiteX1" fmla="*/ 99907 w 99906"/>
                <a:gd name="connsiteY1" fmla="*/ 40386 h 125253"/>
                <a:gd name="connsiteX2" fmla="*/ 64064 w 99906"/>
                <a:gd name="connsiteY2" fmla="*/ 40386 h 125253"/>
                <a:gd name="connsiteX3" fmla="*/ 82033 w 99906"/>
                <a:gd name="connsiteY3" fmla="*/ 78772 h 125253"/>
                <a:gd name="connsiteX4" fmla="*/ 0 w 99906"/>
                <a:gd name="connsiteY4" fmla="*/ 125254 h 12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06" h="125253">
                  <a:moveTo>
                    <a:pt x="99907" y="0"/>
                  </a:moveTo>
                  <a:lnTo>
                    <a:pt x="99907" y="40386"/>
                  </a:lnTo>
                  <a:lnTo>
                    <a:pt x="64064" y="40386"/>
                  </a:lnTo>
                  <a:lnTo>
                    <a:pt x="82033" y="78772"/>
                  </a:lnTo>
                  <a:lnTo>
                    <a:pt x="0" y="125254"/>
                  </a:ln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63">
              <a:extLst>
                <a:ext uri="{FF2B5EF4-FFF2-40B4-BE49-F238E27FC236}">
                  <a16:creationId xmlns:a16="http://schemas.microsoft.com/office/drawing/2014/main" id="{3208FAB1-3650-48E2-A3D0-8F2EBD991F86}"/>
                </a:ext>
              </a:extLst>
            </p:cNvPr>
            <p:cNvSpPr/>
            <p:nvPr/>
          </p:nvSpPr>
          <p:spPr>
            <a:xfrm>
              <a:off x="5507094" y="4078011"/>
              <a:ext cx="110537" cy="180975"/>
            </a:xfrm>
            <a:custGeom>
              <a:avLst/>
              <a:gdLst>
                <a:gd name="connsiteX0" fmla="*/ 0 w 110537"/>
                <a:gd name="connsiteY0" fmla="*/ 0 h 180975"/>
                <a:gd name="connsiteX1" fmla="*/ 110537 w 110537"/>
                <a:gd name="connsiteY1" fmla="*/ 180975 h 180975"/>
              </a:gdLst>
              <a:ahLst/>
              <a:cxnLst>
                <a:cxn ang="0">
                  <a:pos x="connsiteX0" y="connsiteY0"/>
                </a:cxn>
                <a:cxn ang="0">
                  <a:pos x="connsiteX1" y="connsiteY1"/>
                </a:cxn>
              </a:cxnLst>
              <a:rect l="l" t="t" r="r" b="b"/>
              <a:pathLst>
                <a:path w="110537" h="180975">
                  <a:moveTo>
                    <a:pt x="0" y="0"/>
                  </a:moveTo>
                  <a:lnTo>
                    <a:pt x="110537" y="180975"/>
                  </a:lnTo>
                </a:path>
              </a:pathLst>
            </a:custGeom>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64">
              <a:extLst>
                <a:ext uri="{FF2B5EF4-FFF2-40B4-BE49-F238E27FC236}">
                  <a16:creationId xmlns:a16="http://schemas.microsoft.com/office/drawing/2014/main" id="{5EA11453-CB3B-EDFE-7144-A121B9248A15}"/>
                </a:ext>
              </a:extLst>
            </p:cNvPr>
            <p:cNvSpPr/>
            <p:nvPr/>
          </p:nvSpPr>
          <p:spPr>
            <a:xfrm>
              <a:off x="5586681" y="4078011"/>
              <a:ext cx="248543" cy="222408"/>
            </a:xfrm>
            <a:custGeom>
              <a:avLst/>
              <a:gdLst>
                <a:gd name="connsiteX0" fmla="*/ 0 w 248543"/>
                <a:gd name="connsiteY0" fmla="*/ 130302 h 222408"/>
                <a:gd name="connsiteX1" fmla="*/ 80433 w 248543"/>
                <a:gd name="connsiteY1" fmla="*/ 0 h 222408"/>
                <a:gd name="connsiteX2" fmla="*/ 168581 w 248543"/>
                <a:gd name="connsiteY2" fmla="*/ 31814 h 222408"/>
                <a:gd name="connsiteX3" fmla="*/ 208092 w 248543"/>
                <a:gd name="connsiteY3" fmla="*/ 56674 h 222408"/>
                <a:gd name="connsiteX4" fmla="*/ 208092 w 248543"/>
                <a:gd name="connsiteY4" fmla="*/ 56674 h 222408"/>
                <a:gd name="connsiteX5" fmla="*/ 241206 w 248543"/>
                <a:gd name="connsiteY5" fmla="*/ 127825 h 222408"/>
                <a:gd name="connsiteX6" fmla="*/ 248544 w 248543"/>
                <a:gd name="connsiteY6" fmla="*/ 222409 h 22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543" h="222408">
                  <a:moveTo>
                    <a:pt x="0" y="130302"/>
                  </a:moveTo>
                  <a:lnTo>
                    <a:pt x="80433" y="0"/>
                  </a:lnTo>
                  <a:lnTo>
                    <a:pt x="168581" y="31814"/>
                  </a:lnTo>
                  <a:cubicBezTo>
                    <a:pt x="183350" y="37147"/>
                    <a:pt x="196803" y="45625"/>
                    <a:pt x="208092" y="56674"/>
                  </a:cubicBezTo>
                  <a:lnTo>
                    <a:pt x="208092" y="56674"/>
                  </a:lnTo>
                  <a:cubicBezTo>
                    <a:pt x="227283" y="75533"/>
                    <a:pt x="239136" y="100870"/>
                    <a:pt x="241206" y="127825"/>
                  </a:cubicBezTo>
                  <a:lnTo>
                    <a:pt x="248544" y="222409"/>
                  </a:ln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65">
              <a:extLst>
                <a:ext uri="{FF2B5EF4-FFF2-40B4-BE49-F238E27FC236}">
                  <a16:creationId xmlns:a16="http://schemas.microsoft.com/office/drawing/2014/main" id="{D4ED9B23-CBC4-7A12-0ECF-0ADBFB2F9BED}"/>
                </a:ext>
              </a:extLst>
            </p:cNvPr>
            <p:cNvSpPr/>
            <p:nvPr/>
          </p:nvSpPr>
          <p:spPr>
            <a:xfrm>
              <a:off x="5425814" y="4258986"/>
              <a:ext cx="71214" cy="39338"/>
            </a:xfrm>
            <a:custGeom>
              <a:avLst/>
              <a:gdLst>
                <a:gd name="connsiteX0" fmla="*/ 0 w 71214"/>
                <a:gd name="connsiteY0" fmla="*/ 39338 h 39338"/>
                <a:gd name="connsiteX1" fmla="*/ 0 w 71214"/>
                <a:gd name="connsiteY1" fmla="*/ 0 h 39338"/>
                <a:gd name="connsiteX2" fmla="*/ 71214 w 71214"/>
                <a:gd name="connsiteY2" fmla="*/ 0 h 39338"/>
                <a:gd name="connsiteX3" fmla="*/ 71214 w 71214"/>
                <a:gd name="connsiteY3" fmla="*/ 39338 h 39338"/>
              </a:gdLst>
              <a:ahLst/>
              <a:cxnLst>
                <a:cxn ang="0">
                  <a:pos x="connsiteX0" y="connsiteY0"/>
                </a:cxn>
                <a:cxn ang="0">
                  <a:pos x="connsiteX1" y="connsiteY1"/>
                </a:cxn>
                <a:cxn ang="0">
                  <a:pos x="connsiteX2" y="connsiteY2"/>
                </a:cxn>
                <a:cxn ang="0">
                  <a:pos x="connsiteX3" y="connsiteY3"/>
                </a:cxn>
              </a:cxnLst>
              <a:rect l="l" t="t" r="r" b="b"/>
              <a:pathLst>
                <a:path w="71214" h="39338">
                  <a:moveTo>
                    <a:pt x="0" y="39338"/>
                  </a:moveTo>
                  <a:lnTo>
                    <a:pt x="0" y="0"/>
                  </a:lnTo>
                  <a:lnTo>
                    <a:pt x="71214" y="0"/>
                  </a:lnTo>
                  <a:lnTo>
                    <a:pt x="71214" y="39338"/>
                  </a:ln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66">
              <a:extLst>
                <a:ext uri="{FF2B5EF4-FFF2-40B4-BE49-F238E27FC236}">
                  <a16:creationId xmlns:a16="http://schemas.microsoft.com/office/drawing/2014/main" id="{185EDFAE-DC00-52B0-61FA-CA82BAE39F1E}"/>
                </a:ext>
              </a:extLst>
            </p:cNvPr>
            <p:cNvSpPr/>
            <p:nvPr/>
          </p:nvSpPr>
          <p:spPr>
            <a:xfrm>
              <a:off x="5480848" y="3835314"/>
              <a:ext cx="58043" cy="88963"/>
            </a:xfrm>
            <a:custGeom>
              <a:avLst/>
              <a:gdLst>
                <a:gd name="connsiteX0" fmla="*/ 0 w 58043"/>
                <a:gd name="connsiteY0" fmla="*/ 88963 h 88963"/>
                <a:gd name="connsiteX1" fmla="*/ 58044 w 58043"/>
                <a:gd name="connsiteY1" fmla="*/ 0 h 88963"/>
              </a:gdLst>
              <a:ahLst/>
              <a:cxnLst>
                <a:cxn ang="0">
                  <a:pos x="connsiteX0" y="connsiteY0"/>
                </a:cxn>
                <a:cxn ang="0">
                  <a:pos x="connsiteX1" y="connsiteY1"/>
                </a:cxn>
              </a:cxnLst>
              <a:rect l="l" t="t" r="r" b="b"/>
              <a:pathLst>
                <a:path w="58043" h="88963">
                  <a:moveTo>
                    <a:pt x="0" y="88963"/>
                  </a:moveTo>
                  <a:cubicBezTo>
                    <a:pt x="26717" y="60865"/>
                    <a:pt x="50800" y="28099"/>
                    <a:pt x="58044" y="0"/>
                  </a:cubicBez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74132B72-C643-DB29-1A6A-0224D1F9F1C6}"/>
                </a:ext>
              </a:extLst>
            </p:cNvPr>
            <p:cNvSpPr/>
            <p:nvPr/>
          </p:nvSpPr>
          <p:spPr>
            <a:xfrm>
              <a:off x="5487903" y="3823027"/>
              <a:ext cx="200652" cy="218693"/>
            </a:xfrm>
            <a:custGeom>
              <a:avLst/>
              <a:gdLst>
                <a:gd name="connsiteX0" fmla="*/ 38853 w 200652"/>
                <a:gd name="connsiteY0" fmla="*/ 0 h 218693"/>
                <a:gd name="connsiteX1" fmla="*/ 198873 w 200652"/>
                <a:gd name="connsiteY1" fmla="*/ 67913 h 218693"/>
                <a:gd name="connsiteX2" fmla="*/ 98778 w 200652"/>
                <a:gd name="connsiteY2" fmla="*/ 218694 h 218693"/>
                <a:gd name="connsiteX3" fmla="*/ 0 w 200652"/>
                <a:gd name="connsiteY3" fmla="*/ 94488 h 218693"/>
              </a:gdLst>
              <a:ahLst/>
              <a:cxnLst>
                <a:cxn ang="0">
                  <a:pos x="connsiteX0" y="connsiteY0"/>
                </a:cxn>
                <a:cxn ang="0">
                  <a:pos x="connsiteX1" y="connsiteY1"/>
                </a:cxn>
                <a:cxn ang="0">
                  <a:pos x="connsiteX2" y="connsiteY2"/>
                </a:cxn>
                <a:cxn ang="0">
                  <a:pos x="connsiteX3" y="connsiteY3"/>
                </a:cxn>
              </a:cxnLst>
              <a:rect l="l" t="t" r="r" b="b"/>
              <a:pathLst>
                <a:path w="200652" h="218693">
                  <a:moveTo>
                    <a:pt x="38853" y="0"/>
                  </a:moveTo>
                  <a:cubicBezTo>
                    <a:pt x="85701" y="42481"/>
                    <a:pt x="144404" y="73342"/>
                    <a:pt x="198873" y="67913"/>
                  </a:cubicBezTo>
                  <a:cubicBezTo>
                    <a:pt x="209503" y="71914"/>
                    <a:pt x="172061" y="218694"/>
                    <a:pt x="98778" y="218694"/>
                  </a:cubicBezTo>
                  <a:cubicBezTo>
                    <a:pt x="36219" y="218694"/>
                    <a:pt x="0" y="94488"/>
                    <a:pt x="0" y="94488"/>
                  </a:cubicBez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68">
              <a:extLst>
                <a:ext uri="{FF2B5EF4-FFF2-40B4-BE49-F238E27FC236}">
                  <a16:creationId xmlns:a16="http://schemas.microsoft.com/office/drawing/2014/main" id="{ACB6D249-8B09-FFCD-D03F-4432B6BDAED3}"/>
                </a:ext>
              </a:extLst>
            </p:cNvPr>
            <p:cNvSpPr/>
            <p:nvPr/>
          </p:nvSpPr>
          <p:spPr>
            <a:xfrm>
              <a:off x="5434647" y="3740768"/>
              <a:ext cx="303092" cy="312859"/>
            </a:xfrm>
            <a:custGeom>
              <a:avLst/>
              <a:gdLst>
                <a:gd name="connsiteX0" fmla="*/ 101234 w 303092"/>
                <a:gd name="connsiteY0" fmla="*/ 310668 h 312859"/>
                <a:gd name="connsiteX1" fmla="*/ 1516 w 303092"/>
                <a:gd name="connsiteY1" fmla="*/ 262662 h 312859"/>
                <a:gd name="connsiteX2" fmla="*/ 293 w 303092"/>
                <a:gd name="connsiteY2" fmla="*/ 256757 h 312859"/>
                <a:gd name="connsiteX3" fmla="*/ 15815 w 303092"/>
                <a:gd name="connsiteY3" fmla="*/ 209513 h 312859"/>
                <a:gd name="connsiteX4" fmla="*/ 95026 w 303092"/>
                <a:gd name="connsiteY4" fmla="*/ 18918 h 312859"/>
                <a:gd name="connsiteX5" fmla="*/ 287877 w 303092"/>
                <a:gd name="connsiteY5" fmla="*/ 126741 h 312859"/>
                <a:gd name="connsiteX6" fmla="*/ 293898 w 303092"/>
                <a:gd name="connsiteY6" fmla="*/ 214656 h 312859"/>
                <a:gd name="connsiteX7" fmla="*/ 302929 w 303092"/>
                <a:gd name="connsiteY7" fmla="*/ 253614 h 312859"/>
                <a:gd name="connsiteX8" fmla="*/ 302177 w 303092"/>
                <a:gd name="connsiteY8" fmla="*/ 258281 h 312859"/>
                <a:gd name="connsiteX9" fmla="*/ 203023 w 303092"/>
                <a:gd name="connsiteY9" fmla="*/ 312859 h 31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092" h="312859">
                  <a:moveTo>
                    <a:pt x="101234" y="310668"/>
                  </a:moveTo>
                  <a:cubicBezTo>
                    <a:pt x="61629" y="308192"/>
                    <a:pt x="28139" y="292666"/>
                    <a:pt x="1516" y="262662"/>
                  </a:cubicBezTo>
                  <a:cubicBezTo>
                    <a:pt x="105" y="261043"/>
                    <a:pt x="-366" y="258757"/>
                    <a:pt x="293" y="256757"/>
                  </a:cubicBezTo>
                  <a:lnTo>
                    <a:pt x="15815" y="209513"/>
                  </a:lnTo>
                  <a:cubicBezTo>
                    <a:pt x="9794" y="95213"/>
                    <a:pt x="28421" y="19394"/>
                    <a:pt x="95026" y="18918"/>
                  </a:cubicBezTo>
                  <a:cubicBezTo>
                    <a:pt x="173295" y="-27564"/>
                    <a:pt x="278752" y="12822"/>
                    <a:pt x="287877" y="126741"/>
                  </a:cubicBezTo>
                  <a:lnTo>
                    <a:pt x="293898" y="214656"/>
                  </a:lnTo>
                  <a:lnTo>
                    <a:pt x="302929" y="253614"/>
                  </a:lnTo>
                  <a:cubicBezTo>
                    <a:pt x="303306" y="255233"/>
                    <a:pt x="303023" y="256852"/>
                    <a:pt x="302177" y="258281"/>
                  </a:cubicBezTo>
                  <a:cubicBezTo>
                    <a:pt x="281198" y="291428"/>
                    <a:pt x="246861" y="308001"/>
                    <a:pt x="203023" y="312859"/>
                  </a:cubicBezTo>
                </a:path>
              </a:pathLst>
            </a:custGeom>
            <a:noFill/>
            <a:ln w="16360"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69">
              <a:extLst>
                <a:ext uri="{FF2B5EF4-FFF2-40B4-BE49-F238E27FC236}">
                  <a16:creationId xmlns:a16="http://schemas.microsoft.com/office/drawing/2014/main" id="{45AB2BD0-F399-98A2-AD21-DD88C65F284F}"/>
                </a:ext>
              </a:extLst>
            </p:cNvPr>
            <p:cNvSpPr/>
            <p:nvPr/>
          </p:nvSpPr>
          <p:spPr>
            <a:xfrm>
              <a:off x="5724029" y="4220600"/>
              <a:ext cx="9407" cy="65151"/>
            </a:xfrm>
            <a:custGeom>
              <a:avLst/>
              <a:gdLst>
                <a:gd name="connsiteX0" fmla="*/ 0 w 9407"/>
                <a:gd name="connsiteY0" fmla="*/ 0 h 65151"/>
                <a:gd name="connsiteX1" fmla="*/ 0 w 9407"/>
                <a:gd name="connsiteY1" fmla="*/ 65151 h 65151"/>
              </a:gdLst>
              <a:ahLst/>
              <a:cxnLst>
                <a:cxn ang="0">
                  <a:pos x="connsiteX0" y="connsiteY0"/>
                </a:cxn>
                <a:cxn ang="0">
                  <a:pos x="connsiteX1" y="connsiteY1"/>
                </a:cxn>
              </a:cxnLst>
              <a:rect l="l" t="t" r="r" b="b"/>
              <a:pathLst>
                <a:path w="9407" h="65151">
                  <a:moveTo>
                    <a:pt x="0" y="0"/>
                  </a:moveTo>
                  <a:lnTo>
                    <a:pt x="0" y="65151"/>
                  </a:lnTo>
                </a:path>
              </a:pathLst>
            </a:custGeom>
            <a:ln w="16360" cap="flat">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70">
              <a:extLst>
                <a:ext uri="{FF2B5EF4-FFF2-40B4-BE49-F238E27FC236}">
                  <a16:creationId xmlns:a16="http://schemas.microsoft.com/office/drawing/2014/main" id="{DAE8F1BA-EF91-3F61-95D9-329E121F212D}"/>
                </a:ext>
              </a:extLst>
            </p:cNvPr>
            <p:cNvSpPr/>
            <p:nvPr/>
          </p:nvSpPr>
          <p:spPr>
            <a:xfrm>
              <a:off x="5691856" y="4253176"/>
              <a:ext cx="65099" cy="9525"/>
            </a:xfrm>
            <a:custGeom>
              <a:avLst/>
              <a:gdLst>
                <a:gd name="connsiteX0" fmla="*/ 0 w 65099"/>
                <a:gd name="connsiteY0" fmla="*/ 0 h 9525"/>
                <a:gd name="connsiteX1" fmla="*/ 65099 w 65099"/>
                <a:gd name="connsiteY1" fmla="*/ 0 h 9525"/>
              </a:gdLst>
              <a:ahLst/>
              <a:cxnLst>
                <a:cxn ang="0">
                  <a:pos x="connsiteX0" y="connsiteY0"/>
                </a:cxn>
                <a:cxn ang="0">
                  <a:pos x="connsiteX1" y="connsiteY1"/>
                </a:cxn>
              </a:cxnLst>
              <a:rect l="l" t="t" r="r" b="b"/>
              <a:pathLst>
                <a:path w="65099" h="9525">
                  <a:moveTo>
                    <a:pt x="0" y="0"/>
                  </a:moveTo>
                  <a:lnTo>
                    <a:pt x="65099" y="0"/>
                  </a:lnTo>
                </a:path>
              </a:pathLst>
            </a:custGeom>
            <a:ln w="16360" cap="flat">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2" name="Graphic 59">
            <a:extLst>
              <a:ext uri="{FF2B5EF4-FFF2-40B4-BE49-F238E27FC236}">
                <a16:creationId xmlns:a16="http://schemas.microsoft.com/office/drawing/2014/main" id="{C1F2CE09-5256-6C9E-EDAA-E2BC08DF0030}"/>
              </a:ext>
            </a:extLst>
          </p:cNvPr>
          <p:cNvGrpSpPr/>
          <p:nvPr/>
        </p:nvGrpSpPr>
        <p:grpSpPr>
          <a:xfrm>
            <a:off x="4795507" y="5687655"/>
            <a:ext cx="553054" cy="553054"/>
            <a:chOff x="3226524" y="5480345"/>
            <a:chExt cx="441151" cy="441151"/>
          </a:xfrm>
          <a:noFill/>
        </p:grpSpPr>
        <p:sp>
          <p:nvSpPr>
            <p:cNvPr id="73" name="Freeform 72">
              <a:extLst>
                <a:ext uri="{FF2B5EF4-FFF2-40B4-BE49-F238E27FC236}">
                  <a16:creationId xmlns:a16="http://schemas.microsoft.com/office/drawing/2014/main" id="{5B47F5A6-D707-E3AB-4EAD-A2CF21755D56}"/>
                </a:ext>
              </a:extLst>
            </p:cNvPr>
            <p:cNvSpPr/>
            <p:nvPr/>
          </p:nvSpPr>
          <p:spPr>
            <a:xfrm>
              <a:off x="3226524" y="5480345"/>
              <a:ext cx="441151" cy="441151"/>
            </a:xfrm>
            <a:custGeom>
              <a:avLst/>
              <a:gdLst>
                <a:gd name="connsiteX0" fmla="*/ 373504 w 441151"/>
                <a:gd name="connsiteY0" fmla="*/ 0 h 441151"/>
                <a:gd name="connsiteX1" fmla="*/ 441151 w 441151"/>
                <a:gd name="connsiteY1" fmla="*/ 67647 h 441151"/>
                <a:gd name="connsiteX2" fmla="*/ 441151 w 441151"/>
                <a:gd name="connsiteY2" fmla="*/ 373504 h 441151"/>
                <a:gd name="connsiteX3" fmla="*/ 373504 w 441151"/>
                <a:gd name="connsiteY3" fmla="*/ 441151 h 441151"/>
                <a:gd name="connsiteX4" fmla="*/ 67647 w 441151"/>
                <a:gd name="connsiteY4" fmla="*/ 441151 h 441151"/>
                <a:gd name="connsiteX5" fmla="*/ 0 w 441151"/>
                <a:gd name="connsiteY5" fmla="*/ 373504 h 441151"/>
                <a:gd name="connsiteX6" fmla="*/ 0 w 441151"/>
                <a:gd name="connsiteY6" fmla="*/ 67647 h 441151"/>
                <a:gd name="connsiteX7" fmla="*/ 67647 w 441151"/>
                <a:gd name="connsiteY7" fmla="*/ 0 h 44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51" h="441151">
                  <a:moveTo>
                    <a:pt x="373504" y="0"/>
                  </a:moveTo>
                  <a:cubicBezTo>
                    <a:pt x="410865" y="0"/>
                    <a:pt x="441151" y="30287"/>
                    <a:pt x="441151" y="67647"/>
                  </a:cubicBezTo>
                  <a:lnTo>
                    <a:pt x="441151" y="373504"/>
                  </a:lnTo>
                  <a:cubicBezTo>
                    <a:pt x="441151" y="410865"/>
                    <a:pt x="410865" y="441151"/>
                    <a:pt x="373504" y="441151"/>
                  </a:cubicBezTo>
                  <a:lnTo>
                    <a:pt x="67647" y="441151"/>
                  </a:lnTo>
                  <a:cubicBezTo>
                    <a:pt x="30287" y="441151"/>
                    <a:pt x="0" y="410865"/>
                    <a:pt x="0" y="373504"/>
                  </a:cubicBezTo>
                  <a:lnTo>
                    <a:pt x="0" y="67647"/>
                  </a:lnTo>
                  <a:cubicBezTo>
                    <a:pt x="0" y="30287"/>
                    <a:pt x="30287" y="0"/>
                    <a:pt x="67647" y="0"/>
                  </a:cubicBezTo>
                  <a:close/>
                </a:path>
              </a:pathLst>
            </a:custGeom>
            <a:noFill/>
            <a:ln w="16329"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73">
              <a:extLst>
                <a:ext uri="{FF2B5EF4-FFF2-40B4-BE49-F238E27FC236}">
                  <a16:creationId xmlns:a16="http://schemas.microsoft.com/office/drawing/2014/main" id="{E2F573BB-A49B-AA79-B72C-FC77C8BD759B}"/>
                </a:ext>
              </a:extLst>
            </p:cNvPr>
            <p:cNvSpPr/>
            <p:nvPr/>
          </p:nvSpPr>
          <p:spPr>
            <a:xfrm>
              <a:off x="3335319" y="5563481"/>
              <a:ext cx="223934" cy="264616"/>
            </a:xfrm>
            <a:custGeom>
              <a:avLst/>
              <a:gdLst>
                <a:gd name="connsiteX0" fmla="*/ 223935 w 223934"/>
                <a:gd name="connsiteY0" fmla="*/ 264616 h 264616"/>
                <a:gd name="connsiteX1" fmla="*/ 164592 w 223934"/>
                <a:gd name="connsiteY1" fmla="*/ 264616 h 264616"/>
                <a:gd name="connsiteX2" fmla="*/ 164592 w 223934"/>
                <a:gd name="connsiteY2" fmla="*/ 159367 h 264616"/>
                <a:gd name="connsiteX3" fmla="*/ 58969 w 223934"/>
                <a:gd name="connsiteY3" fmla="*/ 159367 h 264616"/>
                <a:gd name="connsiteX4" fmla="*/ 58969 w 223934"/>
                <a:gd name="connsiteY4" fmla="*/ 264616 h 264616"/>
                <a:gd name="connsiteX5" fmla="*/ 0 w 223934"/>
                <a:gd name="connsiteY5" fmla="*/ 264616 h 264616"/>
                <a:gd name="connsiteX6" fmla="*/ 0 w 223934"/>
                <a:gd name="connsiteY6" fmla="*/ 0 h 264616"/>
                <a:gd name="connsiteX7" fmla="*/ 58969 w 223934"/>
                <a:gd name="connsiteY7" fmla="*/ 0 h 264616"/>
                <a:gd name="connsiteX8" fmla="*/ 58969 w 223934"/>
                <a:gd name="connsiteY8" fmla="*/ 103756 h 264616"/>
                <a:gd name="connsiteX9" fmla="*/ 164592 w 223934"/>
                <a:gd name="connsiteY9" fmla="*/ 103756 h 264616"/>
                <a:gd name="connsiteX10" fmla="*/ 164592 w 223934"/>
                <a:gd name="connsiteY10" fmla="*/ 0 h 264616"/>
                <a:gd name="connsiteX11" fmla="*/ 223935 w 223934"/>
                <a:gd name="connsiteY11" fmla="*/ 0 h 264616"/>
                <a:gd name="connsiteX12" fmla="*/ 223935 w 223934"/>
                <a:gd name="connsiteY12" fmla="*/ 264616 h 26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34" h="264616">
                  <a:moveTo>
                    <a:pt x="223935" y="264616"/>
                  </a:moveTo>
                  <a:lnTo>
                    <a:pt x="164592" y="264616"/>
                  </a:lnTo>
                  <a:lnTo>
                    <a:pt x="164592" y="159367"/>
                  </a:lnTo>
                  <a:lnTo>
                    <a:pt x="58969" y="159367"/>
                  </a:lnTo>
                  <a:lnTo>
                    <a:pt x="58969" y="264616"/>
                  </a:lnTo>
                  <a:lnTo>
                    <a:pt x="0" y="264616"/>
                  </a:lnTo>
                  <a:lnTo>
                    <a:pt x="0" y="0"/>
                  </a:lnTo>
                  <a:lnTo>
                    <a:pt x="58969" y="0"/>
                  </a:lnTo>
                  <a:lnTo>
                    <a:pt x="58969" y="103756"/>
                  </a:lnTo>
                  <a:lnTo>
                    <a:pt x="164592" y="103756"/>
                  </a:lnTo>
                  <a:lnTo>
                    <a:pt x="164592" y="0"/>
                  </a:lnTo>
                  <a:lnTo>
                    <a:pt x="223935" y="0"/>
                  </a:lnTo>
                  <a:lnTo>
                    <a:pt x="223935" y="264616"/>
                  </a:lnTo>
                  <a:close/>
                </a:path>
              </a:pathLst>
            </a:custGeom>
            <a:noFill/>
            <a:ln w="15875" cap="flat">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75" name="Graphic 149">
            <a:extLst>
              <a:ext uri="{FF2B5EF4-FFF2-40B4-BE49-F238E27FC236}">
                <a16:creationId xmlns:a16="http://schemas.microsoft.com/office/drawing/2014/main" id="{C7F5C692-0543-77BE-2D66-77D5834F2BC0}"/>
              </a:ext>
            </a:extLst>
          </p:cNvPr>
          <p:cNvGrpSpPr/>
          <p:nvPr/>
        </p:nvGrpSpPr>
        <p:grpSpPr>
          <a:xfrm>
            <a:off x="4812607" y="4125469"/>
            <a:ext cx="555861" cy="709183"/>
            <a:chOff x="3226524" y="3734239"/>
            <a:chExt cx="443390" cy="565689"/>
          </a:xfrm>
          <a:noFill/>
        </p:grpSpPr>
        <p:sp>
          <p:nvSpPr>
            <p:cNvPr id="76" name="Freeform 75">
              <a:extLst>
                <a:ext uri="{FF2B5EF4-FFF2-40B4-BE49-F238E27FC236}">
                  <a16:creationId xmlns:a16="http://schemas.microsoft.com/office/drawing/2014/main" id="{D634D09E-96FD-9029-12B1-B18415C37E02}"/>
                </a:ext>
              </a:extLst>
            </p:cNvPr>
            <p:cNvSpPr/>
            <p:nvPr/>
          </p:nvSpPr>
          <p:spPr>
            <a:xfrm>
              <a:off x="3357433" y="3874970"/>
              <a:ext cx="182506" cy="196159"/>
            </a:xfrm>
            <a:custGeom>
              <a:avLst/>
              <a:gdLst>
                <a:gd name="connsiteX0" fmla="*/ 40215 w 182506"/>
                <a:gd name="connsiteY0" fmla="*/ 0 h 196159"/>
                <a:gd name="connsiteX1" fmla="*/ 182507 w 182506"/>
                <a:gd name="connsiteY1" fmla="*/ 58514 h 196159"/>
                <a:gd name="connsiteX2" fmla="*/ 163006 w 182506"/>
                <a:gd name="connsiteY2" fmla="*/ 127393 h 196159"/>
                <a:gd name="connsiteX3" fmla="*/ 138466 w 182506"/>
                <a:gd name="connsiteY3" fmla="*/ 169512 h 196159"/>
                <a:gd name="connsiteX4" fmla="*/ 121391 w 182506"/>
                <a:gd name="connsiteY4" fmla="*/ 186661 h 196159"/>
                <a:gd name="connsiteX5" fmla="*/ 56637 w 182506"/>
                <a:gd name="connsiteY5" fmla="*/ 183175 h 196159"/>
                <a:gd name="connsiteX6" fmla="*/ 35736 w 182506"/>
                <a:gd name="connsiteY6" fmla="*/ 158488 h 196159"/>
                <a:gd name="connsiteX7" fmla="*/ 14742 w 182506"/>
                <a:gd name="connsiteY7" fmla="*/ 122494 h 196159"/>
                <a:gd name="connsiteX8" fmla="*/ 0 w 182506"/>
                <a:gd name="connsiteY8" fmla="*/ 82165 h 196159"/>
                <a:gd name="connsiteX9" fmla="*/ 45533 w 182506"/>
                <a:gd name="connsiteY9" fmla="*/ 5371 h 19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06" h="196159">
                  <a:moveTo>
                    <a:pt x="40215" y="0"/>
                  </a:moveTo>
                  <a:cubicBezTo>
                    <a:pt x="76791" y="38821"/>
                    <a:pt x="125403" y="61153"/>
                    <a:pt x="182507" y="58514"/>
                  </a:cubicBezTo>
                  <a:lnTo>
                    <a:pt x="163006" y="127393"/>
                  </a:lnTo>
                  <a:cubicBezTo>
                    <a:pt x="158527" y="143317"/>
                    <a:pt x="150036" y="157828"/>
                    <a:pt x="138466" y="169512"/>
                  </a:cubicBezTo>
                  <a:lnTo>
                    <a:pt x="121391" y="186661"/>
                  </a:lnTo>
                  <a:cubicBezTo>
                    <a:pt x="101517" y="200513"/>
                    <a:pt x="74925" y="199099"/>
                    <a:pt x="56637" y="183175"/>
                  </a:cubicBezTo>
                  <a:lnTo>
                    <a:pt x="35736" y="158488"/>
                  </a:lnTo>
                  <a:cubicBezTo>
                    <a:pt x="26686" y="147840"/>
                    <a:pt x="19594" y="135685"/>
                    <a:pt x="14742" y="122494"/>
                  </a:cubicBezTo>
                  <a:lnTo>
                    <a:pt x="0" y="82165"/>
                  </a:lnTo>
                  <a:cubicBezTo>
                    <a:pt x="21834" y="69256"/>
                    <a:pt x="48146" y="10648"/>
                    <a:pt x="45533" y="5371"/>
                  </a:cubicBezTo>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76">
              <a:extLst>
                <a:ext uri="{FF2B5EF4-FFF2-40B4-BE49-F238E27FC236}">
                  <a16:creationId xmlns:a16="http://schemas.microsoft.com/office/drawing/2014/main" id="{BE5727A2-E4AD-421F-288F-BAC2F22F5830}"/>
                </a:ext>
              </a:extLst>
            </p:cNvPr>
            <p:cNvSpPr/>
            <p:nvPr/>
          </p:nvSpPr>
          <p:spPr>
            <a:xfrm>
              <a:off x="3312736" y="3844535"/>
              <a:ext cx="87898" cy="233114"/>
            </a:xfrm>
            <a:custGeom>
              <a:avLst/>
              <a:gdLst>
                <a:gd name="connsiteX0" fmla="*/ 87898 w 87898"/>
                <a:gd name="connsiteY0" fmla="*/ 233115 h 233114"/>
                <a:gd name="connsiteX1" fmla="*/ 2336 w 87898"/>
                <a:gd name="connsiteY1" fmla="*/ 161597 h 233114"/>
                <a:gd name="connsiteX2" fmla="*/ 6255 w 87898"/>
                <a:gd name="connsiteY2" fmla="*/ 134554 h 233114"/>
                <a:gd name="connsiteX3" fmla="*/ 33781 w 87898"/>
                <a:gd name="connsiteY3" fmla="*/ 0 h 233114"/>
              </a:gdLst>
              <a:ahLst/>
              <a:cxnLst>
                <a:cxn ang="0">
                  <a:pos x="connsiteX0" y="connsiteY0"/>
                </a:cxn>
                <a:cxn ang="0">
                  <a:pos x="connsiteX1" y="connsiteY1"/>
                </a:cxn>
                <a:cxn ang="0">
                  <a:pos x="connsiteX2" y="connsiteY2"/>
                </a:cxn>
                <a:cxn ang="0">
                  <a:pos x="connsiteX3" y="connsiteY3"/>
                </a:cxn>
              </a:cxnLst>
              <a:rect l="l" t="t" r="r" b="b"/>
              <a:pathLst>
                <a:path w="87898" h="233114">
                  <a:moveTo>
                    <a:pt x="87898" y="233115"/>
                  </a:moveTo>
                  <a:cubicBezTo>
                    <a:pt x="22024" y="226707"/>
                    <a:pt x="-9140" y="207862"/>
                    <a:pt x="2336" y="161597"/>
                  </a:cubicBezTo>
                  <a:cubicBezTo>
                    <a:pt x="4576" y="152740"/>
                    <a:pt x="5882" y="143694"/>
                    <a:pt x="6255" y="134554"/>
                  </a:cubicBezTo>
                  <a:cubicBezTo>
                    <a:pt x="7562" y="105156"/>
                    <a:pt x="12787" y="40988"/>
                    <a:pt x="33781" y="0"/>
                  </a:cubicBezTo>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77">
              <a:extLst>
                <a:ext uri="{FF2B5EF4-FFF2-40B4-BE49-F238E27FC236}">
                  <a16:creationId xmlns:a16="http://schemas.microsoft.com/office/drawing/2014/main" id="{D053B32A-7AA4-3BBB-463E-6669F8759097}"/>
                </a:ext>
              </a:extLst>
            </p:cNvPr>
            <p:cNvSpPr/>
            <p:nvPr/>
          </p:nvSpPr>
          <p:spPr>
            <a:xfrm>
              <a:off x="3497205" y="3842744"/>
              <a:ext cx="87898" cy="234904"/>
            </a:xfrm>
            <a:custGeom>
              <a:avLst/>
              <a:gdLst>
                <a:gd name="connsiteX0" fmla="*/ 0 w 87898"/>
                <a:gd name="connsiteY0" fmla="*/ 234905 h 234904"/>
                <a:gd name="connsiteX1" fmla="*/ 85562 w 87898"/>
                <a:gd name="connsiteY1" fmla="*/ 163388 h 234904"/>
                <a:gd name="connsiteX2" fmla="*/ 81643 w 87898"/>
                <a:gd name="connsiteY2" fmla="*/ 136345 h 234904"/>
                <a:gd name="connsiteX3" fmla="*/ 53184 w 87898"/>
                <a:gd name="connsiteY3" fmla="*/ 0 h 234904"/>
              </a:gdLst>
              <a:ahLst/>
              <a:cxnLst>
                <a:cxn ang="0">
                  <a:pos x="connsiteX0" y="connsiteY0"/>
                </a:cxn>
                <a:cxn ang="0">
                  <a:pos x="connsiteX1" y="connsiteY1"/>
                </a:cxn>
                <a:cxn ang="0">
                  <a:pos x="connsiteX2" y="connsiteY2"/>
                </a:cxn>
                <a:cxn ang="0">
                  <a:pos x="connsiteX3" y="connsiteY3"/>
                </a:cxn>
              </a:cxnLst>
              <a:rect l="l" t="t" r="r" b="b"/>
              <a:pathLst>
                <a:path w="87898" h="234904">
                  <a:moveTo>
                    <a:pt x="0" y="234905"/>
                  </a:moveTo>
                  <a:cubicBezTo>
                    <a:pt x="65874" y="228498"/>
                    <a:pt x="97038" y="209652"/>
                    <a:pt x="85562" y="163388"/>
                  </a:cubicBezTo>
                  <a:cubicBezTo>
                    <a:pt x="83322" y="154530"/>
                    <a:pt x="82016" y="145485"/>
                    <a:pt x="81643" y="136345"/>
                  </a:cubicBezTo>
                  <a:cubicBezTo>
                    <a:pt x="80337" y="106475"/>
                    <a:pt x="74925" y="40800"/>
                    <a:pt x="53184" y="0"/>
                  </a:cubicBezTo>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78">
              <a:extLst>
                <a:ext uri="{FF2B5EF4-FFF2-40B4-BE49-F238E27FC236}">
                  <a16:creationId xmlns:a16="http://schemas.microsoft.com/office/drawing/2014/main" id="{2B72BD3E-5FE8-454D-7AA7-38E4FC45185F}"/>
                </a:ext>
              </a:extLst>
            </p:cNvPr>
            <p:cNvSpPr/>
            <p:nvPr/>
          </p:nvSpPr>
          <p:spPr>
            <a:xfrm>
              <a:off x="3353176" y="3734239"/>
              <a:ext cx="190863" cy="108447"/>
            </a:xfrm>
            <a:custGeom>
              <a:avLst/>
              <a:gdLst>
                <a:gd name="connsiteX0" fmla="*/ 36914 w 190863"/>
                <a:gd name="connsiteY0" fmla="*/ 107939 h 108447"/>
                <a:gd name="connsiteX1" fmla="*/ 154200 w 190863"/>
                <a:gd name="connsiteY1" fmla="*/ 107939 h 108447"/>
                <a:gd name="connsiteX2" fmla="*/ 172675 w 190863"/>
                <a:gd name="connsiteY2" fmla="*/ 98046 h 108447"/>
                <a:gd name="connsiteX3" fmla="*/ 189843 w 190863"/>
                <a:gd name="connsiteY3" fmla="*/ 51875 h 108447"/>
                <a:gd name="connsiteX4" fmla="*/ 184151 w 190863"/>
                <a:gd name="connsiteY4" fmla="*/ 33218 h 108447"/>
                <a:gd name="connsiteX5" fmla="*/ 6123 w 190863"/>
                <a:gd name="connsiteY5" fmla="*/ 32936 h 108447"/>
                <a:gd name="connsiteX6" fmla="*/ 991 w 190863"/>
                <a:gd name="connsiteY6" fmla="*/ 51216 h 108447"/>
                <a:gd name="connsiteX7" fmla="*/ 18440 w 190863"/>
                <a:gd name="connsiteY7" fmla="*/ 98140 h 108447"/>
                <a:gd name="connsiteX8" fmla="*/ 36914 w 190863"/>
                <a:gd name="connsiteY8" fmla="*/ 108034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63" h="108447">
                  <a:moveTo>
                    <a:pt x="36914" y="107939"/>
                  </a:moveTo>
                  <a:cubicBezTo>
                    <a:pt x="76009" y="98988"/>
                    <a:pt x="115105" y="98988"/>
                    <a:pt x="154200" y="107939"/>
                  </a:cubicBezTo>
                  <a:cubicBezTo>
                    <a:pt x="161944" y="109730"/>
                    <a:pt x="169875" y="105584"/>
                    <a:pt x="172675" y="98046"/>
                  </a:cubicBezTo>
                  <a:lnTo>
                    <a:pt x="189843" y="51875"/>
                  </a:lnTo>
                  <a:cubicBezTo>
                    <a:pt x="192362" y="45091"/>
                    <a:pt x="190123" y="37364"/>
                    <a:pt x="184151" y="33218"/>
                  </a:cubicBezTo>
                  <a:cubicBezTo>
                    <a:pt x="122196" y="-10220"/>
                    <a:pt x="62760" y="-11822"/>
                    <a:pt x="6123" y="32936"/>
                  </a:cubicBezTo>
                  <a:cubicBezTo>
                    <a:pt x="711" y="37270"/>
                    <a:pt x="-1435" y="44620"/>
                    <a:pt x="991" y="51216"/>
                  </a:cubicBezTo>
                  <a:lnTo>
                    <a:pt x="18440" y="98140"/>
                  </a:lnTo>
                  <a:cubicBezTo>
                    <a:pt x="21239" y="105678"/>
                    <a:pt x="29170" y="109824"/>
                    <a:pt x="36914" y="108034"/>
                  </a:cubicBezTo>
                  <a:close/>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79">
              <a:extLst>
                <a:ext uri="{FF2B5EF4-FFF2-40B4-BE49-F238E27FC236}">
                  <a16:creationId xmlns:a16="http://schemas.microsoft.com/office/drawing/2014/main" id="{16E5452E-BA28-22C6-21A3-CAF7064C7778}"/>
                </a:ext>
              </a:extLst>
            </p:cNvPr>
            <p:cNvSpPr/>
            <p:nvPr/>
          </p:nvSpPr>
          <p:spPr>
            <a:xfrm>
              <a:off x="3448593" y="3755209"/>
              <a:ext cx="9330" cy="61246"/>
            </a:xfrm>
            <a:custGeom>
              <a:avLst/>
              <a:gdLst>
                <a:gd name="connsiteX0" fmla="*/ 0 w 9330"/>
                <a:gd name="connsiteY0" fmla="*/ 0 h 61246"/>
                <a:gd name="connsiteX1" fmla="*/ 0 w 9330"/>
                <a:gd name="connsiteY1" fmla="*/ 61247 h 61246"/>
              </a:gdLst>
              <a:ahLst/>
              <a:cxnLst>
                <a:cxn ang="0">
                  <a:pos x="connsiteX0" y="connsiteY0"/>
                </a:cxn>
                <a:cxn ang="0">
                  <a:pos x="connsiteX1" y="connsiteY1"/>
                </a:cxn>
              </a:cxnLst>
              <a:rect l="l" t="t" r="r" b="b"/>
              <a:pathLst>
                <a:path w="9330" h="61246">
                  <a:moveTo>
                    <a:pt x="0" y="0"/>
                  </a:moveTo>
                  <a:lnTo>
                    <a:pt x="0" y="61247"/>
                  </a:lnTo>
                </a:path>
              </a:pathLst>
            </a:custGeom>
            <a:ln w="16329" cap="flat">
              <a:solidFill>
                <a:srgbClr val="0087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80">
              <a:extLst>
                <a:ext uri="{FF2B5EF4-FFF2-40B4-BE49-F238E27FC236}">
                  <a16:creationId xmlns:a16="http://schemas.microsoft.com/office/drawing/2014/main" id="{B7356588-8F53-CB95-C408-60CBD56B7F2C}"/>
                </a:ext>
              </a:extLst>
            </p:cNvPr>
            <p:cNvSpPr/>
            <p:nvPr/>
          </p:nvSpPr>
          <p:spPr>
            <a:xfrm>
              <a:off x="3418362" y="3785832"/>
              <a:ext cx="60555" cy="9422"/>
            </a:xfrm>
            <a:custGeom>
              <a:avLst/>
              <a:gdLst>
                <a:gd name="connsiteX0" fmla="*/ 60556 w 60555"/>
                <a:gd name="connsiteY0" fmla="*/ 0 h 9422"/>
                <a:gd name="connsiteX1" fmla="*/ 0 w 60555"/>
                <a:gd name="connsiteY1" fmla="*/ 0 h 9422"/>
              </a:gdLst>
              <a:ahLst/>
              <a:cxnLst>
                <a:cxn ang="0">
                  <a:pos x="connsiteX0" y="connsiteY0"/>
                </a:cxn>
                <a:cxn ang="0">
                  <a:pos x="connsiteX1" y="connsiteY1"/>
                </a:cxn>
              </a:cxnLst>
              <a:rect l="l" t="t" r="r" b="b"/>
              <a:pathLst>
                <a:path w="60555" h="9422">
                  <a:moveTo>
                    <a:pt x="60556" y="0"/>
                  </a:moveTo>
                  <a:lnTo>
                    <a:pt x="0" y="0"/>
                  </a:lnTo>
                </a:path>
              </a:pathLst>
            </a:custGeom>
            <a:ln w="16329" cap="flat">
              <a:solidFill>
                <a:srgbClr val="0087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81">
              <a:extLst>
                <a:ext uri="{FF2B5EF4-FFF2-40B4-BE49-F238E27FC236}">
                  <a16:creationId xmlns:a16="http://schemas.microsoft.com/office/drawing/2014/main" id="{B5472CAD-B977-32CC-BF26-70648804D803}"/>
                </a:ext>
              </a:extLst>
            </p:cNvPr>
            <p:cNvSpPr/>
            <p:nvPr/>
          </p:nvSpPr>
          <p:spPr>
            <a:xfrm>
              <a:off x="3226524" y="4102840"/>
              <a:ext cx="443390" cy="197088"/>
            </a:xfrm>
            <a:custGeom>
              <a:avLst/>
              <a:gdLst>
                <a:gd name="connsiteX0" fmla="*/ 443391 w 443390"/>
                <a:gd name="connsiteY0" fmla="*/ 197088 h 197088"/>
                <a:gd name="connsiteX1" fmla="*/ 435273 w 443390"/>
                <a:gd name="connsiteY1" fmla="*/ 98622 h 197088"/>
                <a:gd name="connsiteX2" fmla="*/ 397857 w 443390"/>
                <a:gd name="connsiteY2" fmla="*/ 38506 h 197088"/>
                <a:gd name="connsiteX3" fmla="*/ 301285 w 443390"/>
                <a:gd name="connsiteY3" fmla="*/ 533 h 197088"/>
                <a:gd name="connsiteX4" fmla="*/ 287849 w 443390"/>
                <a:gd name="connsiteY4" fmla="*/ 4585 h 197088"/>
                <a:gd name="connsiteX5" fmla="*/ 249967 w 443390"/>
                <a:gd name="connsiteY5" fmla="*/ 38035 h 197088"/>
                <a:gd name="connsiteX6" fmla="*/ 192677 w 443390"/>
                <a:gd name="connsiteY6" fmla="*/ 37846 h 197088"/>
                <a:gd name="connsiteX7" fmla="*/ 155448 w 443390"/>
                <a:gd name="connsiteY7" fmla="*/ 4585 h 197088"/>
                <a:gd name="connsiteX8" fmla="*/ 142012 w 443390"/>
                <a:gd name="connsiteY8" fmla="*/ 533 h 197088"/>
                <a:gd name="connsiteX9" fmla="*/ 98625 w 443390"/>
                <a:gd name="connsiteY9" fmla="*/ 14478 h 197088"/>
                <a:gd name="connsiteX10" fmla="*/ 45533 w 443390"/>
                <a:gd name="connsiteY10" fmla="*/ 38506 h 197088"/>
                <a:gd name="connsiteX11" fmla="*/ 8118 w 443390"/>
                <a:gd name="connsiteY11" fmla="*/ 98622 h 197088"/>
                <a:gd name="connsiteX12" fmla="*/ 0 w 443390"/>
                <a:gd name="connsiteY12" fmla="*/ 197088 h 1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390" h="197088">
                  <a:moveTo>
                    <a:pt x="443391" y="197088"/>
                  </a:moveTo>
                  <a:lnTo>
                    <a:pt x="435273" y="98622"/>
                  </a:lnTo>
                  <a:cubicBezTo>
                    <a:pt x="433220" y="73652"/>
                    <a:pt x="419318" y="51132"/>
                    <a:pt x="397857" y="38506"/>
                  </a:cubicBezTo>
                  <a:cubicBezTo>
                    <a:pt x="373225" y="23901"/>
                    <a:pt x="339541" y="11652"/>
                    <a:pt x="301285" y="533"/>
                  </a:cubicBezTo>
                  <a:cubicBezTo>
                    <a:pt x="296434" y="-880"/>
                    <a:pt x="291208" y="721"/>
                    <a:pt x="287849" y="4585"/>
                  </a:cubicBezTo>
                  <a:cubicBezTo>
                    <a:pt x="284490" y="8448"/>
                    <a:pt x="266389" y="24089"/>
                    <a:pt x="249967" y="38035"/>
                  </a:cubicBezTo>
                  <a:cubicBezTo>
                    <a:pt x="233545" y="51980"/>
                    <a:pt x="209192" y="51980"/>
                    <a:pt x="192677" y="37846"/>
                  </a:cubicBezTo>
                  <a:cubicBezTo>
                    <a:pt x="176535" y="23995"/>
                    <a:pt x="158994" y="8636"/>
                    <a:pt x="155448" y="4585"/>
                  </a:cubicBezTo>
                  <a:cubicBezTo>
                    <a:pt x="151902" y="533"/>
                    <a:pt x="146864" y="-880"/>
                    <a:pt x="142012" y="533"/>
                  </a:cubicBezTo>
                  <a:cubicBezTo>
                    <a:pt x="126710" y="4962"/>
                    <a:pt x="112154" y="9579"/>
                    <a:pt x="98625" y="14478"/>
                  </a:cubicBezTo>
                  <a:cubicBezTo>
                    <a:pt x="78284" y="21828"/>
                    <a:pt x="60276" y="29743"/>
                    <a:pt x="45533" y="38506"/>
                  </a:cubicBezTo>
                  <a:cubicBezTo>
                    <a:pt x="24166" y="51226"/>
                    <a:pt x="10264" y="73652"/>
                    <a:pt x="8118" y="98622"/>
                  </a:cubicBezTo>
                  <a:lnTo>
                    <a:pt x="0" y="197088"/>
                  </a:lnTo>
                </a:path>
              </a:pathLst>
            </a:custGeom>
            <a:noFill/>
            <a:ln w="16329"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82">
              <a:extLst>
                <a:ext uri="{FF2B5EF4-FFF2-40B4-BE49-F238E27FC236}">
                  <a16:creationId xmlns:a16="http://schemas.microsoft.com/office/drawing/2014/main" id="{B14AD2C3-B545-2674-2014-70231B49E690}"/>
                </a:ext>
              </a:extLst>
            </p:cNvPr>
            <p:cNvSpPr/>
            <p:nvPr/>
          </p:nvSpPr>
          <p:spPr>
            <a:xfrm>
              <a:off x="3322816" y="4242733"/>
              <a:ext cx="49452" cy="49939"/>
            </a:xfrm>
            <a:custGeom>
              <a:avLst/>
              <a:gdLst>
                <a:gd name="connsiteX0" fmla="*/ 49452 w 49452"/>
                <a:gd name="connsiteY0" fmla="*/ 24970 h 49939"/>
                <a:gd name="connsiteX1" fmla="*/ 24726 w 49452"/>
                <a:gd name="connsiteY1" fmla="*/ 49940 h 49939"/>
                <a:gd name="connsiteX2" fmla="*/ 0 w 49452"/>
                <a:gd name="connsiteY2" fmla="*/ 24970 h 49939"/>
                <a:gd name="connsiteX3" fmla="*/ 24726 w 49452"/>
                <a:gd name="connsiteY3" fmla="*/ 0 h 49939"/>
                <a:gd name="connsiteX4" fmla="*/ 49452 w 49452"/>
                <a:gd name="connsiteY4" fmla="*/ 24970 h 4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2" h="49939">
                  <a:moveTo>
                    <a:pt x="49452" y="24970"/>
                  </a:moveTo>
                  <a:cubicBezTo>
                    <a:pt x="49452" y="38760"/>
                    <a:pt x="38382" y="49940"/>
                    <a:pt x="24726" y="49940"/>
                  </a:cubicBezTo>
                  <a:cubicBezTo>
                    <a:pt x="11070" y="49940"/>
                    <a:pt x="0" y="38760"/>
                    <a:pt x="0" y="24970"/>
                  </a:cubicBezTo>
                  <a:cubicBezTo>
                    <a:pt x="0" y="11179"/>
                    <a:pt x="11070" y="0"/>
                    <a:pt x="24726" y="0"/>
                  </a:cubicBezTo>
                  <a:cubicBezTo>
                    <a:pt x="38382" y="0"/>
                    <a:pt x="49452" y="11179"/>
                    <a:pt x="49452" y="24970"/>
                  </a:cubicBezTo>
                  <a:close/>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83">
              <a:extLst>
                <a:ext uri="{FF2B5EF4-FFF2-40B4-BE49-F238E27FC236}">
                  <a16:creationId xmlns:a16="http://schemas.microsoft.com/office/drawing/2014/main" id="{16F9A96B-483C-5F8F-A665-888ADF855C7A}"/>
                </a:ext>
              </a:extLst>
            </p:cNvPr>
            <p:cNvSpPr/>
            <p:nvPr/>
          </p:nvSpPr>
          <p:spPr>
            <a:xfrm>
              <a:off x="3322350" y="4118449"/>
              <a:ext cx="15955" cy="126356"/>
            </a:xfrm>
            <a:custGeom>
              <a:avLst/>
              <a:gdLst>
                <a:gd name="connsiteX0" fmla="*/ 15955 w 15955"/>
                <a:gd name="connsiteY0" fmla="*/ 126357 h 126356"/>
                <a:gd name="connsiteX1" fmla="*/ 0 w 15955"/>
                <a:gd name="connsiteY1" fmla="*/ 40423 h 126356"/>
                <a:gd name="connsiteX2" fmla="*/ 3452 w 15955"/>
                <a:gd name="connsiteY2" fmla="*/ 0 h 126356"/>
              </a:gdLst>
              <a:ahLst/>
              <a:cxnLst>
                <a:cxn ang="0">
                  <a:pos x="connsiteX0" y="connsiteY0"/>
                </a:cxn>
                <a:cxn ang="0">
                  <a:pos x="connsiteX1" y="connsiteY1"/>
                </a:cxn>
                <a:cxn ang="0">
                  <a:pos x="connsiteX2" y="connsiteY2"/>
                </a:cxn>
              </a:cxnLst>
              <a:rect l="l" t="t" r="r" b="b"/>
              <a:pathLst>
                <a:path w="15955" h="126356">
                  <a:moveTo>
                    <a:pt x="15955" y="126357"/>
                  </a:moveTo>
                  <a:cubicBezTo>
                    <a:pt x="5692" y="99691"/>
                    <a:pt x="0" y="70764"/>
                    <a:pt x="0" y="40423"/>
                  </a:cubicBezTo>
                  <a:cubicBezTo>
                    <a:pt x="0" y="26666"/>
                    <a:pt x="1213" y="13097"/>
                    <a:pt x="3452" y="0"/>
                  </a:cubicBezTo>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84">
              <a:extLst>
                <a:ext uri="{FF2B5EF4-FFF2-40B4-BE49-F238E27FC236}">
                  <a16:creationId xmlns:a16="http://schemas.microsoft.com/office/drawing/2014/main" id="{E4B0B329-FB2A-9CB8-4877-D783D1ECF025}"/>
                </a:ext>
              </a:extLst>
            </p:cNvPr>
            <p:cNvSpPr/>
            <p:nvPr/>
          </p:nvSpPr>
          <p:spPr>
            <a:xfrm>
              <a:off x="3493816" y="4148097"/>
              <a:ext cx="104752" cy="137696"/>
            </a:xfrm>
            <a:custGeom>
              <a:avLst/>
              <a:gdLst>
                <a:gd name="connsiteX0" fmla="*/ 13560 w 104752"/>
                <a:gd name="connsiteY0" fmla="*/ 125918 h 137696"/>
                <a:gd name="connsiteX1" fmla="*/ 1057 w 104752"/>
                <a:gd name="connsiteY1" fmla="*/ 82292 h 137696"/>
                <a:gd name="connsiteX2" fmla="*/ 10387 w 104752"/>
                <a:gd name="connsiteY2" fmla="*/ 38100 h 137696"/>
                <a:gd name="connsiteX3" fmla="*/ 67024 w 104752"/>
                <a:gd name="connsiteY3" fmla="*/ 1069 h 137696"/>
                <a:gd name="connsiteX4" fmla="*/ 67024 w 104752"/>
                <a:gd name="connsiteY4" fmla="*/ 1069 h 137696"/>
                <a:gd name="connsiteX5" fmla="*/ 103693 w 104752"/>
                <a:gd name="connsiteY5" fmla="*/ 58264 h 137696"/>
                <a:gd name="connsiteX6" fmla="*/ 94363 w 104752"/>
                <a:gd name="connsiteY6" fmla="*/ 102456 h 137696"/>
                <a:gd name="connsiteX7" fmla="*/ 63758 w 104752"/>
                <a:gd name="connsiteY7" fmla="*/ 137697 h 13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52" h="137696">
                  <a:moveTo>
                    <a:pt x="13560" y="125918"/>
                  </a:moveTo>
                  <a:cubicBezTo>
                    <a:pt x="2829" y="114706"/>
                    <a:pt x="-2396" y="98593"/>
                    <a:pt x="1057" y="82292"/>
                  </a:cubicBezTo>
                  <a:lnTo>
                    <a:pt x="10387" y="38100"/>
                  </a:lnTo>
                  <a:cubicBezTo>
                    <a:pt x="15892" y="12188"/>
                    <a:pt x="41365" y="-4490"/>
                    <a:pt x="67024" y="1069"/>
                  </a:cubicBezTo>
                  <a:lnTo>
                    <a:pt x="67024" y="1069"/>
                  </a:lnTo>
                  <a:cubicBezTo>
                    <a:pt x="92683" y="6629"/>
                    <a:pt x="109198" y="32352"/>
                    <a:pt x="103693" y="58264"/>
                  </a:cubicBezTo>
                  <a:lnTo>
                    <a:pt x="94363" y="102456"/>
                  </a:lnTo>
                  <a:cubicBezTo>
                    <a:pt x="90817" y="119323"/>
                    <a:pt x="78781" y="132232"/>
                    <a:pt x="63758" y="137697"/>
                  </a:cubicBezTo>
                </a:path>
              </a:pathLst>
            </a:custGeom>
            <a:noFill/>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85">
              <a:extLst>
                <a:ext uri="{FF2B5EF4-FFF2-40B4-BE49-F238E27FC236}">
                  <a16:creationId xmlns:a16="http://schemas.microsoft.com/office/drawing/2014/main" id="{C5BDC29D-EF43-D7D1-DC02-E64916C2BD2F}"/>
                </a:ext>
              </a:extLst>
            </p:cNvPr>
            <p:cNvSpPr/>
            <p:nvPr/>
          </p:nvSpPr>
          <p:spPr>
            <a:xfrm>
              <a:off x="3560840" y="4116753"/>
              <a:ext cx="7277" cy="32319"/>
            </a:xfrm>
            <a:custGeom>
              <a:avLst/>
              <a:gdLst>
                <a:gd name="connsiteX0" fmla="*/ 7278 w 7277"/>
                <a:gd name="connsiteY0" fmla="*/ 0 h 32319"/>
                <a:gd name="connsiteX1" fmla="*/ 0 w 7277"/>
                <a:gd name="connsiteY1" fmla="*/ 32319 h 32319"/>
              </a:gdLst>
              <a:ahLst/>
              <a:cxnLst>
                <a:cxn ang="0">
                  <a:pos x="connsiteX0" y="connsiteY0"/>
                </a:cxn>
                <a:cxn ang="0">
                  <a:pos x="connsiteX1" y="connsiteY1"/>
                </a:cxn>
              </a:cxnLst>
              <a:rect l="l" t="t" r="r" b="b"/>
              <a:pathLst>
                <a:path w="7277" h="32319">
                  <a:moveTo>
                    <a:pt x="7278" y="0"/>
                  </a:moveTo>
                  <a:lnTo>
                    <a:pt x="0" y="32319"/>
                  </a:lnTo>
                </a:path>
              </a:pathLst>
            </a:custGeom>
            <a:ln w="16329"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87" name="Graphic 156">
            <a:extLst>
              <a:ext uri="{FF2B5EF4-FFF2-40B4-BE49-F238E27FC236}">
                <a16:creationId xmlns:a16="http://schemas.microsoft.com/office/drawing/2014/main" id="{3B8A918D-0CAE-9F90-3FD2-55DD4EE24051}"/>
              </a:ext>
            </a:extLst>
          </p:cNvPr>
          <p:cNvGrpSpPr/>
          <p:nvPr/>
        </p:nvGrpSpPr>
        <p:grpSpPr>
          <a:xfrm>
            <a:off x="7944793" y="2485208"/>
            <a:ext cx="692467" cy="578844"/>
            <a:chOff x="5307263" y="5474055"/>
            <a:chExt cx="552356" cy="461723"/>
          </a:xfrm>
        </p:grpSpPr>
        <p:sp>
          <p:nvSpPr>
            <p:cNvPr id="88" name="Freeform 87">
              <a:extLst>
                <a:ext uri="{FF2B5EF4-FFF2-40B4-BE49-F238E27FC236}">
                  <a16:creationId xmlns:a16="http://schemas.microsoft.com/office/drawing/2014/main" id="{D8A07249-3960-46F9-846E-96BFB73788CF}"/>
                </a:ext>
              </a:extLst>
            </p:cNvPr>
            <p:cNvSpPr/>
            <p:nvPr/>
          </p:nvSpPr>
          <p:spPr>
            <a:xfrm>
              <a:off x="5660594" y="5703644"/>
              <a:ext cx="199025" cy="232134"/>
            </a:xfrm>
            <a:custGeom>
              <a:avLst/>
              <a:gdLst>
                <a:gd name="connsiteX0" fmla="*/ 0 w 199025"/>
                <a:gd name="connsiteY0" fmla="*/ 119170 h 232134"/>
                <a:gd name="connsiteX1" fmla="*/ 40661 w 199025"/>
                <a:gd name="connsiteY1" fmla="*/ 68985 h 232134"/>
                <a:gd name="connsiteX2" fmla="*/ 96124 w 199025"/>
                <a:gd name="connsiteY2" fmla="*/ 50189 h 232134"/>
                <a:gd name="connsiteX3" fmla="*/ 167984 w 199025"/>
                <a:gd name="connsiteY3" fmla="*/ 849 h 232134"/>
                <a:gd name="connsiteX4" fmla="*/ 198432 w 199025"/>
                <a:gd name="connsiteY4" fmla="*/ 27540 h 232134"/>
                <a:gd name="connsiteX5" fmla="*/ 157022 w 199025"/>
                <a:gd name="connsiteY5" fmla="*/ 65978 h 232134"/>
                <a:gd name="connsiteX6" fmla="*/ 114019 w 199025"/>
                <a:gd name="connsiteY6" fmla="*/ 128662 h 232134"/>
                <a:gd name="connsiteX7" fmla="*/ 85069 w 199025"/>
                <a:gd name="connsiteY7" fmla="*/ 155352 h 232134"/>
                <a:gd name="connsiteX8" fmla="*/ 81977 w 199025"/>
                <a:gd name="connsiteY8" fmla="*/ 232134 h 23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25" h="232134">
                  <a:moveTo>
                    <a:pt x="0" y="119170"/>
                  </a:moveTo>
                  <a:cubicBezTo>
                    <a:pt x="0" y="119170"/>
                    <a:pt x="7776" y="90976"/>
                    <a:pt x="40661" y="68985"/>
                  </a:cubicBezTo>
                  <a:cubicBezTo>
                    <a:pt x="73545" y="46994"/>
                    <a:pt x="96124" y="50189"/>
                    <a:pt x="96124" y="50189"/>
                  </a:cubicBezTo>
                  <a:cubicBezTo>
                    <a:pt x="96124" y="50189"/>
                    <a:pt x="135193" y="7052"/>
                    <a:pt x="167984" y="849"/>
                  </a:cubicBezTo>
                  <a:cubicBezTo>
                    <a:pt x="200775" y="-5353"/>
                    <a:pt x="200025" y="24344"/>
                    <a:pt x="198432" y="27540"/>
                  </a:cubicBezTo>
                  <a:cubicBezTo>
                    <a:pt x="196840" y="30735"/>
                    <a:pt x="164049" y="59681"/>
                    <a:pt x="157022" y="65978"/>
                  </a:cubicBezTo>
                  <a:cubicBezTo>
                    <a:pt x="149995" y="72274"/>
                    <a:pt x="128915" y="114565"/>
                    <a:pt x="114019" y="128662"/>
                  </a:cubicBezTo>
                  <a:cubicBezTo>
                    <a:pt x="99122" y="142759"/>
                    <a:pt x="85069" y="155352"/>
                    <a:pt x="85069" y="155352"/>
                  </a:cubicBezTo>
                  <a:lnTo>
                    <a:pt x="81977" y="232134"/>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88">
              <a:extLst>
                <a:ext uri="{FF2B5EF4-FFF2-40B4-BE49-F238E27FC236}">
                  <a16:creationId xmlns:a16="http://schemas.microsoft.com/office/drawing/2014/main" id="{770EBAD1-31A7-C5D5-9A14-30B899491487}"/>
                </a:ext>
              </a:extLst>
            </p:cNvPr>
            <p:cNvSpPr/>
            <p:nvPr/>
          </p:nvSpPr>
          <p:spPr>
            <a:xfrm>
              <a:off x="5719149" y="5533544"/>
              <a:ext cx="49935" cy="205064"/>
            </a:xfrm>
            <a:custGeom>
              <a:avLst/>
              <a:gdLst>
                <a:gd name="connsiteX0" fmla="*/ 0 w 49935"/>
                <a:gd name="connsiteY0" fmla="*/ 132606 h 205064"/>
                <a:gd name="connsiteX1" fmla="*/ 0 w 49935"/>
                <a:gd name="connsiteY1" fmla="*/ 24905 h 205064"/>
                <a:gd name="connsiteX2" fmla="*/ 24827 w 49935"/>
                <a:gd name="connsiteY2" fmla="*/ 0 h 205064"/>
                <a:gd name="connsiteX3" fmla="*/ 25109 w 49935"/>
                <a:gd name="connsiteY3" fmla="*/ 0 h 205064"/>
                <a:gd name="connsiteX4" fmla="*/ 49936 w 49935"/>
                <a:gd name="connsiteY4" fmla="*/ 24905 h 205064"/>
                <a:gd name="connsiteX5" fmla="*/ 49936 w 49935"/>
                <a:gd name="connsiteY5" fmla="*/ 205064 h 2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5" h="205064">
                  <a:moveTo>
                    <a:pt x="0" y="132606"/>
                  </a:moveTo>
                  <a:lnTo>
                    <a:pt x="0" y="24905"/>
                  </a:lnTo>
                  <a:cubicBezTo>
                    <a:pt x="0" y="11184"/>
                    <a:pt x="11149" y="0"/>
                    <a:pt x="24827" y="0"/>
                  </a:cubicBezTo>
                  <a:lnTo>
                    <a:pt x="25109" y="0"/>
                  </a:lnTo>
                  <a:cubicBezTo>
                    <a:pt x="38787" y="0"/>
                    <a:pt x="49936" y="11184"/>
                    <a:pt x="49936" y="24905"/>
                  </a:cubicBezTo>
                  <a:lnTo>
                    <a:pt x="49936" y="205064"/>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89">
              <a:extLst>
                <a:ext uri="{FF2B5EF4-FFF2-40B4-BE49-F238E27FC236}">
                  <a16:creationId xmlns:a16="http://schemas.microsoft.com/office/drawing/2014/main" id="{2B653FE7-0905-7DE3-9CF4-ACB2D9F58379}"/>
                </a:ext>
              </a:extLst>
            </p:cNvPr>
            <p:cNvSpPr/>
            <p:nvPr/>
          </p:nvSpPr>
          <p:spPr>
            <a:xfrm>
              <a:off x="5673991" y="5474055"/>
              <a:ext cx="49935" cy="173862"/>
            </a:xfrm>
            <a:custGeom>
              <a:avLst/>
              <a:gdLst>
                <a:gd name="connsiteX0" fmla="*/ 0 w 49935"/>
                <a:gd name="connsiteY0" fmla="*/ 173863 h 173862"/>
                <a:gd name="connsiteX1" fmla="*/ 0 w 49935"/>
                <a:gd name="connsiteY1" fmla="*/ 24905 h 173862"/>
                <a:gd name="connsiteX2" fmla="*/ 24827 w 49935"/>
                <a:gd name="connsiteY2" fmla="*/ 0 h 173862"/>
                <a:gd name="connsiteX3" fmla="*/ 25109 w 49935"/>
                <a:gd name="connsiteY3" fmla="*/ 0 h 173862"/>
                <a:gd name="connsiteX4" fmla="*/ 49936 w 49935"/>
                <a:gd name="connsiteY4" fmla="*/ 24905 h 173862"/>
                <a:gd name="connsiteX5" fmla="*/ 49936 w 49935"/>
                <a:gd name="connsiteY5" fmla="*/ 50185 h 17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5" h="173862">
                  <a:moveTo>
                    <a:pt x="0" y="173863"/>
                  </a:moveTo>
                  <a:lnTo>
                    <a:pt x="0" y="24905"/>
                  </a:lnTo>
                  <a:cubicBezTo>
                    <a:pt x="0" y="11184"/>
                    <a:pt x="11149" y="0"/>
                    <a:pt x="24827" y="0"/>
                  </a:cubicBezTo>
                  <a:lnTo>
                    <a:pt x="25109" y="0"/>
                  </a:lnTo>
                  <a:cubicBezTo>
                    <a:pt x="38787" y="0"/>
                    <a:pt x="49936" y="11184"/>
                    <a:pt x="49936" y="24905"/>
                  </a:cubicBezTo>
                  <a:lnTo>
                    <a:pt x="49936" y="50185"/>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90">
              <a:extLst>
                <a:ext uri="{FF2B5EF4-FFF2-40B4-BE49-F238E27FC236}">
                  <a16:creationId xmlns:a16="http://schemas.microsoft.com/office/drawing/2014/main" id="{38FF7921-CAA4-49B9-EA70-B424EA186CBE}"/>
                </a:ext>
              </a:extLst>
            </p:cNvPr>
            <p:cNvSpPr/>
            <p:nvPr/>
          </p:nvSpPr>
          <p:spPr>
            <a:xfrm>
              <a:off x="5628646" y="5498959"/>
              <a:ext cx="31854" cy="105257"/>
            </a:xfrm>
            <a:custGeom>
              <a:avLst/>
              <a:gdLst>
                <a:gd name="connsiteX0" fmla="*/ 0 w 31854"/>
                <a:gd name="connsiteY0" fmla="*/ 105258 h 105257"/>
                <a:gd name="connsiteX1" fmla="*/ 0 w 31854"/>
                <a:gd name="connsiteY1" fmla="*/ 24905 h 105257"/>
                <a:gd name="connsiteX2" fmla="*/ 24827 w 31854"/>
                <a:gd name="connsiteY2" fmla="*/ 0 h 105257"/>
                <a:gd name="connsiteX3" fmla="*/ 31854 w 31854"/>
                <a:gd name="connsiteY3" fmla="*/ 0 h 105257"/>
              </a:gdLst>
              <a:ahLst/>
              <a:cxnLst>
                <a:cxn ang="0">
                  <a:pos x="connsiteX0" y="connsiteY0"/>
                </a:cxn>
                <a:cxn ang="0">
                  <a:pos x="connsiteX1" y="connsiteY1"/>
                </a:cxn>
                <a:cxn ang="0">
                  <a:pos x="connsiteX2" y="connsiteY2"/>
                </a:cxn>
                <a:cxn ang="0">
                  <a:pos x="connsiteX3" y="connsiteY3"/>
                </a:cxn>
              </a:cxnLst>
              <a:rect l="l" t="t" r="r" b="b"/>
              <a:pathLst>
                <a:path w="31854" h="105257">
                  <a:moveTo>
                    <a:pt x="0" y="105258"/>
                  </a:moveTo>
                  <a:lnTo>
                    <a:pt x="0" y="24905"/>
                  </a:lnTo>
                  <a:cubicBezTo>
                    <a:pt x="0" y="11184"/>
                    <a:pt x="11149" y="0"/>
                    <a:pt x="24827" y="0"/>
                  </a:cubicBezTo>
                  <a:lnTo>
                    <a:pt x="31854" y="0"/>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91">
              <a:extLst>
                <a:ext uri="{FF2B5EF4-FFF2-40B4-BE49-F238E27FC236}">
                  <a16:creationId xmlns:a16="http://schemas.microsoft.com/office/drawing/2014/main" id="{2B771E6E-EA2E-7BB4-43FC-EED49CA75C85}"/>
                </a:ext>
              </a:extLst>
            </p:cNvPr>
            <p:cNvSpPr/>
            <p:nvPr/>
          </p:nvSpPr>
          <p:spPr>
            <a:xfrm>
              <a:off x="5583394" y="5527999"/>
              <a:ext cx="31104" cy="61838"/>
            </a:xfrm>
            <a:custGeom>
              <a:avLst/>
              <a:gdLst>
                <a:gd name="connsiteX0" fmla="*/ 0 w 31104"/>
                <a:gd name="connsiteY0" fmla="*/ 61839 h 61838"/>
                <a:gd name="connsiteX1" fmla="*/ 0 w 31104"/>
                <a:gd name="connsiteY1" fmla="*/ 24905 h 61838"/>
                <a:gd name="connsiteX2" fmla="*/ 24827 w 31104"/>
                <a:gd name="connsiteY2" fmla="*/ 0 h 61838"/>
                <a:gd name="connsiteX3" fmla="*/ 31105 w 31104"/>
                <a:gd name="connsiteY3" fmla="*/ 0 h 61838"/>
              </a:gdLst>
              <a:ahLst/>
              <a:cxnLst>
                <a:cxn ang="0">
                  <a:pos x="connsiteX0" y="connsiteY0"/>
                </a:cxn>
                <a:cxn ang="0">
                  <a:pos x="connsiteX1" y="connsiteY1"/>
                </a:cxn>
                <a:cxn ang="0">
                  <a:pos x="connsiteX2" y="connsiteY2"/>
                </a:cxn>
                <a:cxn ang="0">
                  <a:pos x="connsiteX3" y="connsiteY3"/>
                </a:cxn>
              </a:cxnLst>
              <a:rect l="l" t="t" r="r" b="b"/>
              <a:pathLst>
                <a:path w="31104" h="61838">
                  <a:moveTo>
                    <a:pt x="0" y="61839"/>
                  </a:moveTo>
                  <a:lnTo>
                    <a:pt x="0" y="24905"/>
                  </a:lnTo>
                  <a:cubicBezTo>
                    <a:pt x="0" y="11184"/>
                    <a:pt x="11149" y="0"/>
                    <a:pt x="24827" y="0"/>
                  </a:cubicBezTo>
                  <a:lnTo>
                    <a:pt x="31105" y="0"/>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92">
              <a:extLst>
                <a:ext uri="{FF2B5EF4-FFF2-40B4-BE49-F238E27FC236}">
                  <a16:creationId xmlns:a16="http://schemas.microsoft.com/office/drawing/2014/main" id="{D185A707-60FC-C7CB-EEC2-DD126C9D955D}"/>
                </a:ext>
              </a:extLst>
            </p:cNvPr>
            <p:cNvSpPr/>
            <p:nvPr/>
          </p:nvSpPr>
          <p:spPr>
            <a:xfrm>
              <a:off x="5583364" y="5828453"/>
              <a:ext cx="21827" cy="105727"/>
            </a:xfrm>
            <a:custGeom>
              <a:avLst/>
              <a:gdLst>
                <a:gd name="connsiteX0" fmla="*/ 30 w 21827"/>
                <a:gd name="connsiteY0" fmla="*/ 0 h 105727"/>
                <a:gd name="connsiteX1" fmla="*/ 7712 w 21827"/>
                <a:gd name="connsiteY1" fmla="*/ 16353 h 105727"/>
                <a:gd name="connsiteX2" fmla="*/ 21766 w 21827"/>
                <a:gd name="connsiteY2" fmla="*/ 78285 h 105727"/>
                <a:gd name="connsiteX3" fmla="*/ 21766 w 21827"/>
                <a:gd name="connsiteY3" fmla="*/ 105728 h 105727"/>
              </a:gdLst>
              <a:ahLst/>
              <a:cxnLst>
                <a:cxn ang="0">
                  <a:pos x="connsiteX0" y="connsiteY0"/>
                </a:cxn>
                <a:cxn ang="0">
                  <a:pos x="connsiteX1" y="connsiteY1"/>
                </a:cxn>
                <a:cxn ang="0">
                  <a:pos x="connsiteX2" y="connsiteY2"/>
                </a:cxn>
                <a:cxn ang="0">
                  <a:pos x="connsiteX3" y="connsiteY3"/>
                </a:cxn>
              </a:cxnLst>
              <a:rect l="l" t="t" r="r" b="b"/>
              <a:pathLst>
                <a:path w="21827" h="105727">
                  <a:moveTo>
                    <a:pt x="30" y="0"/>
                  </a:moveTo>
                  <a:cubicBezTo>
                    <a:pt x="30" y="0"/>
                    <a:pt x="-907" y="3007"/>
                    <a:pt x="7712" y="16353"/>
                  </a:cubicBezTo>
                  <a:cubicBezTo>
                    <a:pt x="16332" y="29698"/>
                    <a:pt x="22515" y="60993"/>
                    <a:pt x="21766" y="78285"/>
                  </a:cubicBezTo>
                  <a:cubicBezTo>
                    <a:pt x="21016" y="95578"/>
                    <a:pt x="21766" y="105728"/>
                    <a:pt x="21766" y="105728"/>
                  </a:cubicBez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93">
              <a:extLst>
                <a:ext uri="{FF2B5EF4-FFF2-40B4-BE49-F238E27FC236}">
                  <a16:creationId xmlns:a16="http://schemas.microsoft.com/office/drawing/2014/main" id="{16250F16-2C9D-5013-2045-9F90E5C64562}"/>
                </a:ext>
              </a:extLst>
            </p:cNvPr>
            <p:cNvSpPr/>
            <p:nvPr/>
          </p:nvSpPr>
          <p:spPr>
            <a:xfrm>
              <a:off x="5307263" y="5703622"/>
              <a:ext cx="199025" cy="232155"/>
            </a:xfrm>
            <a:custGeom>
              <a:avLst/>
              <a:gdLst>
                <a:gd name="connsiteX0" fmla="*/ 199025 w 199025"/>
                <a:gd name="connsiteY0" fmla="*/ 119192 h 232155"/>
                <a:gd name="connsiteX1" fmla="*/ 158365 w 199025"/>
                <a:gd name="connsiteY1" fmla="*/ 69007 h 232155"/>
                <a:gd name="connsiteX2" fmla="*/ 102901 w 199025"/>
                <a:gd name="connsiteY2" fmla="*/ 50211 h 232155"/>
                <a:gd name="connsiteX3" fmla="*/ 31042 w 199025"/>
                <a:gd name="connsiteY3" fmla="*/ 871 h 232155"/>
                <a:gd name="connsiteX4" fmla="*/ 593 w 199025"/>
                <a:gd name="connsiteY4" fmla="*/ 27562 h 232155"/>
                <a:gd name="connsiteX5" fmla="*/ 42003 w 199025"/>
                <a:gd name="connsiteY5" fmla="*/ 65999 h 232155"/>
                <a:gd name="connsiteX6" fmla="*/ 85007 w 199025"/>
                <a:gd name="connsiteY6" fmla="*/ 128684 h 232155"/>
                <a:gd name="connsiteX7" fmla="*/ 113956 w 199025"/>
                <a:gd name="connsiteY7" fmla="*/ 155374 h 232155"/>
                <a:gd name="connsiteX8" fmla="*/ 117048 w 199025"/>
                <a:gd name="connsiteY8" fmla="*/ 232156 h 23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25" h="232155">
                  <a:moveTo>
                    <a:pt x="199025" y="119192"/>
                  </a:moveTo>
                  <a:cubicBezTo>
                    <a:pt x="199025" y="119192"/>
                    <a:pt x="191249" y="90998"/>
                    <a:pt x="158365" y="69007"/>
                  </a:cubicBezTo>
                  <a:cubicBezTo>
                    <a:pt x="125574" y="47015"/>
                    <a:pt x="102901" y="50211"/>
                    <a:pt x="102901" y="50211"/>
                  </a:cubicBezTo>
                  <a:cubicBezTo>
                    <a:pt x="102901" y="50211"/>
                    <a:pt x="63833" y="7074"/>
                    <a:pt x="31042" y="871"/>
                  </a:cubicBezTo>
                  <a:cubicBezTo>
                    <a:pt x="-1749" y="-5425"/>
                    <a:pt x="-1000" y="24366"/>
                    <a:pt x="593" y="27562"/>
                  </a:cubicBezTo>
                  <a:cubicBezTo>
                    <a:pt x="2186" y="30663"/>
                    <a:pt x="34977" y="59703"/>
                    <a:pt x="42003" y="65999"/>
                  </a:cubicBezTo>
                  <a:cubicBezTo>
                    <a:pt x="49030" y="72296"/>
                    <a:pt x="70110" y="114587"/>
                    <a:pt x="85007" y="128684"/>
                  </a:cubicBezTo>
                  <a:cubicBezTo>
                    <a:pt x="99809" y="142781"/>
                    <a:pt x="113956" y="155374"/>
                    <a:pt x="113956" y="155374"/>
                  </a:cubicBezTo>
                  <a:lnTo>
                    <a:pt x="117048" y="232156"/>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94">
              <a:extLst>
                <a:ext uri="{FF2B5EF4-FFF2-40B4-BE49-F238E27FC236}">
                  <a16:creationId xmlns:a16="http://schemas.microsoft.com/office/drawing/2014/main" id="{59E0CB15-D741-32E0-88F3-94D242BEBC07}"/>
                </a:ext>
              </a:extLst>
            </p:cNvPr>
            <p:cNvSpPr/>
            <p:nvPr/>
          </p:nvSpPr>
          <p:spPr>
            <a:xfrm>
              <a:off x="5397797" y="5533544"/>
              <a:ext cx="49935" cy="205064"/>
            </a:xfrm>
            <a:custGeom>
              <a:avLst/>
              <a:gdLst>
                <a:gd name="connsiteX0" fmla="*/ 49936 w 49935"/>
                <a:gd name="connsiteY0" fmla="*/ 132606 h 205064"/>
                <a:gd name="connsiteX1" fmla="*/ 49936 w 49935"/>
                <a:gd name="connsiteY1" fmla="*/ 24905 h 205064"/>
                <a:gd name="connsiteX2" fmla="*/ 25109 w 49935"/>
                <a:gd name="connsiteY2" fmla="*/ 0 h 205064"/>
                <a:gd name="connsiteX3" fmla="*/ 24827 w 49935"/>
                <a:gd name="connsiteY3" fmla="*/ 0 h 205064"/>
                <a:gd name="connsiteX4" fmla="*/ 0 w 49935"/>
                <a:gd name="connsiteY4" fmla="*/ 24905 h 205064"/>
                <a:gd name="connsiteX5" fmla="*/ 0 w 49935"/>
                <a:gd name="connsiteY5" fmla="*/ 205064 h 20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5" h="205064">
                  <a:moveTo>
                    <a:pt x="49936" y="132606"/>
                  </a:moveTo>
                  <a:lnTo>
                    <a:pt x="49936" y="24905"/>
                  </a:lnTo>
                  <a:cubicBezTo>
                    <a:pt x="49936" y="11184"/>
                    <a:pt x="38787" y="0"/>
                    <a:pt x="25109" y="0"/>
                  </a:cubicBezTo>
                  <a:lnTo>
                    <a:pt x="24827" y="0"/>
                  </a:lnTo>
                  <a:cubicBezTo>
                    <a:pt x="11149" y="0"/>
                    <a:pt x="0" y="11184"/>
                    <a:pt x="0" y="24905"/>
                  </a:cubicBezTo>
                  <a:lnTo>
                    <a:pt x="0" y="205064"/>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95">
              <a:extLst>
                <a:ext uri="{FF2B5EF4-FFF2-40B4-BE49-F238E27FC236}">
                  <a16:creationId xmlns:a16="http://schemas.microsoft.com/office/drawing/2014/main" id="{AA396230-EFE3-ED0C-6587-CE27F7E369A3}"/>
                </a:ext>
              </a:extLst>
            </p:cNvPr>
            <p:cNvSpPr/>
            <p:nvPr/>
          </p:nvSpPr>
          <p:spPr>
            <a:xfrm>
              <a:off x="5442955" y="5474055"/>
              <a:ext cx="49935" cy="173862"/>
            </a:xfrm>
            <a:custGeom>
              <a:avLst/>
              <a:gdLst>
                <a:gd name="connsiteX0" fmla="*/ 49936 w 49935"/>
                <a:gd name="connsiteY0" fmla="*/ 173863 h 173862"/>
                <a:gd name="connsiteX1" fmla="*/ 49936 w 49935"/>
                <a:gd name="connsiteY1" fmla="*/ 24905 h 173862"/>
                <a:gd name="connsiteX2" fmla="*/ 25109 w 49935"/>
                <a:gd name="connsiteY2" fmla="*/ 0 h 173862"/>
                <a:gd name="connsiteX3" fmla="*/ 24827 w 49935"/>
                <a:gd name="connsiteY3" fmla="*/ 0 h 173862"/>
                <a:gd name="connsiteX4" fmla="*/ 0 w 49935"/>
                <a:gd name="connsiteY4" fmla="*/ 24905 h 173862"/>
                <a:gd name="connsiteX5" fmla="*/ 0 w 49935"/>
                <a:gd name="connsiteY5" fmla="*/ 50185 h 17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5" h="173862">
                  <a:moveTo>
                    <a:pt x="49936" y="173863"/>
                  </a:moveTo>
                  <a:lnTo>
                    <a:pt x="49936" y="24905"/>
                  </a:lnTo>
                  <a:cubicBezTo>
                    <a:pt x="49936" y="11184"/>
                    <a:pt x="38787" y="0"/>
                    <a:pt x="25109" y="0"/>
                  </a:cubicBezTo>
                  <a:lnTo>
                    <a:pt x="24827" y="0"/>
                  </a:lnTo>
                  <a:cubicBezTo>
                    <a:pt x="11149" y="0"/>
                    <a:pt x="0" y="11184"/>
                    <a:pt x="0" y="24905"/>
                  </a:cubicBezTo>
                  <a:lnTo>
                    <a:pt x="0" y="50185"/>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96">
              <a:extLst>
                <a:ext uri="{FF2B5EF4-FFF2-40B4-BE49-F238E27FC236}">
                  <a16:creationId xmlns:a16="http://schemas.microsoft.com/office/drawing/2014/main" id="{CB512D90-25F0-F595-68F2-4837695815D7}"/>
                </a:ext>
              </a:extLst>
            </p:cNvPr>
            <p:cNvSpPr/>
            <p:nvPr/>
          </p:nvSpPr>
          <p:spPr>
            <a:xfrm>
              <a:off x="5506382" y="5498959"/>
              <a:ext cx="31854" cy="105257"/>
            </a:xfrm>
            <a:custGeom>
              <a:avLst/>
              <a:gdLst>
                <a:gd name="connsiteX0" fmla="*/ 31854 w 31854"/>
                <a:gd name="connsiteY0" fmla="*/ 105258 h 105257"/>
                <a:gd name="connsiteX1" fmla="*/ 31854 w 31854"/>
                <a:gd name="connsiteY1" fmla="*/ 24905 h 105257"/>
                <a:gd name="connsiteX2" fmla="*/ 7027 w 31854"/>
                <a:gd name="connsiteY2" fmla="*/ 0 h 105257"/>
                <a:gd name="connsiteX3" fmla="*/ 0 w 31854"/>
                <a:gd name="connsiteY3" fmla="*/ 0 h 105257"/>
              </a:gdLst>
              <a:ahLst/>
              <a:cxnLst>
                <a:cxn ang="0">
                  <a:pos x="connsiteX0" y="connsiteY0"/>
                </a:cxn>
                <a:cxn ang="0">
                  <a:pos x="connsiteX1" y="connsiteY1"/>
                </a:cxn>
                <a:cxn ang="0">
                  <a:pos x="connsiteX2" y="connsiteY2"/>
                </a:cxn>
                <a:cxn ang="0">
                  <a:pos x="connsiteX3" y="connsiteY3"/>
                </a:cxn>
              </a:cxnLst>
              <a:rect l="l" t="t" r="r" b="b"/>
              <a:pathLst>
                <a:path w="31854" h="105257">
                  <a:moveTo>
                    <a:pt x="31854" y="105258"/>
                  </a:moveTo>
                  <a:lnTo>
                    <a:pt x="31854" y="24905"/>
                  </a:lnTo>
                  <a:cubicBezTo>
                    <a:pt x="31854" y="11184"/>
                    <a:pt x="20705" y="0"/>
                    <a:pt x="7027" y="0"/>
                  </a:cubicBezTo>
                  <a:lnTo>
                    <a:pt x="0" y="0"/>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97">
              <a:extLst>
                <a:ext uri="{FF2B5EF4-FFF2-40B4-BE49-F238E27FC236}">
                  <a16:creationId xmlns:a16="http://schemas.microsoft.com/office/drawing/2014/main" id="{36343CB0-A48B-D512-8EA9-05B3C9A21520}"/>
                </a:ext>
              </a:extLst>
            </p:cNvPr>
            <p:cNvSpPr/>
            <p:nvPr/>
          </p:nvSpPr>
          <p:spPr>
            <a:xfrm>
              <a:off x="5552383" y="5527999"/>
              <a:ext cx="31104" cy="61838"/>
            </a:xfrm>
            <a:custGeom>
              <a:avLst/>
              <a:gdLst>
                <a:gd name="connsiteX0" fmla="*/ 31105 w 31104"/>
                <a:gd name="connsiteY0" fmla="*/ 61839 h 61838"/>
                <a:gd name="connsiteX1" fmla="*/ 31105 w 31104"/>
                <a:gd name="connsiteY1" fmla="*/ 24905 h 61838"/>
                <a:gd name="connsiteX2" fmla="*/ 6277 w 31104"/>
                <a:gd name="connsiteY2" fmla="*/ 0 h 61838"/>
                <a:gd name="connsiteX3" fmla="*/ 0 w 31104"/>
                <a:gd name="connsiteY3" fmla="*/ 0 h 61838"/>
              </a:gdLst>
              <a:ahLst/>
              <a:cxnLst>
                <a:cxn ang="0">
                  <a:pos x="connsiteX0" y="connsiteY0"/>
                </a:cxn>
                <a:cxn ang="0">
                  <a:pos x="connsiteX1" y="connsiteY1"/>
                </a:cxn>
                <a:cxn ang="0">
                  <a:pos x="connsiteX2" y="connsiteY2"/>
                </a:cxn>
                <a:cxn ang="0">
                  <a:pos x="connsiteX3" y="connsiteY3"/>
                </a:cxn>
              </a:cxnLst>
              <a:rect l="l" t="t" r="r" b="b"/>
              <a:pathLst>
                <a:path w="31104" h="61838">
                  <a:moveTo>
                    <a:pt x="31105" y="61839"/>
                  </a:moveTo>
                  <a:lnTo>
                    <a:pt x="31105" y="24905"/>
                  </a:lnTo>
                  <a:cubicBezTo>
                    <a:pt x="31105" y="11184"/>
                    <a:pt x="19956" y="0"/>
                    <a:pt x="6277" y="0"/>
                  </a:cubicBezTo>
                  <a:lnTo>
                    <a:pt x="0" y="0"/>
                  </a:ln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98">
              <a:extLst>
                <a:ext uri="{FF2B5EF4-FFF2-40B4-BE49-F238E27FC236}">
                  <a16:creationId xmlns:a16="http://schemas.microsoft.com/office/drawing/2014/main" id="{9A9A05E1-B591-7989-EA43-D685922E12FE}"/>
                </a:ext>
              </a:extLst>
            </p:cNvPr>
            <p:cNvSpPr/>
            <p:nvPr/>
          </p:nvSpPr>
          <p:spPr>
            <a:xfrm>
              <a:off x="5561691" y="5828453"/>
              <a:ext cx="21827" cy="105727"/>
            </a:xfrm>
            <a:custGeom>
              <a:avLst/>
              <a:gdLst>
                <a:gd name="connsiteX0" fmla="*/ 21797 w 21827"/>
                <a:gd name="connsiteY0" fmla="*/ 0 h 105727"/>
                <a:gd name="connsiteX1" fmla="*/ 14115 w 21827"/>
                <a:gd name="connsiteY1" fmla="*/ 16353 h 105727"/>
                <a:gd name="connsiteX2" fmla="*/ 62 w 21827"/>
                <a:gd name="connsiteY2" fmla="*/ 78285 h 105727"/>
                <a:gd name="connsiteX3" fmla="*/ 62 w 21827"/>
                <a:gd name="connsiteY3" fmla="*/ 105728 h 105727"/>
              </a:gdLst>
              <a:ahLst/>
              <a:cxnLst>
                <a:cxn ang="0">
                  <a:pos x="connsiteX0" y="connsiteY0"/>
                </a:cxn>
                <a:cxn ang="0">
                  <a:pos x="connsiteX1" y="connsiteY1"/>
                </a:cxn>
                <a:cxn ang="0">
                  <a:pos x="connsiteX2" y="connsiteY2"/>
                </a:cxn>
                <a:cxn ang="0">
                  <a:pos x="connsiteX3" y="connsiteY3"/>
                </a:cxn>
              </a:cxnLst>
              <a:rect l="l" t="t" r="r" b="b"/>
              <a:pathLst>
                <a:path w="21827" h="105727">
                  <a:moveTo>
                    <a:pt x="21797" y="0"/>
                  </a:moveTo>
                  <a:cubicBezTo>
                    <a:pt x="21797" y="0"/>
                    <a:pt x="22734" y="3007"/>
                    <a:pt x="14115" y="16353"/>
                  </a:cubicBezTo>
                  <a:cubicBezTo>
                    <a:pt x="5495" y="29698"/>
                    <a:pt x="-688" y="60993"/>
                    <a:pt x="62" y="78285"/>
                  </a:cubicBezTo>
                  <a:cubicBezTo>
                    <a:pt x="811" y="95578"/>
                    <a:pt x="62" y="105728"/>
                    <a:pt x="62" y="105728"/>
                  </a:cubicBezTo>
                </a:path>
              </a:pathLst>
            </a:custGeom>
            <a:noFill/>
            <a:ln w="16395" cap="flat">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99">
              <a:extLst>
                <a:ext uri="{FF2B5EF4-FFF2-40B4-BE49-F238E27FC236}">
                  <a16:creationId xmlns:a16="http://schemas.microsoft.com/office/drawing/2014/main" id="{696F6991-1317-CDBD-F3F1-A3E3D7B2190C}"/>
                </a:ext>
              </a:extLst>
            </p:cNvPr>
            <p:cNvSpPr/>
            <p:nvPr/>
          </p:nvSpPr>
          <p:spPr>
            <a:xfrm>
              <a:off x="5501323" y="5642655"/>
              <a:ext cx="167140" cy="162679"/>
            </a:xfrm>
            <a:custGeom>
              <a:avLst/>
              <a:gdLst>
                <a:gd name="connsiteX0" fmla="*/ 85069 w 167140"/>
                <a:gd name="connsiteY0" fmla="*/ 162585 h 162679"/>
                <a:gd name="connsiteX1" fmla="*/ 80478 w 167140"/>
                <a:gd name="connsiteY1" fmla="*/ 159484 h 162679"/>
                <a:gd name="connsiteX2" fmla="*/ 187 w 167140"/>
                <a:gd name="connsiteY2" fmla="*/ 60335 h 162679"/>
                <a:gd name="connsiteX3" fmla="*/ 0 w 167140"/>
                <a:gd name="connsiteY3" fmla="*/ 51031 h 162679"/>
                <a:gd name="connsiteX4" fmla="*/ 40473 w 167140"/>
                <a:gd name="connsiteY4" fmla="*/ 1410 h 162679"/>
                <a:gd name="connsiteX5" fmla="*/ 48062 w 167140"/>
                <a:gd name="connsiteY5" fmla="*/ 940 h 162679"/>
                <a:gd name="connsiteX6" fmla="*/ 83008 w 167140"/>
                <a:gd name="connsiteY6" fmla="*/ 15131 h 162679"/>
                <a:gd name="connsiteX7" fmla="*/ 117485 w 167140"/>
                <a:gd name="connsiteY7" fmla="*/ 0 h 162679"/>
                <a:gd name="connsiteX8" fmla="*/ 125168 w 167140"/>
                <a:gd name="connsiteY8" fmla="*/ 282 h 162679"/>
                <a:gd name="connsiteX9" fmla="*/ 166953 w 167140"/>
                <a:gd name="connsiteY9" fmla="*/ 48118 h 162679"/>
                <a:gd name="connsiteX10" fmla="*/ 167140 w 167140"/>
                <a:gd name="connsiteY10" fmla="*/ 57422 h 162679"/>
                <a:gd name="connsiteX11" fmla="*/ 89566 w 167140"/>
                <a:gd name="connsiteY11" fmla="*/ 159390 h 162679"/>
                <a:gd name="connsiteX12" fmla="*/ 85069 w 167140"/>
                <a:gd name="connsiteY12" fmla="*/ 162679 h 162679"/>
                <a:gd name="connsiteX13" fmla="*/ 49093 w 167140"/>
                <a:gd name="connsiteY13" fmla="*/ 16822 h 162679"/>
                <a:gd name="connsiteX14" fmla="*/ 48343 w 167140"/>
                <a:gd name="connsiteY14" fmla="*/ 16822 h 162679"/>
                <a:gd name="connsiteX15" fmla="*/ 42254 w 167140"/>
                <a:gd name="connsiteY15" fmla="*/ 17198 h 162679"/>
                <a:gd name="connsiteX16" fmla="*/ 15833 w 167140"/>
                <a:gd name="connsiteY16" fmla="*/ 51407 h 162679"/>
                <a:gd name="connsiteX17" fmla="*/ 16021 w 167140"/>
                <a:gd name="connsiteY17" fmla="*/ 59395 h 162679"/>
                <a:gd name="connsiteX18" fmla="*/ 84882 w 167140"/>
                <a:gd name="connsiteY18" fmla="*/ 143038 h 162679"/>
                <a:gd name="connsiteX19" fmla="*/ 151401 w 167140"/>
                <a:gd name="connsiteY19" fmla="*/ 56858 h 162679"/>
                <a:gd name="connsiteX20" fmla="*/ 151401 w 167140"/>
                <a:gd name="connsiteY20" fmla="*/ 48776 h 162679"/>
                <a:gd name="connsiteX21" fmla="*/ 123950 w 167140"/>
                <a:gd name="connsiteY21" fmla="*/ 15977 h 162679"/>
                <a:gd name="connsiteX22" fmla="*/ 117860 w 167140"/>
                <a:gd name="connsiteY22" fmla="*/ 15789 h 162679"/>
                <a:gd name="connsiteX23" fmla="*/ 117860 w 167140"/>
                <a:gd name="connsiteY23" fmla="*/ 15789 h 162679"/>
                <a:gd name="connsiteX24" fmla="*/ 89379 w 167140"/>
                <a:gd name="connsiteY24" fmla="*/ 31953 h 162679"/>
                <a:gd name="connsiteX25" fmla="*/ 83383 w 167140"/>
                <a:gd name="connsiteY25" fmla="*/ 39284 h 162679"/>
                <a:gd name="connsiteX26" fmla="*/ 77199 w 167140"/>
                <a:gd name="connsiteY26" fmla="*/ 32141 h 162679"/>
                <a:gd name="connsiteX27" fmla="*/ 48999 w 167140"/>
                <a:gd name="connsiteY27" fmla="*/ 16728 h 16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7140" h="162679">
                  <a:moveTo>
                    <a:pt x="85069" y="162585"/>
                  </a:moveTo>
                  <a:lnTo>
                    <a:pt x="80478" y="159484"/>
                  </a:lnTo>
                  <a:cubicBezTo>
                    <a:pt x="29325" y="124524"/>
                    <a:pt x="3092" y="92100"/>
                    <a:pt x="187" y="60335"/>
                  </a:cubicBezTo>
                  <a:lnTo>
                    <a:pt x="0" y="51031"/>
                  </a:lnTo>
                  <a:cubicBezTo>
                    <a:pt x="2061" y="19642"/>
                    <a:pt x="22392" y="3477"/>
                    <a:pt x="40473" y="1410"/>
                  </a:cubicBezTo>
                  <a:cubicBezTo>
                    <a:pt x="43190" y="1128"/>
                    <a:pt x="45720" y="940"/>
                    <a:pt x="48062" y="940"/>
                  </a:cubicBezTo>
                  <a:cubicBezTo>
                    <a:pt x="64551" y="376"/>
                    <a:pt x="74763" y="6955"/>
                    <a:pt x="83008" y="15131"/>
                  </a:cubicBezTo>
                  <a:cubicBezTo>
                    <a:pt x="90972" y="6767"/>
                    <a:pt x="100809" y="188"/>
                    <a:pt x="117485" y="0"/>
                  </a:cubicBezTo>
                  <a:cubicBezTo>
                    <a:pt x="119828" y="0"/>
                    <a:pt x="122451" y="0"/>
                    <a:pt x="125168" y="282"/>
                  </a:cubicBezTo>
                  <a:cubicBezTo>
                    <a:pt x="143250" y="1786"/>
                    <a:pt x="164049" y="17386"/>
                    <a:pt x="166953" y="48118"/>
                  </a:cubicBezTo>
                  <a:lnTo>
                    <a:pt x="167140" y="57422"/>
                  </a:lnTo>
                  <a:cubicBezTo>
                    <a:pt x="165079" y="89845"/>
                    <a:pt x="139690" y="123020"/>
                    <a:pt x="89566" y="159390"/>
                  </a:cubicBezTo>
                  <a:lnTo>
                    <a:pt x="85069" y="162679"/>
                  </a:lnTo>
                  <a:close/>
                  <a:moveTo>
                    <a:pt x="49093" y="16822"/>
                  </a:moveTo>
                  <a:lnTo>
                    <a:pt x="48343" y="16822"/>
                  </a:lnTo>
                  <a:cubicBezTo>
                    <a:pt x="46470" y="16822"/>
                    <a:pt x="44408" y="17010"/>
                    <a:pt x="42254" y="17198"/>
                  </a:cubicBezTo>
                  <a:cubicBezTo>
                    <a:pt x="30542" y="18514"/>
                    <a:pt x="17239" y="29792"/>
                    <a:pt x="15833" y="51407"/>
                  </a:cubicBezTo>
                  <a:lnTo>
                    <a:pt x="16021" y="59395"/>
                  </a:lnTo>
                  <a:cubicBezTo>
                    <a:pt x="18363" y="84300"/>
                    <a:pt x="41504" y="112588"/>
                    <a:pt x="84882" y="143038"/>
                  </a:cubicBezTo>
                  <a:cubicBezTo>
                    <a:pt x="127416" y="111366"/>
                    <a:pt x="149808" y="82420"/>
                    <a:pt x="151401" y="56858"/>
                  </a:cubicBezTo>
                  <a:lnTo>
                    <a:pt x="151401" y="48776"/>
                  </a:lnTo>
                  <a:cubicBezTo>
                    <a:pt x="149246" y="27818"/>
                    <a:pt x="135661" y="16916"/>
                    <a:pt x="123950" y="15977"/>
                  </a:cubicBezTo>
                  <a:cubicBezTo>
                    <a:pt x="121795" y="15789"/>
                    <a:pt x="119734" y="15695"/>
                    <a:pt x="117860" y="15789"/>
                  </a:cubicBezTo>
                  <a:lnTo>
                    <a:pt x="117860" y="15789"/>
                  </a:lnTo>
                  <a:cubicBezTo>
                    <a:pt x="104650" y="15977"/>
                    <a:pt x="98467" y="20958"/>
                    <a:pt x="89379" y="31953"/>
                  </a:cubicBezTo>
                  <a:lnTo>
                    <a:pt x="83383" y="39284"/>
                  </a:lnTo>
                  <a:lnTo>
                    <a:pt x="77199" y="32141"/>
                  </a:lnTo>
                  <a:cubicBezTo>
                    <a:pt x="68112" y="21521"/>
                    <a:pt x="61741" y="16728"/>
                    <a:pt x="48999" y="16728"/>
                  </a:cubicBezTo>
                  <a:close/>
                </a:path>
              </a:pathLst>
            </a:custGeom>
            <a:solidFill>
              <a:srgbClr val="008788"/>
            </a:solidFill>
            <a:ln w="93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01" name="Graphic 159">
            <a:extLst>
              <a:ext uri="{FF2B5EF4-FFF2-40B4-BE49-F238E27FC236}">
                <a16:creationId xmlns:a16="http://schemas.microsoft.com/office/drawing/2014/main" id="{1B87D5FB-60F8-EF8C-842B-793D713092CE}"/>
              </a:ext>
            </a:extLst>
          </p:cNvPr>
          <p:cNvGrpSpPr/>
          <p:nvPr/>
        </p:nvGrpSpPr>
        <p:grpSpPr>
          <a:xfrm>
            <a:off x="7907311" y="5584685"/>
            <a:ext cx="1074840" cy="758994"/>
            <a:chOff x="896591" y="3746283"/>
            <a:chExt cx="857361" cy="605422"/>
          </a:xfrm>
          <a:noFill/>
        </p:grpSpPr>
        <p:sp>
          <p:nvSpPr>
            <p:cNvPr id="102" name="Freeform 101">
              <a:extLst>
                <a:ext uri="{FF2B5EF4-FFF2-40B4-BE49-F238E27FC236}">
                  <a16:creationId xmlns:a16="http://schemas.microsoft.com/office/drawing/2014/main" id="{2D952239-C65C-0F30-6894-FDBBCA5557F1}"/>
                </a:ext>
              </a:extLst>
            </p:cNvPr>
            <p:cNvSpPr/>
            <p:nvPr/>
          </p:nvSpPr>
          <p:spPr>
            <a:xfrm>
              <a:off x="993679" y="3911246"/>
              <a:ext cx="29834" cy="55301"/>
            </a:xfrm>
            <a:custGeom>
              <a:avLst/>
              <a:gdLst>
                <a:gd name="connsiteX0" fmla="*/ 20412 w 29834"/>
                <a:gd name="connsiteY0" fmla="*/ 2869 h 55301"/>
                <a:gd name="connsiteX1" fmla="*/ 29835 w 29834"/>
                <a:gd name="connsiteY1" fmla="*/ 54539 h 55301"/>
              </a:gdLst>
              <a:ahLst/>
              <a:cxnLst>
                <a:cxn ang="0">
                  <a:pos x="connsiteX0" y="connsiteY0"/>
                </a:cxn>
                <a:cxn ang="0">
                  <a:pos x="connsiteX1" y="connsiteY1"/>
                </a:cxn>
              </a:cxnLst>
              <a:rect l="l" t="t" r="r" b="b"/>
              <a:pathLst>
                <a:path w="29834" h="55301">
                  <a:moveTo>
                    <a:pt x="20412" y="2869"/>
                  </a:moveTo>
                  <a:cubicBezTo>
                    <a:pt x="-12378" y="-15894"/>
                    <a:pt x="-3050" y="63873"/>
                    <a:pt x="29835" y="54539"/>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102">
              <a:extLst>
                <a:ext uri="{FF2B5EF4-FFF2-40B4-BE49-F238E27FC236}">
                  <a16:creationId xmlns:a16="http://schemas.microsoft.com/office/drawing/2014/main" id="{ECB9CD8E-E320-F91A-C0D5-AF823CC8F878}"/>
                </a:ext>
              </a:extLst>
            </p:cNvPr>
            <p:cNvSpPr/>
            <p:nvPr/>
          </p:nvSpPr>
          <p:spPr>
            <a:xfrm>
              <a:off x="1023796" y="3966445"/>
              <a:ext cx="16772" cy="54215"/>
            </a:xfrm>
            <a:custGeom>
              <a:avLst/>
              <a:gdLst>
                <a:gd name="connsiteX0" fmla="*/ 16772 w 16772"/>
                <a:gd name="connsiteY0" fmla="*/ 54216 h 54215"/>
                <a:gd name="connsiteX1" fmla="*/ 0 w 16772"/>
                <a:gd name="connsiteY1" fmla="*/ 0 h 54215"/>
              </a:gdLst>
              <a:ahLst/>
              <a:cxnLst>
                <a:cxn ang="0">
                  <a:pos x="connsiteX0" y="connsiteY0"/>
                </a:cxn>
                <a:cxn ang="0">
                  <a:pos x="connsiteX1" y="connsiteY1"/>
                </a:cxn>
              </a:cxnLst>
              <a:rect l="l" t="t" r="r" b="b"/>
              <a:pathLst>
                <a:path w="16772" h="54215">
                  <a:moveTo>
                    <a:pt x="16772" y="54216"/>
                  </a:moveTo>
                  <a:lnTo>
                    <a:pt x="0" y="0"/>
                  </a:lnTo>
                </a:path>
              </a:pathLst>
            </a:custGeom>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103">
              <a:extLst>
                <a:ext uri="{FF2B5EF4-FFF2-40B4-BE49-F238E27FC236}">
                  <a16:creationId xmlns:a16="http://schemas.microsoft.com/office/drawing/2014/main" id="{E126D97B-080A-E81D-B2E0-AA39F5F504D7}"/>
                </a:ext>
              </a:extLst>
            </p:cNvPr>
            <p:cNvSpPr/>
            <p:nvPr/>
          </p:nvSpPr>
          <p:spPr>
            <a:xfrm>
              <a:off x="1176159" y="3966256"/>
              <a:ext cx="15076" cy="47615"/>
            </a:xfrm>
            <a:custGeom>
              <a:avLst/>
              <a:gdLst>
                <a:gd name="connsiteX0" fmla="*/ 15076 w 15076"/>
                <a:gd name="connsiteY0" fmla="*/ 0 h 47615"/>
                <a:gd name="connsiteX1" fmla="*/ 0 w 15076"/>
                <a:gd name="connsiteY1" fmla="*/ 47615 h 47615"/>
              </a:gdLst>
              <a:ahLst/>
              <a:cxnLst>
                <a:cxn ang="0">
                  <a:pos x="connsiteX0" y="connsiteY0"/>
                </a:cxn>
                <a:cxn ang="0">
                  <a:pos x="connsiteX1" y="connsiteY1"/>
                </a:cxn>
              </a:cxnLst>
              <a:rect l="l" t="t" r="r" b="b"/>
              <a:pathLst>
                <a:path w="15076" h="47615">
                  <a:moveTo>
                    <a:pt x="15076" y="0"/>
                  </a:moveTo>
                  <a:lnTo>
                    <a:pt x="0" y="47615"/>
                  </a:lnTo>
                </a:path>
              </a:pathLst>
            </a:custGeom>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104">
              <a:extLst>
                <a:ext uri="{FF2B5EF4-FFF2-40B4-BE49-F238E27FC236}">
                  <a16:creationId xmlns:a16="http://schemas.microsoft.com/office/drawing/2014/main" id="{F3CD3F4C-EDFA-B3D3-29E3-32BFD134563D}"/>
                </a:ext>
              </a:extLst>
            </p:cNvPr>
            <p:cNvSpPr/>
            <p:nvPr/>
          </p:nvSpPr>
          <p:spPr>
            <a:xfrm>
              <a:off x="1191518" y="3910963"/>
              <a:ext cx="29834" cy="55301"/>
            </a:xfrm>
            <a:custGeom>
              <a:avLst/>
              <a:gdLst>
                <a:gd name="connsiteX0" fmla="*/ 9423 w 29834"/>
                <a:gd name="connsiteY0" fmla="*/ 2869 h 55301"/>
                <a:gd name="connsiteX1" fmla="*/ 0 w 29834"/>
                <a:gd name="connsiteY1" fmla="*/ 54539 h 55301"/>
              </a:gdLst>
              <a:ahLst/>
              <a:cxnLst>
                <a:cxn ang="0">
                  <a:pos x="connsiteX0" y="connsiteY0"/>
                </a:cxn>
                <a:cxn ang="0">
                  <a:pos x="connsiteX1" y="connsiteY1"/>
                </a:cxn>
              </a:cxnLst>
              <a:rect l="l" t="t" r="r" b="b"/>
              <a:pathLst>
                <a:path w="29834" h="55301">
                  <a:moveTo>
                    <a:pt x="9423" y="2869"/>
                  </a:moveTo>
                  <a:cubicBezTo>
                    <a:pt x="42213" y="-15894"/>
                    <a:pt x="32885" y="63873"/>
                    <a:pt x="0" y="54539"/>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105">
              <a:extLst>
                <a:ext uri="{FF2B5EF4-FFF2-40B4-BE49-F238E27FC236}">
                  <a16:creationId xmlns:a16="http://schemas.microsoft.com/office/drawing/2014/main" id="{EFDCC7B4-4AC1-3CDA-F03F-4447E4E9AC85}"/>
                </a:ext>
              </a:extLst>
            </p:cNvPr>
            <p:cNvSpPr/>
            <p:nvPr/>
          </p:nvSpPr>
          <p:spPr>
            <a:xfrm>
              <a:off x="1042453" y="3965872"/>
              <a:ext cx="130973" cy="106741"/>
            </a:xfrm>
            <a:custGeom>
              <a:avLst/>
              <a:gdLst>
                <a:gd name="connsiteX0" fmla="*/ 0 w 130973"/>
                <a:gd name="connsiteY0" fmla="*/ 65160 h 106741"/>
                <a:gd name="connsiteX1" fmla="*/ 0 w 130973"/>
                <a:gd name="connsiteY1" fmla="*/ 8399 h 106741"/>
                <a:gd name="connsiteX2" fmla="*/ 47678 w 130973"/>
                <a:gd name="connsiteY2" fmla="*/ 1327 h 106741"/>
                <a:gd name="connsiteX3" fmla="*/ 86688 w 130973"/>
                <a:gd name="connsiteY3" fmla="*/ 1799 h 106741"/>
                <a:gd name="connsiteX4" fmla="*/ 130974 w 130973"/>
                <a:gd name="connsiteY4" fmla="*/ 9436 h 106741"/>
                <a:gd name="connsiteX5" fmla="*/ 130974 w 130973"/>
                <a:gd name="connsiteY5" fmla="*/ 65160 h 106741"/>
                <a:gd name="connsiteX6" fmla="*/ 88384 w 130973"/>
                <a:gd name="connsiteY6" fmla="*/ 106741 h 106741"/>
                <a:gd name="connsiteX7" fmla="*/ 48809 w 130973"/>
                <a:gd name="connsiteY7" fmla="*/ 106741 h 106741"/>
                <a:gd name="connsiteX8" fmla="*/ 94 w 130973"/>
                <a:gd name="connsiteY8" fmla="*/ 65160 h 10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73" h="106741">
                  <a:moveTo>
                    <a:pt x="0" y="65160"/>
                  </a:moveTo>
                  <a:lnTo>
                    <a:pt x="0" y="8399"/>
                  </a:lnTo>
                  <a:lnTo>
                    <a:pt x="47678" y="1327"/>
                  </a:lnTo>
                  <a:cubicBezTo>
                    <a:pt x="60587" y="-558"/>
                    <a:pt x="73779" y="-464"/>
                    <a:pt x="86688" y="1799"/>
                  </a:cubicBezTo>
                  <a:lnTo>
                    <a:pt x="130974" y="9436"/>
                  </a:lnTo>
                  <a:lnTo>
                    <a:pt x="130974" y="65160"/>
                  </a:lnTo>
                  <a:lnTo>
                    <a:pt x="88384" y="106741"/>
                  </a:lnTo>
                  <a:lnTo>
                    <a:pt x="48809" y="106741"/>
                  </a:lnTo>
                  <a:lnTo>
                    <a:pt x="94" y="65160"/>
                  </a:lnTo>
                  <a:close/>
                </a:path>
              </a:pathLst>
            </a:custGeom>
            <a:noFill/>
            <a:ln w="16490"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106">
              <a:extLst>
                <a:ext uri="{FF2B5EF4-FFF2-40B4-BE49-F238E27FC236}">
                  <a16:creationId xmlns:a16="http://schemas.microsoft.com/office/drawing/2014/main" id="{0DD9F5C6-49D7-0F83-384F-6840DF666ACA}"/>
                </a:ext>
              </a:extLst>
            </p:cNvPr>
            <p:cNvSpPr/>
            <p:nvPr/>
          </p:nvSpPr>
          <p:spPr>
            <a:xfrm>
              <a:off x="1010039" y="3752694"/>
              <a:ext cx="199099" cy="134925"/>
            </a:xfrm>
            <a:custGeom>
              <a:avLst/>
              <a:gdLst>
                <a:gd name="connsiteX0" fmla="*/ 199099 w 199099"/>
                <a:gd name="connsiteY0" fmla="*/ 133983 h 134925"/>
                <a:gd name="connsiteX1" fmla="*/ 199099 w 199099"/>
                <a:gd name="connsiteY1" fmla="*/ 63079 h 134925"/>
                <a:gd name="connsiteX2" fmla="*/ 196555 w 199099"/>
                <a:gd name="connsiteY2" fmla="*/ 51293 h 134925"/>
                <a:gd name="connsiteX3" fmla="*/ 188734 w 199099"/>
                <a:gd name="connsiteY3" fmla="*/ 34604 h 134925"/>
                <a:gd name="connsiteX4" fmla="*/ 175354 w 199099"/>
                <a:gd name="connsiteY4" fmla="*/ 22346 h 134925"/>
                <a:gd name="connsiteX5" fmla="*/ 105156 w 199099"/>
                <a:gd name="connsiteY5" fmla="*/ 849 h 134925"/>
                <a:gd name="connsiteX6" fmla="*/ 93943 w 199099"/>
                <a:gd name="connsiteY6" fmla="*/ 849 h 134925"/>
                <a:gd name="connsiteX7" fmla="*/ 23556 w 199099"/>
                <a:gd name="connsiteY7" fmla="*/ 23289 h 134925"/>
                <a:gd name="connsiteX8" fmla="*/ 10365 w 199099"/>
                <a:gd name="connsiteY8" fmla="*/ 35452 h 134925"/>
                <a:gd name="connsiteX9" fmla="*/ 2544 w 199099"/>
                <a:gd name="connsiteY9" fmla="*/ 52235 h 134925"/>
                <a:gd name="connsiteX10" fmla="*/ 0 w 199099"/>
                <a:gd name="connsiteY10" fmla="*/ 64021 h 134925"/>
                <a:gd name="connsiteX11" fmla="*/ 0 w 199099"/>
                <a:gd name="connsiteY11" fmla="*/ 134926 h 134925"/>
                <a:gd name="connsiteX12" fmla="*/ 199099 w 199099"/>
                <a:gd name="connsiteY12" fmla="*/ 133795 h 13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099" h="134925">
                  <a:moveTo>
                    <a:pt x="199099" y="133983"/>
                  </a:moveTo>
                  <a:lnTo>
                    <a:pt x="199099" y="63079"/>
                  </a:lnTo>
                  <a:cubicBezTo>
                    <a:pt x="199099" y="58930"/>
                    <a:pt x="198251" y="54970"/>
                    <a:pt x="196555" y="51293"/>
                  </a:cubicBezTo>
                  <a:lnTo>
                    <a:pt x="188734" y="34604"/>
                  </a:lnTo>
                  <a:cubicBezTo>
                    <a:pt x="185908" y="28569"/>
                    <a:pt x="181102" y="24138"/>
                    <a:pt x="175354" y="22346"/>
                  </a:cubicBezTo>
                  <a:lnTo>
                    <a:pt x="105156" y="849"/>
                  </a:lnTo>
                  <a:cubicBezTo>
                    <a:pt x="101481" y="-283"/>
                    <a:pt x="97618" y="-283"/>
                    <a:pt x="93943" y="849"/>
                  </a:cubicBezTo>
                  <a:lnTo>
                    <a:pt x="23556" y="23289"/>
                  </a:lnTo>
                  <a:cubicBezTo>
                    <a:pt x="17903" y="25081"/>
                    <a:pt x="13097" y="29512"/>
                    <a:pt x="10365" y="35452"/>
                  </a:cubicBezTo>
                  <a:lnTo>
                    <a:pt x="2544" y="52235"/>
                  </a:lnTo>
                  <a:cubicBezTo>
                    <a:pt x="848" y="55818"/>
                    <a:pt x="0" y="59873"/>
                    <a:pt x="0" y="64021"/>
                  </a:cubicBezTo>
                  <a:lnTo>
                    <a:pt x="0" y="134926"/>
                  </a:lnTo>
                  <a:cubicBezTo>
                    <a:pt x="66335" y="109091"/>
                    <a:pt x="132764" y="108714"/>
                    <a:pt x="199099" y="133795"/>
                  </a:cubicBezTo>
                  <a:close/>
                </a:path>
              </a:pathLst>
            </a:custGeom>
            <a:noFill/>
            <a:ln w="16490"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107">
              <a:extLst>
                <a:ext uri="{FF2B5EF4-FFF2-40B4-BE49-F238E27FC236}">
                  <a16:creationId xmlns:a16="http://schemas.microsoft.com/office/drawing/2014/main" id="{8450FD7A-7417-937D-19D8-3A2D8E37B975}"/>
                </a:ext>
              </a:extLst>
            </p:cNvPr>
            <p:cNvSpPr/>
            <p:nvPr/>
          </p:nvSpPr>
          <p:spPr>
            <a:xfrm>
              <a:off x="896591" y="4086683"/>
              <a:ext cx="428821" cy="67299"/>
            </a:xfrm>
            <a:custGeom>
              <a:avLst/>
              <a:gdLst>
                <a:gd name="connsiteX0" fmla="*/ 428822 w 428821"/>
                <a:gd name="connsiteY0" fmla="*/ 67206 h 67299"/>
                <a:gd name="connsiteX1" fmla="*/ 401308 w 428821"/>
                <a:gd name="connsiteY1" fmla="*/ 40428 h 67299"/>
                <a:gd name="connsiteX2" fmla="*/ 298884 w 428821"/>
                <a:gd name="connsiteY2" fmla="*/ 544 h 67299"/>
                <a:gd name="connsiteX3" fmla="*/ 284656 w 428821"/>
                <a:gd name="connsiteY3" fmla="*/ 4787 h 67299"/>
                <a:gd name="connsiteX4" fmla="*/ 244422 w 428821"/>
                <a:gd name="connsiteY4" fmla="*/ 39956 h 67299"/>
                <a:gd name="connsiteX5" fmla="*/ 183646 w 428821"/>
                <a:gd name="connsiteY5" fmla="*/ 39768 h 67299"/>
                <a:gd name="connsiteX6" fmla="*/ 144165 w 428821"/>
                <a:gd name="connsiteY6" fmla="*/ 4881 h 67299"/>
                <a:gd name="connsiteX7" fmla="*/ 129937 w 428821"/>
                <a:gd name="connsiteY7" fmla="*/ 638 h 67299"/>
                <a:gd name="connsiteX8" fmla="*/ 83861 w 428821"/>
                <a:gd name="connsiteY8" fmla="*/ 15253 h 67299"/>
                <a:gd name="connsiteX9" fmla="*/ 27514 w 428821"/>
                <a:gd name="connsiteY9" fmla="*/ 40522 h 67299"/>
                <a:gd name="connsiteX10" fmla="*/ 0 w 428821"/>
                <a:gd name="connsiteY10" fmla="*/ 67300 h 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821" h="67299">
                  <a:moveTo>
                    <a:pt x="428822" y="67206"/>
                  </a:moveTo>
                  <a:cubicBezTo>
                    <a:pt x="422037" y="56362"/>
                    <a:pt x="412615" y="47122"/>
                    <a:pt x="401308" y="40428"/>
                  </a:cubicBezTo>
                  <a:cubicBezTo>
                    <a:pt x="375207" y="25059"/>
                    <a:pt x="339401" y="12236"/>
                    <a:pt x="298884" y="544"/>
                  </a:cubicBezTo>
                  <a:cubicBezTo>
                    <a:pt x="293702" y="-965"/>
                    <a:pt x="288143" y="733"/>
                    <a:pt x="284656" y="4787"/>
                  </a:cubicBezTo>
                  <a:cubicBezTo>
                    <a:pt x="281170" y="8841"/>
                    <a:pt x="261854" y="25342"/>
                    <a:pt x="244422" y="39956"/>
                  </a:cubicBezTo>
                  <a:cubicBezTo>
                    <a:pt x="226802" y="54760"/>
                    <a:pt x="201172" y="54665"/>
                    <a:pt x="183646" y="39768"/>
                  </a:cubicBezTo>
                  <a:cubicBezTo>
                    <a:pt x="166591" y="25248"/>
                    <a:pt x="147840" y="9124"/>
                    <a:pt x="144165" y="4881"/>
                  </a:cubicBezTo>
                  <a:cubicBezTo>
                    <a:pt x="140491" y="638"/>
                    <a:pt x="135120" y="-776"/>
                    <a:pt x="129937" y="638"/>
                  </a:cubicBezTo>
                  <a:cubicBezTo>
                    <a:pt x="113731" y="5258"/>
                    <a:pt x="98278" y="10161"/>
                    <a:pt x="83861" y="15253"/>
                  </a:cubicBezTo>
                  <a:cubicBezTo>
                    <a:pt x="62283" y="22985"/>
                    <a:pt x="43155" y="31282"/>
                    <a:pt x="27514" y="40522"/>
                  </a:cubicBezTo>
                  <a:cubicBezTo>
                    <a:pt x="16207" y="47217"/>
                    <a:pt x="6784" y="56457"/>
                    <a:pt x="0" y="67300"/>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108">
              <a:extLst>
                <a:ext uri="{FF2B5EF4-FFF2-40B4-BE49-F238E27FC236}">
                  <a16:creationId xmlns:a16="http://schemas.microsoft.com/office/drawing/2014/main" id="{4A29573D-0738-86E6-380E-7EC5085A7BDE}"/>
                </a:ext>
              </a:extLst>
            </p:cNvPr>
            <p:cNvSpPr/>
            <p:nvPr/>
          </p:nvSpPr>
          <p:spPr>
            <a:xfrm>
              <a:off x="978002" y="4233751"/>
              <a:ext cx="52389" cy="52424"/>
            </a:xfrm>
            <a:custGeom>
              <a:avLst/>
              <a:gdLst>
                <a:gd name="connsiteX0" fmla="*/ 52390 w 52389"/>
                <a:gd name="connsiteY0" fmla="*/ 26212 h 52424"/>
                <a:gd name="connsiteX1" fmla="*/ 26195 w 52389"/>
                <a:gd name="connsiteY1" fmla="*/ 52424 h 52424"/>
                <a:gd name="connsiteX2" fmla="*/ 0 w 52389"/>
                <a:gd name="connsiteY2" fmla="*/ 26212 h 52424"/>
                <a:gd name="connsiteX3" fmla="*/ 26195 w 52389"/>
                <a:gd name="connsiteY3" fmla="*/ 0 h 52424"/>
                <a:gd name="connsiteX4" fmla="*/ 52390 w 52389"/>
                <a:gd name="connsiteY4" fmla="*/ 26212 h 52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9" h="52424">
                  <a:moveTo>
                    <a:pt x="52390" y="26212"/>
                  </a:moveTo>
                  <a:cubicBezTo>
                    <a:pt x="52390" y="40689"/>
                    <a:pt x="40662" y="52424"/>
                    <a:pt x="26195" y="52424"/>
                  </a:cubicBezTo>
                  <a:cubicBezTo>
                    <a:pt x="11728" y="52424"/>
                    <a:pt x="0" y="40689"/>
                    <a:pt x="0" y="26212"/>
                  </a:cubicBezTo>
                  <a:cubicBezTo>
                    <a:pt x="0" y="11736"/>
                    <a:pt x="11728" y="0"/>
                    <a:pt x="26195" y="0"/>
                  </a:cubicBezTo>
                  <a:cubicBezTo>
                    <a:pt x="40662" y="0"/>
                    <a:pt x="52390" y="11736"/>
                    <a:pt x="52390" y="26212"/>
                  </a:cubicBezTo>
                  <a:close/>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109">
              <a:extLst>
                <a:ext uri="{FF2B5EF4-FFF2-40B4-BE49-F238E27FC236}">
                  <a16:creationId xmlns:a16="http://schemas.microsoft.com/office/drawing/2014/main" id="{3D91DFFC-47B0-F041-7F2B-ACEC85902C40}"/>
                </a:ext>
              </a:extLst>
            </p:cNvPr>
            <p:cNvSpPr/>
            <p:nvPr/>
          </p:nvSpPr>
          <p:spPr>
            <a:xfrm>
              <a:off x="977437" y="4102974"/>
              <a:ext cx="16960" cy="132851"/>
            </a:xfrm>
            <a:custGeom>
              <a:avLst/>
              <a:gdLst>
                <a:gd name="connsiteX0" fmla="*/ 16961 w 16960"/>
                <a:gd name="connsiteY0" fmla="*/ 132852 h 132851"/>
                <a:gd name="connsiteX1" fmla="*/ 0 w 16960"/>
                <a:gd name="connsiteY1" fmla="*/ 42524 h 132851"/>
                <a:gd name="connsiteX2" fmla="*/ 3581 w 16960"/>
                <a:gd name="connsiteY2" fmla="*/ 0 h 132851"/>
              </a:gdLst>
              <a:ahLst/>
              <a:cxnLst>
                <a:cxn ang="0">
                  <a:pos x="connsiteX0" y="connsiteY0"/>
                </a:cxn>
                <a:cxn ang="0">
                  <a:pos x="connsiteX1" y="connsiteY1"/>
                </a:cxn>
                <a:cxn ang="0">
                  <a:pos x="connsiteX2" y="connsiteY2"/>
                </a:cxn>
              </a:cxnLst>
              <a:rect l="l" t="t" r="r" b="b"/>
              <a:pathLst>
                <a:path w="16960" h="132851">
                  <a:moveTo>
                    <a:pt x="16961" y="132852"/>
                  </a:moveTo>
                  <a:cubicBezTo>
                    <a:pt x="6030" y="104848"/>
                    <a:pt x="0" y="74393"/>
                    <a:pt x="0" y="42524"/>
                  </a:cubicBezTo>
                  <a:cubicBezTo>
                    <a:pt x="0" y="28003"/>
                    <a:pt x="1225" y="13860"/>
                    <a:pt x="3581" y="0"/>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110">
              <a:extLst>
                <a:ext uri="{FF2B5EF4-FFF2-40B4-BE49-F238E27FC236}">
                  <a16:creationId xmlns:a16="http://schemas.microsoft.com/office/drawing/2014/main" id="{733E3079-C163-919C-D87B-44D7FF276BCE}"/>
                </a:ext>
              </a:extLst>
            </p:cNvPr>
            <p:cNvSpPr/>
            <p:nvPr/>
          </p:nvSpPr>
          <p:spPr>
            <a:xfrm>
              <a:off x="1159393" y="4134190"/>
              <a:ext cx="111079" cy="144630"/>
            </a:xfrm>
            <a:custGeom>
              <a:avLst/>
              <a:gdLst>
                <a:gd name="connsiteX0" fmla="*/ 14411 w 111079"/>
                <a:gd name="connsiteY0" fmla="*/ 132373 h 144630"/>
                <a:gd name="connsiteX1" fmla="*/ 1125 w 111079"/>
                <a:gd name="connsiteY1" fmla="*/ 86455 h 144630"/>
                <a:gd name="connsiteX2" fmla="*/ 11019 w 111079"/>
                <a:gd name="connsiteY2" fmla="*/ 40065 h 144630"/>
                <a:gd name="connsiteX3" fmla="*/ 71041 w 111079"/>
                <a:gd name="connsiteY3" fmla="*/ 1124 h 144630"/>
                <a:gd name="connsiteX4" fmla="*/ 71041 w 111079"/>
                <a:gd name="connsiteY4" fmla="*/ 1124 h 144630"/>
                <a:gd name="connsiteX5" fmla="*/ 109956 w 111079"/>
                <a:gd name="connsiteY5" fmla="*/ 61186 h 144630"/>
                <a:gd name="connsiteX6" fmla="*/ 100062 w 111079"/>
                <a:gd name="connsiteY6" fmla="*/ 107575 h 144630"/>
                <a:gd name="connsiteX7" fmla="*/ 67554 w 111079"/>
                <a:gd name="connsiteY7" fmla="*/ 144631 h 14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079" h="144630">
                  <a:moveTo>
                    <a:pt x="14411" y="132373"/>
                  </a:moveTo>
                  <a:cubicBezTo>
                    <a:pt x="3010" y="120587"/>
                    <a:pt x="-2550" y="103615"/>
                    <a:pt x="1125" y="86455"/>
                  </a:cubicBezTo>
                  <a:lnTo>
                    <a:pt x="11019" y="40065"/>
                  </a:lnTo>
                  <a:cubicBezTo>
                    <a:pt x="16861" y="12816"/>
                    <a:pt x="43904" y="-4721"/>
                    <a:pt x="71041" y="1124"/>
                  </a:cubicBezTo>
                  <a:lnTo>
                    <a:pt x="71041" y="1124"/>
                  </a:lnTo>
                  <a:cubicBezTo>
                    <a:pt x="98272" y="6970"/>
                    <a:pt x="115798" y="34031"/>
                    <a:pt x="109956" y="61186"/>
                  </a:cubicBezTo>
                  <a:lnTo>
                    <a:pt x="100062" y="107575"/>
                  </a:lnTo>
                  <a:cubicBezTo>
                    <a:pt x="96293" y="125302"/>
                    <a:pt x="83478" y="138879"/>
                    <a:pt x="67554" y="144631"/>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111">
              <a:extLst>
                <a:ext uri="{FF2B5EF4-FFF2-40B4-BE49-F238E27FC236}">
                  <a16:creationId xmlns:a16="http://schemas.microsoft.com/office/drawing/2014/main" id="{2AF8EB77-BF35-92C1-36E2-E593E539D188}"/>
                </a:ext>
              </a:extLst>
            </p:cNvPr>
            <p:cNvSpPr/>
            <p:nvPr/>
          </p:nvSpPr>
          <p:spPr>
            <a:xfrm>
              <a:off x="1230433" y="4101276"/>
              <a:ext cx="7820" cy="34037"/>
            </a:xfrm>
            <a:custGeom>
              <a:avLst/>
              <a:gdLst>
                <a:gd name="connsiteX0" fmla="*/ 7821 w 7820"/>
                <a:gd name="connsiteY0" fmla="*/ 0 h 34037"/>
                <a:gd name="connsiteX1" fmla="*/ 0 w 7820"/>
                <a:gd name="connsiteY1" fmla="*/ 34038 h 34037"/>
              </a:gdLst>
              <a:ahLst/>
              <a:cxnLst>
                <a:cxn ang="0">
                  <a:pos x="connsiteX0" y="connsiteY0"/>
                </a:cxn>
                <a:cxn ang="0">
                  <a:pos x="connsiteX1" y="connsiteY1"/>
                </a:cxn>
              </a:cxnLst>
              <a:rect l="l" t="t" r="r" b="b"/>
              <a:pathLst>
                <a:path w="7820" h="34037">
                  <a:moveTo>
                    <a:pt x="7821" y="0"/>
                  </a:moveTo>
                  <a:lnTo>
                    <a:pt x="0" y="34038"/>
                  </a:lnTo>
                </a:path>
              </a:pathLst>
            </a:custGeom>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3" name="Freeform 112">
              <a:extLst>
                <a:ext uri="{FF2B5EF4-FFF2-40B4-BE49-F238E27FC236}">
                  <a16:creationId xmlns:a16="http://schemas.microsoft.com/office/drawing/2014/main" id="{2049429D-4DB7-4B36-DA42-B8988E728C99}"/>
                </a:ext>
              </a:extLst>
            </p:cNvPr>
            <p:cNvSpPr/>
            <p:nvPr/>
          </p:nvSpPr>
          <p:spPr>
            <a:xfrm>
              <a:off x="1336909" y="3746283"/>
              <a:ext cx="363428" cy="308792"/>
            </a:xfrm>
            <a:custGeom>
              <a:avLst/>
              <a:gdLst>
                <a:gd name="connsiteX0" fmla="*/ 275610 w 363428"/>
                <a:gd name="connsiteY0" fmla="*/ 305776 h 308792"/>
                <a:gd name="connsiteX1" fmla="*/ 303219 w 363428"/>
                <a:gd name="connsiteY1" fmla="*/ 288709 h 308792"/>
                <a:gd name="connsiteX2" fmla="*/ 328565 w 363428"/>
                <a:gd name="connsiteY2" fmla="*/ 258255 h 308792"/>
                <a:gd name="connsiteX3" fmla="*/ 328377 w 363428"/>
                <a:gd name="connsiteY3" fmla="*/ 255237 h 308792"/>
                <a:gd name="connsiteX4" fmla="*/ 352405 w 363428"/>
                <a:gd name="connsiteY4" fmla="*/ 225065 h 308792"/>
                <a:gd name="connsiteX5" fmla="*/ 347316 w 363428"/>
                <a:gd name="connsiteY5" fmla="*/ 208093 h 308792"/>
                <a:gd name="connsiteX6" fmla="*/ 363429 w 363428"/>
                <a:gd name="connsiteY6" fmla="*/ 180938 h 308792"/>
                <a:gd name="connsiteX7" fmla="*/ 352028 w 363428"/>
                <a:gd name="connsiteY7" fmla="*/ 156895 h 308792"/>
                <a:gd name="connsiteX8" fmla="*/ 359754 w 363428"/>
                <a:gd name="connsiteY8" fmla="*/ 136435 h 308792"/>
                <a:gd name="connsiteX9" fmla="*/ 338176 w 363428"/>
                <a:gd name="connsiteY9" fmla="*/ 106922 h 308792"/>
                <a:gd name="connsiteX10" fmla="*/ 339590 w 363428"/>
                <a:gd name="connsiteY10" fmla="*/ 97777 h 308792"/>
                <a:gd name="connsiteX11" fmla="*/ 308684 w 363428"/>
                <a:gd name="connsiteY11" fmla="*/ 66850 h 308792"/>
                <a:gd name="connsiteX12" fmla="*/ 302748 w 363428"/>
                <a:gd name="connsiteY12" fmla="*/ 67416 h 308792"/>
                <a:gd name="connsiteX13" fmla="*/ 302748 w 363428"/>
                <a:gd name="connsiteY13" fmla="*/ 66473 h 308792"/>
                <a:gd name="connsiteX14" fmla="*/ 271841 w 363428"/>
                <a:gd name="connsiteY14" fmla="*/ 35547 h 308792"/>
                <a:gd name="connsiteX15" fmla="*/ 260063 w 363428"/>
                <a:gd name="connsiteY15" fmla="*/ 37904 h 308792"/>
                <a:gd name="connsiteX16" fmla="*/ 229534 w 363428"/>
                <a:gd name="connsiteY16" fmla="*/ 11597 h 308792"/>
                <a:gd name="connsiteX17" fmla="*/ 210312 w 363428"/>
                <a:gd name="connsiteY17" fmla="*/ 18386 h 308792"/>
                <a:gd name="connsiteX18" fmla="*/ 182044 w 363428"/>
                <a:gd name="connsiteY18" fmla="*/ 0 h 308792"/>
                <a:gd name="connsiteX19" fmla="*/ 153117 w 363428"/>
                <a:gd name="connsiteY19" fmla="*/ 20178 h 308792"/>
                <a:gd name="connsiteX20" fmla="*/ 133895 w 363428"/>
                <a:gd name="connsiteY20" fmla="*/ 13483 h 308792"/>
                <a:gd name="connsiteX21" fmla="*/ 103837 w 363428"/>
                <a:gd name="connsiteY21" fmla="*/ 37432 h 308792"/>
                <a:gd name="connsiteX22" fmla="*/ 93472 w 363428"/>
                <a:gd name="connsiteY22" fmla="*/ 35641 h 308792"/>
                <a:gd name="connsiteX23" fmla="*/ 62566 w 363428"/>
                <a:gd name="connsiteY23" fmla="*/ 66567 h 308792"/>
                <a:gd name="connsiteX24" fmla="*/ 62566 w 363428"/>
                <a:gd name="connsiteY24" fmla="*/ 67510 h 308792"/>
                <a:gd name="connsiteX25" fmla="*/ 56630 w 363428"/>
                <a:gd name="connsiteY25" fmla="*/ 66944 h 308792"/>
                <a:gd name="connsiteX26" fmla="*/ 25724 w 363428"/>
                <a:gd name="connsiteY26" fmla="*/ 97871 h 308792"/>
                <a:gd name="connsiteX27" fmla="*/ 27137 w 363428"/>
                <a:gd name="connsiteY27" fmla="*/ 107017 h 308792"/>
                <a:gd name="connsiteX28" fmla="*/ 5559 w 363428"/>
                <a:gd name="connsiteY28" fmla="*/ 136529 h 308792"/>
                <a:gd name="connsiteX29" fmla="*/ 12438 w 363428"/>
                <a:gd name="connsiteY29" fmla="*/ 155952 h 308792"/>
                <a:gd name="connsiteX30" fmla="*/ 0 w 363428"/>
                <a:gd name="connsiteY30" fmla="*/ 180656 h 308792"/>
                <a:gd name="connsiteX31" fmla="*/ 17526 w 363428"/>
                <a:gd name="connsiteY31" fmla="*/ 208565 h 308792"/>
                <a:gd name="connsiteX32" fmla="*/ 12815 w 363428"/>
                <a:gd name="connsiteY32" fmla="*/ 224877 h 308792"/>
                <a:gd name="connsiteX33" fmla="*/ 35146 w 363428"/>
                <a:gd name="connsiteY33" fmla="*/ 254577 h 308792"/>
                <a:gd name="connsiteX34" fmla="*/ 34864 w 363428"/>
                <a:gd name="connsiteY34" fmla="*/ 258349 h 308792"/>
                <a:gd name="connsiteX35" fmla="*/ 56818 w 363428"/>
                <a:gd name="connsiteY35" fmla="*/ 287955 h 308792"/>
                <a:gd name="connsiteX36" fmla="*/ 83861 w 363428"/>
                <a:gd name="connsiteY36" fmla="*/ 308793 h 30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3428" h="308792">
                  <a:moveTo>
                    <a:pt x="275610" y="305776"/>
                  </a:moveTo>
                  <a:cubicBezTo>
                    <a:pt x="287671" y="305776"/>
                    <a:pt x="298130" y="298798"/>
                    <a:pt x="303219" y="288709"/>
                  </a:cubicBezTo>
                  <a:cubicBezTo>
                    <a:pt x="317635" y="286069"/>
                    <a:pt x="328565" y="273529"/>
                    <a:pt x="328565" y="258255"/>
                  </a:cubicBezTo>
                  <a:cubicBezTo>
                    <a:pt x="328565" y="257217"/>
                    <a:pt x="328565" y="256274"/>
                    <a:pt x="328377" y="255237"/>
                  </a:cubicBezTo>
                  <a:cubicBezTo>
                    <a:pt x="342134" y="252126"/>
                    <a:pt x="352405" y="239774"/>
                    <a:pt x="352405" y="225065"/>
                  </a:cubicBezTo>
                  <a:cubicBezTo>
                    <a:pt x="352405" y="218748"/>
                    <a:pt x="350520" y="212902"/>
                    <a:pt x="347316" y="208093"/>
                  </a:cubicBezTo>
                  <a:cubicBezTo>
                    <a:pt x="356927" y="202813"/>
                    <a:pt x="363429" y="192630"/>
                    <a:pt x="363429" y="180938"/>
                  </a:cubicBezTo>
                  <a:cubicBezTo>
                    <a:pt x="363429" y="171227"/>
                    <a:pt x="359000" y="162552"/>
                    <a:pt x="352028" y="156895"/>
                  </a:cubicBezTo>
                  <a:cubicBezTo>
                    <a:pt x="356833" y="151426"/>
                    <a:pt x="359754" y="144260"/>
                    <a:pt x="359754" y="136435"/>
                  </a:cubicBezTo>
                  <a:cubicBezTo>
                    <a:pt x="359754" y="122574"/>
                    <a:pt x="350708" y="110883"/>
                    <a:pt x="338176" y="106922"/>
                  </a:cubicBezTo>
                  <a:cubicBezTo>
                    <a:pt x="339024" y="104000"/>
                    <a:pt x="339590" y="100982"/>
                    <a:pt x="339590" y="97777"/>
                  </a:cubicBezTo>
                  <a:cubicBezTo>
                    <a:pt x="339590" y="80710"/>
                    <a:pt x="325739" y="66850"/>
                    <a:pt x="308684" y="66850"/>
                  </a:cubicBezTo>
                  <a:cubicBezTo>
                    <a:pt x="306611" y="66850"/>
                    <a:pt x="304726" y="67039"/>
                    <a:pt x="302748" y="67416"/>
                  </a:cubicBezTo>
                  <a:cubicBezTo>
                    <a:pt x="302748" y="67133"/>
                    <a:pt x="302748" y="66756"/>
                    <a:pt x="302748" y="66473"/>
                  </a:cubicBezTo>
                  <a:cubicBezTo>
                    <a:pt x="302748" y="49407"/>
                    <a:pt x="288896" y="35547"/>
                    <a:pt x="271841" y="35547"/>
                  </a:cubicBezTo>
                  <a:cubicBezTo>
                    <a:pt x="267695" y="35547"/>
                    <a:pt x="263644" y="36395"/>
                    <a:pt x="260063" y="37904"/>
                  </a:cubicBezTo>
                  <a:cubicBezTo>
                    <a:pt x="257802" y="23006"/>
                    <a:pt x="244987" y="11597"/>
                    <a:pt x="229534" y="11597"/>
                  </a:cubicBezTo>
                  <a:cubicBezTo>
                    <a:pt x="222279" y="11597"/>
                    <a:pt x="215589" y="14143"/>
                    <a:pt x="210312" y="18386"/>
                  </a:cubicBezTo>
                  <a:cubicBezTo>
                    <a:pt x="205506" y="7543"/>
                    <a:pt x="194670" y="0"/>
                    <a:pt x="182044" y="0"/>
                  </a:cubicBezTo>
                  <a:cubicBezTo>
                    <a:pt x="168758" y="0"/>
                    <a:pt x="157451" y="8392"/>
                    <a:pt x="153117" y="20178"/>
                  </a:cubicBezTo>
                  <a:cubicBezTo>
                    <a:pt x="147840" y="16029"/>
                    <a:pt x="141150" y="13483"/>
                    <a:pt x="133895" y="13483"/>
                  </a:cubicBezTo>
                  <a:cubicBezTo>
                    <a:pt x="119196" y="13483"/>
                    <a:pt x="106946" y="23666"/>
                    <a:pt x="103837" y="37432"/>
                  </a:cubicBezTo>
                  <a:cubicBezTo>
                    <a:pt x="100633" y="36301"/>
                    <a:pt x="97147" y="35641"/>
                    <a:pt x="93472" y="35641"/>
                  </a:cubicBezTo>
                  <a:cubicBezTo>
                    <a:pt x="76417" y="35641"/>
                    <a:pt x="62566" y="49501"/>
                    <a:pt x="62566" y="66567"/>
                  </a:cubicBezTo>
                  <a:cubicBezTo>
                    <a:pt x="62566" y="66850"/>
                    <a:pt x="62566" y="67227"/>
                    <a:pt x="62566" y="67510"/>
                  </a:cubicBezTo>
                  <a:cubicBezTo>
                    <a:pt x="60681" y="67133"/>
                    <a:pt x="58703" y="66944"/>
                    <a:pt x="56630" y="66944"/>
                  </a:cubicBezTo>
                  <a:cubicBezTo>
                    <a:pt x="39575" y="66944"/>
                    <a:pt x="25724" y="80805"/>
                    <a:pt x="25724" y="97871"/>
                  </a:cubicBezTo>
                  <a:cubicBezTo>
                    <a:pt x="25724" y="101077"/>
                    <a:pt x="26195" y="104094"/>
                    <a:pt x="27137" y="107017"/>
                  </a:cubicBezTo>
                  <a:cubicBezTo>
                    <a:pt x="14605" y="110977"/>
                    <a:pt x="5559" y="122669"/>
                    <a:pt x="5559" y="136529"/>
                  </a:cubicBezTo>
                  <a:cubicBezTo>
                    <a:pt x="5559" y="143883"/>
                    <a:pt x="8103" y="150672"/>
                    <a:pt x="12438" y="155952"/>
                  </a:cubicBezTo>
                  <a:cubicBezTo>
                    <a:pt x="4900" y="161609"/>
                    <a:pt x="0" y="170567"/>
                    <a:pt x="0" y="180656"/>
                  </a:cubicBezTo>
                  <a:cubicBezTo>
                    <a:pt x="0" y="192913"/>
                    <a:pt x="7161" y="203568"/>
                    <a:pt x="17526" y="208565"/>
                  </a:cubicBezTo>
                  <a:cubicBezTo>
                    <a:pt x="14605" y="213279"/>
                    <a:pt x="12815" y="218842"/>
                    <a:pt x="12815" y="224877"/>
                  </a:cubicBezTo>
                  <a:cubicBezTo>
                    <a:pt x="12815" y="239020"/>
                    <a:pt x="22237" y="250806"/>
                    <a:pt x="35146" y="254577"/>
                  </a:cubicBezTo>
                  <a:cubicBezTo>
                    <a:pt x="34958" y="255803"/>
                    <a:pt x="34864" y="257029"/>
                    <a:pt x="34864" y="258349"/>
                  </a:cubicBezTo>
                  <a:cubicBezTo>
                    <a:pt x="34864" y="272303"/>
                    <a:pt x="44098" y="284089"/>
                    <a:pt x="56818" y="287955"/>
                  </a:cubicBezTo>
                  <a:cubicBezTo>
                    <a:pt x="60022" y="299930"/>
                    <a:pt x="70858" y="308793"/>
                    <a:pt x="83861" y="308793"/>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113">
              <a:extLst>
                <a:ext uri="{FF2B5EF4-FFF2-40B4-BE49-F238E27FC236}">
                  <a16:creationId xmlns:a16="http://schemas.microsoft.com/office/drawing/2014/main" id="{3C32FF96-1C76-A3B5-2AD0-3364F4AF912D}"/>
                </a:ext>
              </a:extLst>
            </p:cNvPr>
            <p:cNvSpPr/>
            <p:nvPr/>
          </p:nvSpPr>
          <p:spPr>
            <a:xfrm>
              <a:off x="1420675" y="3933538"/>
              <a:ext cx="197874" cy="36677"/>
            </a:xfrm>
            <a:custGeom>
              <a:avLst/>
              <a:gdLst>
                <a:gd name="connsiteX0" fmla="*/ 0 w 197874"/>
                <a:gd name="connsiteY0" fmla="*/ 36678 h 36677"/>
                <a:gd name="connsiteX1" fmla="*/ 22897 w 197874"/>
                <a:gd name="connsiteY1" fmla="*/ 13766 h 36677"/>
                <a:gd name="connsiteX2" fmla="*/ 22708 w 197874"/>
                <a:gd name="connsiteY2" fmla="*/ 10843 h 36677"/>
                <a:gd name="connsiteX3" fmla="*/ 34675 w 197874"/>
                <a:gd name="connsiteY3" fmla="*/ 14237 h 36677"/>
                <a:gd name="connsiteX4" fmla="*/ 55876 w 197874"/>
                <a:gd name="connsiteY4" fmla="*/ 0 h 36677"/>
                <a:gd name="connsiteX5" fmla="*/ 71423 w 197874"/>
                <a:gd name="connsiteY5" fmla="*/ 6034 h 36677"/>
                <a:gd name="connsiteX6" fmla="*/ 78679 w 197874"/>
                <a:gd name="connsiteY6" fmla="*/ 4809 h 36677"/>
                <a:gd name="connsiteX7" fmla="*/ 99974 w 197874"/>
                <a:gd name="connsiteY7" fmla="*/ 19423 h 36677"/>
                <a:gd name="connsiteX8" fmla="*/ 121080 w 197874"/>
                <a:gd name="connsiteY8" fmla="*/ 5374 h 36677"/>
                <a:gd name="connsiteX9" fmla="*/ 126451 w 197874"/>
                <a:gd name="connsiteY9" fmla="*/ 6034 h 36677"/>
                <a:gd name="connsiteX10" fmla="*/ 141998 w 197874"/>
                <a:gd name="connsiteY10" fmla="*/ 0 h 36677"/>
                <a:gd name="connsiteX11" fmla="*/ 163199 w 197874"/>
                <a:gd name="connsiteY11" fmla="*/ 14237 h 36677"/>
                <a:gd name="connsiteX12" fmla="*/ 175166 w 197874"/>
                <a:gd name="connsiteY12" fmla="*/ 10843 h 36677"/>
                <a:gd name="connsiteX13" fmla="*/ 174977 w 197874"/>
                <a:gd name="connsiteY13" fmla="*/ 13766 h 36677"/>
                <a:gd name="connsiteX14" fmla="*/ 197874 w 197874"/>
                <a:gd name="connsiteY14" fmla="*/ 36678 h 3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874" h="36677">
                  <a:moveTo>
                    <a:pt x="0" y="36678"/>
                  </a:moveTo>
                  <a:cubicBezTo>
                    <a:pt x="12626" y="36678"/>
                    <a:pt x="22897" y="26401"/>
                    <a:pt x="22897" y="13766"/>
                  </a:cubicBezTo>
                  <a:cubicBezTo>
                    <a:pt x="22897" y="12823"/>
                    <a:pt x="22897" y="11786"/>
                    <a:pt x="22708" y="10843"/>
                  </a:cubicBezTo>
                  <a:cubicBezTo>
                    <a:pt x="26195" y="13012"/>
                    <a:pt x="30246" y="14237"/>
                    <a:pt x="34675" y="14237"/>
                  </a:cubicBezTo>
                  <a:cubicBezTo>
                    <a:pt x="44286" y="14237"/>
                    <a:pt x="52484" y="8392"/>
                    <a:pt x="55876" y="0"/>
                  </a:cubicBezTo>
                  <a:cubicBezTo>
                    <a:pt x="59928" y="3772"/>
                    <a:pt x="65393" y="6034"/>
                    <a:pt x="71423" y="6034"/>
                  </a:cubicBezTo>
                  <a:cubicBezTo>
                    <a:pt x="73967" y="6034"/>
                    <a:pt x="76417" y="5657"/>
                    <a:pt x="78679" y="4809"/>
                  </a:cubicBezTo>
                  <a:cubicBezTo>
                    <a:pt x="82071" y="13295"/>
                    <a:pt x="90268" y="19423"/>
                    <a:pt x="99974" y="19423"/>
                  </a:cubicBezTo>
                  <a:cubicBezTo>
                    <a:pt x="109679" y="19423"/>
                    <a:pt x="117688" y="13577"/>
                    <a:pt x="121080" y="5374"/>
                  </a:cubicBezTo>
                  <a:cubicBezTo>
                    <a:pt x="122776" y="5752"/>
                    <a:pt x="124567" y="6034"/>
                    <a:pt x="126451" y="6034"/>
                  </a:cubicBezTo>
                  <a:cubicBezTo>
                    <a:pt x="132481" y="6034"/>
                    <a:pt x="137852" y="3677"/>
                    <a:pt x="141998" y="0"/>
                  </a:cubicBezTo>
                  <a:cubicBezTo>
                    <a:pt x="145390" y="8392"/>
                    <a:pt x="153588" y="14237"/>
                    <a:pt x="163199" y="14237"/>
                  </a:cubicBezTo>
                  <a:cubicBezTo>
                    <a:pt x="167628" y="14237"/>
                    <a:pt x="171679" y="13012"/>
                    <a:pt x="175166" y="10843"/>
                  </a:cubicBezTo>
                  <a:cubicBezTo>
                    <a:pt x="175072" y="11786"/>
                    <a:pt x="174977" y="12729"/>
                    <a:pt x="174977" y="13766"/>
                  </a:cubicBezTo>
                  <a:cubicBezTo>
                    <a:pt x="174977" y="26401"/>
                    <a:pt x="185248" y="36678"/>
                    <a:pt x="197874" y="36678"/>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114">
              <a:extLst>
                <a:ext uri="{FF2B5EF4-FFF2-40B4-BE49-F238E27FC236}">
                  <a16:creationId xmlns:a16="http://schemas.microsoft.com/office/drawing/2014/main" id="{6541401E-446E-F7FA-667C-DD43F9C212DF}"/>
                </a:ext>
              </a:extLst>
            </p:cNvPr>
            <p:cNvSpPr/>
            <p:nvPr/>
          </p:nvSpPr>
          <p:spPr>
            <a:xfrm>
              <a:off x="1406261" y="3970383"/>
              <a:ext cx="29678" cy="55097"/>
            </a:xfrm>
            <a:custGeom>
              <a:avLst/>
              <a:gdLst>
                <a:gd name="connsiteX0" fmla="*/ 20351 w 29678"/>
                <a:gd name="connsiteY0" fmla="*/ 2851 h 55097"/>
                <a:gd name="connsiteX1" fmla="*/ 29679 w 29678"/>
                <a:gd name="connsiteY1" fmla="*/ 54332 h 55097"/>
              </a:gdLst>
              <a:ahLst/>
              <a:cxnLst>
                <a:cxn ang="0">
                  <a:pos x="connsiteX0" y="connsiteY0"/>
                </a:cxn>
                <a:cxn ang="0">
                  <a:pos x="connsiteX1" y="connsiteY1"/>
                </a:cxn>
              </a:cxnLst>
              <a:rect l="l" t="t" r="r" b="b"/>
              <a:pathLst>
                <a:path w="29678" h="55097">
                  <a:moveTo>
                    <a:pt x="20351" y="2851"/>
                  </a:moveTo>
                  <a:cubicBezTo>
                    <a:pt x="-12346" y="-15818"/>
                    <a:pt x="-3017" y="63667"/>
                    <a:pt x="29679" y="54332"/>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115">
              <a:extLst>
                <a:ext uri="{FF2B5EF4-FFF2-40B4-BE49-F238E27FC236}">
                  <a16:creationId xmlns:a16="http://schemas.microsoft.com/office/drawing/2014/main" id="{7D11CD57-D760-DA9A-89D3-C4B0ABC81D3D}"/>
                </a:ext>
              </a:extLst>
            </p:cNvPr>
            <p:cNvSpPr/>
            <p:nvPr/>
          </p:nvSpPr>
          <p:spPr>
            <a:xfrm>
              <a:off x="1436128" y="4025280"/>
              <a:ext cx="167062" cy="101265"/>
            </a:xfrm>
            <a:custGeom>
              <a:avLst/>
              <a:gdLst>
                <a:gd name="connsiteX0" fmla="*/ 167062 w 167062"/>
                <a:gd name="connsiteY0" fmla="*/ 0 h 101265"/>
                <a:gd name="connsiteX1" fmla="*/ 160561 w 167062"/>
                <a:gd name="connsiteY1" fmla="*/ 38752 h 101265"/>
                <a:gd name="connsiteX2" fmla="*/ 146427 w 167062"/>
                <a:gd name="connsiteY2" fmla="*/ 63739 h 101265"/>
                <a:gd name="connsiteX3" fmla="*/ 109302 w 167062"/>
                <a:gd name="connsiteY3" fmla="*/ 95325 h 101265"/>
                <a:gd name="connsiteX4" fmla="*/ 93566 w 167062"/>
                <a:gd name="connsiteY4" fmla="*/ 101077 h 101265"/>
                <a:gd name="connsiteX5" fmla="*/ 84049 w 167062"/>
                <a:gd name="connsiteY5" fmla="*/ 101265 h 101265"/>
                <a:gd name="connsiteX6" fmla="*/ 73496 w 167062"/>
                <a:gd name="connsiteY6" fmla="*/ 101265 h 101265"/>
                <a:gd name="connsiteX7" fmla="*/ 57760 w 167062"/>
                <a:gd name="connsiteY7" fmla="*/ 95514 h 101265"/>
                <a:gd name="connsiteX8" fmla="*/ 20635 w 167062"/>
                <a:gd name="connsiteY8" fmla="*/ 63927 h 101265"/>
                <a:gd name="connsiteX9" fmla="*/ 6502 w 167062"/>
                <a:gd name="connsiteY9" fmla="*/ 38941 h 101265"/>
                <a:gd name="connsiteX10" fmla="*/ 0 w 167062"/>
                <a:gd name="connsiteY10" fmla="*/ 189 h 10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62" h="101265">
                  <a:moveTo>
                    <a:pt x="167062" y="0"/>
                  </a:moveTo>
                  <a:lnTo>
                    <a:pt x="160561" y="38752"/>
                  </a:lnTo>
                  <a:cubicBezTo>
                    <a:pt x="158959" y="48464"/>
                    <a:pt x="153965" y="57327"/>
                    <a:pt x="146427" y="63739"/>
                  </a:cubicBezTo>
                  <a:lnTo>
                    <a:pt x="109302" y="95325"/>
                  </a:lnTo>
                  <a:cubicBezTo>
                    <a:pt x="104873" y="99097"/>
                    <a:pt x="99314" y="101077"/>
                    <a:pt x="93566" y="101077"/>
                  </a:cubicBezTo>
                  <a:lnTo>
                    <a:pt x="84049" y="101265"/>
                  </a:lnTo>
                  <a:lnTo>
                    <a:pt x="73496" y="101265"/>
                  </a:lnTo>
                  <a:cubicBezTo>
                    <a:pt x="67748" y="101265"/>
                    <a:pt x="62189" y="99191"/>
                    <a:pt x="57760" y="95514"/>
                  </a:cubicBezTo>
                  <a:lnTo>
                    <a:pt x="20635" y="63927"/>
                  </a:lnTo>
                  <a:cubicBezTo>
                    <a:pt x="13097" y="57516"/>
                    <a:pt x="8103" y="48653"/>
                    <a:pt x="6502" y="38941"/>
                  </a:cubicBezTo>
                  <a:lnTo>
                    <a:pt x="0" y="189"/>
                  </a:ln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116">
              <a:extLst>
                <a:ext uri="{FF2B5EF4-FFF2-40B4-BE49-F238E27FC236}">
                  <a16:creationId xmlns:a16="http://schemas.microsoft.com/office/drawing/2014/main" id="{202DE099-E525-608F-AB01-2470292F4DC1}"/>
                </a:ext>
              </a:extLst>
            </p:cNvPr>
            <p:cNvSpPr/>
            <p:nvPr/>
          </p:nvSpPr>
          <p:spPr>
            <a:xfrm>
              <a:off x="1603473" y="3970194"/>
              <a:ext cx="29678" cy="55097"/>
            </a:xfrm>
            <a:custGeom>
              <a:avLst/>
              <a:gdLst>
                <a:gd name="connsiteX0" fmla="*/ 9328 w 29678"/>
                <a:gd name="connsiteY0" fmla="*/ 2851 h 55097"/>
                <a:gd name="connsiteX1" fmla="*/ 0 w 29678"/>
                <a:gd name="connsiteY1" fmla="*/ 54332 h 55097"/>
              </a:gdLst>
              <a:ahLst/>
              <a:cxnLst>
                <a:cxn ang="0">
                  <a:pos x="connsiteX0" y="connsiteY0"/>
                </a:cxn>
                <a:cxn ang="0">
                  <a:pos x="connsiteX1" y="connsiteY1"/>
                </a:cxn>
              </a:cxnLst>
              <a:rect l="l" t="t" r="r" b="b"/>
              <a:pathLst>
                <a:path w="29678" h="55097">
                  <a:moveTo>
                    <a:pt x="9328" y="2851"/>
                  </a:moveTo>
                  <a:cubicBezTo>
                    <a:pt x="42025" y="-15818"/>
                    <a:pt x="32696" y="63667"/>
                    <a:pt x="0" y="54332"/>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117">
              <a:extLst>
                <a:ext uri="{FF2B5EF4-FFF2-40B4-BE49-F238E27FC236}">
                  <a16:creationId xmlns:a16="http://schemas.microsoft.com/office/drawing/2014/main" id="{BE1F9DEE-E37F-3A61-8C4C-A79FDD19D715}"/>
                </a:ext>
              </a:extLst>
            </p:cNvPr>
            <p:cNvSpPr/>
            <p:nvPr/>
          </p:nvSpPr>
          <p:spPr>
            <a:xfrm>
              <a:off x="1283483" y="4144388"/>
              <a:ext cx="470469" cy="207317"/>
            </a:xfrm>
            <a:custGeom>
              <a:avLst/>
              <a:gdLst>
                <a:gd name="connsiteX0" fmla="*/ 0 w 470469"/>
                <a:gd name="connsiteY0" fmla="*/ 207223 h 207317"/>
                <a:gd name="connsiteX1" fmla="*/ 8669 w 470469"/>
                <a:gd name="connsiteY1" fmla="*/ 103695 h 207317"/>
                <a:gd name="connsiteX2" fmla="*/ 48338 w 470469"/>
                <a:gd name="connsiteY2" fmla="*/ 40428 h 207317"/>
                <a:gd name="connsiteX3" fmla="*/ 150761 w 470469"/>
                <a:gd name="connsiteY3" fmla="*/ 544 h 207317"/>
                <a:gd name="connsiteX4" fmla="*/ 164989 w 470469"/>
                <a:gd name="connsiteY4" fmla="*/ 4787 h 207317"/>
                <a:gd name="connsiteX5" fmla="*/ 205224 w 470469"/>
                <a:gd name="connsiteY5" fmla="*/ 39956 h 207317"/>
                <a:gd name="connsiteX6" fmla="*/ 265999 w 470469"/>
                <a:gd name="connsiteY6" fmla="*/ 39768 h 207317"/>
                <a:gd name="connsiteX7" fmla="*/ 305480 w 470469"/>
                <a:gd name="connsiteY7" fmla="*/ 4881 h 207317"/>
                <a:gd name="connsiteX8" fmla="*/ 319708 w 470469"/>
                <a:gd name="connsiteY8" fmla="*/ 638 h 207317"/>
                <a:gd name="connsiteX9" fmla="*/ 365785 w 470469"/>
                <a:gd name="connsiteY9" fmla="*/ 15253 h 207317"/>
                <a:gd name="connsiteX10" fmla="*/ 422132 w 470469"/>
                <a:gd name="connsiteY10" fmla="*/ 40522 h 207317"/>
                <a:gd name="connsiteX11" fmla="*/ 461801 w 470469"/>
                <a:gd name="connsiteY11" fmla="*/ 103789 h 207317"/>
                <a:gd name="connsiteX12" fmla="*/ 470470 w 470469"/>
                <a:gd name="connsiteY12" fmla="*/ 207317 h 2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469" h="207317">
                  <a:moveTo>
                    <a:pt x="0" y="207223"/>
                  </a:moveTo>
                  <a:lnTo>
                    <a:pt x="8669" y="103695"/>
                  </a:lnTo>
                  <a:cubicBezTo>
                    <a:pt x="10836" y="77389"/>
                    <a:pt x="25629" y="53817"/>
                    <a:pt x="48338" y="40428"/>
                  </a:cubicBezTo>
                  <a:cubicBezTo>
                    <a:pt x="74438" y="25059"/>
                    <a:pt x="110244" y="12236"/>
                    <a:pt x="150761" y="544"/>
                  </a:cubicBezTo>
                  <a:cubicBezTo>
                    <a:pt x="155944" y="-965"/>
                    <a:pt x="161503" y="733"/>
                    <a:pt x="164989" y="4787"/>
                  </a:cubicBezTo>
                  <a:cubicBezTo>
                    <a:pt x="168476" y="8841"/>
                    <a:pt x="187792" y="25342"/>
                    <a:pt x="205224" y="39956"/>
                  </a:cubicBezTo>
                  <a:cubicBezTo>
                    <a:pt x="222844" y="54760"/>
                    <a:pt x="248473" y="54665"/>
                    <a:pt x="265999" y="39768"/>
                  </a:cubicBezTo>
                  <a:cubicBezTo>
                    <a:pt x="283054" y="25247"/>
                    <a:pt x="301805" y="9124"/>
                    <a:pt x="305480" y="4881"/>
                  </a:cubicBezTo>
                  <a:cubicBezTo>
                    <a:pt x="309155" y="638"/>
                    <a:pt x="314526" y="-776"/>
                    <a:pt x="319708" y="638"/>
                  </a:cubicBezTo>
                  <a:cubicBezTo>
                    <a:pt x="335915" y="5258"/>
                    <a:pt x="351368" y="10161"/>
                    <a:pt x="365785" y="15253"/>
                  </a:cubicBezTo>
                  <a:cubicBezTo>
                    <a:pt x="387362" y="22985"/>
                    <a:pt x="406490" y="31282"/>
                    <a:pt x="422132" y="40522"/>
                  </a:cubicBezTo>
                  <a:cubicBezTo>
                    <a:pt x="444840" y="53911"/>
                    <a:pt x="459634" y="77483"/>
                    <a:pt x="461801" y="103789"/>
                  </a:cubicBezTo>
                  <a:lnTo>
                    <a:pt x="470470" y="207317"/>
                  </a:ln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118">
              <a:extLst>
                <a:ext uri="{FF2B5EF4-FFF2-40B4-BE49-F238E27FC236}">
                  <a16:creationId xmlns:a16="http://schemas.microsoft.com/office/drawing/2014/main" id="{AC780953-15B6-B889-4E4C-936D4181226D}"/>
                </a:ext>
              </a:extLst>
            </p:cNvPr>
            <p:cNvSpPr/>
            <p:nvPr/>
          </p:nvSpPr>
          <p:spPr>
            <a:xfrm>
              <a:off x="1424206" y="4154360"/>
              <a:ext cx="23040" cy="54969"/>
            </a:xfrm>
            <a:custGeom>
              <a:avLst/>
              <a:gdLst>
                <a:gd name="connsiteX0" fmla="*/ 2782 w 23040"/>
                <a:gd name="connsiteY0" fmla="*/ 0 h 54969"/>
                <a:gd name="connsiteX1" fmla="*/ 23041 w 23040"/>
                <a:gd name="connsiteY1" fmla="*/ 54970 h 54969"/>
              </a:gdLst>
              <a:ahLst/>
              <a:cxnLst>
                <a:cxn ang="0">
                  <a:pos x="connsiteX0" y="connsiteY0"/>
                </a:cxn>
                <a:cxn ang="0">
                  <a:pos x="connsiteX1" y="connsiteY1"/>
                </a:cxn>
              </a:cxnLst>
              <a:rect l="l" t="t" r="r" b="b"/>
              <a:pathLst>
                <a:path w="23040" h="54969">
                  <a:moveTo>
                    <a:pt x="2782" y="0"/>
                  </a:moveTo>
                  <a:cubicBezTo>
                    <a:pt x="2782" y="0"/>
                    <a:pt x="-11069" y="27626"/>
                    <a:pt x="23041" y="54970"/>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119">
              <a:extLst>
                <a:ext uri="{FF2B5EF4-FFF2-40B4-BE49-F238E27FC236}">
                  <a16:creationId xmlns:a16="http://schemas.microsoft.com/office/drawing/2014/main" id="{1C4BED6C-EC38-33D4-6438-03ACC8D3148E}"/>
                </a:ext>
              </a:extLst>
            </p:cNvPr>
            <p:cNvSpPr/>
            <p:nvPr/>
          </p:nvSpPr>
          <p:spPr>
            <a:xfrm>
              <a:off x="1408947" y="4277689"/>
              <a:ext cx="31139" cy="48747"/>
            </a:xfrm>
            <a:custGeom>
              <a:avLst/>
              <a:gdLst>
                <a:gd name="connsiteX0" fmla="*/ 31139 w 31139"/>
                <a:gd name="connsiteY0" fmla="*/ 0 h 48747"/>
                <a:gd name="connsiteX1" fmla="*/ 45 w 31139"/>
                <a:gd name="connsiteY1" fmla="*/ 48747 h 48747"/>
              </a:gdLst>
              <a:ahLst/>
              <a:cxnLst>
                <a:cxn ang="0">
                  <a:pos x="connsiteX0" y="connsiteY0"/>
                </a:cxn>
                <a:cxn ang="0">
                  <a:pos x="connsiteX1" y="connsiteY1"/>
                </a:cxn>
              </a:cxnLst>
              <a:rect l="l" t="t" r="r" b="b"/>
              <a:pathLst>
                <a:path w="31139" h="48747">
                  <a:moveTo>
                    <a:pt x="31139" y="0"/>
                  </a:moveTo>
                  <a:cubicBezTo>
                    <a:pt x="31139" y="0"/>
                    <a:pt x="-1369" y="-660"/>
                    <a:pt x="45" y="48747"/>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120">
              <a:extLst>
                <a:ext uri="{FF2B5EF4-FFF2-40B4-BE49-F238E27FC236}">
                  <a16:creationId xmlns:a16="http://schemas.microsoft.com/office/drawing/2014/main" id="{BCC26953-0587-5A66-38F8-523416277085}"/>
                </a:ext>
              </a:extLst>
            </p:cNvPr>
            <p:cNvSpPr/>
            <p:nvPr/>
          </p:nvSpPr>
          <p:spPr>
            <a:xfrm>
              <a:off x="1595747" y="4277689"/>
              <a:ext cx="27804" cy="48747"/>
            </a:xfrm>
            <a:custGeom>
              <a:avLst/>
              <a:gdLst>
                <a:gd name="connsiteX0" fmla="*/ 0 w 27804"/>
                <a:gd name="connsiteY0" fmla="*/ 0 h 48747"/>
                <a:gd name="connsiteX1" fmla="*/ 27797 w 27804"/>
                <a:gd name="connsiteY1" fmla="*/ 48747 h 48747"/>
              </a:gdLst>
              <a:ahLst/>
              <a:cxnLst>
                <a:cxn ang="0">
                  <a:pos x="connsiteX0" y="connsiteY0"/>
                </a:cxn>
                <a:cxn ang="0">
                  <a:pos x="connsiteX1" y="connsiteY1"/>
                </a:cxn>
              </a:cxnLst>
              <a:rect l="l" t="t" r="r" b="b"/>
              <a:pathLst>
                <a:path w="27804" h="48747">
                  <a:moveTo>
                    <a:pt x="0" y="0"/>
                  </a:moveTo>
                  <a:cubicBezTo>
                    <a:pt x="0" y="0"/>
                    <a:pt x="28362" y="-660"/>
                    <a:pt x="27797" y="48747"/>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121">
              <a:extLst>
                <a:ext uri="{FF2B5EF4-FFF2-40B4-BE49-F238E27FC236}">
                  <a16:creationId xmlns:a16="http://schemas.microsoft.com/office/drawing/2014/main" id="{FE843D17-B565-3B1C-B45E-735C7F59AD51}"/>
                </a:ext>
              </a:extLst>
            </p:cNvPr>
            <p:cNvSpPr/>
            <p:nvPr/>
          </p:nvSpPr>
          <p:spPr>
            <a:xfrm>
              <a:off x="1576713" y="4154360"/>
              <a:ext cx="32670" cy="54969"/>
            </a:xfrm>
            <a:custGeom>
              <a:avLst/>
              <a:gdLst>
                <a:gd name="connsiteX0" fmla="*/ 0 w 32670"/>
                <a:gd name="connsiteY0" fmla="*/ 54970 h 54969"/>
                <a:gd name="connsiteX1" fmla="*/ 29964 w 32670"/>
                <a:gd name="connsiteY1" fmla="*/ 0 h 54969"/>
              </a:gdLst>
              <a:ahLst/>
              <a:cxnLst>
                <a:cxn ang="0">
                  <a:pos x="connsiteX0" y="connsiteY0"/>
                </a:cxn>
                <a:cxn ang="0">
                  <a:pos x="connsiteX1" y="connsiteY1"/>
                </a:cxn>
              </a:cxnLst>
              <a:rect l="l" t="t" r="r" b="b"/>
              <a:pathLst>
                <a:path w="32670" h="54969">
                  <a:moveTo>
                    <a:pt x="0" y="54970"/>
                  </a:moveTo>
                  <a:cubicBezTo>
                    <a:pt x="0" y="54970"/>
                    <a:pt x="43815" y="27626"/>
                    <a:pt x="29964" y="0"/>
                  </a:cubicBezTo>
                </a:path>
              </a:pathLst>
            </a:custGeom>
            <a:noFill/>
            <a:ln w="16490"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122">
              <a:extLst>
                <a:ext uri="{FF2B5EF4-FFF2-40B4-BE49-F238E27FC236}">
                  <a16:creationId xmlns:a16="http://schemas.microsoft.com/office/drawing/2014/main" id="{F9F1E6CE-5B76-24E4-F264-BDF8C5A9A447}"/>
                </a:ext>
              </a:extLst>
            </p:cNvPr>
            <p:cNvSpPr/>
            <p:nvPr/>
          </p:nvSpPr>
          <p:spPr>
            <a:xfrm>
              <a:off x="1439992" y="4209330"/>
              <a:ext cx="155378" cy="90244"/>
            </a:xfrm>
            <a:custGeom>
              <a:avLst/>
              <a:gdLst>
                <a:gd name="connsiteX0" fmla="*/ 7350 w 155378"/>
                <a:gd name="connsiteY0" fmla="*/ 0 h 90244"/>
                <a:gd name="connsiteX1" fmla="*/ 0 w 155378"/>
                <a:gd name="connsiteY1" fmla="*/ 75147 h 90244"/>
                <a:gd name="connsiteX2" fmla="*/ 52955 w 155378"/>
                <a:gd name="connsiteY2" fmla="*/ 87311 h 90244"/>
                <a:gd name="connsiteX3" fmla="*/ 109585 w 155378"/>
                <a:gd name="connsiteY3" fmla="*/ 85896 h 90244"/>
                <a:gd name="connsiteX4" fmla="*/ 155378 w 155378"/>
                <a:gd name="connsiteY4" fmla="*/ 72979 h 90244"/>
                <a:gd name="connsiteX5" fmla="*/ 137193 w 155378"/>
                <a:gd name="connsiteY5" fmla="*/ 377 h 90244"/>
                <a:gd name="connsiteX6" fmla="*/ 7444 w 155378"/>
                <a:gd name="connsiteY6" fmla="*/ 0 h 9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78" h="90244">
                  <a:moveTo>
                    <a:pt x="7350" y="0"/>
                  </a:moveTo>
                  <a:lnTo>
                    <a:pt x="0" y="75147"/>
                  </a:lnTo>
                  <a:lnTo>
                    <a:pt x="52955" y="87311"/>
                  </a:lnTo>
                  <a:cubicBezTo>
                    <a:pt x="71706" y="91648"/>
                    <a:pt x="91022" y="91176"/>
                    <a:pt x="109585" y="85896"/>
                  </a:cubicBezTo>
                  <a:lnTo>
                    <a:pt x="155378" y="72979"/>
                  </a:lnTo>
                  <a:lnTo>
                    <a:pt x="137193" y="377"/>
                  </a:lnTo>
                  <a:cubicBezTo>
                    <a:pt x="96487" y="16689"/>
                    <a:pt x="52955" y="14803"/>
                    <a:pt x="7444" y="0"/>
                  </a:cubicBezTo>
                  <a:close/>
                </a:path>
              </a:pathLst>
            </a:custGeom>
            <a:noFill/>
            <a:ln w="16490" cap="rnd">
              <a:solidFill>
                <a:srgbClr val="00878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24" name="Graphic 162">
            <a:extLst>
              <a:ext uri="{FF2B5EF4-FFF2-40B4-BE49-F238E27FC236}">
                <a16:creationId xmlns:a16="http://schemas.microsoft.com/office/drawing/2014/main" id="{554E5E59-A29F-8104-A096-DBDE5BEC6C10}"/>
              </a:ext>
            </a:extLst>
          </p:cNvPr>
          <p:cNvGrpSpPr/>
          <p:nvPr/>
        </p:nvGrpSpPr>
        <p:grpSpPr>
          <a:xfrm>
            <a:off x="4590505" y="2528068"/>
            <a:ext cx="821426" cy="493124"/>
            <a:chOff x="3177633" y="2218929"/>
            <a:chExt cx="538903" cy="323518"/>
          </a:xfrm>
        </p:grpSpPr>
        <p:sp>
          <p:nvSpPr>
            <p:cNvPr id="125" name="Freeform 124">
              <a:extLst>
                <a:ext uri="{FF2B5EF4-FFF2-40B4-BE49-F238E27FC236}">
                  <a16:creationId xmlns:a16="http://schemas.microsoft.com/office/drawing/2014/main" id="{1F5B1FC4-697A-F325-DE02-87CFD7728C09}"/>
                </a:ext>
              </a:extLst>
            </p:cNvPr>
            <p:cNvSpPr/>
            <p:nvPr/>
          </p:nvSpPr>
          <p:spPr>
            <a:xfrm>
              <a:off x="3224147" y="2260920"/>
              <a:ext cx="492389" cy="281527"/>
            </a:xfrm>
            <a:custGeom>
              <a:avLst/>
              <a:gdLst>
                <a:gd name="connsiteX0" fmla="*/ 0 w 492389"/>
                <a:gd name="connsiteY0" fmla="*/ 0 h 281527"/>
                <a:gd name="connsiteX1" fmla="*/ 492390 w 492389"/>
                <a:gd name="connsiteY1" fmla="*/ 0 h 281527"/>
                <a:gd name="connsiteX2" fmla="*/ 492390 w 492389"/>
                <a:gd name="connsiteY2" fmla="*/ 281527 h 281527"/>
                <a:gd name="connsiteX3" fmla="*/ 0 w 492389"/>
                <a:gd name="connsiteY3" fmla="*/ 281527 h 281527"/>
              </a:gdLst>
              <a:ahLst/>
              <a:cxnLst>
                <a:cxn ang="0">
                  <a:pos x="connsiteX0" y="connsiteY0"/>
                </a:cxn>
                <a:cxn ang="0">
                  <a:pos x="connsiteX1" y="connsiteY1"/>
                </a:cxn>
                <a:cxn ang="0">
                  <a:pos x="connsiteX2" y="connsiteY2"/>
                </a:cxn>
                <a:cxn ang="0">
                  <a:pos x="connsiteX3" y="connsiteY3"/>
                </a:cxn>
              </a:cxnLst>
              <a:rect l="l" t="t" r="r" b="b"/>
              <a:pathLst>
                <a:path w="492389" h="281527">
                  <a:moveTo>
                    <a:pt x="0" y="0"/>
                  </a:moveTo>
                  <a:lnTo>
                    <a:pt x="492390" y="0"/>
                  </a:lnTo>
                  <a:lnTo>
                    <a:pt x="492390" y="281527"/>
                  </a:lnTo>
                  <a:lnTo>
                    <a:pt x="0" y="281527"/>
                  </a:lnTo>
                  <a:close/>
                </a:path>
              </a:pathLst>
            </a:custGeom>
            <a:noFill/>
            <a:ln w="19730"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125">
              <a:extLst>
                <a:ext uri="{FF2B5EF4-FFF2-40B4-BE49-F238E27FC236}">
                  <a16:creationId xmlns:a16="http://schemas.microsoft.com/office/drawing/2014/main" id="{24DB7DB1-B764-8BE8-A2E2-16B370DA3527}"/>
                </a:ext>
              </a:extLst>
            </p:cNvPr>
            <p:cNvSpPr/>
            <p:nvPr/>
          </p:nvSpPr>
          <p:spPr>
            <a:xfrm>
              <a:off x="3177633" y="2218929"/>
              <a:ext cx="492389" cy="281527"/>
            </a:xfrm>
            <a:custGeom>
              <a:avLst/>
              <a:gdLst>
                <a:gd name="connsiteX0" fmla="*/ 46514 w 492389"/>
                <a:gd name="connsiteY0" fmla="*/ 281527 h 281527"/>
                <a:gd name="connsiteX1" fmla="*/ 0 w 492389"/>
                <a:gd name="connsiteY1" fmla="*/ 281527 h 281527"/>
                <a:gd name="connsiteX2" fmla="*/ 0 w 492389"/>
                <a:gd name="connsiteY2" fmla="*/ 0 h 281527"/>
                <a:gd name="connsiteX3" fmla="*/ 492390 w 492389"/>
                <a:gd name="connsiteY3" fmla="*/ 0 h 281527"/>
                <a:gd name="connsiteX4" fmla="*/ 492390 w 492389"/>
                <a:gd name="connsiteY4" fmla="*/ 41990 h 281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89" h="281527">
                  <a:moveTo>
                    <a:pt x="46514" y="281527"/>
                  </a:moveTo>
                  <a:lnTo>
                    <a:pt x="0" y="281527"/>
                  </a:lnTo>
                  <a:lnTo>
                    <a:pt x="0" y="0"/>
                  </a:lnTo>
                  <a:lnTo>
                    <a:pt x="492390" y="0"/>
                  </a:lnTo>
                  <a:lnTo>
                    <a:pt x="492390" y="41990"/>
                  </a:lnTo>
                </a:path>
              </a:pathLst>
            </a:custGeom>
            <a:noFill/>
            <a:ln w="19730"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126">
              <a:extLst>
                <a:ext uri="{FF2B5EF4-FFF2-40B4-BE49-F238E27FC236}">
                  <a16:creationId xmlns:a16="http://schemas.microsoft.com/office/drawing/2014/main" id="{223C3E43-D096-4152-2AFC-E3D1A2B9E6C4}"/>
                </a:ext>
              </a:extLst>
            </p:cNvPr>
            <p:cNvSpPr/>
            <p:nvPr/>
          </p:nvSpPr>
          <p:spPr>
            <a:xfrm>
              <a:off x="3261199" y="2298699"/>
              <a:ext cx="140340" cy="210519"/>
            </a:xfrm>
            <a:custGeom>
              <a:avLst/>
              <a:gdLst>
                <a:gd name="connsiteX0" fmla="*/ 140341 w 140340"/>
                <a:gd name="connsiteY0" fmla="*/ 210520 h 210519"/>
                <a:gd name="connsiteX1" fmla="*/ 59739 w 140340"/>
                <a:gd name="connsiteY1" fmla="*/ 210520 h 210519"/>
                <a:gd name="connsiteX2" fmla="*/ 0 w 140340"/>
                <a:gd name="connsiteY2" fmla="*/ 150891 h 210519"/>
                <a:gd name="connsiteX3" fmla="*/ 0 w 140340"/>
                <a:gd name="connsiteY3" fmla="*/ 59628 h 210519"/>
                <a:gd name="connsiteX4" fmla="*/ 59739 w 140340"/>
                <a:gd name="connsiteY4" fmla="*/ 0 h 210519"/>
                <a:gd name="connsiteX5" fmla="*/ 140341 w 140340"/>
                <a:gd name="connsiteY5" fmla="*/ 0 h 2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40" h="210519">
                  <a:moveTo>
                    <a:pt x="140341" y="210520"/>
                  </a:moveTo>
                  <a:lnTo>
                    <a:pt x="59739" y="210520"/>
                  </a:lnTo>
                  <a:cubicBezTo>
                    <a:pt x="59739" y="177519"/>
                    <a:pt x="32948" y="150891"/>
                    <a:pt x="0" y="150891"/>
                  </a:cubicBezTo>
                  <a:lnTo>
                    <a:pt x="0" y="59628"/>
                  </a:lnTo>
                  <a:cubicBezTo>
                    <a:pt x="33062" y="59628"/>
                    <a:pt x="59739" y="32887"/>
                    <a:pt x="59739" y="0"/>
                  </a:cubicBezTo>
                  <a:lnTo>
                    <a:pt x="140341" y="0"/>
                  </a:lnTo>
                </a:path>
              </a:pathLst>
            </a:custGeom>
            <a:noFill/>
            <a:ln w="19730"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127">
              <a:extLst>
                <a:ext uri="{FF2B5EF4-FFF2-40B4-BE49-F238E27FC236}">
                  <a16:creationId xmlns:a16="http://schemas.microsoft.com/office/drawing/2014/main" id="{42B67F85-BC59-9E5B-89DE-6382593711C9}"/>
                </a:ext>
              </a:extLst>
            </p:cNvPr>
            <p:cNvSpPr/>
            <p:nvPr/>
          </p:nvSpPr>
          <p:spPr>
            <a:xfrm>
              <a:off x="3538574" y="2298585"/>
              <a:ext cx="140340" cy="210519"/>
            </a:xfrm>
            <a:custGeom>
              <a:avLst/>
              <a:gdLst>
                <a:gd name="connsiteX0" fmla="*/ 0 w 140340"/>
                <a:gd name="connsiteY0" fmla="*/ 0 h 210519"/>
                <a:gd name="connsiteX1" fmla="*/ 80602 w 140340"/>
                <a:gd name="connsiteY1" fmla="*/ 0 h 210519"/>
                <a:gd name="connsiteX2" fmla="*/ 140341 w 140340"/>
                <a:gd name="connsiteY2" fmla="*/ 59628 h 210519"/>
                <a:gd name="connsiteX3" fmla="*/ 140341 w 140340"/>
                <a:gd name="connsiteY3" fmla="*/ 150891 h 210519"/>
                <a:gd name="connsiteX4" fmla="*/ 80602 w 140340"/>
                <a:gd name="connsiteY4" fmla="*/ 210520 h 210519"/>
                <a:gd name="connsiteX5" fmla="*/ 0 w 140340"/>
                <a:gd name="connsiteY5" fmla="*/ 210520 h 2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40" h="210519">
                  <a:moveTo>
                    <a:pt x="0" y="0"/>
                  </a:moveTo>
                  <a:lnTo>
                    <a:pt x="80602" y="0"/>
                  </a:lnTo>
                  <a:cubicBezTo>
                    <a:pt x="80602" y="33000"/>
                    <a:pt x="107393" y="59628"/>
                    <a:pt x="140341" y="59628"/>
                  </a:cubicBezTo>
                  <a:lnTo>
                    <a:pt x="140341" y="150891"/>
                  </a:lnTo>
                  <a:cubicBezTo>
                    <a:pt x="107279" y="150891"/>
                    <a:pt x="80602" y="177633"/>
                    <a:pt x="80602" y="210520"/>
                  </a:cubicBezTo>
                  <a:lnTo>
                    <a:pt x="0" y="210520"/>
                  </a:lnTo>
                </a:path>
              </a:pathLst>
            </a:custGeom>
            <a:noFill/>
            <a:ln w="19730"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128">
              <a:extLst>
                <a:ext uri="{FF2B5EF4-FFF2-40B4-BE49-F238E27FC236}">
                  <a16:creationId xmlns:a16="http://schemas.microsoft.com/office/drawing/2014/main" id="{17990A18-F6D0-2B0D-7067-6D8C180C50B5}"/>
                </a:ext>
              </a:extLst>
            </p:cNvPr>
            <p:cNvSpPr/>
            <p:nvPr/>
          </p:nvSpPr>
          <p:spPr>
            <a:xfrm>
              <a:off x="3426507" y="2346038"/>
              <a:ext cx="85846" cy="114477"/>
            </a:xfrm>
            <a:custGeom>
              <a:avLst/>
              <a:gdLst>
                <a:gd name="connsiteX0" fmla="*/ 0 w 85846"/>
                <a:gd name="connsiteY0" fmla="*/ 83525 h 114477"/>
                <a:gd name="connsiteX1" fmla="*/ 15277 w 85846"/>
                <a:gd name="connsiteY1" fmla="*/ 70325 h 114477"/>
                <a:gd name="connsiteX2" fmla="*/ 38078 w 85846"/>
                <a:gd name="connsiteY2" fmla="*/ 82387 h 114477"/>
                <a:gd name="connsiteX3" fmla="*/ 38078 w 85846"/>
                <a:gd name="connsiteY3" fmla="*/ 65204 h 114477"/>
                <a:gd name="connsiteX4" fmla="*/ 3192 w 85846"/>
                <a:gd name="connsiteY4" fmla="*/ 37666 h 114477"/>
                <a:gd name="connsiteX5" fmla="*/ 38078 w 85846"/>
                <a:gd name="connsiteY5" fmla="*/ 10014 h 114477"/>
                <a:gd name="connsiteX6" fmla="*/ 38078 w 85846"/>
                <a:gd name="connsiteY6" fmla="*/ 0 h 114477"/>
                <a:gd name="connsiteX7" fmla="*/ 49478 w 85846"/>
                <a:gd name="connsiteY7" fmla="*/ 0 h 114477"/>
                <a:gd name="connsiteX8" fmla="*/ 49478 w 85846"/>
                <a:gd name="connsiteY8" fmla="*/ 10128 h 114477"/>
                <a:gd name="connsiteX9" fmla="*/ 83794 w 85846"/>
                <a:gd name="connsiteY9" fmla="*/ 24580 h 114477"/>
                <a:gd name="connsiteX10" fmla="*/ 69429 w 85846"/>
                <a:gd name="connsiteY10" fmla="*/ 38235 h 114477"/>
                <a:gd name="connsiteX11" fmla="*/ 49478 w 85846"/>
                <a:gd name="connsiteY11" fmla="*/ 27197 h 114477"/>
                <a:gd name="connsiteX12" fmla="*/ 49478 w 85846"/>
                <a:gd name="connsiteY12" fmla="*/ 44266 h 114477"/>
                <a:gd name="connsiteX13" fmla="*/ 85846 w 85846"/>
                <a:gd name="connsiteY13" fmla="*/ 72032 h 114477"/>
                <a:gd name="connsiteX14" fmla="*/ 49478 w 85846"/>
                <a:gd name="connsiteY14" fmla="*/ 100139 h 114477"/>
                <a:gd name="connsiteX15" fmla="*/ 49478 w 85846"/>
                <a:gd name="connsiteY15" fmla="*/ 114477 h 114477"/>
                <a:gd name="connsiteX16" fmla="*/ 38078 w 85846"/>
                <a:gd name="connsiteY16" fmla="*/ 114477 h 114477"/>
                <a:gd name="connsiteX17" fmla="*/ 38078 w 85846"/>
                <a:gd name="connsiteY17" fmla="*/ 99911 h 114477"/>
                <a:gd name="connsiteX18" fmla="*/ 114 w 85846"/>
                <a:gd name="connsiteY18" fmla="*/ 83525 h 114477"/>
                <a:gd name="connsiteX19" fmla="*/ 25537 w 85846"/>
                <a:gd name="connsiteY19" fmla="*/ 35049 h 114477"/>
                <a:gd name="connsiteX20" fmla="*/ 38078 w 85846"/>
                <a:gd name="connsiteY20" fmla="*/ 42900 h 114477"/>
                <a:gd name="connsiteX21" fmla="*/ 38078 w 85846"/>
                <a:gd name="connsiteY21" fmla="*/ 26969 h 114477"/>
                <a:gd name="connsiteX22" fmla="*/ 25537 w 85846"/>
                <a:gd name="connsiteY22" fmla="*/ 35162 h 114477"/>
                <a:gd name="connsiteX23" fmla="*/ 62817 w 85846"/>
                <a:gd name="connsiteY23" fmla="*/ 74421 h 114477"/>
                <a:gd name="connsiteX24" fmla="*/ 49364 w 85846"/>
                <a:gd name="connsiteY24" fmla="*/ 66911 h 114477"/>
                <a:gd name="connsiteX25" fmla="*/ 49364 w 85846"/>
                <a:gd name="connsiteY25" fmla="*/ 82956 h 114477"/>
                <a:gd name="connsiteX26" fmla="*/ 62817 w 85846"/>
                <a:gd name="connsiteY26" fmla="*/ 74421 h 11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846" h="114477">
                  <a:moveTo>
                    <a:pt x="0" y="83525"/>
                  </a:moveTo>
                  <a:lnTo>
                    <a:pt x="15277" y="70325"/>
                  </a:lnTo>
                  <a:cubicBezTo>
                    <a:pt x="20977" y="76697"/>
                    <a:pt x="28729" y="80908"/>
                    <a:pt x="38078" y="82387"/>
                  </a:cubicBezTo>
                  <a:lnTo>
                    <a:pt x="38078" y="65204"/>
                  </a:lnTo>
                  <a:cubicBezTo>
                    <a:pt x="21433" y="62587"/>
                    <a:pt x="3192" y="57011"/>
                    <a:pt x="3192" y="37666"/>
                  </a:cubicBezTo>
                  <a:cubicBezTo>
                    <a:pt x="3192" y="19800"/>
                    <a:pt x="17443" y="11038"/>
                    <a:pt x="38078" y="10014"/>
                  </a:cubicBezTo>
                  <a:lnTo>
                    <a:pt x="38078" y="0"/>
                  </a:lnTo>
                  <a:lnTo>
                    <a:pt x="49478" y="0"/>
                  </a:lnTo>
                  <a:lnTo>
                    <a:pt x="49478" y="10128"/>
                  </a:lnTo>
                  <a:cubicBezTo>
                    <a:pt x="63957" y="11152"/>
                    <a:pt x="74104" y="15704"/>
                    <a:pt x="83794" y="24580"/>
                  </a:cubicBezTo>
                  <a:lnTo>
                    <a:pt x="69429" y="38235"/>
                  </a:lnTo>
                  <a:cubicBezTo>
                    <a:pt x="65781" y="33683"/>
                    <a:pt x="59055" y="28676"/>
                    <a:pt x="49478" y="27197"/>
                  </a:cubicBezTo>
                  <a:lnTo>
                    <a:pt x="49478" y="44266"/>
                  </a:lnTo>
                  <a:cubicBezTo>
                    <a:pt x="66921" y="46542"/>
                    <a:pt x="85846" y="51890"/>
                    <a:pt x="85846" y="72032"/>
                  </a:cubicBezTo>
                  <a:cubicBezTo>
                    <a:pt x="85846" y="90011"/>
                    <a:pt x="73762" y="99456"/>
                    <a:pt x="49478" y="100139"/>
                  </a:cubicBezTo>
                  <a:lnTo>
                    <a:pt x="49478" y="114477"/>
                  </a:lnTo>
                  <a:lnTo>
                    <a:pt x="38078" y="114477"/>
                  </a:lnTo>
                  <a:lnTo>
                    <a:pt x="38078" y="99911"/>
                  </a:lnTo>
                  <a:cubicBezTo>
                    <a:pt x="20293" y="98546"/>
                    <a:pt x="9120" y="92515"/>
                    <a:pt x="114" y="83525"/>
                  </a:cubicBezTo>
                  <a:close/>
                  <a:moveTo>
                    <a:pt x="25537" y="35049"/>
                  </a:moveTo>
                  <a:cubicBezTo>
                    <a:pt x="25537" y="39487"/>
                    <a:pt x="28045" y="41194"/>
                    <a:pt x="38078" y="42900"/>
                  </a:cubicBezTo>
                  <a:lnTo>
                    <a:pt x="38078" y="26969"/>
                  </a:lnTo>
                  <a:cubicBezTo>
                    <a:pt x="28615" y="27652"/>
                    <a:pt x="25537" y="30042"/>
                    <a:pt x="25537" y="35162"/>
                  </a:cubicBezTo>
                  <a:close/>
                  <a:moveTo>
                    <a:pt x="62817" y="74421"/>
                  </a:moveTo>
                  <a:cubicBezTo>
                    <a:pt x="62817" y="69870"/>
                    <a:pt x="59511" y="68390"/>
                    <a:pt x="49364" y="66911"/>
                  </a:cubicBezTo>
                  <a:lnTo>
                    <a:pt x="49364" y="82956"/>
                  </a:lnTo>
                  <a:cubicBezTo>
                    <a:pt x="59511" y="82615"/>
                    <a:pt x="62817" y="80111"/>
                    <a:pt x="62817" y="74421"/>
                  </a:cubicBezTo>
                  <a:close/>
                </a:path>
              </a:pathLst>
            </a:custGeom>
            <a:solidFill>
              <a:srgbClr val="008788"/>
            </a:solidFill>
            <a:ln w="112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129">
              <a:extLst>
                <a:ext uri="{FF2B5EF4-FFF2-40B4-BE49-F238E27FC236}">
                  <a16:creationId xmlns:a16="http://schemas.microsoft.com/office/drawing/2014/main" id="{3B4174B2-8BAD-820D-F722-B60873846A11}"/>
                </a:ext>
              </a:extLst>
            </p:cNvPr>
            <p:cNvSpPr/>
            <p:nvPr/>
          </p:nvSpPr>
          <p:spPr>
            <a:xfrm>
              <a:off x="3397664" y="2305754"/>
              <a:ext cx="148207" cy="193905"/>
            </a:xfrm>
            <a:custGeom>
              <a:avLst/>
              <a:gdLst>
                <a:gd name="connsiteX0" fmla="*/ 148207 w 148207"/>
                <a:gd name="connsiteY0" fmla="*/ 96953 h 193905"/>
                <a:gd name="connsiteX1" fmla="*/ 74104 w 148207"/>
                <a:gd name="connsiteY1" fmla="*/ 193906 h 193905"/>
                <a:gd name="connsiteX2" fmla="*/ 0 w 148207"/>
                <a:gd name="connsiteY2" fmla="*/ 96953 h 193905"/>
                <a:gd name="connsiteX3" fmla="*/ 74104 w 148207"/>
                <a:gd name="connsiteY3" fmla="*/ 0 h 193905"/>
                <a:gd name="connsiteX4" fmla="*/ 148207 w 148207"/>
                <a:gd name="connsiteY4" fmla="*/ 96953 h 19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7" h="193905">
                  <a:moveTo>
                    <a:pt x="148207" y="96953"/>
                  </a:moveTo>
                  <a:cubicBezTo>
                    <a:pt x="148207" y="150498"/>
                    <a:pt x="115030" y="193906"/>
                    <a:pt x="74104" y="193906"/>
                  </a:cubicBezTo>
                  <a:cubicBezTo>
                    <a:pt x="33177" y="193906"/>
                    <a:pt x="0" y="150498"/>
                    <a:pt x="0" y="96953"/>
                  </a:cubicBezTo>
                  <a:cubicBezTo>
                    <a:pt x="0" y="43407"/>
                    <a:pt x="33177" y="0"/>
                    <a:pt x="74104" y="0"/>
                  </a:cubicBezTo>
                  <a:cubicBezTo>
                    <a:pt x="115030" y="0"/>
                    <a:pt x="148207" y="43407"/>
                    <a:pt x="148207" y="96953"/>
                  </a:cubicBezTo>
                  <a:close/>
                </a:path>
              </a:pathLst>
            </a:custGeom>
            <a:noFill/>
            <a:ln w="19730" cap="flat">
              <a:solidFill>
                <a:srgbClr val="002C4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1" name="Graphic 164">
            <a:extLst>
              <a:ext uri="{FF2B5EF4-FFF2-40B4-BE49-F238E27FC236}">
                <a16:creationId xmlns:a16="http://schemas.microsoft.com/office/drawing/2014/main" id="{23A72D0E-D038-F543-B234-17E86DD0B39F}"/>
              </a:ext>
            </a:extLst>
          </p:cNvPr>
          <p:cNvGrpSpPr/>
          <p:nvPr/>
        </p:nvGrpSpPr>
        <p:grpSpPr>
          <a:xfrm>
            <a:off x="1193651" y="5733923"/>
            <a:ext cx="698262" cy="460519"/>
            <a:chOff x="1048944" y="5518412"/>
            <a:chExt cx="556978" cy="367339"/>
          </a:xfrm>
          <a:noFill/>
        </p:grpSpPr>
        <p:sp>
          <p:nvSpPr>
            <p:cNvPr id="132" name="Freeform 131">
              <a:extLst>
                <a:ext uri="{FF2B5EF4-FFF2-40B4-BE49-F238E27FC236}">
                  <a16:creationId xmlns:a16="http://schemas.microsoft.com/office/drawing/2014/main" id="{828B6EEB-CBE0-7A81-B8AC-B838C4251911}"/>
                </a:ext>
              </a:extLst>
            </p:cNvPr>
            <p:cNvSpPr/>
            <p:nvPr/>
          </p:nvSpPr>
          <p:spPr>
            <a:xfrm>
              <a:off x="1211868" y="5550658"/>
              <a:ext cx="231129" cy="335001"/>
            </a:xfrm>
            <a:custGeom>
              <a:avLst/>
              <a:gdLst>
                <a:gd name="connsiteX0" fmla="*/ 0 w 231129"/>
                <a:gd name="connsiteY0" fmla="*/ 0 h 335001"/>
                <a:gd name="connsiteX1" fmla="*/ 231130 w 231129"/>
                <a:gd name="connsiteY1" fmla="*/ 0 h 335001"/>
                <a:gd name="connsiteX2" fmla="*/ 231130 w 231129"/>
                <a:gd name="connsiteY2" fmla="*/ 335001 h 335001"/>
                <a:gd name="connsiteX3" fmla="*/ 0 w 231129"/>
                <a:gd name="connsiteY3" fmla="*/ 335001 h 335001"/>
              </a:gdLst>
              <a:ahLst/>
              <a:cxnLst>
                <a:cxn ang="0">
                  <a:pos x="connsiteX0" y="connsiteY0"/>
                </a:cxn>
                <a:cxn ang="0">
                  <a:pos x="connsiteX1" y="connsiteY1"/>
                </a:cxn>
                <a:cxn ang="0">
                  <a:pos x="connsiteX2" y="connsiteY2"/>
                </a:cxn>
                <a:cxn ang="0">
                  <a:pos x="connsiteX3" y="connsiteY3"/>
                </a:cxn>
              </a:cxnLst>
              <a:rect l="l" t="t" r="r" b="b"/>
              <a:pathLst>
                <a:path w="231129" h="335001">
                  <a:moveTo>
                    <a:pt x="0" y="0"/>
                  </a:moveTo>
                  <a:lnTo>
                    <a:pt x="231130" y="0"/>
                  </a:lnTo>
                  <a:lnTo>
                    <a:pt x="231130" y="335001"/>
                  </a:lnTo>
                  <a:lnTo>
                    <a:pt x="0" y="335001"/>
                  </a:lnTo>
                  <a:close/>
                </a:path>
              </a:pathLst>
            </a:custGeom>
            <a:noFill/>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132">
              <a:extLst>
                <a:ext uri="{FF2B5EF4-FFF2-40B4-BE49-F238E27FC236}">
                  <a16:creationId xmlns:a16="http://schemas.microsoft.com/office/drawing/2014/main" id="{DB40422C-49D0-B4AC-D646-D9936A5D16C2}"/>
                </a:ext>
              </a:extLst>
            </p:cNvPr>
            <p:cNvSpPr/>
            <p:nvPr/>
          </p:nvSpPr>
          <p:spPr>
            <a:xfrm>
              <a:off x="1466701" y="5640332"/>
              <a:ext cx="117016" cy="245419"/>
            </a:xfrm>
            <a:custGeom>
              <a:avLst/>
              <a:gdLst>
                <a:gd name="connsiteX0" fmla="*/ 0 w 117016"/>
                <a:gd name="connsiteY0" fmla="*/ 245420 h 245419"/>
                <a:gd name="connsiteX1" fmla="*/ 117017 w 117016"/>
                <a:gd name="connsiteY1" fmla="*/ 245420 h 245419"/>
                <a:gd name="connsiteX2" fmla="*/ 117017 w 117016"/>
                <a:gd name="connsiteY2" fmla="*/ 0 h 245419"/>
                <a:gd name="connsiteX3" fmla="*/ 0 w 117016"/>
                <a:gd name="connsiteY3" fmla="*/ 0 h 245419"/>
              </a:gdLst>
              <a:ahLst/>
              <a:cxnLst>
                <a:cxn ang="0">
                  <a:pos x="connsiteX0" y="connsiteY0"/>
                </a:cxn>
                <a:cxn ang="0">
                  <a:pos x="connsiteX1" y="connsiteY1"/>
                </a:cxn>
                <a:cxn ang="0">
                  <a:pos x="connsiteX2" y="connsiteY2"/>
                </a:cxn>
                <a:cxn ang="0">
                  <a:pos x="connsiteX3" y="connsiteY3"/>
                </a:cxn>
              </a:cxnLst>
              <a:rect l="l" t="t" r="r" b="b"/>
              <a:pathLst>
                <a:path w="117016" h="245419">
                  <a:moveTo>
                    <a:pt x="0" y="245420"/>
                  </a:moveTo>
                  <a:lnTo>
                    <a:pt x="117017" y="245420"/>
                  </a:lnTo>
                  <a:lnTo>
                    <a:pt x="117017" y="0"/>
                  </a:lnTo>
                  <a:lnTo>
                    <a:pt x="0" y="0"/>
                  </a:lnTo>
                </a:path>
              </a:pathLst>
            </a:custGeom>
            <a:noFill/>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133">
              <a:extLst>
                <a:ext uri="{FF2B5EF4-FFF2-40B4-BE49-F238E27FC236}">
                  <a16:creationId xmlns:a16="http://schemas.microsoft.com/office/drawing/2014/main" id="{450661C8-7953-D10F-9A62-DBA505F6F4A7}"/>
                </a:ext>
              </a:extLst>
            </p:cNvPr>
            <p:cNvSpPr/>
            <p:nvPr/>
          </p:nvSpPr>
          <p:spPr>
            <a:xfrm>
              <a:off x="1188165" y="5518412"/>
              <a:ext cx="278535" cy="9292"/>
            </a:xfrm>
            <a:custGeom>
              <a:avLst/>
              <a:gdLst>
                <a:gd name="connsiteX0" fmla="*/ 0 w 278535"/>
                <a:gd name="connsiteY0" fmla="*/ 0 h 9292"/>
                <a:gd name="connsiteX1" fmla="*/ 278536 w 278535"/>
                <a:gd name="connsiteY1" fmla="*/ 0 h 9292"/>
              </a:gdLst>
              <a:ahLst/>
              <a:cxnLst>
                <a:cxn ang="0">
                  <a:pos x="connsiteX0" y="connsiteY0"/>
                </a:cxn>
                <a:cxn ang="0">
                  <a:pos x="connsiteX1" y="connsiteY1"/>
                </a:cxn>
              </a:cxnLst>
              <a:rect l="l" t="t" r="r" b="b"/>
              <a:pathLst>
                <a:path w="278535" h="9292">
                  <a:moveTo>
                    <a:pt x="0" y="0"/>
                  </a:moveTo>
                  <a:lnTo>
                    <a:pt x="278536" y="0"/>
                  </a:lnTo>
                </a:path>
              </a:pathLst>
            </a:custGeom>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5" name="Freeform 134">
              <a:extLst>
                <a:ext uri="{FF2B5EF4-FFF2-40B4-BE49-F238E27FC236}">
                  <a16:creationId xmlns:a16="http://schemas.microsoft.com/office/drawing/2014/main" id="{32D57E7D-3AC5-82B2-AB8F-4E7B75B35877}"/>
                </a:ext>
              </a:extLst>
            </p:cNvPr>
            <p:cNvSpPr/>
            <p:nvPr/>
          </p:nvSpPr>
          <p:spPr>
            <a:xfrm>
              <a:off x="1466701" y="5607994"/>
              <a:ext cx="139221" cy="9292"/>
            </a:xfrm>
            <a:custGeom>
              <a:avLst/>
              <a:gdLst>
                <a:gd name="connsiteX0" fmla="*/ 0 w 139221"/>
                <a:gd name="connsiteY0" fmla="*/ 0 h 9292"/>
                <a:gd name="connsiteX1" fmla="*/ 139221 w 139221"/>
                <a:gd name="connsiteY1" fmla="*/ 0 h 9292"/>
              </a:gdLst>
              <a:ahLst/>
              <a:cxnLst>
                <a:cxn ang="0">
                  <a:pos x="connsiteX0" y="connsiteY0"/>
                </a:cxn>
                <a:cxn ang="0">
                  <a:pos x="connsiteX1" y="connsiteY1"/>
                </a:cxn>
              </a:cxnLst>
              <a:rect l="l" t="t" r="r" b="b"/>
              <a:pathLst>
                <a:path w="139221" h="9292">
                  <a:moveTo>
                    <a:pt x="0" y="0"/>
                  </a:moveTo>
                  <a:lnTo>
                    <a:pt x="139221" y="0"/>
                  </a:lnTo>
                </a:path>
              </a:pathLst>
            </a:custGeom>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135">
              <a:extLst>
                <a:ext uri="{FF2B5EF4-FFF2-40B4-BE49-F238E27FC236}">
                  <a16:creationId xmlns:a16="http://schemas.microsoft.com/office/drawing/2014/main" id="{DBAB158F-9C72-5313-90D8-54BE5F7CC4B4}"/>
                </a:ext>
              </a:extLst>
            </p:cNvPr>
            <p:cNvSpPr/>
            <p:nvPr/>
          </p:nvSpPr>
          <p:spPr>
            <a:xfrm>
              <a:off x="1071148" y="5640332"/>
              <a:ext cx="117016" cy="245419"/>
            </a:xfrm>
            <a:custGeom>
              <a:avLst/>
              <a:gdLst>
                <a:gd name="connsiteX0" fmla="*/ 117017 w 117016"/>
                <a:gd name="connsiteY0" fmla="*/ 245420 h 245419"/>
                <a:gd name="connsiteX1" fmla="*/ 0 w 117016"/>
                <a:gd name="connsiteY1" fmla="*/ 245420 h 245419"/>
                <a:gd name="connsiteX2" fmla="*/ 0 w 117016"/>
                <a:gd name="connsiteY2" fmla="*/ 0 h 245419"/>
                <a:gd name="connsiteX3" fmla="*/ 117017 w 117016"/>
                <a:gd name="connsiteY3" fmla="*/ 0 h 245419"/>
              </a:gdLst>
              <a:ahLst/>
              <a:cxnLst>
                <a:cxn ang="0">
                  <a:pos x="connsiteX0" y="connsiteY0"/>
                </a:cxn>
                <a:cxn ang="0">
                  <a:pos x="connsiteX1" y="connsiteY1"/>
                </a:cxn>
                <a:cxn ang="0">
                  <a:pos x="connsiteX2" y="connsiteY2"/>
                </a:cxn>
                <a:cxn ang="0">
                  <a:pos x="connsiteX3" y="connsiteY3"/>
                </a:cxn>
              </a:cxnLst>
              <a:rect l="l" t="t" r="r" b="b"/>
              <a:pathLst>
                <a:path w="117016" h="245419">
                  <a:moveTo>
                    <a:pt x="117017" y="245420"/>
                  </a:moveTo>
                  <a:lnTo>
                    <a:pt x="0" y="245420"/>
                  </a:lnTo>
                  <a:lnTo>
                    <a:pt x="0" y="0"/>
                  </a:lnTo>
                  <a:lnTo>
                    <a:pt x="117017" y="0"/>
                  </a:lnTo>
                </a:path>
              </a:pathLst>
            </a:custGeom>
            <a:noFill/>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136">
              <a:extLst>
                <a:ext uri="{FF2B5EF4-FFF2-40B4-BE49-F238E27FC236}">
                  <a16:creationId xmlns:a16="http://schemas.microsoft.com/office/drawing/2014/main" id="{4DD2579D-A6DB-64BE-3E66-5C65E3268F66}"/>
                </a:ext>
              </a:extLst>
            </p:cNvPr>
            <p:cNvSpPr/>
            <p:nvPr/>
          </p:nvSpPr>
          <p:spPr>
            <a:xfrm>
              <a:off x="1048944" y="5607994"/>
              <a:ext cx="139221" cy="9292"/>
            </a:xfrm>
            <a:custGeom>
              <a:avLst/>
              <a:gdLst>
                <a:gd name="connsiteX0" fmla="*/ 139221 w 139221"/>
                <a:gd name="connsiteY0" fmla="*/ 0 h 9292"/>
                <a:gd name="connsiteX1" fmla="*/ 0 w 139221"/>
                <a:gd name="connsiteY1" fmla="*/ 0 h 9292"/>
              </a:gdLst>
              <a:ahLst/>
              <a:cxnLst>
                <a:cxn ang="0">
                  <a:pos x="connsiteX0" y="connsiteY0"/>
                </a:cxn>
                <a:cxn ang="0">
                  <a:pos x="connsiteX1" y="connsiteY1"/>
                </a:cxn>
              </a:cxnLst>
              <a:rect l="l" t="t" r="r" b="b"/>
              <a:pathLst>
                <a:path w="139221" h="9292">
                  <a:moveTo>
                    <a:pt x="139221" y="0"/>
                  </a:moveTo>
                  <a:lnTo>
                    <a:pt x="0" y="0"/>
                  </a:lnTo>
                </a:path>
              </a:pathLst>
            </a:custGeom>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137">
              <a:extLst>
                <a:ext uri="{FF2B5EF4-FFF2-40B4-BE49-F238E27FC236}">
                  <a16:creationId xmlns:a16="http://schemas.microsoft.com/office/drawing/2014/main" id="{045CA766-3233-F15B-3FBB-4BD8E9B05AFC}"/>
                </a:ext>
              </a:extLst>
            </p:cNvPr>
            <p:cNvSpPr/>
            <p:nvPr/>
          </p:nvSpPr>
          <p:spPr>
            <a:xfrm>
              <a:off x="1148160" y="5693207"/>
              <a:ext cx="352549" cy="9292"/>
            </a:xfrm>
            <a:custGeom>
              <a:avLst/>
              <a:gdLst>
                <a:gd name="connsiteX0" fmla="*/ 0 w 352549"/>
                <a:gd name="connsiteY0" fmla="*/ 0 h 9292"/>
                <a:gd name="connsiteX1" fmla="*/ 352550 w 352549"/>
                <a:gd name="connsiteY1" fmla="*/ 0 h 9292"/>
              </a:gdLst>
              <a:ahLst/>
              <a:cxnLst>
                <a:cxn ang="0">
                  <a:pos x="connsiteX0" y="connsiteY0"/>
                </a:cxn>
                <a:cxn ang="0">
                  <a:pos x="connsiteX1" y="connsiteY1"/>
                </a:cxn>
              </a:cxnLst>
              <a:rect l="l" t="t" r="r" b="b"/>
              <a:pathLst>
                <a:path w="352549" h="9292">
                  <a:moveTo>
                    <a:pt x="0" y="0"/>
                  </a:moveTo>
                  <a:lnTo>
                    <a:pt x="352550" y="0"/>
                  </a:lnTo>
                </a:path>
              </a:pathLst>
            </a:custGeom>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138">
              <a:extLst>
                <a:ext uri="{FF2B5EF4-FFF2-40B4-BE49-F238E27FC236}">
                  <a16:creationId xmlns:a16="http://schemas.microsoft.com/office/drawing/2014/main" id="{EE0E1275-979E-450E-24B4-AF9AE7665F0E}"/>
                </a:ext>
              </a:extLst>
            </p:cNvPr>
            <p:cNvSpPr/>
            <p:nvPr/>
          </p:nvSpPr>
          <p:spPr>
            <a:xfrm>
              <a:off x="1290379" y="5768757"/>
              <a:ext cx="72233" cy="116901"/>
            </a:xfrm>
            <a:custGeom>
              <a:avLst/>
              <a:gdLst>
                <a:gd name="connsiteX0" fmla="*/ 0 w 72233"/>
                <a:gd name="connsiteY0" fmla="*/ 0 h 116901"/>
                <a:gd name="connsiteX1" fmla="*/ 72234 w 72233"/>
                <a:gd name="connsiteY1" fmla="*/ 0 h 116901"/>
                <a:gd name="connsiteX2" fmla="*/ 72234 w 72233"/>
                <a:gd name="connsiteY2" fmla="*/ 116902 h 116901"/>
                <a:gd name="connsiteX3" fmla="*/ 0 w 72233"/>
                <a:gd name="connsiteY3" fmla="*/ 116902 h 116901"/>
              </a:gdLst>
              <a:ahLst/>
              <a:cxnLst>
                <a:cxn ang="0">
                  <a:pos x="connsiteX0" y="connsiteY0"/>
                </a:cxn>
                <a:cxn ang="0">
                  <a:pos x="connsiteX1" y="connsiteY1"/>
                </a:cxn>
                <a:cxn ang="0">
                  <a:pos x="connsiteX2" y="connsiteY2"/>
                </a:cxn>
                <a:cxn ang="0">
                  <a:pos x="connsiteX3" y="connsiteY3"/>
                </a:cxn>
              </a:cxnLst>
              <a:rect l="l" t="t" r="r" b="b"/>
              <a:pathLst>
                <a:path w="72233" h="116901">
                  <a:moveTo>
                    <a:pt x="0" y="0"/>
                  </a:moveTo>
                  <a:lnTo>
                    <a:pt x="72234" y="0"/>
                  </a:lnTo>
                  <a:lnTo>
                    <a:pt x="72234" y="116902"/>
                  </a:lnTo>
                  <a:lnTo>
                    <a:pt x="0" y="116902"/>
                  </a:lnTo>
                  <a:close/>
                </a:path>
              </a:pathLst>
            </a:custGeom>
            <a:noFill/>
            <a:ln w="16395" cap="rnd">
              <a:solidFill>
                <a:srgbClr val="002C4E"/>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139">
              <a:extLst>
                <a:ext uri="{FF2B5EF4-FFF2-40B4-BE49-F238E27FC236}">
                  <a16:creationId xmlns:a16="http://schemas.microsoft.com/office/drawing/2014/main" id="{93FF8174-C773-EB2D-11E9-2B49CDCA9937}"/>
                </a:ext>
              </a:extLst>
            </p:cNvPr>
            <p:cNvSpPr/>
            <p:nvPr/>
          </p:nvSpPr>
          <p:spPr>
            <a:xfrm>
              <a:off x="1325325" y="5588014"/>
              <a:ext cx="9368" cy="59937"/>
            </a:xfrm>
            <a:custGeom>
              <a:avLst/>
              <a:gdLst>
                <a:gd name="connsiteX0" fmla="*/ 0 w 9368"/>
                <a:gd name="connsiteY0" fmla="*/ 0 h 59937"/>
                <a:gd name="connsiteX1" fmla="*/ 0 w 9368"/>
                <a:gd name="connsiteY1" fmla="*/ 59938 h 59937"/>
              </a:gdLst>
              <a:ahLst/>
              <a:cxnLst>
                <a:cxn ang="0">
                  <a:pos x="connsiteX0" y="connsiteY0"/>
                </a:cxn>
                <a:cxn ang="0">
                  <a:pos x="connsiteX1" y="connsiteY1"/>
                </a:cxn>
              </a:cxnLst>
              <a:rect l="l" t="t" r="r" b="b"/>
              <a:pathLst>
                <a:path w="9368" h="59937">
                  <a:moveTo>
                    <a:pt x="0" y="0"/>
                  </a:moveTo>
                  <a:lnTo>
                    <a:pt x="0" y="59938"/>
                  </a:lnTo>
                </a:path>
              </a:pathLst>
            </a:custGeom>
            <a:ln w="16395" cap="flat">
              <a:solidFill>
                <a:srgbClr val="0087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140">
              <a:extLst>
                <a:ext uri="{FF2B5EF4-FFF2-40B4-BE49-F238E27FC236}">
                  <a16:creationId xmlns:a16="http://schemas.microsoft.com/office/drawing/2014/main" id="{ED1FD02B-21BC-3617-B121-A38B20A6409C}"/>
                </a:ext>
              </a:extLst>
            </p:cNvPr>
            <p:cNvSpPr/>
            <p:nvPr/>
          </p:nvSpPr>
          <p:spPr>
            <a:xfrm>
              <a:off x="1295158" y="5617937"/>
              <a:ext cx="60991" cy="9292"/>
            </a:xfrm>
            <a:custGeom>
              <a:avLst/>
              <a:gdLst>
                <a:gd name="connsiteX0" fmla="*/ 0 w 60991"/>
                <a:gd name="connsiteY0" fmla="*/ 0 h 9292"/>
                <a:gd name="connsiteX1" fmla="*/ 60991 w 60991"/>
                <a:gd name="connsiteY1" fmla="*/ 0 h 9292"/>
              </a:gdLst>
              <a:ahLst/>
              <a:cxnLst>
                <a:cxn ang="0">
                  <a:pos x="connsiteX0" y="connsiteY0"/>
                </a:cxn>
                <a:cxn ang="0">
                  <a:pos x="connsiteX1" y="connsiteY1"/>
                </a:cxn>
              </a:cxnLst>
              <a:rect l="l" t="t" r="r" b="b"/>
              <a:pathLst>
                <a:path w="60991" h="9292">
                  <a:moveTo>
                    <a:pt x="0" y="0"/>
                  </a:moveTo>
                  <a:lnTo>
                    <a:pt x="60991" y="0"/>
                  </a:lnTo>
                </a:path>
              </a:pathLst>
            </a:custGeom>
            <a:ln w="16395" cap="flat">
              <a:solidFill>
                <a:srgbClr val="0087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42" name="Graphic 159">
            <a:extLst>
              <a:ext uri="{FF2B5EF4-FFF2-40B4-BE49-F238E27FC236}">
                <a16:creationId xmlns:a16="http://schemas.microsoft.com/office/drawing/2014/main" id="{90C67E8C-7607-4850-C1AD-03053B256902}"/>
              </a:ext>
            </a:extLst>
          </p:cNvPr>
          <p:cNvSpPr/>
          <p:nvPr/>
        </p:nvSpPr>
        <p:spPr>
          <a:xfrm>
            <a:off x="-2502" y="362792"/>
            <a:ext cx="10568284" cy="1329674"/>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2C4E"/>
              </a:gs>
              <a:gs pos="100000">
                <a:srgbClr val="002C4E">
                  <a:lumMod val="99721"/>
                  <a:lumOff val="279"/>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TextBox 142">
            <a:extLst>
              <a:ext uri="{FF2B5EF4-FFF2-40B4-BE49-F238E27FC236}">
                <a16:creationId xmlns:a16="http://schemas.microsoft.com/office/drawing/2014/main" id="{0D56FFEB-70A6-9D0D-0706-D472083753CC}"/>
              </a:ext>
            </a:extLst>
          </p:cNvPr>
          <p:cNvSpPr txBox="1"/>
          <p:nvPr/>
        </p:nvSpPr>
        <p:spPr>
          <a:xfrm>
            <a:off x="335948" y="404554"/>
            <a:ext cx="7973847" cy="646331"/>
          </a:xfrm>
          <a:prstGeom prst="rect">
            <a:avLst/>
          </a:prstGeom>
          <a:noFill/>
          <a:effectLst>
            <a:outerShdw blurRad="63500" sx="27000" sy="27000" algn="ctr" rotWithShape="0">
              <a:prstClr val="black">
                <a:alpha val="9159"/>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9" normalizeH="0" baseline="0" noProof="0">
                <a:ln>
                  <a:noFill/>
                </a:ln>
                <a:solidFill>
                  <a:prstClr val="white"/>
                </a:solidFill>
                <a:effectLst>
                  <a:outerShdw blurRad="50800" dist="38100" dir="5400000" algn="t" rotWithShape="0">
                    <a:prstClr val="black">
                      <a:alpha val="40000"/>
                    </a:prstClr>
                  </a:outerShdw>
                </a:effectLst>
                <a:uLnTx/>
                <a:uFillTx/>
                <a:latin typeface="Arial"/>
                <a:ea typeface="+mn-ea"/>
                <a:cs typeface="Arial"/>
              </a:rPr>
              <a:t>Where Bigger Meets Better</a:t>
            </a:r>
            <a:endParaRPr kumimoji="0" lang="en-US" sz="3600" b="0" i="0" u="none" strike="noStrike" kern="1200" cap="none" spc="0" normalizeH="0" baseline="0" noProof="0">
              <a:ln>
                <a:noFill/>
              </a:ln>
              <a:solidFill>
                <a:prstClr val="black"/>
              </a:solidFill>
              <a:effectLst>
                <a:outerShdw blurRad="50800" dist="38100" dir="5400000" algn="t" rotWithShape="0">
                  <a:prstClr val="black">
                    <a:alpha val="40000"/>
                  </a:prstClr>
                </a:outerShdw>
              </a:effectLst>
              <a:uLnTx/>
              <a:uFillTx/>
              <a:latin typeface="Arial" panose="020B0604020202020204"/>
              <a:ea typeface="+mn-ea"/>
              <a:cs typeface="+mn-cs"/>
            </a:endParaRPr>
          </a:p>
        </p:txBody>
      </p:sp>
      <p:sp>
        <p:nvSpPr>
          <p:cNvPr id="144" name="TextBox 143">
            <a:extLst>
              <a:ext uri="{FF2B5EF4-FFF2-40B4-BE49-F238E27FC236}">
                <a16:creationId xmlns:a16="http://schemas.microsoft.com/office/drawing/2014/main" id="{4C39600E-AD90-BEEF-F4AF-E305B1DA5DE8}"/>
              </a:ext>
            </a:extLst>
          </p:cNvPr>
          <p:cNvSpPr txBox="1"/>
          <p:nvPr/>
        </p:nvSpPr>
        <p:spPr>
          <a:xfrm>
            <a:off x="333605" y="1184464"/>
            <a:ext cx="6106160"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AE2A5"/>
                </a:solidFill>
                <a:effectLst/>
                <a:uLnTx/>
                <a:uFillTx/>
                <a:latin typeface="Arial"/>
                <a:ea typeface="Calibri"/>
                <a:cs typeface="Arial"/>
              </a:rPr>
              <a:t>Empowered to do more as an integrated system</a:t>
            </a:r>
            <a:r>
              <a:rPr kumimoji="0" lang="en-US" sz="2000" b="1" i="0" u="none" strike="noStrike" kern="1200" cap="none" spc="0" normalizeH="0" baseline="0" noProof="0">
                <a:ln>
                  <a:noFill/>
                </a:ln>
                <a:solidFill>
                  <a:srgbClr val="EAE2A5"/>
                </a:solidFill>
                <a:effectLst/>
                <a:uLnTx/>
                <a:uFillTx/>
                <a:latin typeface="Arial"/>
                <a:ea typeface="+mn-ea"/>
                <a:cs typeface="Arial"/>
              </a:rPr>
              <a:t> </a:t>
            </a:r>
            <a:endParaRPr kumimoji="0" lang="en-US" sz="2000" b="1" i="0" u="none" strike="noStrike" kern="1200" cap="none" spc="0" normalizeH="0" baseline="0" noProof="0">
              <a:ln>
                <a:noFill/>
              </a:ln>
              <a:solidFill>
                <a:srgbClr val="EAE2A5"/>
              </a:solidFill>
              <a:effectLst/>
              <a:uLnTx/>
              <a:uFillTx/>
              <a:latin typeface="Arial" panose="020B0604020202020204" pitchFamily="34" charset="0"/>
              <a:ea typeface="+mn-ea"/>
              <a:cs typeface="Arial" panose="020B0604020202020204" pitchFamily="34" charset="0"/>
            </a:endParaRPr>
          </a:p>
        </p:txBody>
      </p:sp>
      <p:sp>
        <p:nvSpPr>
          <p:cNvPr id="145" name="Graphic 159">
            <a:extLst>
              <a:ext uri="{FF2B5EF4-FFF2-40B4-BE49-F238E27FC236}">
                <a16:creationId xmlns:a16="http://schemas.microsoft.com/office/drawing/2014/main" id="{3DE2E60F-098A-DF15-E2FB-F1CF0EE4361E}"/>
              </a:ext>
            </a:extLst>
          </p:cNvPr>
          <p:cNvSpPr/>
          <p:nvPr/>
        </p:nvSpPr>
        <p:spPr>
          <a:xfrm flipV="1">
            <a:off x="-5830" y="1052476"/>
            <a:ext cx="8321040" cy="40313"/>
          </a:xfrm>
          <a:custGeom>
            <a:avLst/>
            <a:gdLst>
              <a:gd name="connsiteX0" fmla="*/ 0 w 6506398"/>
              <a:gd name="connsiteY0" fmla="*/ 0 h 862869"/>
              <a:gd name="connsiteX1" fmla="*/ 6506399 w 6506398"/>
              <a:gd name="connsiteY1" fmla="*/ 0 h 862869"/>
              <a:gd name="connsiteX2" fmla="*/ 6506399 w 6506398"/>
              <a:gd name="connsiteY2" fmla="*/ 862870 h 862869"/>
              <a:gd name="connsiteX3" fmla="*/ 0 w 6506398"/>
              <a:gd name="connsiteY3" fmla="*/ 862870 h 862869"/>
            </a:gdLst>
            <a:ahLst/>
            <a:cxnLst>
              <a:cxn ang="0">
                <a:pos x="connsiteX0" y="connsiteY0"/>
              </a:cxn>
              <a:cxn ang="0">
                <a:pos x="connsiteX1" y="connsiteY1"/>
              </a:cxn>
              <a:cxn ang="0">
                <a:pos x="connsiteX2" y="connsiteY2"/>
              </a:cxn>
              <a:cxn ang="0">
                <a:pos x="connsiteX3" y="connsiteY3"/>
              </a:cxn>
            </a:cxnLst>
            <a:rect l="l" t="t" r="r" b="b"/>
            <a:pathLst>
              <a:path w="6506398" h="862869">
                <a:moveTo>
                  <a:pt x="0" y="0"/>
                </a:moveTo>
                <a:lnTo>
                  <a:pt x="6506399" y="0"/>
                </a:lnTo>
                <a:lnTo>
                  <a:pt x="6506399" y="862870"/>
                </a:lnTo>
                <a:lnTo>
                  <a:pt x="0" y="862870"/>
                </a:lnTo>
                <a:close/>
              </a:path>
            </a:pathLst>
          </a:custGeom>
          <a:gradFill>
            <a:gsLst>
              <a:gs pos="66000">
                <a:srgbClr val="00818A"/>
              </a:gs>
              <a:gs pos="100000">
                <a:srgbClr val="00818A">
                  <a:alpha val="0"/>
                </a:srgbClr>
              </a:gs>
            </a:gsLst>
            <a:lin ang="0" scaled="1"/>
          </a:gradFill>
          <a:ln w="121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6" name="Graphic 34">
            <a:extLst>
              <a:ext uri="{FF2B5EF4-FFF2-40B4-BE49-F238E27FC236}">
                <a16:creationId xmlns:a16="http://schemas.microsoft.com/office/drawing/2014/main" id="{1181F182-C227-1878-ED60-A3A4F50E6E2E}"/>
              </a:ext>
            </a:extLst>
          </p:cNvPr>
          <p:cNvGrpSpPr/>
          <p:nvPr/>
        </p:nvGrpSpPr>
        <p:grpSpPr>
          <a:xfrm>
            <a:off x="1206421" y="4045575"/>
            <a:ext cx="930331" cy="868971"/>
            <a:chOff x="4429494" y="2305354"/>
            <a:chExt cx="742092" cy="693147"/>
          </a:xfrm>
          <a:noFill/>
        </p:grpSpPr>
        <p:sp>
          <p:nvSpPr>
            <p:cNvPr id="7" name="Freeform 39">
              <a:extLst>
                <a:ext uri="{FF2B5EF4-FFF2-40B4-BE49-F238E27FC236}">
                  <a16:creationId xmlns:a16="http://schemas.microsoft.com/office/drawing/2014/main" id="{8ED36928-2D71-7116-90B9-92893167E7D6}"/>
                </a:ext>
              </a:extLst>
            </p:cNvPr>
            <p:cNvSpPr/>
            <p:nvPr/>
          </p:nvSpPr>
          <p:spPr>
            <a:xfrm>
              <a:off x="4429494" y="2650108"/>
              <a:ext cx="137350" cy="178653"/>
            </a:xfrm>
            <a:custGeom>
              <a:avLst/>
              <a:gdLst>
                <a:gd name="connsiteX0" fmla="*/ 0 w 137350"/>
                <a:gd name="connsiteY0" fmla="*/ 178653 h 178653"/>
                <a:gd name="connsiteX1" fmla="*/ 0 w 137350"/>
                <a:gd name="connsiteY1" fmla="*/ 110094 h 178653"/>
                <a:gd name="connsiteX2" fmla="*/ 59531 w 137350"/>
                <a:gd name="connsiteY2" fmla="*/ 26836 h 178653"/>
                <a:gd name="connsiteX3" fmla="*/ 137351 w 137350"/>
                <a:gd name="connsiteY3" fmla="*/ 0 h 178653"/>
              </a:gdLst>
              <a:ahLst/>
              <a:cxnLst>
                <a:cxn ang="0">
                  <a:pos x="connsiteX0" y="connsiteY0"/>
                </a:cxn>
                <a:cxn ang="0">
                  <a:pos x="connsiteX1" y="connsiteY1"/>
                </a:cxn>
                <a:cxn ang="0">
                  <a:pos x="connsiteX2" y="connsiteY2"/>
                </a:cxn>
                <a:cxn ang="0">
                  <a:pos x="connsiteX3" y="connsiteY3"/>
                </a:cxn>
              </a:cxnLst>
              <a:rect l="l" t="t" r="r" b="b"/>
              <a:pathLst>
                <a:path w="137350" h="178653">
                  <a:moveTo>
                    <a:pt x="0" y="178653"/>
                  </a:moveTo>
                  <a:lnTo>
                    <a:pt x="0" y="110094"/>
                  </a:lnTo>
                  <a:cubicBezTo>
                    <a:pt x="0" y="72542"/>
                    <a:pt x="23908" y="39069"/>
                    <a:pt x="59531" y="26836"/>
                  </a:cubicBezTo>
                  <a:lnTo>
                    <a:pt x="137351" y="0"/>
                  </a:ln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eeform 40">
              <a:extLst>
                <a:ext uri="{FF2B5EF4-FFF2-40B4-BE49-F238E27FC236}">
                  <a16:creationId xmlns:a16="http://schemas.microsoft.com/office/drawing/2014/main" id="{170A628D-530B-AAA6-B966-5B9EDAEDDA93}"/>
                </a:ext>
              </a:extLst>
            </p:cNvPr>
            <p:cNvSpPr/>
            <p:nvPr/>
          </p:nvSpPr>
          <p:spPr>
            <a:xfrm>
              <a:off x="4718959" y="2652479"/>
              <a:ext cx="46481" cy="16025"/>
            </a:xfrm>
            <a:custGeom>
              <a:avLst/>
              <a:gdLst>
                <a:gd name="connsiteX0" fmla="*/ 46482 w 46481"/>
                <a:gd name="connsiteY0" fmla="*/ 16026 h 16025"/>
                <a:gd name="connsiteX1" fmla="*/ 0 w 46481"/>
                <a:gd name="connsiteY1" fmla="*/ 0 h 16025"/>
              </a:gdLst>
              <a:ahLst/>
              <a:cxnLst>
                <a:cxn ang="0">
                  <a:pos x="connsiteX0" y="connsiteY0"/>
                </a:cxn>
                <a:cxn ang="0">
                  <a:pos x="connsiteX1" y="connsiteY1"/>
                </a:cxn>
              </a:cxnLst>
              <a:rect l="l" t="t" r="r" b="b"/>
              <a:pathLst>
                <a:path w="46481" h="16025">
                  <a:moveTo>
                    <a:pt x="46482" y="16026"/>
                  </a:moveTo>
                  <a:lnTo>
                    <a:pt x="0" y="0"/>
                  </a:lnTo>
                </a:path>
              </a:pathLst>
            </a:custGeom>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41">
              <a:extLst>
                <a:ext uri="{FF2B5EF4-FFF2-40B4-BE49-F238E27FC236}">
                  <a16:creationId xmlns:a16="http://schemas.microsoft.com/office/drawing/2014/main" id="{E8B4D0E7-FB9B-07AB-09BF-10421D6C7AA1}"/>
                </a:ext>
              </a:extLst>
            </p:cNvPr>
            <p:cNvSpPr/>
            <p:nvPr/>
          </p:nvSpPr>
          <p:spPr>
            <a:xfrm>
              <a:off x="4562704" y="2619858"/>
              <a:ext cx="76626" cy="85438"/>
            </a:xfrm>
            <a:custGeom>
              <a:avLst/>
              <a:gdLst>
                <a:gd name="connsiteX0" fmla="*/ 76626 w 76626"/>
                <a:gd name="connsiteY0" fmla="*/ 47413 h 85438"/>
                <a:gd name="connsiteX1" fmla="*/ 38431 w 76626"/>
                <a:gd name="connsiteY1" fmla="*/ 85439 h 85438"/>
                <a:gd name="connsiteX2" fmla="*/ 6427 w 76626"/>
                <a:gd name="connsiteY2" fmla="*/ 57180 h 85438"/>
                <a:gd name="connsiteX3" fmla="*/ 2045 w 76626"/>
                <a:gd name="connsiteY3" fmla="*/ 34422 h 85438"/>
                <a:gd name="connsiteX4" fmla="*/ 3379 w 76626"/>
                <a:gd name="connsiteY4" fmla="*/ 31767 h 85438"/>
                <a:gd name="connsiteX5" fmla="*/ 19381 w 76626"/>
                <a:gd name="connsiteY5" fmla="*/ 0 h 85438"/>
                <a:gd name="connsiteX6" fmla="*/ 24810 w 76626"/>
                <a:gd name="connsiteY6" fmla="*/ 13560 h 85438"/>
                <a:gd name="connsiteX7" fmla="*/ 38812 w 76626"/>
                <a:gd name="connsiteY7" fmla="*/ 28638 h 85438"/>
                <a:gd name="connsiteX8" fmla="*/ 76626 w 76626"/>
                <a:gd name="connsiteY8" fmla="*/ 47508 h 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26" h="85438">
                  <a:moveTo>
                    <a:pt x="76626" y="47413"/>
                  </a:moveTo>
                  <a:lnTo>
                    <a:pt x="38431" y="85439"/>
                  </a:lnTo>
                  <a:lnTo>
                    <a:pt x="6427" y="57180"/>
                  </a:lnTo>
                  <a:cubicBezTo>
                    <a:pt x="-50" y="51491"/>
                    <a:pt x="-1860" y="42103"/>
                    <a:pt x="2045" y="34422"/>
                  </a:cubicBezTo>
                  <a:lnTo>
                    <a:pt x="3379" y="31767"/>
                  </a:lnTo>
                  <a:lnTo>
                    <a:pt x="19381" y="0"/>
                  </a:lnTo>
                  <a:lnTo>
                    <a:pt x="24810" y="13560"/>
                  </a:lnTo>
                  <a:cubicBezTo>
                    <a:pt x="27477" y="20103"/>
                    <a:pt x="32430" y="25508"/>
                    <a:pt x="38812" y="28638"/>
                  </a:cubicBezTo>
                  <a:lnTo>
                    <a:pt x="76626" y="47508"/>
                  </a:lnTo>
                  <a:close/>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42">
              <a:extLst>
                <a:ext uri="{FF2B5EF4-FFF2-40B4-BE49-F238E27FC236}">
                  <a16:creationId xmlns:a16="http://schemas.microsoft.com/office/drawing/2014/main" id="{C4DF5144-B568-1C4C-1541-8598C5C65FA0}"/>
                </a:ext>
              </a:extLst>
            </p:cNvPr>
            <p:cNvSpPr/>
            <p:nvPr/>
          </p:nvSpPr>
          <p:spPr>
            <a:xfrm>
              <a:off x="4643902" y="2619858"/>
              <a:ext cx="76626" cy="85438"/>
            </a:xfrm>
            <a:custGeom>
              <a:avLst/>
              <a:gdLst>
                <a:gd name="connsiteX0" fmla="*/ 0 w 76626"/>
                <a:gd name="connsiteY0" fmla="*/ 47413 h 85438"/>
                <a:gd name="connsiteX1" fmla="*/ 38195 w 76626"/>
                <a:gd name="connsiteY1" fmla="*/ 85439 h 85438"/>
                <a:gd name="connsiteX2" fmla="*/ 70199 w 76626"/>
                <a:gd name="connsiteY2" fmla="*/ 57180 h 85438"/>
                <a:gd name="connsiteX3" fmla="*/ 74581 w 76626"/>
                <a:gd name="connsiteY3" fmla="*/ 34422 h 85438"/>
                <a:gd name="connsiteX4" fmla="*/ 57245 w 76626"/>
                <a:gd name="connsiteY4" fmla="*/ 0 h 85438"/>
                <a:gd name="connsiteX5" fmla="*/ 51816 w 76626"/>
                <a:gd name="connsiteY5" fmla="*/ 13560 h 85438"/>
                <a:gd name="connsiteX6" fmla="*/ 37814 w 76626"/>
                <a:gd name="connsiteY6" fmla="*/ 28638 h 85438"/>
                <a:gd name="connsiteX7" fmla="*/ 0 w 76626"/>
                <a:gd name="connsiteY7" fmla="*/ 47508 h 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6" h="85438">
                  <a:moveTo>
                    <a:pt x="0" y="47413"/>
                  </a:moveTo>
                  <a:lnTo>
                    <a:pt x="38195" y="85439"/>
                  </a:lnTo>
                  <a:lnTo>
                    <a:pt x="70199" y="57180"/>
                  </a:lnTo>
                  <a:cubicBezTo>
                    <a:pt x="76676" y="51491"/>
                    <a:pt x="78486" y="42103"/>
                    <a:pt x="74581" y="34422"/>
                  </a:cubicBezTo>
                  <a:lnTo>
                    <a:pt x="57245" y="0"/>
                  </a:lnTo>
                  <a:lnTo>
                    <a:pt x="51816" y="13560"/>
                  </a:lnTo>
                  <a:cubicBezTo>
                    <a:pt x="49149" y="20103"/>
                    <a:pt x="44196" y="25508"/>
                    <a:pt x="37814" y="28638"/>
                  </a:cubicBezTo>
                  <a:lnTo>
                    <a:pt x="0" y="47508"/>
                  </a:lnTo>
                  <a:close/>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eeform 43">
              <a:extLst>
                <a:ext uri="{FF2B5EF4-FFF2-40B4-BE49-F238E27FC236}">
                  <a16:creationId xmlns:a16="http://schemas.microsoft.com/office/drawing/2014/main" id="{1D39CA72-3221-3DB7-7D0B-1CD485E628BB}"/>
                </a:ext>
              </a:extLst>
            </p:cNvPr>
            <p:cNvSpPr/>
            <p:nvPr/>
          </p:nvSpPr>
          <p:spPr>
            <a:xfrm>
              <a:off x="4658380" y="2725970"/>
              <a:ext cx="23812" cy="131903"/>
            </a:xfrm>
            <a:custGeom>
              <a:avLst/>
              <a:gdLst>
                <a:gd name="connsiteX0" fmla="*/ 17621 w 23812"/>
                <a:gd name="connsiteY0" fmla="*/ 0 h 131903"/>
                <a:gd name="connsiteX1" fmla="*/ 0 w 23812"/>
                <a:gd name="connsiteY1" fmla="*/ 34517 h 131903"/>
                <a:gd name="connsiteX2" fmla="*/ 23813 w 23812"/>
                <a:gd name="connsiteY2" fmla="*/ 131904 h 131903"/>
              </a:gdLst>
              <a:ahLst/>
              <a:cxnLst>
                <a:cxn ang="0">
                  <a:pos x="connsiteX0" y="connsiteY0"/>
                </a:cxn>
                <a:cxn ang="0">
                  <a:pos x="connsiteX1" y="connsiteY1"/>
                </a:cxn>
                <a:cxn ang="0">
                  <a:pos x="connsiteX2" y="connsiteY2"/>
                </a:cxn>
              </a:cxnLst>
              <a:rect l="l" t="t" r="r" b="b"/>
              <a:pathLst>
                <a:path w="23812" h="131903">
                  <a:moveTo>
                    <a:pt x="17621" y="0"/>
                  </a:moveTo>
                  <a:lnTo>
                    <a:pt x="0" y="34517"/>
                  </a:lnTo>
                  <a:lnTo>
                    <a:pt x="23813" y="131904"/>
                  </a:lnTo>
                </a:path>
              </a:pathLst>
            </a:custGeom>
            <a:noFill/>
            <a:ln w="16669" cap="flat">
              <a:solidFill>
                <a:srgbClr val="008788"/>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44">
              <a:extLst>
                <a:ext uri="{FF2B5EF4-FFF2-40B4-BE49-F238E27FC236}">
                  <a16:creationId xmlns:a16="http://schemas.microsoft.com/office/drawing/2014/main" id="{19BDDB9F-270B-184E-9147-E01C075A4222}"/>
                </a:ext>
              </a:extLst>
            </p:cNvPr>
            <p:cNvSpPr/>
            <p:nvPr/>
          </p:nvSpPr>
          <p:spPr>
            <a:xfrm>
              <a:off x="4604945" y="2725970"/>
              <a:ext cx="24860" cy="129533"/>
            </a:xfrm>
            <a:custGeom>
              <a:avLst/>
              <a:gdLst>
                <a:gd name="connsiteX0" fmla="*/ 0 w 24860"/>
                <a:gd name="connsiteY0" fmla="*/ 129533 h 129533"/>
                <a:gd name="connsiteX1" fmla="*/ 24860 w 24860"/>
                <a:gd name="connsiteY1" fmla="*/ 34517 h 129533"/>
                <a:gd name="connsiteX2" fmla="*/ 3429 w 24860"/>
                <a:gd name="connsiteY2" fmla="*/ 0 h 129533"/>
              </a:gdLst>
              <a:ahLst/>
              <a:cxnLst>
                <a:cxn ang="0">
                  <a:pos x="connsiteX0" y="connsiteY0"/>
                </a:cxn>
                <a:cxn ang="0">
                  <a:pos x="connsiteX1" y="connsiteY1"/>
                </a:cxn>
                <a:cxn ang="0">
                  <a:pos x="connsiteX2" y="connsiteY2"/>
                </a:cxn>
              </a:cxnLst>
              <a:rect l="l" t="t" r="r" b="b"/>
              <a:pathLst>
                <a:path w="24860" h="129533">
                  <a:moveTo>
                    <a:pt x="0" y="129533"/>
                  </a:moveTo>
                  <a:lnTo>
                    <a:pt x="24860" y="34517"/>
                  </a:lnTo>
                  <a:lnTo>
                    <a:pt x="3429" y="0"/>
                  </a:lnTo>
                </a:path>
              </a:pathLst>
            </a:custGeom>
            <a:noFill/>
            <a:ln w="16669" cap="flat">
              <a:solidFill>
                <a:srgbClr val="008788"/>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45">
              <a:extLst>
                <a:ext uri="{FF2B5EF4-FFF2-40B4-BE49-F238E27FC236}">
                  <a16:creationId xmlns:a16="http://schemas.microsoft.com/office/drawing/2014/main" id="{9298BAFC-FBCE-C709-6CB6-0EB459ED4927}"/>
                </a:ext>
              </a:extLst>
            </p:cNvPr>
            <p:cNvSpPr/>
            <p:nvPr/>
          </p:nvSpPr>
          <p:spPr>
            <a:xfrm>
              <a:off x="4538922" y="2305354"/>
              <a:ext cx="207850" cy="150074"/>
            </a:xfrm>
            <a:custGeom>
              <a:avLst/>
              <a:gdLst>
                <a:gd name="connsiteX0" fmla="*/ 3254 w 207850"/>
                <a:gd name="connsiteY0" fmla="*/ 147704 h 150074"/>
                <a:gd name="connsiteX1" fmla="*/ 206 w 207850"/>
                <a:gd name="connsiteY1" fmla="*/ 103894 h 150074"/>
                <a:gd name="connsiteX2" fmla="*/ 62785 w 207850"/>
                <a:gd name="connsiteY2" fmla="*/ 12671 h 150074"/>
                <a:gd name="connsiteX3" fmla="*/ 176990 w 207850"/>
                <a:gd name="connsiteY3" fmla="*/ 41119 h 150074"/>
                <a:gd name="connsiteX4" fmla="*/ 205565 w 207850"/>
                <a:gd name="connsiteY4" fmla="*/ 150075 h 15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50" h="150074">
                  <a:moveTo>
                    <a:pt x="3254" y="147704"/>
                  </a:moveTo>
                  <a:lnTo>
                    <a:pt x="206" y="103894"/>
                  </a:lnTo>
                  <a:cubicBezTo>
                    <a:pt x="-2652" y="63024"/>
                    <a:pt x="24590" y="28033"/>
                    <a:pt x="62785" y="12671"/>
                  </a:cubicBezTo>
                  <a:cubicBezTo>
                    <a:pt x="103933" y="-3924"/>
                    <a:pt x="151272" y="-12553"/>
                    <a:pt x="176990" y="41119"/>
                  </a:cubicBezTo>
                  <a:cubicBezTo>
                    <a:pt x="219852" y="41119"/>
                    <a:pt x="205565" y="150075"/>
                    <a:pt x="205565" y="150075"/>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46">
              <a:extLst>
                <a:ext uri="{FF2B5EF4-FFF2-40B4-BE49-F238E27FC236}">
                  <a16:creationId xmlns:a16="http://schemas.microsoft.com/office/drawing/2014/main" id="{EE9E31E4-EECB-9263-D5B6-203C59D3FEAD}"/>
                </a:ext>
              </a:extLst>
            </p:cNvPr>
            <p:cNvSpPr/>
            <p:nvPr/>
          </p:nvSpPr>
          <p:spPr>
            <a:xfrm>
              <a:off x="4556071" y="2369448"/>
              <a:ext cx="172793" cy="93282"/>
            </a:xfrm>
            <a:custGeom>
              <a:avLst/>
              <a:gdLst>
                <a:gd name="connsiteX0" fmla="*/ 172794 w 172793"/>
                <a:gd name="connsiteY0" fmla="*/ 83610 h 93282"/>
                <a:gd name="connsiteX1" fmla="*/ 165460 w 172793"/>
                <a:gd name="connsiteY1" fmla="*/ 72894 h 93282"/>
                <a:gd name="connsiteX2" fmla="*/ 159935 w 172793"/>
                <a:gd name="connsiteY2" fmla="*/ 41317 h 93282"/>
                <a:gd name="connsiteX3" fmla="*/ 154982 w 172793"/>
                <a:gd name="connsiteY3" fmla="*/ 731 h 93282"/>
                <a:gd name="connsiteX4" fmla="*/ 97832 w 172793"/>
                <a:gd name="connsiteY4" fmla="*/ 38662 h 93282"/>
                <a:gd name="connsiteX5" fmla="*/ 7440 w 172793"/>
                <a:gd name="connsiteY5" fmla="*/ 52886 h 93282"/>
                <a:gd name="connsiteX6" fmla="*/ 296 w 172793"/>
                <a:gd name="connsiteY6" fmla="*/ 93282 h 9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93" h="93282">
                  <a:moveTo>
                    <a:pt x="172794" y="83610"/>
                  </a:moveTo>
                  <a:lnTo>
                    <a:pt x="165460" y="72894"/>
                  </a:lnTo>
                  <a:cubicBezTo>
                    <a:pt x="159173" y="63601"/>
                    <a:pt x="157173" y="52127"/>
                    <a:pt x="159935" y="41317"/>
                  </a:cubicBezTo>
                  <a:cubicBezTo>
                    <a:pt x="163936" y="25576"/>
                    <a:pt x="167079" y="3766"/>
                    <a:pt x="154982" y="731"/>
                  </a:cubicBezTo>
                  <a:cubicBezTo>
                    <a:pt x="135932" y="-4010"/>
                    <a:pt x="126407" y="14955"/>
                    <a:pt x="97832" y="38662"/>
                  </a:cubicBezTo>
                  <a:cubicBezTo>
                    <a:pt x="69257" y="62369"/>
                    <a:pt x="7440" y="52886"/>
                    <a:pt x="7440" y="52886"/>
                  </a:cubicBezTo>
                  <a:cubicBezTo>
                    <a:pt x="10774" y="60377"/>
                    <a:pt x="-2085" y="76593"/>
                    <a:pt x="296" y="93282"/>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47">
              <a:extLst>
                <a:ext uri="{FF2B5EF4-FFF2-40B4-BE49-F238E27FC236}">
                  <a16:creationId xmlns:a16="http://schemas.microsoft.com/office/drawing/2014/main" id="{46BF875F-A787-6D46-8745-8456F9CBFBF1}"/>
                </a:ext>
              </a:extLst>
            </p:cNvPr>
            <p:cNvSpPr/>
            <p:nvPr/>
          </p:nvSpPr>
          <p:spPr>
            <a:xfrm>
              <a:off x="4524657" y="2451752"/>
              <a:ext cx="31519" cy="58158"/>
            </a:xfrm>
            <a:custGeom>
              <a:avLst/>
              <a:gdLst>
                <a:gd name="connsiteX0" fmla="*/ 21614 w 31519"/>
                <a:gd name="connsiteY0" fmla="*/ 3014 h 58158"/>
                <a:gd name="connsiteX1" fmla="*/ 31520 w 31519"/>
                <a:gd name="connsiteY1" fmla="*/ 57349 h 58158"/>
              </a:gdLst>
              <a:ahLst/>
              <a:cxnLst>
                <a:cxn ang="0">
                  <a:pos x="connsiteX0" y="connsiteY0"/>
                </a:cxn>
                <a:cxn ang="0">
                  <a:pos x="connsiteX1" y="connsiteY1"/>
                </a:cxn>
              </a:cxnLst>
              <a:rect l="l" t="t" r="r" b="b"/>
              <a:pathLst>
                <a:path w="31519" h="58158">
                  <a:moveTo>
                    <a:pt x="21614" y="3014"/>
                  </a:moveTo>
                  <a:cubicBezTo>
                    <a:pt x="-13152" y="-16710"/>
                    <a:pt x="-3151" y="67211"/>
                    <a:pt x="31520" y="57349"/>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48">
              <a:extLst>
                <a:ext uri="{FF2B5EF4-FFF2-40B4-BE49-F238E27FC236}">
                  <a16:creationId xmlns:a16="http://schemas.microsoft.com/office/drawing/2014/main" id="{ACEC993F-D1A8-5C92-E32D-50417C6BF180}"/>
                </a:ext>
              </a:extLst>
            </p:cNvPr>
            <p:cNvSpPr/>
            <p:nvPr/>
          </p:nvSpPr>
          <p:spPr>
            <a:xfrm>
              <a:off x="4556367" y="2509670"/>
              <a:ext cx="177260" cy="106869"/>
            </a:xfrm>
            <a:custGeom>
              <a:avLst/>
              <a:gdLst>
                <a:gd name="connsiteX0" fmla="*/ 177260 w 177260"/>
                <a:gd name="connsiteY0" fmla="*/ 0 h 106869"/>
                <a:gd name="connsiteX1" fmla="*/ 170402 w 177260"/>
                <a:gd name="connsiteY1" fmla="*/ 40870 h 106869"/>
                <a:gd name="connsiteX2" fmla="*/ 155353 w 177260"/>
                <a:gd name="connsiteY2" fmla="*/ 67232 h 106869"/>
                <a:gd name="connsiteX3" fmla="*/ 115919 w 177260"/>
                <a:gd name="connsiteY3" fmla="*/ 100611 h 106869"/>
                <a:gd name="connsiteX4" fmla="*/ 99251 w 177260"/>
                <a:gd name="connsiteY4" fmla="*/ 106680 h 106869"/>
                <a:gd name="connsiteX5" fmla="*/ 89154 w 177260"/>
                <a:gd name="connsiteY5" fmla="*/ 106870 h 106869"/>
                <a:gd name="connsiteX6" fmla="*/ 78010 w 177260"/>
                <a:gd name="connsiteY6" fmla="*/ 106870 h 106869"/>
                <a:gd name="connsiteX7" fmla="*/ 61341 w 177260"/>
                <a:gd name="connsiteY7" fmla="*/ 100801 h 106869"/>
                <a:gd name="connsiteX8" fmla="*/ 21908 w 177260"/>
                <a:gd name="connsiteY8" fmla="*/ 67422 h 106869"/>
                <a:gd name="connsiteX9" fmla="*/ 6858 w 177260"/>
                <a:gd name="connsiteY9" fmla="*/ 41060 h 106869"/>
                <a:gd name="connsiteX10" fmla="*/ 0 w 177260"/>
                <a:gd name="connsiteY10" fmla="*/ 190 h 1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260" h="106869">
                  <a:moveTo>
                    <a:pt x="177260" y="0"/>
                  </a:moveTo>
                  <a:lnTo>
                    <a:pt x="170402" y="40870"/>
                  </a:lnTo>
                  <a:cubicBezTo>
                    <a:pt x="168688" y="51206"/>
                    <a:pt x="163354" y="60499"/>
                    <a:pt x="155353" y="67232"/>
                  </a:cubicBezTo>
                  <a:lnTo>
                    <a:pt x="115919" y="100611"/>
                  </a:lnTo>
                  <a:cubicBezTo>
                    <a:pt x="111252" y="104594"/>
                    <a:pt x="105347" y="106680"/>
                    <a:pt x="99251" y="106680"/>
                  </a:cubicBezTo>
                  <a:lnTo>
                    <a:pt x="89154" y="106870"/>
                  </a:lnTo>
                  <a:lnTo>
                    <a:pt x="78010" y="106870"/>
                  </a:lnTo>
                  <a:cubicBezTo>
                    <a:pt x="71914" y="106870"/>
                    <a:pt x="66008" y="104689"/>
                    <a:pt x="61341" y="100801"/>
                  </a:cubicBezTo>
                  <a:lnTo>
                    <a:pt x="21908" y="67422"/>
                  </a:lnTo>
                  <a:cubicBezTo>
                    <a:pt x="13907" y="60689"/>
                    <a:pt x="8573" y="51301"/>
                    <a:pt x="6858" y="41060"/>
                  </a:cubicBezTo>
                  <a:lnTo>
                    <a:pt x="0" y="190"/>
                  </a:ln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49">
              <a:extLst>
                <a:ext uri="{FF2B5EF4-FFF2-40B4-BE49-F238E27FC236}">
                  <a16:creationId xmlns:a16="http://schemas.microsoft.com/office/drawing/2014/main" id="{9F848956-0D0B-F3A9-980B-318219BD4E4F}"/>
                </a:ext>
              </a:extLst>
            </p:cNvPr>
            <p:cNvSpPr/>
            <p:nvPr/>
          </p:nvSpPr>
          <p:spPr>
            <a:xfrm>
              <a:off x="4733914" y="2451562"/>
              <a:ext cx="31519" cy="58158"/>
            </a:xfrm>
            <a:custGeom>
              <a:avLst/>
              <a:gdLst>
                <a:gd name="connsiteX0" fmla="*/ 9906 w 31519"/>
                <a:gd name="connsiteY0" fmla="*/ 3014 h 58158"/>
                <a:gd name="connsiteX1" fmla="*/ 0 w 31519"/>
                <a:gd name="connsiteY1" fmla="*/ 57349 h 58158"/>
              </a:gdLst>
              <a:ahLst/>
              <a:cxnLst>
                <a:cxn ang="0">
                  <a:pos x="connsiteX0" y="connsiteY0"/>
                </a:cxn>
                <a:cxn ang="0">
                  <a:pos x="connsiteX1" y="connsiteY1"/>
                </a:cxn>
              </a:cxnLst>
              <a:rect l="l" t="t" r="r" b="b"/>
              <a:pathLst>
                <a:path w="31519" h="58158">
                  <a:moveTo>
                    <a:pt x="9906" y="3014"/>
                  </a:moveTo>
                  <a:cubicBezTo>
                    <a:pt x="44672" y="-16710"/>
                    <a:pt x="34671" y="67211"/>
                    <a:pt x="0" y="57349"/>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50">
              <a:extLst>
                <a:ext uri="{FF2B5EF4-FFF2-40B4-BE49-F238E27FC236}">
                  <a16:creationId xmlns:a16="http://schemas.microsoft.com/office/drawing/2014/main" id="{3E7948D0-FFD5-A346-5D10-F93840A49544}"/>
                </a:ext>
              </a:extLst>
            </p:cNvPr>
            <p:cNvSpPr/>
            <p:nvPr/>
          </p:nvSpPr>
          <p:spPr>
            <a:xfrm>
              <a:off x="4834021" y="2764643"/>
              <a:ext cx="122491" cy="233763"/>
            </a:xfrm>
            <a:custGeom>
              <a:avLst/>
              <a:gdLst>
                <a:gd name="connsiteX0" fmla="*/ 37052 w 122491"/>
                <a:gd name="connsiteY0" fmla="*/ 2387 h 233763"/>
                <a:gd name="connsiteX1" fmla="*/ 37052 w 122491"/>
                <a:gd name="connsiteY1" fmla="*/ 2387 h 233763"/>
                <a:gd name="connsiteX2" fmla="*/ 0 w 122491"/>
                <a:gd name="connsiteY2" fmla="*/ 59567 h 233763"/>
                <a:gd name="connsiteX3" fmla="*/ 41720 w 122491"/>
                <a:gd name="connsiteY3" fmla="*/ 86498 h 233763"/>
                <a:gd name="connsiteX4" fmla="*/ 8858 w 122491"/>
                <a:gd name="connsiteY4" fmla="*/ 99963 h 233763"/>
                <a:gd name="connsiteX5" fmla="*/ 14573 w 122491"/>
                <a:gd name="connsiteY5" fmla="*/ 105084 h 233763"/>
                <a:gd name="connsiteX6" fmla="*/ 122492 w 122491"/>
                <a:gd name="connsiteY6" fmla="*/ 233764 h 233763"/>
                <a:gd name="connsiteX7" fmla="*/ 63627 w 122491"/>
                <a:gd name="connsiteY7" fmla="*/ 14525 h 233763"/>
                <a:gd name="connsiteX8" fmla="*/ 37148 w 122491"/>
                <a:gd name="connsiteY8" fmla="*/ 2197 h 2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1" h="233763">
                  <a:moveTo>
                    <a:pt x="37052" y="2387"/>
                  </a:moveTo>
                  <a:lnTo>
                    <a:pt x="37052" y="2387"/>
                  </a:lnTo>
                  <a:cubicBezTo>
                    <a:pt x="37052" y="2387"/>
                    <a:pt x="0" y="59567"/>
                    <a:pt x="0" y="59567"/>
                  </a:cubicBezTo>
                  <a:lnTo>
                    <a:pt x="41720" y="86498"/>
                  </a:lnTo>
                  <a:lnTo>
                    <a:pt x="8858" y="99963"/>
                  </a:lnTo>
                  <a:lnTo>
                    <a:pt x="14573" y="105084"/>
                  </a:lnTo>
                  <a:cubicBezTo>
                    <a:pt x="36385" y="124713"/>
                    <a:pt x="122492" y="233764"/>
                    <a:pt x="122492" y="233764"/>
                  </a:cubicBezTo>
                  <a:lnTo>
                    <a:pt x="63627" y="14525"/>
                  </a:lnTo>
                  <a:cubicBezTo>
                    <a:pt x="61246" y="2576"/>
                    <a:pt x="47911" y="-3587"/>
                    <a:pt x="37148" y="2197"/>
                  </a:cubicBezTo>
                  <a:close/>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51">
              <a:extLst>
                <a:ext uri="{FF2B5EF4-FFF2-40B4-BE49-F238E27FC236}">
                  <a16:creationId xmlns:a16="http://schemas.microsoft.com/office/drawing/2014/main" id="{281CA47C-3BD3-CACC-2F8F-2AB5CFB4289D}"/>
                </a:ext>
              </a:extLst>
            </p:cNvPr>
            <p:cNvSpPr/>
            <p:nvPr/>
          </p:nvSpPr>
          <p:spPr>
            <a:xfrm>
              <a:off x="4829830" y="2903959"/>
              <a:ext cx="9525" cy="59361"/>
            </a:xfrm>
            <a:custGeom>
              <a:avLst/>
              <a:gdLst>
                <a:gd name="connsiteX0" fmla="*/ 0 w 9525"/>
                <a:gd name="connsiteY0" fmla="*/ 0 h 59361"/>
                <a:gd name="connsiteX1" fmla="*/ 0 w 9525"/>
                <a:gd name="connsiteY1" fmla="*/ 59362 h 59361"/>
              </a:gdLst>
              <a:ahLst/>
              <a:cxnLst>
                <a:cxn ang="0">
                  <a:pos x="connsiteX0" y="connsiteY0"/>
                </a:cxn>
                <a:cxn ang="0">
                  <a:pos x="connsiteX1" y="connsiteY1"/>
                </a:cxn>
              </a:cxnLst>
              <a:rect l="l" t="t" r="r" b="b"/>
              <a:pathLst>
                <a:path w="9525" h="59361">
                  <a:moveTo>
                    <a:pt x="0" y="0"/>
                  </a:moveTo>
                  <a:lnTo>
                    <a:pt x="0" y="59362"/>
                  </a:lnTo>
                </a:path>
              </a:pathLst>
            </a:custGeom>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52">
              <a:extLst>
                <a:ext uri="{FF2B5EF4-FFF2-40B4-BE49-F238E27FC236}">
                  <a16:creationId xmlns:a16="http://schemas.microsoft.com/office/drawing/2014/main" id="{268C3F04-2F73-5F90-E9D2-5E295BC6FCBB}"/>
                </a:ext>
              </a:extLst>
            </p:cNvPr>
            <p:cNvSpPr/>
            <p:nvPr/>
          </p:nvSpPr>
          <p:spPr>
            <a:xfrm>
              <a:off x="5078052" y="2903959"/>
              <a:ext cx="9525" cy="59361"/>
            </a:xfrm>
            <a:custGeom>
              <a:avLst/>
              <a:gdLst>
                <a:gd name="connsiteX0" fmla="*/ 0 w 9525"/>
                <a:gd name="connsiteY0" fmla="*/ 0 h 59361"/>
                <a:gd name="connsiteX1" fmla="*/ 0 w 9525"/>
                <a:gd name="connsiteY1" fmla="*/ 59362 h 59361"/>
              </a:gdLst>
              <a:ahLst/>
              <a:cxnLst>
                <a:cxn ang="0">
                  <a:pos x="connsiteX0" y="connsiteY0"/>
                </a:cxn>
                <a:cxn ang="0">
                  <a:pos x="connsiteX1" y="connsiteY1"/>
                </a:cxn>
              </a:cxnLst>
              <a:rect l="l" t="t" r="r" b="b"/>
              <a:pathLst>
                <a:path w="9525" h="59361">
                  <a:moveTo>
                    <a:pt x="0" y="0"/>
                  </a:moveTo>
                  <a:lnTo>
                    <a:pt x="0" y="59362"/>
                  </a:lnTo>
                </a:path>
              </a:pathLst>
            </a:custGeom>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53">
              <a:extLst>
                <a:ext uri="{FF2B5EF4-FFF2-40B4-BE49-F238E27FC236}">
                  <a16:creationId xmlns:a16="http://schemas.microsoft.com/office/drawing/2014/main" id="{001FA596-937F-9FF8-038D-8E389CE74CE8}"/>
                </a:ext>
              </a:extLst>
            </p:cNvPr>
            <p:cNvSpPr/>
            <p:nvPr/>
          </p:nvSpPr>
          <p:spPr>
            <a:xfrm>
              <a:off x="4956418" y="2766388"/>
              <a:ext cx="110870" cy="232113"/>
            </a:xfrm>
            <a:custGeom>
              <a:avLst/>
              <a:gdLst>
                <a:gd name="connsiteX0" fmla="*/ 73819 w 110870"/>
                <a:gd name="connsiteY0" fmla="*/ 2348 h 232113"/>
                <a:gd name="connsiteX1" fmla="*/ 73819 w 110870"/>
                <a:gd name="connsiteY1" fmla="*/ 2348 h 232113"/>
                <a:gd name="connsiteX2" fmla="*/ 110871 w 110870"/>
                <a:gd name="connsiteY2" fmla="*/ 59624 h 232113"/>
                <a:gd name="connsiteX3" fmla="*/ 69151 w 110870"/>
                <a:gd name="connsiteY3" fmla="*/ 86555 h 232113"/>
                <a:gd name="connsiteX4" fmla="*/ 102013 w 110870"/>
                <a:gd name="connsiteY4" fmla="*/ 100020 h 232113"/>
                <a:gd name="connsiteX5" fmla="*/ 102013 w 110870"/>
                <a:gd name="connsiteY5" fmla="*/ 100020 h 232113"/>
                <a:gd name="connsiteX6" fmla="*/ 0 w 110870"/>
                <a:gd name="connsiteY6" fmla="*/ 232113 h 232113"/>
                <a:gd name="connsiteX7" fmla="*/ 47339 w 110870"/>
                <a:gd name="connsiteY7" fmla="*/ 14486 h 232113"/>
                <a:gd name="connsiteX8" fmla="*/ 73819 w 110870"/>
                <a:gd name="connsiteY8" fmla="*/ 2254 h 23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0" h="232113">
                  <a:moveTo>
                    <a:pt x="73819" y="2348"/>
                  </a:moveTo>
                  <a:lnTo>
                    <a:pt x="73819" y="2348"/>
                  </a:lnTo>
                  <a:cubicBezTo>
                    <a:pt x="73819" y="2348"/>
                    <a:pt x="110871" y="59624"/>
                    <a:pt x="110871" y="59624"/>
                  </a:cubicBezTo>
                  <a:lnTo>
                    <a:pt x="69151" y="86555"/>
                  </a:lnTo>
                  <a:lnTo>
                    <a:pt x="102013" y="100020"/>
                  </a:lnTo>
                  <a:lnTo>
                    <a:pt x="102013" y="100020"/>
                  </a:lnTo>
                  <a:cubicBezTo>
                    <a:pt x="76486" y="123063"/>
                    <a:pt x="0" y="232113"/>
                    <a:pt x="0" y="232113"/>
                  </a:cubicBezTo>
                  <a:lnTo>
                    <a:pt x="47339" y="14486"/>
                  </a:lnTo>
                  <a:cubicBezTo>
                    <a:pt x="49816" y="2538"/>
                    <a:pt x="63151" y="-3626"/>
                    <a:pt x="73819" y="2254"/>
                  </a:cubicBezTo>
                  <a:close/>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54">
              <a:extLst>
                <a:ext uri="{FF2B5EF4-FFF2-40B4-BE49-F238E27FC236}">
                  <a16:creationId xmlns:a16="http://schemas.microsoft.com/office/drawing/2014/main" id="{E44E3067-7863-8776-9B65-CDC57800D0BE}"/>
                </a:ext>
              </a:extLst>
            </p:cNvPr>
            <p:cNvSpPr/>
            <p:nvPr/>
          </p:nvSpPr>
          <p:spPr>
            <a:xfrm>
              <a:off x="4737533" y="2767219"/>
              <a:ext cx="138683" cy="201411"/>
            </a:xfrm>
            <a:custGeom>
              <a:avLst/>
              <a:gdLst>
                <a:gd name="connsiteX0" fmla="*/ 0 w 138683"/>
                <a:gd name="connsiteY0" fmla="*/ 201412 h 201411"/>
                <a:gd name="connsiteX1" fmla="*/ 0 w 138683"/>
                <a:gd name="connsiteY1" fmla="*/ 95585 h 201411"/>
                <a:gd name="connsiteX2" fmla="*/ 49149 w 138683"/>
                <a:gd name="connsiteY2" fmla="*/ 29396 h 201411"/>
                <a:gd name="connsiteX3" fmla="*/ 76581 w 138683"/>
                <a:gd name="connsiteY3" fmla="*/ 21051 h 201411"/>
                <a:gd name="connsiteX4" fmla="*/ 138684 w 138683"/>
                <a:gd name="connsiteY4" fmla="*/ 0 h 20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83" h="201411">
                  <a:moveTo>
                    <a:pt x="0" y="201412"/>
                  </a:moveTo>
                  <a:lnTo>
                    <a:pt x="0" y="95585"/>
                  </a:lnTo>
                  <a:cubicBezTo>
                    <a:pt x="0" y="65146"/>
                    <a:pt x="19907" y="38310"/>
                    <a:pt x="49149" y="29396"/>
                  </a:cubicBezTo>
                  <a:lnTo>
                    <a:pt x="76581" y="21051"/>
                  </a:lnTo>
                  <a:lnTo>
                    <a:pt x="138684" y="0"/>
                  </a:ln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55">
              <a:extLst>
                <a:ext uri="{FF2B5EF4-FFF2-40B4-BE49-F238E27FC236}">
                  <a16:creationId xmlns:a16="http://schemas.microsoft.com/office/drawing/2014/main" id="{2E45619F-2BCA-0DF1-1D1E-8B201CF23298}"/>
                </a:ext>
              </a:extLst>
            </p:cNvPr>
            <p:cNvSpPr/>
            <p:nvPr/>
          </p:nvSpPr>
          <p:spPr>
            <a:xfrm>
              <a:off x="5024140" y="2765323"/>
              <a:ext cx="147446" cy="203308"/>
            </a:xfrm>
            <a:custGeom>
              <a:avLst/>
              <a:gdLst>
                <a:gd name="connsiteX0" fmla="*/ 147447 w 147446"/>
                <a:gd name="connsiteY0" fmla="*/ 203308 h 203308"/>
                <a:gd name="connsiteX1" fmla="*/ 147447 w 147446"/>
                <a:gd name="connsiteY1" fmla="*/ 95585 h 203308"/>
                <a:gd name="connsiteX2" fmla="*/ 98298 w 147446"/>
                <a:gd name="connsiteY2" fmla="*/ 29396 h 203308"/>
                <a:gd name="connsiteX3" fmla="*/ 70866 w 147446"/>
                <a:gd name="connsiteY3" fmla="*/ 21051 h 203308"/>
                <a:gd name="connsiteX4" fmla="*/ 0 w 147446"/>
                <a:gd name="connsiteY4" fmla="*/ 0 h 20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6" h="203308">
                  <a:moveTo>
                    <a:pt x="147447" y="203308"/>
                  </a:moveTo>
                  <a:lnTo>
                    <a:pt x="147447" y="95585"/>
                  </a:lnTo>
                  <a:cubicBezTo>
                    <a:pt x="147447" y="65146"/>
                    <a:pt x="127540" y="38310"/>
                    <a:pt x="98298" y="29396"/>
                  </a:cubicBezTo>
                  <a:lnTo>
                    <a:pt x="70866" y="21051"/>
                  </a:lnTo>
                  <a:lnTo>
                    <a:pt x="0" y="0"/>
                  </a:ln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56">
              <a:extLst>
                <a:ext uri="{FF2B5EF4-FFF2-40B4-BE49-F238E27FC236}">
                  <a16:creationId xmlns:a16="http://schemas.microsoft.com/office/drawing/2014/main" id="{4CDBFD58-BD84-E7DF-03A9-68E80A8ED88C}"/>
                </a:ext>
              </a:extLst>
            </p:cNvPr>
            <p:cNvSpPr/>
            <p:nvPr/>
          </p:nvSpPr>
          <p:spPr>
            <a:xfrm>
              <a:off x="4926509" y="2804391"/>
              <a:ext cx="50101" cy="7148"/>
            </a:xfrm>
            <a:custGeom>
              <a:avLst/>
              <a:gdLst>
                <a:gd name="connsiteX0" fmla="*/ 0 w 50101"/>
                <a:gd name="connsiteY0" fmla="*/ 0 h 7148"/>
                <a:gd name="connsiteX1" fmla="*/ 50101 w 50101"/>
                <a:gd name="connsiteY1" fmla="*/ 4078 h 7148"/>
              </a:gdLst>
              <a:ahLst/>
              <a:cxnLst>
                <a:cxn ang="0">
                  <a:pos x="connsiteX0" y="connsiteY0"/>
                </a:cxn>
                <a:cxn ang="0">
                  <a:pos x="connsiteX1" y="connsiteY1"/>
                </a:cxn>
              </a:cxnLst>
              <a:rect l="l" t="t" r="r" b="b"/>
              <a:pathLst>
                <a:path w="50101" h="7148">
                  <a:moveTo>
                    <a:pt x="0" y="0"/>
                  </a:moveTo>
                  <a:cubicBezTo>
                    <a:pt x="17050" y="7965"/>
                    <a:pt x="33338" y="9198"/>
                    <a:pt x="50101" y="4078"/>
                  </a:cubicBezTo>
                </a:path>
              </a:pathLst>
            </a:custGeom>
            <a:noFill/>
            <a:ln w="16669" cap="rnd">
              <a:solidFill>
                <a:srgbClr val="008788"/>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57">
              <a:extLst>
                <a:ext uri="{FF2B5EF4-FFF2-40B4-BE49-F238E27FC236}">
                  <a16:creationId xmlns:a16="http://schemas.microsoft.com/office/drawing/2014/main" id="{54264B78-FBEF-ABFB-997C-3736193B35BD}"/>
                </a:ext>
              </a:extLst>
            </p:cNvPr>
            <p:cNvSpPr/>
            <p:nvPr/>
          </p:nvSpPr>
          <p:spPr>
            <a:xfrm>
              <a:off x="4853452" y="2523515"/>
              <a:ext cx="196214" cy="207786"/>
            </a:xfrm>
            <a:custGeom>
              <a:avLst/>
              <a:gdLst>
                <a:gd name="connsiteX0" fmla="*/ 43339 w 196214"/>
                <a:gd name="connsiteY0" fmla="*/ 0 h 207786"/>
                <a:gd name="connsiteX1" fmla="*/ 196215 w 196214"/>
                <a:gd name="connsiteY1" fmla="*/ 62017 h 207786"/>
                <a:gd name="connsiteX2" fmla="*/ 175260 w 196214"/>
                <a:gd name="connsiteY2" fmla="*/ 134938 h 207786"/>
                <a:gd name="connsiteX3" fmla="*/ 148876 w 196214"/>
                <a:gd name="connsiteY3" fmla="*/ 179507 h 207786"/>
                <a:gd name="connsiteX4" fmla="*/ 130493 w 196214"/>
                <a:gd name="connsiteY4" fmla="*/ 197714 h 207786"/>
                <a:gd name="connsiteX5" fmla="*/ 60865 w 196214"/>
                <a:gd name="connsiteY5" fmla="*/ 194015 h 207786"/>
                <a:gd name="connsiteX6" fmla="*/ 38386 w 196214"/>
                <a:gd name="connsiteY6" fmla="*/ 167843 h 207786"/>
                <a:gd name="connsiteX7" fmla="*/ 15907 w 196214"/>
                <a:gd name="connsiteY7" fmla="*/ 129723 h 207786"/>
                <a:gd name="connsiteX8" fmla="*/ 0 w 196214"/>
                <a:gd name="connsiteY8" fmla="*/ 87051 h 207786"/>
                <a:gd name="connsiteX9" fmla="*/ 48958 w 196214"/>
                <a:gd name="connsiteY9" fmla="*/ 5690 h 2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214" h="207786">
                  <a:moveTo>
                    <a:pt x="43339" y="0"/>
                  </a:moveTo>
                  <a:cubicBezTo>
                    <a:pt x="82582" y="41155"/>
                    <a:pt x="134874" y="64861"/>
                    <a:pt x="196215" y="62017"/>
                  </a:cubicBezTo>
                  <a:lnTo>
                    <a:pt x="175260" y="134938"/>
                  </a:lnTo>
                  <a:cubicBezTo>
                    <a:pt x="170402" y="151818"/>
                    <a:pt x="161354" y="167179"/>
                    <a:pt x="148876" y="179507"/>
                  </a:cubicBezTo>
                  <a:lnTo>
                    <a:pt x="130493" y="197714"/>
                  </a:lnTo>
                  <a:cubicBezTo>
                    <a:pt x="109156" y="212412"/>
                    <a:pt x="80581" y="210895"/>
                    <a:pt x="60865" y="194015"/>
                  </a:cubicBezTo>
                  <a:lnTo>
                    <a:pt x="38386" y="167843"/>
                  </a:lnTo>
                  <a:cubicBezTo>
                    <a:pt x="28670" y="156559"/>
                    <a:pt x="21050" y="143662"/>
                    <a:pt x="15907" y="129723"/>
                  </a:cubicBezTo>
                  <a:lnTo>
                    <a:pt x="0" y="87051"/>
                  </a:lnTo>
                  <a:cubicBezTo>
                    <a:pt x="23431" y="73301"/>
                    <a:pt x="51816" y="11284"/>
                    <a:pt x="48958" y="5690"/>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58">
              <a:extLst>
                <a:ext uri="{FF2B5EF4-FFF2-40B4-BE49-F238E27FC236}">
                  <a16:creationId xmlns:a16="http://schemas.microsoft.com/office/drawing/2014/main" id="{BCCB36A1-0020-AE5C-018E-2BB40CB4CA95}"/>
                </a:ext>
              </a:extLst>
            </p:cNvPr>
            <p:cNvSpPr/>
            <p:nvPr/>
          </p:nvSpPr>
          <p:spPr>
            <a:xfrm>
              <a:off x="4804779" y="2442532"/>
              <a:ext cx="300894" cy="317480"/>
            </a:xfrm>
            <a:custGeom>
              <a:avLst/>
              <a:gdLst>
                <a:gd name="connsiteX0" fmla="*/ 300895 w 300894"/>
                <a:gd name="connsiteY0" fmla="*/ 317480 h 317480"/>
                <a:gd name="connsiteX1" fmla="*/ 286607 w 300894"/>
                <a:gd name="connsiteY1" fmla="*/ 191266 h 317480"/>
                <a:gd name="connsiteX2" fmla="*/ 255937 w 300894"/>
                <a:gd name="connsiteY2" fmla="*/ 46750 h 317480"/>
                <a:gd name="connsiteX3" fmla="*/ 255937 w 300894"/>
                <a:gd name="connsiteY3" fmla="*/ 46750 h 317480"/>
                <a:gd name="connsiteX4" fmla="*/ 38195 w 300894"/>
                <a:gd name="connsiteY4" fmla="*/ 47414 h 317480"/>
                <a:gd name="connsiteX5" fmla="*/ 37052 w 300894"/>
                <a:gd name="connsiteY5" fmla="*/ 48647 h 317480"/>
                <a:gd name="connsiteX6" fmla="*/ 7430 w 300894"/>
                <a:gd name="connsiteY6" fmla="*/ 191266 h 317480"/>
                <a:gd name="connsiteX7" fmla="*/ 0 w 300894"/>
                <a:gd name="connsiteY7" fmla="*/ 302498 h 3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94" h="317480">
                  <a:moveTo>
                    <a:pt x="300895" y="317480"/>
                  </a:moveTo>
                  <a:cubicBezTo>
                    <a:pt x="298514" y="308093"/>
                    <a:pt x="287084" y="200938"/>
                    <a:pt x="286607" y="191266"/>
                  </a:cubicBezTo>
                  <a:cubicBezTo>
                    <a:pt x="285179" y="159689"/>
                    <a:pt x="279464" y="90086"/>
                    <a:pt x="255937" y="46750"/>
                  </a:cubicBezTo>
                  <a:lnTo>
                    <a:pt x="255937" y="46750"/>
                  </a:lnTo>
                  <a:cubicBezTo>
                    <a:pt x="196882" y="-15835"/>
                    <a:pt x="96869" y="-15551"/>
                    <a:pt x="38195" y="47414"/>
                  </a:cubicBezTo>
                  <a:lnTo>
                    <a:pt x="37052" y="48647"/>
                  </a:lnTo>
                  <a:cubicBezTo>
                    <a:pt x="14478" y="92077"/>
                    <a:pt x="8858" y="160163"/>
                    <a:pt x="7430" y="191266"/>
                  </a:cubicBezTo>
                  <a:cubicBezTo>
                    <a:pt x="6953" y="200938"/>
                    <a:pt x="2381" y="293110"/>
                    <a:pt x="0" y="302498"/>
                  </a:cubicBezTo>
                </a:path>
              </a:pathLst>
            </a:custGeom>
            <a:noFill/>
            <a:ln w="16669" cap="rnd">
              <a:solidFill>
                <a:srgbClr val="002C4E"/>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17304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6" y="1"/>
            <a:ext cx="406314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9"/>
            <a:ext cx="1576447" cy="12192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4" name="Title 3"/>
          <p:cNvSpPr>
            <a:spLocks noGrp="1"/>
          </p:cNvSpPr>
          <p:nvPr>
            <p:ph type="title"/>
          </p:nvPr>
        </p:nvSpPr>
        <p:spPr>
          <a:xfrm>
            <a:off x="1371596" y="348865"/>
            <a:ext cx="10044024" cy="877729"/>
          </a:xfrm>
        </p:spPr>
        <p:txBody>
          <a:bodyPr anchor="ctr">
            <a:normAutofit/>
          </a:bodyPr>
          <a:lstStyle/>
          <a:p>
            <a:r>
              <a:rPr lang="en-US" sz="4000">
                <a:solidFill>
                  <a:srgbClr val="FFFFFF"/>
                </a:solidFill>
              </a:rPr>
              <a:t>Disclaimer </a:t>
            </a:r>
          </a:p>
        </p:txBody>
      </p:sp>
      <p:sp>
        <p:nvSpPr>
          <p:cNvPr id="3" name="Content Placeholder 2">
            <a:extLst>
              <a:ext uri="{FF2B5EF4-FFF2-40B4-BE49-F238E27FC236}">
                <a16:creationId xmlns:a16="http://schemas.microsoft.com/office/drawing/2014/main" id="{69E1794C-9C57-DE9C-B752-D32A612DFE14}"/>
              </a:ext>
            </a:extLst>
          </p:cNvPr>
          <p:cNvSpPr>
            <a:spLocks noGrp="1"/>
          </p:cNvSpPr>
          <p:nvPr>
            <p:ph idx="1"/>
          </p:nvPr>
        </p:nvSpPr>
        <p:spPr>
          <a:xfrm>
            <a:off x="900020" y="2951040"/>
            <a:ext cx="10515600" cy="2233909"/>
          </a:xfrm>
        </p:spPr>
        <p:txBody>
          <a:bodyPr/>
          <a:lstStyle/>
          <a:p>
            <a:pPr algn="ctr"/>
            <a:r>
              <a:rPr lang="en-US"/>
              <a:t>Information shared in this session is for educational purposes only and is not intended to be an endorsement of any specific process, product or business partner. Views expressed by the presenters are their own and are derived from industry knowledge and years of experience. </a:t>
            </a:r>
          </a:p>
        </p:txBody>
      </p:sp>
    </p:spTree>
    <p:extLst>
      <p:ext uri="{BB962C8B-B14F-4D97-AF65-F5344CB8AC3E}">
        <p14:creationId xmlns:p14="http://schemas.microsoft.com/office/powerpoint/2010/main" val="6928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D7492-3083-40CF-A6C6-9B48E5C94F77}"/>
              </a:ext>
            </a:extLst>
          </p:cNvPr>
          <p:cNvSpPr>
            <a:spLocks noGrp="1"/>
          </p:cNvSpPr>
          <p:nvPr>
            <p:ph type="title"/>
          </p:nvPr>
        </p:nvSpPr>
        <p:spPr/>
        <p:txBody>
          <a:bodyPr/>
          <a:lstStyle/>
          <a:p>
            <a:r>
              <a:rPr lang="en-US"/>
              <a:t>Patient Financial Pressures</a:t>
            </a:r>
          </a:p>
        </p:txBody>
      </p:sp>
      <p:sp>
        <p:nvSpPr>
          <p:cNvPr id="4" name="Content Placeholder 3">
            <a:extLst>
              <a:ext uri="{FF2B5EF4-FFF2-40B4-BE49-F238E27FC236}">
                <a16:creationId xmlns:a16="http://schemas.microsoft.com/office/drawing/2014/main" id="{6C37ECCD-ED06-47D1-BD51-998A870C1095}"/>
              </a:ext>
            </a:extLst>
          </p:cNvPr>
          <p:cNvSpPr>
            <a:spLocks noGrp="1"/>
          </p:cNvSpPr>
          <p:nvPr>
            <p:ph idx="1"/>
          </p:nvPr>
        </p:nvSpPr>
        <p:spPr>
          <a:xfrm>
            <a:off x="838200" y="1643313"/>
            <a:ext cx="10515600" cy="4692580"/>
          </a:xfrm>
        </p:spPr>
        <p:txBody>
          <a:bodyPr>
            <a:normAutofit fontScale="92500" lnSpcReduction="20000"/>
          </a:bodyPr>
          <a:lstStyle/>
          <a:p>
            <a:r>
              <a:rPr lang="en-US"/>
              <a:t>Patients are facing major financial challenges</a:t>
            </a:r>
          </a:p>
          <a:p>
            <a:pPr lvl="1"/>
            <a:endParaRPr lang="en-US" sz="2000"/>
          </a:p>
          <a:p>
            <a:pPr marL="800078" lvl="1" indent="-342900">
              <a:buFont typeface="Arial" panose="020B0604020202020204" pitchFamily="34" charset="0"/>
              <a:buChar char="•"/>
            </a:pPr>
            <a:r>
              <a:rPr lang="en-US"/>
              <a:t>Inflation is at levels not seen in forty years</a:t>
            </a:r>
          </a:p>
          <a:p>
            <a:pPr lvl="1"/>
            <a:endParaRPr lang="en-US" sz="1300"/>
          </a:p>
          <a:p>
            <a:pPr marL="800078" lvl="1" indent="-342900">
              <a:buFont typeface="Arial" panose="020B0604020202020204" pitchFamily="34" charset="0"/>
              <a:buChar char="•"/>
            </a:pPr>
            <a:r>
              <a:rPr lang="en-US"/>
              <a:t>85% of the US workforce has a deductible greater than $1K </a:t>
            </a:r>
            <a:r>
              <a:rPr lang="en-US" sz="1200"/>
              <a:t>(2022 KFF Employer Health Benefits Survey)</a:t>
            </a:r>
          </a:p>
          <a:p>
            <a:pPr marL="800078" lvl="1" indent="-342900">
              <a:buFont typeface="Arial" panose="020B0604020202020204" pitchFamily="34" charset="0"/>
              <a:buChar char="•"/>
            </a:pPr>
            <a:endParaRPr lang="en-US" sz="1200"/>
          </a:p>
          <a:p>
            <a:pPr marL="800078" lvl="1" indent="-342900">
              <a:buFont typeface="Arial" panose="020B0604020202020204" pitchFamily="34" charset="0"/>
              <a:buChar char="•"/>
            </a:pPr>
            <a:r>
              <a:rPr lang="en-US"/>
              <a:t>Patient out of pocket healthcare expenditures exceeded $471.4 billion in 2022 </a:t>
            </a:r>
            <a:r>
              <a:rPr lang="en-US" sz="1400"/>
              <a:t>(CMS)</a:t>
            </a:r>
          </a:p>
          <a:p>
            <a:pPr lvl="1"/>
            <a:endParaRPr lang="en-US" sz="1400"/>
          </a:p>
          <a:p>
            <a:pPr marL="800078" lvl="1" indent="-342900">
              <a:buFont typeface="Arial" panose="020B0604020202020204" pitchFamily="34" charset="0"/>
              <a:buChar char="•"/>
            </a:pPr>
            <a:r>
              <a:rPr lang="en-US"/>
              <a:t>Average US family spends 11% of it’s income on healthcare expenses </a:t>
            </a:r>
            <a:r>
              <a:rPr lang="en-US" sz="1400"/>
              <a:t>(2020 KFF)</a:t>
            </a:r>
          </a:p>
          <a:p>
            <a:pPr lvl="1"/>
            <a:endParaRPr lang="en-US" sz="1400"/>
          </a:p>
          <a:p>
            <a:pPr marL="800078" lvl="1" indent="-342900">
              <a:buFont typeface="Arial" panose="020B0604020202020204" pitchFamily="34" charset="0"/>
              <a:buChar char="•"/>
            </a:pPr>
            <a:r>
              <a:rPr lang="en-US"/>
              <a:t>Half of adults say it is difficult to afford health care cost, including large shares of the uninsured, Black and Hispanic Adults, and those with lower incomes</a:t>
            </a:r>
            <a:r>
              <a:rPr lang="en-US" sz="1800"/>
              <a:t> </a:t>
            </a:r>
            <a:r>
              <a:rPr lang="en-US" sz="1400"/>
              <a:t>(2024 KFF)</a:t>
            </a:r>
          </a:p>
          <a:p>
            <a:pPr marL="800078" lvl="1" indent="-342900">
              <a:buFont typeface="Arial" panose="020B0604020202020204" pitchFamily="34" charset="0"/>
              <a:buChar char="•"/>
            </a:pPr>
            <a:endParaRPr lang="en-US" sz="1400"/>
          </a:p>
          <a:p>
            <a:pPr marL="800078" lvl="1" indent="-342900">
              <a:buFont typeface="Arial" panose="020B0604020202020204" pitchFamily="34" charset="0"/>
              <a:buChar char="•"/>
            </a:pPr>
            <a:r>
              <a:rPr lang="en-US"/>
              <a:t>1 In 4 adults report putting off health care because of cost </a:t>
            </a:r>
            <a:r>
              <a:rPr lang="en-US" sz="1400"/>
              <a:t>(2024 KFF)</a:t>
            </a:r>
          </a:p>
          <a:p>
            <a:pPr marL="800078" lvl="1" indent="-342900">
              <a:buFont typeface="Arial" panose="020B0604020202020204" pitchFamily="34" charset="0"/>
              <a:buChar char="•"/>
            </a:pPr>
            <a:endParaRPr lang="en-US" sz="1800"/>
          </a:p>
          <a:p>
            <a:pPr lvl="1"/>
            <a:endParaRPr lang="en-US"/>
          </a:p>
        </p:txBody>
      </p:sp>
    </p:spTree>
    <p:extLst>
      <p:ext uri="{BB962C8B-B14F-4D97-AF65-F5344CB8AC3E}">
        <p14:creationId xmlns:p14="http://schemas.microsoft.com/office/powerpoint/2010/main" val="8772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0C56B729-3463-A843-BC3A-66B41B3F464D}" vid="{CC3B94BD-B553-6042-96B0-8B18AAB9C8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1175</TotalTime>
  <Words>2285</Words>
  <Application>Microsoft Office PowerPoint</Application>
  <PresentationFormat>Widescreen</PresentationFormat>
  <Paragraphs>402</Paragraphs>
  <Slides>46</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Aptos</vt:lpstr>
      <vt:lpstr>Aptos Display</vt:lpstr>
      <vt:lpstr>Arial</vt:lpstr>
      <vt:lpstr>Arial,Sans-Serif</vt:lpstr>
      <vt:lpstr>Barlow</vt:lpstr>
      <vt:lpstr>Calibri</vt:lpstr>
      <vt:lpstr>Calibri Light</vt:lpstr>
      <vt:lpstr>Courier New</vt:lpstr>
      <vt:lpstr>Wingdings</vt:lpstr>
      <vt:lpstr>Office Theme</vt:lpstr>
      <vt:lpstr>1_Office Theme</vt:lpstr>
      <vt:lpstr>2_Office Theme</vt:lpstr>
      <vt:lpstr>Custom Design</vt:lpstr>
      <vt:lpstr>Building An Exceptional Patient Financial Experience  </vt:lpstr>
      <vt:lpstr>Meet The Speakers</vt:lpstr>
      <vt:lpstr>PowerPoint Presentation</vt:lpstr>
      <vt:lpstr>PowerPoint Presentation</vt:lpstr>
      <vt:lpstr>PowerPoint Presentation</vt:lpstr>
      <vt:lpstr>PowerPoint Presentation</vt:lpstr>
      <vt:lpstr>PowerPoint Presentation</vt:lpstr>
      <vt:lpstr>Disclaimer </vt:lpstr>
      <vt:lpstr>Patient Financial Pressures</vt:lpstr>
      <vt:lpstr>Provider Financial Pressures</vt:lpstr>
      <vt:lpstr>It’s time for providers to meet patients where they are, not where we want them to be! </vt:lpstr>
      <vt:lpstr>What Consumers Want Now:  Clear Communication</vt:lpstr>
      <vt:lpstr>How We Deliver-Pre-Arrival</vt:lpstr>
      <vt:lpstr>Estimate Automated Notifications</vt:lpstr>
      <vt:lpstr>How We Deliver-Post Service</vt:lpstr>
      <vt:lpstr>Statement Clarity </vt:lpstr>
      <vt:lpstr>Billing Notification</vt:lpstr>
      <vt:lpstr>How Are They Generated?</vt:lpstr>
      <vt:lpstr>Consumer Control</vt:lpstr>
      <vt:lpstr>What Can We Learn From Others</vt:lpstr>
      <vt:lpstr>What Consumers Want Now:  Convenient ways to pay their outstanding balance</vt:lpstr>
      <vt:lpstr>How We Deliver Pre-Arrival</vt:lpstr>
      <vt:lpstr>Pre-Arrival Payments at a Glance</vt:lpstr>
      <vt:lpstr>How We Deliver Post Service</vt:lpstr>
      <vt:lpstr>Technology Win-Win </vt:lpstr>
      <vt:lpstr>Visit Auto Pay</vt:lpstr>
      <vt:lpstr>Text To Pay </vt:lpstr>
      <vt:lpstr>What Consumers Want Now:  Reasonable payment plans</vt:lpstr>
      <vt:lpstr>How We Deliver Pre-Arrival/Arrival</vt:lpstr>
      <vt:lpstr>How We Deliver Post Service</vt:lpstr>
      <vt:lpstr>What Consumers Want Now:  Access</vt:lpstr>
      <vt:lpstr>How We Deliver Pre-Arrival</vt:lpstr>
      <vt:lpstr>Future Chat Functionality (8/22)</vt:lpstr>
      <vt:lpstr>How We Deliver Post Service</vt:lpstr>
      <vt:lpstr> Tips for Engaging Patients Electronically</vt:lpstr>
      <vt:lpstr>Paperless – Non-MyChart Users</vt:lpstr>
      <vt:lpstr>Paperless – Non-MyChart Users</vt:lpstr>
      <vt:lpstr>Technology – Win-Win</vt:lpstr>
      <vt:lpstr>Utopia vs. Reality </vt:lpstr>
      <vt:lpstr>When Reality and Utopia Diverge</vt:lpstr>
      <vt:lpstr>We Are In The People Business</vt:lpstr>
      <vt:lpstr>Hire The BEST People</vt:lpstr>
      <vt:lpstr>Patient Access Training</vt:lpstr>
      <vt:lpstr>Customer Service Training</vt:lpstr>
      <vt:lpstr>Breaking News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Exceptional Patient Financial Experience</dc:title>
  <dc:creator>Johnson, Chris</dc:creator>
  <cp:lastModifiedBy>Pinamonti, Elkin</cp:lastModifiedBy>
  <cp:revision>7</cp:revision>
  <dcterms:created xsi:type="dcterms:W3CDTF">2024-08-12T02:05:17Z</dcterms:created>
  <dcterms:modified xsi:type="dcterms:W3CDTF">2024-09-05T13:50:54Z</dcterms:modified>
</cp:coreProperties>
</file>