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1410" r:id="rId2"/>
    <p:sldId id="1377" r:id="rId3"/>
    <p:sldId id="1376" r:id="rId4"/>
    <p:sldId id="1453" r:id="rId5"/>
    <p:sldId id="1521" r:id="rId6"/>
    <p:sldId id="1524" r:id="rId7"/>
    <p:sldId id="1527" r:id="rId8"/>
    <p:sldId id="1525" r:id="rId9"/>
    <p:sldId id="1526" r:id="rId10"/>
    <p:sldId id="1531" r:id="rId11"/>
    <p:sldId id="1533" r:id="rId12"/>
    <p:sldId id="1534" r:id="rId13"/>
    <p:sldId id="1532" r:id="rId14"/>
    <p:sldId id="1536" r:id="rId15"/>
    <p:sldId id="1475" r:id="rId16"/>
    <p:sldId id="1528" r:id="rId17"/>
    <p:sldId id="1530" r:id="rId18"/>
    <p:sldId id="1493" r:id="rId19"/>
    <p:sldId id="1529" r:id="rId20"/>
    <p:sldId id="1429" r:id="rId21"/>
  </p:sldIdLst>
  <p:sldSz cx="24385588" cy="13717588"/>
  <p:notesSz cx="6858000" cy="9144000"/>
  <p:defaultTextStyle>
    <a:defPPr>
      <a:defRPr lang="ru-RU"/>
    </a:defPPr>
    <a:lvl1pPr marL="0" algn="l" defTabSz="2438522" rtl="0" eaLnBrk="1" latinLnBrk="0" hangingPunct="1">
      <a:defRPr sz="4800" kern="1200">
        <a:solidFill>
          <a:schemeClr val="tx1"/>
        </a:solidFill>
        <a:latin typeface="+mn-lt"/>
        <a:ea typeface="+mn-ea"/>
        <a:cs typeface="+mn-cs"/>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AE3"/>
    <a:srgbClr val="EACB24"/>
    <a:srgbClr val="1E1E31"/>
    <a:srgbClr val="2C2D31"/>
    <a:srgbClr val="BBC0C4"/>
    <a:srgbClr val="3F3D33"/>
    <a:srgbClr val="000000"/>
    <a:srgbClr val="DBF5F9"/>
    <a:srgbClr val="C19B69"/>
    <a:srgbClr val="4642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ADB492-807D-480D-A17D-7DD4B3636B37}" v="20" dt="2024-08-20T03:45:13.661"/>
    <p1510:client id="{4013CB56-5625-471F-AB90-C22B09AA0B68}" v="9" dt="2024-08-19T20:19:07.205"/>
  </p1510:revLst>
</p1510:revInfo>
</file>

<file path=ppt/tableStyles.xml><?xml version="1.0" encoding="utf-8"?>
<a:tblStyleLst xmlns:a="http://schemas.openxmlformats.org/drawingml/2006/main" def="{5C22544A-7EE6-4342-B048-85BDC9FD1C3A}">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77" autoAdjust="0"/>
    <p:restoredTop sz="93742" autoAdjust="0"/>
  </p:normalViewPr>
  <p:slideViewPr>
    <p:cSldViewPr>
      <p:cViewPr varScale="1">
        <p:scale>
          <a:sx n="60" d="100"/>
          <a:sy n="60" d="100"/>
        </p:scale>
        <p:origin x="132" y="1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3006"/>
    </p:cViewPr>
  </p:sorterViewPr>
  <p:notesViewPr>
    <p:cSldViewPr>
      <p:cViewPr varScale="1">
        <p:scale>
          <a:sx n="106" d="100"/>
          <a:sy n="106" d="100"/>
        </p:scale>
        <p:origin x="402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D41B0E-0A9B-FB43-B29A-2C5A495EA0A7}" type="datetimeFigureOut">
              <a:rPr lang="ru-RU" smtClean="0"/>
              <a:t>05.09.2024</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111949-EE69-F440-BF44-484174DCC2AF}" type="slidenum">
              <a:rPr lang="ru-RU" smtClean="0"/>
              <a:t>‹#›</a:t>
            </a:fld>
            <a:endParaRPr lang="ru-RU"/>
          </a:p>
        </p:txBody>
      </p:sp>
      <p:sp>
        <p:nvSpPr>
          <p:cNvPr id="6" name="Верхний колонтитул 5"/>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Tree>
    <p:extLst>
      <p:ext uri="{BB962C8B-B14F-4D97-AF65-F5344CB8AC3E}">
        <p14:creationId xmlns:p14="http://schemas.microsoft.com/office/powerpoint/2010/main" val="2399242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E03F2D-4C40-8A47-B131-FA84CE0A3C0A}" type="datetimeFigureOut">
              <a:rPr lang="ru-RU" smtClean="0"/>
              <a:t>05.09.2024</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3FC40D-6FB9-1648-B027-EAD4E7DC4F2C}" type="slidenum">
              <a:rPr lang="ru-RU" smtClean="0"/>
              <a:t>‹#›</a:t>
            </a:fld>
            <a:endParaRPr lang="ru-RU"/>
          </a:p>
        </p:txBody>
      </p:sp>
    </p:spTree>
    <p:extLst>
      <p:ext uri="{BB962C8B-B14F-4D97-AF65-F5344CB8AC3E}">
        <p14:creationId xmlns:p14="http://schemas.microsoft.com/office/powerpoint/2010/main" val="4180741598"/>
      </p:ext>
    </p:extLst>
  </p:cSld>
  <p:clrMap bg1="lt1" tx1="dk1" bg2="lt2" tx2="dk2" accent1="accent1" accent2="accent2" accent3="accent3" accent4="accent4" accent5="accent5" accent6="accent6" hlink="hlink" folHlink="folHlink"/>
  <p:notesStyle>
    <a:lvl1pPr marL="0" algn="l" defTabSz="1219261" rtl="0" eaLnBrk="1" latinLnBrk="0" hangingPunct="1">
      <a:defRPr sz="3200" kern="1200">
        <a:solidFill>
          <a:schemeClr val="tx1"/>
        </a:solidFill>
        <a:latin typeface="+mn-lt"/>
        <a:ea typeface="+mn-ea"/>
        <a:cs typeface="+mn-cs"/>
      </a:defRPr>
    </a:lvl1pPr>
    <a:lvl2pPr marL="1219261" algn="l" defTabSz="1219261" rtl="0" eaLnBrk="1" latinLnBrk="0" hangingPunct="1">
      <a:defRPr sz="3200" kern="1200">
        <a:solidFill>
          <a:schemeClr val="tx1"/>
        </a:solidFill>
        <a:latin typeface="+mn-lt"/>
        <a:ea typeface="+mn-ea"/>
        <a:cs typeface="+mn-cs"/>
      </a:defRPr>
    </a:lvl2pPr>
    <a:lvl3pPr marL="2438522" algn="l" defTabSz="1219261" rtl="0" eaLnBrk="1" latinLnBrk="0" hangingPunct="1">
      <a:defRPr sz="3200" kern="1200">
        <a:solidFill>
          <a:schemeClr val="tx1"/>
        </a:solidFill>
        <a:latin typeface="+mn-lt"/>
        <a:ea typeface="+mn-ea"/>
        <a:cs typeface="+mn-cs"/>
      </a:defRPr>
    </a:lvl3pPr>
    <a:lvl4pPr marL="3657783" algn="l" defTabSz="1219261" rtl="0" eaLnBrk="1" latinLnBrk="0" hangingPunct="1">
      <a:defRPr sz="3200" kern="1200">
        <a:solidFill>
          <a:schemeClr val="tx1"/>
        </a:solidFill>
        <a:latin typeface="+mn-lt"/>
        <a:ea typeface="+mn-ea"/>
        <a:cs typeface="+mn-cs"/>
      </a:defRPr>
    </a:lvl4pPr>
    <a:lvl5pPr marL="4877044" algn="l" defTabSz="1219261" rtl="0" eaLnBrk="1" latinLnBrk="0" hangingPunct="1">
      <a:defRPr sz="3200" kern="1200">
        <a:solidFill>
          <a:schemeClr val="tx1"/>
        </a:solidFill>
        <a:latin typeface="+mn-lt"/>
        <a:ea typeface="+mn-ea"/>
        <a:cs typeface="+mn-cs"/>
      </a:defRPr>
    </a:lvl5pPr>
    <a:lvl6pPr marL="6096305" algn="l" defTabSz="1219261" rtl="0" eaLnBrk="1" latinLnBrk="0" hangingPunct="1">
      <a:defRPr sz="3200" kern="1200">
        <a:solidFill>
          <a:schemeClr val="tx1"/>
        </a:solidFill>
        <a:latin typeface="+mn-lt"/>
        <a:ea typeface="+mn-ea"/>
        <a:cs typeface="+mn-cs"/>
      </a:defRPr>
    </a:lvl6pPr>
    <a:lvl7pPr marL="7315566" algn="l" defTabSz="1219261" rtl="0" eaLnBrk="1" latinLnBrk="0" hangingPunct="1">
      <a:defRPr sz="3200" kern="1200">
        <a:solidFill>
          <a:schemeClr val="tx1"/>
        </a:solidFill>
        <a:latin typeface="+mn-lt"/>
        <a:ea typeface="+mn-ea"/>
        <a:cs typeface="+mn-cs"/>
      </a:defRPr>
    </a:lvl7pPr>
    <a:lvl8pPr marL="8534827" algn="l" defTabSz="1219261" rtl="0" eaLnBrk="1" latinLnBrk="0" hangingPunct="1">
      <a:defRPr sz="3200" kern="1200">
        <a:solidFill>
          <a:schemeClr val="tx1"/>
        </a:solidFill>
        <a:latin typeface="+mn-lt"/>
        <a:ea typeface="+mn-ea"/>
        <a:cs typeface="+mn-cs"/>
      </a:defRPr>
    </a:lvl8pPr>
    <a:lvl9pPr marL="9754088" algn="l" defTabSz="1219261" rtl="0" eaLnBrk="1" latinLnBrk="0" hangingPunct="1">
      <a:defRPr sz="3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t>1</a:t>
            </a:fld>
            <a:endParaRPr lang="ru-RU"/>
          </a:p>
        </p:txBody>
      </p:sp>
    </p:spTree>
    <p:extLst>
      <p:ext uri="{BB962C8B-B14F-4D97-AF65-F5344CB8AC3E}">
        <p14:creationId xmlns:p14="http://schemas.microsoft.com/office/powerpoint/2010/main" val="3464518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t>12</a:t>
            </a:fld>
            <a:endParaRPr lang="ru-RU"/>
          </a:p>
        </p:txBody>
      </p:sp>
    </p:spTree>
    <p:extLst>
      <p:ext uri="{BB962C8B-B14F-4D97-AF65-F5344CB8AC3E}">
        <p14:creationId xmlns:p14="http://schemas.microsoft.com/office/powerpoint/2010/main" val="733983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t>13</a:t>
            </a:fld>
            <a:endParaRPr lang="ru-RU"/>
          </a:p>
        </p:txBody>
      </p:sp>
    </p:spTree>
    <p:extLst>
      <p:ext uri="{BB962C8B-B14F-4D97-AF65-F5344CB8AC3E}">
        <p14:creationId xmlns:p14="http://schemas.microsoft.com/office/powerpoint/2010/main" val="2410810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t>14</a:t>
            </a:fld>
            <a:endParaRPr lang="ru-RU"/>
          </a:p>
        </p:txBody>
      </p:sp>
    </p:spTree>
    <p:extLst>
      <p:ext uri="{BB962C8B-B14F-4D97-AF65-F5344CB8AC3E}">
        <p14:creationId xmlns:p14="http://schemas.microsoft.com/office/powerpoint/2010/main" val="3659500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t>15</a:t>
            </a:fld>
            <a:endParaRPr lang="ru-RU"/>
          </a:p>
        </p:txBody>
      </p:sp>
    </p:spTree>
    <p:extLst>
      <p:ext uri="{BB962C8B-B14F-4D97-AF65-F5344CB8AC3E}">
        <p14:creationId xmlns:p14="http://schemas.microsoft.com/office/powerpoint/2010/main" val="3511064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t>16</a:t>
            </a:fld>
            <a:endParaRPr lang="ru-RU"/>
          </a:p>
        </p:txBody>
      </p:sp>
    </p:spTree>
    <p:extLst>
      <p:ext uri="{BB962C8B-B14F-4D97-AF65-F5344CB8AC3E}">
        <p14:creationId xmlns:p14="http://schemas.microsoft.com/office/powerpoint/2010/main" val="810506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t>17</a:t>
            </a:fld>
            <a:endParaRPr lang="ru-RU"/>
          </a:p>
        </p:txBody>
      </p:sp>
    </p:spTree>
    <p:extLst>
      <p:ext uri="{BB962C8B-B14F-4D97-AF65-F5344CB8AC3E}">
        <p14:creationId xmlns:p14="http://schemas.microsoft.com/office/powerpoint/2010/main" val="1277828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t>18</a:t>
            </a:fld>
            <a:endParaRPr lang="ru-RU"/>
          </a:p>
        </p:txBody>
      </p:sp>
    </p:spTree>
    <p:extLst>
      <p:ext uri="{BB962C8B-B14F-4D97-AF65-F5344CB8AC3E}">
        <p14:creationId xmlns:p14="http://schemas.microsoft.com/office/powerpoint/2010/main" val="3409834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t>19</a:t>
            </a:fld>
            <a:endParaRPr lang="ru-RU"/>
          </a:p>
        </p:txBody>
      </p:sp>
    </p:spTree>
    <p:extLst>
      <p:ext uri="{BB962C8B-B14F-4D97-AF65-F5344CB8AC3E}">
        <p14:creationId xmlns:p14="http://schemas.microsoft.com/office/powerpoint/2010/main" val="733173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t>4</a:t>
            </a:fld>
            <a:endParaRPr lang="ru-RU"/>
          </a:p>
        </p:txBody>
      </p:sp>
    </p:spTree>
    <p:extLst>
      <p:ext uri="{BB962C8B-B14F-4D97-AF65-F5344CB8AC3E}">
        <p14:creationId xmlns:p14="http://schemas.microsoft.com/office/powerpoint/2010/main" val="1463248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t>5</a:t>
            </a:fld>
            <a:endParaRPr lang="ru-RU"/>
          </a:p>
        </p:txBody>
      </p:sp>
    </p:spTree>
    <p:extLst>
      <p:ext uri="{BB962C8B-B14F-4D97-AF65-F5344CB8AC3E}">
        <p14:creationId xmlns:p14="http://schemas.microsoft.com/office/powerpoint/2010/main" val="1905134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t>6</a:t>
            </a:fld>
            <a:endParaRPr lang="ru-RU"/>
          </a:p>
        </p:txBody>
      </p:sp>
    </p:spTree>
    <p:extLst>
      <p:ext uri="{BB962C8B-B14F-4D97-AF65-F5344CB8AC3E}">
        <p14:creationId xmlns:p14="http://schemas.microsoft.com/office/powerpoint/2010/main" val="3367343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t>7</a:t>
            </a:fld>
            <a:endParaRPr lang="ru-RU"/>
          </a:p>
        </p:txBody>
      </p:sp>
    </p:spTree>
    <p:extLst>
      <p:ext uri="{BB962C8B-B14F-4D97-AF65-F5344CB8AC3E}">
        <p14:creationId xmlns:p14="http://schemas.microsoft.com/office/powerpoint/2010/main" val="170386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t>8</a:t>
            </a:fld>
            <a:endParaRPr lang="ru-RU"/>
          </a:p>
        </p:txBody>
      </p:sp>
    </p:spTree>
    <p:extLst>
      <p:ext uri="{BB962C8B-B14F-4D97-AF65-F5344CB8AC3E}">
        <p14:creationId xmlns:p14="http://schemas.microsoft.com/office/powerpoint/2010/main" val="1603456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t>9</a:t>
            </a:fld>
            <a:endParaRPr lang="ru-RU"/>
          </a:p>
        </p:txBody>
      </p:sp>
    </p:spTree>
    <p:extLst>
      <p:ext uri="{BB962C8B-B14F-4D97-AF65-F5344CB8AC3E}">
        <p14:creationId xmlns:p14="http://schemas.microsoft.com/office/powerpoint/2010/main" val="3098385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t>10</a:t>
            </a:fld>
            <a:endParaRPr lang="ru-RU"/>
          </a:p>
        </p:txBody>
      </p:sp>
    </p:spTree>
    <p:extLst>
      <p:ext uri="{BB962C8B-B14F-4D97-AF65-F5344CB8AC3E}">
        <p14:creationId xmlns:p14="http://schemas.microsoft.com/office/powerpoint/2010/main" val="3512573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t>11</a:t>
            </a:fld>
            <a:endParaRPr lang="ru-RU"/>
          </a:p>
        </p:txBody>
      </p:sp>
    </p:spTree>
    <p:extLst>
      <p:ext uri="{BB962C8B-B14F-4D97-AF65-F5344CB8AC3E}">
        <p14:creationId xmlns:p14="http://schemas.microsoft.com/office/powerpoint/2010/main" val="626428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tum 1">
    <p:spTree>
      <p:nvGrpSpPr>
        <p:cNvPr id="1" name=""/>
        <p:cNvGrpSpPr/>
        <p:nvPr/>
      </p:nvGrpSpPr>
      <p:grpSpPr>
        <a:xfrm>
          <a:off x="0" y="0"/>
          <a:ext cx="0" cy="0"/>
          <a:chOff x="0" y="0"/>
          <a:chExt cx="0" cy="0"/>
        </a:xfrm>
      </p:grpSpPr>
      <p:sp>
        <p:nvSpPr>
          <p:cNvPr id="8" name="Заголовок 1"/>
          <p:cNvSpPr>
            <a:spLocks noGrp="1"/>
          </p:cNvSpPr>
          <p:nvPr>
            <p:ph type="title" hasCustomPrompt="1"/>
          </p:nvPr>
        </p:nvSpPr>
        <p:spPr>
          <a:xfrm>
            <a:off x="1819837" y="3474418"/>
            <a:ext cx="5400600" cy="3816424"/>
          </a:xfrm>
          <a:prstGeom prst="rect">
            <a:avLst/>
          </a:prstGeom>
        </p:spPr>
        <p:txBody>
          <a:bodyPr>
            <a:noAutofit/>
          </a:bodyPr>
          <a:lstStyle>
            <a:lvl1pPr marL="0" marR="0" indent="0" algn="l" defTabSz="2438522" rtl="0" eaLnBrk="1" fontAlgn="auto" latinLnBrk="0" hangingPunct="1">
              <a:lnSpc>
                <a:spcPct val="100000"/>
              </a:lnSpc>
              <a:spcBef>
                <a:spcPct val="0"/>
              </a:spcBef>
              <a:spcAft>
                <a:spcPts val="0"/>
              </a:spcAft>
              <a:buClrTx/>
              <a:buSzTx/>
              <a:buFontTx/>
              <a:buNone/>
              <a:tabLst>
                <a:tab pos="3641725" algn="l"/>
              </a:tabLst>
              <a:defRPr sz="8000" b="1" i="0" baseline="0">
                <a:solidFill>
                  <a:schemeClr val="tx2"/>
                </a:solidFill>
                <a:latin typeface="Lato Black" panose="020F0502020204030203" pitchFamily="34" charset="77"/>
                <a:ea typeface="Roboto Black" panose="02000000000000000000" pitchFamily="2" charset="0"/>
                <a:cs typeface="Roboto Black" panose="02000000000000000000" pitchFamily="2" charset="0"/>
              </a:defRPr>
            </a:lvl1pPr>
          </a:lstStyle>
          <a:p>
            <a:r>
              <a:rPr lang="en-US" dirty="0"/>
              <a:t>Name</a:t>
            </a:r>
            <a:br>
              <a:rPr lang="en-US" dirty="0"/>
            </a:br>
            <a:r>
              <a:rPr lang="en-US" dirty="0"/>
              <a:t>of your</a:t>
            </a:r>
            <a:br>
              <a:rPr lang="en-US" dirty="0"/>
            </a:br>
            <a:r>
              <a:rPr lang="en-US" dirty="0"/>
              <a:t>top slide</a:t>
            </a:r>
            <a:endParaRPr lang="ru-RU" dirty="0"/>
          </a:p>
        </p:txBody>
      </p:sp>
      <p:sp>
        <p:nvSpPr>
          <p:cNvPr id="9" name="Текст 3"/>
          <p:cNvSpPr>
            <a:spLocks noGrp="1"/>
          </p:cNvSpPr>
          <p:nvPr>
            <p:ph type="body" sz="quarter" idx="13" hasCustomPrompt="1"/>
          </p:nvPr>
        </p:nvSpPr>
        <p:spPr>
          <a:xfrm>
            <a:off x="1820812" y="7650882"/>
            <a:ext cx="5398649" cy="5040559"/>
          </a:xfrm>
          <a:prstGeom prst="rect">
            <a:avLst/>
          </a:prstGeom>
        </p:spPr>
        <p:txBody>
          <a:bodyPr/>
          <a:lstStyle>
            <a:lvl1pPr>
              <a:defRPr lang="en-US" sz="2000" b="0" i="0" baseline="0" dirty="0">
                <a:solidFill>
                  <a:schemeClr val="tx2"/>
                </a:solidFill>
                <a:latin typeface="Lato" panose="020F0502020204030203" pitchFamily="34" charset="77"/>
                <a:ea typeface="Roboto Light" charset="0"/>
                <a:cs typeface="Roboto Light" charset="0"/>
              </a:defRPr>
            </a:lvl1pPr>
          </a:lstStyle>
          <a:p>
            <a:pPr marL="0" lvl="0" indent="0">
              <a:lnSpc>
                <a:spcPct val="150000"/>
              </a:lnSpc>
              <a:buNone/>
            </a:pPr>
            <a:r>
              <a:rPr lang="en-US" dirty="0"/>
              <a:t>Example text</a:t>
            </a:r>
          </a:p>
        </p:txBody>
      </p:sp>
      <p:sp>
        <p:nvSpPr>
          <p:cNvPr id="10" name="Прямоугольник 9"/>
          <p:cNvSpPr/>
          <p:nvPr userDrawn="1"/>
        </p:nvSpPr>
        <p:spPr>
          <a:xfrm>
            <a:off x="1987554" y="2106267"/>
            <a:ext cx="3868536" cy="1820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Текст 3"/>
          <p:cNvSpPr>
            <a:spLocks noGrp="1"/>
          </p:cNvSpPr>
          <p:nvPr>
            <p:ph type="body" sz="quarter" idx="16" hasCustomPrompt="1"/>
          </p:nvPr>
        </p:nvSpPr>
        <p:spPr>
          <a:xfrm>
            <a:off x="1819837" y="1020709"/>
            <a:ext cx="5399624" cy="1267560"/>
          </a:xfrm>
          <a:prstGeom prst="rect">
            <a:avLst/>
          </a:prstGeom>
        </p:spPr>
        <p:txBody>
          <a:bodyPr/>
          <a:lstStyle>
            <a:lvl1pPr>
              <a:defRPr lang="en-US" sz="3500" b="1" i="0" baseline="0" dirty="0">
                <a:solidFill>
                  <a:schemeClr val="tx2">
                    <a:lumMod val="40000"/>
                    <a:lumOff val="60000"/>
                  </a:schemeClr>
                </a:solidFill>
                <a:latin typeface="Lato" panose="020F0502020204030203" pitchFamily="34" charset="77"/>
                <a:ea typeface="Roboto Medium" charset="0"/>
                <a:cs typeface="Roboto Medium" charset="0"/>
              </a:defRPr>
            </a:lvl1pPr>
          </a:lstStyle>
          <a:p>
            <a:pPr marL="0" lvl="0" indent="0">
              <a:lnSpc>
                <a:spcPct val="150000"/>
              </a:lnSpc>
              <a:buNone/>
            </a:pPr>
            <a:r>
              <a:rPr lang="en-US" dirty="0"/>
              <a:t>Name presentation</a:t>
            </a:r>
          </a:p>
        </p:txBody>
      </p:sp>
      <p:sp>
        <p:nvSpPr>
          <p:cNvPr id="12" name="Текст 3"/>
          <p:cNvSpPr>
            <a:spLocks noGrp="1"/>
          </p:cNvSpPr>
          <p:nvPr>
            <p:ph type="body" sz="quarter" idx="17" hasCustomPrompt="1"/>
          </p:nvPr>
        </p:nvSpPr>
        <p:spPr>
          <a:xfrm>
            <a:off x="8149748" y="7650882"/>
            <a:ext cx="14628222" cy="5040559"/>
          </a:xfrm>
          <a:prstGeom prst="rect">
            <a:avLst/>
          </a:prstGeom>
        </p:spPr>
        <p:txBody>
          <a:bodyPr/>
          <a:lstStyle>
            <a:lvl1pPr>
              <a:defRPr lang="en-US" sz="2000" b="0" i="0" baseline="0" dirty="0">
                <a:solidFill>
                  <a:schemeClr val="tx2"/>
                </a:solidFill>
                <a:latin typeface="Lato" panose="020F0502020204030203" pitchFamily="34" charset="77"/>
                <a:ea typeface="Roboto Light" charset="0"/>
                <a:cs typeface="Roboto Light" charset="0"/>
              </a:defRPr>
            </a:lvl1pPr>
          </a:lstStyle>
          <a:p>
            <a:pPr marL="0" lvl="0" indent="0">
              <a:lnSpc>
                <a:spcPct val="150000"/>
              </a:lnSpc>
              <a:buNone/>
            </a:pPr>
            <a:r>
              <a:rPr lang="en-US" dirty="0"/>
              <a:t>Example text</a:t>
            </a:r>
          </a:p>
        </p:txBody>
      </p:sp>
    </p:spTree>
    <p:extLst>
      <p:ext uri="{BB962C8B-B14F-4D97-AF65-F5344CB8AC3E}">
        <p14:creationId xmlns:p14="http://schemas.microsoft.com/office/powerpoint/2010/main" val="547066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um 10">
    <p:spTree>
      <p:nvGrpSpPr>
        <p:cNvPr id="1" name=""/>
        <p:cNvGrpSpPr/>
        <p:nvPr/>
      </p:nvGrpSpPr>
      <p:grpSpPr>
        <a:xfrm>
          <a:off x="0" y="0"/>
          <a:ext cx="0" cy="0"/>
          <a:chOff x="0" y="0"/>
          <a:chExt cx="0" cy="0"/>
        </a:xfrm>
      </p:grpSpPr>
      <p:sp>
        <p:nvSpPr>
          <p:cNvPr id="11" name="Текст 3"/>
          <p:cNvSpPr>
            <a:spLocks noGrp="1"/>
          </p:cNvSpPr>
          <p:nvPr>
            <p:ph type="body" sz="quarter" idx="16" hasCustomPrompt="1"/>
          </p:nvPr>
        </p:nvSpPr>
        <p:spPr>
          <a:xfrm>
            <a:off x="1819837" y="1020709"/>
            <a:ext cx="5399624" cy="875885"/>
          </a:xfrm>
          <a:prstGeom prst="rect">
            <a:avLst/>
          </a:prstGeom>
        </p:spPr>
        <p:txBody>
          <a:bodyPr/>
          <a:lstStyle>
            <a:lvl1pPr>
              <a:defRPr lang="en-US" sz="3500" b="1" i="0" baseline="0" dirty="0">
                <a:solidFill>
                  <a:schemeClr val="tx2">
                    <a:lumMod val="40000"/>
                    <a:lumOff val="60000"/>
                  </a:schemeClr>
                </a:solidFill>
                <a:latin typeface="Lato" panose="020F0502020204030203" pitchFamily="34" charset="77"/>
                <a:ea typeface="Roboto Medium" charset="0"/>
                <a:cs typeface="Roboto Medium" charset="0"/>
              </a:defRPr>
            </a:lvl1pPr>
          </a:lstStyle>
          <a:p>
            <a:pPr marL="0" lvl="0" indent="0">
              <a:lnSpc>
                <a:spcPct val="150000"/>
              </a:lnSpc>
              <a:buNone/>
            </a:pPr>
            <a:r>
              <a:rPr lang="en-US" dirty="0"/>
              <a:t>Name presentation</a:t>
            </a:r>
          </a:p>
        </p:txBody>
      </p:sp>
      <p:sp>
        <p:nvSpPr>
          <p:cNvPr id="16" name="Рисунок 15"/>
          <p:cNvSpPr>
            <a:spLocks noGrp="1"/>
          </p:cNvSpPr>
          <p:nvPr>
            <p:ph type="pic" sz="quarter" idx="15"/>
          </p:nvPr>
        </p:nvSpPr>
        <p:spPr>
          <a:xfrm>
            <a:off x="17958842" y="450082"/>
            <a:ext cx="6426746" cy="12853492"/>
          </a:xfrm>
          <a:custGeom>
            <a:avLst/>
            <a:gdLst>
              <a:gd name="connsiteX0" fmla="*/ 6426746 w 6426746"/>
              <a:gd name="connsiteY0" fmla="*/ 0 h 12853492"/>
              <a:gd name="connsiteX1" fmla="*/ 6426746 w 6426746"/>
              <a:gd name="connsiteY1" fmla="*/ 2877372 h 12853492"/>
              <a:gd name="connsiteX2" fmla="*/ 6244098 w 6426746"/>
              <a:gd name="connsiteY2" fmla="*/ 2881990 h 12853492"/>
              <a:gd name="connsiteX3" fmla="*/ 2877372 w 6426746"/>
              <a:gd name="connsiteY3" fmla="*/ 6426746 h 12853492"/>
              <a:gd name="connsiteX4" fmla="*/ 6244098 w 6426746"/>
              <a:gd name="connsiteY4" fmla="*/ 9971503 h 12853492"/>
              <a:gd name="connsiteX5" fmla="*/ 6426746 w 6426746"/>
              <a:gd name="connsiteY5" fmla="*/ 9976121 h 12853492"/>
              <a:gd name="connsiteX6" fmla="*/ 6426746 w 6426746"/>
              <a:gd name="connsiteY6" fmla="*/ 12853492 h 12853492"/>
              <a:gd name="connsiteX7" fmla="*/ 6096028 w 6426746"/>
              <a:gd name="connsiteY7" fmla="*/ 12845130 h 12853492"/>
              <a:gd name="connsiteX8" fmla="*/ 0 w 6426746"/>
              <a:gd name="connsiteY8" fmla="*/ 6426746 h 12853492"/>
              <a:gd name="connsiteX9" fmla="*/ 6096028 w 6426746"/>
              <a:gd name="connsiteY9" fmla="*/ 8363 h 12853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26746" h="12853492">
                <a:moveTo>
                  <a:pt x="6426746" y="0"/>
                </a:moveTo>
                <a:lnTo>
                  <a:pt x="6426746" y="2877372"/>
                </a:lnTo>
                <a:lnTo>
                  <a:pt x="6244098" y="2881990"/>
                </a:lnTo>
                <a:cubicBezTo>
                  <a:pt x="4368712" y="2977053"/>
                  <a:pt x="2877372" y="4527739"/>
                  <a:pt x="2877372" y="6426746"/>
                </a:cubicBezTo>
                <a:cubicBezTo>
                  <a:pt x="2877372" y="8325754"/>
                  <a:pt x="4368712" y="9876439"/>
                  <a:pt x="6244098" y="9971503"/>
                </a:cubicBezTo>
                <a:lnTo>
                  <a:pt x="6426746" y="9976121"/>
                </a:lnTo>
                <a:lnTo>
                  <a:pt x="6426746" y="12853492"/>
                </a:lnTo>
                <a:lnTo>
                  <a:pt x="6096028" y="12845130"/>
                </a:lnTo>
                <a:cubicBezTo>
                  <a:pt x="2700328" y="12673001"/>
                  <a:pt x="0" y="9865221"/>
                  <a:pt x="0" y="6426746"/>
                </a:cubicBezTo>
                <a:cubicBezTo>
                  <a:pt x="0" y="2988271"/>
                  <a:pt x="2700328" y="180491"/>
                  <a:pt x="6096028" y="8363"/>
                </a:cubicBezTo>
                <a:close/>
              </a:path>
            </a:pathLst>
          </a:custGeom>
          <a:pattFill prst="lg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sz="800"/>
            </a:lvl1pPr>
          </a:lstStyle>
          <a:p>
            <a:pPr algn="ctr"/>
            <a:endParaRPr lang="ru-RU"/>
          </a:p>
        </p:txBody>
      </p:sp>
      <p:sp>
        <p:nvSpPr>
          <p:cNvPr id="17" name="Заголовок 1"/>
          <p:cNvSpPr>
            <a:spLocks noGrp="1"/>
          </p:cNvSpPr>
          <p:nvPr>
            <p:ph type="title" hasCustomPrompt="1"/>
          </p:nvPr>
        </p:nvSpPr>
        <p:spPr>
          <a:xfrm>
            <a:off x="1819837" y="3474418"/>
            <a:ext cx="5400600" cy="3816424"/>
          </a:xfrm>
          <a:prstGeom prst="rect">
            <a:avLst/>
          </a:prstGeom>
        </p:spPr>
        <p:txBody>
          <a:bodyPr>
            <a:noAutofit/>
          </a:bodyPr>
          <a:lstStyle>
            <a:lvl1pPr marL="0" marR="0" indent="0" algn="l" defTabSz="2438522" rtl="0" eaLnBrk="1" fontAlgn="auto" latinLnBrk="0" hangingPunct="1">
              <a:lnSpc>
                <a:spcPct val="100000"/>
              </a:lnSpc>
              <a:spcBef>
                <a:spcPct val="0"/>
              </a:spcBef>
              <a:spcAft>
                <a:spcPts val="0"/>
              </a:spcAft>
              <a:buClrTx/>
              <a:buSzTx/>
              <a:buFontTx/>
              <a:buNone/>
              <a:tabLst>
                <a:tab pos="3641725" algn="l"/>
              </a:tabLst>
              <a:defRPr sz="8000" b="1" i="0" baseline="0">
                <a:solidFill>
                  <a:schemeClr val="tx2"/>
                </a:solidFill>
                <a:latin typeface="Lato Black" panose="020F0502020204030203" pitchFamily="34" charset="77"/>
                <a:ea typeface="Roboto Black" panose="02000000000000000000" pitchFamily="2" charset="0"/>
                <a:cs typeface="Roboto Black" panose="02000000000000000000" pitchFamily="2" charset="0"/>
              </a:defRPr>
            </a:lvl1pPr>
          </a:lstStyle>
          <a:p>
            <a:r>
              <a:rPr lang="en-US" dirty="0"/>
              <a:t>Name</a:t>
            </a:r>
            <a:br>
              <a:rPr lang="en-US" dirty="0"/>
            </a:br>
            <a:r>
              <a:rPr lang="en-US" dirty="0"/>
              <a:t>of your</a:t>
            </a:r>
            <a:br>
              <a:rPr lang="en-US" dirty="0"/>
            </a:br>
            <a:r>
              <a:rPr lang="en-US" dirty="0"/>
              <a:t>top slide</a:t>
            </a:r>
            <a:endParaRPr lang="ru-RU" dirty="0"/>
          </a:p>
        </p:txBody>
      </p:sp>
      <p:sp>
        <p:nvSpPr>
          <p:cNvPr id="18" name="Текст 3"/>
          <p:cNvSpPr>
            <a:spLocks noGrp="1"/>
          </p:cNvSpPr>
          <p:nvPr>
            <p:ph type="body" sz="quarter" idx="13" hasCustomPrompt="1"/>
          </p:nvPr>
        </p:nvSpPr>
        <p:spPr>
          <a:xfrm>
            <a:off x="1820812" y="7650882"/>
            <a:ext cx="5398649" cy="5040559"/>
          </a:xfrm>
          <a:prstGeom prst="rect">
            <a:avLst/>
          </a:prstGeom>
        </p:spPr>
        <p:txBody>
          <a:bodyPr/>
          <a:lstStyle>
            <a:lvl1pPr>
              <a:defRPr lang="en-US" sz="2000" b="0" i="0" baseline="0" dirty="0">
                <a:solidFill>
                  <a:schemeClr val="tx2"/>
                </a:solidFill>
                <a:latin typeface="Lato" panose="020F0502020204030203" pitchFamily="34" charset="77"/>
                <a:ea typeface="Roboto Light" charset="0"/>
                <a:cs typeface="Roboto Light" charset="0"/>
              </a:defRPr>
            </a:lvl1pPr>
          </a:lstStyle>
          <a:p>
            <a:pPr marL="0" lvl="0" indent="0">
              <a:lnSpc>
                <a:spcPct val="150000"/>
              </a:lnSpc>
              <a:buNone/>
            </a:pPr>
            <a:r>
              <a:rPr lang="en-US" dirty="0"/>
              <a:t>Example text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um 11">
    <p:spTree>
      <p:nvGrpSpPr>
        <p:cNvPr id="1" name=""/>
        <p:cNvGrpSpPr/>
        <p:nvPr/>
      </p:nvGrpSpPr>
      <p:grpSpPr>
        <a:xfrm>
          <a:off x="0" y="0"/>
          <a:ext cx="0" cy="0"/>
          <a:chOff x="0" y="0"/>
          <a:chExt cx="0" cy="0"/>
        </a:xfrm>
      </p:grpSpPr>
      <p:sp>
        <p:nvSpPr>
          <p:cNvPr id="16" name="Рисунок 15"/>
          <p:cNvSpPr>
            <a:spLocks noGrp="1"/>
          </p:cNvSpPr>
          <p:nvPr>
            <p:ph type="pic" sz="quarter" idx="15"/>
          </p:nvPr>
        </p:nvSpPr>
        <p:spPr>
          <a:xfrm flipH="1">
            <a:off x="0" y="522090"/>
            <a:ext cx="6426746" cy="12853492"/>
          </a:xfrm>
          <a:custGeom>
            <a:avLst/>
            <a:gdLst>
              <a:gd name="connsiteX0" fmla="*/ 6426746 w 6426746"/>
              <a:gd name="connsiteY0" fmla="*/ 0 h 12853492"/>
              <a:gd name="connsiteX1" fmla="*/ 6426746 w 6426746"/>
              <a:gd name="connsiteY1" fmla="*/ 2877372 h 12853492"/>
              <a:gd name="connsiteX2" fmla="*/ 6244098 w 6426746"/>
              <a:gd name="connsiteY2" fmla="*/ 2881990 h 12853492"/>
              <a:gd name="connsiteX3" fmla="*/ 2877372 w 6426746"/>
              <a:gd name="connsiteY3" fmla="*/ 6426746 h 12853492"/>
              <a:gd name="connsiteX4" fmla="*/ 6244098 w 6426746"/>
              <a:gd name="connsiteY4" fmla="*/ 9971503 h 12853492"/>
              <a:gd name="connsiteX5" fmla="*/ 6426746 w 6426746"/>
              <a:gd name="connsiteY5" fmla="*/ 9976121 h 12853492"/>
              <a:gd name="connsiteX6" fmla="*/ 6426746 w 6426746"/>
              <a:gd name="connsiteY6" fmla="*/ 12853492 h 12853492"/>
              <a:gd name="connsiteX7" fmla="*/ 6096028 w 6426746"/>
              <a:gd name="connsiteY7" fmla="*/ 12845130 h 12853492"/>
              <a:gd name="connsiteX8" fmla="*/ 0 w 6426746"/>
              <a:gd name="connsiteY8" fmla="*/ 6426746 h 12853492"/>
              <a:gd name="connsiteX9" fmla="*/ 6096028 w 6426746"/>
              <a:gd name="connsiteY9" fmla="*/ 8363 h 12853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26746" h="12853492">
                <a:moveTo>
                  <a:pt x="6426746" y="0"/>
                </a:moveTo>
                <a:lnTo>
                  <a:pt x="6426746" y="2877372"/>
                </a:lnTo>
                <a:lnTo>
                  <a:pt x="6244098" y="2881990"/>
                </a:lnTo>
                <a:cubicBezTo>
                  <a:pt x="4368712" y="2977053"/>
                  <a:pt x="2877372" y="4527739"/>
                  <a:pt x="2877372" y="6426746"/>
                </a:cubicBezTo>
                <a:cubicBezTo>
                  <a:pt x="2877372" y="8325754"/>
                  <a:pt x="4368712" y="9876439"/>
                  <a:pt x="6244098" y="9971503"/>
                </a:cubicBezTo>
                <a:lnTo>
                  <a:pt x="6426746" y="9976121"/>
                </a:lnTo>
                <a:lnTo>
                  <a:pt x="6426746" y="12853492"/>
                </a:lnTo>
                <a:lnTo>
                  <a:pt x="6096028" y="12845130"/>
                </a:lnTo>
                <a:cubicBezTo>
                  <a:pt x="2700328" y="12673001"/>
                  <a:pt x="0" y="9865221"/>
                  <a:pt x="0" y="6426746"/>
                </a:cubicBezTo>
                <a:cubicBezTo>
                  <a:pt x="0" y="2988271"/>
                  <a:pt x="2700328" y="180491"/>
                  <a:pt x="6096028" y="8363"/>
                </a:cubicBezTo>
                <a:close/>
              </a:path>
            </a:pathLst>
          </a:custGeom>
          <a:pattFill prst="lg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sz="800"/>
            </a:lvl1pPr>
          </a:lstStyle>
          <a:p>
            <a:pPr algn="ctr"/>
            <a:endParaRPr lang="ru-RU"/>
          </a:p>
        </p:txBody>
      </p:sp>
      <p:sp>
        <p:nvSpPr>
          <p:cNvPr id="15" name="Текст 3"/>
          <p:cNvSpPr>
            <a:spLocks noGrp="1"/>
          </p:cNvSpPr>
          <p:nvPr>
            <p:ph type="body" sz="quarter" idx="17" hasCustomPrompt="1"/>
          </p:nvPr>
        </p:nvSpPr>
        <p:spPr>
          <a:xfrm>
            <a:off x="17593394" y="7650882"/>
            <a:ext cx="5400600" cy="5040559"/>
          </a:xfrm>
          <a:prstGeom prst="rect">
            <a:avLst/>
          </a:prstGeom>
        </p:spPr>
        <p:txBody>
          <a:bodyPr/>
          <a:lstStyle>
            <a:lvl1pPr algn="r">
              <a:defRPr lang="en-US" sz="2000" b="0" i="0" baseline="0" dirty="0">
                <a:solidFill>
                  <a:schemeClr val="tx2"/>
                </a:solidFill>
                <a:latin typeface="Lato" panose="020F0502020204030203" pitchFamily="34" charset="77"/>
                <a:ea typeface="Roboto Light" charset="0"/>
                <a:cs typeface="Roboto Light" charset="0"/>
              </a:defRPr>
            </a:lvl1pPr>
          </a:lstStyle>
          <a:p>
            <a:pPr marL="0" lvl="0" indent="0">
              <a:lnSpc>
                <a:spcPct val="150000"/>
              </a:lnSpc>
              <a:buNone/>
            </a:pPr>
            <a:r>
              <a:rPr lang="en-US" dirty="0"/>
              <a:t>Example text</a:t>
            </a:r>
          </a:p>
        </p:txBody>
      </p:sp>
      <p:sp>
        <p:nvSpPr>
          <p:cNvPr id="17" name="Заголовок 1"/>
          <p:cNvSpPr>
            <a:spLocks noGrp="1"/>
          </p:cNvSpPr>
          <p:nvPr>
            <p:ph type="title" hasCustomPrompt="1"/>
          </p:nvPr>
        </p:nvSpPr>
        <p:spPr>
          <a:xfrm>
            <a:off x="17593394" y="3474418"/>
            <a:ext cx="5400600" cy="3816424"/>
          </a:xfrm>
          <a:prstGeom prst="rect">
            <a:avLst/>
          </a:prstGeom>
        </p:spPr>
        <p:txBody>
          <a:bodyPr>
            <a:noAutofit/>
          </a:bodyPr>
          <a:lstStyle>
            <a:lvl1pPr marL="0" marR="0" indent="0" algn="r" defTabSz="2438522" rtl="0" eaLnBrk="1" fontAlgn="auto" latinLnBrk="0" hangingPunct="1">
              <a:lnSpc>
                <a:spcPct val="100000"/>
              </a:lnSpc>
              <a:spcBef>
                <a:spcPct val="0"/>
              </a:spcBef>
              <a:spcAft>
                <a:spcPts val="0"/>
              </a:spcAft>
              <a:buClrTx/>
              <a:buSzTx/>
              <a:buFontTx/>
              <a:buNone/>
              <a:tabLst>
                <a:tab pos="3641725" algn="l"/>
              </a:tabLst>
              <a:defRPr lang="ru-RU" sz="8000" b="1" i="0" kern="1200" baseline="0" dirty="0">
                <a:solidFill>
                  <a:schemeClr val="tx2"/>
                </a:solidFill>
                <a:latin typeface="Roboto Black" panose="02000000000000000000" pitchFamily="2" charset="0"/>
                <a:ea typeface="Roboto Black" panose="02000000000000000000" pitchFamily="2" charset="0"/>
                <a:cs typeface="Roboto Black" panose="02000000000000000000" pitchFamily="2" charset="0"/>
              </a:defRPr>
            </a:lvl1pPr>
          </a:lstStyle>
          <a:p>
            <a:r>
              <a:rPr lang="en-US" dirty="0"/>
              <a:t>Name</a:t>
            </a:r>
            <a:br>
              <a:rPr lang="en-US" dirty="0"/>
            </a:br>
            <a:r>
              <a:rPr lang="en-US" dirty="0"/>
              <a:t>of your</a:t>
            </a:r>
            <a:br>
              <a:rPr lang="en-US" dirty="0"/>
            </a:br>
            <a:r>
              <a:rPr lang="en-US" dirty="0"/>
              <a:t>top slide</a:t>
            </a:r>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tum 12">
    <p:spTree>
      <p:nvGrpSpPr>
        <p:cNvPr id="1" name=""/>
        <p:cNvGrpSpPr/>
        <p:nvPr/>
      </p:nvGrpSpPr>
      <p:grpSpPr>
        <a:xfrm>
          <a:off x="0" y="0"/>
          <a:ext cx="0" cy="0"/>
          <a:chOff x="0" y="0"/>
          <a:chExt cx="0" cy="0"/>
        </a:xfrm>
      </p:grpSpPr>
      <p:sp>
        <p:nvSpPr>
          <p:cNvPr id="7" name="Рисунок 31"/>
          <p:cNvSpPr>
            <a:spLocks noGrp="1"/>
          </p:cNvSpPr>
          <p:nvPr>
            <p:ph type="pic" sz="quarter" idx="19"/>
          </p:nvPr>
        </p:nvSpPr>
        <p:spPr>
          <a:xfrm>
            <a:off x="7152234" y="2826346"/>
            <a:ext cx="8803010" cy="8803010"/>
          </a:xfrm>
          <a:custGeom>
            <a:avLst/>
            <a:gdLst>
              <a:gd name="connsiteX0" fmla="*/ 4401506 w 8803010"/>
              <a:gd name="connsiteY0" fmla="*/ 1970634 h 8803010"/>
              <a:gd name="connsiteX1" fmla="*/ 1970634 w 8803010"/>
              <a:gd name="connsiteY1" fmla="*/ 4401505 h 8803010"/>
              <a:gd name="connsiteX2" fmla="*/ 4401506 w 8803010"/>
              <a:gd name="connsiteY2" fmla="*/ 6832376 h 8803010"/>
              <a:gd name="connsiteX3" fmla="*/ 6832376 w 8803010"/>
              <a:gd name="connsiteY3" fmla="*/ 4401505 h 8803010"/>
              <a:gd name="connsiteX4" fmla="*/ 4401506 w 8803010"/>
              <a:gd name="connsiteY4" fmla="*/ 1970634 h 8803010"/>
              <a:gd name="connsiteX5" fmla="*/ 4401506 w 8803010"/>
              <a:gd name="connsiteY5" fmla="*/ 0 h 8803010"/>
              <a:gd name="connsiteX6" fmla="*/ 8803010 w 8803010"/>
              <a:gd name="connsiteY6" fmla="*/ 4401505 h 8803010"/>
              <a:gd name="connsiteX7" fmla="*/ 4401506 w 8803010"/>
              <a:gd name="connsiteY7" fmla="*/ 8803010 h 8803010"/>
              <a:gd name="connsiteX8" fmla="*/ 0 w 8803010"/>
              <a:gd name="connsiteY8" fmla="*/ 4401505 h 8803010"/>
              <a:gd name="connsiteX9" fmla="*/ 4401506 w 8803010"/>
              <a:gd name="connsiteY9" fmla="*/ 0 h 880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3010" h="8803010">
                <a:moveTo>
                  <a:pt x="4401506" y="1970634"/>
                </a:moveTo>
                <a:cubicBezTo>
                  <a:pt x="3058972" y="1970634"/>
                  <a:pt x="1970634" y="3058972"/>
                  <a:pt x="1970634" y="4401505"/>
                </a:cubicBezTo>
                <a:cubicBezTo>
                  <a:pt x="1970634" y="5744038"/>
                  <a:pt x="3058972" y="6832376"/>
                  <a:pt x="4401506" y="6832376"/>
                </a:cubicBezTo>
                <a:cubicBezTo>
                  <a:pt x="5744038" y="6832376"/>
                  <a:pt x="6832376" y="5744038"/>
                  <a:pt x="6832376" y="4401505"/>
                </a:cubicBezTo>
                <a:cubicBezTo>
                  <a:pt x="6832376" y="3058972"/>
                  <a:pt x="5744038" y="1970634"/>
                  <a:pt x="4401506" y="1970634"/>
                </a:cubicBezTo>
                <a:close/>
                <a:moveTo>
                  <a:pt x="4401506" y="0"/>
                </a:moveTo>
                <a:cubicBezTo>
                  <a:pt x="6832390" y="0"/>
                  <a:pt x="8803010" y="1970621"/>
                  <a:pt x="8803010" y="4401505"/>
                </a:cubicBezTo>
                <a:cubicBezTo>
                  <a:pt x="8803010" y="6832389"/>
                  <a:pt x="6832390" y="8803010"/>
                  <a:pt x="4401506" y="8803010"/>
                </a:cubicBezTo>
                <a:cubicBezTo>
                  <a:pt x="1970621" y="8803010"/>
                  <a:pt x="0" y="6832389"/>
                  <a:pt x="0" y="4401505"/>
                </a:cubicBezTo>
                <a:cubicBezTo>
                  <a:pt x="0" y="1970621"/>
                  <a:pt x="1970621" y="0"/>
                  <a:pt x="4401506" y="0"/>
                </a:cubicBezTo>
                <a:close/>
              </a:path>
            </a:pathLst>
          </a:custGeom>
          <a:pattFill prst="lgCheck">
            <a:fgClr>
              <a:schemeClr val="bg1"/>
            </a:fgClr>
            <a:bgClr>
              <a:schemeClr val="bg1">
                <a:lumMod val="75000"/>
              </a:schemeClr>
            </a:bgClr>
          </a:patt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sz="800"/>
            </a:lvl1pPr>
          </a:lstStyle>
          <a:p>
            <a:pPr algn="ctr"/>
            <a:endParaRPr lang="ru-RU"/>
          </a:p>
        </p:txBody>
      </p:sp>
      <p:sp>
        <p:nvSpPr>
          <p:cNvPr id="14" name="Текст 3"/>
          <p:cNvSpPr>
            <a:spLocks noGrp="1"/>
          </p:cNvSpPr>
          <p:nvPr>
            <p:ph type="body" sz="quarter" idx="18" hasCustomPrompt="1"/>
          </p:nvPr>
        </p:nvSpPr>
        <p:spPr>
          <a:xfrm>
            <a:off x="17594370" y="1020709"/>
            <a:ext cx="5399624" cy="971549"/>
          </a:xfrm>
          <a:prstGeom prst="rect">
            <a:avLst/>
          </a:prstGeom>
        </p:spPr>
        <p:txBody>
          <a:bodyPr/>
          <a:lstStyle>
            <a:lvl1pPr algn="r">
              <a:defRPr lang="en-US" sz="3500" b="1" i="0" baseline="0" dirty="0">
                <a:solidFill>
                  <a:schemeClr val="tx2">
                    <a:lumMod val="40000"/>
                    <a:lumOff val="60000"/>
                  </a:schemeClr>
                </a:solidFill>
                <a:latin typeface="Lato" panose="020F0502020204030203" pitchFamily="34" charset="77"/>
                <a:ea typeface="Roboto Medium" charset="0"/>
                <a:cs typeface="Roboto Medium" charset="0"/>
              </a:defRPr>
            </a:lvl1pPr>
          </a:lstStyle>
          <a:p>
            <a:pPr marL="0" lvl="0" indent="0">
              <a:lnSpc>
                <a:spcPct val="150000"/>
              </a:lnSpc>
              <a:buNone/>
            </a:pPr>
            <a:r>
              <a:rPr lang="en-US" dirty="0"/>
              <a:t>Name presentation</a:t>
            </a:r>
          </a:p>
        </p:txBody>
      </p:sp>
      <p:sp>
        <p:nvSpPr>
          <p:cNvPr id="17" name="Рисунок 15"/>
          <p:cNvSpPr>
            <a:spLocks noGrp="1"/>
          </p:cNvSpPr>
          <p:nvPr>
            <p:ph type="pic" sz="quarter" idx="15"/>
          </p:nvPr>
        </p:nvSpPr>
        <p:spPr>
          <a:xfrm>
            <a:off x="1769160" y="3535663"/>
            <a:ext cx="7362850" cy="7362850"/>
          </a:xfrm>
          <a:custGeom>
            <a:avLst/>
            <a:gdLst>
              <a:gd name="connsiteX0" fmla="*/ 10657184 w 22849978"/>
              <a:gd name="connsiteY0" fmla="*/ 0 h 13699553"/>
              <a:gd name="connsiteX1" fmla="*/ 22849978 w 22849978"/>
              <a:gd name="connsiteY1" fmla="*/ 0 h 13699553"/>
              <a:gd name="connsiteX2" fmla="*/ 22849978 w 22849978"/>
              <a:gd name="connsiteY2" fmla="*/ 13699553 h 13699553"/>
              <a:gd name="connsiteX3" fmla="*/ 10657184 w 22849978"/>
              <a:gd name="connsiteY3" fmla="*/ 13699553 h 13699553"/>
              <a:gd name="connsiteX4" fmla="*/ 4401505 w 22849978"/>
              <a:gd name="connsiteY4" fmla="*/ 0 h 13699553"/>
              <a:gd name="connsiteX5" fmla="*/ 8803010 w 22849978"/>
              <a:gd name="connsiteY5" fmla="*/ 4401505 h 13699553"/>
              <a:gd name="connsiteX6" fmla="*/ 4401505 w 22849978"/>
              <a:gd name="connsiteY6" fmla="*/ 8803010 h 13699553"/>
              <a:gd name="connsiteX7" fmla="*/ 0 w 22849978"/>
              <a:gd name="connsiteY7" fmla="*/ 4401505 h 13699553"/>
              <a:gd name="connsiteX8" fmla="*/ 4401505 w 22849978"/>
              <a:gd name="connsiteY8" fmla="*/ 0 h 13699553"/>
              <a:gd name="connsiteX0" fmla="*/ 10657184 w 22849978"/>
              <a:gd name="connsiteY0" fmla="*/ 0 h 13699553"/>
              <a:gd name="connsiteX1" fmla="*/ 22849978 w 22849978"/>
              <a:gd name="connsiteY1" fmla="*/ 13699553 h 13699553"/>
              <a:gd name="connsiteX2" fmla="*/ 10657184 w 22849978"/>
              <a:gd name="connsiteY2" fmla="*/ 13699553 h 13699553"/>
              <a:gd name="connsiteX3" fmla="*/ 10657184 w 22849978"/>
              <a:gd name="connsiteY3" fmla="*/ 0 h 13699553"/>
              <a:gd name="connsiteX4" fmla="*/ 4401505 w 22849978"/>
              <a:gd name="connsiteY4" fmla="*/ 0 h 13699553"/>
              <a:gd name="connsiteX5" fmla="*/ 8803010 w 22849978"/>
              <a:gd name="connsiteY5" fmla="*/ 4401505 h 13699553"/>
              <a:gd name="connsiteX6" fmla="*/ 4401505 w 22849978"/>
              <a:gd name="connsiteY6" fmla="*/ 8803010 h 13699553"/>
              <a:gd name="connsiteX7" fmla="*/ 0 w 22849978"/>
              <a:gd name="connsiteY7" fmla="*/ 4401505 h 13699553"/>
              <a:gd name="connsiteX8" fmla="*/ 4401505 w 22849978"/>
              <a:gd name="connsiteY8" fmla="*/ 0 h 13699553"/>
              <a:gd name="connsiteX0" fmla="*/ 10657184 w 10657184"/>
              <a:gd name="connsiteY0" fmla="*/ 0 h 13699553"/>
              <a:gd name="connsiteX1" fmla="*/ 10657184 w 10657184"/>
              <a:gd name="connsiteY1" fmla="*/ 13699553 h 13699553"/>
              <a:gd name="connsiteX2" fmla="*/ 10657184 w 10657184"/>
              <a:gd name="connsiteY2" fmla="*/ 0 h 13699553"/>
              <a:gd name="connsiteX3" fmla="*/ 4401505 w 10657184"/>
              <a:gd name="connsiteY3" fmla="*/ 0 h 13699553"/>
              <a:gd name="connsiteX4" fmla="*/ 8803010 w 10657184"/>
              <a:gd name="connsiteY4" fmla="*/ 4401505 h 13699553"/>
              <a:gd name="connsiteX5" fmla="*/ 4401505 w 10657184"/>
              <a:gd name="connsiteY5" fmla="*/ 8803010 h 13699553"/>
              <a:gd name="connsiteX6" fmla="*/ 0 w 10657184"/>
              <a:gd name="connsiteY6" fmla="*/ 4401505 h 13699553"/>
              <a:gd name="connsiteX7" fmla="*/ 4401505 w 10657184"/>
              <a:gd name="connsiteY7" fmla="*/ 0 h 13699553"/>
              <a:gd name="connsiteX0" fmla="*/ 4401505 w 8803010"/>
              <a:gd name="connsiteY0" fmla="*/ 0 h 8803010"/>
              <a:gd name="connsiteX1" fmla="*/ 8803010 w 8803010"/>
              <a:gd name="connsiteY1" fmla="*/ 4401505 h 8803010"/>
              <a:gd name="connsiteX2" fmla="*/ 4401505 w 8803010"/>
              <a:gd name="connsiteY2" fmla="*/ 8803010 h 8803010"/>
              <a:gd name="connsiteX3" fmla="*/ 0 w 8803010"/>
              <a:gd name="connsiteY3" fmla="*/ 4401505 h 8803010"/>
              <a:gd name="connsiteX4" fmla="*/ 4401505 w 8803010"/>
              <a:gd name="connsiteY4" fmla="*/ 0 h 880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3010" h="8803010">
                <a:moveTo>
                  <a:pt x="4401505" y="0"/>
                </a:moveTo>
                <a:cubicBezTo>
                  <a:pt x="6832389" y="0"/>
                  <a:pt x="8803010" y="1970621"/>
                  <a:pt x="8803010" y="4401505"/>
                </a:cubicBezTo>
                <a:cubicBezTo>
                  <a:pt x="8803010" y="6832389"/>
                  <a:pt x="6832389" y="8803010"/>
                  <a:pt x="4401505" y="8803010"/>
                </a:cubicBezTo>
                <a:cubicBezTo>
                  <a:pt x="1970621" y="8803010"/>
                  <a:pt x="0" y="6832389"/>
                  <a:pt x="0" y="4401505"/>
                </a:cubicBezTo>
                <a:cubicBezTo>
                  <a:pt x="0" y="1970621"/>
                  <a:pt x="1970621" y="0"/>
                  <a:pt x="4401505" y="0"/>
                </a:cubicBezTo>
                <a:close/>
              </a:path>
            </a:pathLst>
          </a:custGeom>
          <a:pattFill prst="lgCheck">
            <a:fgClr>
              <a:schemeClr val="bg1"/>
            </a:fgClr>
            <a:bgClr>
              <a:schemeClr val="bg1">
                <a:lumMod val="75000"/>
              </a:schemeClr>
            </a:bgClr>
          </a:patt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sz="800"/>
            </a:lvl1pPr>
          </a:lstStyle>
          <a:p>
            <a:pPr algn="ctr"/>
            <a:endParaRPr lang="ru-RU"/>
          </a:p>
        </p:txBody>
      </p:sp>
      <p:sp>
        <p:nvSpPr>
          <p:cNvPr id="10" name="Текст 3"/>
          <p:cNvSpPr>
            <a:spLocks noGrp="1"/>
          </p:cNvSpPr>
          <p:nvPr>
            <p:ph type="body" sz="quarter" idx="17" hasCustomPrompt="1"/>
          </p:nvPr>
        </p:nvSpPr>
        <p:spPr>
          <a:xfrm>
            <a:off x="17593394" y="7650882"/>
            <a:ext cx="5400600" cy="5040559"/>
          </a:xfrm>
          <a:prstGeom prst="rect">
            <a:avLst/>
          </a:prstGeom>
        </p:spPr>
        <p:txBody>
          <a:bodyPr/>
          <a:lstStyle>
            <a:lvl1pPr algn="r">
              <a:defRPr lang="en-US" sz="2000" b="0" i="0" baseline="0" dirty="0">
                <a:solidFill>
                  <a:schemeClr val="tx2"/>
                </a:solidFill>
                <a:latin typeface="Lato" panose="020F0502020204030203" pitchFamily="34" charset="77"/>
                <a:ea typeface="Roboto Light" charset="0"/>
                <a:cs typeface="Roboto Light" charset="0"/>
              </a:defRPr>
            </a:lvl1pPr>
          </a:lstStyle>
          <a:p>
            <a:pPr marL="0" lvl="0" indent="0">
              <a:lnSpc>
                <a:spcPct val="150000"/>
              </a:lnSpc>
              <a:buNone/>
            </a:pPr>
            <a:r>
              <a:rPr lang="en-US" dirty="0"/>
              <a:t>Example text</a:t>
            </a:r>
          </a:p>
        </p:txBody>
      </p:sp>
      <p:sp>
        <p:nvSpPr>
          <p:cNvPr id="11" name="Заголовок 1"/>
          <p:cNvSpPr>
            <a:spLocks noGrp="1"/>
          </p:cNvSpPr>
          <p:nvPr>
            <p:ph type="title" hasCustomPrompt="1"/>
          </p:nvPr>
        </p:nvSpPr>
        <p:spPr>
          <a:xfrm>
            <a:off x="17593394" y="3474418"/>
            <a:ext cx="5400600" cy="3816424"/>
          </a:xfrm>
          <a:prstGeom prst="rect">
            <a:avLst/>
          </a:prstGeom>
        </p:spPr>
        <p:txBody>
          <a:bodyPr>
            <a:noAutofit/>
          </a:bodyPr>
          <a:lstStyle>
            <a:lvl1pPr marL="0" marR="0" indent="0" algn="r" defTabSz="2438522" rtl="0" eaLnBrk="1" fontAlgn="auto" latinLnBrk="0" hangingPunct="1">
              <a:lnSpc>
                <a:spcPct val="100000"/>
              </a:lnSpc>
              <a:spcBef>
                <a:spcPct val="0"/>
              </a:spcBef>
              <a:spcAft>
                <a:spcPts val="0"/>
              </a:spcAft>
              <a:buClrTx/>
              <a:buSzTx/>
              <a:buFontTx/>
              <a:buNone/>
              <a:tabLst>
                <a:tab pos="3641725" algn="l"/>
              </a:tabLst>
              <a:defRPr lang="ru-RU" sz="8000" b="1" i="0" kern="1200" baseline="0" dirty="0">
                <a:solidFill>
                  <a:schemeClr val="tx2"/>
                </a:solidFill>
                <a:latin typeface="Roboto Black" panose="02000000000000000000" pitchFamily="2" charset="0"/>
                <a:ea typeface="Roboto Black" panose="02000000000000000000" pitchFamily="2" charset="0"/>
                <a:cs typeface="Roboto Black" panose="02000000000000000000" pitchFamily="2" charset="0"/>
              </a:defRPr>
            </a:lvl1pPr>
          </a:lstStyle>
          <a:p>
            <a:r>
              <a:rPr lang="en-US" dirty="0"/>
              <a:t>Name</a:t>
            </a:r>
            <a:br>
              <a:rPr lang="en-US" dirty="0"/>
            </a:br>
            <a:r>
              <a:rPr lang="en-US" dirty="0"/>
              <a:t>of your</a:t>
            </a:r>
            <a:br>
              <a:rPr lang="en-US" dirty="0"/>
            </a:br>
            <a:r>
              <a:rPr lang="en-US" dirty="0"/>
              <a:t>top slide</a:t>
            </a:r>
            <a:endParaRPr lang="ru-R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tum 13">
    <p:spTree>
      <p:nvGrpSpPr>
        <p:cNvPr id="1" name=""/>
        <p:cNvGrpSpPr/>
        <p:nvPr/>
      </p:nvGrpSpPr>
      <p:grpSpPr>
        <a:xfrm>
          <a:off x="0" y="0"/>
          <a:ext cx="0" cy="0"/>
          <a:chOff x="0" y="0"/>
          <a:chExt cx="0" cy="0"/>
        </a:xfrm>
      </p:grpSpPr>
      <p:cxnSp>
        <p:nvCxnSpPr>
          <p:cNvPr id="19" name="Прямая соединительная линия 18"/>
          <p:cNvCxnSpPr/>
          <p:nvPr userDrawn="1"/>
        </p:nvCxnSpPr>
        <p:spPr>
          <a:xfrm>
            <a:off x="9312474" y="6030703"/>
            <a:ext cx="4392488" cy="0"/>
          </a:xfrm>
          <a:prstGeom prst="line">
            <a:avLst/>
          </a:prstGeom>
          <a:ln w="889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userDrawn="1"/>
        </p:nvCxnSpPr>
        <p:spPr>
          <a:xfrm>
            <a:off x="14343099" y="6030703"/>
            <a:ext cx="10320586"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Текст 3"/>
          <p:cNvSpPr>
            <a:spLocks noGrp="1"/>
          </p:cNvSpPr>
          <p:nvPr>
            <p:ph type="body" sz="quarter" idx="16" hasCustomPrompt="1"/>
          </p:nvPr>
        </p:nvSpPr>
        <p:spPr>
          <a:xfrm>
            <a:off x="1819837" y="1020709"/>
            <a:ext cx="5399624" cy="925661"/>
          </a:xfrm>
          <a:prstGeom prst="rect">
            <a:avLst/>
          </a:prstGeom>
        </p:spPr>
        <p:txBody>
          <a:bodyPr/>
          <a:lstStyle>
            <a:lvl1pPr>
              <a:defRPr lang="en-US" sz="3500" b="1" i="0" baseline="0" dirty="0">
                <a:solidFill>
                  <a:schemeClr val="tx2">
                    <a:lumMod val="40000"/>
                    <a:lumOff val="60000"/>
                  </a:schemeClr>
                </a:solidFill>
                <a:latin typeface="Lato" panose="020F0502020204030203" pitchFamily="34" charset="77"/>
                <a:ea typeface="Roboto Medium" charset="0"/>
                <a:cs typeface="Roboto Medium" charset="0"/>
              </a:defRPr>
            </a:lvl1pPr>
          </a:lstStyle>
          <a:p>
            <a:pPr marL="0" lvl="0" indent="0">
              <a:lnSpc>
                <a:spcPct val="150000"/>
              </a:lnSpc>
              <a:buNone/>
            </a:pPr>
            <a:r>
              <a:rPr lang="en-US" dirty="0"/>
              <a:t>Name presentation</a:t>
            </a:r>
          </a:p>
        </p:txBody>
      </p:sp>
      <p:sp>
        <p:nvSpPr>
          <p:cNvPr id="7" name="Текст 3"/>
          <p:cNvSpPr>
            <a:spLocks noGrp="1"/>
          </p:cNvSpPr>
          <p:nvPr>
            <p:ph type="body" sz="quarter" idx="17" hasCustomPrompt="1"/>
          </p:nvPr>
        </p:nvSpPr>
        <p:spPr>
          <a:xfrm>
            <a:off x="8594345" y="7218835"/>
            <a:ext cx="4318529" cy="4680519"/>
          </a:xfrm>
          <a:prstGeom prst="rect">
            <a:avLst/>
          </a:prstGeom>
        </p:spPr>
        <p:txBody>
          <a:bodyPr/>
          <a:lstStyle>
            <a:lvl1pPr>
              <a:defRPr lang="en-US" sz="2000" b="0" i="0" baseline="0" dirty="0">
                <a:solidFill>
                  <a:schemeClr val="tx2"/>
                </a:solidFill>
                <a:latin typeface="Lato" panose="020F0502020204030203" pitchFamily="34" charset="77"/>
                <a:ea typeface="Roboto Light" charset="0"/>
                <a:cs typeface="Roboto Light" charset="0"/>
              </a:defRPr>
            </a:lvl1pPr>
          </a:lstStyle>
          <a:p>
            <a:pPr marL="0" lvl="0" indent="0">
              <a:lnSpc>
                <a:spcPct val="150000"/>
              </a:lnSpc>
              <a:buNone/>
            </a:pPr>
            <a:r>
              <a:rPr lang="en-US" dirty="0"/>
              <a:t>Example text</a:t>
            </a:r>
          </a:p>
        </p:txBody>
      </p:sp>
      <p:sp>
        <p:nvSpPr>
          <p:cNvPr id="2" name="Овал 1"/>
          <p:cNvSpPr/>
          <p:nvPr userDrawn="1"/>
        </p:nvSpPr>
        <p:spPr>
          <a:xfrm>
            <a:off x="8554605" y="5524862"/>
            <a:ext cx="1011683" cy="10116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i="0" dirty="0"/>
              <a:t>1</a:t>
            </a:r>
          </a:p>
        </p:txBody>
      </p:sp>
      <p:sp>
        <p:nvSpPr>
          <p:cNvPr id="13" name="Овал 12"/>
          <p:cNvSpPr/>
          <p:nvPr userDrawn="1"/>
        </p:nvSpPr>
        <p:spPr>
          <a:xfrm>
            <a:off x="13523157" y="5524862"/>
            <a:ext cx="1011683" cy="10116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i="0"/>
              <a:t>2</a:t>
            </a:r>
          </a:p>
        </p:txBody>
      </p:sp>
      <p:sp>
        <p:nvSpPr>
          <p:cNvPr id="14" name="Овал 13"/>
          <p:cNvSpPr/>
          <p:nvPr userDrawn="1"/>
        </p:nvSpPr>
        <p:spPr>
          <a:xfrm>
            <a:off x="18491709" y="5524862"/>
            <a:ext cx="1011683" cy="10116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i="0"/>
              <a:t>3</a:t>
            </a:r>
          </a:p>
        </p:txBody>
      </p:sp>
      <p:sp>
        <p:nvSpPr>
          <p:cNvPr id="15" name="Текст 3"/>
          <p:cNvSpPr>
            <a:spLocks noGrp="1"/>
          </p:cNvSpPr>
          <p:nvPr>
            <p:ph type="body" sz="quarter" idx="18" hasCustomPrompt="1"/>
          </p:nvPr>
        </p:nvSpPr>
        <p:spPr>
          <a:xfrm>
            <a:off x="13562897" y="7218835"/>
            <a:ext cx="4318529" cy="4680519"/>
          </a:xfrm>
          <a:prstGeom prst="rect">
            <a:avLst/>
          </a:prstGeom>
        </p:spPr>
        <p:txBody>
          <a:bodyPr/>
          <a:lstStyle>
            <a:lvl1pPr>
              <a:defRPr lang="en-US" sz="2000" b="0" i="0" baseline="0" dirty="0">
                <a:solidFill>
                  <a:schemeClr val="tx2"/>
                </a:solidFill>
                <a:latin typeface="Lato" panose="020F0502020204030203" pitchFamily="34" charset="77"/>
                <a:ea typeface="Roboto Light" charset="0"/>
                <a:cs typeface="Roboto Light" charset="0"/>
              </a:defRPr>
            </a:lvl1pPr>
          </a:lstStyle>
          <a:p>
            <a:pPr marL="0" lvl="0" indent="0">
              <a:lnSpc>
                <a:spcPct val="150000"/>
              </a:lnSpc>
              <a:buNone/>
            </a:pPr>
            <a:r>
              <a:rPr lang="en-US" dirty="0"/>
              <a:t>Example text</a:t>
            </a:r>
          </a:p>
        </p:txBody>
      </p:sp>
      <p:sp>
        <p:nvSpPr>
          <p:cNvPr id="16" name="Текст 3"/>
          <p:cNvSpPr>
            <a:spLocks noGrp="1"/>
          </p:cNvSpPr>
          <p:nvPr>
            <p:ph type="body" sz="quarter" idx="19" hasCustomPrompt="1"/>
          </p:nvPr>
        </p:nvSpPr>
        <p:spPr>
          <a:xfrm>
            <a:off x="18531449" y="7196001"/>
            <a:ext cx="4318529" cy="4680519"/>
          </a:xfrm>
          <a:prstGeom prst="rect">
            <a:avLst/>
          </a:prstGeom>
        </p:spPr>
        <p:txBody>
          <a:bodyPr/>
          <a:lstStyle>
            <a:lvl1pPr>
              <a:defRPr lang="en-US" sz="2000" b="0" i="0" baseline="0" dirty="0">
                <a:solidFill>
                  <a:schemeClr val="tx2"/>
                </a:solidFill>
                <a:latin typeface="Lato" panose="020F0502020204030203" pitchFamily="34" charset="77"/>
                <a:ea typeface="Roboto Light" charset="0"/>
                <a:cs typeface="Roboto Light" charset="0"/>
              </a:defRPr>
            </a:lvl1pPr>
          </a:lstStyle>
          <a:p>
            <a:pPr marL="0" lvl="0" indent="0">
              <a:lnSpc>
                <a:spcPct val="150000"/>
              </a:lnSpc>
              <a:buNone/>
            </a:pPr>
            <a:r>
              <a:rPr lang="en-US" dirty="0"/>
              <a:t>Example text</a:t>
            </a:r>
          </a:p>
        </p:txBody>
      </p:sp>
      <p:sp>
        <p:nvSpPr>
          <p:cNvPr id="18" name="Заголовок 1"/>
          <p:cNvSpPr>
            <a:spLocks noGrp="1"/>
          </p:cNvSpPr>
          <p:nvPr>
            <p:ph type="title" hasCustomPrompt="1"/>
          </p:nvPr>
        </p:nvSpPr>
        <p:spPr>
          <a:xfrm>
            <a:off x="1819837" y="3474418"/>
            <a:ext cx="5400600" cy="3816424"/>
          </a:xfrm>
          <a:prstGeom prst="rect">
            <a:avLst/>
          </a:prstGeom>
        </p:spPr>
        <p:txBody>
          <a:bodyPr>
            <a:noAutofit/>
          </a:bodyPr>
          <a:lstStyle>
            <a:lvl1pPr marL="0" marR="0" indent="0" algn="l" defTabSz="2438522" rtl="0" eaLnBrk="1" fontAlgn="auto" latinLnBrk="0" hangingPunct="1">
              <a:lnSpc>
                <a:spcPct val="100000"/>
              </a:lnSpc>
              <a:spcBef>
                <a:spcPct val="0"/>
              </a:spcBef>
              <a:spcAft>
                <a:spcPts val="0"/>
              </a:spcAft>
              <a:buClrTx/>
              <a:buSzTx/>
              <a:buFontTx/>
              <a:buNone/>
              <a:tabLst>
                <a:tab pos="3641725" algn="l"/>
              </a:tabLst>
              <a:defRPr sz="8000" b="1" i="0" baseline="0">
                <a:solidFill>
                  <a:schemeClr val="tx2"/>
                </a:solidFill>
                <a:latin typeface="Lato Black" panose="020F0502020204030203" pitchFamily="34" charset="77"/>
                <a:ea typeface="Roboto Black" panose="02000000000000000000" pitchFamily="2" charset="0"/>
                <a:cs typeface="Roboto Black" panose="02000000000000000000" pitchFamily="2" charset="0"/>
              </a:defRPr>
            </a:lvl1pPr>
          </a:lstStyle>
          <a:p>
            <a:r>
              <a:rPr lang="en-US" dirty="0"/>
              <a:t>Name</a:t>
            </a:r>
            <a:br>
              <a:rPr lang="en-US" dirty="0"/>
            </a:br>
            <a:r>
              <a:rPr lang="en-US" dirty="0"/>
              <a:t>of your</a:t>
            </a:r>
            <a:br>
              <a:rPr lang="en-US" dirty="0"/>
            </a:br>
            <a:r>
              <a:rPr lang="en-US" dirty="0"/>
              <a:t>top slide</a:t>
            </a:r>
            <a:endParaRPr lang="ru-RU"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tum 14">
    <p:spTree>
      <p:nvGrpSpPr>
        <p:cNvPr id="1" name=""/>
        <p:cNvGrpSpPr/>
        <p:nvPr/>
      </p:nvGrpSpPr>
      <p:grpSpPr>
        <a:xfrm>
          <a:off x="0" y="0"/>
          <a:ext cx="0" cy="0"/>
          <a:chOff x="0" y="0"/>
          <a:chExt cx="0" cy="0"/>
        </a:xfrm>
      </p:grpSpPr>
      <p:sp>
        <p:nvSpPr>
          <p:cNvPr id="21" name="Овал 20"/>
          <p:cNvSpPr/>
          <p:nvPr userDrawn="1"/>
        </p:nvSpPr>
        <p:spPr>
          <a:xfrm>
            <a:off x="7873835" y="2395827"/>
            <a:ext cx="8870711" cy="88706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a:p>
        </p:txBody>
      </p:sp>
      <p:sp>
        <p:nvSpPr>
          <p:cNvPr id="24" name="Овал 23"/>
          <p:cNvSpPr/>
          <p:nvPr userDrawn="1"/>
        </p:nvSpPr>
        <p:spPr>
          <a:xfrm>
            <a:off x="5919041" y="441025"/>
            <a:ext cx="12780298" cy="12780298"/>
          </a:xfrm>
          <a:prstGeom prst="ellipse">
            <a:avLst/>
          </a:prstGeom>
          <a:ln w="889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5" name="Овал 24"/>
          <p:cNvSpPr/>
          <p:nvPr userDrawn="1"/>
        </p:nvSpPr>
        <p:spPr>
          <a:xfrm>
            <a:off x="6549797" y="2413057"/>
            <a:ext cx="1178501" cy="11784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i="0"/>
              <a:t>1</a:t>
            </a:r>
          </a:p>
        </p:txBody>
      </p:sp>
      <p:sp>
        <p:nvSpPr>
          <p:cNvPr id="26" name="Овал 25"/>
          <p:cNvSpPr/>
          <p:nvPr userDrawn="1"/>
        </p:nvSpPr>
        <p:spPr>
          <a:xfrm>
            <a:off x="6549797" y="10070793"/>
            <a:ext cx="1178501" cy="11784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i="0"/>
              <a:t>2</a:t>
            </a:r>
          </a:p>
        </p:txBody>
      </p:sp>
      <p:sp>
        <p:nvSpPr>
          <p:cNvPr id="28" name="Овал 27"/>
          <p:cNvSpPr/>
          <p:nvPr userDrawn="1"/>
        </p:nvSpPr>
        <p:spPr>
          <a:xfrm>
            <a:off x="16873314" y="2413057"/>
            <a:ext cx="1178501" cy="11784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i="0"/>
              <a:t>3</a:t>
            </a:r>
          </a:p>
        </p:txBody>
      </p:sp>
      <p:sp>
        <p:nvSpPr>
          <p:cNvPr id="29" name="Овал 28"/>
          <p:cNvSpPr/>
          <p:nvPr userDrawn="1"/>
        </p:nvSpPr>
        <p:spPr>
          <a:xfrm>
            <a:off x="16873314" y="10070793"/>
            <a:ext cx="1178501" cy="11784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i="0"/>
              <a:t>4</a:t>
            </a:r>
          </a:p>
        </p:txBody>
      </p:sp>
      <p:sp>
        <p:nvSpPr>
          <p:cNvPr id="30" name="Заголовок 1"/>
          <p:cNvSpPr>
            <a:spLocks noGrp="1"/>
          </p:cNvSpPr>
          <p:nvPr userDrawn="1">
            <p:ph type="title" hasCustomPrompt="1"/>
          </p:nvPr>
        </p:nvSpPr>
        <p:spPr>
          <a:xfrm>
            <a:off x="9247075" y="5296473"/>
            <a:ext cx="6546119" cy="3578545"/>
          </a:xfrm>
          <a:prstGeom prst="rect">
            <a:avLst/>
          </a:prstGeom>
        </p:spPr>
        <p:txBody>
          <a:bodyPr>
            <a:noAutofit/>
          </a:bodyPr>
          <a:lstStyle>
            <a:lvl1pPr marL="0" marR="0" indent="0" algn="l" defTabSz="2438522" rtl="0" eaLnBrk="1" fontAlgn="auto" latinLnBrk="0" hangingPunct="1">
              <a:lnSpc>
                <a:spcPct val="100000"/>
              </a:lnSpc>
              <a:spcBef>
                <a:spcPct val="0"/>
              </a:spcBef>
              <a:spcAft>
                <a:spcPts val="0"/>
              </a:spcAft>
              <a:buClrTx/>
              <a:buSzTx/>
              <a:buFontTx/>
              <a:buNone/>
              <a:tabLst>
                <a:tab pos="3641725" algn="l"/>
              </a:tabLst>
              <a:defRPr sz="6000" b="1" i="0" baseline="0">
                <a:solidFill>
                  <a:schemeClr val="bg1"/>
                </a:solidFill>
                <a:latin typeface="Lato Black" panose="020F0502020204030203" pitchFamily="34" charset="77"/>
                <a:ea typeface="Roboto Black" panose="02000000000000000000" pitchFamily="2" charset="0"/>
                <a:cs typeface="Roboto Black" panose="02000000000000000000" pitchFamily="2" charset="0"/>
              </a:defRPr>
            </a:lvl1pPr>
          </a:lstStyle>
          <a:p>
            <a:r>
              <a:rPr lang="en-US" dirty="0"/>
              <a:t>Name</a:t>
            </a:r>
            <a:br>
              <a:rPr lang="en-US" dirty="0"/>
            </a:br>
            <a:r>
              <a:rPr lang="en-US" dirty="0"/>
              <a:t>of your</a:t>
            </a:r>
            <a:br>
              <a:rPr lang="en-US" dirty="0"/>
            </a:br>
            <a:r>
              <a:rPr lang="en-US" dirty="0"/>
              <a:t>top slide</a:t>
            </a:r>
            <a:endParaRPr lang="ru-RU" dirty="0"/>
          </a:p>
        </p:txBody>
      </p:sp>
      <p:sp>
        <p:nvSpPr>
          <p:cNvPr id="31" name="Текст 3"/>
          <p:cNvSpPr>
            <a:spLocks noGrp="1"/>
          </p:cNvSpPr>
          <p:nvPr>
            <p:ph type="body" sz="quarter" idx="13" hasCustomPrompt="1"/>
          </p:nvPr>
        </p:nvSpPr>
        <p:spPr>
          <a:xfrm>
            <a:off x="1607618" y="2322290"/>
            <a:ext cx="3935172" cy="1475473"/>
          </a:xfrm>
          <a:prstGeom prst="rect">
            <a:avLst/>
          </a:prstGeom>
        </p:spPr>
        <p:txBody>
          <a:bodyPr/>
          <a:lstStyle>
            <a:lvl1pPr algn="r">
              <a:defRPr lang="en-US" sz="2000" b="0" i="0" baseline="0" dirty="0">
                <a:solidFill>
                  <a:schemeClr val="tx2"/>
                </a:solidFill>
                <a:latin typeface="Lato" panose="020F0502020204030203" pitchFamily="34" charset="77"/>
                <a:ea typeface="Roboto Light" charset="0"/>
                <a:cs typeface="Roboto Light" charset="0"/>
              </a:defRPr>
            </a:lvl1pPr>
          </a:lstStyle>
          <a:p>
            <a:pPr marL="0" lvl="0" indent="0">
              <a:lnSpc>
                <a:spcPct val="150000"/>
              </a:lnSpc>
              <a:buNone/>
            </a:pPr>
            <a:r>
              <a:rPr lang="en-US" dirty="0"/>
              <a:t>Example text</a:t>
            </a:r>
          </a:p>
        </p:txBody>
      </p:sp>
      <p:sp>
        <p:nvSpPr>
          <p:cNvPr id="32" name="Текст 3"/>
          <p:cNvSpPr>
            <a:spLocks noGrp="1"/>
          </p:cNvSpPr>
          <p:nvPr>
            <p:ph type="body" sz="quarter" idx="14" hasCustomPrompt="1"/>
          </p:nvPr>
        </p:nvSpPr>
        <p:spPr>
          <a:xfrm>
            <a:off x="1607618" y="10070793"/>
            <a:ext cx="3935172" cy="1475473"/>
          </a:xfrm>
          <a:prstGeom prst="rect">
            <a:avLst/>
          </a:prstGeom>
        </p:spPr>
        <p:txBody>
          <a:bodyPr/>
          <a:lstStyle>
            <a:lvl1pPr algn="r">
              <a:defRPr lang="en-US" sz="2000" b="0" i="0" baseline="0" dirty="0">
                <a:solidFill>
                  <a:schemeClr val="tx2"/>
                </a:solidFill>
                <a:latin typeface="Lato" panose="020F0502020204030203" pitchFamily="34" charset="77"/>
                <a:ea typeface="Roboto Light" charset="0"/>
                <a:cs typeface="Roboto Light" charset="0"/>
              </a:defRPr>
            </a:lvl1pPr>
          </a:lstStyle>
          <a:p>
            <a:pPr marL="0" lvl="0" indent="0">
              <a:lnSpc>
                <a:spcPct val="150000"/>
              </a:lnSpc>
              <a:buNone/>
            </a:pPr>
            <a:r>
              <a:rPr lang="en-US" dirty="0"/>
              <a:t>Example text</a:t>
            </a:r>
          </a:p>
        </p:txBody>
      </p:sp>
      <p:sp>
        <p:nvSpPr>
          <p:cNvPr id="33" name="Текст 3"/>
          <p:cNvSpPr>
            <a:spLocks noGrp="1"/>
          </p:cNvSpPr>
          <p:nvPr>
            <p:ph type="body" sz="quarter" idx="15" hasCustomPrompt="1"/>
          </p:nvPr>
        </p:nvSpPr>
        <p:spPr>
          <a:xfrm>
            <a:off x="18986814" y="2322290"/>
            <a:ext cx="3935172" cy="1475473"/>
          </a:xfrm>
          <a:prstGeom prst="rect">
            <a:avLst/>
          </a:prstGeom>
        </p:spPr>
        <p:txBody>
          <a:bodyPr/>
          <a:lstStyle>
            <a:lvl1pPr algn="l">
              <a:defRPr lang="en-US" sz="2000" b="0" i="0" baseline="0" dirty="0">
                <a:solidFill>
                  <a:schemeClr val="tx2"/>
                </a:solidFill>
                <a:latin typeface="Lato" panose="020F0502020204030203" pitchFamily="34" charset="77"/>
                <a:ea typeface="Roboto Light" charset="0"/>
                <a:cs typeface="Roboto Light" charset="0"/>
              </a:defRPr>
            </a:lvl1pPr>
          </a:lstStyle>
          <a:p>
            <a:pPr marL="0" lvl="0" indent="0">
              <a:lnSpc>
                <a:spcPct val="150000"/>
              </a:lnSpc>
              <a:buNone/>
            </a:pPr>
            <a:r>
              <a:rPr lang="en-US" dirty="0"/>
              <a:t>Example text</a:t>
            </a:r>
          </a:p>
        </p:txBody>
      </p:sp>
      <p:sp>
        <p:nvSpPr>
          <p:cNvPr id="34" name="Текст 3"/>
          <p:cNvSpPr>
            <a:spLocks noGrp="1"/>
          </p:cNvSpPr>
          <p:nvPr>
            <p:ph type="body" sz="quarter" idx="16" hasCustomPrompt="1"/>
          </p:nvPr>
        </p:nvSpPr>
        <p:spPr>
          <a:xfrm>
            <a:off x="18986814" y="10070793"/>
            <a:ext cx="3935172" cy="1475473"/>
          </a:xfrm>
          <a:prstGeom prst="rect">
            <a:avLst/>
          </a:prstGeom>
        </p:spPr>
        <p:txBody>
          <a:bodyPr/>
          <a:lstStyle>
            <a:lvl1pPr algn="l">
              <a:defRPr lang="en-US" sz="2000" b="0" i="0" baseline="0" dirty="0">
                <a:solidFill>
                  <a:schemeClr val="tx2"/>
                </a:solidFill>
                <a:latin typeface="Lato" panose="020F0502020204030203" pitchFamily="34" charset="77"/>
                <a:ea typeface="Roboto Light" charset="0"/>
                <a:cs typeface="Roboto Light" charset="0"/>
              </a:defRPr>
            </a:lvl1pPr>
          </a:lstStyle>
          <a:p>
            <a:pPr marL="0" lvl="0" indent="0">
              <a:lnSpc>
                <a:spcPct val="150000"/>
              </a:lnSpc>
              <a:buNone/>
            </a:pPr>
            <a:r>
              <a:rPr lang="en-US" dirty="0"/>
              <a:t>Example text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tum 15">
    <p:spTree>
      <p:nvGrpSpPr>
        <p:cNvPr id="1" name=""/>
        <p:cNvGrpSpPr/>
        <p:nvPr/>
      </p:nvGrpSpPr>
      <p:grpSpPr>
        <a:xfrm>
          <a:off x="0" y="0"/>
          <a:ext cx="0" cy="0"/>
          <a:chOff x="0" y="0"/>
          <a:chExt cx="0" cy="0"/>
        </a:xfrm>
      </p:grpSpPr>
      <p:sp>
        <p:nvSpPr>
          <p:cNvPr id="31" name="Текст 3"/>
          <p:cNvSpPr>
            <a:spLocks noGrp="1"/>
          </p:cNvSpPr>
          <p:nvPr>
            <p:ph type="body" sz="quarter" idx="13" hasCustomPrompt="1"/>
          </p:nvPr>
        </p:nvSpPr>
        <p:spPr>
          <a:xfrm>
            <a:off x="1607618" y="2322290"/>
            <a:ext cx="3935172" cy="1475473"/>
          </a:xfrm>
          <a:prstGeom prst="rect">
            <a:avLst/>
          </a:prstGeom>
        </p:spPr>
        <p:txBody>
          <a:bodyPr/>
          <a:lstStyle>
            <a:lvl1pPr algn="r">
              <a:defRPr lang="en-US" sz="2000" b="0" i="0" baseline="0" dirty="0">
                <a:solidFill>
                  <a:schemeClr val="tx2"/>
                </a:solidFill>
                <a:latin typeface="Lato" panose="020F0502020204030203" pitchFamily="34" charset="77"/>
                <a:ea typeface="Roboto Light" charset="0"/>
                <a:cs typeface="Roboto Light" charset="0"/>
              </a:defRPr>
            </a:lvl1pPr>
          </a:lstStyle>
          <a:p>
            <a:pPr marL="0" lvl="0" indent="0">
              <a:lnSpc>
                <a:spcPct val="150000"/>
              </a:lnSpc>
              <a:buNone/>
            </a:pPr>
            <a:r>
              <a:rPr lang="en-US" dirty="0"/>
              <a:t>Example text</a:t>
            </a:r>
          </a:p>
        </p:txBody>
      </p:sp>
      <p:sp>
        <p:nvSpPr>
          <p:cNvPr id="32" name="Текст 3"/>
          <p:cNvSpPr>
            <a:spLocks noGrp="1"/>
          </p:cNvSpPr>
          <p:nvPr>
            <p:ph type="body" sz="quarter" idx="14" hasCustomPrompt="1"/>
          </p:nvPr>
        </p:nvSpPr>
        <p:spPr>
          <a:xfrm>
            <a:off x="1607618" y="10070793"/>
            <a:ext cx="3935172" cy="1475473"/>
          </a:xfrm>
          <a:prstGeom prst="rect">
            <a:avLst/>
          </a:prstGeom>
        </p:spPr>
        <p:txBody>
          <a:bodyPr/>
          <a:lstStyle>
            <a:lvl1pPr algn="r">
              <a:defRPr lang="en-US" sz="2000" b="0" i="0" baseline="0" dirty="0">
                <a:solidFill>
                  <a:schemeClr val="tx2"/>
                </a:solidFill>
                <a:latin typeface="Lato" panose="020F0502020204030203" pitchFamily="34" charset="77"/>
                <a:ea typeface="Roboto Light" charset="0"/>
                <a:cs typeface="Roboto Light" charset="0"/>
              </a:defRPr>
            </a:lvl1pPr>
          </a:lstStyle>
          <a:p>
            <a:pPr marL="0" lvl="0" indent="0">
              <a:lnSpc>
                <a:spcPct val="150000"/>
              </a:lnSpc>
              <a:buNone/>
            </a:pPr>
            <a:r>
              <a:rPr lang="en-US" dirty="0"/>
              <a:t>Example text</a:t>
            </a:r>
          </a:p>
        </p:txBody>
      </p:sp>
      <p:sp>
        <p:nvSpPr>
          <p:cNvPr id="33" name="Текст 3"/>
          <p:cNvSpPr>
            <a:spLocks noGrp="1"/>
          </p:cNvSpPr>
          <p:nvPr>
            <p:ph type="body" sz="quarter" idx="15" hasCustomPrompt="1"/>
          </p:nvPr>
        </p:nvSpPr>
        <p:spPr>
          <a:xfrm>
            <a:off x="18986814" y="2322290"/>
            <a:ext cx="3935172" cy="1475473"/>
          </a:xfrm>
          <a:prstGeom prst="rect">
            <a:avLst/>
          </a:prstGeom>
        </p:spPr>
        <p:txBody>
          <a:bodyPr/>
          <a:lstStyle>
            <a:lvl1pPr algn="l">
              <a:defRPr lang="en-US" sz="2000" b="0" i="0" baseline="0" dirty="0">
                <a:solidFill>
                  <a:schemeClr val="tx2"/>
                </a:solidFill>
                <a:latin typeface="Lato" panose="020F0502020204030203" pitchFamily="34" charset="77"/>
                <a:ea typeface="Roboto Light" charset="0"/>
                <a:cs typeface="Roboto Light" charset="0"/>
              </a:defRPr>
            </a:lvl1pPr>
          </a:lstStyle>
          <a:p>
            <a:pPr marL="0" lvl="0" indent="0">
              <a:lnSpc>
                <a:spcPct val="150000"/>
              </a:lnSpc>
              <a:buNone/>
            </a:pPr>
            <a:r>
              <a:rPr lang="en-US" dirty="0"/>
              <a:t>Example text</a:t>
            </a:r>
          </a:p>
        </p:txBody>
      </p:sp>
      <p:sp>
        <p:nvSpPr>
          <p:cNvPr id="34" name="Текст 3"/>
          <p:cNvSpPr>
            <a:spLocks noGrp="1"/>
          </p:cNvSpPr>
          <p:nvPr>
            <p:ph type="body" sz="quarter" idx="16" hasCustomPrompt="1"/>
          </p:nvPr>
        </p:nvSpPr>
        <p:spPr>
          <a:xfrm>
            <a:off x="18986814" y="10070793"/>
            <a:ext cx="3935172" cy="1475473"/>
          </a:xfrm>
          <a:prstGeom prst="rect">
            <a:avLst/>
          </a:prstGeom>
        </p:spPr>
        <p:txBody>
          <a:bodyPr/>
          <a:lstStyle>
            <a:lvl1pPr algn="l">
              <a:defRPr lang="en-US" sz="2000" b="0" i="0" baseline="0" dirty="0">
                <a:solidFill>
                  <a:schemeClr val="tx2"/>
                </a:solidFill>
                <a:latin typeface="Lato" panose="020F0502020204030203" pitchFamily="34" charset="77"/>
                <a:ea typeface="Roboto Light" charset="0"/>
                <a:cs typeface="Roboto Light" charset="0"/>
              </a:defRPr>
            </a:lvl1pPr>
          </a:lstStyle>
          <a:p>
            <a:pPr marL="0" lvl="0" indent="0">
              <a:lnSpc>
                <a:spcPct val="150000"/>
              </a:lnSpc>
              <a:buNone/>
            </a:pPr>
            <a:r>
              <a:rPr lang="en-US" dirty="0"/>
              <a:t>Example text</a:t>
            </a:r>
          </a:p>
        </p:txBody>
      </p:sp>
      <p:sp>
        <p:nvSpPr>
          <p:cNvPr id="13" name="Рисунок 15"/>
          <p:cNvSpPr>
            <a:spLocks noGrp="1"/>
          </p:cNvSpPr>
          <p:nvPr>
            <p:ph type="pic" sz="quarter" idx="19"/>
          </p:nvPr>
        </p:nvSpPr>
        <p:spPr>
          <a:xfrm>
            <a:off x="6742813" y="1322562"/>
            <a:ext cx="11017224" cy="11017224"/>
          </a:xfrm>
          <a:custGeom>
            <a:avLst/>
            <a:gdLst>
              <a:gd name="connsiteX0" fmla="*/ 10657184 w 22849978"/>
              <a:gd name="connsiteY0" fmla="*/ 0 h 13699553"/>
              <a:gd name="connsiteX1" fmla="*/ 22849978 w 22849978"/>
              <a:gd name="connsiteY1" fmla="*/ 0 h 13699553"/>
              <a:gd name="connsiteX2" fmla="*/ 22849978 w 22849978"/>
              <a:gd name="connsiteY2" fmla="*/ 13699553 h 13699553"/>
              <a:gd name="connsiteX3" fmla="*/ 10657184 w 22849978"/>
              <a:gd name="connsiteY3" fmla="*/ 13699553 h 13699553"/>
              <a:gd name="connsiteX4" fmla="*/ 4401505 w 22849978"/>
              <a:gd name="connsiteY4" fmla="*/ 0 h 13699553"/>
              <a:gd name="connsiteX5" fmla="*/ 8803010 w 22849978"/>
              <a:gd name="connsiteY5" fmla="*/ 4401505 h 13699553"/>
              <a:gd name="connsiteX6" fmla="*/ 4401505 w 22849978"/>
              <a:gd name="connsiteY6" fmla="*/ 8803010 h 13699553"/>
              <a:gd name="connsiteX7" fmla="*/ 0 w 22849978"/>
              <a:gd name="connsiteY7" fmla="*/ 4401505 h 13699553"/>
              <a:gd name="connsiteX8" fmla="*/ 4401505 w 22849978"/>
              <a:gd name="connsiteY8" fmla="*/ 0 h 13699553"/>
              <a:gd name="connsiteX0" fmla="*/ 10657184 w 22849978"/>
              <a:gd name="connsiteY0" fmla="*/ 0 h 13699553"/>
              <a:gd name="connsiteX1" fmla="*/ 22849978 w 22849978"/>
              <a:gd name="connsiteY1" fmla="*/ 13699553 h 13699553"/>
              <a:gd name="connsiteX2" fmla="*/ 10657184 w 22849978"/>
              <a:gd name="connsiteY2" fmla="*/ 13699553 h 13699553"/>
              <a:gd name="connsiteX3" fmla="*/ 10657184 w 22849978"/>
              <a:gd name="connsiteY3" fmla="*/ 0 h 13699553"/>
              <a:gd name="connsiteX4" fmla="*/ 4401505 w 22849978"/>
              <a:gd name="connsiteY4" fmla="*/ 0 h 13699553"/>
              <a:gd name="connsiteX5" fmla="*/ 8803010 w 22849978"/>
              <a:gd name="connsiteY5" fmla="*/ 4401505 h 13699553"/>
              <a:gd name="connsiteX6" fmla="*/ 4401505 w 22849978"/>
              <a:gd name="connsiteY6" fmla="*/ 8803010 h 13699553"/>
              <a:gd name="connsiteX7" fmla="*/ 0 w 22849978"/>
              <a:gd name="connsiteY7" fmla="*/ 4401505 h 13699553"/>
              <a:gd name="connsiteX8" fmla="*/ 4401505 w 22849978"/>
              <a:gd name="connsiteY8" fmla="*/ 0 h 13699553"/>
              <a:gd name="connsiteX0" fmla="*/ 10657184 w 10657184"/>
              <a:gd name="connsiteY0" fmla="*/ 0 h 13699553"/>
              <a:gd name="connsiteX1" fmla="*/ 10657184 w 10657184"/>
              <a:gd name="connsiteY1" fmla="*/ 13699553 h 13699553"/>
              <a:gd name="connsiteX2" fmla="*/ 10657184 w 10657184"/>
              <a:gd name="connsiteY2" fmla="*/ 0 h 13699553"/>
              <a:gd name="connsiteX3" fmla="*/ 4401505 w 10657184"/>
              <a:gd name="connsiteY3" fmla="*/ 0 h 13699553"/>
              <a:gd name="connsiteX4" fmla="*/ 8803010 w 10657184"/>
              <a:gd name="connsiteY4" fmla="*/ 4401505 h 13699553"/>
              <a:gd name="connsiteX5" fmla="*/ 4401505 w 10657184"/>
              <a:gd name="connsiteY5" fmla="*/ 8803010 h 13699553"/>
              <a:gd name="connsiteX6" fmla="*/ 0 w 10657184"/>
              <a:gd name="connsiteY6" fmla="*/ 4401505 h 13699553"/>
              <a:gd name="connsiteX7" fmla="*/ 4401505 w 10657184"/>
              <a:gd name="connsiteY7" fmla="*/ 0 h 13699553"/>
              <a:gd name="connsiteX0" fmla="*/ 4401505 w 8803010"/>
              <a:gd name="connsiteY0" fmla="*/ 0 h 8803010"/>
              <a:gd name="connsiteX1" fmla="*/ 8803010 w 8803010"/>
              <a:gd name="connsiteY1" fmla="*/ 4401505 h 8803010"/>
              <a:gd name="connsiteX2" fmla="*/ 4401505 w 8803010"/>
              <a:gd name="connsiteY2" fmla="*/ 8803010 h 8803010"/>
              <a:gd name="connsiteX3" fmla="*/ 0 w 8803010"/>
              <a:gd name="connsiteY3" fmla="*/ 4401505 h 8803010"/>
              <a:gd name="connsiteX4" fmla="*/ 4401505 w 8803010"/>
              <a:gd name="connsiteY4" fmla="*/ 0 h 880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3010" h="8803010">
                <a:moveTo>
                  <a:pt x="4401505" y="0"/>
                </a:moveTo>
                <a:cubicBezTo>
                  <a:pt x="6832389" y="0"/>
                  <a:pt x="8803010" y="1970621"/>
                  <a:pt x="8803010" y="4401505"/>
                </a:cubicBezTo>
                <a:cubicBezTo>
                  <a:pt x="8803010" y="6832389"/>
                  <a:pt x="6832389" y="8803010"/>
                  <a:pt x="4401505" y="8803010"/>
                </a:cubicBezTo>
                <a:cubicBezTo>
                  <a:pt x="1970621" y="8803010"/>
                  <a:pt x="0" y="6832389"/>
                  <a:pt x="0" y="4401505"/>
                </a:cubicBezTo>
                <a:cubicBezTo>
                  <a:pt x="0" y="1970621"/>
                  <a:pt x="1970621" y="0"/>
                  <a:pt x="4401505" y="0"/>
                </a:cubicBezTo>
                <a:close/>
              </a:path>
            </a:pathLst>
          </a:custGeom>
          <a:pattFill prst="lgCheck">
            <a:fgClr>
              <a:schemeClr val="bg1"/>
            </a:fgClr>
            <a:bgClr>
              <a:schemeClr val="bg1">
                <a:lumMod val="75000"/>
              </a:schemeClr>
            </a:bgClr>
          </a:patt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sz="800"/>
            </a:lvl1pPr>
          </a:lstStyle>
          <a:p>
            <a:pPr algn="ctr"/>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tum 16">
    <p:spTree>
      <p:nvGrpSpPr>
        <p:cNvPr id="1" name=""/>
        <p:cNvGrpSpPr/>
        <p:nvPr/>
      </p:nvGrpSpPr>
      <p:grpSpPr>
        <a:xfrm>
          <a:off x="0" y="0"/>
          <a:ext cx="0" cy="0"/>
          <a:chOff x="0" y="0"/>
          <a:chExt cx="0" cy="0"/>
        </a:xfrm>
      </p:grpSpPr>
      <p:sp>
        <p:nvSpPr>
          <p:cNvPr id="8" name="Заголовок 1"/>
          <p:cNvSpPr>
            <a:spLocks noGrp="1"/>
          </p:cNvSpPr>
          <p:nvPr>
            <p:ph type="title" hasCustomPrompt="1"/>
          </p:nvPr>
        </p:nvSpPr>
        <p:spPr>
          <a:xfrm>
            <a:off x="1819836" y="3114378"/>
            <a:ext cx="20344670" cy="1512168"/>
          </a:xfrm>
          <a:prstGeom prst="rect">
            <a:avLst/>
          </a:prstGeom>
        </p:spPr>
        <p:txBody>
          <a:bodyPr>
            <a:noAutofit/>
          </a:bodyPr>
          <a:lstStyle>
            <a:lvl1pPr marL="0" marR="0" indent="0" algn="l" defTabSz="2438522" rtl="0" eaLnBrk="1" fontAlgn="auto" latinLnBrk="0" hangingPunct="1">
              <a:lnSpc>
                <a:spcPct val="100000"/>
              </a:lnSpc>
              <a:spcBef>
                <a:spcPct val="0"/>
              </a:spcBef>
              <a:spcAft>
                <a:spcPts val="0"/>
              </a:spcAft>
              <a:buClrTx/>
              <a:buSzTx/>
              <a:buFontTx/>
              <a:buNone/>
              <a:tabLst>
                <a:tab pos="3641725" algn="l"/>
              </a:tabLst>
              <a:defRPr sz="8000" b="1" i="0" baseline="0">
                <a:solidFill>
                  <a:schemeClr val="tx2"/>
                </a:solidFill>
                <a:latin typeface="Lato Black" panose="020F0502020204030203" pitchFamily="34" charset="77"/>
                <a:ea typeface="Roboto Black" panose="02000000000000000000" pitchFamily="2" charset="0"/>
                <a:cs typeface="Roboto Black" panose="02000000000000000000" pitchFamily="2" charset="0"/>
              </a:defRPr>
            </a:lvl1pPr>
          </a:lstStyle>
          <a:p>
            <a:r>
              <a:rPr lang="en-US" dirty="0"/>
              <a:t>Name of your top slide</a:t>
            </a:r>
            <a:endParaRPr lang="ru-RU" dirty="0"/>
          </a:p>
        </p:txBody>
      </p:sp>
      <p:sp>
        <p:nvSpPr>
          <p:cNvPr id="9" name="Текст 3"/>
          <p:cNvSpPr>
            <a:spLocks noGrp="1"/>
          </p:cNvSpPr>
          <p:nvPr>
            <p:ph type="body" sz="quarter" idx="13" hasCustomPrompt="1"/>
          </p:nvPr>
        </p:nvSpPr>
        <p:spPr>
          <a:xfrm>
            <a:off x="1819836" y="10844150"/>
            <a:ext cx="5651231" cy="1475473"/>
          </a:xfrm>
          <a:prstGeom prst="rect">
            <a:avLst/>
          </a:prstGeom>
        </p:spPr>
        <p:txBody>
          <a:bodyPr/>
          <a:lstStyle>
            <a:lvl1pPr>
              <a:defRPr lang="en-US" sz="2000" b="0" i="0" baseline="0" dirty="0">
                <a:solidFill>
                  <a:schemeClr val="tx2"/>
                </a:solidFill>
                <a:latin typeface="Lato" panose="020F0502020204030203" pitchFamily="34" charset="77"/>
                <a:ea typeface="Roboto Light" charset="0"/>
                <a:cs typeface="Roboto Light" charset="0"/>
              </a:defRPr>
            </a:lvl1pPr>
          </a:lstStyle>
          <a:p>
            <a:pPr marL="0" lvl="0" indent="0">
              <a:lnSpc>
                <a:spcPct val="150000"/>
              </a:lnSpc>
              <a:buNone/>
            </a:pPr>
            <a:r>
              <a:rPr lang="en-US" dirty="0"/>
              <a:t>Example text</a:t>
            </a:r>
          </a:p>
        </p:txBody>
      </p:sp>
      <p:sp>
        <p:nvSpPr>
          <p:cNvPr id="12" name="Рисунок 15"/>
          <p:cNvSpPr>
            <a:spLocks noGrp="1"/>
          </p:cNvSpPr>
          <p:nvPr>
            <p:ph type="pic" sz="quarter" idx="15"/>
          </p:nvPr>
        </p:nvSpPr>
        <p:spPr>
          <a:xfrm>
            <a:off x="2076710" y="5202610"/>
            <a:ext cx="5137484" cy="5137484"/>
          </a:xfrm>
          <a:custGeom>
            <a:avLst/>
            <a:gdLst>
              <a:gd name="connsiteX0" fmla="*/ 10657184 w 22849978"/>
              <a:gd name="connsiteY0" fmla="*/ 0 h 13699553"/>
              <a:gd name="connsiteX1" fmla="*/ 22849978 w 22849978"/>
              <a:gd name="connsiteY1" fmla="*/ 0 h 13699553"/>
              <a:gd name="connsiteX2" fmla="*/ 22849978 w 22849978"/>
              <a:gd name="connsiteY2" fmla="*/ 13699553 h 13699553"/>
              <a:gd name="connsiteX3" fmla="*/ 10657184 w 22849978"/>
              <a:gd name="connsiteY3" fmla="*/ 13699553 h 13699553"/>
              <a:gd name="connsiteX4" fmla="*/ 4401505 w 22849978"/>
              <a:gd name="connsiteY4" fmla="*/ 0 h 13699553"/>
              <a:gd name="connsiteX5" fmla="*/ 8803010 w 22849978"/>
              <a:gd name="connsiteY5" fmla="*/ 4401505 h 13699553"/>
              <a:gd name="connsiteX6" fmla="*/ 4401505 w 22849978"/>
              <a:gd name="connsiteY6" fmla="*/ 8803010 h 13699553"/>
              <a:gd name="connsiteX7" fmla="*/ 0 w 22849978"/>
              <a:gd name="connsiteY7" fmla="*/ 4401505 h 13699553"/>
              <a:gd name="connsiteX8" fmla="*/ 4401505 w 22849978"/>
              <a:gd name="connsiteY8" fmla="*/ 0 h 13699553"/>
              <a:gd name="connsiteX0" fmla="*/ 10657184 w 22849978"/>
              <a:gd name="connsiteY0" fmla="*/ 0 h 13699553"/>
              <a:gd name="connsiteX1" fmla="*/ 22849978 w 22849978"/>
              <a:gd name="connsiteY1" fmla="*/ 13699553 h 13699553"/>
              <a:gd name="connsiteX2" fmla="*/ 10657184 w 22849978"/>
              <a:gd name="connsiteY2" fmla="*/ 13699553 h 13699553"/>
              <a:gd name="connsiteX3" fmla="*/ 10657184 w 22849978"/>
              <a:gd name="connsiteY3" fmla="*/ 0 h 13699553"/>
              <a:gd name="connsiteX4" fmla="*/ 4401505 w 22849978"/>
              <a:gd name="connsiteY4" fmla="*/ 0 h 13699553"/>
              <a:gd name="connsiteX5" fmla="*/ 8803010 w 22849978"/>
              <a:gd name="connsiteY5" fmla="*/ 4401505 h 13699553"/>
              <a:gd name="connsiteX6" fmla="*/ 4401505 w 22849978"/>
              <a:gd name="connsiteY6" fmla="*/ 8803010 h 13699553"/>
              <a:gd name="connsiteX7" fmla="*/ 0 w 22849978"/>
              <a:gd name="connsiteY7" fmla="*/ 4401505 h 13699553"/>
              <a:gd name="connsiteX8" fmla="*/ 4401505 w 22849978"/>
              <a:gd name="connsiteY8" fmla="*/ 0 h 13699553"/>
              <a:gd name="connsiteX0" fmla="*/ 10657184 w 10657184"/>
              <a:gd name="connsiteY0" fmla="*/ 0 h 13699553"/>
              <a:gd name="connsiteX1" fmla="*/ 10657184 w 10657184"/>
              <a:gd name="connsiteY1" fmla="*/ 13699553 h 13699553"/>
              <a:gd name="connsiteX2" fmla="*/ 10657184 w 10657184"/>
              <a:gd name="connsiteY2" fmla="*/ 0 h 13699553"/>
              <a:gd name="connsiteX3" fmla="*/ 4401505 w 10657184"/>
              <a:gd name="connsiteY3" fmla="*/ 0 h 13699553"/>
              <a:gd name="connsiteX4" fmla="*/ 8803010 w 10657184"/>
              <a:gd name="connsiteY4" fmla="*/ 4401505 h 13699553"/>
              <a:gd name="connsiteX5" fmla="*/ 4401505 w 10657184"/>
              <a:gd name="connsiteY5" fmla="*/ 8803010 h 13699553"/>
              <a:gd name="connsiteX6" fmla="*/ 0 w 10657184"/>
              <a:gd name="connsiteY6" fmla="*/ 4401505 h 13699553"/>
              <a:gd name="connsiteX7" fmla="*/ 4401505 w 10657184"/>
              <a:gd name="connsiteY7" fmla="*/ 0 h 13699553"/>
              <a:gd name="connsiteX0" fmla="*/ 4401505 w 8803010"/>
              <a:gd name="connsiteY0" fmla="*/ 0 h 8803010"/>
              <a:gd name="connsiteX1" fmla="*/ 8803010 w 8803010"/>
              <a:gd name="connsiteY1" fmla="*/ 4401505 h 8803010"/>
              <a:gd name="connsiteX2" fmla="*/ 4401505 w 8803010"/>
              <a:gd name="connsiteY2" fmla="*/ 8803010 h 8803010"/>
              <a:gd name="connsiteX3" fmla="*/ 0 w 8803010"/>
              <a:gd name="connsiteY3" fmla="*/ 4401505 h 8803010"/>
              <a:gd name="connsiteX4" fmla="*/ 4401505 w 8803010"/>
              <a:gd name="connsiteY4" fmla="*/ 0 h 880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3010" h="8803010">
                <a:moveTo>
                  <a:pt x="4401505" y="0"/>
                </a:moveTo>
                <a:cubicBezTo>
                  <a:pt x="6832389" y="0"/>
                  <a:pt x="8803010" y="1970621"/>
                  <a:pt x="8803010" y="4401505"/>
                </a:cubicBezTo>
                <a:cubicBezTo>
                  <a:pt x="8803010" y="6832389"/>
                  <a:pt x="6832389" y="8803010"/>
                  <a:pt x="4401505" y="8803010"/>
                </a:cubicBezTo>
                <a:cubicBezTo>
                  <a:pt x="1970621" y="8803010"/>
                  <a:pt x="0" y="6832389"/>
                  <a:pt x="0" y="4401505"/>
                </a:cubicBezTo>
                <a:cubicBezTo>
                  <a:pt x="0" y="1970621"/>
                  <a:pt x="1970621" y="0"/>
                  <a:pt x="4401505" y="0"/>
                </a:cubicBezTo>
                <a:close/>
              </a:path>
            </a:pathLst>
          </a:custGeom>
          <a:pattFill prst="lgCheck">
            <a:fgClr>
              <a:schemeClr val="bg1"/>
            </a:fgClr>
            <a:bgClr>
              <a:schemeClr val="bg1">
                <a:lumMod val="75000"/>
              </a:schemeClr>
            </a:bgClr>
          </a:patt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sz="800"/>
            </a:lvl1pPr>
          </a:lstStyle>
          <a:p>
            <a:pPr algn="ctr"/>
            <a:endParaRPr lang="ru-RU"/>
          </a:p>
        </p:txBody>
      </p:sp>
      <p:sp>
        <p:nvSpPr>
          <p:cNvPr id="13" name="Рисунок 15"/>
          <p:cNvSpPr>
            <a:spLocks noGrp="1"/>
          </p:cNvSpPr>
          <p:nvPr>
            <p:ph type="pic" sz="quarter" idx="17"/>
          </p:nvPr>
        </p:nvSpPr>
        <p:spPr>
          <a:xfrm>
            <a:off x="9423429" y="5202610"/>
            <a:ext cx="5137484" cy="5137484"/>
          </a:xfrm>
          <a:custGeom>
            <a:avLst/>
            <a:gdLst>
              <a:gd name="connsiteX0" fmla="*/ 10657184 w 22849978"/>
              <a:gd name="connsiteY0" fmla="*/ 0 h 13699553"/>
              <a:gd name="connsiteX1" fmla="*/ 22849978 w 22849978"/>
              <a:gd name="connsiteY1" fmla="*/ 0 h 13699553"/>
              <a:gd name="connsiteX2" fmla="*/ 22849978 w 22849978"/>
              <a:gd name="connsiteY2" fmla="*/ 13699553 h 13699553"/>
              <a:gd name="connsiteX3" fmla="*/ 10657184 w 22849978"/>
              <a:gd name="connsiteY3" fmla="*/ 13699553 h 13699553"/>
              <a:gd name="connsiteX4" fmla="*/ 4401505 w 22849978"/>
              <a:gd name="connsiteY4" fmla="*/ 0 h 13699553"/>
              <a:gd name="connsiteX5" fmla="*/ 8803010 w 22849978"/>
              <a:gd name="connsiteY5" fmla="*/ 4401505 h 13699553"/>
              <a:gd name="connsiteX6" fmla="*/ 4401505 w 22849978"/>
              <a:gd name="connsiteY6" fmla="*/ 8803010 h 13699553"/>
              <a:gd name="connsiteX7" fmla="*/ 0 w 22849978"/>
              <a:gd name="connsiteY7" fmla="*/ 4401505 h 13699553"/>
              <a:gd name="connsiteX8" fmla="*/ 4401505 w 22849978"/>
              <a:gd name="connsiteY8" fmla="*/ 0 h 13699553"/>
              <a:gd name="connsiteX0" fmla="*/ 10657184 w 22849978"/>
              <a:gd name="connsiteY0" fmla="*/ 0 h 13699553"/>
              <a:gd name="connsiteX1" fmla="*/ 22849978 w 22849978"/>
              <a:gd name="connsiteY1" fmla="*/ 13699553 h 13699553"/>
              <a:gd name="connsiteX2" fmla="*/ 10657184 w 22849978"/>
              <a:gd name="connsiteY2" fmla="*/ 13699553 h 13699553"/>
              <a:gd name="connsiteX3" fmla="*/ 10657184 w 22849978"/>
              <a:gd name="connsiteY3" fmla="*/ 0 h 13699553"/>
              <a:gd name="connsiteX4" fmla="*/ 4401505 w 22849978"/>
              <a:gd name="connsiteY4" fmla="*/ 0 h 13699553"/>
              <a:gd name="connsiteX5" fmla="*/ 8803010 w 22849978"/>
              <a:gd name="connsiteY5" fmla="*/ 4401505 h 13699553"/>
              <a:gd name="connsiteX6" fmla="*/ 4401505 w 22849978"/>
              <a:gd name="connsiteY6" fmla="*/ 8803010 h 13699553"/>
              <a:gd name="connsiteX7" fmla="*/ 0 w 22849978"/>
              <a:gd name="connsiteY7" fmla="*/ 4401505 h 13699553"/>
              <a:gd name="connsiteX8" fmla="*/ 4401505 w 22849978"/>
              <a:gd name="connsiteY8" fmla="*/ 0 h 13699553"/>
              <a:gd name="connsiteX0" fmla="*/ 10657184 w 10657184"/>
              <a:gd name="connsiteY0" fmla="*/ 0 h 13699553"/>
              <a:gd name="connsiteX1" fmla="*/ 10657184 w 10657184"/>
              <a:gd name="connsiteY1" fmla="*/ 13699553 h 13699553"/>
              <a:gd name="connsiteX2" fmla="*/ 10657184 w 10657184"/>
              <a:gd name="connsiteY2" fmla="*/ 0 h 13699553"/>
              <a:gd name="connsiteX3" fmla="*/ 4401505 w 10657184"/>
              <a:gd name="connsiteY3" fmla="*/ 0 h 13699553"/>
              <a:gd name="connsiteX4" fmla="*/ 8803010 w 10657184"/>
              <a:gd name="connsiteY4" fmla="*/ 4401505 h 13699553"/>
              <a:gd name="connsiteX5" fmla="*/ 4401505 w 10657184"/>
              <a:gd name="connsiteY5" fmla="*/ 8803010 h 13699553"/>
              <a:gd name="connsiteX6" fmla="*/ 0 w 10657184"/>
              <a:gd name="connsiteY6" fmla="*/ 4401505 h 13699553"/>
              <a:gd name="connsiteX7" fmla="*/ 4401505 w 10657184"/>
              <a:gd name="connsiteY7" fmla="*/ 0 h 13699553"/>
              <a:gd name="connsiteX0" fmla="*/ 4401505 w 8803010"/>
              <a:gd name="connsiteY0" fmla="*/ 0 h 8803010"/>
              <a:gd name="connsiteX1" fmla="*/ 8803010 w 8803010"/>
              <a:gd name="connsiteY1" fmla="*/ 4401505 h 8803010"/>
              <a:gd name="connsiteX2" fmla="*/ 4401505 w 8803010"/>
              <a:gd name="connsiteY2" fmla="*/ 8803010 h 8803010"/>
              <a:gd name="connsiteX3" fmla="*/ 0 w 8803010"/>
              <a:gd name="connsiteY3" fmla="*/ 4401505 h 8803010"/>
              <a:gd name="connsiteX4" fmla="*/ 4401505 w 8803010"/>
              <a:gd name="connsiteY4" fmla="*/ 0 h 880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3010" h="8803010">
                <a:moveTo>
                  <a:pt x="4401505" y="0"/>
                </a:moveTo>
                <a:cubicBezTo>
                  <a:pt x="6832389" y="0"/>
                  <a:pt x="8803010" y="1970621"/>
                  <a:pt x="8803010" y="4401505"/>
                </a:cubicBezTo>
                <a:cubicBezTo>
                  <a:pt x="8803010" y="6832389"/>
                  <a:pt x="6832389" y="8803010"/>
                  <a:pt x="4401505" y="8803010"/>
                </a:cubicBezTo>
                <a:cubicBezTo>
                  <a:pt x="1970621" y="8803010"/>
                  <a:pt x="0" y="6832389"/>
                  <a:pt x="0" y="4401505"/>
                </a:cubicBezTo>
                <a:cubicBezTo>
                  <a:pt x="0" y="1970621"/>
                  <a:pt x="1970621" y="0"/>
                  <a:pt x="4401505" y="0"/>
                </a:cubicBezTo>
                <a:close/>
              </a:path>
            </a:pathLst>
          </a:custGeom>
          <a:pattFill prst="lgCheck">
            <a:fgClr>
              <a:schemeClr val="bg1"/>
            </a:fgClr>
            <a:bgClr>
              <a:schemeClr val="bg1">
                <a:lumMod val="75000"/>
              </a:schemeClr>
            </a:bgClr>
          </a:patt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sz="800"/>
            </a:lvl1pPr>
          </a:lstStyle>
          <a:p>
            <a:pPr algn="ctr"/>
            <a:endParaRPr lang="ru-RU"/>
          </a:p>
        </p:txBody>
      </p:sp>
      <p:sp>
        <p:nvSpPr>
          <p:cNvPr id="14" name="Рисунок 15"/>
          <p:cNvSpPr>
            <a:spLocks noGrp="1"/>
          </p:cNvSpPr>
          <p:nvPr>
            <p:ph type="pic" sz="quarter" idx="18"/>
          </p:nvPr>
        </p:nvSpPr>
        <p:spPr>
          <a:xfrm>
            <a:off x="16770148" y="5202610"/>
            <a:ext cx="5137484" cy="5137484"/>
          </a:xfrm>
          <a:custGeom>
            <a:avLst/>
            <a:gdLst>
              <a:gd name="connsiteX0" fmla="*/ 10657184 w 22849978"/>
              <a:gd name="connsiteY0" fmla="*/ 0 h 13699553"/>
              <a:gd name="connsiteX1" fmla="*/ 22849978 w 22849978"/>
              <a:gd name="connsiteY1" fmla="*/ 0 h 13699553"/>
              <a:gd name="connsiteX2" fmla="*/ 22849978 w 22849978"/>
              <a:gd name="connsiteY2" fmla="*/ 13699553 h 13699553"/>
              <a:gd name="connsiteX3" fmla="*/ 10657184 w 22849978"/>
              <a:gd name="connsiteY3" fmla="*/ 13699553 h 13699553"/>
              <a:gd name="connsiteX4" fmla="*/ 4401505 w 22849978"/>
              <a:gd name="connsiteY4" fmla="*/ 0 h 13699553"/>
              <a:gd name="connsiteX5" fmla="*/ 8803010 w 22849978"/>
              <a:gd name="connsiteY5" fmla="*/ 4401505 h 13699553"/>
              <a:gd name="connsiteX6" fmla="*/ 4401505 w 22849978"/>
              <a:gd name="connsiteY6" fmla="*/ 8803010 h 13699553"/>
              <a:gd name="connsiteX7" fmla="*/ 0 w 22849978"/>
              <a:gd name="connsiteY7" fmla="*/ 4401505 h 13699553"/>
              <a:gd name="connsiteX8" fmla="*/ 4401505 w 22849978"/>
              <a:gd name="connsiteY8" fmla="*/ 0 h 13699553"/>
              <a:gd name="connsiteX0" fmla="*/ 10657184 w 22849978"/>
              <a:gd name="connsiteY0" fmla="*/ 0 h 13699553"/>
              <a:gd name="connsiteX1" fmla="*/ 22849978 w 22849978"/>
              <a:gd name="connsiteY1" fmla="*/ 13699553 h 13699553"/>
              <a:gd name="connsiteX2" fmla="*/ 10657184 w 22849978"/>
              <a:gd name="connsiteY2" fmla="*/ 13699553 h 13699553"/>
              <a:gd name="connsiteX3" fmla="*/ 10657184 w 22849978"/>
              <a:gd name="connsiteY3" fmla="*/ 0 h 13699553"/>
              <a:gd name="connsiteX4" fmla="*/ 4401505 w 22849978"/>
              <a:gd name="connsiteY4" fmla="*/ 0 h 13699553"/>
              <a:gd name="connsiteX5" fmla="*/ 8803010 w 22849978"/>
              <a:gd name="connsiteY5" fmla="*/ 4401505 h 13699553"/>
              <a:gd name="connsiteX6" fmla="*/ 4401505 w 22849978"/>
              <a:gd name="connsiteY6" fmla="*/ 8803010 h 13699553"/>
              <a:gd name="connsiteX7" fmla="*/ 0 w 22849978"/>
              <a:gd name="connsiteY7" fmla="*/ 4401505 h 13699553"/>
              <a:gd name="connsiteX8" fmla="*/ 4401505 w 22849978"/>
              <a:gd name="connsiteY8" fmla="*/ 0 h 13699553"/>
              <a:gd name="connsiteX0" fmla="*/ 10657184 w 10657184"/>
              <a:gd name="connsiteY0" fmla="*/ 0 h 13699553"/>
              <a:gd name="connsiteX1" fmla="*/ 10657184 w 10657184"/>
              <a:gd name="connsiteY1" fmla="*/ 13699553 h 13699553"/>
              <a:gd name="connsiteX2" fmla="*/ 10657184 w 10657184"/>
              <a:gd name="connsiteY2" fmla="*/ 0 h 13699553"/>
              <a:gd name="connsiteX3" fmla="*/ 4401505 w 10657184"/>
              <a:gd name="connsiteY3" fmla="*/ 0 h 13699553"/>
              <a:gd name="connsiteX4" fmla="*/ 8803010 w 10657184"/>
              <a:gd name="connsiteY4" fmla="*/ 4401505 h 13699553"/>
              <a:gd name="connsiteX5" fmla="*/ 4401505 w 10657184"/>
              <a:gd name="connsiteY5" fmla="*/ 8803010 h 13699553"/>
              <a:gd name="connsiteX6" fmla="*/ 0 w 10657184"/>
              <a:gd name="connsiteY6" fmla="*/ 4401505 h 13699553"/>
              <a:gd name="connsiteX7" fmla="*/ 4401505 w 10657184"/>
              <a:gd name="connsiteY7" fmla="*/ 0 h 13699553"/>
              <a:gd name="connsiteX0" fmla="*/ 4401505 w 8803010"/>
              <a:gd name="connsiteY0" fmla="*/ 0 h 8803010"/>
              <a:gd name="connsiteX1" fmla="*/ 8803010 w 8803010"/>
              <a:gd name="connsiteY1" fmla="*/ 4401505 h 8803010"/>
              <a:gd name="connsiteX2" fmla="*/ 4401505 w 8803010"/>
              <a:gd name="connsiteY2" fmla="*/ 8803010 h 8803010"/>
              <a:gd name="connsiteX3" fmla="*/ 0 w 8803010"/>
              <a:gd name="connsiteY3" fmla="*/ 4401505 h 8803010"/>
              <a:gd name="connsiteX4" fmla="*/ 4401505 w 8803010"/>
              <a:gd name="connsiteY4" fmla="*/ 0 h 880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3010" h="8803010">
                <a:moveTo>
                  <a:pt x="4401505" y="0"/>
                </a:moveTo>
                <a:cubicBezTo>
                  <a:pt x="6832389" y="0"/>
                  <a:pt x="8803010" y="1970621"/>
                  <a:pt x="8803010" y="4401505"/>
                </a:cubicBezTo>
                <a:cubicBezTo>
                  <a:pt x="8803010" y="6832389"/>
                  <a:pt x="6832389" y="8803010"/>
                  <a:pt x="4401505" y="8803010"/>
                </a:cubicBezTo>
                <a:cubicBezTo>
                  <a:pt x="1970621" y="8803010"/>
                  <a:pt x="0" y="6832389"/>
                  <a:pt x="0" y="4401505"/>
                </a:cubicBezTo>
                <a:cubicBezTo>
                  <a:pt x="0" y="1970621"/>
                  <a:pt x="1970621" y="0"/>
                  <a:pt x="4401505" y="0"/>
                </a:cubicBezTo>
                <a:close/>
              </a:path>
            </a:pathLst>
          </a:custGeom>
          <a:pattFill prst="lgCheck">
            <a:fgClr>
              <a:schemeClr val="bg1"/>
            </a:fgClr>
            <a:bgClr>
              <a:schemeClr val="bg1">
                <a:lumMod val="75000"/>
              </a:schemeClr>
            </a:bgClr>
          </a:patt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sz="800"/>
            </a:lvl1pPr>
          </a:lstStyle>
          <a:p>
            <a:pPr algn="ctr"/>
            <a:endParaRPr lang="ru-RU"/>
          </a:p>
        </p:txBody>
      </p:sp>
      <p:sp>
        <p:nvSpPr>
          <p:cNvPr id="15" name="Текст 3"/>
          <p:cNvSpPr>
            <a:spLocks noGrp="1"/>
          </p:cNvSpPr>
          <p:nvPr>
            <p:ph type="body" sz="quarter" idx="19" hasCustomPrompt="1"/>
          </p:nvPr>
        </p:nvSpPr>
        <p:spPr>
          <a:xfrm>
            <a:off x="9166556" y="10844150"/>
            <a:ext cx="5651231" cy="1475473"/>
          </a:xfrm>
          <a:prstGeom prst="rect">
            <a:avLst/>
          </a:prstGeom>
        </p:spPr>
        <p:txBody>
          <a:bodyPr/>
          <a:lstStyle>
            <a:lvl1pPr>
              <a:defRPr lang="en-US" sz="2000" b="0" i="0" baseline="0" dirty="0">
                <a:solidFill>
                  <a:schemeClr val="tx2"/>
                </a:solidFill>
                <a:latin typeface="Lato" panose="020F0502020204030203" pitchFamily="34" charset="77"/>
                <a:ea typeface="Roboto Light" charset="0"/>
                <a:cs typeface="Roboto Light" charset="0"/>
              </a:defRPr>
            </a:lvl1pPr>
          </a:lstStyle>
          <a:p>
            <a:pPr marL="0" lvl="0" indent="0">
              <a:lnSpc>
                <a:spcPct val="150000"/>
              </a:lnSpc>
              <a:buNone/>
            </a:pPr>
            <a:r>
              <a:rPr lang="en-US" dirty="0"/>
              <a:t>Example text</a:t>
            </a:r>
          </a:p>
        </p:txBody>
      </p:sp>
      <p:sp>
        <p:nvSpPr>
          <p:cNvPr id="16" name="Текст 3"/>
          <p:cNvSpPr>
            <a:spLocks noGrp="1"/>
          </p:cNvSpPr>
          <p:nvPr>
            <p:ph type="body" sz="quarter" idx="20" hasCustomPrompt="1"/>
          </p:nvPr>
        </p:nvSpPr>
        <p:spPr>
          <a:xfrm>
            <a:off x="16513275" y="10844150"/>
            <a:ext cx="5651231" cy="1475473"/>
          </a:xfrm>
          <a:prstGeom prst="rect">
            <a:avLst/>
          </a:prstGeom>
        </p:spPr>
        <p:txBody>
          <a:bodyPr/>
          <a:lstStyle>
            <a:lvl1pPr>
              <a:defRPr lang="en-US" sz="2000" b="0" i="0" baseline="0" dirty="0">
                <a:solidFill>
                  <a:schemeClr val="tx2"/>
                </a:solidFill>
                <a:latin typeface="Lato" panose="020F0502020204030203" pitchFamily="34" charset="77"/>
                <a:ea typeface="Roboto Light" charset="0"/>
                <a:cs typeface="Roboto Light" charset="0"/>
              </a:defRPr>
            </a:lvl1pPr>
          </a:lstStyle>
          <a:p>
            <a:pPr marL="0" lvl="0" indent="0">
              <a:lnSpc>
                <a:spcPct val="150000"/>
              </a:lnSpc>
              <a:buNone/>
            </a:pPr>
            <a:r>
              <a:rPr lang="en-US" dirty="0"/>
              <a:t>Example text</a:t>
            </a:r>
          </a:p>
        </p:txBody>
      </p:sp>
      <p:sp>
        <p:nvSpPr>
          <p:cNvPr id="17" name="Рисунок 15">
            <a:extLst>
              <a:ext uri="{FF2B5EF4-FFF2-40B4-BE49-F238E27FC236}">
                <a16:creationId xmlns:a16="http://schemas.microsoft.com/office/drawing/2014/main" id="{6CE9FEBD-ECBB-F94B-8E44-2142E8C6445C}"/>
              </a:ext>
            </a:extLst>
          </p:cNvPr>
          <p:cNvSpPr>
            <a:spLocks noGrp="1"/>
          </p:cNvSpPr>
          <p:nvPr>
            <p:ph type="pic" sz="quarter" idx="21"/>
          </p:nvPr>
        </p:nvSpPr>
        <p:spPr>
          <a:xfrm>
            <a:off x="13272914" y="545636"/>
            <a:ext cx="5137484" cy="5137484"/>
          </a:xfrm>
          <a:custGeom>
            <a:avLst/>
            <a:gdLst>
              <a:gd name="connsiteX0" fmla="*/ 10657184 w 22849978"/>
              <a:gd name="connsiteY0" fmla="*/ 0 h 13699553"/>
              <a:gd name="connsiteX1" fmla="*/ 22849978 w 22849978"/>
              <a:gd name="connsiteY1" fmla="*/ 0 h 13699553"/>
              <a:gd name="connsiteX2" fmla="*/ 22849978 w 22849978"/>
              <a:gd name="connsiteY2" fmla="*/ 13699553 h 13699553"/>
              <a:gd name="connsiteX3" fmla="*/ 10657184 w 22849978"/>
              <a:gd name="connsiteY3" fmla="*/ 13699553 h 13699553"/>
              <a:gd name="connsiteX4" fmla="*/ 4401505 w 22849978"/>
              <a:gd name="connsiteY4" fmla="*/ 0 h 13699553"/>
              <a:gd name="connsiteX5" fmla="*/ 8803010 w 22849978"/>
              <a:gd name="connsiteY5" fmla="*/ 4401505 h 13699553"/>
              <a:gd name="connsiteX6" fmla="*/ 4401505 w 22849978"/>
              <a:gd name="connsiteY6" fmla="*/ 8803010 h 13699553"/>
              <a:gd name="connsiteX7" fmla="*/ 0 w 22849978"/>
              <a:gd name="connsiteY7" fmla="*/ 4401505 h 13699553"/>
              <a:gd name="connsiteX8" fmla="*/ 4401505 w 22849978"/>
              <a:gd name="connsiteY8" fmla="*/ 0 h 13699553"/>
              <a:gd name="connsiteX0" fmla="*/ 10657184 w 22849978"/>
              <a:gd name="connsiteY0" fmla="*/ 0 h 13699553"/>
              <a:gd name="connsiteX1" fmla="*/ 22849978 w 22849978"/>
              <a:gd name="connsiteY1" fmla="*/ 13699553 h 13699553"/>
              <a:gd name="connsiteX2" fmla="*/ 10657184 w 22849978"/>
              <a:gd name="connsiteY2" fmla="*/ 13699553 h 13699553"/>
              <a:gd name="connsiteX3" fmla="*/ 10657184 w 22849978"/>
              <a:gd name="connsiteY3" fmla="*/ 0 h 13699553"/>
              <a:gd name="connsiteX4" fmla="*/ 4401505 w 22849978"/>
              <a:gd name="connsiteY4" fmla="*/ 0 h 13699553"/>
              <a:gd name="connsiteX5" fmla="*/ 8803010 w 22849978"/>
              <a:gd name="connsiteY5" fmla="*/ 4401505 h 13699553"/>
              <a:gd name="connsiteX6" fmla="*/ 4401505 w 22849978"/>
              <a:gd name="connsiteY6" fmla="*/ 8803010 h 13699553"/>
              <a:gd name="connsiteX7" fmla="*/ 0 w 22849978"/>
              <a:gd name="connsiteY7" fmla="*/ 4401505 h 13699553"/>
              <a:gd name="connsiteX8" fmla="*/ 4401505 w 22849978"/>
              <a:gd name="connsiteY8" fmla="*/ 0 h 13699553"/>
              <a:gd name="connsiteX0" fmla="*/ 10657184 w 10657184"/>
              <a:gd name="connsiteY0" fmla="*/ 0 h 13699553"/>
              <a:gd name="connsiteX1" fmla="*/ 10657184 w 10657184"/>
              <a:gd name="connsiteY1" fmla="*/ 13699553 h 13699553"/>
              <a:gd name="connsiteX2" fmla="*/ 10657184 w 10657184"/>
              <a:gd name="connsiteY2" fmla="*/ 0 h 13699553"/>
              <a:gd name="connsiteX3" fmla="*/ 4401505 w 10657184"/>
              <a:gd name="connsiteY3" fmla="*/ 0 h 13699553"/>
              <a:gd name="connsiteX4" fmla="*/ 8803010 w 10657184"/>
              <a:gd name="connsiteY4" fmla="*/ 4401505 h 13699553"/>
              <a:gd name="connsiteX5" fmla="*/ 4401505 w 10657184"/>
              <a:gd name="connsiteY5" fmla="*/ 8803010 h 13699553"/>
              <a:gd name="connsiteX6" fmla="*/ 0 w 10657184"/>
              <a:gd name="connsiteY6" fmla="*/ 4401505 h 13699553"/>
              <a:gd name="connsiteX7" fmla="*/ 4401505 w 10657184"/>
              <a:gd name="connsiteY7" fmla="*/ 0 h 13699553"/>
              <a:gd name="connsiteX0" fmla="*/ 4401505 w 8803010"/>
              <a:gd name="connsiteY0" fmla="*/ 0 h 8803010"/>
              <a:gd name="connsiteX1" fmla="*/ 8803010 w 8803010"/>
              <a:gd name="connsiteY1" fmla="*/ 4401505 h 8803010"/>
              <a:gd name="connsiteX2" fmla="*/ 4401505 w 8803010"/>
              <a:gd name="connsiteY2" fmla="*/ 8803010 h 8803010"/>
              <a:gd name="connsiteX3" fmla="*/ 0 w 8803010"/>
              <a:gd name="connsiteY3" fmla="*/ 4401505 h 8803010"/>
              <a:gd name="connsiteX4" fmla="*/ 4401505 w 8803010"/>
              <a:gd name="connsiteY4" fmla="*/ 0 h 880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3010" h="8803010">
                <a:moveTo>
                  <a:pt x="4401505" y="0"/>
                </a:moveTo>
                <a:cubicBezTo>
                  <a:pt x="6832389" y="0"/>
                  <a:pt x="8803010" y="1970621"/>
                  <a:pt x="8803010" y="4401505"/>
                </a:cubicBezTo>
                <a:cubicBezTo>
                  <a:pt x="8803010" y="6832389"/>
                  <a:pt x="6832389" y="8803010"/>
                  <a:pt x="4401505" y="8803010"/>
                </a:cubicBezTo>
                <a:cubicBezTo>
                  <a:pt x="1970621" y="8803010"/>
                  <a:pt x="0" y="6832389"/>
                  <a:pt x="0" y="4401505"/>
                </a:cubicBezTo>
                <a:cubicBezTo>
                  <a:pt x="0" y="1970621"/>
                  <a:pt x="1970621" y="0"/>
                  <a:pt x="4401505" y="0"/>
                </a:cubicBezTo>
                <a:close/>
              </a:path>
            </a:pathLst>
          </a:custGeom>
          <a:pattFill prst="lgCheck">
            <a:fgClr>
              <a:schemeClr val="bg1"/>
            </a:fgClr>
            <a:bgClr>
              <a:schemeClr val="bg1">
                <a:lumMod val="75000"/>
              </a:schemeClr>
            </a:bgClr>
          </a:patt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sz="800"/>
            </a:lvl1pPr>
          </a:lstStyle>
          <a:p>
            <a:pPr algn="ctr"/>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tum 17">
    <p:spTree>
      <p:nvGrpSpPr>
        <p:cNvPr id="1" name=""/>
        <p:cNvGrpSpPr/>
        <p:nvPr/>
      </p:nvGrpSpPr>
      <p:grpSpPr>
        <a:xfrm>
          <a:off x="0" y="0"/>
          <a:ext cx="0" cy="0"/>
          <a:chOff x="0" y="0"/>
          <a:chExt cx="0" cy="0"/>
        </a:xfrm>
      </p:grpSpPr>
      <p:sp>
        <p:nvSpPr>
          <p:cNvPr id="18" name="Прямоугольник 17"/>
          <p:cNvSpPr/>
          <p:nvPr userDrawn="1"/>
        </p:nvSpPr>
        <p:spPr>
          <a:xfrm>
            <a:off x="0" y="0"/>
            <a:ext cx="24385588" cy="13717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Заголовок 1"/>
          <p:cNvSpPr>
            <a:spLocks noGrp="1"/>
          </p:cNvSpPr>
          <p:nvPr>
            <p:ph type="title" hasCustomPrompt="1"/>
          </p:nvPr>
        </p:nvSpPr>
        <p:spPr>
          <a:xfrm>
            <a:off x="1819837" y="3114378"/>
            <a:ext cx="5399624" cy="4032448"/>
          </a:xfrm>
          <a:prstGeom prst="rect">
            <a:avLst/>
          </a:prstGeom>
        </p:spPr>
        <p:txBody>
          <a:bodyPr>
            <a:noAutofit/>
          </a:bodyPr>
          <a:lstStyle>
            <a:lvl1pPr marL="0" marR="0" indent="0" algn="l" defTabSz="2438522" rtl="0" eaLnBrk="1" fontAlgn="auto" latinLnBrk="0" hangingPunct="1">
              <a:lnSpc>
                <a:spcPct val="100000"/>
              </a:lnSpc>
              <a:spcBef>
                <a:spcPct val="0"/>
              </a:spcBef>
              <a:spcAft>
                <a:spcPts val="0"/>
              </a:spcAft>
              <a:buClrTx/>
              <a:buSzTx/>
              <a:buFontTx/>
              <a:buNone/>
              <a:tabLst>
                <a:tab pos="3641725" algn="l"/>
              </a:tabLst>
              <a:defRPr sz="8000" b="1" i="0" baseline="0">
                <a:solidFill>
                  <a:schemeClr val="bg1"/>
                </a:solidFill>
                <a:latin typeface="Lato Black" panose="020F0502020204030203" pitchFamily="34" charset="77"/>
                <a:ea typeface="Roboto Black" panose="02000000000000000000" pitchFamily="2" charset="0"/>
                <a:cs typeface="Roboto Black" panose="02000000000000000000" pitchFamily="2" charset="0"/>
              </a:defRPr>
            </a:lvl1pPr>
          </a:lstStyle>
          <a:p>
            <a:r>
              <a:rPr lang="en-US"/>
              <a:t>Name of </a:t>
            </a:r>
            <a:r>
              <a:rPr lang="en-US" dirty="0"/>
              <a:t>your top slide</a:t>
            </a:r>
            <a:endParaRPr lang="ru-RU" dirty="0"/>
          </a:p>
        </p:txBody>
      </p:sp>
      <p:sp>
        <p:nvSpPr>
          <p:cNvPr id="11" name="Текст 3"/>
          <p:cNvSpPr>
            <a:spLocks noGrp="1"/>
          </p:cNvSpPr>
          <p:nvPr>
            <p:ph type="body" sz="quarter" idx="16" hasCustomPrompt="1"/>
          </p:nvPr>
        </p:nvSpPr>
        <p:spPr>
          <a:xfrm>
            <a:off x="1819837" y="1020709"/>
            <a:ext cx="5399624" cy="833885"/>
          </a:xfrm>
          <a:prstGeom prst="rect">
            <a:avLst/>
          </a:prstGeom>
        </p:spPr>
        <p:txBody>
          <a:bodyPr/>
          <a:lstStyle>
            <a:lvl1pPr>
              <a:defRPr lang="en-US" sz="3500" b="1" i="0" baseline="0" dirty="0">
                <a:solidFill>
                  <a:schemeClr val="bg1"/>
                </a:solidFill>
                <a:latin typeface="Lato" panose="020F0502020204030203" pitchFamily="34" charset="77"/>
                <a:ea typeface="Roboto Medium" charset="0"/>
                <a:cs typeface="Roboto Medium" charset="0"/>
              </a:defRPr>
            </a:lvl1pPr>
          </a:lstStyle>
          <a:p>
            <a:pPr marL="0" lvl="0" indent="0">
              <a:lnSpc>
                <a:spcPct val="150000"/>
              </a:lnSpc>
              <a:buNone/>
            </a:pPr>
            <a:r>
              <a:rPr lang="en-US" dirty="0"/>
              <a:t>Name presentation</a:t>
            </a:r>
          </a:p>
        </p:txBody>
      </p:sp>
      <p:sp>
        <p:nvSpPr>
          <p:cNvPr id="13" name="Рисунок 15"/>
          <p:cNvSpPr>
            <a:spLocks noGrp="1"/>
          </p:cNvSpPr>
          <p:nvPr>
            <p:ph type="pic" sz="quarter" idx="17"/>
          </p:nvPr>
        </p:nvSpPr>
        <p:spPr>
          <a:xfrm>
            <a:off x="10252917" y="5202610"/>
            <a:ext cx="5137484" cy="5137484"/>
          </a:xfrm>
          <a:custGeom>
            <a:avLst/>
            <a:gdLst>
              <a:gd name="connsiteX0" fmla="*/ 10657184 w 22849978"/>
              <a:gd name="connsiteY0" fmla="*/ 0 h 13699553"/>
              <a:gd name="connsiteX1" fmla="*/ 22849978 w 22849978"/>
              <a:gd name="connsiteY1" fmla="*/ 0 h 13699553"/>
              <a:gd name="connsiteX2" fmla="*/ 22849978 w 22849978"/>
              <a:gd name="connsiteY2" fmla="*/ 13699553 h 13699553"/>
              <a:gd name="connsiteX3" fmla="*/ 10657184 w 22849978"/>
              <a:gd name="connsiteY3" fmla="*/ 13699553 h 13699553"/>
              <a:gd name="connsiteX4" fmla="*/ 4401505 w 22849978"/>
              <a:gd name="connsiteY4" fmla="*/ 0 h 13699553"/>
              <a:gd name="connsiteX5" fmla="*/ 8803010 w 22849978"/>
              <a:gd name="connsiteY5" fmla="*/ 4401505 h 13699553"/>
              <a:gd name="connsiteX6" fmla="*/ 4401505 w 22849978"/>
              <a:gd name="connsiteY6" fmla="*/ 8803010 h 13699553"/>
              <a:gd name="connsiteX7" fmla="*/ 0 w 22849978"/>
              <a:gd name="connsiteY7" fmla="*/ 4401505 h 13699553"/>
              <a:gd name="connsiteX8" fmla="*/ 4401505 w 22849978"/>
              <a:gd name="connsiteY8" fmla="*/ 0 h 13699553"/>
              <a:gd name="connsiteX0" fmla="*/ 10657184 w 22849978"/>
              <a:gd name="connsiteY0" fmla="*/ 0 h 13699553"/>
              <a:gd name="connsiteX1" fmla="*/ 22849978 w 22849978"/>
              <a:gd name="connsiteY1" fmla="*/ 13699553 h 13699553"/>
              <a:gd name="connsiteX2" fmla="*/ 10657184 w 22849978"/>
              <a:gd name="connsiteY2" fmla="*/ 13699553 h 13699553"/>
              <a:gd name="connsiteX3" fmla="*/ 10657184 w 22849978"/>
              <a:gd name="connsiteY3" fmla="*/ 0 h 13699553"/>
              <a:gd name="connsiteX4" fmla="*/ 4401505 w 22849978"/>
              <a:gd name="connsiteY4" fmla="*/ 0 h 13699553"/>
              <a:gd name="connsiteX5" fmla="*/ 8803010 w 22849978"/>
              <a:gd name="connsiteY5" fmla="*/ 4401505 h 13699553"/>
              <a:gd name="connsiteX6" fmla="*/ 4401505 w 22849978"/>
              <a:gd name="connsiteY6" fmla="*/ 8803010 h 13699553"/>
              <a:gd name="connsiteX7" fmla="*/ 0 w 22849978"/>
              <a:gd name="connsiteY7" fmla="*/ 4401505 h 13699553"/>
              <a:gd name="connsiteX8" fmla="*/ 4401505 w 22849978"/>
              <a:gd name="connsiteY8" fmla="*/ 0 h 13699553"/>
              <a:gd name="connsiteX0" fmla="*/ 10657184 w 10657184"/>
              <a:gd name="connsiteY0" fmla="*/ 0 h 13699553"/>
              <a:gd name="connsiteX1" fmla="*/ 10657184 w 10657184"/>
              <a:gd name="connsiteY1" fmla="*/ 13699553 h 13699553"/>
              <a:gd name="connsiteX2" fmla="*/ 10657184 w 10657184"/>
              <a:gd name="connsiteY2" fmla="*/ 0 h 13699553"/>
              <a:gd name="connsiteX3" fmla="*/ 4401505 w 10657184"/>
              <a:gd name="connsiteY3" fmla="*/ 0 h 13699553"/>
              <a:gd name="connsiteX4" fmla="*/ 8803010 w 10657184"/>
              <a:gd name="connsiteY4" fmla="*/ 4401505 h 13699553"/>
              <a:gd name="connsiteX5" fmla="*/ 4401505 w 10657184"/>
              <a:gd name="connsiteY5" fmla="*/ 8803010 h 13699553"/>
              <a:gd name="connsiteX6" fmla="*/ 0 w 10657184"/>
              <a:gd name="connsiteY6" fmla="*/ 4401505 h 13699553"/>
              <a:gd name="connsiteX7" fmla="*/ 4401505 w 10657184"/>
              <a:gd name="connsiteY7" fmla="*/ 0 h 13699553"/>
              <a:gd name="connsiteX0" fmla="*/ 4401505 w 8803010"/>
              <a:gd name="connsiteY0" fmla="*/ 0 h 8803010"/>
              <a:gd name="connsiteX1" fmla="*/ 8803010 w 8803010"/>
              <a:gd name="connsiteY1" fmla="*/ 4401505 h 8803010"/>
              <a:gd name="connsiteX2" fmla="*/ 4401505 w 8803010"/>
              <a:gd name="connsiteY2" fmla="*/ 8803010 h 8803010"/>
              <a:gd name="connsiteX3" fmla="*/ 0 w 8803010"/>
              <a:gd name="connsiteY3" fmla="*/ 4401505 h 8803010"/>
              <a:gd name="connsiteX4" fmla="*/ 4401505 w 8803010"/>
              <a:gd name="connsiteY4" fmla="*/ 0 h 880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3010" h="8803010">
                <a:moveTo>
                  <a:pt x="4401505" y="0"/>
                </a:moveTo>
                <a:cubicBezTo>
                  <a:pt x="6832389" y="0"/>
                  <a:pt x="8803010" y="1970621"/>
                  <a:pt x="8803010" y="4401505"/>
                </a:cubicBezTo>
                <a:cubicBezTo>
                  <a:pt x="8803010" y="6832389"/>
                  <a:pt x="6832389" y="8803010"/>
                  <a:pt x="4401505" y="8803010"/>
                </a:cubicBezTo>
                <a:cubicBezTo>
                  <a:pt x="1970621" y="8803010"/>
                  <a:pt x="0" y="6832389"/>
                  <a:pt x="0" y="4401505"/>
                </a:cubicBezTo>
                <a:cubicBezTo>
                  <a:pt x="0" y="1970621"/>
                  <a:pt x="1970621" y="0"/>
                  <a:pt x="4401505" y="0"/>
                </a:cubicBezTo>
                <a:close/>
              </a:path>
            </a:pathLst>
          </a:custGeom>
          <a:pattFill prst="lgCheck">
            <a:fgClr>
              <a:schemeClr val="bg1"/>
            </a:fgClr>
            <a:bgClr>
              <a:schemeClr val="bg1">
                <a:lumMod val="75000"/>
              </a:schemeClr>
            </a:bgClr>
          </a:patt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sz="800"/>
            </a:lvl1pPr>
          </a:lstStyle>
          <a:p>
            <a:pPr algn="ctr"/>
            <a:endParaRPr lang="ru-RU"/>
          </a:p>
        </p:txBody>
      </p:sp>
      <p:sp>
        <p:nvSpPr>
          <p:cNvPr id="14" name="Рисунок 15"/>
          <p:cNvSpPr>
            <a:spLocks noGrp="1"/>
          </p:cNvSpPr>
          <p:nvPr>
            <p:ph type="pic" sz="quarter" idx="18"/>
          </p:nvPr>
        </p:nvSpPr>
        <p:spPr>
          <a:xfrm>
            <a:off x="17599636" y="5202610"/>
            <a:ext cx="5137484" cy="5137484"/>
          </a:xfrm>
          <a:custGeom>
            <a:avLst/>
            <a:gdLst>
              <a:gd name="connsiteX0" fmla="*/ 10657184 w 22849978"/>
              <a:gd name="connsiteY0" fmla="*/ 0 h 13699553"/>
              <a:gd name="connsiteX1" fmla="*/ 22849978 w 22849978"/>
              <a:gd name="connsiteY1" fmla="*/ 0 h 13699553"/>
              <a:gd name="connsiteX2" fmla="*/ 22849978 w 22849978"/>
              <a:gd name="connsiteY2" fmla="*/ 13699553 h 13699553"/>
              <a:gd name="connsiteX3" fmla="*/ 10657184 w 22849978"/>
              <a:gd name="connsiteY3" fmla="*/ 13699553 h 13699553"/>
              <a:gd name="connsiteX4" fmla="*/ 4401505 w 22849978"/>
              <a:gd name="connsiteY4" fmla="*/ 0 h 13699553"/>
              <a:gd name="connsiteX5" fmla="*/ 8803010 w 22849978"/>
              <a:gd name="connsiteY5" fmla="*/ 4401505 h 13699553"/>
              <a:gd name="connsiteX6" fmla="*/ 4401505 w 22849978"/>
              <a:gd name="connsiteY6" fmla="*/ 8803010 h 13699553"/>
              <a:gd name="connsiteX7" fmla="*/ 0 w 22849978"/>
              <a:gd name="connsiteY7" fmla="*/ 4401505 h 13699553"/>
              <a:gd name="connsiteX8" fmla="*/ 4401505 w 22849978"/>
              <a:gd name="connsiteY8" fmla="*/ 0 h 13699553"/>
              <a:gd name="connsiteX0" fmla="*/ 10657184 w 22849978"/>
              <a:gd name="connsiteY0" fmla="*/ 0 h 13699553"/>
              <a:gd name="connsiteX1" fmla="*/ 22849978 w 22849978"/>
              <a:gd name="connsiteY1" fmla="*/ 13699553 h 13699553"/>
              <a:gd name="connsiteX2" fmla="*/ 10657184 w 22849978"/>
              <a:gd name="connsiteY2" fmla="*/ 13699553 h 13699553"/>
              <a:gd name="connsiteX3" fmla="*/ 10657184 w 22849978"/>
              <a:gd name="connsiteY3" fmla="*/ 0 h 13699553"/>
              <a:gd name="connsiteX4" fmla="*/ 4401505 w 22849978"/>
              <a:gd name="connsiteY4" fmla="*/ 0 h 13699553"/>
              <a:gd name="connsiteX5" fmla="*/ 8803010 w 22849978"/>
              <a:gd name="connsiteY5" fmla="*/ 4401505 h 13699553"/>
              <a:gd name="connsiteX6" fmla="*/ 4401505 w 22849978"/>
              <a:gd name="connsiteY6" fmla="*/ 8803010 h 13699553"/>
              <a:gd name="connsiteX7" fmla="*/ 0 w 22849978"/>
              <a:gd name="connsiteY7" fmla="*/ 4401505 h 13699553"/>
              <a:gd name="connsiteX8" fmla="*/ 4401505 w 22849978"/>
              <a:gd name="connsiteY8" fmla="*/ 0 h 13699553"/>
              <a:gd name="connsiteX0" fmla="*/ 10657184 w 10657184"/>
              <a:gd name="connsiteY0" fmla="*/ 0 h 13699553"/>
              <a:gd name="connsiteX1" fmla="*/ 10657184 w 10657184"/>
              <a:gd name="connsiteY1" fmla="*/ 13699553 h 13699553"/>
              <a:gd name="connsiteX2" fmla="*/ 10657184 w 10657184"/>
              <a:gd name="connsiteY2" fmla="*/ 0 h 13699553"/>
              <a:gd name="connsiteX3" fmla="*/ 4401505 w 10657184"/>
              <a:gd name="connsiteY3" fmla="*/ 0 h 13699553"/>
              <a:gd name="connsiteX4" fmla="*/ 8803010 w 10657184"/>
              <a:gd name="connsiteY4" fmla="*/ 4401505 h 13699553"/>
              <a:gd name="connsiteX5" fmla="*/ 4401505 w 10657184"/>
              <a:gd name="connsiteY5" fmla="*/ 8803010 h 13699553"/>
              <a:gd name="connsiteX6" fmla="*/ 0 w 10657184"/>
              <a:gd name="connsiteY6" fmla="*/ 4401505 h 13699553"/>
              <a:gd name="connsiteX7" fmla="*/ 4401505 w 10657184"/>
              <a:gd name="connsiteY7" fmla="*/ 0 h 13699553"/>
              <a:gd name="connsiteX0" fmla="*/ 4401505 w 8803010"/>
              <a:gd name="connsiteY0" fmla="*/ 0 h 8803010"/>
              <a:gd name="connsiteX1" fmla="*/ 8803010 w 8803010"/>
              <a:gd name="connsiteY1" fmla="*/ 4401505 h 8803010"/>
              <a:gd name="connsiteX2" fmla="*/ 4401505 w 8803010"/>
              <a:gd name="connsiteY2" fmla="*/ 8803010 h 8803010"/>
              <a:gd name="connsiteX3" fmla="*/ 0 w 8803010"/>
              <a:gd name="connsiteY3" fmla="*/ 4401505 h 8803010"/>
              <a:gd name="connsiteX4" fmla="*/ 4401505 w 8803010"/>
              <a:gd name="connsiteY4" fmla="*/ 0 h 880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3010" h="8803010">
                <a:moveTo>
                  <a:pt x="4401505" y="0"/>
                </a:moveTo>
                <a:cubicBezTo>
                  <a:pt x="6832389" y="0"/>
                  <a:pt x="8803010" y="1970621"/>
                  <a:pt x="8803010" y="4401505"/>
                </a:cubicBezTo>
                <a:cubicBezTo>
                  <a:pt x="8803010" y="6832389"/>
                  <a:pt x="6832389" y="8803010"/>
                  <a:pt x="4401505" y="8803010"/>
                </a:cubicBezTo>
                <a:cubicBezTo>
                  <a:pt x="1970621" y="8803010"/>
                  <a:pt x="0" y="6832389"/>
                  <a:pt x="0" y="4401505"/>
                </a:cubicBezTo>
                <a:cubicBezTo>
                  <a:pt x="0" y="1970621"/>
                  <a:pt x="1970621" y="0"/>
                  <a:pt x="4401505" y="0"/>
                </a:cubicBezTo>
                <a:close/>
              </a:path>
            </a:pathLst>
          </a:custGeom>
          <a:pattFill prst="lgCheck">
            <a:fgClr>
              <a:schemeClr val="bg1"/>
            </a:fgClr>
            <a:bgClr>
              <a:schemeClr val="bg1">
                <a:lumMod val="75000"/>
              </a:schemeClr>
            </a:bgClr>
          </a:patt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sz="800"/>
            </a:lvl1pPr>
          </a:lstStyle>
          <a:p>
            <a:pPr algn="ctr"/>
            <a:endParaRPr lang="ru-RU"/>
          </a:p>
        </p:txBody>
      </p:sp>
      <p:sp>
        <p:nvSpPr>
          <p:cNvPr id="15" name="Текст 3"/>
          <p:cNvSpPr>
            <a:spLocks noGrp="1"/>
          </p:cNvSpPr>
          <p:nvPr>
            <p:ph type="body" sz="quarter" idx="19" hasCustomPrompt="1"/>
          </p:nvPr>
        </p:nvSpPr>
        <p:spPr>
          <a:xfrm>
            <a:off x="10486440" y="10844150"/>
            <a:ext cx="4670439" cy="1475473"/>
          </a:xfrm>
          <a:prstGeom prst="rect">
            <a:avLst/>
          </a:prstGeom>
        </p:spPr>
        <p:txBody>
          <a:bodyPr/>
          <a:lstStyle>
            <a:lvl1pPr>
              <a:defRPr lang="en-US" sz="2000" b="0" i="0" baseline="0" dirty="0">
                <a:solidFill>
                  <a:schemeClr val="bg1"/>
                </a:solidFill>
                <a:latin typeface="Lato" panose="020F0502020204030203" pitchFamily="34" charset="77"/>
                <a:ea typeface="Roboto Light" charset="0"/>
                <a:cs typeface="Roboto Light" charset="0"/>
              </a:defRPr>
            </a:lvl1pPr>
          </a:lstStyle>
          <a:p>
            <a:pPr marL="0" lvl="0" indent="0">
              <a:lnSpc>
                <a:spcPct val="150000"/>
              </a:lnSpc>
              <a:buNone/>
            </a:pPr>
            <a:r>
              <a:rPr lang="en-US" dirty="0"/>
              <a:t>Example text</a:t>
            </a:r>
          </a:p>
        </p:txBody>
      </p:sp>
      <p:sp>
        <p:nvSpPr>
          <p:cNvPr id="16" name="Текст 3"/>
          <p:cNvSpPr>
            <a:spLocks noGrp="1"/>
          </p:cNvSpPr>
          <p:nvPr>
            <p:ph type="body" sz="quarter" idx="20" hasCustomPrompt="1"/>
          </p:nvPr>
        </p:nvSpPr>
        <p:spPr>
          <a:xfrm>
            <a:off x="17833159" y="10844150"/>
            <a:ext cx="4670439" cy="1475473"/>
          </a:xfrm>
          <a:prstGeom prst="rect">
            <a:avLst/>
          </a:prstGeom>
        </p:spPr>
        <p:txBody>
          <a:bodyPr/>
          <a:lstStyle>
            <a:lvl1pPr>
              <a:defRPr lang="en-US" sz="2000" b="0" i="0" baseline="0" dirty="0">
                <a:solidFill>
                  <a:schemeClr val="bg1"/>
                </a:solidFill>
                <a:latin typeface="Lato" panose="020F0502020204030203" pitchFamily="34" charset="77"/>
                <a:ea typeface="Roboto Light" charset="0"/>
                <a:cs typeface="Roboto Light" charset="0"/>
              </a:defRPr>
            </a:lvl1pPr>
          </a:lstStyle>
          <a:p>
            <a:pPr marL="0" lvl="0" indent="0">
              <a:lnSpc>
                <a:spcPct val="150000"/>
              </a:lnSpc>
              <a:buNone/>
            </a:pPr>
            <a:r>
              <a:rPr lang="en-US" dirty="0"/>
              <a:t>Example text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ltum 18">
    <p:spTree>
      <p:nvGrpSpPr>
        <p:cNvPr id="1" name=""/>
        <p:cNvGrpSpPr/>
        <p:nvPr/>
      </p:nvGrpSpPr>
      <p:grpSpPr>
        <a:xfrm>
          <a:off x="0" y="0"/>
          <a:ext cx="0" cy="0"/>
          <a:chOff x="0" y="0"/>
          <a:chExt cx="0" cy="0"/>
        </a:xfrm>
      </p:grpSpPr>
      <p:sp>
        <p:nvSpPr>
          <p:cNvPr id="16" name="Текст 3"/>
          <p:cNvSpPr>
            <a:spLocks noGrp="1"/>
          </p:cNvSpPr>
          <p:nvPr>
            <p:ph type="body" sz="quarter" idx="18" hasCustomPrompt="1"/>
          </p:nvPr>
        </p:nvSpPr>
        <p:spPr>
          <a:xfrm>
            <a:off x="17594370" y="1020709"/>
            <a:ext cx="5399624" cy="971549"/>
          </a:xfrm>
          <a:prstGeom prst="rect">
            <a:avLst/>
          </a:prstGeom>
        </p:spPr>
        <p:txBody>
          <a:bodyPr/>
          <a:lstStyle>
            <a:lvl1pPr algn="r">
              <a:defRPr lang="en-US" sz="3500" b="1" i="0" baseline="0" dirty="0">
                <a:solidFill>
                  <a:schemeClr val="tx2">
                    <a:lumMod val="40000"/>
                    <a:lumOff val="60000"/>
                  </a:schemeClr>
                </a:solidFill>
                <a:latin typeface="Lato" panose="020F0502020204030203" pitchFamily="34" charset="77"/>
                <a:ea typeface="Roboto Medium" charset="0"/>
                <a:cs typeface="Roboto Medium" charset="0"/>
              </a:defRPr>
            </a:lvl1pPr>
          </a:lstStyle>
          <a:p>
            <a:pPr marL="0" lvl="0" indent="0">
              <a:lnSpc>
                <a:spcPct val="150000"/>
              </a:lnSpc>
              <a:buNone/>
            </a:pPr>
            <a:r>
              <a:rPr lang="en-US" dirty="0"/>
              <a:t>Name presentation</a:t>
            </a:r>
          </a:p>
        </p:txBody>
      </p:sp>
      <p:sp>
        <p:nvSpPr>
          <p:cNvPr id="7" name="Прямоугольник 6"/>
          <p:cNvSpPr/>
          <p:nvPr userDrawn="1"/>
        </p:nvSpPr>
        <p:spPr>
          <a:xfrm>
            <a:off x="0" y="0"/>
            <a:ext cx="5568058" cy="13717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Рисунок 8"/>
          <p:cNvSpPr>
            <a:spLocks noGrp="1"/>
          </p:cNvSpPr>
          <p:nvPr>
            <p:ph type="pic" sz="quarter" idx="20"/>
          </p:nvPr>
        </p:nvSpPr>
        <p:spPr>
          <a:xfrm>
            <a:off x="5568058" y="1033625"/>
            <a:ext cx="5192790" cy="11944688"/>
          </a:xfrm>
          <a:custGeom>
            <a:avLst/>
            <a:gdLst>
              <a:gd name="connsiteX0" fmla="*/ 0 w 3789531"/>
              <a:gd name="connsiteY0" fmla="*/ 0 h 8716848"/>
              <a:gd name="connsiteX1" fmla="*/ 44665 w 3789531"/>
              <a:gd name="connsiteY1" fmla="*/ 5568 h 8716848"/>
              <a:gd name="connsiteX2" fmla="*/ 3789531 w 3789531"/>
              <a:gd name="connsiteY2" fmla="*/ 4358423 h 8716848"/>
              <a:gd name="connsiteX3" fmla="*/ 44665 w 3789531"/>
              <a:gd name="connsiteY3" fmla="*/ 8711279 h 8716848"/>
              <a:gd name="connsiteX4" fmla="*/ 0 w 3789531"/>
              <a:gd name="connsiteY4" fmla="*/ 8716848 h 8716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9531" h="8716848">
                <a:moveTo>
                  <a:pt x="0" y="0"/>
                </a:moveTo>
                <a:lnTo>
                  <a:pt x="44665" y="5568"/>
                </a:lnTo>
                <a:cubicBezTo>
                  <a:pt x="2164099" y="322591"/>
                  <a:pt x="3789531" y="2150687"/>
                  <a:pt x="3789531" y="4358423"/>
                </a:cubicBezTo>
                <a:cubicBezTo>
                  <a:pt x="3789531" y="6566160"/>
                  <a:pt x="2164099" y="8394256"/>
                  <a:pt x="44665" y="8711279"/>
                </a:cubicBezTo>
                <a:lnTo>
                  <a:pt x="0" y="8716848"/>
                </a:lnTo>
                <a:close/>
              </a:path>
            </a:pathLst>
          </a:custGeom>
          <a:pattFill prst="lg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sz="800"/>
            </a:lvl1pPr>
          </a:lstStyle>
          <a:p>
            <a:pPr algn="ctr"/>
            <a:endParaRPr lang="ru-RU"/>
          </a:p>
        </p:txBody>
      </p:sp>
      <p:sp>
        <p:nvSpPr>
          <p:cNvPr id="8" name="Текст 3"/>
          <p:cNvSpPr>
            <a:spLocks noGrp="1"/>
          </p:cNvSpPr>
          <p:nvPr>
            <p:ph type="body" sz="quarter" idx="17" hasCustomPrompt="1"/>
          </p:nvPr>
        </p:nvSpPr>
        <p:spPr>
          <a:xfrm>
            <a:off x="17593394" y="7650882"/>
            <a:ext cx="5400600" cy="5040559"/>
          </a:xfrm>
          <a:prstGeom prst="rect">
            <a:avLst/>
          </a:prstGeom>
        </p:spPr>
        <p:txBody>
          <a:bodyPr/>
          <a:lstStyle>
            <a:lvl1pPr algn="r">
              <a:defRPr lang="en-US" sz="2000" b="0" i="0" baseline="0" dirty="0">
                <a:solidFill>
                  <a:schemeClr val="tx2"/>
                </a:solidFill>
                <a:latin typeface="Lato" panose="020F0502020204030203" pitchFamily="34" charset="77"/>
                <a:ea typeface="Roboto Light" charset="0"/>
                <a:cs typeface="Roboto Light" charset="0"/>
              </a:defRPr>
            </a:lvl1pPr>
          </a:lstStyle>
          <a:p>
            <a:pPr marL="0" lvl="0" indent="0">
              <a:lnSpc>
                <a:spcPct val="150000"/>
              </a:lnSpc>
              <a:buNone/>
            </a:pPr>
            <a:r>
              <a:rPr lang="en-US" dirty="0"/>
              <a:t>Example text</a:t>
            </a:r>
          </a:p>
        </p:txBody>
      </p:sp>
      <p:sp>
        <p:nvSpPr>
          <p:cNvPr id="10" name="Заголовок 1"/>
          <p:cNvSpPr>
            <a:spLocks noGrp="1"/>
          </p:cNvSpPr>
          <p:nvPr>
            <p:ph type="title" hasCustomPrompt="1"/>
          </p:nvPr>
        </p:nvSpPr>
        <p:spPr>
          <a:xfrm>
            <a:off x="17593394" y="3474418"/>
            <a:ext cx="5400600" cy="3816424"/>
          </a:xfrm>
          <a:prstGeom prst="rect">
            <a:avLst/>
          </a:prstGeom>
        </p:spPr>
        <p:txBody>
          <a:bodyPr>
            <a:noAutofit/>
          </a:bodyPr>
          <a:lstStyle>
            <a:lvl1pPr marL="0" marR="0" indent="0" algn="r" defTabSz="2438522" rtl="0" eaLnBrk="1" fontAlgn="auto" latinLnBrk="0" hangingPunct="1">
              <a:lnSpc>
                <a:spcPct val="100000"/>
              </a:lnSpc>
              <a:spcBef>
                <a:spcPct val="0"/>
              </a:spcBef>
              <a:spcAft>
                <a:spcPts val="0"/>
              </a:spcAft>
              <a:buClrTx/>
              <a:buSzTx/>
              <a:buFontTx/>
              <a:buNone/>
              <a:tabLst>
                <a:tab pos="3641725" algn="l"/>
              </a:tabLst>
              <a:defRPr lang="ru-RU" sz="8000" b="1" i="0" kern="1200" baseline="0" dirty="0">
                <a:solidFill>
                  <a:schemeClr val="tx2"/>
                </a:solidFill>
                <a:latin typeface="Roboto Black" panose="02000000000000000000" pitchFamily="2" charset="0"/>
                <a:ea typeface="Roboto Black" panose="02000000000000000000" pitchFamily="2" charset="0"/>
                <a:cs typeface="Roboto Black" panose="02000000000000000000" pitchFamily="2" charset="0"/>
              </a:defRPr>
            </a:lvl1pPr>
          </a:lstStyle>
          <a:p>
            <a:r>
              <a:rPr lang="en-US" dirty="0"/>
              <a:t>Name</a:t>
            </a:r>
            <a:br>
              <a:rPr lang="en-US" dirty="0"/>
            </a:br>
            <a:r>
              <a:rPr lang="en-US" dirty="0"/>
              <a:t>of your</a:t>
            </a:r>
            <a:br>
              <a:rPr lang="en-US" dirty="0"/>
            </a:br>
            <a:r>
              <a:rPr lang="en-US" dirty="0"/>
              <a:t>top slide</a:t>
            </a:r>
            <a:endParaRPr lang="ru-RU"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ltum 19">
    <p:spTree>
      <p:nvGrpSpPr>
        <p:cNvPr id="1" name=""/>
        <p:cNvGrpSpPr/>
        <p:nvPr/>
      </p:nvGrpSpPr>
      <p:grpSpPr>
        <a:xfrm>
          <a:off x="0" y="0"/>
          <a:ext cx="0" cy="0"/>
          <a:chOff x="0" y="0"/>
          <a:chExt cx="0" cy="0"/>
        </a:xfrm>
      </p:grpSpPr>
      <p:sp>
        <p:nvSpPr>
          <p:cNvPr id="11" name="Текст 3"/>
          <p:cNvSpPr>
            <a:spLocks noGrp="1"/>
          </p:cNvSpPr>
          <p:nvPr>
            <p:ph type="body" sz="quarter" idx="16" hasCustomPrompt="1"/>
          </p:nvPr>
        </p:nvSpPr>
        <p:spPr>
          <a:xfrm>
            <a:off x="1819837" y="1020709"/>
            <a:ext cx="5399624" cy="1017437"/>
          </a:xfrm>
          <a:prstGeom prst="rect">
            <a:avLst/>
          </a:prstGeom>
        </p:spPr>
        <p:txBody>
          <a:bodyPr/>
          <a:lstStyle>
            <a:lvl1pPr>
              <a:defRPr lang="en-US" sz="3500" b="1" i="0" baseline="0" dirty="0">
                <a:solidFill>
                  <a:schemeClr val="tx2">
                    <a:lumMod val="40000"/>
                    <a:lumOff val="60000"/>
                  </a:schemeClr>
                </a:solidFill>
                <a:latin typeface="Lato" panose="020F0502020204030203" pitchFamily="34" charset="77"/>
                <a:ea typeface="Roboto Medium" charset="0"/>
                <a:cs typeface="Roboto Medium" charset="0"/>
              </a:defRPr>
            </a:lvl1pPr>
          </a:lstStyle>
          <a:p>
            <a:pPr marL="0" lvl="0" indent="0">
              <a:lnSpc>
                <a:spcPct val="150000"/>
              </a:lnSpc>
              <a:buNone/>
            </a:pPr>
            <a:r>
              <a:rPr lang="en-US" dirty="0"/>
              <a:t>Name presentation</a:t>
            </a:r>
          </a:p>
        </p:txBody>
      </p:sp>
      <p:sp>
        <p:nvSpPr>
          <p:cNvPr id="14" name="Прямоугольник 13"/>
          <p:cNvSpPr/>
          <p:nvPr userDrawn="1"/>
        </p:nvSpPr>
        <p:spPr>
          <a:xfrm>
            <a:off x="18817530" y="0"/>
            <a:ext cx="5568058" cy="13717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Рисунок 16"/>
          <p:cNvSpPr>
            <a:spLocks noGrp="1"/>
          </p:cNvSpPr>
          <p:nvPr>
            <p:ph type="pic" sz="quarter" idx="21"/>
          </p:nvPr>
        </p:nvSpPr>
        <p:spPr>
          <a:xfrm>
            <a:off x="13662158" y="1073549"/>
            <a:ext cx="5154396" cy="11857083"/>
          </a:xfrm>
          <a:custGeom>
            <a:avLst/>
            <a:gdLst>
              <a:gd name="connsiteX0" fmla="*/ 3789058 w 3789058"/>
              <a:gd name="connsiteY0" fmla="*/ 0 h 8716283"/>
              <a:gd name="connsiteX1" fmla="*/ 3789058 w 3789058"/>
              <a:gd name="connsiteY1" fmla="*/ 8716283 h 8716283"/>
              <a:gd name="connsiteX2" fmla="*/ 3731199 w 3789058"/>
              <a:gd name="connsiteY2" fmla="*/ 8708931 h 8716283"/>
              <a:gd name="connsiteX3" fmla="*/ 0 w 3789058"/>
              <a:gd name="connsiteY3" fmla="*/ 4358141 h 8716283"/>
              <a:gd name="connsiteX4" fmla="*/ 3731199 w 3789058"/>
              <a:gd name="connsiteY4" fmla="*/ 7352 h 8716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9058" h="8716283">
                <a:moveTo>
                  <a:pt x="3789058" y="0"/>
                </a:moveTo>
                <a:lnTo>
                  <a:pt x="3789058" y="8716283"/>
                </a:lnTo>
                <a:lnTo>
                  <a:pt x="3731199" y="8708931"/>
                </a:lnTo>
                <a:cubicBezTo>
                  <a:pt x="1618450" y="8386109"/>
                  <a:pt x="0" y="6561130"/>
                  <a:pt x="0" y="4358141"/>
                </a:cubicBezTo>
                <a:cubicBezTo>
                  <a:pt x="0" y="2155153"/>
                  <a:pt x="1618450" y="330173"/>
                  <a:pt x="3731199" y="7352"/>
                </a:cubicBezTo>
                <a:close/>
              </a:path>
            </a:pathLst>
          </a:custGeom>
          <a:pattFill prst="lg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sz="800"/>
            </a:lvl1pPr>
          </a:lstStyle>
          <a:p>
            <a:pPr algn="ctr"/>
            <a:endParaRPr lang="ru-RU"/>
          </a:p>
        </p:txBody>
      </p:sp>
      <p:sp>
        <p:nvSpPr>
          <p:cNvPr id="15" name="Заголовок 1"/>
          <p:cNvSpPr>
            <a:spLocks noGrp="1"/>
          </p:cNvSpPr>
          <p:nvPr>
            <p:ph type="title" hasCustomPrompt="1"/>
          </p:nvPr>
        </p:nvSpPr>
        <p:spPr>
          <a:xfrm>
            <a:off x="1819837" y="3474418"/>
            <a:ext cx="5400600" cy="3816424"/>
          </a:xfrm>
          <a:prstGeom prst="rect">
            <a:avLst/>
          </a:prstGeom>
        </p:spPr>
        <p:txBody>
          <a:bodyPr>
            <a:noAutofit/>
          </a:bodyPr>
          <a:lstStyle>
            <a:lvl1pPr marL="0" marR="0" indent="0" algn="l" defTabSz="2438522" rtl="0" eaLnBrk="1" fontAlgn="auto" latinLnBrk="0" hangingPunct="1">
              <a:lnSpc>
                <a:spcPct val="100000"/>
              </a:lnSpc>
              <a:spcBef>
                <a:spcPct val="0"/>
              </a:spcBef>
              <a:spcAft>
                <a:spcPts val="0"/>
              </a:spcAft>
              <a:buClrTx/>
              <a:buSzTx/>
              <a:buFontTx/>
              <a:buNone/>
              <a:tabLst>
                <a:tab pos="3641725" algn="l"/>
              </a:tabLst>
              <a:defRPr sz="8000" b="1" i="0" baseline="0">
                <a:solidFill>
                  <a:schemeClr val="tx2"/>
                </a:solidFill>
                <a:latin typeface="Lato Black" panose="020F0502020204030203" pitchFamily="34" charset="77"/>
                <a:ea typeface="Roboto Black" panose="02000000000000000000" pitchFamily="2" charset="0"/>
                <a:cs typeface="Roboto Black" panose="02000000000000000000" pitchFamily="2" charset="0"/>
              </a:defRPr>
            </a:lvl1pPr>
          </a:lstStyle>
          <a:p>
            <a:r>
              <a:rPr lang="en-US" dirty="0"/>
              <a:t>Name</a:t>
            </a:r>
            <a:br>
              <a:rPr lang="en-US" dirty="0"/>
            </a:br>
            <a:r>
              <a:rPr lang="en-US" dirty="0"/>
              <a:t>of your</a:t>
            </a:r>
            <a:br>
              <a:rPr lang="en-US" dirty="0"/>
            </a:br>
            <a:r>
              <a:rPr lang="en-US" dirty="0"/>
              <a:t>top slide</a:t>
            </a:r>
            <a:endParaRPr lang="ru-RU" dirty="0"/>
          </a:p>
        </p:txBody>
      </p:sp>
      <p:sp>
        <p:nvSpPr>
          <p:cNvPr id="16" name="Текст 3"/>
          <p:cNvSpPr>
            <a:spLocks noGrp="1"/>
          </p:cNvSpPr>
          <p:nvPr>
            <p:ph type="body" sz="quarter" idx="13" hasCustomPrompt="1"/>
          </p:nvPr>
        </p:nvSpPr>
        <p:spPr>
          <a:xfrm>
            <a:off x="1820812" y="7650882"/>
            <a:ext cx="5398649" cy="5040559"/>
          </a:xfrm>
          <a:prstGeom prst="rect">
            <a:avLst/>
          </a:prstGeom>
        </p:spPr>
        <p:txBody>
          <a:bodyPr/>
          <a:lstStyle>
            <a:lvl1pPr>
              <a:defRPr lang="en-US" sz="2000" b="0" i="0" baseline="0" dirty="0">
                <a:solidFill>
                  <a:schemeClr val="tx2"/>
                </a:solidFill>
                <a:latin typeface="Lato" panose="020F0502020204030203" pitchFamily="34" charset="77"/>
                <a:ea typeface="Roboto Light" charset="0"/>
                <a:cs typeface="Roboto Light" charset="0"/>
              </a:defRPr>
            </a:lvl1pPr>
          </a:lstStyle>
          <a:p>
            <a:pPr marL="0" lvl="0" indent="0">
              <a:lnSpc>
                <a:spcPct val="150000"/>
              </a:lnSpc>
              <a:buNone/>
            </a:pPr>
            <a:r>
              <a:rPr lang="en-US" dirty="0"/>
              <a:t>Example text</a:t>
            </a:r>
          </a:p>
        </p:txBody>
      </p:sp>
    </p:spTree>
    <p:extLst>
      <p:ext uri="{BB962C8B-B14F-4D97-AF65-F5344CB8AC3E}">
        <p14:creationId xmlns:p14="http://schemas.microsoft.com/office/powerpoint/2010/main" val="1075035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um 2">
    <p:spTree>
      <p:nvGrpSpPr>
        <p:cNvPr id="1" name=""/>
        <p:cNvGrpSpPr/>
        <p:nvPr/>
      </p:nvGrpSpPr>
      <p:grpSpPr>
        <a:xfrm>
          <a:off x="0" y="0"/>
          <a:ext cx="0" cy="0"/>
          <a:chOff x="0" y="0"/>
          <a:chExt cx="0" cy="0"/>
        </a:xfrm>
      </p:grpSpPr>
      <p:sp>
        <p:nvSpPr>
          <p:cNvPr id="11" name="Текст 3"/>
          <p:cNvSpPr>
            <a:spLocks noGrp="1"/>
          </p:cNvSpPr>
          <p:nvPr>
            <p:ph type="body" sz="quarter" idx="16" hasCustomPrompt="1"/>
          </p:nvPr>
        </p:nvSpPr>
        <p:spPr>
          <a:xfrm>
            <a:off x="1819837" y="1020709"/>
            <a:ext cx="5399624" cy="1155101"/>
          </a:xfrm>
          <a:prstGeom prst="rect">
            <a:avLst/>
          </a:prstGeom>
        </p:spPr>
        <p:txBody>
          <a:bodyPr/>
          <a:lstStyle>
            <a:lvl1pPr>
              <a:defRPr lang="en-US" sz="3500" b="1" i="0" baseline="0" dirty="0">
                <a:solidFill>
                  <a:schemeClr val="tx2">
                    <a:lumMod val="40000"/>
                    <a:lumOff val="60000"/>
                  </a:schemeClr>
                </a:solidFill>
                <a:latin typeface="Lato" panose="020F0502020204030203" pitchFamily="34" charset="77"/>
                <a:ea typeface="Roboto Medium" charset="0"/>
                <a:cs typeface="Roboto Medium" charset="0"/>
              </a:defRPr>
            </a:lvl1pPr>
          </a:lstStyle>
          <a:p>
            <a:pPr marL="0" lvl="0" indent="0">
              <a:lnSpc>
                <a:spcPct val="150000"/>
              </a:lnSpc>
              <a:buNone/>
            </a:pPr>
            <a:r>
              <a:rPr lang="en-US" dirty="0"/>
              <a:t>Name presentation</a:t>
            </a:r>
          </a:p>
        </p:txBody>
      </p:sp>
      <p:sp>
        <p:nvSpPr>
          <p:cNvPr id="28" name="Заголовок 1"/>
          <p:cNvSpPr>
            <a:spLocks noGrp="1"/>
          </p:cNvSpPr>
          <p:nvPr>
            <p:ph type="title" hasCustomPrompt="1"/>
          </p:nvPr>
        </p:nvSpPr>
        <p:spPr>
          <a:xfrm>
            <a:off x="1819837" y="3474418"/>
            <a:ext cx="5400600" cy="3816424"/>
          </a:xfrm>
          <a:prstGeom prst="rect">
            <a:avLst/>
          </a:prstGeom>
        </p:spPr>
        <p:txBody>
          <a:bodyPr>
            <a:noAutofit/>
          </a:bodyPr>
          <a:lstStyle>
            <a:lvl1pPr marL="0" marR="0" indent="0" algn="l" defTabSz="2438522" rtl="0" eaLnBrk="1" fontAlgn="auto" latinLnBrk="0" hangingPunct="1">
              <a:lnSpc>
                <a:spcPct val="100000"/>
              </a:lnSpc>
              <a:spcBef>
                <a:spcPct val="0"/>
              </a:spcBef>
              <a:spcAft>
                <a:spcPts val="0"/>
              </a:spcAft>
              <a:buClrTx/>
              <a:buSzTx/>
              <a:buFontTx/>
              <a:buNone/>
              <a:tabLst>
                <a:tab pos="3641725" algn="l"/>
              </a:tabLst>
              <a:defRPr sz="8000" b="1" i="0" baseline="0">
                <a:solidFill>
                  <a:schemeClr val="tx2"/>
                </a:solidFill>
                <a:latin typeface="Lato Black" panose="020F0502020204030203" pitchFamily="34" charset="77"/>
                <a:ea typeface="Roboto Black" panose="02000000000000000000" pitchFamily="2" charset="0"/>
                <a:cs typeface="Roboto Black" panose="02000000000000000000" pitchFamily="2" charset="0"/>
              </a:defRPr>
            </a:lvl1pPr>
          </a:lstStyle>
          <a:p>
            <a:r>
              <a:rPr lang="en-US" dirty="0"/>
              <a:t>Name</a:t>
            </a:r>
            <a:br>
              <a:rPr lang="en-US" dirty="0"/>
            </a:br>
            <a:r>
              <a:rPr lang="en-US" dirty="0"/>
              <a:t>of your</a:t>
            </a:r>
            <a:br>
              <a:rPr lang="en-US" dirty="0"/>
            </a:br>
            <a:r>
              <a:rPr lang="en-US" dirty="0"/>
              <a:t>top slide</a:t>
            </a:r>
            <a:endParaRPr lang="ru-RU" dirty="0"/>
          </a:p>
        </p:txBody>
      </p:sp>
      <p:sp>
        <p:nvSpPr>
          <p:cNvPr id="29" name="Текст 3"/>
          <p:cNvSpPr>
            <a:spLocks noGrp="1"/>
          </p:cNvSpPr>
          <p:nvPr>
            <p:ph type="body" sz="quarter" idx="13" hasCustomPrompt="1"/>
          </p:nvPr>
        </p:nvSpPr>
        <p:spPr>
          <a:xfrm>
            <a:off x="1820812" y="7650882"/>
            <a:ext cx="5398649" cy="5040559"/>
          </a:xfrm>
          <a:prstGeom prst="rect">
            <a:avLst/>
          </a:prstGeom>
        </p:spPr>
        <p:txBody>
          <a:bodyPr/>
          <a:lstStyle>
            <a:lvl1pPr>
              <a:defRPr lang="en-US" sz="2000" b="0" i="0" baseline="0" dirty="0">
                <a:solidFill>
                  <a:schemeClr val="tx2"/>
                </a:solidFill>
                <a:latin typeface="Lato" panose="020F0502020204030203" pitchFamily="34" charset="77"/>
                <a:ea typeface="Roboto Light" charset="0"/>
                <a:cs typeface="Roboto Light" charset="0"/>
              </a:defRPr>
            </a:lvl1pPr>
          </a:lstStyle>
          <a:p>
            <a:pPr marL="0" lvl="0" indent="0">
              <a:lnSpc>
                <a:spcPct val="150000"/>
              </a:lnSpc>
              <a:buNone/>
            </a:pPr>
            <a:r>
              <a:rPr lang="en-US" dirty="0"/>
              <a:t>Example text</a:t>
            </a:r>
          </a:p>
        </p:txBody>
      </p:sp>
    </p:spTree>
    <p:extLst>
      <p:ext uri="{BB962C8B-B14F-4D97-AF65-F5344CB8AC3E}">
        <p14:creationId xmlns:p14="http://schemas.microsoft.com/office/powerpoint/2010/main" val="1216098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ltum 20">
    <p:spTree>
      <p:nvGrpSpPr>
        <p:cNvPr id="1" name=""/>
        <p:cNvGrpSpPr/>
        <p:nvPr/>
      </p:nvGrpSpPr>
      <p:grpSpPr>
        <a:xfrm>
          <a:off x="0" y="0"/>
          <a:ext cx="0" cy="0"/>
          <a:chOff x="0" y="0"/>
          <a:chExt cx="0" cy="0"/>
        </a:xfrm>
      </p:grpSpPr>
      <p:sp>
        <p:nvSpPr>
          <p:cNvPr id="7" name="Прямоугольник 6"/>
          <p:cNvSpPr/>
          <p:nvPr userDrawn="1"/>
        </p:nvSpPr>
        <p:spPr>
          <a:xfrm>
            <a:off x="0" y="0"/>
            <a:ext cx="15505162" cy="13717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Рисунок 9"/>
          <p:cNvSpPr>
            <a:spLocks noGrp="1"/>
          </p:cNvSpPr>
          <p:nvPr>
            <p:ph type="pic" sz="quarter" idx="15"/>
          </p:nvPr>
        </p:nvSpPr>
        <p:spPr>
          <a:xfrm>
            <a:off x="0" y="0"/>
            <a:ext cx="9255693" cy="13699553"/>
          </a:xfrm>
          <a:custGeom>
            <a:avLst/>
            <a:gdLst>
              <a:gd name="connsiteX0" fmla="*/ 0 w 9255693"/>
              <a:gd name="connsiteY0" fmla="*/ 0 h 13699553"/>
              <a:gd name="connsiteX1" fmla="*/ 6780536 w 9255693"/>
              <a:gd name="connsiteY1" fmla="*/ 0 h 13699553"/>
              <a:gd name="connsiteX2" fmla="*/ 6923365 w 9255693"/>
              <a:gd name="connsiteY2" fmla="*/ 171778 h 13699553"/>
              <a:gd name="connsiteX3" fmla="*/ 9255693 w 9255693"/>
              <a:gd name="connsiteY3" fmla="*/ 6858793 h 13699553"/>
              <a:gd name="connsiteX4" fmla="*/ 6923365 w 9255693"/>
              <a:gd name="connsiteY4" fmla="*/ 13545808 h 13699553"/>
              <a:gd name="connsiteX5" fmla="*/ 6795529 w 9255693"/>
              <a:gd name="connsiteY5" fmla="*/ 13699553 h 13699553"/>
              <a:gd name="connsiteX6" fmla="*/ 0 w 9255693"/>
              <a:gd name="connsiteY6" fmla="*/ 13699553 h 13699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5693" h="13699553">
                <a:moveTo>
                  <a:pt x="0" y="0"/>
                </a:moveTo>
                <a:lnTo>
                  <a:pt x="6780536" y="0"/>
                </a:lnTo>
                <a:lnTo>
                  <a:pt x="6923365" y="171778"/>
                </a:lnTo>
                <a:cubicBezTo>
                  <a:pt x="8383375" y="2007291"/>
                  <a:pt x="9255693" y="4331171"/>
                  <a:pt x="9255693" y="6858793"/>
                </a:cubicBezTo>
                <a:cubicBezTo>
                  <a:pt x="9255693" y="9386415"/>
                  <a:pt x="8383375" y="11710295"/>
                  <a:pt x="6923365" y="13545808"/>
                </a:cubicBezTo>
                <a:lnTo>
                  <a:pt x="6795529" y="13699553"/>
                </a:lnTo>
                <a:lnTo>
                  <a:pt x="0" y="13699553"/>
                </a:lnTo>
                <a:close/>
              </a:path>
            </a:pathLst>
          </a:custGeom>
          <a:pattFill prst="lg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sz="800"/>
            </a:lvl1pPr>
          </a:lstStyle>
          <a:p>
            <a:pPr algn="ctr"/>
            <a:endParaRPr lang="ru-RU"/>
          </a:p>
        </p:txBody>
      </p:sp>
      <p:sp>
        <p:nvSpPr>
          <p:cNvPr id="8" name="Текст 3"/>
          <p:cNvSpPr>
            <a:spLocks noGrp="1"/>
          </p:cNvSpPr>
          <p:nvPr>
            <p:ph type="body" sz="quarter" idx="17" hasCustomPrompt="1"/>
          </p:nvPr>
        </p:nvSpPr>
        <p:spPr>
          <a:xfrm>
            <a:off x="17593394" y="7650882"/>
            <a:ext cx="5400600" cy="5040559"/>
          </a:xfrm>
          <a:prstGeom prst="rect">
            <a:avLst/>
          </a:prstGeom>
        </p:spPr>
        <p:txBody>
          <a:bodyPr/>
          <a:lstStyle>
            <a:lvl1pPr algn="r">
              <a:defRPr lang="en-US" sz="2000" b="0" i="0" baseline="0" dirty="0">
                <a:solidFill>
                  <a:schemeClr val="tx2"/>
                </a:solidFill>
                <a:latin typeface="Lato" panose="020F0502020204030203" pitchFamily="34" charset="77"/>
                <a:ea typeface="Roboto Light" charset="0"/>
                <a:cs typeface="Roboto Light" charset="0"/>
              </a:defRPr>
            </a:lvl1pPr>
          </a:lstStyle>
          <a:p>
            <a:pPr marL="0" lvl="0" indent="0">
              <a:lnSpc>
                <a:spcPct val="150000"/>
              </a:lnSpc>
              <a:buNone/>
            </a:pPr>
            <a:r>
              <a:rPr lang="en-US" dirty="0"/>
              <a:t>Example text</a:t>
            </a:r>
          </a:p>
        </p:txBody>
      </p:sp>
      <p:sp>
        <p:nvSpPr>
          <p:cNvPr id="9" name="Заголовок 1"/>
          <p:cNvSpPr>
            <a:spLocks noGrp="1"/>
          </p:cNvSpPr>
          <p:nvPr>
            <p:ph type="title" hasCustomPrompt="1"/>
          </p:nvPr>
        </p:nvSpPr>
        <p:spPr>
          <a:xfrm>
            <a:off x="17593394" y="3474418"/>
            <a:ext cx="5400600" cy="3816424"/>
          </a:xfrm>
          <a:prstGeom prst="rect">
            <a:avLst/>
          </a:prstGeom>
        </p:spPr>
        <p:txBody>
          <a:bodyPr>
            <a:noAutofit/>
          </a:bodyPr>
          <a:lstStyle>
            <a:lvl1pPr marL="0" marR="0" indent="0" algn="r" defTabSz="2438522" rtl="0" eaLnBrk="1" fontAlgn="auto" latinLnBrk="0" hangingPunct="1">
              <a:lnSpc>
                <a:spcPct val="100000"/>
              </a:lnSpc>
              <a:spcBef>
                <a:spcPct val="0"/>
              </a:spcBef>
              <a:spcAft>
                <a:spcPts val="0"/>
              </a:spcAft>
              <a:buClrTx/>
              <a:buSzTx/>
              <a:buFontTx/>
              <a:buNone/>
              <a:tabLst>
                <a:tab pos="3641725" algn="l"/>
              </a:tabLst>
              <a:defRPr lang="ru-RU" sz="8000" b="1" i="0" kern="1200" baseline="0" dirty="0">
                <a:solidFill>
                  <a:schemeClr val="tx2"/>
                </a:solidFill>
                <a:latin typeface="Roboto Black" panose="02000000000000000000" pitchFamily="2" charset="0"/>
                <a:ea typeface="Roboto Black" panose="02000000000000000000" pitchFamily="2" charset="0"/>
                <a:cs typeface="Roboto Black" panose="02000000000000000000" pitchFamily="2" charset="0"/>
              </a:defRPr>
            </a:lvl1pPr>
          </a:lstStyle>
          <a:p>
            <a:r>
              <a:rPr lang="en-US" dirty="0"/>
              <a:t>Name</a:t>
            </a:r>
            <a:br>
              <a:rPr lang="en-US" dirty="0"/>
            </a:br>
            <a:r>
              <a:rPr lang="en-US" dirty="0"/>
              <a:t>of your</a:t>
            </a:r>
            <a:br>
              <a:rPr lang="en-US" dirty="0"/>
            </a:br>
            <a:r>
              <a:rPr lang="en-US" dirty="0"/>
              <a:t>top slide</a:t>
            </a:r>
            <a:endParaRPr lang="ru-RU"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ltum 21">
    <p:spTree>
      <p:nvGrpSpPr>
        <p:cNvPr id="1" name=""/>
        <p:cNvGrpSpPr/>
        <p:nvPr/>
      </p:nvGrpSpPr>
      <p:grpSpPr>
        <a:xfrm>
          <a:off x="0" y="0"/>
          <a:ext cx="0" cy="0"/>
          <a:chOff x="0" y="0"/>
          <a:chExt cx="0" cy="0"/>
        </a:xfrm>
      </p:grpSpPr>
      <p:sp>
        <p:nvSpPr>
          <p:cNvPr id="7" name="Прямоугольник 6"/>
          <p:cNvSpPr/>
          <p:nvPr userDrawn="1"/>
        </p:nvSpPr>
        <p:spPr>
          <a:xfrm>
            <a:off x="0" y="0"/>
            <a:ext cx="15505162" cy="13717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Рисунок 9"/>
          <p:cNvSpPr>
            <a:spLocks noGrp="1"/>
          </p:cNvSpPr>
          <p:nvPr>
            <p:ph type="pic" sz="quarter" idx="15"/>
          </p:nvPr>
        </p:nvSpPr>
        <p:spPr>
          <a:xfrm>
            <a:off x="34330" y="-121921"/>
            <a:ext cx="12912874" cy="13839509"/>
          </a:xfrm>
          <a:custGeom>
            <a:avLst/>
            <a:gdLst>
              <a:gd name="connsiteX0" fmla="*/ 0 w 9255693"/>
              <a:gd name="connsiteY0" fmla="*/ 0 h 13699553"/>
              <a:gd name="connsiteX1" fmla="*/ 6780536 w 9255693"/>
              <a:gd name="connsiteY1" fmla="*/ 0 h 13699553"/>
              <a:gd name="connsiteX2" fmla="*/ 6923365 w 9255693"/>
              <a:gd name="connsiteY2" fmla="*/ 171778 h 13699553"/>
              <a:gd name="connsiteX3" fmla="*/ 9255693 w 9255693"/>
              <a:gd name="connsiteY3" fmla="*/ 6858793 h 13699553"/>
              <a:gd name="connsiteX4" fmla="*/ 6923365 w 9255693"/>
              <a:gd name="connsiteY4" fmla="*/ 13545808 h 13699553"/>
              <a:gd name="connsiteX5" fmla="*/ 6795529 w 9255693"/>
              <a:gd name="connsiteY5" fmla="*/ 13699553 h 13699553"/>
              <a:gd name="connsiteX6" fmla="*/ 0 w 9255693"/>
              <a:gd name="connsiteY6" fmla="*/ 13699553 h 13699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55693" h="13699553">
                <a:moveTo>
                  <a:pt x="0" y="0"/>
                </a:moveTo>
                <a:lnTo>
                  <a:pt x="6780536" y="0"/>
                </a:lnTo>
                <a:lnTo>
                  <a:pt x="6923365" y="171778"/>
                </a:lnTo>
                <a:cubicBezTo>
                  <a:pt x="8383375" y="2007291"/>
                  <a:pt x="9255693" y="4331171"/>
                  <a:pt x="9255693" y="6858793"/>
                </a:cubicBezTo>
                <a:cubicBezTo>
                  <a:pt x="9255693" y="9386415"/>
                  <a:pt x="8383375" y="11710295"/>
                  <a:pt x="6923365" y="13545808"/>
                </a:cubicBezTo>
                <a:lnTo>
                  <a:pt x="6795529" y="13699553"/>
                </a:lnTo>
                <a:lnTo>
                  <a:pt x="0" y="13699553"/>
                </a:lnTo>
                <a:close/>
              </a:path>
            </a:pathLst>
          </a:custGeom>
          <a:pattFill prst="lg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sz="800"/>
            </a:lvl1pPr>
          </a:lstStyle>
          <a:p>
            <a:pPr algn="ctr"/>
            <a:endParaRPr lang="ru-RU"/>
          </a:p>
        </p:txBody>
      </p:sp>
      <p:sp>
        <p:nvSpPr>
          <p:cNvPr id="8" name="Текст 3"/>
          <p:cNvSpPr>
            <a:spLocks noGrp="1"/>
          </p:cNvSpPr>
          <p:nvPr>
            <p:ph type="body" sz="quarter" idx="17" hasCustomPrompt="1"/>
          </p:nvPr>
        </p:nvSpPr>
        <p:spPr>
          <a:xfrm>
            <a:off x="17593394" y="7650882"/>
            <a:ext cx="5400600" cy="5040559"/>
          </a:xfrm>
          <a:prstGeom prst="rect">
            <a:avLst/>
          </a:prstGeom>
        </p:spPr>
        <p:txBody>
          <a:bodyPr/>
          <a:lstStyle>
            <a:lvl1pPr algn="r">
              <a:defRPr lang="en-US" sz="2000" b="0" i="0" baseline="0" dirty="0">
                <a:solidFill>
                  <a:schemeClr val="tx2"/>
                </a:solidFill>
                <a:latin typeface="Lato" panose="020F0502020204030203" pitchFamily="34" charset="77"/>
                <a:ea typeface="Roboto Light" charset="0"/>
                <a:cs typeface="Roboto Light" charset="0"/>
              </a:defRPr>
            </a:lvl1pPr>
          </a:lstStyle>
          <a:p>
            <a:pPr marL="0" lvl="0" indent="0">
              <a:lnSpc>
                <a:spcPct val="150000"/>
              </a:lnSpc>
              <a:buNone/>
            </a:pPr>
            <a:r>
              <a:rPr lang="en-US" dirty="0"/>
              <a:t>Example text</a:t>
            </a:r>
          </a:p>
        </p:txBody>
      </p:sp>
      <p:sp>
        <p:nvSpPr>
          <p:cNvPr id="9" name="Заголовок 1"/>
          <p:cNvSpPr>
            <a:spLocks noGrp="1"/>
          </p:cNvSpPr>
          <p:nvPr>
            <p:ph type="title" hasCustomPrompt="1"/>
          </p:nvPr>
        </p:nvSpPr>
        <p:spPr>
          <a:xfrm>
            <a:off x="17593394" y="3474418"/>
            <a:ext cx="5400600" cy="3816424"/>
          </a:xfrm>
          <a:prstGeom prst="rect">
            <a:avLst/>
          </a:prstGeom>
        </p:spPr>
        <p:txBody>
          <a:bodyPr>
            <a:noAutofit/>
          </a:bodyPr>
          <a:lstStyle>
            <a:lvl1pPr marL="0" marR="0" indent="0" algn="r" defTabSz="2438522" rtl="0" eaLnBrk="1" fontAlgn="auto" latinLnBrk="0" hangingPunct="1">
              <a:lnSpc>
                <a:spcPct val="100000"/>
              </a:lnSpc>
              <a:spcBef>
                <a:spcPct val="0"/>
              </a:spcBef>
              <a:spcAft>
                <a:spcPts val="0"/>
              </a:spcAft>
              <a:buClrTx/>
              <a:buSzTx/>
              <a:buFontTx/>
              <a:buNone/>
              <a:tabLst>
                <a:tab pos="3641725" algn="l"/>
              </a:tabLst>
              <a:defRPr lang="ru-RU" sz="8000" b="1" i="0" kern="1200" baseline="0" dirty="0">
                <a:solidFill>
                  <a:schemeClr val="tx2"/>
                </a:solidFill>
                <a:latin typeface="Roboto Black" panose="02000000000000000000" pitchFamily="2" charset="0"/>
                <a:ea typeface="Roboto Black" panose="02000000000000000000" pitchFamily="2" charset="0"/>
                <a:cs typeface="Roboto Black" panose="02000000000000000000" pitchFamily="2" charset="0"/>
              </a:defRPr>
            </a:lvl1pPr>
          </a:lstStyle>
          <a:p>
            <a:r>
              <a:rPr lang="en-US" dirty="0"/>
              <a:t>Name</a:t>
            </a:r>
            <a:br>
              <a:rPr lang="en-US" dirty="0"/>
            </a:br>
            <a:r>
              <a:rPr lang="en-US" dirty="0"/>
              <a:t>of your</a:t>
            </a:r>
            <a:br>
              <a:rPr lang="en-US" dirty="0"/>
            </a:br>
            <a:r>
              <a:rPr lang="en-US" dirty="0"/>
              <a:t>top slide</a:t>
            </a:r>
            <a:endParaRPr lang="ru-RU" dirty="0"/>
          </a:p>
        </p:txBody>
      </p:sp>
    </p:spTree>
    <p:extLst>
      <p:ext uri="{BB962C8B-B14F-4D97-AF65-F5344CB8AC3E}">
        <p14:creationId xmlns:p14="http://schemas.microsoft.com/office/powerpoint/2010/main" val="2987071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ltum 22">
    <p:spTree>
      <p:nvGrpSpPr>
        <p:cNvPr id="1" name=""/>
        <p:cNvGrpSpPr/>
        <p:nvPr/>
      </p:nvGrpSpPr>
      <p:grpSpPr>
        <a:xfrm>
          <a:off x="0" y="0"/>
          <a:ext cx="0" cy="0"/>
          <a:chOff x="0" y="0"/>
          <a:chExt cx="0" cy="0"/>
        </a:xfrm>
      </p:grpSpPr>
      <p:sp>
        <p:nvSpPr>
          <p:cNvPr id="13" name="Прямоугольник 12"/>
          <p:cNvSpPr/>
          <p:nvPr userDrawn="1"/>
        </p:nvSpPr>
        <p:spPr>
          <a:xfrm>
            <a:off x="8880426" y="0"/>
            <a:ext cx="15505162" cy="13717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Рисунок 14"/>
          <p:cNvSpPr>
            <a:spLocks noGrp="1"/>
          </p:cNvSpPr>
          <p:nvPr>
            <p:ph type="pic" sz="quarter" idx="15"/>
          </p:nvPr>
        </p:nvSpPr>
        <p:spPr>
          <a:xfrm>
            <a:off x="15202119" y="0"/>
            <a:ext cx="9183469" cy="13699553"/>
          </a:xfrm>
          <a:custGeom>
            <a:avLst/>
            <a:gdLst>
              <a:gd name="connsiteX0" fmla="*/ 2440113 w 9183469"/>
              <a:gd name="connsiteY0" fmla="*/ 0 h 13699553"/>
              <a:gd name="connsiteX1" fmla="*/ 9183469 w 9183469"/>
              <a:gd name="connsiteY1" fmla="*/ 0 h 13699553"/>
              <a:gd name="connsiteX2" fmla="*/ 9183469 w 9183469"/>
              <a:gd name="connsiteY2" fmla="*/ 13699553 h 13699553"/>
              <a:gd name="connsiteX3" fmla="*/ 2544556 w 9183469"/>
              <a:gd name="connsiteY3" fmla="*/ 13699553 h 13699553"/>
              <a:gd name="connsiteX4" fmla="*/ 2305079 w 9183469"/>
              <a:gd name="connsiteY4" fmla="*/ 13410691 h 13699553"/>
              <a:gd name="connsiteX5" fmla="*/ 0 w 9183469"/>
              <a:gd name="connsiteY5" fmla="*/ 6786786 h 13699553"/>
              <a:gd name="connsiteX6" fmla="*/ 2305079 w 9183469"/>
              <a:gd name="connsiteY6" fmla="*/ 162881 h 13699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3469" h="13699553">
                <a:moveTo>
                  <a:pt x="2440113" y="0"/>
                </a:moveTo>
                <a:lnTo>
                  <a:pt x="9183469" y="0"/>
                </a:lnTo>
                <a:lnTo>
                  <a:pt x="9183469" y="13699553"/>
                </a:lnTo>
                <a:lnTo>
                  <a:pt x="2544556" y="13699553"/>
                </a:lnTo>
                <a:lnTo>
                  <a:pt x="2305079" y="13410691"/>
                </a:lnTo>
                <a:cubicBezTo>
                  <a:pt x="861900" y="11591112"/>
                  <a:pt x="0" y="9289603"/>
                  <a:pt x="0" y="6786786"/>
                </a:cubicBezTo>
                <a:cubicBezTo>
                  <a:pt x="0" y="4283969"/>
                  <a:pt x="861900" y="1982460"/>
                  <a:pt x="2305079" y="162881"/>
                </a:cubicBezTo>
                <a:close/>
              </a:path>
            </a:pathLst>
          </a:custGeom>
          <a:pattFill prst="lg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sz="800"/>
            </a:lvl1pPr>
          </a:lstStyle>
          <a:p>
            <a:pPr algn="ctr"/>
            <a:endParaRPr lang="ru-RU"/>
          </a:p>
        </p:txBody>
      </p:sp>
      <p:sp>
        <p:nvSpPr>
          <p:cNvPr id="16" name="Заголовок 1"/>
          <p:cNvSpPr>
            <a:spLocks noGrp="1"/>
          </p:cNvSpPr>
          <p:nvPr>
            <p:ph type="title" hasCustomPrompt="1"/>
          </p:nvPr>
        </p:nvSpPr>
        <p:spPr>
          <a:xfrm>
            <a:off x="1819837" y="3474418"/>
            <a:ext cx="5400600" cy="3816424"/>
          </a:xfrm>
          <a:prstGeom prst="rect">
            <a:avLst/>
          </a:prstGeom>
        </p:spPr>
        <p:txBody>
          <a:bodyPr>
            <a:noAutofit/>
          </a:bodyPr>
          <a:lstStyle>
            <a:lvl1pPr marL="0" marR="0" indent="0" algn="l" defTabSz="2438522" rtl="0" eaLnBrk="1" fontAlgn="auto" latinLnBrk="0" hangingPunct="1">
              <a:lnSpc>
                <a:spcPct val="100000"/>
              </a:lnSpc>
              <a:spcBef>
                <a:spcPct val="0"/>
              </a:spcBef>
              <a:spcAft>
                <a:spcPts val="0"/>
              </a:spcAft>
              <a:buClrTx/>
              <a:buSzTx/>
              <a:buFontTx/>
              <a:buNone/>
              <a:tabLst>
                <a:tab pos="3641725" algn="l"/>
              </a:tabLst>
              <a:defRPr sz="8000" b="1" i="0" baseline="0">
                <a:solidFill>
                  <a:schemeClr val="tx2"/>
                </a:solidFill>
                <a:latin typeface="Lato Black" panose="020F0502020204030203" pitchFamily="34" charset="77"/>
                <a:ea typeface="Roboto Black" panose="02000000000000000000" pitchFamily="2" charset="0"/>
                <a:cs typeface="Roboto Black" panose="02000000000000000000" pitchFamily="2" charset="0"/>
              </a:defRPr>
            </a:lvl1pPr>
          </a:lstStyle>
          <a:p>
            <a:r>
              <a:rPr lang="en-US" dirty="0"/>
              <a:t>Name</a:t>
            </a:r>
            <a:br>
              <a:rPr lang="en-US" dirty="0"/>
            </a:br>
            <a:r>
              <a:rPr lang="en-US" dirty="0"/>
              <a:t>of your</a:t>
            </a:r>
            <a:br>
              <a:rPr lang="en-US" dirty="0"/>
            </a:br>
            <a:r>
              <a:rPr lang="en-US" dirty="0"/>
              <a:t>top slide</a:t>
            </a:r>
            <a:endParaRPr lang="ru-RU" dirty="0"/>
          </a:p>
        </p:txBody>
      </p:sp>
      <p:sp>
        <p:nvSpPr>
          <p:cNvPr id="17" name="Текст 3"/>
          <p:cNvSpPr>
            <a:spLocks noGrp="1"/>
          </p:cNvSpPr>
          <p:nvPr>
            <p:ph type="body" sz="quarter" idx="13" hasCustomPrompt="1"/>
          </p:nvPr>
        </p:nvSpPr>
        <p:spPr>
          <a:xfrm>
            <a:off x="1820812" y="7650882"/>
            <a:ext cx="5398649" cy="5040559"/>
          </a:xfrm>
          <a:prstGeom prst="rect">
            <a:avLst/>
          </a:prstGeom>
        </p:spPr>
        <p:txBody>
          <a:bodyPr/>
          <a:lstStyle>
            <a:lvl1pPr>
              <a:defRPr lang="en-US" sz="2000" b="0" i="0" baseline="0" dirty="0">
                <a:solidFill>
                  <a:schemeClr val="tx2"/>
                </a:solidFill>
                <a:latin typeface="Lato" panose="020F0502020204030203" pitchFamily="34" charset="77"/>
                <a:ea typeface="Roboto Light" charset="0"/>
                <a:cs typeface="Roboto Light" charset="0"/>
              </a:defRPr>
            </a:lvl1pPr>
          </a:lstStyle>
          <a:p>
            <a:pPr marL="0" lvl="0" indent="0">
              <a:lnSpc>
                <a:spcPct val="150000"/>
              </a:lnSpc>
              <a:buNone/>
            </a:pPr>
            <a:r>
              <a:rPr lang="en-US" dirty="0"/>
              <a:t>Example text</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ltum 23">
    <p:spTree>
      <p:nvGrpSpPr>
        <p:cNvPr id="1" name=""/>
        <p:cNvGrpSpPr/>
        <p:nvPr/>
      </p:nvGrpSpPr>
      <p:grpSpPr>
        <a:xfrm>
          <a:off x="0" y="0"/>
          <a:ext cx="0" cy="0"/>
          <a:chOff x="0" y="0"/>
          <a:chExt cx="0" cy="0"/>
        </a:xfrm>
      </p:grpSpPr>
      <p:sp>
        <p:nvSpPr>
          <p:cNvPr id="16" name="Текст 3"/>
          <p:cNvSpPr>
            <a:spLocks noGrp="1"/>
          </p:cNvSpPr>
          <p:nvPr>
            <p:ph type="body" sz="quarter" idx="18" hasCustomPrompt="1"/>
          </p:nvPr>
        </p:nvSpPr>
        <p:spPr>
          <a:xfrm>
            <a:off x="17594370" y="1020709"/>
            <a:ext cx="5399624" cy="967661"/>
          </a:xfrm>
          <a:prstGeom prst="rect">
            <a:avLst/>
          </a:prstGeom>
        </p:spPr>
        <p:txBody>
          <a:bodyPr/>
          <a:lstStyle>
            <a:lvl1pPr algn="r">
              <a:defRPr lang="en-US" sz="3500" b="1" i="0" baseline="0" dirty="0">
                <a:solidFill>
                  <a:schemeClr val="tx2">
                    <a:lumMod val="40000"/>
                    <a:lumOff val="60000"/>
                  </a:schemeClr>
                </a:solidFill>
                <a:latin typeface="Lato" panose="020F0502020204030203" pitchFamily="34" charset="77"/>
                <a:ea typeface="Roboto Medium" charset="0"/>
                <a:cs typeface="Roboto Medium" charset="0"/>
              </a:defRPr>
            </a:lvl1pPr>
          </a:lstStyle>
          <a:p>
            <a:pPr marL="0" lvl="0" indent="0">
              <a:lnSpc>
                <a:spcPct val="150000"/>
              </a:lnSpc>
              <a:buNone/>
            </a:pPr>
            <a:r>
              <a:rPr lang="en-US" dirty="0"/>
              <a:t>Name presentation</a:t>
            </a:r>
          </a:p>
        </p:txBody>
      </p:sp>
      <p:sp>
        <p:nvSpPr>
          <p:cNvPr id="8" name="Рисунок 7"/>
          <p:cNvSpPr>
            <a:spLocks noGrp="1"/>
          </p:cNvSpPr>
          <p:nvPr>
            <p:ph type="pic" sz="quarter" idx="19"/>
          </p:nvPr>
        </p:nvSpPr>
        <p:spPr>
          <a:xfrm flipH="1">
            <a:off x="0" y="-5452"/>
            <a:ext cx="13344922" cy="13699553"/>
          </a:xfrm>
          <a:custGeom>
            <a:avLst/>
            <a:gdLst>
              <a:gd name="connsiteX0" fmla="*/ 2609044 w 13344922"/>
              <a:gd name="connsiteY0" fmla="*/ 0 h 13699553"/>
              <a:gd name="connsiteX1" fmla="*/ 13344922 w 13344922"/>
              <a:gd name="connsiteY1" fmla="*/ 0 h 13699553"/>
              <a:gd name="connsiteX2" fmla="*/ 13344922 w 13344922"/>
              <a:gd name="connsiteY2" fmla="*/ 12102077 h 13699553"/>
              <a:gd name="connsiteX3" fmla="*/ 13239072 w 13344922"/>
              <a:gd name="connsiteY3" fmla="*/ 12193767 h 13699553"/>
              <a:gd name="connsiteX4" fmla="*/ 10498160 w 13344922"/>
              <a:gd name="connsiteY4" fmla="*/ 13677765 h 13699553"/>
              <a:gd name="connsiteX5" fmla="*/ 10421434 w 13344922"/>
              <a:gd name="connsiteY5" fmla="*/ 13699553 h 13699553"/>
              <a:gd name="connsiteX6" fmla="*/ 5762332 w 13344922"/>
              <a:gd name="connsiteY6" fmla="*/ 13699553 h 13699553"/>
              <a:gd name="connsiteX7" fmla="*/ 5685604 w 13344922"/>
              <a:gd name="connsiteY7" fmla="*/ 13677765 h 13699553"/>
              <a:gd name="connsiteX8" fmla="*/ 0 w 13344922"/>
              <a:gd name="connsiteY8" fmla="*/ 5949677 h 13699553"/>
              <a:gd name="connsiteX9" fmla="*/ 2370058 w 13344922"/>
              <a:gd name="connsiteY9" fmla="*/ 227852 h 13699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44922" h="13699553">
                <a:moveTo>
                  <a:pt x="2609044" y="0"/>
                </a:moveTo>
                <a:lnTo>
                  <a:pt x="13344922" y="0"/>
                </a:lnTo>
                <a:lnTo>
                  <a:pt x="13344922" y="12102077"/>
                </a:lnTo>
                <a:lnTo>
                  <a:pt x="13239072" y="12193767"/>
                </a:lnTo>
                <a:cubicBezTo>
                  <a:pt x="12439784" y="12853399"/>
                  <a:pt x="11511684" y="13362526"/>
                  <a:pt x="10498160" y="13677765"/>
                </a:cubicBezTo>
                <a:lnTo>
                  <a:pt x="10421434" y="13699553"/>
                </a:lnTo>
                <a:lnTo>
                  <a:pt x="5762332" y="13699553"/>
                </a:lnTo>
                <a:lnTo>
                  <a:pt x="5685604" y="13677765"/>
                </a:lnTo>
                <a:cubicBezTo>
                  <a:pt x="2391654" y="12653240"/>
                  <a:pt x="0" y="9580758"/>
                  <a:pt x="0" y="5949677"/>
                </a:cubicBezTo>
                <a:cubicBezTo>
                  <a:pt x="0" y="3715166"/>
                  <a:pt x="905715" y="1692195"/>
                  <a:pt x="2370058" y="227852"/>
                </a:cubicBezTo>
                <a:close/>
              </a:path>
            </a:pathLst>
          </a:custGeom>
          <a:pattFill prst="lg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sz="800"/>
            </a:lvl1pPr>
          </a:lstStyle>
          <a:p>
            <a:pPr algn="ctr"/>
            <a:endParaRPr lang="ru-RU"/>
          </a:p>
        </p:txBody>
      </p:sp>
      <p:sp>
        <p:nvSpPr>
          <p:cNvPr id="10" name="Текст 3"/>
          <p:cNvSpPr>
            <a:spLocks noGrp="1"/>
          </p:cNvSpPr>
          <p:nvPr>
            <p:ph type="body" sz="quarter" idx="17" hasCustomPrompt="1"/>
          </p:nvPr>
        </p:nvSpPr>
        <p:spPr>
          <a:xfrm>
            <a:off x="17593394" y="7650882"/>
            <a:ext cx="5400600" cy="5040559"/>
          </a:xfrm>
          <a:prstGeom prst="rect">
            <a:avLst/>
          </a:prstGeom>
        </p:spPr>
        <p:txBody>
          <a:bodyPr/>
          <a:lstStyle>
            <a:lvl1pPr algn="r">
              <a:defRPr lang="en-US" sz="2000" b="0" i="0" baseline="0" dirty="0">
                <a:solidFill>
                  <a:schemeClr val="tx2"/>
                </a:solidFill>
                <a:latin typeface="Lato" panose="020F0502020204030203" pitchFamily="34" charset="77"/>
                <a:ea typeface="Roboto Light" charset="0"/>
                <a:cs typeface="Roboto Light" charset="0"/>
              </a:defRPr>
            </a:lvl1pPr>
          </a:lstStyle>
          <a:p>
            <a:pPr marL="0" lvl="0" indent="0">
              <a:lnSpc>
                <a:spcPct val="150000"/>
              </a:lnSpc>
              <a:buNone/>
            </a:pPr>
            <a:r>
              <a:rPr lang="en-US" dirty="0"/>
              <a:t>Example text</a:t>
            </a:r>
          </a:p>
        </p:txBody>
      </p:sp>
      <p:sp>
        <p:nvSpPr>
          <p:cNvPr id="12" name="Заголовок 1"/>
          <p:cNvSpPr>
            <a:spLocks noGrp="1"/>
          </p:cNvSpPr>
          <p:nvPr>
            <p:ph type="title" hasCustomPrompt="1"/>
          </p:nvPr>
        </p:nvSpPr>
        <p:spPr>
          <a:xfrm>
            <a:off x="17593394" y="3474418"/>
            <a:ext cx="5400600" cy="3816424"/>
          </a:xfrm>
          <a:prstGeom prst="rect">
            <a:avLst/>
          </a:prstGeom>
        </p:spPr>
        <p:txBody>
          <a:bodyPr>
            <a:noAutofit/>
          </a:bodyPr>
          <a:lstStyle>
            <a:lvl1pPr marL="0" marR="0" indent="0" algn="r" defTabSz="2438522" rtl="0" eaLnBrk="1" fontAlgn="auto" latinLnBrk="0" hangingPunct="1">
              <a:lnSpc>
                <a:spcPct val="100000"/>
              </a:lnSpc>
              <a:spcBef>
                <a:spcPct val="0"/>
              </a:spcBef>
              <a:spcAft>
                <a:spcPts val="0"/>
              </a:spcAft>
              <a:buClrTx/>
              <a:buSzTx/>
              <a:buFontTx/>
              <a:buNone/>
              <a:tabLst>
                <a:tab pos="3641725" algn="l"/>
              </a:tabLst>
              <a:defRPr lang="ru-RU" sz="8000" b="1" i="0" kern="1200" baseline="0" dirty="0">
                <a:solidFill>
                  <a:schemeClr val="tx2"/>
                </a:solidFill>
                <a:latin typeface="Roboto Black" panose="02000000000000000000" pitchFamily="2" charset="0"/>
                <a:ea typeface="Roboto Black" panose="02000000000000000000" pitchFamily="2" charset="0"/>
                <a:cs typeface="Roboto Black" panose="02000000000000000000" pitchFamily="2" charset="0"/>
              </a:defRPr>
            </a:lvl1pPr>
          </a:lstStyle>
          <a:p>
            <a:r>
              <a:rPr lang="en-US" dirty="0"/>
              <a:t>Name</a:t>
            </a:r>
            <a:br>
              <a:rPr lang="en-US" dirty="0"/>
            </a:br>
            <a:r>
              <a:rPr lang="en-US" dirty="0"/>
              <a:t>of your</a:t>
            </a:r>
            <a:br>
              <a:rPr lang="en-US" dirty="0"/>
            </a:br>
            <a:r>
              <a:rPr lang="en-US" dirty="0"/>
              <a:t>top slide</a:t>
            </a:r>
            <a:endParaRPr lang="ru-RU"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ltum 24">
    <p:spTree>
      <p:nvGrpSpPr>
        <p:cNvPr id="1" name=""/>
        <p:cNvGrpSpPr/>
        <p:nvPr/>
      </p:nvGrpSpPr>
      <p:grpSpPr>
        <a:xfrm>
          <a:off x="0" y="0"/>
          <a:ext cx="0" cy="0"/>
          <a:chOff x="0" y="0"/>
          <a:chExt cx="0" cy="0"/>
        </a:xfrm>
      </p:grpSpPr>
      <p:sp>
        <p:nvSpPr>
          <p:cNvPr id="2" name="Прямоугольник 1"/>
          <p:cNvSpPr/>
          <p:nvPr userDrawn="1"/>
        </p:nvSpPr>
        <p:spPr>
          <a:xfrm>
            <a:off x="0" y="0"/>
            <a:ext cx="24385588" cy="13717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Рисунок 19"/>
          <p:cNvSpPr>
            <a:spLocks noGrp="1"/>
          </p:cNvSpPr>
          <p:nvPr>
            <p:ph type="pic" sz="quarter" idx="20"/>
          </p:nvPr>
        </p:nvSpPr>
        <p:spPr>
          <a:xfrm flipH="1">
            <a:off x="0" y="-5452"/>
            <a:ext cx="13344922" cy="13699553"/>
          </a:xfrm>
          <a:custGeom>
            <a:avLst/>
            <a:gdLst>
              <a:gd name="connsiteX0" fmla="*/ 2609044 w 13344922"/>
              <a:gd name="connsiteY0" fmla="*/ 0 h 13699553"/>
              <a:gd name="connsiteX1" fmla="*/ 13344922 w 13344922"/>
              <a:gd name="connsiteY1" fmla="*/ 0 h 13699553"/>
              <a:gd name="connsiteX2" fmla="*/ 13344922 w 13344922"/>
              <a:gd name="connsiteY2" fmla="*/ 12102077 h 13699553"/>
              <a:gd name="connsiteX3" fmla="*/ 13239072 w 13344922"/>
              <a:gd name="connsiteY3" fmla="*/ 12193767 h 13699553"/>
              <a:gd name="connsiteX4" fmla="*/ 10498160 w 13344922"/>
              <a:gd name="connsiteY4" fmla="*/ 13677765 h 13699553"/>
              <a:gd name="connsiteX5" fmla="*/ 10421434 w 13344922"/>
              <a:gd name="connsiteY5" fmla="*/ 13699553 h 13699553"/>
              <a:gd name="connsiteX6" fmla="*/ 5762332 w 13344922"/>
              <a:gd name="connsiteY6" fmla="*/ 13699553 h 13699553"/>
              <a:gd name="connsiteX7" fmla="*/ 5685604 w 13344922"/>
              <a:gd name="connsiteY7" fmla="*/ 13677765 h 13699553"/>
              <a:gd name="connsiteX8" fmla="*/ 0 w 13344922"/>
              <a:gd name="connsiteY8" fmla="*/ 5949677 h 13699553"/>
              <a:gd name="connsiteX9" fmla="*/ 2370058 w 13344922"/>
              <a:gd name="connsiteY9" fmla="*/ 227852 h 13699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44922" h="13699553">
                <a:moveTo>
                  <a:pt x="2609044" y="0"/>
                </a:moveTo>
                <a:lnTo>
                  <a:pt x="13344922" y="0"/>
                </a:lnTo>
                <a:lnTo>
                  <a:pt x="13344922" y="12102077"/>
                </a:lnTo>
                <a:lnTo>
                  <a:pt x="13239072" y="12193767"/>
                </a:lnTo>
                <a:cubicBezTo>
                  <a:pt x="12439784" y="12853399"/>
                  <a:pt x="11511684" y="13362526"/>
                  <a:pt x="10498160" y="13677765"/>
                </a:cubicBezTo>
                <a:lnTo>
                  <a:pt x="10421434" y="13699553"/>
                </a:lnTo>
                <a:lnTo>
                  <a:pt x="5762332" y="13699553"/>
                </a:lnTo>
                <a:lnTo>
                  <a:pt x="5685604" y="13677765"/>
                </a:lnTo>
                <a:cubicBezTo>
                  <a:pt x="2391654" y="12653240"/>
                  <a:pt x="0" y="9580758"/>
                  <a:pt x="0" y="5949677"/>
                </a:cubicBezTo>
                <a:cubicBezTo>
                  <a:pt x="0" y="3715166"/>
                  <a:pt x="905715" y="1692195"/>
                  <a:pt x="2370058" y="227852"/>
                </a:cubicBezTo>
                <a:close/>
              </a:path>
            </a:pathLst>
          </a:custGeom>
          <a:pattFill prst="lg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sz="800"/>
            </a:lvl1pPr>
          </a:lstStyle>
          <a:p>
            <a:pPr algn="ctr"/>
            <a:endParaRPr lang="ru-RU"/>
          </a:p>
        </p:txBody>
      </p:sp>
      <p:sp>
        <p:nvSpPr>
          <p:cNvPr id="8" name="Текст 3"/>
          <p:cNvSpPr>
            <a:spLocks noGrp="1"/>
          </p:cNvSpPr>
          <p:nvPr>
            <p:ph type="body" sz="quarter" idx="17" hasCustomPrompt="1"/>
          </p:nvPr>
        </p:nvSpPr>
        <p:spPr>
          <a:xfrm>
            <a:off x="17593394" y="7650882"/>
            <a:ext cx="5400600" cy="5040559"/>
          </a:xfrm>
          <a:prstGeom prst="rect">
            <a:avLst/>
          </a:prstGeom>
        </p:spPr>
        <p:txBody>
          <a:bodyPr/>
          <a:lstStyle>
            <a:lvl1pPr algn="r">
              <a:defRPr lang="en-US" sz="2000" b="0" i="0" baseline="0" dirty="0">
                <a:solidFill>
                  <a:schemeClr val="bg1"/>
                </a:solidFill>
                <a:latin typeface="Lato" panose="020F0502020204030203" pitchFamily="34" charset="77"/>
                <a:ea typeface="Roboto Light" charset="0"/>
                <a:cs typeface="Roboto Light" charset="0"/>
              </a:defRPr>
            </a:lvl1pPr>
          </a:lstStyle>
          <a:p>
            <a:pPr marL="0" lvl="0" indent="0">
              <a:lnSpc>
                <a:spcPct val="150000"/>
              </a:lnSpc>
              <a:buNone/>
            </a:pPr>
            <a:r>
              <a:rPr lang="en-US" dirty="0"/>
              <a:t>Example text</a:t>
            </a:r>
          </a:p>
        </p:txBody>
      </p:sp>
      <p:sp>
        <p:nvSpPr>
          <p:cNvPr id="9" name="Заголовок 1"/>
          <p:cNvSpPr>
            <a:spLocks noGrp="1"/>
          </p:cNvSpPr>
          <p:nvPr>
            <p:ph type="title" hasCustomPrompt="1"/>
          </p:nvPr>
        </p:nvSpPr>
        <p:spPr>
          <a:xfrm>
            <a:off x="17593394" y="3474418"/>
            <a:ext cx="5400600" cy="3816424"/>
          </a:xfrm>
          <a:prstGeom prst="rect">
            <a:avLst/>
          </a:prstGeom>
        </p:spPr>
        <p:txBody>
          <a:bodyPr>
            <a:noAutofit/>
          </a:bodyPr>
          <a:lstStyle>
            <a:lvl1pPr marL="0" marR="0" indent="0" algn="r" defTabSz="2438522" rtl="0" eaLnBrk="1" fontAlgn="auto" latinLnBrk="0" hangingPunct="1">
              <a:lnSpc>
                <a:spcPct val="100000"/>
              </a:lnSpc>
              <a:spcBef>
                <a:spcPct val="0"/>
              </a:spcBef>
              <a:spcAft>
                <a:spcPts val="0"/>
              </a:spcAft>
              <a:buClrTx/>
              <a:buSzTx/>
              <a:buFontTx/>
              <a:buNone/>
              <a:tabLst>
                <a:tab pos="3641725" algn="l"/>
              </a:tabLst>
              <a:defRPr lang="ru-RU" sz="8000" b="1" i="0" kern="1200" baseline="0" dirty="0">
                <a:solidFill>
                  <a:schemeClr val="bg1"/>
                </a:solidFill>
                <a:latin typeface="Roboto Black" panose="02000000000000000000" pitchFamily="2" charset="0"/>
                <a:ea typeface="Roboto Black" panose="02000000000000000000" pitchFamily="2" charset="0"/>
                <a:cs typeface="Roboto Black" panose="02000000000000000000" pitchFamily="2" charset="0"/>
              </a:defRPr>
            </a:lvl1pPr>
          </a:lstStyle>
          <a:p>
            <a:r>
              <a:rPr lang="en-US" dirty="0"/>
              <a:t>Name</a:t>
            </a:r>
            <a:br>
              <a:rPr lang="en-US" dirty="0"/>
            </a:br>
            <a:r>
              <a:rPr lang="en-US" dirty="0"/>
              <a:t>of your</a:t>
            </a:r>
            <a:br>
              <a:rPr lang="en-US" dirty="0"/>
            </a:br>
            <a:r>
              <a:rPr lang="en-US" dirty="0"/>
              <a:t>top slide</a:t>
            </a:r>
            <a:endParaRPr lang="ru-RU"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ltum 25">
    <p:spTree>
      <p:nvGrpSpPr>
        <p:cNvPr id="1" name=""/>
        <p:cNvGrpSpPr/>
        <p:nvPr/>
      </p:nvGrpSpPr>
      <p:grpSpPr>
        <a:xfrm>
          <a:off x="0" y="0"/>
          <a:ext cx="0" cy="0"/>
          <a:chOff x="0" y="0"/>
          <a:chExt cx="0" cy="0"/>
        </a:xfrm>
      </p:grpSpPr>
      <p:sp>
        <p:nvSpPr>
          <p:cNvPr id="12" name="Рисунок 11"/>
          <p:cNvSpPr>
            <a:spLocks noGrp="1"/>
          </p:cNvSpPr>
          <p:nvPr>
            <p:ph type="pic" sz="quarter" idx="17"/>
          </p:nvPr>
        </p:nvSpPr>
        <p:spPr>
          <a:xfrm>
            <a:off x="11040666" y="0"/>
            <a:ext cx="13344922" cy="13699553"/>
          </a:xfrm>
          <a:custGeom>
            <a:avLst/>
            <a:gdLst>
              <a:gd name="connsiteX0" fmla="*/ 2609044 w 13344922"/>
              <a:gd name="connsiteY0" fmla="*/ 0 h 13699553"/>
              <a:gd name="connsiteX1" fmla="*/ 13344922 w 13344922"/>
              <a:gd name="connsiteY1" fmla="*/ 0 h 13699553"/>
              <a:gd name="connsiteX2" fmla="*/ 13344922 w 13344922"/>
              <a:gd name="connsiteY2" fmla="*/ 12102077 h 13699553"/>
              <a:gd name="connsiteX3" fmla="*/ 13239072 w 13344922"/>
              <a:gd name="connsiteY3" fmla="*/ 12193767 h 13699553"/>
              <a:gd name="connsiteX4" fmla="*/ 10498160 w 13344922"/>
              <a:gd name="connsiteY4" fmla="*/ 13677765 h 13699553"/>
              <a:gd name="connsiteX5" fmla="*/ 10421434 w 13344922"/>
              <a:gd name="connsiteY5" fmla="*/ 13699553 h 13699553"/>
              <a:gd name="connsiteX6" fmla="*/ 5762332 w 13344922"/>
              <a:gd name="connsiteY6" fmla="*/ 13699553 h 13699553"/>
              <a:gd name="connsiteX7" fmla="*/ 5685604 w 13344922"/>
              <a:gd name="connsiteY7" fmla="*/ 13677765 h 13699553"/>
              <a:gd name="connsiteX8" fmla="*/ 0 w 13344922"/>
              <a:gd name="connsiteY8" fmla="*/ 5949677 h 13699553"/>
              <a:gd name="connsiteX9" fmla="*/ 2370058 w 13344922"/>
              <a:gd name="connsiteY9" fmla="*/ 227852 h 13699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44922" h="13699553">
                <a:moveTo>
                  <a:pt x="2609044" y="0"/>
                </a:moveTo>
                <a:lnTo>
                  <a:pt x="13344922" y="0"/>
                </a:lnTo>
                <a:lnTo>
                  <a:pt x="13344922" y="12102077"/>
                </a:lnTo>
                <a:lnTo>
                  <a:pt x="13239072" y="12193767"/>
                </a:lnTo>
                <a:cubicBezTo>
                  <a:pt x="12439784" y="12853399"/>
                  <a:pt x="11511684" y="13362526"/>
                  <a:pt x="10498160" y="13677765"/>
                </a:cubicBezTo>
                <a:lnTo>
                  <a:pt x="10421434" y="13699553"/>
                </a:lnTo>
                <a:lnTo>
                  <a:pt x="5762332" y="13699553"/>
                </a:lnTo>
                <a:lnTo>
                  <a:pt x="5685604" y="13677765"/>
                </a:lnTo>
                <a:cubicBezTo>
                  <a:pt x="2391654" y="12653240"/>
                  <a:pt x="0" y="9580758"/>
                  <a:pt x="0" y="5949677"/>
                </a:cubicBezTo>
                <a:cubicBezTo>
                  <a:pt x="0" y="3715166"/>
                  <a:pt x="905715" y="1692195"/>
                  <a:pt x="2370058" y="227852"/>
                </a:cubicBezTo>
                <a:close/>
              </a:path>
            </a:pathLst>
          </a:custGeom>
          <a:pattFill prst="lg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sz="800"/>
            </a:lvl1pPr>
          </a:lstStyle>
          <a:p>
            <a:pPr algn="ctr"/>
            <a:endParaRPr lang="ru-RU"/>
          </a:p>
        </p:txBody>
      </p:sp>
      <p:sp>
        <p:nvSpPr>
          <p:cNvPr id="14" name="Заголовок 1"/>
          <p:cNvSpPr>
            <a:spLocks noGrp="1"/>
          </p:cNvSpPr>
          <p:nvPr>
            <p:ph type="title" hasCustomPrompt="1"/>
          </p:nvPr>
        </p:nvSpPr>
        <p:spPr>
          <a:xfrm>
            <a:off x="1819837" y="3474418"/>
            <a:ext cx="5400600" cy="3816424"/>
          </a:xfrm>
          <a:prstGeom prst="rect">
            <a:avLst/>
          </a:prstGeom>
        </p:spPr>
        <p:txBody>
          <a:bodyPr>
            <a:noAutofit/>
          </a:bodyPr>
          <a:lstStyle>
            <a:lvl1pPr marL="0" marR="0" indent="0" algn="l" defTabSz="2438522" rtl="0" eaLnBrk="1" fontAlgn="auto" latinLnBrk="0" hangingPunct="1">
              <a:lnSpc>
                <a:spcPct val="100000"/>
              </a:lnSpc>
              <a:spcBef>
                <a:spcPct val="0"/>
              </a:spcBef>
              <a:spcAft>
                <a:spcPts val="0"/>
              </a:spcAft>
              <a:buClrTx/>
              <a:buSzTx/>
              <a:buFontTx/>
              <a:buNone/>
              <a:tabLst>
                <a:tab pos="3641725" algn="l"/>
              </a:tabLst>
              <a:defRPr sz="8000" b="1" i="0" baseline="0">
                <a:solidFill>
                  <a:schemeClr val="tx2"/>
                </a:solidFill>
                <a:latin typeface="Lato Black" panose="020F0502020204030203" pitchFamily="34" charset="77"/>
                <a:ea typeface="Roboto Black" panose="02000000000000000000" pitchFamily="2" charset="0"/>
                <a:cs typeface="Roboto Black" panose="02000000000000000000" pitchFamily="2" charset="0"/>
              </a:defRPr>
            </a:lvl1pPr>
          </a:lstStyle>
          <a:p>
            <a:r>
              <a:rPr lang="en-US" dirty="0"/>
              <a:t>Name</a:t>
            </a:r>
            <a:br>
              <a:rPr lang="en-US" dirty="0"/>
            </a:br>
            <a:r>
              <a:rPr lang="en-US" dirty="0"/>
              <a:t>of your</a:t>
            </a:r>
            <a:br>
              <a:rPr lang="en-US" dirty="0"/>
            </a:br>
            <a:r>
              <a:rPr lang="en-US" dirty="0"/>
              <a:t>top slide</a:t>
            </a:r>
            <a:endParaRPr lang="ru-RU" dirty="0"/>
          </a:p>
        </p:txBody>
      </p:sp>
      <p:sp>
        <p:nvSpPr>
          <p:cNvPr id="15" name="Текст 3"/>
          <p:cNvSpPr>
            <a:spLocks noGrp="1"/>
          </p:cNvSpPr>
          <p:nvPr>
            <p:ph type="body" sz="quarter" idx="13" hasCustomPrompt="1"/>
          </p:nvPr>
        </p:nvSpPr>
        <p:spPr>
          <a:xfrm>
            <a:off x="1820812" y="7650882"/>
            <a:ext cx="5398649" cy="5040559"/>
          </a:xfrm>
          <a:prstGeom prst="rect">
            <a:avLst/>
          </a:prstGeom>
        </p:spPr>
        <p:txBody>
          <a:bodyPr/>
          <a:lstStyle>
            <a:lvl1pPr>
              <a:defRPr lang="en-US" sz="2000" b="0" i="0" baseline="0" dirty="0">
                <a:solidFill>
                  <a:schemeClr val="tx2"/>
                </a:solidFill>
                <a:latin typeface="Lato" panose="020F0502020204030203" pitchFamily="34" charset="77"/>
                <a:ea typeface="Roboto Light" charset="0"/>
                <a:cs typeface="Roboto Light" charset="0"/>
              </a:defRPr>
            </a:lvl1pPr>
          </a:lstStyle>
          <a:p>
            <a:pPr marL="0" lvl="0" indent="0">
              <a:lnSpc>
                <a:spcPct val="150000"/>
              </a:lnSpc>
              <a:buNone/>
            </a:pPr>
            <a:r>
              <a:rPr lang="en-US" dirty="0"/>
              <a:t>Example text</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ltum 26">
    <p:spTree>
      <p:nvGrpSpPr>
        <p:cNvPr id="1" name=""/>
        <p:cNvGrpSpPr/>
        <p:nvPr/>
      </p:nvGrpSpPr>
      <p:grpSpPr>
        <a:xfrm>
          <a:off x="0" y="0"/>
          <a:ext cx="0" cy="0"/>
          <a:chOff x="0" y="0"/>
          <a:chExt cx="0" cy="0"/>
        </a:xfrm>
      </p:grpSpPr>
      <p:sp>
        <p:nvSpPr>
          <p:cNvPr id="2" name="Прямоугольник 1"/>
          <p:cNvSpPr/>
          <p:nvPr userDrawn="1"/>
        </p:nvSpPr>
        <p:spPr>
          <a:xfrm>
            <a:off x="0" y="0"/>
            <a:ext cx="24385588" cy="13717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Заголовок 1"/>
          <p:cNvSpPr>
            <a:spLocks noGrp="1"/>
          </p:cNvSpPr>
          <p:nvPr>
            <p:ph type="title" hasCustomPrompt="1"/>
          </p:nvPr>
        </p:nvSpPr>
        <p:spPr>
          <a:xfrm>
            <a:off x="1819837" y="3474418"/>
            <a:ext cx="5400600" cy="3672408"/>
          </a:xfrm>
          <a:prstGeom prst="rect">
            <a:avLst/>
          </a:prstGeom>
        </p:spPr>
        <p:txBody>
          <a:bodyPr>
            <a:noAutofit/>
          </a:bodyPr>
          <a:lstStyle>
            <a:lvl1pPr marL="0" marR="0" indent="0" algn="l" defTabSz="2438522" rtl="0" eaLnBrk="1" fontAlgn="auto" latinLnBrk="0" hangingPunct="1">
              <a:lnSpc>
                <a:spcPct val="100000"/>
              </a:lnSpc>
              <a:spcBef>
                <a:spcPct val="0"/>
              </a:spcBef>
              <a:spcAft>
                <a:spcPts val="0"/>
              </a:spcAft>
              <a:buClrTx/>
              <a:buSzTx/>
              <a:buFontTx/>
              <a:buNone/>
              <a:tabLst>
                <a:tab pos="3641725" algn="l"/>
              </a:tabLst>
              <a:defRPr sz="8000" b="1" i="0" baseline="0">
                <a:solidFill>
                  <a:schemeClr val="bg1"/>
                </a:solidFill>
                <a:latin typeface="Lato Black" panose="020F0502020204030203" pitchFamily="34" charset="77"/>
                <a:ea typeface="Roboto Black" panose="02000000000000000000" pitchFamily="2" charset="0"/>
                <a:cs typeface="Roboto Black" panose="02000000000000000000" pitchFamily="2" charset="0"/>
              </a:defRPr>
            </a:lvl1pPr>
          </a:lstStyle>
          <a:p>
            <a:r>
              <a:rPr lang="en-US" dirty="0"/>
              <a:t>Name</a:t>
            </a:r>
            <a:br>
              <a:rPr lang="en-US" dirty="0"/>
            </a:br>
            <a:r>
              <a:rPr lang="en-US" dirty="0"/>
              <a:t>of your</a:t>
            </a:r>
            <a:br>
              <a:rPr lang="en-US" dirty="0"/>
            </a:br>
            <a:r>
              <a:rPr lang="en-US" dirty="0"/>
              <a:t>top slide</a:t>
            </a:r>
            <a:endParaRPr lang="ru-RU" dirty="0"/>
          </a:p>
        </p:txBody>
      </p:sp>
      <p:sp>
        <p:nvSpPr>
          <p:cNvPr id="9" name="Текст 3"/>
          <p:cNvSpPr>
            <a:spLocks noGrp="1"/>
          </p:cNvSpPr>
          <p:nvPr>
            <p:ph type="body" sz="quarter" idx="13" hasCustomPrompt="1"/>
          </p:nvPr>
        </p:nvSpPr>
        <p:spPr>
          <a:xfrm>
            <a:off x="1820813" y="7506866"/>
            <a:ext cx="5398648" cy="5184575"/>
          </a:xfrm>
          <a:prstGeom prst="rect">
            <a:avLst/>
          </a:prstGeom>
        </p:spPr>
        <p:txBody>
          <a:bodyPr/>
          <a:lstStyle>
            <a:lvl1pPr>
              <a:defRPr lang="en-US" sz="2000" b="0" i="0" baseline="0" dirty="0">
                <a:solidFill>
                  <a:schemeClr val="bg1"/>
                </a:solidFill>
                <a:latin typeface="Lato" panose="020F0502020204030203" pitchFamily="34" charset="77"/>
                <a:ea typeface="Roboto Light" charset="0"/>
                <a:cs typeface="Roboto Light" charset="0"/>
              </a:defRPr>
            </a:lvl1pPr>
          </a:lstStyle>
          <a:p>
            <a:pPr marL="0" lvl="0" indent="0">
              <a:lnSpc>
                <a:spcPct val="150000"/>
              </a:lnSpc>
              <a:buNone/>
            </a:pPr>
            <a:r>
              <a:rPr lang="en-US" dirty="0"/>
              <a:t>Example text</a:t>
            </a:r>
          </a:p>
        </p:txBody>
      </p:sp>
      <p:sp>
        <p:nvSpPr>
          <p:cNvPr id="14" name="Рисунок 13"/>
          <p:cNvSpPr>
            <a:spLocks noGrp="1"/>
          </p:cNvSpPr>
          <p:nvPr>
            <p:ph type="pic" sz="quarter" idx="17"/>
          </p:nvPr>
        </p:nvSpPr>
        <p:spPr>
          <a:xfrm>
            <a:off x="11040666" y="0"/>
            <a:ext cx="13344922" cy="13699553"/>
          </a:xfrm>
          <a:custGeom>
            <a:avLst/>
            <a:gdLst>
              <a:gd name="connsiteX0" fmla="*/ 2609044 w 13344922"/>
              <a:gd name="connsiteY0" fmla="*/ 0 h 13699553"/>
              <a:gd name="connsiteX1" fmla="*/ 13344922 w 13344922"/>
              <a:gd name="connsiteY1" fmla="*/ 0 h 13699553"/>
              <a:gd name="connsiteX2" fmla="*/ 13344922 w 13344922"/>
              <a:gd name="connsiteY2" fmla="*/ 12102077 h 13699553"/>
              <a:gd name="connsiteX3" fmla="*/ 13239072 w 13344922"/>
              <a:gd name="connsiteY3" fmla="*/ 12193767 h 13699553"/>
              <a:gd name="connsiteX4" fmla="*/ 10498160 w 13344922"/>
              <a:gd name="connsiteY4" fmla="*/ 13677765 h 13699553"/>
              <a:gd name="connsiteX5" fmla="*/ 10421434 w 13344922"/>
              <a:gd name="connsiteY5" fmla="*/ 13699553 h 13699553"/>
              <a:gd name="connsiteX6" fmla="*/ 5762332 w 13344922"/>
              <a:gd name="connsiteY6" fmla="*/ 13699553 h 13699553"/>
              <a:gd name="connsiteX7" fmla="*/ 5685604 w 13344922"/>
              <a:gd name="connsiteY7" fmla="*/ 13677765 h 13699553"/>
              <a:gd name="connsiteX8" fmla="*/ 0 w 13344922"/>
              <a:gd name="connsiteY8" fmla="*/ 5949677 h 13699553"/>
              <a:gd name="connsiteX9" fmla="*/ 2370058 w 13344922"/>
              <a:gd name="connsiteY9" fmla="*/ 227852 h 13699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44922" h="13699553">
                <a:moveTo>
                  <a:pt x="2609044" y="0"/>
                </a:moveTo>
                <a:lnTo>
                  <a:pt x="13344922" y="0"/>
                </a:lnTo>
                <a:lnTo>
                  <a:pt x="13344922" y="12102077"/>
                </a:lnTo>
                <a:lnTo>
                  <a:pt x="13239072" y="12193767"/>
                </a:lnTo>
                <a:cubicBezTo>
                  <a:pt x="12439784" y="12853399"/>
                  <a:pt x="11511684" y="13362526"/>
                  <a:pt x="10498160" y="13677765"/>
                </a:cubicBezTo>
                <a:lnTo>
                  <a:pt x="10421434" y="13699553"/>
                </a:lnTo>
                <a:lnTo>
                  <a:pt x="5762332" y="13699553"/>
                </a:lnTo>
                <a:lnTo>
                  <a:pt x="5685604" y="13677765"/>
                </a:lnTo>
                <a:cubicBezTo>
                  <a:pt x="2391654" y="12653240"/>
                  <a:pt x="0" y="9580758"/>
                  <a:pt x="0" y="5949677"/>
                </a:cubicBezTo>
                <a:cubicBezTo>
                  <a:pt x="0" y="3715166"/>
                  <a:pt x="905715" y="1692195"/>
                  <a:pt x="2370058" y="227852"/>
                </a:cubicBezTo>
                <a:close/>
              </a:path>
            </a:pathLst>
          </a:custGeom>
          <a:pattFill prst="lg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sz="800"/>
            </a:lvl1pPr>
          </a:lstStyle>
          <a:p>
            <a:pPr algn="ctr"/>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ltum 27">
    <p:spTree>
      <p:nvGrpSpPr>
        <p:cNvPr id="1" name=""/>
        <p:cNvGrpSpPr/>
        <p:nvPr/>
      </p:nvGrpSpPr>
      <p:grpSpPr>
        <a:xfrm>
          <a:off x="0" y="0"/>
          <a:ext cx="0" cy="0"/>
          <a:chOff x="0" y="0"/>
          <a:chExt cx="0" cy="0"/>
        </a:xfrm>
      </p:grpSpPr>
      <p:sp>
        <p:nvSpPr>
          <p:cNvPr id="24" name="Прямоугольник 23"/>
          <p:cNvSpPr/>
          <p:nvPr userDrawn="1"/>
        </p:nvSpPr>
        <p:spPr>
          <a:xfrm>
            <a:off x="0" y="0"/>
            <a:ext cx="24385588" cy="13717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Рисунок 25"/>
          <p:cNvSpPr>
            <a:spLocks noGrp="1"/>
          </p:cNvSpPr>
          <p:nvPr>
            <p:ph type="pic" sz="quarter" idx="16"/>
          </p:nvPr>
        </p:nvSpPr>
        <p:spPr>
          <a:xfrm>
            <a:off x="4533304" y="0"/>
            <a:ext cx="17164548" cy="13699553"/>
          </a:xfrm>
          <a:custGeom>
            <a:avLst/>
            <a:gdLst>
              <a:gd name="connsiteX0" fmla="*/ 3423840 w 17164548"/>
              <a:gd name="connsiteY0" fmla="*/ 0 h 13699553"/>
              <a:gd name="connsiteX1" fmla="*/ 13740708 w 17164548"/>
              <a:gd name="connsiteY1" fmla="*/ 0 h 13699553"/>
              <a:gd name="connsiteX2" fmla="*/ 14041396 w 17164548"/>
              <a:gd name="connsiteY2" fmla="*/ 236295 h 13699553"/>
              <a:gd name="connsiteX3" fmla="*/ 17164548 w 17164548"/>
              <a:gd name="connsiteY3" fmla="*/ 6858795 h 13699553"/>
              <a:gd name="connsiteX4" fmla="*/ 14041396 w 17164548"/>
              <a:gd name="connsiteY4" fmla="*/ 13481295 h 13699553"/>
              <a:gd name="connsiteX5" fmla="*/ 13763660 w 17164548"/>
              <a:gd name="connsiteY5" fmla="*/ 13699553 h 13699553"/>
              <a:gd name="connsiteX6" fmla="*/ 3400888 w 17164548"/>
              <a:gd name="connsiteY6" fmla="*/ 13699553 h 13699553"/>
              <a:gd name="connsiteX7" fmla="*/ 3123150 w 17164548"/>
              <a:gd name="connsiteY7" fmla="*/ 13481295 h 13699553"/>
              <a:gd name="connsiteX8" fmla="*/ 0 w 17164548"/>
              <a:gd name="connsiteY8" fmla="*/ 6858795 h 13699553"/>
              <a:gd name="connsiteX9" fmla="*/ 3123150 w 17164548"/>
              <a:gd name="connsiteY9" fmla="*/ 236295 h 13699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64548" h="13699553">
                <a:moveTo>
                  <a:pt x="3423840" y="0"/>
                </a:moveTo>
                <a:lnTo>
                  <a:pt x="13740708" y="0"/>
                </a:lnTo>
                <a:lnTo>
                  <a:pt x="14041396" y="236295"/>
                </a:lnTo>
                <a:cubicBezTo>
                  <a:pt x="15948784" y="1810411"/>
                  <a:pt x="17164548" y="4192625"/>
                  <a:pt x="17164548" y="6858795"/>
                </a:cubicBezTo>
                <a:cubicBezTo>
                  <a:pt x="17164548" y="9524965"/>
                  <a:pt x="15948784" y="11907179"/>
                  <a:pt x="14041396" y="13481295"/>
                </a:cubicBezTo>
                <a:lnTo>
                  <a:pt x="13763660" y="13699553"/>
                </a:lnTo>
                <a:lnTo>
                  <a:pt x="3400888" y="13699553"/>
                </a:lnTo>
                <a:lnTo>
                  <a:pt x="3123150" y="13481295"/>
                </a:lnTo>
                <a:cubicBezTo>
                  <a:pt x="1215764" y="11907179"/>
                  <a:pt x="0" y="9524965"/>
                  <a:pt x="0" y="6858795"/>
                </a:cubicBezTo>
                <a:cubicBezTo>
                  <a:pt x="0" y="4192625"/>
                  <a:pt x="1215764" y="1810411"/>
                  <a:pt x="3123150" y="236295"/>
                </a:cubicBezTo>
                <a:close/>
              </a:path>
            </a:pathLst>
          </a:custGeom>
          <a:pattFill prst="lgCheck">
            <a:fgClr>
              <a:schemeClr val="bg1"/>
            </a:fgClr>
            <a:bgClr>
              <a:schemeClr val="bg1">
                <a:lumMod val="75000"/>
              </a:schemeClr>
            </a:bgClr>
          </a:patt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sz="800"/>
            </a:lvl1pPr>
          </a:lstStyle>
          <a:p>
            <a:pPr algn="ctr"/>
            <a:endParaRPr lang="ru-RU"/>
          </a:p>
        </p:txBody>
      </p:sp>
      <p:sp>
        <p:nvSpPr>
          <p:cNvPr id="19" name="Заголовок 1"/>
          <p:cNvSpPr>
            <a:spLocks noGrp="1"/>
          </p:cNvSpPr>
          <p:nvPr>
            <p:ph type="title" hasCustomPrompt="1"/>
          </p:nvPr>
        </p:nvSpPr>
        <p:spPr>
          <a:xfrm>
            <a:off x="3119786" y="5382630"/>
            <a:ext cx="5400600" cy="3780420"/>
          </a:xfrm>
          <a:prstGeom prst="rect">
            <a:avLst/>
          </a:prstGeom>
        </p:spPr>
        <p:txBody>
          <a:bodyPr>
            <a:noAutofit/>
          </a:bodyPr>
          <a:lstStyle>
            <a:lvl1pPr marL="0" marR="0" indent="0" algn="l" defTabSz="2438522" rtl="0" eaLnBrk="1" fontAlgn="auto" latinLnBrk="0" hangingPunct="1">
              <a:lnSpc>
                <a:spcPct val="100000"/>
              </a:lnSpc>
              <a:spcBef>
                <a:spcPct val="0"/>
              </a:spcBef>
              <a:spcAft>
                <a:spcPts val="0"/>
              </a:spcAft>
              <a:buClrTx/>
              <a:buSzTx/>
              <a:buFontTx/>
              <a:buNone/>
              <a:tabLst>
                <a:tab pos="3641725" algn="l"/>
              </a:tabLst>
              <a:defRPr sz="8000" b="1" i="0" baseline="0">
                <a:solidFill>
                  <a:schemeClr val="tx2"/>
                </a:solidFill>
                <a:latin typeface="Lato Black" panose="020F0502020204030203" pitchFamily="34" charset="77"/>
                <a:ea typeface="Roboto Black" panose="02000000000000000000" pitchFamily="2" charset="0"/>
                <a:cs typeface="Roboto Black" panose="02000000000000000000" pitchFamily="2" charset="0"/>
              </a:defRPr>
            </a:lvl1pPr>
          </a:lstStyle>
          <a:p>
            <a:r>
              <a:rPr lang="en-US" dirty="0"/>
              <a:t>Name</a:t>
            </a:r>
            <a:br>
              <a:rPr lang="en-US" dirty="0"/>
            </a:br>
            <a:r>
              <a:rPr lang="en-US" dirty="0"/>
              <a:t>of your</a:t>
            </a:r>
            <a:br>
              <a:rPr lang="en-US" dirty="0"/>
            </a:br>
            <a:r>
              <a:rPr lang="en-US" dirty="0"/>
              <a:t>top slide</a:t>
            </a:r>
            <a:endParaRPr lang="ru-RU" dirty="0"/>
          </a:p>
        </p:txBody>
      </p:sp>
    </p:spTree>
    <p:extLst>
      <p:ext uri="{BB962C8B-B14F-4D97-AF65-F5344CB8AC3E}">
        <p14:creationId xmlns:p14="http://schemas.microsoft.com/office/powerpoint/2010/main" val="2120205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ltum 28">
    <p:spTree>
      <p:nvGrpSpPr>
        <p:cNvPr id="1" name=""/>
        <p:cNvGrpSpPr/>
        <p:nvPr/>
      </p:nvGrpSpPr>
      <p:grpSpPr>
        <a:xfrm>
          <a:off x="0" y="0"/>
          <a:ext cx="0" cy="0"/>
          <a:chOff x="0" y="0"/>
          <a:chExt cx="0" cy="0"/>
        </a:xfrm>
      </p:grpSpPr>
      <p:sp>
        <p:nvSpPr>
          <p:cNvPr id="9" name="Прямоугольник 8"/>
          <p:cNvSpPr/>
          <p:nvPr userDrawn="1"/>
        </p:nvSpPr>
        <p:spPr>
          <a:xfrm>
            <a:off x="0" y="0"/>
            <a:ext cx="24385588" cy="13717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Рисунок 7"/>
          <p:cNvSpPr>
            <a:spLocks noGrp="1"/>
          </p:cNvSpPr>
          <p:nvPr>
            <p:ph type="pic" sz="quarter" idx="15"/>
          </p:nvPr>
        </p:nvSpPr>
        <p:spPr>
          <a:xfrm>
            <a:off x="0" y="0"/>
            <a:ext cx="24385588" cy="13699553"/>
          </a:xfrm>
          <a:custGeom>
            <a:avLst/>
            <a:gdLst>
              <a:gd name="connsiteX0" fmla="*/ 18274012 w 24385588"/>
              <a:gd name="connsiteY0" fmla="*/ 0 h 13699553"/>
              <a:gd name="connsiteX1" fmla="*/ 24385588 w 24385588"/>
              <a:gd name="connsiteY1" fmla="*/ 0 h 13699553"/>
              <a:gd name="connsiteX2" fmla="*/ 24385588 w 24385588"/>
              <a:gd name="connsiteY2" fmla="*/ 13699553 h 13699553"/>
              <a:gd name="connsiteX3" fmla="*/ 18296964 w 24385588"/>
              <a:gd name="connsiteY3" fmla="*/ 13699553 h 13699553"/>
              <a:gd name="connsiteX4" fmla="*/ 18574700 w 24385588"/>
              <a:gd name="connsiteY4" fmla="*/ 13481295 h 13699553"/>
              <a:gd name="connsiteX5" fmla="*/ 21697852 w 24385588"/>
              <a:gd name="connsiteY5" fmla="*/ 6858795 h 13699553"/>
              <a:gd name="connsiteX6" fmla="*/ 18574700 w 24385588"/>
              <a:gd name="connsiteY6" fmla="*/ 236295 h 13699553"/>
              <a:gd name="connsiteX7" fmla="*/ 0 w 24385588"/>
              <a:gd name="connsiteY7" fmla="*/ 0 h 13699553"/>
              <a:gd name="connsiteX8" fmla="*/ 7957145 w 24385588"/>
              <a:gd name="connsiteY8" fmla="*/ 0 h 13699553"/>
              <a:gd name="connsiteX9" fmla="*/ 7656454 w 24385588"/>
              <a:gd name="connsiteY9" fmla="*/ 236295 h 13699553"/>
              <a:gd name="connsiteX10" fmla="*/ 4533305 w 24385588"/>
              <a:gd name="connsiteY10" fmla="*/ 6858795 h 13699553"/>
              <a:gd name="connsiteX11" fmla="*/ 7656454 w 24385588"/>
              <a:gd name="connsiteY11" fmla="*/ 13481295 h 13699553"/>
              <a:gd name="connsiteX12" fmla="*/ 7934193 w 24385588"/>
              <a:gd name="connsiteY12" fmla="*/ 13699553 h 13699553"/>
              <a:gd name="connsiteX13" fmla="*/ 0 w 24385588"/>
              <a:gd name="connsiteY13" fmla="*/ 13699553 h 13699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385588" h="13699553">
                <a:moveTo>
                  <a:pt x="18274012" y="0"/>
                </a:moveTo>
                <a:lnTo>
                  <a:pt x="24385588" y="0"/>
                </a:lnTo>
                <a:lnTo>
                  <a:pt x="24385588" y="13699553"/>
                </a:lnTo>
                <a:lnTo>
                  <a:pt x="18296964" y="13699553"/>
                </a:lnTo>
                <a:lnTo>
                  <a:pt x="18574700" y="13481295"/>
                </a:lnTo>
                <a:cubicBezTo>
                  <a:pt x="20482088" y="11907179"/>
                  <a:pt x="21697852" y="9524965"/>
                  <a:pt x="21697852" y="6858795"/>
                </a:cubicBezTo>
                <a:cubicBezTo>
                  <a:pt x="21697852" y="4192625"/>
                  <a:pt x="20482088" y="1810411"/>
                  <a:pt x="18574700" y="236295"/>
                </a:cubicBezTo>
                <a:close/>
                <a:moveTo>
                  <a:pt x="0" y="0"/>
                </a:moveTo>
                <a:lnTo>
                  <a:pt x="7957145" y="0"/>
                </a:lnTo>
                <a:lnTo>
                  <a:pt x="7656454" y="236295"/>
                </a:lnTo>
                <a:cubicBezTo>
                  <a:pt x="5749068" y="1810411"/>
                  <a:pt x="4533305" y="4192625"/>
                  <a:pt x="4533305" y="6858795"/>
                </a:cubicBezTo>
                <a:cubicBezTo>
                  <a:pt x="4533305" y="9524965"/>
                  <a:pt x="5749068" y="11907179"/>
                  <a:pt x="7656454" y="13481295"/>
                </a:cubicBezTo>
                <a:lnTo>
                  <a:pt x="7934193" y="13699553"/>
                </a:lnTo>
                <a:lnTo>
                  <a:pt x="0" y="13699553"/>
                </a:lnTo>
                <a:close/>
              </a:path>
            </a:pathLst>
          </a:custGeom>
          <a:pattFill prst="lgCheck">
            <a:fgClr>
              <a:schemeClr val="bg1"/>
            </a:fgClr>
            <a:bgClr>
              <a:schemeClr val="bg1">
                <a:lumMod val="75000"/>
              </a:schemeClr>
            </a:bgClr>
          </a:patt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sz="800"/>
            </a:lvl1pPr>
          </a:lstStyle>
          <a:p>
            <a:pPr algn="ctr"/>
            <a:endParaRPr lang="ru-RU"/>
          </a:p>
        </p:txBody>
      </p:sp>
      <p:sp>
        <p:nvSpPr>
          <p:cNvPr id="19" name="Заголовок 1"/>
          <p:cNvSpPr>
            <a:spLocks noGrp="1"/>
          </p:cNvSpPr>
          <p:nvPr>
            <p:ph type="title" hasCustomPrompt="1"/>
          </p:nvPr>
        </p:nvSpPr>
        <p:spPr>
          <a:xfrm>
            <a:off x="3191794" y="5382630"/>
            <a:ext cx="5400600" cy="3708412"/>
          </a:xfrm>
          <a:prstGeom prst="rect">
            <a:avLst/>
          </a:prstGeom>
        </p:spPr>
        <p:txBody>
          <a:bodyPr>
            <a:noAutofit/>
          </a:bodyPr>
          <a:lstStyle>
            <a:lvl1pPr marL="0" marR="0" indent="0" algn="l" defTabSz="2438522" rtl="0" eaLnBrk="1" fontAlgn="auto" latinLnBrk="0" hangingPunct="1">
              <a:lnSpc>
                <a:spcPct val="100000"/>
              </a:lnSpc>
              <a:spcBef>
                <a:spcPct val="0"/>
              </a:spcBef>
              <a:spcAft>
                <a:spcPts val="0"/>
              </a:spcAft>
              <a:buClrTx/>
              <a:buSzTx/>
              <a:buFontTx/>
              <a:buNone/>
              <a:tabLst>
                <a:tab pos="3641725" algn="l"/>
              </a:tabLst>
              <a:defRPr sz="8000" b="1" i="0" baseline="0">
                <a:solidFill>
                  <a:schemeClr val="bg1"/>
                </a:solidFill>
                <a:latin typeface="Lato Black" panose="020F0502020204030203" pitchFamily="34" charset="77"/>
                <a:ea typeface="Roboto Black" panose="02000000000000000000" pitchFamily="2" charset="0"/>
                <a:cs typeface="Roboto Black" panose="02000000000000000000" pitchFamily="2" charset="0"/>
              </a:defRPr>
            </a:lvl1pPr>
          </a:lstStyle>
          <a:p>
            <a:r>
              <a:rPr lang="en-US" dirty="0"/>
              <a:t>Name</a:t>
            </a:r>
            <a:br>
              <a:rPr lang="en-US" dirty="0"/>
            </a:br>
            <a:r>
              <a:rPr lang="en-US" dirty="0"/>
              <a:t>of your</a:t>
            </a:r>
            <a:br>
              <a:rPr lang="en-US" dirty="0"/>
            </a:br>
            <a:r>
              <a:rPr lang="en-US" dirty="0"/>
              <a:t>top slide</a:t>
            </a:r>
            <a:endParaRPr lang="ru-RU"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ltum 29">
    <p:spTree>
      <p:nvGrpSpPr>
        <p:cNvPr id="1" name=""/>
        <p:cNvGrpSpPr/>
        <p:nvPr/>
      </p:nvGrpSpPr>
      <p:grpSpPr>
        <a:xfrm>
          <a:off x="0" y="0"/>
          <a:ext cx="0" cy="0"/>
          <a:chOff x="0" y="0"/>
          <a:chExt cx="0" cy="0"/>
        </a:xfrm>
      </p:grpSpPr>
      <p:sp>
        <p:nvSpPr>
          <p:cNvPr id="8" name="Рисунок 21"/>
          <p:cNvSpPr>
            <a:spLocks noGrp="1"/>
          </p:cNvSpPr>
          <p:nvPr>
            <p:ph type="pic" sz="quarter" idx="15"/>
          </p:nvPr>
        </p:nvSpPr>
        <p:spPr>
          <a:xfrm>
            <a:off x="0" y="0"/>
            <a:ext cx="24385588" cy="13699553"/>
          </a:xfrm>
          <a:prstGeom prst="rect">
            <a:avLst/>
          </a:prstGeom>
          <a:pattFill prst="lgCheck">
            <a:fgClr>
              <a:schemeClr val="bg1"/>
            </a:fgClr>
            <a:bgClr>
              <a:schemeClr val="bg1">
                <a:lumMod val="75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lvl1pPr>
              <a:defRPr sz="800"/>
            </a:lvl1pPr>
          </a:lstStyle>
          <a:p>
            <a:pPr algn="ctr"/>
            <a:endParaRPr lang="ru-RU"/>
          </a:p>
        </p:txBody>
      </p:sp>
      <p:sp>
        <p:nvSpPr>
          <p:cNvPr id="14" name="Текст 3"/>
          <p:cNvSpPr>
            <a:spLocks noGrp="1"/>
          </p:cNvSpPr>
          <p:nvPr>
            <p:ph type="body" sz="quarter" idx="17" hasCustomPrompt="1"/>
          </p:nvPr>
        </p:nvSpPr>
        <p:spPr>
          <a:xfrm>
            <a:off x="2255690" y="5346626"/>
            <a:ext cx="6480720" cy="3184209"/>
          </a:xfrm>
          <a:prstGeom prst="rect">
            <a:avLst/>
          </a:prstGeom>
        </p:spPr>
        <p:txBody>
          <a:bodyPr/>
          <a:lstStyle>
            <a:lvl1pPr algn="l">
              <a:defRPr lang="en-US" sz="2000" b="0" i="0" baseline="0" dirty="0">
                <a:solidFill>
                  <a:schemeClr val="bg1"/>
                </a:solidFill>
                <a:latin typeface="Lato" panose="020F0502020204030203" pitchFamily="34" charset="77"/>
                <a:ea typeface="Roboto Light" charset="0"/>
                <a:cs typeface="Roboto Light" charset="0"/>
              </a:defRPr>
            </a:lvl1pPr>
          </a:lstStyle>
          <a:p>
            <a:pPr marL="0" lvl="0" indent="0">
              <a:lnSpc>
                <a:spcPct val="150000"/>
              </a:lnSpc>
              <a:buNone/>
            </a:pPr>
            <a:r>
              <a:rPr lang="en-US" dirty="0"/>
              <a:t>Example text</a:t>
            </a:r>
          </a:p>
        </p:txBody>
      </p:sp>
      <p:sp>
        <p:nvSpPr>
          <p:cNvPr id="17" name="Заголовок 1"/>
          <p:cNvSpPr>
            <a:spLocks noGrp="1"/>
          </p:cNvSpPr>
          <p:nvPr>
            <p:ph type="title" hasCustomPrompt="1"/>
          </p:nvPr>
        </p:nvSpPr>
        <p:spPr>
          <a:xfrm>
            <a:off x="2255690" y="2034258"/>
            <a:ext cx="7272808" cy="2952328"/>
          </a:xfrm>
          <a:prstGeom prst="rect">
            <a:avLst/>
          </a:prstGeom>
        </p:spPr>
        <p:txBody>
          <a:bodyPr>
            <a:noAutofit/>
          </a:bodyPr>
          <a:lstStyle>
            <a:lvl1pPr marL="0" marR="0" indent="0" algn="l" defTabSz="2438522" rtl="0" eaLnBrk="1" fontAlgn="auto" latinLnBrk="0" hangingPunct="1">
              <a:lnSpc>
                <a:spcPct val="100000"/>
              </a:lnSpc>
              <a:spcBef>
                <a:spcPct val="0"/>
              </a:spcBef>
              <a:spcAft>
                <a:spcPts val="0"/>
              </a:spcAft>
              <a:buClrTx/>
              <a:buSzTx/>
              <a:buFontTx/>
              <a:buNone/>
              <a:tabLst>
                <a:tab pos="3641725" algn="l"/>
              </a:tabLst>
              <a:defRPr lang="ru-RU" sz="8500" b="1" i="0" kern="1200" baseline="0" dirty="0">
                <a:solidFill>
                  <a:schemeClr val="bg1"/>
                </a:solidFill>
                <a:latin typeface="Roboto Black" panose="02000000000000000000" pitchFamily="2" charset="0"/>
                <a:ea typeface="Roboto Black" panose="02000000000000000000" pitchFamily="2" charset="0"/>
                <a:cs typeface="Roboto Black" panose="02000000000000000000" pitchFamily="2" charset="0"/>
              </a:defRPr>
            </a:lvl1pPr>
          </a:lstStyle>
          <a:p>
            <a:r>
              <a:rPr lang="en-US" dirty="0"/>
              <a:t>Name of your top slide</a:t>
            </a:r>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tum 3">
    <p:spTree>
      <p:nvGrpSpPr>
        <p:cNvPr id="1" name=""/>
        <p:cNvGrpSpPr/>
        <p:nvPr/>
      </p:nvGrpSpPr>
      <p:grpSpPr>
        <a:xfrm>
          <a:off x="0" y="0"/>
          <a:ext cx="0" cy="0"/>
          <a:chOff x="0" y="0"/>
          <a:chExt cx="0" cy="0"/>
        </a:xfrm>
      </p:grpSpPr>
      <p:sp>
        <p:nvSpPr>
          <p:cNvPr id="7" name="Текст 3"/>
          <p:cNvSpPr>
            <a:spLocks noGrp="1"/>
          </p:cNvSpPr>
          <p:nvPr>
            <p:ph type="body" sz="quarter" idx="17" hasCustomPrompt="1"/>
          </p:nvPr>
        </p:nvSpPr>
        <p:spPr>
          <a:xfrm>
            <a:off x="17593394" y="7650882"/>
            <a:ext cx="5400600" cy="5040559"/>
          </a:xfrm>
          <a:prstGeom prst="rect">
            <a:avLst/>
          </a:prstGeom>
        </p:spPr>
        <p:txBody>
          <a:bodyPr/>
          <a:lstStyle>
            <a:lvl1pPr algn="r">
              <a:defRPr lang="en-US" sz="2000" b="0" i="0" baseline="0" dirty="0">
                <a:solidFill>
                  <a:schemeClr val="tx2"/>
                </a:solidFill>
                <a:latin typeface="Roboto Light" charset="0"/>
                <a:ea typeface="Roboto Light" charset="0"/>
                <a:cs typeface="Roboto Light" charset="0"/>
              </a:defRPr>
            </a:lvl1pPr>
          </a:lstStyle>
          <a:p>
            <a:pPr marL="0" lvl="0" indent="0">
              <a:lnSpc>
                <a:spcPct val="150000"/>
              </a:lnSpc>
              <a:buNone/>
            </a:pPr>
            <a:r>
              <a:rPr lang="en-US" dirty="0"/>
              <a:t>Example text</a:t>
            </a:r>
          </a:p>
        </p:txBody>
      </p:sp>
      <p:sp>
        <p:nvSpPr>
          <p:cNvPr id="14" name="Текст 3"/>
          <p:cNvSpPr>
            <a:spLocks noGrp="1"/>
          </p:cNvSpPr>
          <p:nvPr>
            <p:ph type="body" sz="quarter" idx="18" hasCustomPrompt="1"/>
          </p:nvPr>
        </p:nvSpPr>
        <p:spPr>
          <a:xfrm>
            <a:off x="17594370" y="1020709"/>
            <a:ext cx="5399624" cy="879773"/>
          </a:xfrm>
          <a:prstGeom prst="rect">
            <a:avLst/>
          </a:prstGeom>
        </p:spPr>
        <p:txBody>
          <a:bodyPr/>
          <a:lstStyle>
            <a:lvl1pPr algn="r">
              <a:defRPr lang="en-US" sz="3500" b="0" i="0" baseline="0" dirty="0">
                <a:solidFill>
                  <a:schemeClr val="tx2">
                    <a:lumMod val="40000"/>
                    <a:lumOff val="60000"/>
                  </a:schemeClr>
                </a:solidFill>
                <a:latin typeface="Roboto Medium" charset="0"/>
                <a:ea typeface="Roboto Medium" charset="0"/>
                <a:cs typeface="Roboto Medium" charset="0"/>
              </a:defRPr>
            </a:lvl1pPr>
          </a:lstStyle>
          <a:p>
            <a:pPr marL="0" lvl="0" indent="0">
              <a:lnSpc>
                <a:spcPct val="150000"/>
              </a:lnSpc>
              <a:buNone/>
            </a:pPr>
            <a:r>
              <a:rPr lang="en-US" dirty="0"/>
              <a:t>Name presentation</a:t>
            </a:r>
          </a:p>
        </p:txBody>
      </p:sp>
      <p:sp>
        <p:nvSpPr>
          <p:cNvPr id="15" name="Заголовок 1"/>
          <p:cNvSpPr>
            <a:spLocks noGrp="1"/>
          </p:cNvSpPr>
          <p:nvPr>
            <p:ph type="title" hasCustomPrompt="1"/>
          </p:nvPr>
        </p:nvSpPr>
        <p:spPr>
          <a:xfrm>
            <a:off x="17593394" y="3474418"/>
            <a:ext cx="5400600" cy="3816424"/>
          </a:xfrm>
          <a:prstGeom prst="rect">
            <a:avLst/>
          </a:prstGeom>
        </p:spPr>
        <p:txBody>
          <a:bodyPr>
            <a:noAutofit/>
          </a:bodyPr>
          <a:lstStyle>
            <a:lvl1pPr marL="0" marR="0" indent="0" algn="r" defTabSz="2438522" rtl="0" eaLnBrk="1" fontAlgn="auto" latinLnBrk="0" hangingPunct="1">
              <a:lnSpc>
                <a:spcPct val="100000"/>
              </a:lnSpc>
              <a:spcBef>
                <a:spcPct val="0"/>
              </a:spcBef>
              <a:spcAft>
                <a:spcPts val="0"/>
              </a:spcAft>
              <a:buClrTx/>
              <a:buSzTx/>
              <a:buFontTx/>
              <a:buNone/>
              <a:tabLst>
                <a:tab pos="3641725" algn="l"/>
              </a:tabLst>
              <a:defRPr lang="ru-RU" sz="8000" b="1" kern="1200" baseline="0" dirty="0">
                <a:solidFill>
                  <a:schemeClr val="tx2"/>
                </a:solidFill>
                <a:latin typeface="Roboto Black" panose="02000000000000000000" pitchFamily="2" charset="0"/>
                <a:ea typeface="Roboto Black" panose="02000000000000000000" pitchFamily="2" charset="0"/>
                <a:cs typeface="Roboto Black" panose="02000000000000000000" pitchFamily="2" charset="0"/>
              </a:defRPr>
            </a:lvl1pPr>
          </a:lstStyle>
          <a:p>
            <a:r>
              <a:rPr lang="en-US" dirty="0"/>
              <a:t>Name</a:t>
            </a:r>
            <a:br>
              <a:rPr lang="en-US" dirty="0"/>
            </a:br>
            <a:r>
              <a:rPr lang="en-US" dirty="0"/>
              <a:t>of your</a:t>
            </a:r>
            <a:br>
              <a:rPr lang="en-US" dirty="0"/>
            </a:br>
            <a:r>
              <a:rPr lang="en-US" dirty="0"/>
              <a:t>top slide</a:t>
            </a:r>
            <a:endParaRPr lang="ru-RU" dirty="0"/>
          </a:p>
        </p:txBody>
      </p:sp>
    </p:spTree>
    <p:extLst>
      <p:ext uri="{BB962C8B-B14F-4D97-AF65-F5344CB8AC3E}">
        <p14:creationId xmlns:p14="http://schemas.microsoft.com/office/powerpoint/2010/main" val="12573009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ltum 30">
    <p:spTree>
      <p:nvGrpSpPr>
        <p:cNvPr id="1" name=""/>
        <p:cNvGrpSpPr/>
        <p:nvPr/>
      </p:nvGrpSpPr>
      <p:grpSpPr>
        <a:xfrm>
          <a:off x="0" y="0"/>
          <a:ext cx="0" cy="0"/>
          <a:chOff x="0" y="0"/>
          <a:chExt cx="0" cy="0"/>
        </a:xfrm>
      </p:grpSpPr>
      <p:sp>
        <p:nvSpPr>
          <p:cNvPr id="8" name="Рисунок 21"/>
          <p:cNvSpPr>
            <a:spLocks noGrp="1"/>
          </p:cNvSpPr>
          <p:nvPr>
            <p:ph type="pic" sz="quarter" idx="15"/>
          </p:nvPr>
        </p:nvSpPr>
        <p:spPr>
          <a:xfrm>
            <a:off x="0" y="0"/>
            <a:ext cx="24385588" cy="13699553"/>
          </a:xfrm>
          <a:prstGeom prst="rect">
            <a:avLst/>
          </a:prstGeom>
          <a:pattFill prst="lgCheck">
            <a:fgClr>
              <a:schemeClr val="bg1"/>
            </a:fgClr>
            <a:bgClr>
              <a:schemeClr val="bg1">
                <a:lumMod val="75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lvl1pPr>
              <a:defRPr sz="800"/>
            </a:lvl1pPr>
          </a:lstStyle>
          <a:p>
            <a:pPr algn="ctr"/>
            <a:endParaRPr lang="ru-RU"/>
          </a:p>
        </p:txBody>
      </p:sp>
      <p:sp>
        <p:nvSpPr>
          <p:cNvPr id="14" name="Текст 3"/>
          <p:cNvSpPr>
            <a:spLocks noGrp="1"/>
          </p:cNvSpPr>
          <p:nvPr>
            <p:ph type="body" sz="quarter" idx="17" hasCustomPrompt="1"/>
          </p:nvPr>
        </p:nvSpPr>
        <p:spPr>
          <a:xfrm>
            <a:off x="16153234" y="9003177"/>
            <a:ext cx="6480720" cy="3184209"/>
          </a:xfrm>
          <a:prstGeom prst="rect">
            <a:avLst/>
          </a:prstGeom>
        </p:spPr>
        <p:txBody>
          <a:bodyPr/>
          <a:lstStyle>
            <a:lvl1pPr algn="r">
              <a:defRPr lang="en-US" sz="2000" b="0" i="0" baseline="0" dirty="0">
                <a:solidFill>
                  <a:schemeClr val="bg1"/>
                </a:solidFill>
                <a:latin typeface="Lato" panose="020F0502020204030203" pitchFamily="34" charset="77"/>
                <a:ea typeface="Roboto Light" charset="0"/>
                <a:cs typeface="Roboto Light" charset="0"/>
              </a:defRPr>
            </a:lvl1pPr>
          </a:lstStyle>
          <a:p>
            <a:pPr marL="0" lvl="0" indent="0">
              <a:lnSpc>
                <a:spcPct val="150000"/>
              </a:lnSpc>
              <a:buNone/>
            </a:pPr>
            <a:r>
              <a:rPr lang="en-US" dirty="0"/>
              <a:t>Example text</a:t>
            </a:r>
          </a:p>
        </p:txBody>
      </p:sp>
      <p:sp>
        <p:nvSpPr>
          <p:cNvPr id="17" name="Заголовок 1"/>
          <p:cNvSpPr>
            <a:spLocks noGrp="1"/>
          </p:cNvSpPr>
          <p:nvPr>
            <p:ph type="title" hasCustomPrompt="1"/>
          </p:nvPr>
        </p:nvSpPr>
        <p:spPr>
          <a:xfrm>
            <a:off x="15361146" y="5690809"/>
            <a:ext cx="7272808" cy="2952328"/>
          </a:xfrm>
          <a:prstGeom prst="rect">
            <a:avLst/>
          </a:prstGeom>
        </p:spPr>
        <p:txBody>
          <a:bodyPr>
            <a:noAutofit/>
          </a:bodyPr>
          <a:lstStyle>
            <a:lvl1pPr marL="0" marR="0" indent="0" algn="r" defTabSz="2438522" rtl="0" eaLnBrk="1" fontAlgn="auto" latinLnBrk="0" hangingPunct="1">
              <a:lnSpc>
                <a:spcPct val="100000"/>
              </a:lnSpc>
              <a:spcBef>
                <a:spcPct val="0"/>
              </a:spcBef>
              <a:spcAft>
                <a:spcPts val="0"/>
              </a:spcAft>
              <a:buClrTx/>
              <a:buSzTx/>
              <a:buFontTx/>
              <a:buNone/>
              <a:tabLst>
                <a:tab pos="3641725" algn="l"/>
              </a:tabLst>
              <a:defRPr lang="ru-RU" sz="8500" b="1" i="0" kern="1200" baseline="0" dirty="0">
                <a:solidFill>
                  <a:schemeClr val="bg1"/>
                </a:solidFill>
                <a:latin typeface="Roboto Black" panose="02000000000000000000" pitchFamily="2" charset="0"/>
                <a:ea typeface="Roboto Black" panose="02000000000000000000" pitchFamily="2" charset="0"/>
                <a:cs typeface="Roboto Black" panose="02000000000000000000" pitchFamily="2" charset="0"/>
              </a:defRPr>
            </a:lvl1pPr>
          </a:lstStyle>
          <a:p>
            <a:r>
              <a:rPr lang="en-US" dirty="0"/>
              <a:t>Name of</a:t>
            </a:r>
            <a:br>
              <a:rPr lang="en-US" dirty="0"/>
            </a:br>
            <a:r>
              <a:rPr lang="en-US" dirty="0"/>
              <a:t>your top slide</a:t>
            </a:r>
            <a:endParaRPr lang="ru-RU"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ltum 31">
    <p:spTree>
      <p:nvGrpSpPr>
        <p:cNvPr id="1" name=""/>
        <p:cNvGrpSpPr/>
        <p:nvPr/>
      </p:nvGrpSpPr>
      <p:grpSpPr>
        <a:xfrm>
          <a:off x="0" y="0"/>
          <a:ext cx="0" cy="0"/>
          <a:chOff x="0" y="0"/>
          <a:chExt cx="0" cy="0"/>
        </a:xfrm>
      </p:grpSpPr>
      <p:cxnSp>
        <p:nvCxnSpPr>
          <p:cNvPr id="3" name="Прямая соединительная линия 2"/>
          <p:cNvCxnSpPr/>
          <p:nvPr userDrawn="1"/>
        </p:nvCxnSpPr>
        <p:spPr>
          <a:xfrm>
            <a:off x="11400706" y="7299859"/>
            <a:ext cx="12973161" cy="1"/>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Текст 3"/>
          <p:cNvSpPr>
            <a:spLocks noGrp="1"/>
          </p:cNvSpPr>
          <p:nvPr>
            <p:ph type="body" sz="quarter" idx="16" hasCustomPrompt="1"/>
          </p:nvPr>
        </p:nvSpPr>
        <p:spPr>
          <a:xfrm>
            <a:off x="1819837" y="1020709"/>
            <a:ext cx="5399624" cy="971549"/>
          </a:xfrm>
          <a:prstGeom prst="rect">
            <a:avLst/>
          </a:prstGeom>
        </p:spPr>
        <p:txBody>
          <a:bodyPr/>
          <a:lstStyle>
            <a:lvl1pPr>
              <a:defRPr lang="en-US" sz="3500" b="1" i="0" baseline="0" dirty="0">
                <a:solidFill>
                  <a:schemeClr val="tx2">
                    <a:lumMod val="40000"/>
                    <a:lumOff val="60000"/>
                  </a:schemeClr>
                </a:solidFill>
                <a:latin typeface="Lato" panose="020F0502020204030203" pitchFamily="34" charset="77"/>
                <a:ea typeface="Roboto Medium" charset="0"/>
                <a:cs typeface="Roboto Medium" charset="0"/>
              </a:defRPr>
            </a:lvl1pPr>
          </a:lstStyle>
          <a:p>
            <a:pPr marL="0" lvl="0" indent="0">
              <a:lnSpc>
                <a:spcPct val="150000"/>
              </a:lnSpc>
              <a:buNone/>
            </a:pPr>
            <a:r>
              <a:rPr lang="en-US" dirty="0"/>
              <a:t>Name presentation</a:t>
            </a:r>
          </a:p>
        </p:txBody>
      </p:sp>
      <p:sp>
        <p:nvSpPr>
          <p:cNvPr id="12" name="Рисунок 15"/>
          <p:cNvSpPr>
            <a:spLocks noGrp="1"/>
          </p:cNvSpPr>
          <p:nvPr>
            <p:ph type="pic" sz="quarter" idx="18"/>
          </p:nvPr>
        </p:nvSpPr>
        <p:spPr>
          <a:xfrm>
            <a:off x="17144132" y="4411342"/>
            <a:ext cx="5777035" cy="5777035"/>
          </a:xfrm>
          <a:custGeom>
            <a:avLst/>
            <a:gdLst>
              <a:gd name="connsiteX0" fmla="*/ 10657184 w 22849978"/>
              <a:gd name="connsiteY0" fmla="*/ 0 h 13699553"/>
              <a:gd name="connsiteX1" fmla="*/ 22849978 w 22849978"/>
              <a:gd name="connsiteY1" fmla="*/ 0 h 13699553"/>
              <a:gd name="connsiteX2" fmla="*/ 22849978 w 22849978"/>
              <a:gd name="connsiteY2" fmla="*/ 13699553 h 13699553"/>
              <a:gd name="connsiteX3" fmla="*/ 10657184 w 22849978"/>
              <a:gd name="connsiteY3" fmla="*/ 13699553 h 13699553"/>
              <a:gd name="connsiteX4" fmla="*/ 4401505 w 22849978"/>
              <a:gd name="connsiteY4" fmla="*/ 0 h 13699553"/>
              <a:gd name="connsiteX5" fmla="*/ 8803010 w 22849978"/>
              <a:gd name="connsiteY5" fmla="*/ 4401505 h 13699553"/>
              <a:gd name="connsiteX6" fmla="*/ 4401505 w 22849978"/>
              <a:gd name="connsiteY6" fmla="*/ 8803010 h 13699553"/>
              <a:gd name="connsiteX7" fmla="*/ 0 w 22849978"/>
              <a:gd name="connsiteY7" fmla="*/ 4401505 h 13699553"/>
              <a:gd name="connsiteX8" fmla="*/ 4401505 w 22849978"/>
              <a:gd name="connsiteY8" fmla="*/ 0 h 13699553"/>
              <a:gd name="connsiteX0" fmla="*/ 10657184 w 22849978"/>
              <a:gd name="connsiteY0" fmla="*/ 0 h 13699553"/>
              <a:gd name="connsiteX1" fmla="*/ 22849978 w 22849978"/>
              <a:gd name="connsiteY1" fmla="*/ 13699553 h 13699553"/>
              <a:gd name="connsiteX2" fmla="*/ 10657184 w 22849978"/>
              <a:gd name="connsiteY2" fmla="*/ 13699553 h 13699553"/>
              <a:gd name="connsiteX3" fmla="*/ 10657184 w 22849978"/>
              <a:gd name="connsiteY3" fmla="*/ 0 h 13699553"/>
              <a:gd name="connsiteX4" fmla="*/ 4401505 w 22849978"/>
              <a:gd name="connsiteY4" fmla="*/ 0 h 13699553"/>
              <a:gd name="connsiteX5" fmla="*/ 8803010 w 22849978"/>
              <a:gd name="connsiteY5" fmla="*/ 4401505 h 13699553"/>
              <a:gd name="connsiteX6" fmla="*/ 4401505 w 22849978"/>
              <a:gd name="connsiteY6" fmla="*/ 8803010 h 13699553"/>
              <a:gd name="connsiteX7" fmla="*/ 0 w 22849978"/>
              <a:gd name="connsiteY7" fmla="*/ 4401505 h 13699553"/>
              <a:gd name="connsiteX8" fmla="*/ 4401505 w 22849978"/>
              <a:gd name="connsiteY8" fmla="*/ 0 h 13699553"/>
              <a:gd name="connsiteX0" fmla="*/ 10657184 w 10657184"/>
              <a:gd name="connsiteY0" fmla="*/ 0 h 13699553"/>
              <a:gd name="connsiteX1" fmla="*/ 10657184 w 10657184"/>
              <a:gd name="connsiteY1" fmla="*/ 13699553 h 13699553"/>
              <a:gd name="connsiteX2" fmla="*/ 10657184 w 10657184"/>
              <a:gd name="connsiteY2" fmla="*/ 0 h 13699553"/>
              <a:gd name="connsiteX3" fmla="*/ 4401505 w 10657184"/>
              <a:gd name="connsiteY3" fmla="*/ 0 h 13699553"/>
              <a:gd name="connsiteX4" fmla="*/ 8803010 w 10657184"/>
              <a:gd name="connsiteY4" fmla="*/ 4401505 h 13699553"/>
              <a:gd name="connsiteX5" fmla="*/ 4401505 w 10657184"/>
              <a:gd name="connsiteY5" fmla="*/ 8803010 h 13699553"/>
              <a:gd name="connsiteX6" fmla="*/ 0 w 10657184"/>
              <a:gd name="connsiteY6" fmla="*/ 4401505 h 13699553"/>
              <a:gd name="connsiteX7" fmla="*/ 4401505 w 10657184"/>
              <a:gd name="connsiteY7" fmla="*/ 0 h 13699553"/>
              <a:gd name="connsiteX0" fmla="*/ 4401505 w 8803010"/>
              <a:gd name="connsiteY0" fmla="*/ 0 h 8803010"/>
              <a:gd name="connsiteX1" fmla="*/ 8803010 w 8803010"/>
              <a:gd name="connsiteY1" fmla="*/ 4401505 h 8803010"/>
              <a:gd name="connsiteX2" fmla="*/ 4401505 w 8803010"/>
              <a:gd name="connsiteY2" fmla="*/ 8803010 h 8803010"/>
              <a:gd name="connsiteX3" fmla="*/ 0 w 8803010"/>
              <a:gd name="connsiteY3" fmla="*/ 4401505 h 8803010"/>
              <a:gd name="connsiteX4" fmla="*/ 4401505 w 8803010"/>
              <a:gd name="connsiteY4" fmla="*/ 0 h 880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3010" h="8803010">
                <a:moveTo>
                  <a:pt x="4401505" y="0"/>
                </a:moveTo>
                <a:cubicBezTo>
                  <a:pt x="6832389" y="0"/>
                  <a:pt x="8803010" y="1970621"/>
                  <a:pt x="8803010" y="4401505"/>
                </a:cubicBezTo>
                <a:cubicBezTo>
                  <a:pt x="8803010" y="6832389"/>
                  <a:pt x="6832389" y="8803010"/>
                  <a:pt x="4401505" y="8803010"/>
                </a:cubicBezTo>
                <a:cubicBezTo>
                  <a:pt x="1970621" y="8803010"/>
                  <a:pt x="0" y="6832389"/>
                  <a:pt x="0" y="4401505"/>
                </a:cubicBezTo>
                <a:cubicBezTo>
                  <a:pt x="0" y="1970621"/>
                  <a:pt x="1970621" y="0"/>
                  <a:pt x="4401505" y="0"/>
                </a:cubicBezTo>
                <a:close/>
              </a:path>
            </a:pathLst>
          </a:custGeom>
          <a:pattFill prst="lg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sz="800"/>
            </a:lvl1pPr>
          </a:lstStyle>
          <a:p>
            <a:pPr algn="ctr"/>
            <a:endParaRPr lang="ru-RU"/>
          </a:p>
        </p:txBody>
      </p:sp>
      <p:sp>
        <p:nvSpPr>
          <p:cNvPr id="13" name="Заголовок 1"/>
          <p:cNvSpPr>
            <a:spLocks noGrp="1"/>
          </p:cNvSpPr>
          <p:nvPr>
            <p:ph type="title" hasCustomPrompt="1"/>
          </p:nvPr>
        </p:nvSpPr>
        <p:spPr>
          <a:xfrm>
            <a:off x="1819837" y="3474418"/>
            <a:ext cx="5400600" cy="3816424"/>
          </a:xfrm>
          <a:prstGeom prst="rect">
            <a:avLst/>
          </a:prstGeom>
        </p:spPr>
        <p:txBody>
          <a:bodyPr>
            <a:noAutofit/>
          </a:bodyPr>
          <a:lstStyle>
            <a:lvl1pPr marL="0" marR="0" indent="0" algn="l" defTabSz="2438522" rtl="0" eaLnBrk="1" fontAlgn="auto" latinLnBrk="0" hangingPunct="1">
              <a:lnSpc>
                <a:spcPct val="100000"/>
              </a:lnSpc>
              <a:spcBef>
                <a:spcPct val="0"/>
              </a:spcBef>
              <a:spcAft>
                <a:spcPts val="0"/>
              </a:spcAft>
              <a:buClrTx/>
              <a:buSzTx/>
              <a:buFontTx/>
              <a:buNone/>
              <a:tabLst>
                <a:tab pos="3641725" algn="l"/>
              </a:tabLst>
              <a:defRPr sz="8000" b="1" i="0" baseline="0">
                <a:solidFill>
                  <a:schemeClr val="tx2"/>
                </a:solidFill>
                <a:latin typeface="Lato Black" panose="020F0502020204030203" pitchFamily="34" charset="77"/>
                <a:ea typeface="Roboto Black" panose="02000000000000000000" pitchFamily="2" charset="0"/>
                <a:cs typeface="Roboto Black" panose="02000000000000000000" pitchFamily="2" charset="0"/>
              </a:defRPr>
            </a:lvl1pPr>
          </a:lstStyle>
          <a:p>
            <a:r>
              <a:rPr lang="en-US" dirty="0"/>
              <a:t>Name</a:t>
            </a:r>
            <a:br>
              <a:rPr lang="en-US" dirty="0"/>
            </a:br>
            <a:r>
              <a:rPr lang="en-US" dirty="0"/>
              <a:t>of your</a:t>
            </a:r>
            <a:br>
              <a:rPr lang="en-US" dirty="0"/>
            </a:br>
            <a:r>
              <a:rPr lang="en-US" dirty="0"/>
              <a:t>top slide</a:t>
            </a:r>
            <a:endParaRPr lang="ru-RU" dirty="0"/>
          </a:p>
        </p:txBody>
      </p:sp>
      <p:sp>
        <p:nvSpPr>
          <p:cNvPr id="16" name="Текст 3"/>
          <p:cNvSpPr>
            <a:spLocks noGrp="1"/>
          </p:cNvSpPr>
          <p:nvPr>
            <p:ph type="body" sz="quarter" idx="13" hasCustomPrompt="1"/>
          </p:nvPr>
        </p:nvSpPr>
        <p:spPr>
          <a:xfrm>
            <a:off x="1820812" y="7650882"/>
            <a:ext cx="5398649" cy="5040559"/>
          </a:xfrm>
          <a:prstGeom prst="rect">
            <a:avLst/>
          </a:prstGeom>
        </p:spPr>
        <p:txBody>
          <a:bodyPr/>
          <a:lstStyle>
            <a:lvl1pPr>
              <a:defRPr lang="en-US" sz="2000" b="0" i="0" baseline="0" dirty="0">
                <a:solidFill>
                  <a:schemeClr val="tx2"/>
                </a:solidFill>
                <a:latin typeface="Lato" panose="020F0502020204030203" pitchFamily="34" charset="77"/>
                <a:ea typeface="Roboto Light" charset="0"/>
                <a:cs typeface="Roboto Light" charset="0"/>
              </a:defRPr>
            </a:lvl1pPr>
          </a:lstStyle>
          <a:p>
            <a:pPr marL="0" lvl="0" indent="0">
              <a:lnSpc>
                <a:spcPct val="150000"/>
              </a:lnSpc>
              <a:buNone/>
            </a:pPr>
            <a:r>
              <a:rPr lang="en-US" dirty="0"/>
              <a:t>Example text</a:t>
            </a:r>
          </a:p>
        </p:txBody>
      </p:sp>
    </p:spTree>
    <p:extLst>
      <p:ext uri="{BB962C8B-B14F-4D97-AF65-F5344CB8AC3E}">
        <p14:creationId xmlns:p14="http://schemas.microsoft.com/office/powerpoint/2010/main" val="9562559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ltum 32">
    <p:spTree>
      <p:nvGrpSpPr>
        <p:cNvPr id="1" name=""/>
        <p:cNvGrpSpPr/>
        <p:nvPr/>
      </p:nvGrpSpPr>
      <p:grpSpPr>
        <a:xfrm>
          <a:off x="0" y="0"/>
          <a:ext cx="0" cy="0"/>
          <a:chOff x="0" y="0"/>
          <a:chExt cx="0" cy="0"/>
        </a:xfrm>
      </p:grpSpPr>
      <p:cxnSp>
        <p:nvCxnSpPr>
          <p:cNvPr id="15" name="Прямая соединительная линия 14"/>
          <p:cNvCxnSpPr/>
          <p:nvPr userDrawn="1"/>
        </p:nvCxnSpPr>
        <p:spPr>
          <a:xfrm>
            <a:off x="0" y="7299860"/>
            <a:ext cx="24373867"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Рисунок 15"/>
          <p:cNvSpPr>
            <a:spLocks noGrp="1"/>
          </p:cNvSpPr>
          <p:nvPr>
            <p:ph type="pic" sz="quarter" idx="15"/>
          </p:nvPr>
        </p:nvSpPr>
        <p:spPr>
          <a:xfrm>
            <a:off x="9520301" y="4411342"/>
            <a:ext cx="5777035" cy="5777035"/>
          </a:xfrm>
          <a:custGeom>
            <a:avLst/>
            <a:gdLst>
              <a:gd name="connsiteX0" fmla="*/ 10657184 w 22849978"/>
              <a:gd name="connsiteY0" fmla="*/ 0 h 13699553"/>
              <a:gd name="connsiteX1" fmla="*/ 22849978 w 22849978"/>
              <a:gd name="connsiteY1" fmla="*/ 0 h 13699553"/>
              <a:gd name="connsiteX2" fmla="*/ 22849978 w 22849978"/>
              <a:gd name="connsiteY2" fmla="*/ 13699553 h 13699553"/>
              <a:gd name="connsiteX3" fmla="*/ 10657184 w 22849978"/>
              <a:gd name="connsiteY3" fmla="*/ 13699553 h 13699553"/>
              <a:gd name="connsiteX4" fmla="*/ 4401505 w 22849978"/>
              <a:gd name="connsiteY4" fmla="*/ 0 h 13699553"/>
              <a:gd name="connsiteX5" fmla="*/ 8803010 w 22849978"/>
              <a:gd name="connsiteY5" fmla="*/ 4401505 h 13699553"/>
              <a:gd name="connsiteX6" fmla="*/ 4401505 w 22849978"/>
              <a:gd name="connsiteY6" fmla="*/ 8803010 h 13699553"/>
              <a:gd name="connsiteX7" fmla="*/ 0 w 22849978"/>
              <a:gd name="connsiteY7" fmla="*/ 4401505 h 13699553"/>
              <a:gd name="connsiteX8" fmla="*/ 4401505 w 22849978"/>
              <a:gd name="connsiteY8" fmla="*/ 0 h 13699553"/>
              <a:gd name="connsiteX0" fmla="*/ 10657184 w 22849978"/>
              <a:gd name="connsiteY0" fmla="*/ 0 h 13699553"/>
              <a:gd name="connsiteX1" fmla="*/ 22849978 w 22849978"/>
              <a:gd name="connsiteY1" fmla="*/ 13699553 h 13699553"/>
              <a:gd name="connsiteX2" fmla="*/ 10657184 w 22849978"/>
              <a:gd name="connsiteY2" fmla="*/ 13699553 h 13699553"/>
              <a:gd name="connsiteX3" fmla="*/ 10657184 w 22849978"/>
              <a:gd name="connsiteY3" fmla="*/ 0 h 13699553"/>
              <a:gd name="connsiteX4" fmla="*/ 4401505 w 22849978"/>
              <a:gd name="connsiteY4" fmla="*/ 0 h 13699553"/>
              <a:gd name="connsiteX5" fmla="*/ 8803010 w 22849978"/>
              <a:gd name="connsiteY5" fmla="*/ 4401505 h 13699553"/>
              <a:gd name="connsiteX6" fmla="*/ 4401505 w 22849978"/>
              <a:gd name="connsiteY6" fmla="*/ 8803010 h 13699553"/>
              <a:gd name="connsiteX7" fmla="*/ 0 w 22849978"/>
              <a:gd name="connsiteY7" fmla="*/ 4401505 h 13699553"/>
              <a:gd name="connsiteX8" fmla="*/ 4401505 w 22849978"/>
              <a:gd name="connsiteY8" fmla="*/ 0 h 13699553"/>
              <a:gd name="connsiteX0" fmla="*/ 10657184 w 10657184"/>
              <a:gd name="connsiteY0" fmla="*/ 0 h 13699553"/>
              <a:gd name="connsiteX1" fmla="*/ 10657184 w 10657184"/>
              <a:gd name="connsiteY1" fmla="*/ 13699553 h 13699553"/>
              <a:gd name="connsiteX2" fmla="*/ 10657184 w 10657184"/>
              <a:gd name="connsiteY2" fmla="*/ 0 h 13699553"/>
              <a:gd name="connsiteX3" fmla="*/ 4401505 w 10657184"/>
              <a:gd name="connsiteY3" fmla="*/ 0 h 13699553"/>
              <a:gd name="connsiteX4" fmla="*/ 8803010 w 10657184"/>
              <a:gd name="connsiteY4" fmla="*/ 4401505 h 13699553"/>
              <a:gd name="connsiteX5" fmla="*/ 4401505 w 10657184"/>
              <a:gd name="connsiteY5" fmla="*/ 8803010 h 13699553"/>
              <a:gd name="connsiteX6" fmla="*/ 0 w 10657184"/>
              <a:gd name="connsiteY6" fmla="*/ 4401505 h 13699553"/>
              <a:gd name="connsiteX7" fmla="*/ 4401505 w 10657184"/>
              <a:gd name="connsiteY7" fmla="*/ 0 h 13699553"/>
              <a:gd name="connsiteX0" fmla="*/ 4401505 w 8803010"/>
              <a:gd name="connsiteY0" fmla="*/ 0 h 8803010"/>
              <a:gd name="connsiteX1" fmla="*/ 8803010 w 8803010"/>
              <a:gd name="connsiteY1" fmla="*/ 4401505 h 8803010"/>
              <a:gd name="connsiteX2" fmla="*/ 4401505 w 8803010"/>
              <a:gd name="connsiteY2" fmla="*/ 8803010 h 8803010"/>
              <a:gd name="connsiteX3" fmla="*/ 0 w 8803010"/>
              <a:gd name="connsiteY3" fmla="*/ 4401505 h 8803010"/>
              <a:gd name="connsiteX4" fmla="*/ 4401505 w 8803010"/>
              <a:gd name="connsiteY4" fmla="*/ 0 h 880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3010" h="8803010">
                <a:moveTo>
                  <a:pt x="4401505" y="0"/>
                </a:moveTo>
                <a:cubicBezTo>
                  <a:pt x="6832389" y="0"/>
                  <a:pt x="8803010" y="1970621"/>
                  <a:pt x="8803010" y="4401505"/>
                </a:cubicBezTo>
                <a:cubicBezTo>
                  <a:pt x="8803010" y="6832389"/>
                  <a:pt x="6832389" y="8803010"/>
                  <a:pt x="4401505" y="8803010"/>
                </a:cubicBezTo>
                <a:cubicBezTo>
                  <a:pt x="1970621" y="8803010"/>
                  <a:pt x="0" y="6832389"/>
                  <a:pt x="0" y="4401505"/>
                </a:cubicBezTo>
                <a:cubicBezTo>
                  <a:pt x="0" y="1970621"/>
                  <a:pt x="1970621" y="0"/>
                  <a:pt x="4401505" y="0"/>
                </a:cubicBezTo>
                <a:close/>
              </a:path>
            </a:pathLst>
          </a:custGeom>
          <a:pattFill prst="lg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sz="800"/>
            </a:lvl1pPr>
          </a:lstStyle>
          <a:p>
            <a:pPr algn="ctr"/>
            <a:endParaRPr lang="ru-RU"/>
          </a:p>
        </p:txBody>
      </p:sp>
      <p:sp>
        <p:nvSpPr>
          <p:cNvPr id="14" name="Рисунок 15"/>
          <p:cNvSpPr>
            <a:spLocks noGrp="1"/>
          </p:cNvSpPr>
          <p:nvPr>
            <p:ph type="pic" sz="quarter" idx="17"/>
          </p:nvPr>
        </p:nvSpPr>
        <p:spPr>
          <a:xfrm>
            <a:off x="17144132" y="4411342"/>
            <a:ext cx="5777035" cy="5777035"/>
          </a:xfrm>
          <a:custGeom>
            <a:avLst/>
            <a:gdLst>
              <a:gd name="connsiteX0" fmla="*/ 10657184 w 22849978"/>
              <a:gd name="connsiteY0" fmla="*/ 0 h 13699553"/>
              <a:gd name="connsiteX1" fmla="*/ 22849978 w 22849978"/>
              <a:gd name="connsiteY1" fmla="*/ 0 h 13699553"/>
              <a:gd name="connsiteX2" fmla="*/ 22849978 w 22849978"/>
              <a:gd name="connsiteY2" fmla="*/ 13699553 h 13699553"/>
              <a:gd name="connsiteX3" fmla="*/ 10657184 w 22849978"/>
              <a:gd name="connsiteY3" fmla="*/ 13699553 h 13699553"/>
              <a:gd name="connsiteX4" fmla="*/ 4401505 w 22849978"/>
              <a:gd name="connsiteY4" fmla="*/ 0 h 13699553"/>
              <a:gd name="connsiteX5" fmla="*/ 8803010 w 22849978"/>
              <a:gd name="connsiteY5" fmla="*/ 4401505 h 13699553"/>
              <a:gd name="connsiteX6" fmla="*/ 4401505 w 22849978"/>
              <a:gd name="connsiteY6" fmla="*/ 8803010 h 13699553"/>
              <a:gd name="connsiteX7" fmla="*/ 0 w 22849978"/>
              <a:gd name="connsiteY7" fmla="*/ 4401505 h 13699553"/>
              <a:gd name="connsiteX8" fmla="*/ 4401505 w 22849978"/>
              <a:gd name="connsiteY8" fmla="*/ 0 h 13699553"/>
              <a:gd name="connsiteX0" fmla="*/ 10657184 w 22849978"/>
              <a:gd name="connsiteY0" fmla="*/ 0 h 13699553"/>
              <a:gd name="connsiteX1" fmla="*/ 22849978 w 22849978"/>
              <a:gd name="connsiteY1" fmla="*/ 13699553 h 13699553"/>
              <a:gd name="connsiteX2" fmla="*/ 10657184 w 22849978"/>
              <a:gd name="connsiteY2" fmla="*/ 13699553 h 13699553"/>
              <a:gd name="connsiteX3" fmla="*/ 10657184 w 22849978"/>
              <a:gd name="connsiteY3" fmla="*/ 0 h 13699553"/>
              <a:gd name="connsiteX4" fmla="*/ 4401505 w 22849978"/>
              <a:gd name="connsiteY4" fmla="*/ 0 h 13699553"/>
              <a:gd name="connsiteX5" fmla="*/ 8803010 w 22849978"/>
              <a:gd name="connsiteY5" fmla="*/ 4401505 h 13699553"/>
              <a:gd name="connsiteX6" fmla="*/ 4401505 w 22849978"/>
              <a:gd name="connsiteY6" fmla="*/ 8803010 h 13699553"/>
              <a:gd name="connsiteX7" fmla="*/ 0 w 22849978"/>
              <a:gd name="connsiteY7" fmla="*/ 4401505 h 13699553"/>
              <a:gd name="connsiteX8" fmla="*/ 4401505 w 22849978"/>
              <a:gd name="connsiteY8" fmla="*/ 0 h 13699553"/>
              <a:gd name="connsiteX0" fmla="*/ 10657184 w 10657184"/>
              <a:gd name="connsiteY0" fmla="*/ 0 h 13699553"/>
              <a:gd name="connsiteX1" fmla="*/ 10657184 w 10657184"/>
              <a:gd name="connsiteY1" fmla="*/ 13699553 h 13699553"/>
              <a:gd name="connsiteX2" fmla="*/ 10657184 w 10657184"/>
              <a:gd name="connsiteY2" fmla="*/ 0 h 13699553"/>
              <a:gd name="connsiteX3" fmla="*/ 4401505 w 10657184"/>
              <a:gd name="connsiteY3" fmla="*/ 0 h 13699553"/>
              <a:gd name="connsiteX4" fmla="*/ 8803010 w 10657184"/>
              <a:gd name="connsiteY4" fmla="*/ 4401505 h 13699553"/>
              <a:gd name="connsiteX5" fmla="*/ 4401505 w 10657184"/>
              <a:gd name="connsiteY5" fmla="*/ 8803010 h 13699553"/>
              <a:gd name="connsiteX6" fmla="*/ 0 w 10657184"/>
              <a:gd name="connsiteY6" fmla="*/ 4401505 h 13699553"/>
              <a:gd name="connsiteX7" fmla="*/ 4401505 w 10657184"/>
              <a:gd name="connsiteY7" fmla="*/ 0 h 13699553"/>
              <a:gd name="connsiteX0" fmla="*/ 4401505 w 8803010"/>
              <a:gd name="connsiteY0" fmla="*/ 0 h 8803010"/>
              <a:gd name="connsiteX1" fmla="*/ 8803010 w 8803010"/>
              <a:gd name="connsiteY1" fmla="*/ 4401505 h 8803010"/>
              <a:gd name="connsiteX2" fmla="*/ 4401505 w 8803010"/>
              <a:gd name="connsiteY2" fmla="*/ 8803010 h 8803010"/>
              <a:gd name="connsiteX3" fmla="*/ 0 w 8803010"/>
              <a:gd name="connsiteY3" fmla="*/ 4401505 h 8803010"/>
              <a:gd name="connsiteX4" fmla="*/ 4401505 w 8803010"/>
              <a:gd name="connsiteY4" fmla="*/ 0 h 880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3010" h="8803010">
                <a:moveTo>
                  <a:pt x="4401505" y="0"/>
                </a:moveTo>
                <a:cubicBezTo>
                  <a:pt x="6832389" y="0"/>
                  <a:pt x="8803010" y="1970621"/>
                  <a:pt x="8803010" y="4401505"/>
                </a:cubicBezTo>
                <a:cubicBezTo>
                  <a:pt x="8803010" y="6832389"/>
                  <a:pt x="6832389" y="8803010"/>
                  <a:pt x="4401505" y="8803010"/>
                </a:cubicBezTo>
                <a:cubicBezTo>
                  <a:pt x="1970621" y="8803010"/>
                  <a:pt x="0" y="6832389"/>
                  <a:pt x="0" y="4401505"/>
                </a:cubicBezTo>
                <a:cubicBezTo>
                  <a:pt x="0" y="1970621"/>
                  <a:pt x="1970621" y="0"/>
                  <a:pt x="4401505" y="0"/>
                </a:cubicBezTo>
                <a:close/>
              </a:path>
            </a:pathLst>
          </a:custGeom>
          <a:pattFill prst="lg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sz="800"/>
            </a:lvl1pPr>
          </a:lstStyle>
          <a:p>
            <a:pPr algn="ctr"/>
            <a:endParaRPr lang="ru-RU"/>
          </a:p>
        </p:txBody>
      </p:sp>
      <p:sp>
        <p:nvSpPr>
          <p:cNvPr id="12" name="Рисунок 15"/>
          <p:cNvSpPr>
            <a:spLocks noGrp="1"/>
          </p:cNvSpPr>
          <p:nvPr>
            <p:ph type="pic" sz="quarter" idx="18"/>
          </p:nvPr>
        </p:nvSpPr>
        <p:spPr>
          <a:xfrm>
            <a:off x="1608438" y="4411342"/>
            <a:ext cx="5777035" cy="5777035"/>
          </a:xfrm>
          <a:custGeom>
            <a:avLst/>
            <a:gdLst>
              <a:gd name="connsiteX0" fmla="*/ 10657184 w 22849978"/>
              <a:gd name="connsiteY0" fmla="*/ 0 h 13699553"/>
              <a:gd name="connsiteX1" fmla="*/ 22849978 w 22849978"/>
              <a:gd name="connsiteY1" fmla="*/ 0 h 13699553"/>
              <a:gd name="connsiteX2" fmla="*/ 22849978 w 22849978"/>
              <a:gd name="connsiteY2" fmla="*/ 13699553 h 13699553"/>
              <a:gd name="connsiteX3" fmla="*/ 10657184 w 22849978"/>
              <a:gd name="connsiteY3" fmla="*/ 13699553 h 13699553"/>
              <a:gd name="connsiteX4" fmla="*/ 4401505 w 22849978"/>
              <a:gd name="connsiteY4" fmla="*/ 0 h 13699553"/>
              <a:gd name="connsiteX5" fmla="*/ 8803010 w 22849978"/>
              <a:gd name="connsiteY5" fmla="*/ 4401505 h 13699553"/>
              <a:gd name="connsiteX6" fmla="*/ 4401505 w 22849978"/>
              <a:gd name="connsiteY6" fmla="*/ 8803010 h 13699553"/>
              <a:gd name="connsiteX7" fmla="*/ 0 w 22849978"/>
              <a:gd name="connsiteY7" fmla="*/ 4401505 h 13699553"/>
              <a:gd name="connsiteX8" fmla="*/ 4401505 w 22849978"/>
              <a:gd name="connsiteY8" fmla="*/ 0 h 13699553"/>
              <a:gd name="connsiteX0" fmla="*/ 10657184 w 22849978"/>
              <a:gd name="connsiteY0" fmla="*/ 0 h 13699553"/>
              <a:gd name="connsiteX1" fmla="*/ 22849978 w 22849978"/>
              <a:gd name="connsiteY1" fmla="*/ 13699553 h 13699553"/>
              <a:gd name="connsiteX2" fmla="*/ 10657184 w 22849978"/>
              <a:gd name="connsiteY2" fmla="*/ 13699553 h 13699553"/>
              <a:gd name="connsiteX3" fmla="*/ 10657184 w 22849978"/>
              <a:gd name="connsiteY3" fmla="*/ 0 h 13699553"/>
              <a:gd name="connsiteX4" fmla="*/ 4401505 w 22849978"/>
              <a:gd name="connsiteY4" fmla="*/ 0 h 13699553"/>
              <a:gd name="connsiteX5" fmla="*/ 8803010 w 22849978"/>
              <a:gd name="connsiteY5" fmla="*/ 4401505 h 13699553"/>
              <a:gd name="connsiteX6" fmla="*/ 4401505 w 22849978"/>
              <a:gd name="connsiteY6" fmla="*/ 8803010 h 13699553"/>
              <a:gd name="connsiteX7" fmla="*/ 0 w 22849978"/>
              <a:gd name="connsiteY7" fmla="*/ 4401505 h 13699553"/>
              <a:gd name="connsiteX8" fmla="*/ 4401505 w 22849978"/>
              <a:gd name="connsiteY8" fmla="*/ 0 h 13699553"/>
              <a:gd name="connsiteX0" fmla="*/ 10657184 w 10657184"/>
              <a:gd name="connsiteY0" fmla="*/ 0 h 13699553"/>
              <a:gd name="connsiteX1" fmla="*/ 10657184 w 10657184"/>
              <a:gd name="connsiteY1" fmla="*/ 13699553 h 13699553"/>
              <a:gd name="connsiteX2" fmla="*/ 10657184 w 10657184"/>
              <a:gd name="connsiteY2" fmla="*/ 0 h 13699553"/>
              <a:gd name="connsiteX3" fmla="*/ 4401505 w 10657184"/>
              <a:gd name="connsiteY3" fmla="*/ 0 h 13699553"/>
              <a:gd name="connsiteX4" fmla="*/ 8803010 w 10657184"/>
              <a:gd name="connsiteY4" fmla="*/ 4401505 h 13699553"/>
              <a:gd name="connsiteX5" fmla="*/ 4401505 w 10657184"/>
              <a:gd name="connsiteY5" fmla="*/ 8803010 h 13699553"/>
              <a:gd name="connsiteX6" fmla="*/ 0 w 10657184"/>
              <a:gd name="connsiteY6" fmla="*/ 4401505 h 13699553"/>
              <a:gd name="connsiteX7" fmla="*/ 4401505 w 10657184"/>
              <a:gd name="connsiteY7" fmla="*/ 0 h 13699553"/>
              <a:gd name="connsiteX0" fmla="*/ 4401505 w 8803010"/>
              <a:gd name="connsiteY0" fmla="*/ 0 h 8803010"/>
              <a:gd name="connsiteX1" fmla="*/ 8803010 w 8803010"/>
              <a:gd name="connsiteY1" fmla="*/ 4401505 h 8803010"/>
              <a:gd name="connsiteX2" fmla="*/ 4401505 w 8803010"/>
              <a:gd name="connsiteY2" fmla="*/ 8803010 h 8803010"/>
              <a:gd name="connsiteX3" fmla="*/ 0 w 8803010"/>
              <a:gd name="connsiteY3" fmla="*/ 4401505 h 8803010"/>
              <a:gd name="connsiteX4" fmla="*/ 4401505 w 8803010"/>
              <a:gd name="connsiteY4" fmla="*/ 0 h 880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3010" h="8803010">
                <a:moveTo>
                  <a:pt x="4401505" y="0"/>
                </a:moveTo>
                <a:cubicBezTo>
                  <a:pt x="6832389" y="0"/>
                  <a:pt x="8803010" y="1970621"/>
                  <a:pt x="8803010" y="4401505"/>
                </a:cubicBezTo>
                <a:cubicBezTo>
                  <a:pt x="8803010" y="6832389"/>
                  <a:pt x="6832389" y="8803010"/>
                  <a:pt x="4401505" y="8803010"/>
                </a:cubicBezTo>
                <a:cubicBezTo>
                  <a:pt x="1970621" y="8803010"/>
                  <a:pt x="0" y="6832389"/>
                  <a:pt x="0" y="4401505"/>
                </a:cubicBezTo>
                <a:cubicBezTo>
                  <a:pt x="0" y="1970621"/>
                  <a:pt x="1970621" y="0"/>
                  <a:pt x="4401505" y="0"/>
                </a:cubicBezTo>
                <a:close/>
              </a:path>
            </a:pathLst>
          </a:custGeom>
          <a:pattFill prst="lg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sz="800"/>
            </a:lvl1pPr>
          </a:lstStyle>
          <a:p>
            <a:pPr algn="ctr"/>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ltum 33">
    <p:spTree>
      <p:nvGrpSpPr>
        <p:cNvPr id="1" name=""/>
        <p:cNvGrpSpPr/>
        <p:nvPr/>
      </p:nvGrpSpPr>
      <p:grpSpPr>
        <a:xfrm>
          <a:off x="0" y="0"/>
          <a:ext cx="0" cy="0"/>
          <a:chOff x="0" y="0"/>
          <a:chExt cx="0" cy="0"/>
        </a:xfrm>
      </p:grpSpPr>
      <p:sp>
        <p:nvSpPr>
          <p:cNvPr id="11" name="Текст 3"/>
          <p:cNvSpPr>
            <a:spLocks noGrp="1"/>
          </p:cNvSpPr>
          <p:nvPr>
            <p:ph type="body" sz="quarter" idx="16" hasCustomPrompt="1"/>
          </p:nvPr>
        </p:nvSpPr>
        <p:spPr>
          <a:xfrm>
            <a:off x="1819837" y="1020709"/>
            <a:ext cx="5399624" cy="967661"/>
          </a:xfrm>
          <a:prstGeom prst="rect">
            <a:avLst/>
          </a:prstGeom>
        </p:spPr>
        <p:txBody>
          <a:bodyPr/>
          <a:lstStyle>
            <a:lvl1pPr>
              <a:defRPr lang="en-US" sz="3500" b="1" i="0" baseline="0" dirty="0">
                <a:solidFill>
                  <a:schemeClr val="tx2">
                    <a:lumMod val="40000"/>
                    <a:lumOff val="60000"/>
                  </a:schemeClr>
                </a:solidFill>
                <a:latin typeface="Lato" panose="020F0502020204030203" pitchFamily="34" charset="77"/>
                <a:ea typeface="Roboto Medium" charset="0"/>
                <a:cs typeface="Roboto Medium" charset="0"/>
              </a:defRPr>
            </a:lvl1pPr>
          </a:lstStyle>
          <a:p>
            <a:pPr marL="0" lvl="0" indent="0">
              <a:lnSpc>
                <a:spcPct val="150000"/>
              </a:lnSpc>
              <a:buNone/>
            </a:pPr>
            <a:r>
              <a:rPr lang="en-US" dirty="0"/>
              <a:t>Name presentation</a:t>
            </a:r>
          </a:p>
        </p:txBody>
      </p:sp>
      <p:cxnSp>
        <p:nvCxnSpPr>
          <p:cNvPr id="12" name="Прямая соединительная линия 11"/>
          <p:cNvCxnSpPr/>
          <p:nvPr userDrawn="1"/>
        </p:nvCxnSpPr>
        <p:spPr>
          <a:xfrm>
            <a:off x="11219015" y="8971076"/>
            <a:ext cx="13166573" cy="0"/>
          </a:xfrm>
          <a:prstGeom prst="line">
            <a:avLst/>
          </a:prstGeom>
          <a:ln w="889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Текст 3"/>
          <p:cNvSpPr>
            <a:spLocks noGrp="1"/>
          </p:cNvSpPr>
          <p:nvPr>
            <p:ph type="body" sz="quarter" idx="17" hasCustomPrompt="1"/>
          </p:nvPr>
        </p:nvSpPr>
        <p:spPr>
          <a:xfrm>
            <a:off x="13056890" y="5274618"/>
            <a:ext cx="4104456" cy="2037903"/>
          </a:xfrm>
          <a:prstGeom prst="rect">
            <a:avLst/>
          </a:prstGeom>
        </p:spPr>
        <p:txBody>
          <a:bodyPr/>
          <a:lstStyle>
            <a:lvl1pPr algn="ctr">
              <a:defRPr lang="en-US" sz="2000" b="0" i="0" baseline="0" dirty="0">
                <a:solidFill>
                  <a:schemeClr val="tx2"/>
                </a:solidFill>
                <a:latin typeface="Lato" panose="020F0502020204030203" pitchFamily="34" charset="77"/>
                <a:ea typeface="Roboto Light" charset="0"/>
                <a:cs typeface="Roboto Light" charset="0"/>
              </a:defRPr>
            </a:lvl1pPr>
          </a:lstStyle>
          <a:p>
            <a:pPr marL="0" lvl="0" indent="0">
              <a:lnSpc>
                <a:spcPct val="150000"/>
              </a:lnSpc>
              <a:buNone/>
            </a:pPr>
            <a:r>
              <a:rPr lang="en-US" dirty="0"/>
              <a:t>Example text</a:t>
            </a:r>
          </a:p>
        </p:txBody>
      </p:sp>
      <p:sp>
        <p:nvSpPr>
          <p:cNvPr id="21" name="Текст 3"/>
          <p:cNvSpPr>
            <a:spLocks noGrp="1"/>
          </p:cNvSpPr>
          <p:nvPr>
            <p:ph type="body" sz="quarter" idx="18" hasCustomPrompt="1"/>
          </p:nvPr>
        </p:nvSpPr>
        <p:spPr>
          <a:xfrm>
            <a:off x="18313474" y="5274618"/>
            <a:ext cx="4104456" cy="2037903"/>
          </a:xfrm>
          <a:prstGeom prst="rect">
            <a:avLst/>
          </a:prstGeom>
        </p:spPr>
        <p:txBody>
          <a:bodyPr/>
          <a:lstStyle>
            <a:lvl1pPr algn="ctr">
              <a:defRPr lang="en-US" sz="2000" b="0" i="0" baseline="0" dirty="0">
                <a:solidFill>
                  <a:schemeClr val="tx2"/>
                </a:solidFill>
                <a:latin typeface="Lato" panose="020F0502020204030203" pitchFamily="34" charset="77"/>
                <a:ea typeface="Roboto Light" charset="0"/>
                <a:cs typeface="Roboto Light" charset="0"/>
              </a:defRPr>
            </a:lvl1pPr>
          </a:lstStyle>
          <a:p>
            <a:pPr marL="0" lvl="0" indent="0">
              <a:lnSpc>
                <a:spcPct val="150000"/>
              </a:lnSpc>
              <a:buNone/>
            </a:pPr>
            <a:r>
              <a:rPr lang="en-US" dirty="0"/>
              <a:t>Example text</a:t>
            </a:r>
          </a:p>
        </p:txBody>
      </p:sp>
      <p:sp>
        <p:nvSpPr>
          <p:cNvPr id="13" name="Заголовок 1"/>
          <p:cNvSpPr>
            <a:spLocks noGrp="1"/>
          </p:cNvSpPr>
          <p:nvPr>
            <p:ph type="title" hasCustomPrompt="1"/>
          </p:nvPr>
        </p:nvSpPr>
        <p:spPr>
          <a:xfrm>
            <a:off x="1819837" y="3474418"/>
            <a:ext cx="5400600" cy="3816424"/>
          </a:xfrm>
          <a:prstGeom prst="rect">
            <a:avLst/>
          </a:prstGeom>
        </p:spPr>
        <p:txBody>
          <a:bodyPr>
            <a:noAutofit/>
          </a:bodyPr>
          <a:lstStyle>
            <a:lvl1pPr marL="0" marR="0" indent="0" algn="l" defTabSz="2438522" rtl="0" eaLnBrk="1" fontAlgn="auto" latinLnBrk="0" hangingPunct="1">
              <a:lnSpc>
                <a:spcPct val="100000"/>
              </a:lnSpc>
              <a:spcBef>
                <a:spcPct val="0"/>
              </a:spcBef>
              <a:spcAft>
                <a:spcPts val="0"/>
              </a:spcAft>
              <a:buClrTx/>
              <a:buSzTx/>
              <a:buFontTx/>
              <a:buNone/>
              <a:tabLst>
                <a:tab pos="3641725" algn="l"/>
              </a:tabLst>
              <a:defRPr sz="8000" b="1" i="0" baseline="0">
                <a:solidFill>
                  <a:schemeClr val="tx2"/>
                </a:solidFill>
                <a:latin typeface="Lato Black" panose="020F0502020204030203" pitchFamily="34" charset="77"/>
                <a:ea typeface="Roboto Black" panose="02000000000000000000" pitchFamily="2" charset="0"/>
                <a:cs typeface="Roboto Black" panose="02000000000000000000" pitchFamily="2" charset="0"/>
              </a:defRPr>
            </a:lvl1pPr>
          </a:lstStyle>
          <a:p>
            <a:r>
              <a:rPr lang="en-US" dirty="0"/>
              <a:t>Name</a:t>
            </a:r>
            <a:br>
              <a:rPr lang="en-US" dirty="0"/>
            </a:br>
            <a:r>
              <a:rPr lang="en-US" dirty="0"/>
              <a:t>of your</a:t>
            </a:r>
            <a:br>
              <a:rPr lang="en-US" dirty="0"/>
            </a:br>
            <a:r>
              <a:rPr lang="en-US" dirty="0"/>
              <a:t>top slide</a:t>
            </a:r>
            <a:endParaRPr lang="ru-RU" dirty="0"/>
          </a:p>
        </p:txBody>
      </p:sp>
      <p:sp>
        <p:nvSpPr>
          <p:cNvPr id="14" name="Текст 3"/>
          <p:cNvSpPr>
            <a:spLocks noGrp="1"/>
          </p:cNvSpPr>
          <p:nvPr>
            <p:ph type="body" sz="quarter" idx="13" hasCustomPrompt="1"/>
          </p:nvPr>
        </p:nvSpPr>
        <p:spPr>
          <a:xfrm>
            <a:off x="1820812" y="7650882"/>
            <a:ext cx="5398649" cy="5040559"/>
          </a:xfrm>
          <a:prstGeom prst="rect">
            <a:avLst/>
          </a:prstGeom>
        </p:spPr>
        <p:txBody>
          <a:bodyPr/>
          <a:lstStyle>
            <a:lvl1pPr>
              <a:defRPr lang="en-US" sz="2000" b="0" i="0" baseline="0" dirty="0">
                <a:solidFill>
                  <a:schemeClr val="tx2"/>
                </a:solidFill>
                <a:latin typeface="Lato" panose="020F0502020204030203" pitchFamily="34" charset="77"/>
                <a:ea typeface="Roboto Light" charset="0"/>
                <a:cs typeface="Roboto Light" charset="0"/>
              </a:defRPr>
            </a:lvl1pPr>
          </a:lstStyle>
          <a:p>
            <a:pPr marL="0" lvl="0" indent="0">
              <a:lnSpc>
                <a:spcPct val="150000"/>
              </a:lnSpc>
              <a:buNone/>
            </a:pPr>
            <a:r>
              <a:rPr lang="en-US" dirty="0"/>
              <a:t>Example text</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ltum 34">
    <p:spTree>
      <p:nvGrpSpPr>
        <p:cNvPr id="1" name=""/>
        <p:cNvGrpSpPr/>
        <p:nvPr/>
      </p:nvGrpSpPr>
      <p:grpSpPr>
        <a:xfrm>
          <a:off x="0" y="0"/>
          <a:ext cx="0" cy="0"/>
          <a:chOff x="0" y="0"/>
          <a:chExt cx="0" cy="0"/>
        </a:xfrm>
      </p:grpSpPr>
      <p:cxnSp>
        <p:nvCxnSpPr>
          <p:cNvPr id="12" name="Прямая соединительная линия 11"/>
          <p:cNvCxnSpPr/>
          <p:nvPr userDrawn="1"/>
        </p:nvCxnSpPr>
        <p:spPr>
          <a:xfrm>
            <a:off x="0" y="8971075"/>
            <a:ext cx="24385588" cy="0"/>
          </a:xfrm>
          <a:prstGeom prst="line">
            <a:avLst/>
          </a:prstGeom>
          <a:ln w="889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Текст 3"/>
          <p:cNvSpPr>
            <a:spLocks noGrp="1"/>
          </p:cNvSpPr>
          <p:nvPr>
            <p:ph type="body" sz="quarter" idx="17" hasCustomPrompt="1"/>
          </p:nvPr>
        </p:nvSpPr>
        <p:spPr>
          <a:xfrm>
            <a:off x="10212574" y="5274618"/>
            <a:ext cx="4104456" cy="2037903"/>
          </a:xfrm>
          <a:prstGeom prst="rect">
            <a:avLst/>
          </a:prstGeom>
        </p:spPr>
        <p:txBody>
          <a:bodyPr/>
          <a:lstStyle>
            <a:lvl1pPr algn="ctr">
              <a:defRPr lang="en-US" sz="2000" b="0" i="0" baseline="0" dirty="0">
                <a:solidFill>
                  <a:schemeClr val="tx2"/>
                </a:solidFill>
                <a:latin typeface="Lato" panose="020F0502020204030203" pitchFamily="34" charset="77"/>
                <a:ea typeface="Roboto Light" charset="0"/>
                <a:cs typeface="Roboto Light" charset="0"/>
              </a:defRPr>
            </a:lvl1pPr>
          </a:lstStyle>
          <a:p>
            <a:pPr marL="0" lvl="0" indent="0">
              <a:lnSpc>
                <a:spcPct val="150000"/>
              </a:lnSpc>
              <a:buNone/>
            </a:pPr>
            <a:r>
              <a:rPr lang="en-US" dirty="0"/>
              <a:t>Example text</a:t>
            </a:r>
          </a:p>
        </p:txBody>
      </p:sp>
      <p:sp>
        <p:nvSpPr>
          <p:cNvPr id="21" name="Текст 3"/>
          <p:cNvSpPr>
            <a:spLocks noGrp="1"/>
          </p:cNvSpPr>
          <p:nvPr>
            <p:ph type="body" sz="quarter" idx="18" hasCustomPrompt="1"/>
          </p:nvPr>
        </p:nvSpPr>
        <p:spPr>
          <a:xfrm>
            <a:off x="19177570" y="4266506"/>
            <a:ext cx="4104456" cy="3046015"/>
          </a:xfrm>
          <a:prstGeom prst="rect">
            <a:avLst/>
          </a:prstGeom>
        </p:spPr>
        <p:txBody>
          <a:bodyPr/>
          <a:lstStyle>
            <a:lvl1pPr algn="ctr">
              <a:defRPr lang="en-US" sz="2000" b="0" i="0" baseline="0" dirty="0">
                <a:solidFill>
                  <a:schemeClr val="tx2"/>
                </a:solidFill>
                <a:latin typeface="Lato" panose="020F0502020204030203" pitchFamily="34" charset="77"/>
                <a:ea typeface="Roboto Light" charset="0"/>
                <a:cs typeface="Roboto Light" charset="0"/>
              </a:defRPr>
            </a:lvl1pPr>
          </a:lstStyle>
          <a:p>
            <a:pPr marL="0" lvl="0" indent="0">
              <a:lnSpc>
                <a:spcPct val="150000"/>
              </a:lnSpc>
              <a:buNone/>
            </a:pPr>
            <a:r>
              <a:rPr lang="en-US" dirty="0"/>
              <a:t>Example text</a:t>
            </a:r>
          </a:p>
        </p:txBody>
      </p:sp>
      <p:sp>
        <p:nvSpPr>
          <p:cNvPr id="22" name="Текст 3"/>
          <p:cNvSpPr>
            <a:spLocks noGrp="1"/>
          </p:cNvSpPr>
          <p:nvPr>
            <p:ph type="body" sz="quarter" idx="19" hasCustomPrompt="1"/>
          </p:nvPr>
        </p:nvSpPr>
        <p:spPr>
          <a:xfrm>
            <a:off x="1247578" y="5274618"/>
            <a:ext cx="4104456" cy="2037903"/>
          </a:xfrm>
          <a:prstGeom prst="rect">
            <a:avLst/>
          </a:prstGeom>
        </p:spPr>
        <p:txBody>
          <a:bodyPr/>
          <a:lstStyle>
            <a:lvl1pPr algn="ctr">
              <a:defRPr lang="en-US" sz="2000" b="0" i="0" baseline="0" dirty="0">
                <a:solidFill>
                  <a:schemeClr val="tx2"/>
                </a:solidFill>
                <a:latin typeface="Lato" panose="020F0502020204030203" pitchFamily="34" charset="77"/>
                <a:ea typeface="Roboto Light" charset="0"/>
                <a:cs typeface="Roboto Light" charset="0"/>
              </a:defRPr>
            </a:lvl1pPr>
          </a:lstStyle>
          <a:p>
            <a:pPr marL="0" lvl="0" indent="0">
              <a:lnSpc>
                <a:spcPct val="150000"/>
              </a:lnSpc>
              <a:buNone/>
            </a:pPr>
            <a:r>
              <a:rPr lang="en-US" dirty="0"/>
              <a:t>Example text</a:t>
            </a:r>
          </a:p>
        </p:txBody>
      </p:sp>
      <p:sp>
        <p:nvSpPr>
          <p:cNvPr id="23" name="Текст 3"/>
          <p:cNvSpPr>
            <a:spLocks noGrp="1"/>
          </p:cNvSpPr>
          <p:nvPr>
            <p:ph type="body" sz="quarter" idx="20" hasCustomPrompt="1"/>
          </p:nvPr>
        </p:nvSpPr>
        <p:spPr>
          <a:xfrm>
            <a:off x="14695072" y="5274618"/>
            <a:ext cx="4104456" cy="2037903"/>
          </a:xfrm>
          <a:prstGeom prst="rect">
            <a:avLst/>
          </a:prstGeom>
        </p:spPr>
        <p:txBody>
          <a:bodyPr/>
          <a:lstStyle>
            <a:lvl1pPr algn="ctr">
              <a:defRPr lang="en-US" sz="2000" b="0" i="0" baseline="0" dirty="0">
                <a:solidFill>
                  <a:schemeClr val="tx2"/>
                </a:solidFill>
                <a:latin typeface="Lato" panose="020F0502020204030203" pitchFamily="34" charset="77"/>
                <a:ea typeface="Roboto Light" charset="0"/>
                <a:cs typeface="Roboto Light" charset="0"/>
              </a:defRPr>
            </a:lvl1pPr>
          </a:lstStyle>
          <a:p>
            <a:pPr marL="0" lvl="0" indent="0">
              <a:lnSpc>
                <a:spcPct val="150000"/>
              </a:lnSpc>
              <a:buNone/>
            </a:pPr>
            <a:r>
              <a:rPr lang="en-US" dirty="0"/>
              <a:t>Example text</a:t>
            </a:r>
          </a:p>
        </p:txBody>
      </p:sp>
      <p:sp>
        <p:nvSpPr>
          <p:cNvPr id="24" name="Текст 3"/>
          <p:cNvSpPr>
            <a:spLocks noGrp="1"/>
          </p:cNvSpPr>
          <p:nvPr>
            <p:ph type="body" sz="quarter" idx="21" hasCustomPrompt="1"/>
          </p:nvPr>
        </p:nvSpPr>
        <p:spPr>
          <a:xfrm>
            <a:off x="5730076" y="4266506"/>
            <a:ext cx="4104456" cy="3046015"/>
          </a:xfrm>
          <a:prstGeom prst="rect">
            <a:avLst/>
          </a:prstGeom>
        </p:spPr>
        <p:txBody>
          <a:bodyPr/>
          <a:lstStyle>
            <a:lvl1pPr algn="ctr">
              <a:defRPr lang="en-US" sz="2000" b="0" i="0" baseline="0" dirty="0">
                <a:solidFill>
                  <a:schemeClr val="tx2"/>
                </a:solidFill>
                <a:latin typeface="Lato" panose="020F0502020204030203" pitchFamily="34" charset="77"/>
                <a:ea typeface="Roboto Light" charset="0"/>
                <a:cs typeface="Roboto Light" charset="0"/>
              </a:defRPr>
            </a:lvl1pPr>
          </a:lstStyle>
          <a:p>
            <a:pPr marL="0" lvl="0" indent="0">
              <a:lnSpc>
                <a:spcPct val="150000"/>
              </a:lnSpc>
              <a:buNone/>
            </a:pPr>
            <a:r>
              <a:rPr lang="en-US" dirty="0"/>
              <a:t>Example text</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ltum 35">
    <p:spTree>
      <p:nvGrpSpPr>
        <p:cNvPr id="1" name=""/>
        <p:cNvGrpSpPr/>
        <p:nvPr/>
      </p:nvGrpSpPr>
      <p:grpSpPr>
        <a:xfrm>
          <a:off x="0" y="0"/>
          <a:ext cx="0" cy="0"/>
          <a:chOff x="0" y="0"/>
          <a:chExt cx="0" cy="0"/>
        </a:xfrm>
      </p:grpSpPr>
      <p:sp>
        <p:nvSpPr>
          <p:cNvPr id="11" name="Текст 3"/>
          <p:cNvSpPr>
            <a:spLocks noGrp="1"/>
          </p:cNvSpPr>
          <p:nvPr>
            <p:ph type="body" sz="quarter" idx="16" hasCustomPrompt="1"/>
          </p:nvPr>
        </p:nvSpPr>
        <p:spPr>
          <a:xfrm>
            <a:off x="1819837" y="1020709"/>
            <a:ext cx="5399624" cy="967661"/>
          </a:xfrm>
          <a:prstGeom prst="rect">
            <a:avLst/>
          </a:prstGeom>
        </p:spPr>
        <p:txBody>
          <a:bodyPr/>
          <a:lstStyle>
            <a:lvl1pPr>
              <a:defRPr lang="en-US" sz="3500" b="1" i="0" baseline="0" dirty="0">
                <a:solidFill>
                  <a:schemeClr val="tx2">
                    <a:lumMod val="40000"/>
                    <a:lumOff val="60000"/>
                  </a:schemeClr>
                </a:solidFill>
                <a:latin typeface="Lato" panose="020F0502020204030203" pitchFamily="34" charset="77"/>
                <a:ea typeface="Roboto Medium" charset="0"/>
                <a:cs typeface="Roboto Medium" charset="0"/>
              </a:defRPr>
            </a:lvl1pPr>
          </a:lstStyle>
          <a:p>
            <a:pPr marL="0" lvl="0" indent="0">
              <a:lnSpc>
                <a:spcPct val="150000"/>
              </a:lnSpc>
              <a:buNone/>
            </a:pPr>
            <a:r>
              <a:rPr lang="en-US" dirty="0"/>
              <a:t>Name presentation</a:t>
            </a:r>
          </a:p>
        </p:txBody>
      </p:sp>
      <p:sp>
        <p:nvSpPr>
          <p:cNvPr id="14" name="Рисунок 15"/>
          <p:cNvSpPr>
            <a:spLocks noGrp="1"/>
          </p:cNvSpPr>
          <p:nvPr>
            <p:ph type="pic" sz="quarter" idx="17"/>
          </p:nvPr>
        </p:nvSpPr>
        <p:spPr>
          <a:xfrm>
            <a:off x="8656925" y="2394298"/>
            <a:ext cx="9078345" cy="9078345"/>
          </a:xfrm>
          <a:custGeom>
            <a:avLst/>
            <a:gdLst>
              <a:gd name="connsiteX0" fmla="*/ 10657184 w 22849978"/>
              <a:gd name="connsiteY0" fmla="*/ 0 h 13699553"/>
              <a:gd name="connsiteX1" fmla="*/ 22849978 w 22849978"/>
              <a:gd name="connsiteY1" fmla="*/ 0 h 13699553"/>
              <a:gd name="connsiteX2" fmla="*/ 22849978 w 22849978"/>
              <a:gd name="connsiteY2" fmla="*/ 13699553 h 13699553"/>
              <a:gd name="connsiteX3" fmla="*/ 10657184 w 22849978"/>
              <a:gd name="connsiteY3" fmla="*/ 13699553 h 13699553"/>
              <a:gd name="connsiteX4" fmla="*/ 4401505 w 22849978"/>
              <a:gd name="connsiteY4" fmla="*/ 0 h 13699553"/>
              <a:gd name="connsiteX5" fmla="*/ 8803010 w 22849978"/>
              <a:gd name="connsiteY5" fmla="*/ 4401505 h 13699553"/>
              <a:gd name="connsiteX6" fmla="*/ 4401505 w 22849978"/>
              <a:gd name="connsiteY6" fmla="*/ 8803010 h 13699553"/>
              <a:gd name="connsiteX7" fmla="*/ 0 w 22849978"/>
              <a:gd name="connsiteY7" fmla="*/ 4401505 h 13699553"/>
              <a:gd name="connsiteX8" fmla="*/ 4401505 w 22849978"/>
              <a:gd name="connsiteY8" fmla="*/ 0 h 13699553"/>
              <a:gd name="connsiteX0" fmla="*/ 10657184 w 22849978"/>
              <a:gd name="connsiteY0" fmla="*/ 0 h 13699553"/>
              <a:gd name="connsiteX1" fmla="*/ 22849978 w 22849978"/>
              <a:gd name="connsiteY1" fmla="*/ 13699553 h 13699553"/>
              <a:gd name="connsiteX2" fmla="*/ 10657184 w 22849978"/>
              <a:gd name="connsiteY2" fmla="*/ 13699553 h 13699553"/>
              <a:gd name="connsiteX3" fmla="*/ 10657184 w 22849978"/>
              <a:gd name="connsiteY3" fmla="*/ 0 h 13699553"/>
              <a:gd name="connsiteX4" fmla="*/ 4401505 w 22849978"/>
              <a:gd name="connsiteY4" fmla="*/ 0 h 13699553"/>
              <a:gd name="connsiteX5" fmla="*/ 8803010 w 22849978"/>
              <a:gd name="connsiteY5" fmla="*/ 4401505 h 13699553"/>
              <a:gd name="connsiteX6" fmla="*/ 4401505 w 22849978"/>
              <a:gd name="connsiteY6" fmla="*/ 8803010 h 13699553"/>
              <a:gd name="connsiteX7" fmla="*/ 0 w 22849978"/>
              <a:gd name="connsiteY7" fmla="*/ 4401505 h 13699553"/>
              <a:gd name="connsiteX8" fmla="*/ 4401505 w 22849978"/>
              <a:gd name="connsiteY8" fmla="*/ 0 h 13699553"/>
              <a:gd name="connsiteX0" fmla="*/ 10657184 w 10657184"/>
              <a:gd name="connsiteY0" fmla="*/ 0 h 13699553"/>
              <a:gd name="connsiteX1" fmla="*/ 10657184 w 10657184"/>
              <a:gd name="connsiteY1" fmla="*/ 13699553 h 13699553"/>
              <a:gd name="connsiteX2" fmla="*/ 10657184 w 10657184"/>
              <a:gd name="connsiteY2" fmla="*/ 0 h 13699553"/>
              <a:gd name="connsiteX3" fmla="*/ 4401505 w 10657184"/>
              <a:gd name="connsiteY3" fmla="*/ 0 h 13699553"/>
              <a:gd name="connsiteX4" fmla="*/ 8803010 w 10657184"/>
              <a:gd name="connsiteY4" fmla="*/ 4401505 h 13699553"/>
              <a:gd name="connsiteX5" fmla="*/ 4401505 w 10657184"/>
              <a:gd name="connsiteY5" fmla="*/ 8803010 h 13699553"/>
              <a:gd name="connsiteX6" fmla="*/ 0 w 10657184"/>
              <a:gd name="connsiteY6" fmla="*/ 4401505 h 13699553"/>
              <a:gd name="connsiteX7" fmla="*/ 4401505 w 10657184"/>
              <a:gd name="connsiteY7" fmla="*/ 0 h 13699553"/>
              <a:gd name="connsiteX0" fmla="*/ 4401505 w 8803010"/>
              <a:gd name="connsiteY0" fmla="*/ 0 h 8803010"/>
              <a:gd name="connsiteX1" fmla="*/ 8803010 w 8803010"/>
              <a:gd name="connsiteY1" fmla="*/ 4401505 h 8803010"/>
              <a:gd name="connsiteX2" fmla="*/ 4401505 w 8803010"/>
              <a:gd name="connsiteY2" fmla="*/ 8803010 h 8803010"/>
              <a:gd name="connsiteX3" fmla="*/ 0 w 8803010"/>
              <a:gd name="connsiteY3" fmla="*/ 4401505 h 8803010"/>
              <a:gd name="connsiteX4" fmla="*/ 4401505 w 8803010"/>
              <a:gd name="connsiteY4" fmla="*/ 0 h 880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3010" h="8803010">
                <a:moveTo>
                  <a:pt x="4401505" y="0"/>
                </a:moveTo>
                <a:cubicBezTo>
                  <a:pt x="6832389" y="0"/>
                  <a:pt x="8803010" y="1970621"/>
                  <a:pt x="8803010" y="4401505"/>
                </a:cubicBezTo>
                <a:cubicBezTo>
                  <a:pt x="8803010" y="6832389"/>
                  <a:pt x="6832389" y="8803010"/>
                  <a:pt x="4401505" y="8803010"/>
                </a:cubicBezTo>
                <a:cubicBezTo>
                  <a:pt x="1970621" y="8803010"/>
                  <a:pt x="0" y="6832389"/>
                  <a:pt x="0" y="4401505"/>
                </a:cubicBezTo>
                <a:cubicBezTo>
                  <a:pt x="0" y="1970621"/>
                  <a:pt x="1970621" y="0"/>
                  <a:pt x="4401505" y="0"/>
                </a:cubicBezTo>
                <a:close/>
              </a:path>
            </a:pathLst>
          </a:custGeom>
          <a:pattFill prst="lg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sz="800"/>
            </a:lvl1pPr>
          </a:lstStyle>
          <a:p>
            <a:pPr algn="ctr"/>
            <a:endParaRPr lang="ru-RU"/>
          </a:p>
        </p:txBody>
      </p:sp>
      <p:sp>
        <p:nvSpPr>
          <p:cNvPr id="16" name="Овал 15"/>
          <p:cNvSpPr/>
          <p:nvPr userDrawn="1"/>
        </p:nvSpPr>
        <p:spPr>
          <a:xfrm>
            <a:off x="14462508" y="2432079"/>
            <a:ext cx="9035542" cy="90355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Текст 3"/>
          <p:cNvSpPr>
            <a:spLocks noGrp="1"/>
          </p:cNvSpPr>
          <p:nvPr>
            <p:ph type="body" sz="quarter" idx="21" hasCustomPrompt="1"/>
          </p:nvPr>
        </p:nvSpPr>
        <p:spPr>
          <a:xfrm>
            <a:off x="16081226" y="5474785"/>
            <a:ext cx="5904656" cy="3184209"/>
          </a:xfrm>
          <a:prstGeom prst="rect">
            <a:avLst/>
          </a:prstGeom>
        </p:spPr>
        <p:txBody>
          <a:bodyPr/>
          <a:lstStyle>
            <a:lvl1pPr algn="l">
              <a:defRPr lang="en-US" sz="2000" b="0" i="0" baseline="0" dirty="0">
                <a:solidFill>
                  <a:schemeClr val="bg1"/>
                </a:solidFill>
                <a:latin typeface="Lato" panose="020F0502020204030203" pitchFamily="34" charset="77"/>
                <a:ea typeface="Roboto Light" charset="0"/>
                <a:cs typeface="Roboto Light" charset="0"/>
              </a:defRPr>
            </a:lvl1pPr>
          </a:lstStyle>
          <a:p>
            <a:pPr marL="0" lvl="0" indent="0">
              <a:lnSpc>
                <a:spcPct val="150000"/>
              </a:lnSpc>
              <a:buNone/>
            </a:pPr>
            <a:r>
              <a:rPr lang="en-US" dirty="0"/>
              <a:t>Example text</a:t>
            </a:r>
          </a:p>
        </p:txBody>
      </p:sp>
      <p:sp>
        <p:nvSpPr>
          <p:cNvPr id="9" name="Заголовок 1"/>
          <p:cNvSpPr>
            <a:spLocks noGrp="1"/>
          </p:cNvSpPr>
          <p:nvPr>
            <p:ph type="title" hasCustomPrompt="1"/>
          </p:nvPr>
        </p:nvSpPr>
        <p:spPr>
          <a:xfrm>
            <a:off x="1819837" y="3474418"/>
            <a:ext cx="5400600" cy="3816424"/>
          </a:xfrm>
          <a:prstGeom prst="rect">
            <a:avLst/>
          </a:prstGeom>
        </p:spPr>
        <p:txBody>
          <a:bodyPr>
            <a:noAutofit/>
          </a:bodyPr>
          <a:lstStyle>
            <a:lvl1pPr marL="0" marR="0" indent="0" algn="l" defTabSz="2438522" rtl="0" eaLnBrk="1" fontAlgn="auto" latinLnBrk="0" hangingPunct="1">
              <a:lnSpc>
                <a:spcPct val="100000"/>
              </a:lnSpc>
              <a:spcBef>
                <a:spcPct val="0"/>
              </a:spcBef>
              <a:spcAft>
                <a:spcPts val="0"/>
              </a:spcAft>
              <a:buClrTx/>
              <a:buSzTx/>
              <a:buFontTx/>
              <a:buNone/>
              <a:tabLst>
                <a:tab pos="3641725" algn="l"/>
              </a:tabLst>
              <a:defRPr sz="8000" b="1" i="0" baseline="0">
                <a:solidFill>
                  <a:schemeClr val="tx2"/>
                </a:solidFill>
                <a:latin typeface="Lato Black" panose="020F0502020204030203" pitchFamily="34" charset="77"/>
                <a:ea typeface="Roboto Black" panose="02000000000000000000" pitchFamily="2" charset="0"/>
                <a:cs typeface="Roboto Black" panose="02000000000000000000" pitchFamily="2" charset="0"/>
              </a:defRPr>
            </a:lvl1pPr>
          </a:lstStyle>
          <a:p>
            <a:r>
              <a:rPr lang="en-US" dirty="0"/>
              <a:t>Name</a:t>
            </a:r>
            <a:br>
              <a:rPr lang="en-US" dirty="0"/>
            </a:br>
            <a:r>
              <a:rPr lang="en-US" dirty="0"/>
              <a:t>of your</a:t>
            </a:r>
            <a:br>
              <a:rPr lang="en-US" dirty="0"/>
            </a:br>
            <a:r>
              <a:rPr lang="en-US" dirty="0"/>
              <a:t>top slide</a:t>
            </a:r>
            <a:endParaRPr lang="ru-RU" dirty="0"/>
          </a:p>
        </p:txBody>
      </p:sp>
      <p:sp>
        <p:nvSpPr>
          <p:cNvPr id="12" name="Текст 3"/>
          <p:cNvSpPr>
            <a:spLocks noGrp="1"/>
          </p:cNvSpPr>
          <p:nvPr>
            <p:ph type="body" sz="quarter" idx="13" hasCustomPrompt="1"/>
          </p:nvPr>
        </p:nvSpPr>
        <p:spPr>
          <a:xfrm>
            <a:off x="1820812" y="7650882"/>
            <a:ext cx="5398649" cy="5040559"/>
          </a:xfrm>
          <a:prstGeom prst="rect">
            <a:avLst/>
          </a:prstGeom>
        </p:spPr>
        <p:txBody>
          <a:bodyPr/>
          <a:lstStyle>
            <a:lvl1pPr>
              <a:defRPr lang="en-US" sz="2000" b="0" i="0" baseline="0" dirty="0">
                <a:solidFill>
                  <a:schemeClr val="tx2"/>
                </a:solidFill>
                <a:latin typeface="Lato" panose="020F0502020204030203" pitchFamily="34" charset="77"/>
                <a:ea typeface="Roboto Light" charset="0"/>
                <a:cs typeface="Roboto Light" charset="0"/>
              </a:defRPr>
            </a:lvl1pPr>
          </a:lstStyle>
          <a:p>
            <a:pPr marL="0" lvl="0" indent="0">
              <a:lnSpc>
                <a:spcPct val="150000"/>
              </a:lnSpc>
              <a:buNone/>
            </a:pPr>
            <a:r>
              <a:rPr lang="en-US" dirty="0"/>
              <a:t>Example text</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ltum 36">
    <p:spTree>
      <p:nvGrpSpPr>
        <p:cNvPr id="1" name=""/>
        <p:cNvGrpSpPr/>
        <p:nvPr/>
      </p:nvGrpSpPr>
      <p:grpSpPr>
        <a:xfrm>
          <a:off x="0" y="0"/>
          <a:ext cx="0" cy="0"/>
          <a:chOff x="0" y="0"/>
          <a:chExt cx="0" cy="0"/>
        </a:xfrm>
      </p:grpSpPr>
      <p:sp>
        <p:nvSpPr>
          <p:cNvPr id="8" name="Текст 3"/>
          <p:cNvSpPr>
            <a:spLocks noGrp="1"/>
          </p:cNvSpPr>
          <p:nvPr>
            <p:ph type="body" sz="quarter" idx="17" hasCustomPrompt="1"/>
          </p:nvPr>
        </p:nvSpPr>
        <p:spPr>
          <a:xfrm>
            <a:off x="17593394" y="7650882"/>
            <a:ext cx="5400600" cy="5040559"/>
          </a:xfrm>
          <a:prstGeom prst="rect">
            <a:avLst/>
          </a:prstGeom>
        </p:spPr>
        <p:txBody>
          <a:bodyPr/>
          <a:lstStyle>
            <a:lvl1pPr algn="r">
              <a:defRPr lang="en-US" sz="2000" b="0" i="0" baseline="0" dirty="0">
                <a:solidFill>
                  <a:schemeClr val="tx2"/>
                </a:solidFill>
                <a:latin typeface="Lato" panose="020F0502020204030203" pitchFamily="34" charset="77"/>
                <a:ea typeface="Roboto Light" charset="0"/>
                <a:cs typeface="Roboto Light" charset="0"/>
              </a:defRPr>
            </a:lvl1pPr>
          </a:lstStyle>
          <a:p>
            <a:pPr marL="0" lvl="0" indent="0">
              <a:lnSpc>
                <a:spcPct val="150000"/>
              </a:lnSpc>
              <a:buNone/>
            </a:pPr>
            <a:r>
              <a:rPr lang="en-US" dirty="0"/>
              <a:t>Example text</a:t>
            </a:r>
          </a:p>
        </p:txBody>
      </p:sp>
      <p:sp>
        <p:nvSpPr>
          <p:cNvPr id="10" name="Заголовок 1"/>
          <p:cNvSpPr>
            <a:spLocks noGrp="1"/>
          </p:cNvSpPr>
          <p:nvPr>
            <p:ph type="title" hasCustomPrompt="1"/>
          </p:nvPr>
        </p:nvSpPr>
        <p:spPr>
          <a:xfrm>
            <a:off x="17593394" y="3474418"/>
            <a:ext cx="5400600" cy="3816424"/>
          </a:xfrm>
          <a:prstGeom prst="rect">
            <a:avLst/>
          </a:prstGeom>
        </p:spPr>
        <p:txBody>
          <a:bodyPr>
            <a:noAutofit/>
          </a:bodyPr>
          <a:lstStyle>
            <a:lvl1pPr marL="0" marR="0" indent="0" algn="r" defTabSz="2438522" rtl="0" eaLnBrk="1" fontAlgn="auto" latinLnBrk="0" hangingPunct="1">
              <a:lnSpc>
                <a:spcPct val="100000"/>
              </a:lnSpc>
              <a:spcBef>
                <a:spcPct val="0"/>
              </a:spcBef>
              <a:spcAft>
                <a:spcPts val="0"/>
              </a:spcAft>
              <a:buClrTx/>
              <a:buSzTx/>
              <a:buFontTx/>
              <a:buNone/>
              <a:tabLst>
                <a:tab pos="3641725" algn="l"/>
              </a:tabLst>
              <a:defRPr lang="ru-RU" sz="8000" b="1" i="0" kern="1200" baseline="0" dirty="0">
                <a:solidFill>
                  <a:schemeClr val="tx2"/>
                </a:solidFill>
                <a:latin typeface="Roboto Black" panose="02000000000000000000" pitchFamily="2" charset="0"/>
                <a:ea typeface="Roboto Black" panose="02000000000000000000" pitchFamily="2" charset="0"/>
                <a:cs typeface="Roboto Black" panose="02000000000000000000" pitchFamily="2" charset="0"/>
              </a:defRPr>
            </a:lvl1pPr>
          </a:lstStyle>
          <a:p>
            <a:r>
              <a:rPr lang="en-US" dirty="0"/>
              <a:t>Name</a:t>
            </a:r>
            <a:br>
              <a:rPr lang="en-US" dirty="0"/>
            </a:br>
            <a:r>
              <a:rPr lang="en-US" dirty="0"/>
              <a:t>of your</a:t>
            </a:r>
            <a:br>
              <a:rPr lang="en-US" dirty="0"/>
            </a:br>
            <a:r>
              <a:rPr lang="en-US" dirty="0"/>
              <a:t>top slide</a:t>
            </a:r>
            <a:endParaRPr lang="ru-RU" dirty="0"/>
          </a:p>
        </p:txBody>
      </p:sp>
    </p:spTree>
    <p:extLst>
      <p:ext uri="{BB962C8B-B14F-4D97-AF65-F5344CB8AC3E}">
        <p14:creationId xmlns:p14="http://schemas.microsoft.com/office/powerpoint/2010/main" val="165246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ltum 37">
    <p:spTree>
      <p:nvGrpSpPr>
        <p:cNvPr id="1" name=""/>
        <p:cNvGrpSpPr/>
        <p:nvPr/>
      </p:nvGrpSpPr>
      <p:grpSpPr>
        <a:xfrm>
          <a:off x="0" y="0"/>
          <a:ext cx="0" cy="0"/>
          <a:chOff x="0" y="0"/>
          <a:chExt cx="0" cy="0"/>
        </a:xfrm>
      </p:grpSpPr>
      <p:sp>
        <p:nvSpPr>
          <p:cNvPr id="13" name="Текст 3"/>
          <p:cNvSpPr>
            <a:spLocks noGrp="1"/>
          </p:cNvSpPr>
          <p:nvPr>
            <p:ph type="body" sz="quarter" idx="16" hasCustomPrompt="1"/>
          </p:nvPr>
        </p:nvSpPr>
        <p:spPr>
          <a:xfrm>
            <a:off x="1819837" y="1020709"/>
            <a:ext cx="5399624" cy="840949"/>
          </a:xfrm>
          <a:prstGeom prst="rect">
            <a:avLst/>
          </a:prstGeom>
        </p:spPr>
        <p:txBody>
          <a:bodyPr/>
          <a:lstStyle>
            <a:lvl1pPr>
              <a:defRPr lang="en-US" sz="3500" b="1" i="0" baseline="0" dirty="0">
                <a:solidFill>
                  <a:schemeClr val="tx2">
                    <a:lumMod val="40000"/>
                    <a:lumOff val="60000"/>
                  </a:schemeClr>
                </a:solidFill>
                <a:latin typeface="Lato" panose="020F0502020204030203" pitchFamily="34" charset="77"/>
                <a:ea typeface="Roboto Medium" charset="0"/>
                <a:cs typeface="Roboto Medium" charset="0"/>
              </a:defRPr>
            </a:lvl1pPr>
          </a:lstStyle>
          <a:p>
            <a:pPr marL="0" lvl="0" indent="0">
              <a:lnSpc>
                <a:spcPct val="150000"/>
              </a:lnSpc>
              <a:buNone/>
            </a:pPr>
            <a:r>
              <a:rPr lang="en-US" dirty="0"/>
              <a:t>Name presentation</a:t>
            </a:r>
          </a:p>
        </p:txBody>
      </p:sp>
      <p:sp>
        <p:nvSpPr>
          <p:cNvPr id="14" name="Заголовок 1"/>
          <p:cNvSpPr>
            <a:spLocks noGrp="1"/>
          </p:cNvSpPr>
          <p:nvPr>
            <p:ph type="title" hasCustomPrompt="1"/>
          </p:nvPr>
        </p:nvSpPr>
        <p:spPr>
          <a:xfrm>
            <a:off x="1819837" y="3474418"/>
            <a:ext cx="5400600" cy="3816424"/>
          </a:xfrm>
          <a:prstGeom prst="rect">
            <a:avLst/>
          </a:prstGeom>
        </p:spPr>
        <p:txBody>
          <a:bodyPr>
            <a:noAutofit/>
          </a:bodyPr>
          <a:lstStyle>
            <a:lvl1pPr marL="0" marR="0" indent="0" algn="l" defTabSz="2438522" rtl="0" eaLnBrk="1" fontAlgn="auto" latinLnBrk="0" hangingPunct="1">
              <a:lnSpc>
                <a:spcPct val="100000"/>
              </a:lnSpc>
              <a:spcBef>
                <a:spcPct val="0"/>
              </a:spcBef>
              <a:spcAft>
                <a:spcPts val="0"/>
              </a:spcAft>
              <a:buClrTx/>
              <a:buSzTx/>
              <a:buFontTx/>
              <a:buNone/>
              <a:tabLst>
                <a:tab pos="3641725" algn="l"/>
              </a:tabLst>
              <a:defRPr sz="8000" b="1" i="0" baseline="0">
                <a:solidFill>
                  <a:schemeClr val="tx2"/>
                </a:solidFill>
                <a:latin typeface="Lato Black" panose="020F0502020204030203" pitchFamily="34" charset="77"/>
                <a:ea typeface="Roboto Black" panose="02000000000000000000" pitchFamily="2" charset="0"/>
                <a:cs typeface="Roboto Black" panose="02000000000000000000" pitchFamily="2" charset="0"/>
              </a:defRPr>
            </a:lvl1pPr>
          </a:lstStyle>
          <a:p>
            <a:r>
              <a:rPr lang="en-US" dirty="0"/>
              <a:t>Name</a:t>
            </a:r>
            <a:br>
              <a:rPr lang="en-US" dirty="0"/>
            </a:br>
            <a:r>
              <a:rPr lang="en-US" dirty="0"/>
              <a:t>of your</a:t>
            </a:r>
            <a:br>
              <a:rPr lang="en-US" dirty="0"/>
            </a:br>
            <a:r>
              <a:rPr lang="en-US" dirty="0"/>
              <a:t>top slide</a:t>
            </a:r>
            <a:endParaRPr lang="ru-RU" dirty="0"/>
          </a:p>
        </p:txBody>
      </p:sp>
      <p:sp>
        <p:nvSpPr>
          <p:cNvPr id="15" name="Текст 3"/>
          <p:cNvSpPr>
            <a:spLocks noGrp="1"/>
          </p:cNvSpPr>
          <p:nvPr>
            <p:ph type="body" sz="quarter" idx="13" hasCustomPrompt="1"/>
          </p:nvPr>
        </p:nvSpPr>
        <p:spPr>
          <a:xfrm>
            <a:off x="1820812" y="7650882"/>
            <a:ext cx="5398649" cy="5040559"/>
          </a:xfrm>
          <a:prstGeom prst="rect">
            <a:avLst/>
          </a:prstGeom>
        </p:spPr>
        <p:txBody>
          <a:bodyPr/>
          <a:lstStyle>
            <a:lvl1pPr>
              <a:defRPr lang="en-US" sz="2000" b="0" i="0" baseline="0" dirty="0">
                <a:solidFill>
                  <a:schemeClr val="tx2"/>
                </a:solidFill>
                <a:latin typeface="Lato" panose="020F0502020204030203" pitchFamily="34" charset="77"/>
                <a:ea typeface="Roboto Light" charset="0"/>
                <a:cs typeface="Roboto Light" charset="0"/>
              </a:defRPr>
            </a:lvl1pPr>
          </a:lstStyle>
          <a:p>
            <a:pPr marL="0" lvl="0" indent="0">
              <a:lnSpc>
                <a:spcPct val="150000"/>
              </a:lnSpc>
              <a:buNone/>
            </a:pPr>
            <a:r>
              <a:rPr lang="en-US" dirty="0"/>
              <a:t>Example text</a:t>
            </a:r>
          </a:p>
        </p:txBody>
      </p:sp>
    </p:spTree>
    <p:extLst>
      <p:ext uri="{BB962C8B-B14F-4D97-AF65-F5344CB8AC3E}">
        <p14:creationId xmlns:p14="http://schemas.microsoft.com/office/powerpoint/2010/main" val="3768395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ltum 38">
    <p:spTree>
      <p:nvGrpSpPr>
        <p:cNvPr id="1" name=""/>
        <p:cNvGrpSpPr/>
        <p:nvPr/>
      </p:nvGrpSpPr>
      <p:grpSpPr>
        <a:xfrm>
          <a:off x="0" y="0"/>
          <a:ext cx="0" cy="0"/>
          <a:chOff x="0" y="0"/>
          <a:chExt cx="0" cy="0"/>
        </a:xfrm>
      </p:grpSpPr>
      <p:sp>
        <p:nvSpPr>
          <p:cNvPr id="9" name="Прямоугольник 8"/>
          <p:cNvSpPr/>
          <p:nvPr userDrawn="1"/>
        </p:nvSpPr>
        <p:spPr>
          <a:xfrm rot="16200000">
            <a:off x="3248803" y="4685700"/>
            <a:ext cx="13719858" cy="4343922"/>
          </a:xfrm>
          <a:prstGeom prst="rect">
            <a:avLst/>
          </a:prstGeom>
          <a:solidFill>
            <a:schemeClr val="accent2"/>
          </a:solidFill>
          <a:ln>
            <a:noFill/>
          </a:ln>
          <a:effectLst>
            <a:outerShdw blurRad="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p:nvSpPr>
          <p:cNvPr id="14" name="Заголовок 1"/>
          <p:cNvSpPr>
            <a:spLocks noGrp="1"/>
          </p:cNvSpPr>
          <p:nvPr>
            <p:ph type="title" hasCustomPrompt="1"/>
          </p:nvPr>
        </p:nvSpPr>
        <p:spPr>
          <a:xfrm>
            <a:off x="1819837" y="3474418"/>
            <a:ext cx="5400600" cy="3816424"/>
          </a:xfrm>
          <a:prstGeom prst="rect">
            <a:avLst/>
          </a:prstGeom>
        </p:spPr>
        <p:txBody>
          <a:bodyPr>
            <a:noAutofit/>
          </a:bodyPr>
          <a:lstStyle>
            <a:lvl1pPr marL="0" marR="0" indent="0" algn="l" defTabSz="2438522" rtl="0" eaLnBrk="1" fontAlgn="auto" latinLnBrk="0" hangingPunct="1">
              <a:lnSpc>
                <a:spcPct val="100000"/>
              </a:lnSpc>
              <a:spcBef>
                <a:spcPct val="0"/>
              </a:spcBef>
              <a:spcAft>
                <a:spcPts val="0"/>
              </a:spcAft>
              <a:buClrTx/>
              <a:buSzTx/>
              <a:buFontTx/>
              <a:buNone/>
              <a:tabLst>
                <a:tab pos="3641725" algn="l"/>
              </a:tabLst>
              <a:defRPr sz="8000" b="1" i="0" baseline="0">
                <a:solidFill>
                  <a:schemeClr val="tx2"/>
                </a:solidFill>
                <a:latin typeface="Lato Black" panose="020F0502020204030203" pitchFamily="34" charset="77"/>
                <a:ea typeface="Roboto Black" panose="02000000000000000000" pitchFamily="2" charset="0"/>
                <a:cs typeface="Roboto Black" panose="02000000000000000000" pitchFamily="2" charset="0"/>
              </a:defRPr>
            </a:lvl1pPr>
          </a:lstStyle>
          <a:p>
            <a:r>
              <a:rPr lang="en-US" dirty="0"/>
              <a:t>Name</a:t>
            </a:r>
            <a:br>
              <a:rPr lang="en-US" dirty="0"/>
            </a:br>
            <a:r>
              <a:rPr lang="en-US" dirty="0"/>
              <a:t>of your</a:t>
            </a:r>
            <a:br>
              <a:rPr lang="en-US" dirty="0"/>
            </a:br>
            <a:r>
              <a:rPr lang="en-US" dirty="0"/>
              <a:t>top slide</a:t>
            </a:r>
            <a:endParaRPr lang="ru-RU" dirty="0"/>
          </a:p>
        </p:txBody>
      </p:sp>
      <p:sp>
        <p:nvSpPr>
          <p:cNvPr id="16" name="Текст 3"/>
          <p:cNvSpPr>
            <a:spLocks noGrp="1"/>
          </p:cNvSpPr>
          <p:nvPr>
            <p:ph type="body" sz="quarter" idx="13" hasCustomPrompt="1"/>
          </p:nvPr>
        </p:nvSpPr>
        <p:spPr>
          <a:xfrm>
            <a:off x="1820812" y="7650882"/>
            <a:ext cx="5398649" cy="5040559"/>
          </a:xfrm>
          <a:prstGeom prst="rect">
            <a:avLst/>
          </a:prstGeom>
        </p:spPr>
        <p:txBody>
          <a:bodyPr/>
          <a:lstStyle>
            <a:lvl1pPr>
              <a:defRPr lang="en-US" sz="2000" b="0" i="0" baseline="0" dirty="0">
                <a:solidFill>
                  <a:schemeClr val="tx2"/>
                </a:solidFill>
                <a:latin typeface="Lato" panose="020F0502020204030203" pitchFamily="34" charset="77"/>
                <a:ea typeface="Roboto Light" charset="0"/>
                <a:cs typeface="Roboto Light" charset="0"/>
              </a:defRPr>
            </a:lvl1pPr>
          </a:lstStyle>
          <a:p>
            <a:pPr marL="0" lvl="0" indent="0">
              <a:lnSpc>
                <a:spcPct val="150000"/>
              </a:lnSpc>
              <a:buNone/>
            </a:pPr>
            <a:r>
              <a:rPr lang="en-US" dirty="0"/>
              <a:t>Example text</a:t>
            </a:r>
          </a:p>
        </p:txBody>
      </p:sp>
    </p:spTree>
    <p:extLst>
      <p:ext uri="{BB962C8B-B14F-4D97-AF65-F5344CB8AC3E}">
        <p14:creationId xmlns:p14="http://schemas.microsoft.com/office/powerpoint/2010/main" val="1177110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tum 4">
    <p:spTree>
      <p:nvGrpSpPr>
        <p:cNvPr id="1" name=""/>
        <p:cNvGrpSpPr/>
        <p:nvPr/>
      </p:nvGrpSpPr>
      <p:grpSpPr>
        <a:xfrm>
          <a:off x="0" y="0"/>
          <a:ext cx="0" cy="0"/>
          <a:chOff x="0" y="0"/>
          <a:chExt cx="0" cy="0"/>
        </a:xfrm>
      </p:grpSpPr>
      <p:sp>
        <p:nvSpPr>
          <p:cNvPr id="11" name="Текст 3"/>
          <p:cNvSpPr>
            <a:spLocks noGrp="1"/>
          </p:cNvSpPr>
          <p:nvPr>
            <p:ph type="body" sz="quarter" idx="16" hasCustomPrompt="1"/>
          </p:nvPr>
        </p:nvSpPr>
        <p:spPr>
          <a:xfrm>
            <a:off x="1819837" y="1020709"/>
            <a:ext cx="5399624" cy="840949"/>
          </a:xfrm>
          <a:prstGeom prst="rect">
            <a:avLst/>
          </a:prstGeom>
        </p:spPr>
        <p:txBody>
          <a:bodyPr/>
          <a:lstStyle>
            <a:lvl1pPr>
              <a:defRPr lang="en-US" sz="3500" b="1" i="0" baseline="0" dirty="0">
                <a:solidFill>
                  <a:schemeClr val="tx2">
                    <a:lumMod val="40000"/>
                    <a:lumOff val="60000"/>
                  </a:schemeClr>
                </a:solidFill>
                <a:latin typeface="Lato" panose="020F0502020204030203" pitchFamily="34" charset="77"/>
                <a:ea typeface="Roboto Medium" charset="0"/>
                <a:cs typeface="Roboto Medium" charset="0"/>
              </a:defRPr>
            </a:lvl1pPr>
          </a:lstStyle>
          <a:p>
            <a:pPr marL="0" lvl="0" indent="0">
              <a:lnSpc>
                <a:spcPct val="150000"/>
              </a:lnSpc>
              <a:buNone/>
            </a:pPr>
            <a:r>
              <a:rPr lang="en-US" dirty="0"/>
              <a:t>Name presentation</a:t>
            </a:r>
          </a:p>
        </p:txBody>
      </p:sp>
      <p:sp>
        <p:nvSpPr>
          <p:cNvPr id="6" name="Заголовок 1"/>
          <p:cNvSpPr>
            <a:spLocks noGrp="1"/>
          </p:cNvSpPr>
          <p:nvPr>
            <p:ph type="title" hasCustomPrompt="1"/>
          </p:nvPr>
        </p:nvSpPr>
        <p:spPr>
          <a:xfrm>
            <a:off x="1819837" y="3474418"/>
            <a:ext cx="5400600" cy="3816424"/>
          </a:xfrm>
          <a:prstGeom prst="rect">
            <a:avLst/>
          </a:prstGeom>
        </p:spPr>
        <p:txBody>
          <a:bodyPr>
            <a:noAutofit/>
          </a:bodyPr>
          <a:lstStyle>
            <a:lvl1pPr marL="0" marR="0" indent="0" algn="l" defTabSz="2438522" rtl="0" eaLnBrk="1" fontAlgn="auto" latinLnBrk="0" hangingPunct="1">
              <a:lnSpc>
                <a:spcPct val="100000"/>
              </a:lnSpc>
              <a:spcBef>
                <a:spcPct val="0"/>
              </a:spcBef>
              <a:spcAft>
                <a:spcPts val="0"/>
              </a:spcAft>
              <a:buClrTx/>
              <a:buSzTx/>
              <a:buFontTx/>
              <a:buNone/>
              <a:tabLst>
                <a:tab pos="3641725" algn="l"/>
              </a:tabLst>
              <a:defRPr sz="8000" b="1" i="0" baseline="0">
                <a:solidFill>
                  <a:schemeClr val="tx2"/>
                </a:solidFill>
                <a:latin typeface="Lato Black" panose="020F0502020204030203" pitchFamily="34" charset="77"/>
                <a:ea typeface="Roboto Black" panose="02000000000000000000" pitchFamily="2" charset="0"/>
                <a:cs typeface="Roboto Black" panose="02000000000000000000" pitchFamily="2" charset="0"/>
              </a:defRPr>
            </a:lvl1pPr>
          </a:lstStyle>
          <a:p>
            <a:r>
              <a:rPr lang="en-US" dirty="0"/>
              <a:t>Name</a:t>
            </a:r>
            <a:br>
              <a:rPr lang="en-US" dirty="0"/>
            </a:br>
            <a:r>
              <a:rPr lang="en-US" dirty="0"/>
              <a:t>of your</a:t>
            </a:r>
            <a:br>
              <a:rPr lang="en-US" dirty="0"/>
            </a:br>
            <a:r>
              <a:rPr lang="en-US" dirty="0"/>
              <a:t>top slide</a:t>
            </a:r>
            <a:endParaRPr lang="ru-RU" dirty="0"/>
          </a:p>
        </p:txBody>
      </p:sp>
      <p:sp>
        <p:nvSpPr>
          <p:cNvPr id="7" name="Текст 3"/>
          <p:cNvSpPr>
            <a:spLocks noGrp="1"/>
          </p:cNvSpPr>
          <p:nvPr>
            <p:ph type="body" sz="quarter" idx="13" hasCustomPrompt="1"/>
          </p:nvPr>
        </p:nvSpPr>
        <p:spPr>
          <a:xfrm>
            <a:off x="1820812" y="7650882"/>
            <a:ext cx="20669126" cy="5040559"/>
          </a:xfrm>
          <a:prstGeom prst="rect">
            <a:avLst/>
          </a:prstGeom>
        </p:spPr>
        <p:txBody>
          <a:bodyPr/>
          <a:lstStyle>
            <a:lvl1pPr>
              <a:defRPr lang="en-US" sz="2000" b="0" i="0" baseline="0" dirty="0">
                <a:solidFill>
                  <a:schemeClr val="tx2"/>
                </a:solidFill>
                <a:latin typeface="Lato" panose="020F0502020204030203" pitchFamily="34" charset="77"/>
                <a:ea typeface="Roboto Light" charset="0"/>
                <a:cs typeface="Roboto Light" charset="0"/>
              </a:defRPr>
            </a:lvl1pPr>
          </a:lstStyle>
          <a:p>
            <a:pPr marL="0" lvl="0" indent="0">
              <a:lnSpc>
                <a:spcPct val="150000"/>
              </a:lnSpc>
              <a:buNone/>
            </a:pPr>
            <a:r>
              <a:rPr lang="en-US" dirty="0"/>
              <a:t>Example text</a:t>
            </a:r>
          </a:p>
        </p:txBody>
      </p:sp>
    </p:spTree>
    <p:extLst>
      <p:ext uri="{BB962C8B-B14F-4D97-AF65-F5344CB8AC3E}">
        <p14:creationId xmlns:p14="http://schemas.microsoft.com/office/powerpoint/2010/main" val="2308733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tum 5">
    <p:spTree>
      <p:nvGrpSpPr>
        <p:cNvPr id="1" name=""/>
        <p:cNvGrpSpPr/>
        <p:nvPr/>
      </p:nvGrpSpPr>
      <p:grpSpPr>
        <a:xfrm>
          <a:off x="0" y="0"/>
          <a:ext cx="0" cy="0"/>
          <a:chOff x="0" y="0"/>
          <a:chExt cx="0" cy="0"/>
        </a:xfrm>
      </p:grpSpPr>
      <p:sp>
        <p:nvSpPr>
          <p:cNvPr id="16" name="Рисунок 15"/>
          <p:cNvSpPr>
            <a:spLocks noGrp="1"/>
          </p:cNvSpPr>
          <p:nvPr>
            <p:ph type="pic" sz="quarter" idx="15"/>
          </p:nvPr>
        </p:nvSpPr>
        <p:spPr>
          <a:xfrm>
            <a:off x="13128898" y="2385281"/>
            <a:ext cx="8803010" cy="8803010"/>
          </a:xfrm>
          <a:custGeom>
            <a:avLst/>
            <a:gdLst>
              <a:gd name="connsiteX0" fmla="*/ 10657184 w 22849978"/>
              <a:gd name="connsiteY0" fmla="*/ 0 h 13699553"/>
              <a:gd name="connsiteX1" fmla="*/ 22849978 w 22849978"/>
              <a:gd name="connsiteY1" fmla="*/ 0 h 13699553"/>
              <a:gd name="connsiteX2" fmla="*/ 22849978 w 22849978"/>
              <a:gd name="connsiteY2" fmla="*/ 13699553 h 13699553"/>
              <a:gd name="connsiteX3" fmla="*/ 10657184 w 22849978"/>
              <a:gd name="connsiteY3" fmla="*/ 13699553 h 13699553"/>
              <a:gd name="connsiteX4" fmla="*/ 4401505 w 22849978"/>
              <a:gd name="connsiteY4" fmla="*/ 0 h 13699553"/>
              <a:gd name="connsiteX5" fmla="*/ 8803010 w 22849978"/>
              <a:gd name="connsiteY5" fmla="*/ 4401505 h 13699553"/>
              <a:gd name="connsiteX6" fmla="*/ 4401505 w 22849978"/>
              <a:gd name="connsiteY6" fmla="*/ 8803010 h 13699553"/>
              <a:gd name="connsiteX7" fmla="*/ 0 w 22849978"/>
              <a:gd name="connsiteY7" fmla="*/ 4401505 h 13699553"/>
              <a:gd name="connsiteX8" fmla="*/ 4401505 w 22849978"/>
              <a:gd name="connsiteY8" fmla="*/ 0 h 13699553"/>
              <a:gd name="connsiteX0" fmla="*/ 10657184 w 22849978"/>
              <a:gd name="connsiteY0" fmla="*/ 0 h 13699553"/>
              <a:gd name="connsiteX1" fmla="*/ 22849978 w 22849978"/>
              <a:gd name="connsiteY1" fmla="*/ 13699553 h 13699553"/>
              <a:gd name="connsiteX2" fmla="*/ 10657184 w 22849978"/>
              <a:gd name="connsiteY2" fmla="*/ 13699553 h 13699553"/>
              <a:gd name="connsiteX3" fmla="*/ 10657184 w 22849978"/>
              <a:gd name="connsiteY3" fmla="*/ 0 h 13699553"/>
              <a:gd name="connsiteX4" fmla="*/ 4401505 w 22849978"/>
              <a:gd name="connsiteY4" fmla="*/ 0 h 13699553"/>
              <a:gd name="connsiteX5" fmla="*/ 8803010 w 22849978"/>
              <a:gd name="connsiteY5" fmla="*/ 4401505 h 13699553"/>
              <a:gd name="connsiteX6" fmla="*/ 4401505 w 22849978"/>
              <a:gd name="connsiteY6" fmla="*/ 8803010 h 13699553"/>
              <a:gd name="connsiteX7" fmla="*/ 0 w 22849978"/>
              <a:gd name="connsiteY7" fmla="*/ 4401505 h 13699553"/>
              <a:gd name="connsiteX8" fmla="*/ 4401505 w 22849978"/>
              <a:gd name="connsiteY8" fmla="*/ 0 h 13699553"/>
              <a:gd name="connsiteX0" fmla="*/ 10657184 w 10657184"/>
              <a:gd name="connsiteY0" fmla="*/ 0 h 13699553"/>
              <a:gd name="connsiteX1" fmla="*/ 10657184 w 10657184"/>
              <a:gd name="connsiteY1" fmla="*/ 13699553 h 13699553"/>
              <a:gd name="connsiteX2" fmla="*/ 10657184 w 10657184"/>
              <a:gd name="connsiteY2" fmla="*/ 0 h 13699553"/>
              <a:gd name="connsiteX3" fmla="*/ 4401505 w 10657184"/>
              <a:gd name="connsiteY3" fmla="*/ 0 h 13699553"/>
              <a:gd name="connsiteX4" fmla="*/ 8803010 w 10657184"/>
              <a:gd name="connsiteY4" fmla="*/ 4401505 h 13699553"/>
              <a:gd name="connsiteX5" fmla="*/ 4401505 w 10657184"/>
              <a:gd name="connsiteY5" fmla="*/ 8803010 h 13699553"/>
              <a:gd name="connsiteX6" fmla="*/ 0 w 10657184"/>
              <a:gd name="connsiteY6" fmla="*/ 4401505 h 13699553"/>
              <a:gd name="connsiteX7" fmla="*/ 4401505 w 10657184"/>
              <a:gd name="connsiteY7" fmla="*/ 0 h 13699553"/>
              <a:gd name="connsiteX0" fmla="*/ 4401505 w 8803010"/>
              <a:gd name="connsiteY0" fmla="*/ 0 h 8803010"/>
              <a:gd name="connsiteX1" fmla="*/ 8803010 w 8803010"/>
              <a:gd name="connsiteY1" fmla="*/ 4401505 h 8803010"/>
              <a:gd name="connsiteX2" fmla="*/ 4401505 w 8803010"/>
              <a:gd name="connsiteY2" fmla="*/ 8803010 h 8803010"/>
              <a:gd name="connsiteX3" fmla="*/ 0 w 8803010"/>
              <a:gd name="connsiteY3" fmla="*/ 4401505 h 8803010"/>
              <a:gd name="connsiteX4" fmla="*/ 4401505 w 8803010"/>
              <a:gd name="connsiteY4" fmla="*/ 0 h 880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3010" h="8803010">
                <a:moveTo>
                  <a:pt x="4401505" y="0"/>
                </a:moveTo>
                <a:cubicBezTo>
                  <a:pt x="6832389" y="0"/>
                  <a:pt x="8803010" y="1970621"/>
                  <a:pt x="8803010" y="4401505"/>
                </a:cubicBezTo>
                <a:cubicBezTo>
                  <a:pt x="8803010" y="6832389"/>
                  <a:pt x="6832389" y="8803010"/>
                  <a:pt x="4401505" y="8803010"/>
                </a:cubicBezTo>
                <a:cubicBezTo>
                  <a:pt x="1970621" y="8803010"/>
                  <a:pt x="0" y="6832389"/>
                  <a:pt x="0" y="4401505"/>
                </a:cubicBezTo>
                <a:cubicBezTo>
                  <a:pt x="0" y="1970621"/>
                  <a:pt x="1970621" y="0"/>
                  <a:pt x="4401505" y="0"/>
                </a:cubicBezTo>
                <a:close/>
              </a:path>
            </a:pathLst>
          </a:custGeom>
          <a:pattFill prst="lgCheck">
            <a:fgClr>
              <a:schemeClr val="bg1"/>
            </a:fgClr>
            <a:bgClr>
              <a:schemeClr val="bg1">
                <a:lumMod val="75000"/>
              </a:schemeClr>
            </a:bgClr>
          </a:patt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sz="800"/>
            </a:lvl1pPr>
          </a:lstStyle>
          <a:p>
            <a:pPr algn="ctr"/>
            <a:endParaRPr lang="ru-RU"/>
          </a:p>
        </p:txBody>
      </p:sp>
      <p:sp>
        <p:nvSpPr>
          <p:cNvPr id="7" name="Заголовок 1"/>
          <p:cNvSpPr>
            <a:spLocks noGrp="1"/>
          </p:cNvSpPr>
          <p:nvPr>
            <p:ph type="title" hasCustomPrompt="1"/>
          </p:nvPr>
        </p:nvSpPr>
        <p:spPr>
          <a:xfrm>
            <a:off x="1819837" y="3474418"/>
            <a:ext cx="5400600" cy="3816424"/>
          </a:xfrm>
          <a:prstGeom prst="rect">
            <a:avLst/>
          </a:prstGeom>
        </p:spPr>
        <p:txBody>
          <a:bodyPr>
            <a:noAutofit/>
          </a:bodyPr>
          <a:lstStyle>
            <a:lvl1pPr marL="0" marR="0" indent="0" algn="l" defTabSz="2438522" rtl="0" eaLnBrk="1" fontAlgn="auto" latinLnBrk="0" hangingPunct="1">
              <a:lnSpc>
                <a:spcPct val="100000"/>
              </a:lnSpc>
              <a:spcBef>
                <a:spcPct val="0"/>
              </a:spcBef>
              <a:spcAft>
                <a:spcPts val="0"/>
              </a:spcAft>
              <a:buClrTx/>
              <a:buSzTx/>
              <a:buFontTx/>
              <a:buNone/>
              <a:tabLst>
                <a:tab pos="3641725" algn="l"/>
              </a:tabLst>
              <a:defRPr sz="8000" b="1" i="0" baseline="0">
                <a:solidFill>
                  <a:schemeClr val="tx2"/>
                </a:solidFill>
                <a:latin typeface="Lato Black" panose="020F0502020204030203" pitchFamily="34" charset="77"/>
                <a:ea typeface="Roboto Black" panose="02000000000000000000" pitchFamily="2" charset="0"/>
                <a:cs typeface="Roboto Black" panose="02000000000000000000" pitchFamily="2" charset="0"/>
              </a:defRPr>
            </a:lvl1pPr>
          </a:lstStyle>
          <a:p>
            <a:r>
              <a:rPr lang="en-US" dirty="0"/>
              <a:t>Name</a:t>
            </a:r>
            <a:br>
              <a:rPr lang="en-US" dirty="0"/>
            </a:br>
            <a:r>
              <a:rPr lang="en-US" dirty="0"/>
              <a:t>of your</a:t>
            </a:r>
            <a:br>
              <a:rPr lang="en-US" dirty="0"/>
            </a:br>
            <a:r>
              <a:rPr lang="en-US" dirty="0"/>
              <a:t>top slide</a:t>
            </a:r>
            <a:endParaRPr lang="ru-RU" dirty="0"/>
          </a:p>
        </p:txBody>
      </p:sp>
      <p:sp>
        <p:nvSpPr>
          <p:cNvPr id="12" name="Текст 3"/>
          <p:cNvSpPr>
            <a:spLocks noGrp="1"/>
          </p:cNvSpPr>
          <p:nvPr>
            <p:ph type="body" sz="quarter" idx="13" hasCustomPrompt="1"/>
          </p:nvPr>
        </p:nvSpPr>
        <p:spPr>
          <a:xfrm>
            <a:off x="1820812" y="7650882"/>
            <a:ext cx="5398649" cy="5040559"/>
          </a:xfrm>
          <a:prstGeom prst="rect">
            <a:avLst/>
          </a:prstGeom>
        </p:spPr>
        <p:txBody>
          <a:bodyPr/>
          <a:lstStyle>
            <a:lvl1pPr>
              <a:defRPr lang="en-US" sz="2000" b="0" i="0" baseline="0" dirty="0">
                <a:solidFill>
                  <a:schemeClr val="tx2"/>
                </a:solidFill>
                <a:latin typeface="Lato" panose="020F0502020204030203" pitchFamily="34" charset="77"/>
                <a:ea typeface="Roboto Light" charset="0"/>
                <a:cs typeface="Roboto Light" charset="0"/>
              </a:defRPr>
            </a:lvl1pPr>
          </a:lstStyle>
          <a:p>
            <a:pPr marL="0" lvl="0" indent="0">
              <a:lnSpc>
                <a:spcPct val="150000"/>
              </a:lnSpc>
              <a:buNone/>
            </a:pPr>
            <a:r>
              <a:rPr lang="en-US" dirty="0"/>
              <a:t>Example text</a:t>
            </a:r>
          </a:p>
        </p:txBody>
      </p:sp>
    </p:spTree>
    <p:extLst>
      <p:ext uri="{BB962C8B-B14F-4D97-AF65-F5344CB8AC3E}">
        <p14:creationId xmlns:p14="http://schemas.microsoft.com/office/powerpoint/2010/main" val="3885551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tum 6">
    <p:spTree>
      <p:nvGrpSpPr>
        <p:cNvPr id="1" name=""/>
        <p:cNvGrpSpPr/>
        <p:nvPr/>
      </p:nvGrpSpPr>
      <p:grpSpPr>
        <a:xfrm>
          <a:off x="0" y="0"/>
          <a:ext cx="0" cy="0"/>
          <a:chOff x="0" y="0"/>
          <a:chExt cx="0" cy="0"/>
        </a:xfrm>
      </p:grpSpPr>
      <p:sp>
        <p:nvSpPr>
          <p:cNvPr id="11" name="Текст 3"/>
          <p:cNvSpPr>
            <a:spLocks noGrp="1"/>
          </p:cNvSpPr>
          <p:nvPr>
            <p:ph type="body" sz="quarter" idx="16" hasCustomPrompt="1"/>
          </p:nvPr>
        </p:nvSpPr>
        <p:spPr>
          <a:xfrm>
            <a:off x="1819837" y="1020709"/>
            <a:ext cx="5399624" cy="840949"/>
          </a:xfrm>
          <a:prstGeom prst="rect">
            <a:avLst/>
          </a:prstGeom>
        </p:spPr>
        <p:txBody>
          <a:bodyPr/>
          <a:lstStyle>
            <a:lvl1pPr>
              <a:defRPr lang="en-US" sz="3500" b="1" i="0" baseline="0" dirty="0">
                <a:solidFill>
                  <a:schemeClr val="tx2">
                    <a:lumMod val="40000"/>
                    <a:lumOff val="60000"/>
                  </a:schemeClr>
                </a:solidFill>
                <a:latin typeface="Lato" panose="020F0502020204030203" pitchFamily="34" charset="77"/>
                <a:ea typeface="Roboto Medium" charset="0"/>
                <a:cs typeface="Roboto Medium" charset="0"/>
              </a:defRPr>
            </a:lvl1pPr>
          </a:lstStyle>
          <a:p>
            <a:pPr marL="0" lvl="0" indent="0">
              <a:lnSpc>
                <a:spcPct val="150000"/>
              </a:lnSpc>
              <a:buNone/>
            </a:pPr>
            <a:r>
              <a:rPr lang="en-US" dirty="0"/>
              <a:t>Name presentation</a:t>
            </a:r>
          </a:p>
        </p:txBody>
      </p:sp>
      <p:sp>
        <p:nvSpPr>
          <p:cNvPr id="14" name="Овал 13"/>
          <p:cNvSpPr/>
          <p:nvPr userDrawn="1"/>
        </p:nvSpPr>
        <p:spPr>
          <a:xfrm rot="20700000">
            <a:off x="12912874" y="2366077"/>
            <a:ext cx="9019034" cy="90190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Рисунок 17"/>
          <p:cNvSpPr>
            <a:spLocks noGrp="1"/>
          </p:cNvSpPr>
          <p:nvPr>
            <p:ph type="pic" sz="quarter" idx="15"/>
          </p:nvPr>
        </p:nvSpPr>
        <p:spPr>
          <a:xfrm>
            <a:off x="14329364" y="3786513"/>
            <a:ext cx="7701043" cy="7701230"/>
          </a:xfrm>
          <a:custGeom>
            <a:avLst/>
            <a:gdLst>
              <a:gd name="connsiteX0" fmla="*/ 6394403 w 7773048"/>
              <a:gd name="connsiteY0" fmla="*/ 0 h 7773237"/>
              <a:gd name="connsiteX1" fmla="*/ 6532767 w 7773048"/>
              <a:gd name="connsiteY1" fmla="*/ 138858 h 7773237"/>
              <a:gd name="connsiteX2" fmla="*/ 7617841 w 7773048"/>
              <a:gd name="connsiteY2" fmla="*/ 2079638 h 7773237"/>
              <a:gd name="connsiteX3" fmla="*/ 4420251 w 7773048"/>
              <a:gd name="connsiteY3" fmla="*/ 7618029 h 7773237"/>
              <a:gd name="connsiteX4" fmla="*/ 121125 w 7773048"/>
              <a:gd name="connsiteY4" fmla="*/ 6515957 h 7773237"/>
              <a:gd name="connsiteX5" fmla="*/ 0 w 7773048"/>
              <a:gd name="connsiteY5" fmla="*/ 6394401 h 777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3048" h="7773237">
                <a:moveTo>
                  <a:pt x="6394403" y="0"/>
                </a:moveTo>
                <a:lnTo>
                  <a:pt x="6532767" y="138858"/>
                </a:lnTo>
                <a:cubicBezTo>
                  <a:pt x="7034819" y="667683"/>
                  <a:pt x="7415841" y="1325772"/>
                  <a:pt x="7617841" y="2079638"/>
                </a:cubicBezTo>
                <a:cubicBezTo>
                  <a:pt x="8264233" y="4492013"/>
                  <a:pt x="6832623" y="6971635"/>
                  <a:pt x="4420251" y="7618029"/>
                </a:cubicBezTo>
                <a:cubicBezTo>
                  <a:pt x="2837131" y="8042225"/>
                  <a:pt x="1225049" y="7571499"/>
                  <a:pt x="121125" y="6515957"/>
                </a:cubicBezTo>
                <a:lnTo>
                  <a:pt x="0" y="6394401"/>
                </a:lnTo>
                <a:close/>
              </a:path>
            </a:pathLst>
          </a:custGeom>
          <a:pattFill prst="lg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sz="800"/>
            </a:lvl1pPr>
          </a:lstStyle>
          <a:p>
            <a:pPr algn="ctr"/>
            <a:endParaRPr lang="ru-RU"/>
          </a:p>
        </p:txBody>
      </p:sp>
      <p:sp>
        <p:nvSpPr>
          <p:cNvPr id="19" name="Заголовок 1"/>
          <p:cNvSpPr txBox="1">
            <a:spLocks/>
          </p:cNvSpPr>
          <p:nvPr userDrawn="1"/>
        </p:nvSpPr>
        <p:spPr>
          <a:xfrm>
            <a:off x="13416930" y="4554538"/>
            <a:ext cx="5400600" cy="1833164"/>
          </a:xfrm>
          <a:prstGeom prst="rect">
            <a:avLst/>
          </a:prstGeom>
        </p:spPr>
        <p:txBody>
          <a:bodyPr>
            <a:noAutofit/>
          </a:bodyPr>
          <a:lstStyle>
            <a:lvl1pPr marL="0" marR="0" indent="0" algn="l" defTabSz="2438522" rtl="0" eaLnBrk="1" fontAlgn="auto" latinLnBrk="0" hangingPunct="1">
              <a:lnSpc>
                <a:spcPct val="100000"/>
              </a:lnSpc>
              <a:spcBef>
                <a:spcPct val="0"/>
              </a:spcBef>
              <a:spcAft>
                <a:spcPts val="0"/>
              </a:spcAft>
              <a:buClrTx/>
              <a:buSzTx/>
              <a:buFontTx/>
              <a:buNone/>
              <a:tabLst>
                <a:tab pos="3641725" algn="l"/>
              </a:tabLst>
              <a:defRPr sz="6000" b="1" kern="1200" baseline="0">
                <a:solidFill>
                  <a:schemeClr val="tx2"/>
                </a:solidFill>
                <a:latin typeface="Roboto Black" panose="02000000000000000000" pitchFamily="2" charset="0"/>
                <a:ea typeface="Roboto Black" panose="02000000000000000000" pitchFamily="2" charset="0"/>
                <a:cs typeface="Roboto Black" panose="02000000000000000000" pitchFamily="2" charset="0"/>
              </a:defRPr>
            </a:lvl1pPr>
          </a:lstStyle>
          <a:p>
            <a:pPr algn="ctr"/>
            <a:r>
              <a:rPr lang="en-US" sz="4800" b="1" i="0" dirty="0">
                <a:solidFill>
                  <a:schemeClr val="bg1"/>
                </a:solidFill>
                <a:latin typeface="Lato Black" panose="020F0502020204030203" pitchFamily="34" charset="77"/>
              </a:rPr>
              <a:t>Name</a:t>
            </a:r>
            <a:r>
              <a:rPr lang="ru-RU" sz="4800" b="1" i="0" baseline="0" dirty="0">
                <a:solidFill>
                  <a:schemeClr val="bg1"/>
                </a:solidFill>
              </a:rPr>
              <a:t> </a:t>
            </a:r>
            <a:r>
              <a:rPr lang="en-US" sz="4800" b="1" i="0" dirty="0">
                <a:solidFill>
                  <a:schemeClr val="bg1"/>
                </a:solidFill>
                <a:latin typeface="Lato Black" panose="020F0502020204030203" pitchFamily="34" charset="77"/>
              </a:rPr>
              <a:t>of your</a:t>
            </a:r>
            <a:br>
              <a:rPr lang="en-US" sz="4800" b="1" i="0" dirty="0">
                <a:solidFill>
                  <a:schemeClr val="bg1"/>
                </a:solidFill>
                <a:latin typeface="Lato Black" panose="020F0502020204030203" pitchFamily="34" charset="77"/>
              </a:rPr>
            </a:br>
            <a:r>
              <a:rPr lang="en-US" sz="4800" b="1" i="0" dirty="0">
                <a:solidFill>
                  <a:schemeClr val="bg1"/>
                </a:solidFill>
                <a:latin typeface="Lato Black" panose="020F0502020204030203" pitchFamily="34" charset="77"/>
              </a:rPr>
              <a:t>top slide</a:t>
            </a:r>
            <a:endParaRPr lang="ru-RU" sz="4800" b="1" i="0" dirty="0">
              <a:solidFill>
                <a:schemeClr val="bg1"/>
              </a:solidFill>
            </a:endParaRPr>
          </a:p>
        </p:txBody>
      </p:sp>
      <p:sp>
        <p:nvSpPr>
          <p:cNvPr id="12" name="Заголовок 1"/>
          <p:cNvSpPr>
            <a:spLocks noGrp="1"/>
          </p:cNvSpPr>
          <p:nvPr>
            <p:ph type="title" hasCustomPrompt="1"/>
          </p:nvPr>
        </p:nvSpPr>
        <p:spPr>
          <a:xfrm>
            <a:off x="1819837" y="3474418"/>
            <a:ext cx="5400600" cy="3816424"/>
          </a:xfrm>
          <a:prstGeom prst="rect">
            <a:avLst/>
          </a:prstGeom>
        </p:spPr>
        <p:txBody>
          <a:bodyPr>
            <a:noAutofit/>
          </a:bodyPr>
          <a:lstStyle>
            <a:lvl1pPr marL="0" marR="0" indent="0" algn="l" defTabSz="2438522" rtl="0" eaLnBrk="1" fontAlgn="auto" latinLnBrk="0" hangingPunct="1">
              <a:lnSpc>
                <a:spcPct val="100000"/>
              </a:lnSpc>
              <a:spcBef>
                <a:spcPct val="0"/>
              </a:spcBef>
              <a:spcAft>
                <a:spcPts val="0"/>
              </a:spcAft>
              <a:buClrTx/>
              <a:buSzTx/>
              <a:buFontTx/>
              <a:buNone/>
              <a:tabLst>
                <a:tab pos="3641725" algn="l"/>
              </a:tabLst>
              <a:defRPr sz="8000" b="1" i="0" baseline="0">
                <a:solidFill>
                  <a:schemeClr val="tx2"/>
                </a:solidFill>
                <a:latin typeface="Lato Black" panose="020F0502020204030203" pitchFamily="34" charset="77"/>
                <a:ea typeface="Roboto Black" panose="02000000000000000000" pitchFamily="2" charset="0"/>
                <a:cs typeface="Roboto Black" panose="02000000000000000000" pitchFamily="2" charset="0"/>
              </a:defRPr>
            </a:lvl1pPr>
          </a:lstStyle>
          <a:p>
            <a:r>
              <a:rPr lang="en-US" dirty="0"/>
              <a:t>Name</a:t>
            </a:r>
            <a:br>
              <a:rPr lang="en-US" dirty="0"/>
            </a:br>
            <a:r>
              <a:rPr lang="en-US" dirty="0"/>
              <a:t>of your</a:t>
            </a:r>
            <a:br>
              <a:rPr lang="en-US" dirty="0"/>
            </a:br>
            <a:r>
              <a:rPr lang="en-US" dirty="0"/>
              <a:t>top slide</a:t>
            </a:r>
            <a:endParaRPr lang="ru-RU" dirty="0"/>
          </a:p>
        </p:txBody>
      </p:sp>
      <p:sp>
        <p:nvSpPr>
          <p:cNvPr id="13" name="Текст 3"/>
          <p:cNvSpPr>
            <a:spLocks noGrp="1"/>
          </p:cNvSpPr>
          <p:nvPr>
            <p:ph type="body" sz="quarter" idx="13" hasCustomPrompt="1"/>
          </p:nvPr>
        </p:nvSpPr>
        <p:spPr>
          <a:xfrm>
            <a:off x="1820812" y="7650882"/>
            <a:ext cx="5398649" cy="5040559"/>
          </a:xfrm>
          <a:prstGeom prst="rect">
            <a:avLst/>
          </a:prstGeom>
        </p:spPr>
        <p:txBody>
          <a:bodyPr/>
          <a:lstStyle>
            <a:lvl1pPr>
              <a:defRPr lang="en-US" sz="2000" b="0" i="0" baseline="0" dirty="0">
                <a:solidFill>
                  <a:schemeClr val="tx2"/>
                </a:solidFill>
                <a:latin typeface="Lato" panose="020F0502020204030203" pitchFamily="34" charset="77"/>
                <a:ea typeface="Roboto Light" charset="0"/>
                <a:cs typeface="Roboto Light" charset="0"/>
              </a:defRPr>
            </a:lvl1pPr>
          </a:lstStyle>
          <a:p>
            <a:pPr marL="0" lvl="0" indent="0">
              <a:lnSpc>
                <a:spcPct val="150000"/>
              </a:lnSpc>
              <a:buNone/>
            </a:pPr>
            <a:r>
              <a:rPr lang="en-US" dirty="0"/>
              <a:t>Example text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tum 7">
    <p:spTree>
      <p:nvGrpSpPr>
        <p:cNvPr id="1" name=""/>
        <p:cNvGrpSpPr/>
        <p:nvPr/>
      </p:nvGrpSpPr>
      <p:grpSpPr>
        <a:xfrm>
          <a:off x="0" y="0"/>
          <a:ext cx="0" cy="0"/>
          <a:chOff x="0" y="0"/>
          <a:chExt cx="0" cy="0"/>
        </a:xfrm>
      </p:grpSpPr>
      <p:sp>
        <p:nvSpPr>
          <p:cNvPr id="11" name="Текст 3"/>
          <p:cNvSpPr>
            <a:spLocks noGrp="1"/>
          </p:cNvSpPr>
          <p:nvPr>
            <p:ph type="body" sz="quarter" idx="16" hasCustomPrompt="1"/>
          </p:nvPr>
        </p:nvSpPr>
        <p:spPr>
          <a:xfrm>
            <a:off x="1819837" y="1020709"/>
            <a:ext cx="5399624" cy="925661"/>
          </a:xfrm>
          <a:prstGeom prst="rect">
            <a:avLst/>
          </a:prstGeom>
        </p:spPr>
        <p:txBody>
          <a:bodyPr/>
          <a:lstStyle>
            <a:lvl1pPr>
              <a:defRPr lang="en-US" sz="3500" b="1" i="0" baseline="0" dirty="0">
                <a:solidFill>
                  <a:schemeClr val="tx2">
                    <a:lumMod val="40000"/>
                    <a:lumOff val="60000"/>
                  </a:schemeClr>
                </a:solidFill>
                <a:latin typeface="Lato" panose="020F0502020204030203" pitchFamily="34" charset="77"/>
                <a:ea typeface="Roboto Medium" charset="0"/>
                <a:cs typeface="Roboto Medium" charset="0"/>
              </a:defRPr>
            </a:lvl1pPr>
          </a:lstStyle>
          <a:p>
            <a:pPr marL="0" lvl="0" indent="0">
              <a:lnSpc>
                <a:spcPct val="150000"/>
              </a:lnSpc>
              <a:buNone/>
            </a:pPr>
            <a:r>
              <a:rPr lang="en-US" dirty="0"/>
              <a:t>Name presentation</a:t>
            </a:r>
          </a:p>
        </p:txBody>
      </p:sp>
      <p:sp>
        <p:nvSpPr>
          <p:cNvPr id="7" name="Рисунок 31"/>
          <p:cNvSpPr>
            <a:spLocks noGrp="1"/>
          </p:cNvSpPr>
          <p:nvPr>
            <p:ph type="pic" sz="quarter" idx="19"/>
          </p:nvPr>
        </p:nvSpPr>
        <p:spPr>
          <a:xfrm>
            <a:off x="13137426" y="2385281"/>
            <a:ext cx="8803010" cy="8803010"/>
          </a:xfrm>
          <a:custGeom>
            <a:avLst/>
            <a:gdLst>
              <a:gd name="connsiteX0" fmla="*/ 4401506 w 8803010"/>
              <a:gd name="connsiteY0" fmla="*/ 1970634 h 8803010"/>
              <a:gd name="connsiteX1" fmla="*/ 1970634 w 8803010"/>
              <a:gd name="connsiteY1" fmla="*/ 4401505 h 8803010"/>
              <a:gd name="connsiteX2" fmla="*/ 4401506 w 8803010"/>
              <a:gd name="connsiteY2" fmla="*/ 6832376 h 8803010"/>
              <a:gd name="connsiteX3" fmla="*/ 6832376 w 8803010"/>
              <a:gd name="connsiteY3" fmla="*/ 4401505 h 8803010"/>
              <a:gd name="connsiteX4" fmla="*/ 4401506 w 8803010"/>
              <a:gd name="connsiteY4" fmla="*/ 1970634 h 8803010"/>
              <a:gd name="connsiteX5" fmla="*/ 4401506 w 8803010"/>
              <a:gd name="connsiteY5" fmla="*/ 0 h 8803010"/>
              <a:gd name="connsiteX6" fmla="*/ 8803010 w 8803010"/>
              <a:gd name="connsiteY6" fmla="*/ 4401505 h 8803010"/>
              <a:gd name="connsiteX7" fmla="*/ 4401506 w 8803010"/>
              <a:gd name="connsiteY7" fmla="*/ 8803010 h 8803010"/>
              <a:gd name="connsiteX8" fmla="*/ 0 w 8803010"/>
              <a:gd name="connsiteY8" fmla="*/ 4401505 h 8803010"/>
              <a:gd name="connsiteX9" fmla="*/ 4401506 w 8803010"/>
              <a:gd name="connsiteY9" fmla="*/ 0 h 880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3010" h="8803010">
                <a:moveTo>
                  <a:pt x="4401506" y="1970634"/>
                </a:moveTo>
                <a:cubicBezTo>
                  <a:pt x="3058972" y="1970634"/>
                  <a:pt x="1970634" y="3058972"/>
                  <a:pt x="1970634" y="4401505"/>
                </a:cubicBezTo>
                <a:cubicBezTo>
                  <a:pt x="1970634" y="5744038"/>
                  <a:pt x="3058972" y="6832376"/>
                  <a:pt x="4401506" y="6832376"/>
                </a:cubicBezTo>
                <a:cubicBezTo>
                  <a:pt x="5744038" y="6832376"/>
                  <a:pt x="6832376" y="5744038"/>
                  <a:pt x="6832376" y="4401505"/>
                </a:cubicBezTo>
                <a:cubicBezTo>
                  <a:pt x="6832376" y="3058972"/>
                  <a:pt x="5744038" y="1970634"/>
                  <a:pt x="4401506" y="1970634"/>
                </a:cubicBezTo>
                <a:close/>
                <a:moveTo>
                  <a:pt x="4401506" y="0"/>
                </a:moveTo>
                <a:cubicBezTo>
                  <a:pt x="6832390" y="0"/>
                  <a:pt x="8803010" y="1970621"/>
                  <a:pt x="8803010" y="4401505"/>
                </a:cubicBezTo>
                <a:cubicBezTo>
                  <a:pt x="8803010" y="6832389"/>
                  <a:pt x="6832390" y="8803010"/>
                  <a:pt x="4401506" y="8803010"/>
                </a:cubicBezTo>
                <a:cubicBezTo>
                  <a:pt x="1970621" y="8803010"/>
                  <a:pt x="0" y="6832389"/>
                  <a:pt x="0" y="4401505"/>
                </a:cubicBezTo>
                <a:cubicBezTo>
                  <a:pt x="0" y="1970621"/>
                  <a:pt x="1970621" y="0"/>
                  <a:pt x="4401506" y="0"/>
                </a:cubicBezTo>
                <a:close/>
              </a:path>
            </a:pathLst>
          </a:custGeom>
          <a:pattFill prst="lgCheck">
            <a:fgClr>
              <a:schemeClr val="bg1"/>
            </a:fgClr>
            <a:bgClr>
              <a:schemeClr val="bg1">
                <a:lumMod val="75000"/>
              </a:schemeClr>
            </a:bgClr>
          </a:patt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sz="800"/>
            </a:lvl1pPr>
          </a:lstStyle>
          <a:p>
            <a:pPr algn="ctr"/>
            <a:endParaRPr lang="ru-RU"/>
          </a:p>
        </p:txBody>
      </p:sp>
      <p:sp>
        <p:nvSpPr>
          <p:cNvPr id="12" name="Заголовок 1"/>
          <p:cNvSpPr>
            <a:spLocks noGrp="1"/>
          </p:cNvSpPr>
          <p:nvPr>
            <p:ph type="title" hasCustomPrompt="1"/>
          </p:nvPr>
        </p:nvSpPr>
        <p:spPr>
          <a:xfrm>
            <a:off x="1819837" y="3474418"/>
            <a:ext cx="5400600" cy="3816424"/>
          </a:xfrm>
          <a:prstGeom prst="rect">
            <a:avLst/>
          </a:prstGeom>
        </p:spPr>
        <p:txBody>
          <a:bodyPr>
            <a:noAutofit/>
          </a:bodyPr>
          <a:lstStyle>
            <a:lvl1pPr marL="0" marR="0" indent="0" algn="l" defTabSz="2438522" rtl="0" eaLnBrk="1" fontAlgn="auto" latinLnBrk="0" hangingPunct="1">
              <a:lnSpc>
                <a:spcPct val="100000"/>
              </a:lnSpc>
              <a:spcBef>
                <a:spcPct val="0"/>
              </a:spcBef>
              <a:spcAft>
                <a:spcPts val="0"/>
              </a:spcAft>
              <a:buClrTx/>
              <a:buSzTx/>
              <a:buFontTx/>
              <a:buNone/>
              <a:tabLst>
                <a:tab pos="3641725" algn="l"/>
              </a:tabLst>
              <a:defRPr sz="8000" b="1" i="0" baseline="0">
                <a:solidFill>
                  <a:schemeClr val="tx2"/>
                </a:solidFill>
                <a:latin typeface="Lato Black" panose="020F0502020204030203" pitchFamily="34" charset="77"/>
                <a:ea typeface="Roboto Black" panose="02000000000000000000" pitchFamily="2" charset="0"/>
                <a:cs typeface="Roboto Black" panose="02000000000000000000" pitchFamily="2" charset="0"/>
              </a:defRPr>
            </a:lvl1pPr>
          </a:lstStyle>
          <a:p>
            <a:r>
              <a:rPr lang="en-US" dirty="0"/>
              <a:t>Name</a:t>
            </a:r>
            <a:br>
              <a:rPr lang="en-US" dirty="0"/>
            </a:br>
            <a:r>
              <a:rPr lang="en-US" dirty="0"/>
              <a:t>of your</a:t>
            </a:r>
            <a:br>
              <a:rPr lang="en-US" dirty="0"/>
            </a:br>
            <a:r>
              <a:rPr lang="en-US" dirty="0"/>
              <a:t>top slide</a:t>
            </a:r>
            <a:endParaRPr lang="ru-RU" dirty="0"/>
          </a:p>
        </p:txBody>
      </p:sp>
      <p:sp>
        <p:nvSpPr>
          <p:cNvPr id="13" name="Текст 3"/>
          <p:cNvSpPr>
            <a:spLocks noGrp="1"/>
          </p:cNvSpPr>
          <p:nvPr>
            <p:ph type="body" sz="quarter" idx="13" hasCustomPrompt="1"/>
          </p:nvPr>
        </p:nvSpPr>
        <p:spPr>
          <a:xfrm>
            <a:off x="1820812" y="7650882"/>
            <a:ext cx="5398649" cy="5040559"/>
          </a:xfrm>
          <a:prstGeom prst="rect">
            <a:avLst/>
          </a:prstGeom>
        </p:spPr>
        <p:txBody>
          <a:bodyPr/>
          <a:lstStyle>
            <a:lvl1pPr>
              <a:defRPr lang="en-US" sz="2000" b="0" i="0" baseline="0" dirty="0">
                <a:solidFill>
                  <a:schemeClr val="tx2"/>
                </a:solidFill>
                <a:latin typeface="Lato" panose="020F0502020204030203" pitchFamily="34" charset="77"/>
                <a:ea typeface="Roboto Light" charset="0"/>
                <a:cs typeface="Roboto Light" charset="0"/>
              </a:defRPr>
            </a:lvl1pPr>
          </a:lstStyle>
          <a:p>
            <a:pPr marL="0" lvl="0" indent="0">
              <a:lnSpc>
                <a:spcPct val="150000"/>
              </a:lnSpc>
              <a:buNone/>
            </a:pPr>
            <a:r>
              <a:rPr lang="en-US" dirty="0"/>
              <a:t>Example text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tum 8">
    <p:spTree>
      <p:nvGrpSpPr>
        <p:cNvPr id="1" name=""/>
        <p:cNvGrpSpPr/>
        <p:nvPr/>
      </p:nvGrpSpPr>
      <p:grpSpPr>
        <a:xfrm>
          <a:off x="0" y="0"/>
          <a:ext cx="0" cy="0"/>
          <a:chOff x="0" y="0"/>
          <a:chExt cx="0" cy="0"/>
        </a:xfrm>
      </p:grpSpPr>
      <p:sp>
        <p:nvSpPr>
          <p:cNvPr id="19" name="Рисунок 18"/>
          <p:cNvSpPr>
            <a:spLocks noGrp="1"/>
          </p:cNvSpPr>
          <p:nvPr>
            <p:ph type="pic" sz="quarter" idx="17"/>
          </p:nvPr>
        </p:nvSpPr>
        <p:spPr>
          <a:xfrm flipH="1">
            <a:off x="608341" y="0"/>
            <a:ext cx="8200077" cy="13699553"/>
          </a:xfrm>
          <a:custGeom>
            <a:avLst/>
            <a:gdLst>
              <a:gd name="connsiteX0" fmla="*/ 1789198 w 8200077"/>
              <a:gd name="connsiteY0" fmla="*/ 0 h 13699553"/>
              <a:gd name="connsiteX1" fmla="*/ 7187679 w 8200077"/>
              <a:gd name="connsiteY1" fmla="*/ 0 h 13699553"/>
              <a:gd name="connsiteX2" fmla="*/ 7150021 w 8200077"/>
              <a:gd name="connsiteY2" fmla="*/ 35883 h 13699553"/>
              <a:gd name="connsiteX3" fmla="*/ 4578554 w 8200077"/>
              <a:gd name="connsiteY3" fmla="*/ 6426747 h 13699553"/>
              <a:gd name="connsiteX4" fmla="*/ 8039047 w 8200077"/>
              <a:gd name="connsiteY4" fmla="*/ 13585995 h 13699553"/>
              <a:gd name="connsiteX5" fmla="*/ 8200077 w 8200077"/>
              <a:gd name="connsiteY5" fmla="*/ 13699553 h 13699553"/>
              <a:gd name="connsiteX6" fmla="*/ 2353175 w 8200077"/>
              <a:gd name="connsiteY6" fmla="*/ 13699553 h 13699553"/>
              <a:gd name="connsiteX7" fmla="*/ 2122408 w 8200077"/>
              <a:gd name="connsiteY7" fmla="*/ 13375039 h 13699553"/>
              <a:gd name="connsiteX8" fmla="*/ 0 w 8200077"/>
              <a:gd name="connsiteY8" fmla="*/ 6426747 h 13699553"/>
              <a:gd name="connsiteX9" fmla="*/ 1499923 w 8200077"/>
              <a:gd name="connsiteY9" fmla="*/ 503099 h 13699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00077" h="13699553">
                <a:moveTo>
                  <a:pt x="1789198" y="0"/>
                </a:moveTo>
                <a:lnTo>
                  <a:pt x="7187679" y="0"/>
                </a:lnTo>
                <a:lnTo>
                  <a:pt x="7150021" y="35883"/>
                </a:lnTo>
                <a:cubicBezTo>
                  <a:pt x="5570315" y="1615238"/>
                  <a:pt x="4578554" y="3893592"/>
                  <a:pt x="4578554" y="6426747"/>
                </a:cubicBezTo>
                <a:cubicBezTo>
                  <a:pt x="4578554" y="9406931"/>
                  <a:pt x="5951233" y="12034447"/>
                  <a:pt x="8039047" y="13585995"/>
                </a:cubicBezTo>
                <a:lnTo>
                  <a:pt x="8200077" y="13699553"/>
                </a:lnTo>
                <a:lnTo>
                  <a:pt x="2353175" y="13699553"/>
                </a:lnTo>
                <a:lnTo>
                  <a:pt x="2122408" y="13375039"/>
                </a:lnTo>
                <a:cubicBezTo>
                  <a:pt x="782430" y="11391609"/>
                  <a:pt x="0" y="9000551"/>
                  <a:pt x="0" y="6426747"/>
                </a:cubicBezTo>
                <a:cubicBezTo>
                  <a:pt x="0" y="4281911"/>
                  <a:pt x="543354" y="2263981"/>
                  <a:pt x="1499923" y="503099"/>
                </a:cubicBezTo>
                <a:close/>
              </a:path>
            </a:pathLst>
          </a:custGeom>
          <a:pattFill prst="lg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sz="800"/>
            </a:lvl1pPr>
          </a:lstStyle>
          <a:p>
            <a:pPr algn="ctr"/>
            <a:endParaRPr lang="ru-RU"/>
          </a:p>
        </p:txBody>
      </p:sp>
      <p:sp>
        <p:nvSpPr>
          <p:cNvPr id="23" name="Текст 3"/>
          <p:cNvSpPr>
            <a:spLocks noGrp="1"/>
          </p:cNvSpPr>
          <p:nvPr>
            <p:ph type="body" sz="quarter" idx="20" hasCustomPrompt="1"/>
          </p:nvPr>
        </p:nvSpPr>
        <p:spPr>
          <a:xfrm>
            <a:off x="17593394" y="7650882"/>
            <a:ext cx="5400600" cy="5040559"/>
          </a:xfrm>
          <a:prstGeom prst="rect">
            <a:avLst/>
          </a:prstGeom>
        </p:spPr>
        <p:txBody>
          <a:bodyPr/>
          <a:lstStyle>
            <a:lvl1pPr algn="r">
              <a:defRPr lang="en-US" sz="2000" b="0" i="0" baseline="0" dirty="0">
                <a:solidFill>
                  <a:schemeClr val="tx2"/>
                </a:solidFill>
                <a:latin typeface="Lato" panose="020F0502020204030203" pitchFamily="34" charset="77"/>
                <a:ea typeface="Roboto Light" charset="0"/>
                <a:cs typeface="Roboto Light" charset="0"/>
              </a:defRPr>
            </a:lvl1pPr>
          </a:lstStyle>
          <a:p>
            <a:pPr marL="0" lvl="0" indent="0">
              <a:lnSpc>
                <a:spcPct val="150000"/>
              </a:lnSpc>
              <a:buNone/>
            </a:pPr>
            <a:r>
              <a:rPr lang="en-US" dirty="0"/>
              <a:t>Example text</a:t>
            </a:r>
          </a:p>
        </p:txBody>
      </p:sp>
      <p:sp>
        <p:nvSpPr>
          <p:cNvPr id="24" name="Заголовок 1"/>
          <p:cNvSpPr>
            <a:spLocks noGrp="1"/>
          </p:cNvSpPr>
          <p:nvPr>
            <p:ph type="title" hasCustomPrompt="1"/>
          </p:nvPr>
        </p:nvSpPr>
        <p:spPr>
          <a:xfrm>
            <a:off x="17593394" y="3474418"/>
            <a:ext cx="5400600" cy="3816424"/>
          </a:xfrm>
          <a:prstGeom prst="rect">
            <a:avLst/>
          </a:prstGeom>
        </p:spPr>
        <p:txBody>
          <a:bodyPr>
            <a:noAutofit/>
          </a:bodyPr>
          <a:lstStyle>
            <a:lvl1pPr marL="0" marR="0" indent="0" algn="r" defTabSz="2438522" rtl="0" eaLnBrk="1" fontAlgn="auto" latinLnBrk="0" hangingPunct="1">
              <a:lnSpc>
                <a:spcPct val="100000"/>
              </a:lnSpc>
              <a:spcBef>
                <a:spcPct val="0"/>
              </a:spcBef>
              <a:spcAft>
                <a:spcPts val="0"/>
              </a:spcAft>
              <a:buClrTx/>
              <a:buSzTx/>
              <a:buFontTx/>
              <a:buNone/>
              <a:tabLst>
                <a:tab pos="3641725" algn="l"/>
              </a:tabLst>
              <a:defRPr lang="ru-RU" sz="8000" b="1" i="0" kern="1200" baseline="0" dirty="0">
                <a:solidFill>
                  <a:schemeClr val="tx2"/>
                </a:solidFill>
                <a:latin typeface="Roboto Black" panose="02000000000000000000" pitchFamily="2" charset="0"/>
                <a:ea typeface="Roboto Black" panose="02000000000000000000" pitchFamily="2" charset="0"/>
                <a:cs typeface="Roboto Black" panose="02000000000000000000" pitchFamily="2" charset="0"/>
              </a:defRPr>
            </a:lvl1pPr>
          </a:lstStyle>
          <a:p>
            <a:r>
              <a:rPr lang="en-US" dirty="0"/>
              <a:t>Name</a:t>
            </a:r>
            <a:br>
              <a:rPr lang="en-US" dirty="0"/>
            </a:br>
            <a:r>
              <a:rPr lang="en-US" dirty="0"/>
              <a:t>of your</a:t>
            </a:r>
            <a:br>
              <a:rPr lang="en-US" dirty="0"/>
            </a:br>
            <a:r>
              <a:rPr lang="en-US" dirty="0"/>
              <a:t>top slide</a:t>
            </a:r>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ltum 9">
    <p:spTree>
      <p:nvGrpSpPr>
        <p:cNvPr id="1" name=""/>
        <p:cNvGrpSpPr/>
        <p:nvPr/>
      </p:nvGrpSpPr>
      <p:grpSpPr>
        <a:xfrm>
          <a:off x="0" y="0"/>
          <a:ext cx="0" cy="0"/>
          <a:chOff x="0" y="0"/>
          <a:chExt cx="0" cy="0"/>
        </a:xfrm>
      </p:grpSpPr>
      <p:sp>
        <p:nvSpPr>
          <p:cNvPr id="11" name="Текст 3"/>
          <p:cNvSpPr>
            <a:spLocks noGrp="1"/>
          </p:cNvSpPr>
          <p:nvPr>
            <p:ph type="body" sz="quarter" idx="16" hasCustomPrompt="1"/>
          </p:nvPr>
        </p:nvSpPr>
        <p:spPr>
          <a:xfrm>
            <a:off x="1819837" y="1020709"/>
            <a:ext cx="5399624" cy="925661"/>
          </a:xfrm>
          <a:prstGeom prst="rect">
            <a:avLst/>
          </a:prstGeom>
        </p:spPr>
        <p:txBody>
          <a:bodyPr/>
          <a:lstStyle>
            <a:lvl1pPr>
              <a:defRPr lang="en-US" sz="3500" b="1" i="0" baseline="0" dirty="0">
                <a:solidFill>
                  <a:schemeClr val="tx2">
                    <a:lumMod val="40000"/>
                    <a:lumOff val="60000"/>
                  </a:schemeClr>
                </a:solidFill>
                <a:latin typeface="Lato" panose="020F0502020204030203" pitchFamily="34" charset="77"/>
                <a:ea typeface="Roboto Medium" charset="0"/>
                <a:cs typeface="Roboto Medium" charset="0"/>
              </a:defRPr>
            </a:lvl1pPr>
          </a:lstStyle>
          <a:p>
            <a:pPr marL="0" lvl="0" indent="0">
              <a:lnSpc>
                <a:spcPct val="150000"/>
              </a:lnSpc>
              <a:buNone/>
            </a:pPr>
            <a:r>
              <a:rPr lang="en-US" dirty="0"/>
              <a:t>Name presentation</a:t>
            </a:r>
          </a:p>
        </p:txBody>
      </p:sp>
      <p:sp>
        <p:nvSpPr>
          <p:cNvPr id="13" name="Рисунок 12"/>
          <p:cNvSpPr>
            <a:spLocks noGrp="1"/>
          </p:cNvSpPr>
          <p:nvPr>
            <p:ph type="pic" sz="quarter" idx="17"/>
          </p:nvPr>
        </p:nvSpPr>
        <p:spPr>
          <a:xfrm>
            <a:off x="15289138" y="-7917"/>
            <a:ext cx="7187678" cy="6794703"/>
          </a:xfrm>
          <a:custGeom>
            <a:avLst/>
            <a:gdLst>
              <a:gd name="connsiteX0" fmla="*/ 1789198 w 7187678"/>
              <a:gd name="connsiteY0" fmla="*/ 0 h 6794703"/>
              <a:gd name="connsiteX1" fmla="*/ 7187678 w 7187678"/>
              <a:gd name="connsiteY1" fmla="*/ 0 h 6794703"/>
              <a:gd name="connsiteX2" fmla="*/ 7150022 w 7187678"/>
              <a:gd name="connsiteY2" fmla="*/ 35883 h 6794703"/>
              <a:gd name="connsiteX3" fmla="*/ 4578554 w 7187678"/>
              <a:gd name="connsiteY3" fmla="*/ 6426747 h 6794703"/>
              <a:gd name="connsiteX4" fmla="*/ 4589122 w 7187678"/>
              <a:gd name="connsiteY4" fmla="*/ 6794703 h 6794703"/>
              <a:gd name="connsiteX5" fmla="*/ 6981 w 7187678"/>
              <a:gd name="connsiteY5" fmla="*/ 6794703 h 6794703"/>
              <a:gd name="connsiteX6" fmla="*/ 0 w 7187678"/>
              <a:gd name="connsiteY6" fmla="*/ 6426747 h 6794703"/>
              <a:gd name="connsiteX7" fmla="*/ 1499922 w 7187678"/>
              <a:gd name="connsiteY7" fmla="*/ 503099 h 679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87678" h="6794703">
                <a:moveTo>
                  <a:pt x="1789198" y="0"/>
                </a:moveTo>
                <a:lnTo>
                  <a:pt x="7187678" y="0"/>
                </a:lnTo>
                <a:lnTo>
                  <a:pt x="7150022" y="35883"/>
                </a:lnTo>
                <a:cubicBezTo>
                  <a:pt x="5570314" y="1615238"/>
                  <a:pt x="4578554" y="3893592"/>
                  <a:pt x="4578554" y="6426747"/>
                </a:cubicBezTo>
                <a:lnTo>
                  <a:pt x="4589122" y="6794703"/>
                </a:lnTo>
                <a:lnTo>
                  <a:pt x="6981" y="6794703"/>
                </a:lnTo>
                <a:lnTo>
                  <a:pt x="0" y="6426747"/>
                </a:lnTo>
                <a:cubicBezTo>
                  <a:pt x="0" y="4281912"/>
                  <a:pt x="543354" y="2263981"/>
                  <a:pt x="1499922" y="503099"/>
                </a:cubicBezTo>
                <a:close/>
              </a:path>
            </a:pathLst>
          </a:custGeom>
          <a:pattFill prst="lg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sz="800"/>
            </a:lvl1pPr>
          </a:lstStyle>
          <a:p>
            <a:pPr algn="ctr"/>
            <a:endParaRPr lang="ru-RU"/>
          </a:p>
        </p:txBody>
      </p:sp>
      <p:sp>
        <p:nvSpPr>
          <p:cNvPr id="14" name="Рисунок 13"/>
          <p:cNvSpPr>
            <a:spLocks noGrp="1"/>
          </p:cNvSpPr>
          <p:nvPr>
            <p:ph type="pic" sz="quarter" idx="18"/>
          </p:nvPr>
        </p:nvSpPr>
        <p:spPr>
          <a:xfrm>
            <a:off x="15296119" y="6786786"/>
            <a:ext cx="8193097" cy="6904850"/>
          </a:xfrm>
          <a:custGeom>
            <a:avLst/>
            <a:gdLst>
              <a:gd name="connsiteX0" fmla="*/ 0 w 8193097"/>
              <a:gd name="connsiteY0" fmla="*/ 0 h 6904850"/>
              <a:gd name="connsiteX1" fmla="*/ 4582141 w 8193097"/>
              <a:gd name="connsiteY1" fmla="*/ 0 h 6904850"/>
              <a:gd name="connsiteX2" fmla="*/ 4587499 w 8193097"/>
              <a:gd name="connsiteY2" fmla="*/ 186519 h 6904850"/>
              <a:gd name="connsiteX3" fmla="*/ 8032065 w 8193097"/>
              <a:gd name="connsiteY3" fmla="*/ 6791292 h 6904850"/>
              <a:gd name="connsiteX4" fmla="*/ 8193097 w 8193097"/>
              <a:gd name="connsiteY4" fmla="*/ 6904850 h 6904850"/>
              <a:gd name="connsiteX5" fmla="*/ 2346193 w 8193097"/>
              <a:gd name="connsiteY5" fmla="*/ 6904850 h 6904850"/>
              <a:gd name="connsiteX6" fmla="*/ 2115427 w 8193097"/>
              <a:gd name="connsiteY6" fmla="*/ 6580336 h 6904850"/>
              <a:gd name="connsiteX7" fmla="*/ 2133 w 8193097"/>
              <a:gd name="connsiteY7" fmla="*/ 112436 h 69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3097" h="6904850">
                <a:moveTo>
                  <a:pt x="0" y="0"/>
                </a:moveTo>
                <a:lnTo>
                  <a:pt x="4582141" y="0"/>
                </a:lnTo>
                <a:lnTo>
                  <a:pt x="4587499" y="186519"/>
                </a:lnTo>
                <a:cubicBezTo>
                  <a:pt x="4745951" y="2936465"/>
                  <a:pt x="6074741" y="5336716"/>
                  <a:pt x="8032065" y="6791292"/>
                </a:cubicBezTo>
                <a:lnTo>
                  <a:pt x="8193097" y="6904850"/>
                </a:lnTo>
                <a:lnTo>
                  <a:pt x="2346193" y="6904850"/>
                </a:lnTo>
                <a:lnTo>
                  <a:pt x="2115427" y="6580336"/>
                </a:lnTo>
                <a:cubicBezTo>
                  <a:pt x="859197" y="4720870"/>
                  <a:pt x="93001" y="2503138"/>
                  <a:pt x="2133" y="112436"/>
                </a:cubicBezTo>
                <a:close/>
              </a:path>
            </a:pathLst>
          </a:custGeom>
          <a:pattFill prst="lg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sz="800"/>
            </a:lvl1pPr>
          </a:lstStyle>
          <a:p>
            <a:pPr algn="ctr"/>
            <a:endParaRPr lang="ru-RU"/>
          </a:p>
        </p:txBody>
      </p:sp>
      <p:sp>
        <p:nvSpPr>
          <p:cNvPr id="16" name="Заголовок 1"/>
          <p:cNvSpPr>
            <a:spLocks noGrp="1"/>
          </p:cNvSpPr>
          <p:nvPr>
            <p:ph type="title" hasCustomPrompt="1"/>
          </p:nvPr>
        </p:nvSpPr>
        <p:spPr>
          <a:xfrm>
            <a:off x="1819837" y="3474418"/>
            <a:ext cx="5400600" cy="3816424"/>
          </a:xfrm>
          <a:prstGeom prst="rect">
            <a:avLst/>
          </a:prstGeom>
        </p:spPr>
        <p:txBody>
          <a:bodyPr>
            <a:noAutofit/>
          </a:bodyPr>
          <a:lstStyle>
            <a:lvl1pPr marL="0" marR="0" indent="0" algn="l" defTabSz="2438522" rtl="0" eaLnBrk="1" fontAlgn="auto" latinLnBrk="0" hangingPunct="1">
              <a:lnSpc>
                <a:spcPct val="100000"/>
              </a:lnSpc>
              <a:spcBef>
                <a:spcPct val="0"/>
              </a:spcBef>
              <a:spcAft>
                <a:spcPts val="0"/>
              </a:spcAft>
              <a:buClrTx/>
              <a:buSzTx/>
              <a:buFontTx/>
              <a:buNone/>
              <a:tabLst>
                <a:tab pos="3641725" algn="l"/>
              </a:tabLst>
              <a:defRPr sz="8000" b="1" i="0" baseline="0">
                <a:solidFill>
                  <a:schemeClr val="tx2"/>
                </a:solidFill>
                <a:latin typeface="Lato Black" panose="020F0502020204030203" pitchFamily="34" charset="77"/>
                <a:ea typeface="Roboto Black" panose="02000000000000000000" pitchFamily="2" charset="0"/>
                <a:cs typeface="Roboto Black" panose="02000000000000000000" pitchFamily="2" charset="0"/>
              </a:defRPr>
            </a:lvl1pPr>
          </a:lstStyle>
          <a:p>
            <a:r>
              <a:rPr lang="en-US" dirty="0"/>
              <a:t>Name</a:t>
            </a:r>
            <a:br>
              <a:rPr lang="en-US" dirty="0"/>
            </a:br>
            <a:r>
              <a:rPr lang="en-US" dirty="0"/>
              <a:t>of your</a:t>
            </a:r>
            <a:br>
              <a:rPr lang="en-US" dirty="0"/>
            </a:br>
            <a:r>
              <a:rPr lang="en-US" dirty="0"/>
              <a:t>top slide</a:t>
            </a:r>
            <a:endParaRPr lang="ru-RU" dirty="0"/>
          </a:p>
        </p:txBody>
      </p:sp>
      <p:sp>
        <p:nvSpPr>
          <p:cNvPr id="17" name="Текст 3"/>
          <p:cNvSpPr>
            <a:spLocks noGrp="1"/>
          </p:cNvSpPr>
          <p:nvPr>
            <p:ph type="body" sz="quarter" idx="13" hasCustomPrompt="1"/>
          </p:nvPr>
        </p:nvSpPr>
        <p:spPr>
          <a:xfrm>
            <a:off x="1820812" y="7650882"/>
            <a:ext cx="5398649" cy="5040559"/>
          </a:xfrm>
          <a:prstGeom prst="rect">
            <a:avLst/>
          </a:prstGeom>
        </p:spPr>
        <p:txBody>
          <a:bodyPr/>
          <a:lstStyle>
            <a:lvl1pPr>
              <a:defRPr lang="en-US" sz="2000" b="0" i="0" baseline="0" dirty="0">
                <a:solidFill>
                  <a:schemeClr val="tx2"/>
                </a:solidFill>
                <a:latin typeface="Lato" panose="020F0502020204030203" pitchFamily="34" charset="77"/>
                <a:ea typeface="Roboto Light" charset="0"/>
                <a:cs typeface="Roboto Light" charset="0"/>
              </a:defRPr>
            </a:lvl1pPr>
          </a:lstStyle>
          <a:p>
            <a:pPr marL="0" lvl="0" indent="0">
              <a:lnSpc>
                <a:spcPct val="150000"/>
              </a:lnSpc>
              <a:buNone/>
            </a:pPr>
            <a:r>
              <a:rPr lang="en-US" dirty="0"/>
              <a:t>Example text</a:t>
            </a: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DF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804006"/>
      </p:ext>
    </p:extLst>
  </p:cSld>
  <p:clrMap bg1="lt1" tx1="dk1" bg2="lt2" tx2="dk2" accent1="accent1" accent2="accent2" accent3="accent3" accent4="accent4" accent5="accent5" accent6="accent6" hlink="hlink" folHlink="folHlink"/>
  <p:sldLayoutIdLst>
    <p:sldLayoutId id="2147483754" r:id="rId1"/>
    <p:sldLayoutId id="2147483929" r:id="rId2"/>
    <p:sldLayoutId id="2147483928" r:id="rId3"/>
    <p:sldLayoutId id="2147483913" r:id="rId4"/>
    <p:sldLayoutId id="2147483914" r:id="rId5"/>
    <p:sldLayoutId id="2147483984" r:id="rId6"/>
    <p:sldLayoutId id="2147483962" r:id="rId7"/>
    <p:sldLayoutId id="2147483987" r:id="rId8"/>
    <p:sldLayoutId id="2147483998" r:id="rId9"/>
    <p:sldLayoutId id="2147483999" r:id="rId10"/>
    <p:sldLayoutId id="2147484000" r:id="rId11"/>
    <p:sldLayoutId id="2147483963" r:id="rId12"/>
    <p:sldLayoutId id="2147483982" r:id="rId13"/>
    <p:sldLayoutId id="2147483983" r:id="rId14"/>
    <p:sldLayoutId id="2147484003" r:id="rId15"/>
    <p:sldLayoutId id="2147483965" r:id="rId16"/>
    <p:sldLayoutId id="2147484002" r:id="rId17"/>
    <p:sldLayoutId id="2147483985" r:id="rId18"/>
    <p:sldLayoutId id="2147483932" r:id="rId19"/>
    <p:sldLayoutId id="2147483968" r:id="rId20"/>
    <p:sldLayoutId id="2147484004" r:id="rId21"/>
    <p:sldLayoutId id="2147483969" r:id="rId22"/>
    <p:sldLayoutId id="2147483970" r:id="rId23"/>
    <p:sldLayoutId id="2147483974" r:id="rId24"/>
    <p:sldLayoutId id="2147483971" r:id="rId25"/>
    <p:sldLayoutId id="2147483975" r:id="rId26"/>
    <p:sldLayoutId id="2147483933" r:id="rId27"/>
    <p:sldLayoutId id="2147483976" r:id="rId28"/>
    <p:sldLayoutId id="2147483960" r:id="rId29"/>
    <p:sldLayoutId id="2147483977" r:id="rId30"/>
    <p:sldLayoutId id="2147483916" r:id="rId31"/>
    <p:sldLayoutId id="2147483961" r:id="rId32"/>
    <p:sldLayoutId id="2147483980" r:id="rId33"/>
    <p:sldLayoutId id="2147483981" r:id="rId34"/>
    <p:sldLayoutId id="2147483973" r:id="rId35"/>
    <p:sldLayoutId id="2147483934" r:id="rId36"/>
    <p:sldLayoutId id="2147483935" r:id="rId37"/>
    <p:sldLayoutId id="2147483936" r:id="rId38"/>
  </p:sldLayoutIdLst>
  <p:hf hdr="0" ftr="0"/>
  <p:txStyles>
    <p:titleStyle>
      <a:lvl1pPr algn="ctr" defTabSz="2438522" rtl="0" eaLnBrk="1" latinLnBrk="0" hangingPunct="1">
        <a:spcBef>
          <a:spcPct val="0"/>
        </a:spcBef>
        <a:buNone/>
        <a:defRPr sz="11700" kern="1200">
          <a:solidFill>
            <a:schemeClr val="tx1"/>
          </a:solidFill>
          <a:latin typeface="+mj-lt"/>
          <a:ea typeface="+mj-ea"/>
          <a:cs typeface="+mj-cs"/>
        </a:defRPr>
      </a:lvl1pPr>
    </p:titleStyle>
    <p:bodyStyle>
      <a:lvl1pPr marL="914446" indent="-914446" algn="l" defTabSz="2438522" rtl="0" eaLnBrk="1" latinLnBrk="0" hangingPunct="1">
        <a:spcBef>
          <a:spcPct val="20000"/>
        </a:spcBef>
        <a:buFont typeface="Arial" panose="020B0604020202020204" pitchFamily="34" charset="0"/>
        <a:buChar char="•"/>
        <a:defRPr sz="8500" kern="1200">
          <a:solidFill>
            <a:schemeClr val="tx1"/>
          </a:solidFill>
          <a:latin typeface="+mn-lt"/>
          <a:ea typeface="+mn-ea"/>
          <a:cs typeface="+mn-cs"/>
        </a:defRPr>
      </a:lvl1pPr>
      <a:lvl2pPr marL="1981299" indent="-762038" algn="l" defTabSz="2438522" rtl="0" eaLnBrk="1" latinLnBrk="0" hangingPunct="1">
        <a:spcBef>
          <a:spcPct val="20000"/>
        </a:spcBef>
        <a:buFont typeface="Arial" panose="020B0604020202020204" pitchFamily="34" charset="0"/>
        <a:buChar char="–"/>
        <a:defRPr sz="7500" kern="1200">
          <a:solidFill>
            <a:schemeClr val="tx1"/>
          </a:solidFill>
          <a:latin typeface="+mn-lt"/>
          <a:ea typeface="+mn-ea"/>
          <a:cs typeface="+mn-cs"/>
        </a:defRPr>
      </a:lvl2pPr>
      <a:lvl3pPr marL="3048152" indent="-609630" algn="l" defTabSz="2438522"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3pPr>
      <a:lvl4pPr marL="4267413"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4pPr>
      <a:lvl5pPr marL="5486674"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5pPr>
      <a:lvl6pPr marL="6705935"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6pPr>
      <a:lvl7pPr marL="7925196"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7pPr>
      <a:lvl8pPr marL="9144457"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8pPr>
      <a:lvl9pPr marL="10363718"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9pPr>
    </p:bodyStyle>
    <p:otherStyle>
      <a:defPPr>
        <a:defRPr lang="ru-RU"/>
      </a:defPPr>
      <a:lvl1pPr marL="0" algn="l" defTabSz="2438522" rtl="0" eaLnBrk="1" latinLnBrk="0" hangingPunct="1">
        <a:defRPr sz="4800" kern="1200">
          <a:solidFill>
            <a:schemeClr val="tx1"/>
          </a:solidFill>
          <a:latin typeface="+mn-lt"/>
          <a:ea typeface="+mn-ea"/>
          <a:cs typeface="+mn-cs"/>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9.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6.xml"/><Relationship Id="rId5" Type="http://schemas.openxmlformats.org/officeDocument/2006/relationships/image" Target="../media/image10.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5AC16241-B58C-074D-85BD-76B9403BEB0B}"/>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696" t="24574" r="3369" b="3191"/>
          <a:stretch/>
        </p:blipFill>
        <p:spPr>
          <a:xfrm>
            <a:off x="-15736" y="-2934"/>
            <a:ext cx="24385588" cy="13700126"/>
          </a:xfrm>
        </p:spPr>
      </p:pic>
      <p:sp>
        <p:nvSpPr>
          <p:cNvPr id="20" name="Полилиния 8">
            <a:extLst>
              <a:ext uri="{FF2B5EF4-FFF2-40B4-BE49-F238E27FC236}">
                <a16:creationId xmlns:a16="http://schemas.microsoft.com/office/drawing/2014/main" id="{BDF39635-DE0A-BB46-B4C0-864885D6A691}"/>
              </a:ext>
            </a:extLst>
          </p:cNvPr>
          <p:cNvSpPr/>
          <p:nvPr/>
        </p:nvSpPr>
        <p:spPr>
          <a:xfrm rot="10800000">
            <a:off x="-40838" y="-29621"/>
            <a:ext cx="12891379" cy="11776575"/>
          </a:xfrm>
          <a:custGeom>
            <a:avLst/>
            <a:gdLst>
              <a:gd name="connsiteX0" fmla="*/ 7596844 w 12552834"/>
              <a:gd name="connsiteY0" fmla="*/ 0 h 11467306"/>
              <a:gd name="connsiteX1" fmla="*/ 12429142 w 12552834"/>
              <a:gd name="connsiteY1" fmla="*/ 1734750 h 11467306"/>
              <a:gd name="connsiteX2" fmla="*/ 12552834 w 12552834"/>
              <a:gd name="connsiteY2" fmla="*/ 1841894 h 11467306"/>
              <a:gd name="connsiteX3" fmla="*/ 12552834 w 12552834"/>
              <a:gd name="connsiteY3" fmla="*/ 11467306 h 11467306"/>
              <a:gd name="connsiteX4" fmla="*/ 1060274 w 12552834"/>
              <a:gd name="connsiteY4" fmla="*/ 11467306 h 11467306"/>
              <a:gd name="connsiteX5" fmla="*/ 916898 w 12552834"/>
              <a:gd name="connsiteY5" fmla="*/ 11217951 h 11467306"/>
              <a:gd name="connsiteX6" fmla="*/ 0 w 12552834"/>
              <a:gd name="connsiteY6" fmla="*/ 7596844 h 11467306"/>
              <a:gd name="connsiteX7" fmla="*/ 7596844 w 12552834"/>
              <a:gd name="connsiteY7" fmla="*/ 0 h 11467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52834" h="11467306">
                <a:moveTo>
                  <a:pt x="7596844" y="0"/>
                </a:moveTo>
                <a:cubicBezTo>
                  <a:pt x="9432428" y="0"/>
                  <a:pt x="11115960" y="651016"/>
                  <a:pt x="12429142" y="1734750"/>
                </a:cubicBezTo>
                <a:lnTo>
                  <a:pt x="12552834" y="1841894"/>
                </a:lnTo>
                <a:lnTo>
                  <a:pt x="12552834" y="11467306"/>
                </a:lnTo>
                <a:lnTo>
                  <a:pt x="1060274" y="11467306"/>
                </a:lnTo>
                <a:lnTo>
                  <a:pt x="916898" y="11217951"/>
                </a:lnTo>
                <a:cubicBezTo>
                  <a:pt x="332151" y="10141529"/>
                  <a:pt x="0" y="8907976"/>
                  <a:pt x="0" y="7596844"/>
                </a:cubicBezTo>
                <a:cubicBezTo>
                  <a:pt x="0" y="3401224"/>
                  <a:pt x="3401223" y="0"/>
                  <a:pt x="7596844" y="0"/>
                </a:cubicBezTo>
                <a:close/>
              </a:path>
            </a:pathLst>
          </a:cu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Полилиния 8"/>
          <p:cNvSpPr/>
          <p:nvPr/>
        </p:nvSpPr>
        <p:spPr>
          <a:xfrm rot="10800000">
            <a:off x="-48565" y="-29621"/>
            <a:ext cx="12042107" cy="11000745"/>
          </a:xfrm>
          <a:custGeom>
            <a:avLst/>
            <a:gdLst>
              <a:gd name="connsiteX0" fmla="*/ 7596844 w 12552834"/>
              <a:gd name="connsiteY0" fmla="*/ 0 h 11467306"/>
              <a:gd name="connsiteX1" fmla="*/ 12429142 w 12552834"/>
              <a:gd name="connsiteY1" fmla="*/ 1734750 h 11467306"/>
              <a:gd name="connsiteX2" fmla="*/ 12552834 w 12552834"/>
              <a:gd name="connsiteY2" fmla="*/ 1841894 h 11467306"/>
              <a:gd name="connsiteX3" fmla="*/ 12552834 w 12552834"/>
              <a:gd name="connsiteY3" fmla="*/ 11467306 h 11467306"/>
              <a:gd name="connsiteX4" fmla="*/ 1060274 w 12552834"/>
              <a:gd name="connsiteY4" fmla="*/ 11467306 h 11467306"/>
              <a:gd name="connsiteX5" fmla="*/ 916898 w 12552834"/>
              <a:gd name="connsiteY5" fmla="*/ 11217951 h 11467306"/>
              <a:gd name="connsiteX6" fmla="*/ 0 w 12552834"/>
              <a:gd name="connsiteY6" fmla="*/ 7596844 h 11467306"/>
              <a:gd name="connsiteX7" fmla="*/ 7596844 w 12552834"/>
              <a:gd name="connsiteY7" fmla="*/ 0 h 11467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52834" h="11467306">
                <a:moveTo>
                  <a:pt x="7596844" y="0"/>
                </a:moveTo>
                <a:cubicBezTo>
                  <a:pt x="9432428" y="0"/>
                  <a:pt x="11115960" y="651016"/>
                  <a:pt x="12429142" y="1734750"/>
                </a:cubicBezTo>
                <a:lnTo>
                  <a:pt x="12552834" y="1841894"/>
                </a:lnTo>
                <a:lnTo>
                  <a:pt x="12552834" y="11467306"/>
                </a:lnTo>
                <a:lnTo>
                  <a:pt x="1060274" y="11467306"/>
                </a:lnTo>
                <a:lnTo>
                  <a:pt x="916898" y="11217951"/>
                </a:lnTo>
                <a:cubicBezTo>
                  <a:pt x="332151" y="10141529"/>
                  <a:pt x="0" y="8907976"/>
                  <a:pt x="0" y="7596844"/>
                </a:cubicBezTo>
                <a:cubicBezTo>
                  <a:pt x="0" y="3401224"/>
                  <a:pt x="3401223" y="0"/>
                  <a:pt x="7596844" y="0"/>
                </a:cubicBezTo>
                <a:close/>
              </a:path>
            </a:pathLst>
          </a:custGeom>
          <a:solidFill>
            <a:schemeClr val="accent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 name="Picture 9">
            <a:extLst>
              <a:ext uri="{FF2B5EF4-FFF2-40B4-BE49-F238E27FC236}">
                <a16:creationId xmlns:a16="http://schemas.microsoft.com/office/drawing/2014/main" id="{00ED0E18-681A-914B-A819-B0354A02E9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4877" y="8957594"/>
            <a:ext cx="6775833" cy="4187842"/>
          </a:xfrm>
          <a:prstGeom prst="rect">
            <a:avLst/>
          </a:prstGeom>
        </p:spPr>
      </p:pic>
      <p:pic>
        <p:nvPicPr>
          <p:cNvPr id="3" name="Picture 2">
            <a:extLst>
              <a:ext uri="{FF2B5EF4-FFF2-40B4-BE49-F238E27FC236}">
                <a16:creationId xmlns:a16="http://schemas.microsoft.com/office/drawing/2014/main" id="{7947B92A-3DB5-4445-84D4-B70D27A257C4}"/>
              </a:ext>
            </a:extLst>
          </p:cNvPr>
          <p:cNvPicPr>
            <a:picLocks noChangeAspect="1"/>
          </p:cNvPicPr>
          <p:nvPr/>
        </p:nvPicPr>
        <p:blipFill>
          <a:blip r:embed="rId5">
            <a:alphaModFix amt="10000"/>
            <a:extLst>
              <a:ext uri="{28A0092B-C50C-407E-A947-70E740481C1C}">
                <a14:useLocalDpi xmlns:a14="http://schemas.microsoft.com/office/drawing/2010/main" val="0"/>
              </a:ext>
            </a:extLst>
          </a:blip>
          <a:stretch>
            <a:fillRect/>
          </a:stretch>
        </p:blipFill>
        <p:spPr>
          <a:xfrm>
            <a:off x="-4626037" y="-4183982"/>
            <a:ext cx="18218024" cy="18218024"/>
          </a:xfrm>
          <a:prstGeom prst="rect">
            <a:avLst/>
          </a:prstGeom>
        </p:spPr>
      </p:pic>
      <p:sp>
        <p:nvSpPr>
          <p:cNvPr id="12" name="Rectangle 8"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1723F538-85F5-F04E-8FF9-A6E6E10DCF22}"/>
              </a:ext>
            </a:extLst>
          </p:cNvPr>
          <p:cNvSpPr/>
          <p:nvPr/>
        </p:nvSpPr>
        <p:spPr>
          <a:xfrm flipH="1">
            <a:off x="1535610" y="5732393"/>
            <a:ext cx="5894731" cy="2246769"/>
          </a:xfrm>
          <a:prstGeom prst="rect">
            <a:avLst/>
          </a:prstGeom>
        </p:spPr>
        <p:txBody>
          <a:bodyPr wrap="square">
            <a:spAutoFit/>
          </a:bodyPr>
          <a:lstStyle/>
          <a:p>
            <a:pPr>
              <a:spcBef>
                <a:spcPts val="1200"/>
              </a:spcBef>
            </a:pPr>
            <a:r>
              <a:rPr lang="en-US" altLang="zh-CN" sz="4000" b="1" dirty="0">
                <a:solidFill>
                  <a:schemeClr val="bg1"/>
                </a:solidFill>
                <a:latin typeface="Lato" panose="020F0502020204030203" pitchFamily="34" charset="77"/>
                <a:ea typeface="Lato Light" panose="020F0502020204030203" pitchFamily="34" charset="0"/>
                <a:cs typeface="Lato Light" panose="020F0502020204030203" pitchFamily="34" charset="0"/>
              </a:rPr>
              <a:t>Better </a:t>
            </a:r>
            <a:r>
              <a:rPr lang="en-US" altLang="zh-CN" sz="4000" b="1" dirty="0">
                <a:solidFill>
                  <a:schemeClr val="accent5"/>
                </a:solidFill>
                <a:latin typeface="Lato" panose="020F0502020204030203" pitchFamily="34" charset="77"/>
                <a:ea typeface="Lato Light" panose="020F0502020204030203" pitchFamily="34" charset="0"/>
                <a:cs typeface="Lato Light" panose="020F0502020204030203" pitchFamily="34" charset="0"/>
              </a:rPr>
              <a:t>hospitals.</a:t>
            </a:r>
          </a:p>
          <a:p>
            <a:pPr>
              <a:spcBef>
                <a:spcPts val="1200"/>
              </a:spcBef>
            </a:pPr>
            <a:r>
              <a:rPr lang="en-US" altLang="zh-CN" sz="4000" b="1" dirty="0">
                <a:solidFill>
                  <a:schemeClr val="bg1"/>
                </a:solidFill>
                <a:latin typeface="Lato" panose="020F0502020204030203" pitchFamily="34" charset="77"/>
                <a:ea typeface="Lato Light" panose="020F0502020204030203" pitchFamily="34" charset="0"/>
                <a:cs typeface="Lato Light" panose="020F0502020204030203" pitchFamily="34" charset="0"/>
              </a:rPr>
              <a:t>Better </a:t>
            </a:r>
            <a:r>
              <a:rPr lang="en-US" altLang="zh-CN" sz="4000" b="1" dirty="0">
                <a:solidFill>
                  <a:schemeClr val="accent5"/>
                </a:solidFill>
                <a:latin typeface="Lato" panose="020F0502020204030203" pitchFamily="34" charset="77"/>
                <a:ea typeface="Lato Light" panose="020F0502020204030203" pitchFamily="34" charset="0"/>
                <a:cs typeface="Lato Light" panose="020F0502020204030203" pitchFamily="34" charset="0"/>
              </a:rPr>
              <a:t>communities.</a:t>
            </a:r>
          </a:p>
          <a:p>
            <a:pPr>
              <a:spcBef>
                <a:spcPts val="1200"/>
              </a:spcBef>
            </a:pPr>
            <a:r>
              <a:rPr lang="en-US" altLang="zh-CN" sz="4000" b="1" dirty="0">
                <a:solidFill>
                  <a:schemeClr val="bg1"/>
                </a:solidFill>
                <a:latin typeface="Lato" panose="020F0502020204030203" pitchFamily="34" charset="77"/>
                <a:ea typeface="Lato Light" panose="020F0502020204030203" pitchFamily="34" charset="0"/>
                <a:cs typeface="Lato Light" panose="020F0502020204030203" pitchFamily="34" charset="0"/>
              </a:rPr>
              <a:t>Better </a:t>
            </a:r>
            <a:r>
              <a:rPr lang="en-US" altLang="zh-CN" sz="4000" b="1" i="1" dirty="0">
                <a:solidFill>
                  <a:schemeClr val="accent5"/>
                </a:solidFill>
                <a:latin typeface="Lato" panose="020F0502020204030203" pitchFamily="34" charset="77"/>
                <a:ea typeface="Lato Light" panose="020F0502020204030203" pitchFamily="34" charset="0"/>
                <a:cs typeface="Lato Light" panose="020F0502020204030203" pitchFamily="34" charset="0"/>
              </a:rPr>
              <a:t>together.</a:t>
            </a:r>
            <a:endParaRPr lang="es-ES" altLang="zh-CN" sz="4000" b="1" i="1" dirty="0">
              <a:solidFill>
                <a:schemeClr val="accent5"/>
              </a:solidFill>
              <a:latin typeface="Lato" panose="020F0502020204030203" pitchFamily="34" charset="77"/>
              <a:ea typeface="Lato Light" panose="020F0502020204030203" pitchFamily="34" charset="0"/>
              <a:cs typeface="Lato Light" panose="020F0502020204030203" pitchFamily="34" charset="0"/>
            </a:endParaRPr>
          </a:p>
        </p:txBody>
      </p:sp>
      <p:grpSp>
        <p:nvGrpSpPr>
          <p:cNvPr id="13" name="Group 12">
            <a:extLst>
              <a:ext uri="{FF2B5EF4-FFF2-40B4-BE49-F238E27FC236}">
                <a16:creationId xmlns:a16="http://schemas.microsoft.com/office/drawing/2014/main" id="{5DA249C1-99AF-AA42-8018-3D41798374DC}"/>
              </a:ext>
            </a:extLst>
          </p:cNvPr>
          <p:cNvGrpSpPr/>
          <p:nvPr/>
        </p:nvGrpSpPr>
        <p:grpSpPr>
          <a:xfrm>
            <a:off x="1693657" y="4822967"/>
            <a:ext cx="1450395" cy="204127"/>
            <a:chOff x="3417395" y="1826906"/>
            <a:chExt cx="991467" cy="139538"/>
          </a:xfrm>
          <a:solidFill>
            <a:schemeClr val="bg1"/>
          </a:solidFill>
        </p:grpSpPr>
        <p:sp>
          <p:nvSpPr>
            <p:cNvPr id="14" name="Oval 13">
              <a:extLst>
                <a:ext uri="{FF2B5EF4-FFF2-40B4-BE49-F238E27FC236}">
                  <a16:creationId xmlns:a16="http://schemas.microsoft.com/office/drawing/2014/main" id="{9BAD6EA4-283A-D247-BCAF-256A573DBE64}"/>
                </a:ext>
              </a:extLst>
            </p:cNvPr>
            <p:cNvSpPr/>
            <p:nvPr/>
          </p:nvSpPr>
          <p:spPr>
            <a:xfrm>
              <a:off x="3417395" y="1826907"/>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C85D6367-9C20-DD4C-A1CC-6B774468C2CE}"/>
                </a:ext>
              </a:extLst>
            </p:cNvPr>
            <p:cNvSpPr/>
            <p:nvPr/>
          </p:nvSpPr>
          <p:spPr>
            <a:xfrm>
              <a:off x="3843360" y="1826907"/>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3EC65255-7645-754C-8D1D-D92BDE4DC3E4}"/>
                </a:ext>
              </a:extLst>
            </p:cNvPr>
            <p:cNvSpPr/>
            <p:nvPr/>
          </p:nvSpPr>
          <p:spPr>
            <a:xfrm>
              <a:off x="4269325" y="1826906"/>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extBox 16">
            <a:extLst>
              <a:ext uri="{FF2B5EF4-FFF2-40B4-BE49-F238E27FC236}">
                <a16:creationId xmlns:a16="http://schemas.microsoft.com/office/drawing/2014/main" id="{6FEAD946-1A05-C049-BD90-0DD772968C87}"/>
              </a:ext>
            </a:extLst>
          </p:cNvPr>
          <p:cNvSpPr txBox="1"/>
          <p:nvPr/>
        </p:nvSpPr>
        <p:spPr>
          <a:xfrm>
            <a:off x="1535610" y="1414235"/>
            <a:ext cx="9793088" cy="2923877"/>
          </a:xfrm>
          <a:prstGeom prst="rect">
            <a:avLst/>
          </a:prstGeom>
          <a:noFill/>
        </p:spPr>
        <p:txBody>
          <a:bodyPr wrap="square" rtlCol="0">
            <a:spAutoFit/>
          </a:bodyPr>
          <a:lstStyle/>
          <a:p>
            <a:r>
              <a:rPr lang="en-US" altLang="zh-CN" sz="9600" b="1" spc="600" dirty="0">
                <a:solidFill>
                  <a:schemeClr val="bg1"/>
                </a:solidFill>
                <a:latin typeface="Lato Black" panose="020F0502020204030203" pitchFamily="34" charset="77"/>
              </a:rPr>
              <a:t>Better</a:t>
            </a:r>
          </a:p>
          <a:p>
            <a:r>
              <a:rPr lang="en-US" sz="8800" b="1" dirty="0">
                <a:solidFill>
                  <a:schemeClr val="accent5"/>
                </a:solidFill>
                <a:latin typeface="Lato Black" panose="020F0502020204030203" pitchFamily="34" charset="77"/>
              </a:rPr>
              <a:t>reimbursement.</a:t>
            </a:r>
          </a:p>
        </p:txBody>
      </p:sp>
      <p:sp>
        <p:nvSpPr>
          <p:cNvPr id="21" name="Rectangle 20">
            <a:extLst>
              <a:ext uri="{FF2B5EF4-FFF2-40B4-BE49-F238E27FC236}">
                <a16:creationId xmlns:a16="http://schemas.microsoft.com/office/drawing/2014/main" id="{84C840F9-1FA9-DE44-9F55-ACB430D112A1}"/>
              </a:ext>
            </a:extLst>
          </p:cNvPr>
          <p:cNvSpPr/>
          <p:nvPr/>
        </p:nvSpPr>
        <p:spPr>
          <a:xfrm>
            <a:off x="536324" y="11539314"/>
            <a:ext cx="7047957" cy="390813"/>
          </a:xfrm>
          <a:prstGeom prst="rect">
            <a:avLst/>
          </a:prstGeom>
        </p:spPr>
        <p:txBody>
          <a:bodyPr wrap="square">
            <a:spAutoFit/>
          </a:bodyPr>
          <a:lstStyle/>
          <a:p>
            <a:pPr>
              <a:lnSpc>
                <a:spcPct val="120000"/>
              </a:lnSpc>
            </a:pPr>
            <a:endParaRPr lang="en-US" altLang="zh-CN" sz="1800" b="1" spc="300" dirty="0">
              <a:solidFill>
                <a:schemeClr val="accent1"/>
              </a:solidFill>
              <a:latin typeface="Lato" panose="020F0502020204030203" pitchFamily="34" charset="77"/>
              <a:ea typeface="Permanent Marker" panose="02000000000000000000" pitchFamily="2" charset="0"/>
              <a:cs typeface="Times New Roman" panose="02020603050405020304" pitchFamily="18" charset="0"/>
            </a:endParaRPr>
          </a:p>
        </p:txBody>
      </p:sp>
      <p:sp>
        <p:nvSpPr>
          <p:cNvPr id="18" name="Rectangle 17">
            <a:extLst>
              <a:ext uri="{FF2B5EF4-FFF2-40B4-BE49-F238E27FC236}">
                <a16:creationId xmlns:a16="http://schemas.microsoft.com/office/drawing/2014/main" id="{C8151E82-FF0B-CF47-8C53-AB5BAF3BCA33}"/>
              </a:ext>
            </a:extLst>
          </p:cNvPr>
          <p:cNvSpPr/>
          <p:nvPr/>
        </p:nvSpPr>
        <p:spPr>
          <a:xfrm>
            <a:off x="23753458" y="53773"/>
            <a:ext cx="621411" cy="13699553"/>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AA8487EA-CC62-CA28-EBAD-D918D451E0E6}"/>
              </a:ext>
            </a:extLst>
          </p:cNvPr>
          <p:cNvSpPr txBox="1"/>
          <p:nvPr/>
        </p:nvSpPr>
        <p:spPr>
          <a:xfrm flipH="1">
            <a:off x="632129" y="11143848"/>
            <a:ext cx="7997155" cy="1754326"/>
          </a:xfrm>
          <a:prstGeom prst="rect">
            <a:avLst/>
          </a:prstGeom>
          <a:noFill/>
        </p:spPr>
        <p:txBody>
          <a:bodyPr wrap="square" rtlCol="0">
            <a:spAutoFit/>
          </a:bodyPr>
          <a:lstStyle/>
          <a:p>
            <a:r>
              <a:rPr lang="en-US" sz="3600" dirty="0">
                <a:solidFill>
                  <a:schemeClr val="accent4"/>
                </a:solidFill>
              </a:rPr>
              <a:t>AI and The Revenue Cycle: Proactive Approaches Revenue Cycle Executives Need to Prepare </a:t>
            </a:r>
          </a:p>
        </p:txBody>
      </p:sp>
    </p:spTree>
    <p:extLst>
      <p:ext uri="{BB962C8B-B14F-4D97-AF65-F5344CB8AC3E}">
        <p14:creationId xmlns:p14="http://schemas.microsoft.com/office/powerpoint/2010/main" val="1293307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7">
            <a:extLst>
              <a:ext uri="{FF2B5EF4-FFF2-40B4-BE49-F238E27FC236}">
                <a16:creationId xmlns:a16="http://schemas.microsoft.com/office/drawing/2014/main" id="{E47AF003-6968-DD49-AD7D-E7AEA76F2B4A}"/>
              </a:ext>
            </a:extLst>
          </p:cNvPr>
          <p:cNvSpPr>
            <a:spLocks noGrp="1"/>
          </p:cNvSpPr>
          <p:nvPr>
            <p:ph type="title"/>
          </p:nvPr>
        </p:nvSpPr>
        <p:spPr>
          <a:xfrm>
            <a:off x="928158" y="1589393"/>
            <a:ext cx="20265636" cy="10886025"/>
          </a:xfrm>
          <a:prstGeom prst="rect">
            <a:avLst/>
          </a:prstGeom>
        </p:spPr>
        <p:txBody>
          <a:bodyPr/>
          <a:lstStyle/>
          <a:p>
            <a:r>
              <a:rPr lang="en-US" dirty="0">
                <a:solidFill>
                  <a:schemeClr val="accent1"/>
                </a:solidFill>
                <a:latin typeface="Lato Black" panose="020F0502020204030203" pitchFamily="34" charset="77"/>
              </a:rPr>
              <a:t>The Litigation </a:t>
            </a:r>
            <a:endParaRPr lang="ru-RU" dirty="0">
              <a:solidFill>
                <a:schemeClr val="accent3"/>
              </a:solidFill>
            </a:endParaRPr>
          </a:p>
        </p:txBody>
      </p:sp>
      <p:sp>
        <p:nvSpPr>
          <p:cNvPr id="15" name="Rectangle 14">
            <a:extLst>
              <a:ext uri="{FF2B5EF4-FFF2-40B4-BE49-F238E27FC236}">
                <a16:creationId xmlns:a16="http://schemas.microsoft.com/office/drawing/2014/main" id="{FF5E4D13-3901-8540-80D1-9223AB8E510F}"/>
              </a:ext>
            </a:extLst>
          </p:cNvPr>
          <p:cNvSpPr/>
          <p:nvPr/>
        </p:nvSpPr>
        <p:spPr>
          <a:xfrm>
            <a:off x="1031554" y="1098154"/>
            <a:ext cx="3528392" cy="1440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Заголовок 7">
            <a:extLst>
              <a:ext uri="{FF2B5EF4-FFF2-40B4-BE49-F238E27FC236}">
                <a16:creationId xmlns:a16="http://schemas.microsoft.com/office/drawing/2014/main" id="{4A487C55-A761-764F-BF6D-F1A60C389B54}"/>
              </a:ext>
            </a:extLst>
          </p:cNvPr>
          <p:cNvSpPr txBox="1">
            <a:spLocks/>
          </p:cNvSpPr>
          <p:nvPr/>
        </p:nvSpPr>
        <p:spPr>
          <a:xfrm>
            <a:off x="921015" y="5463940"/>
            <a:ext cx="4456509" cy="1196239"/>
          </a:xfrm>
          <a:prstGeom prst="rect">
            <a:avLst/>
          </a:prstGeom>
        </p:spPr>
        <p:txBody>
          <a:bodyPr>
            <a:noAutofit/>
          </a:bodyPr>
          <a:lstStyle>
            <a:lvl1pPr marL="0" marR="0" indent="0" algn="l" defTabSz="2438522" rtl="0" eaLnBrk="1" fontAlgn="auto" latinLnBrk="0" hangingPunct="1">
              <a:lnSpc>
                <a:spcPct val="100000"/>
              </a:lnSpc>
              <a:spcBef>
                <a:spcPct val="0"/>
              </a:spcBef>
              <a:spcAft>
                <a:spcPts val="0"/>
              </a:spcAft>
              <a:buClrTx/>
              <a:buSzTx/>
              <a:buFontTx/>
              <a:buNone/>
              <a:tabLst>
                <a:tab pos="3641725" algn="l"/>
              </a:tabLst>
              <a:defRPr sz="8000" b="1" kern="1200" baseline="0">
                <a:solidFill>
                  <a:schemeClr val="tx2"/>
                </a:solidFill>
                <a:latin typeface="Roboto Black" panose="02000000000000000000" pitchFamily="2" charset="0"/>
                <a:ea typeface="Roboto Black" panose="02000000000000000000" pitchFamily="2" charset="0"/>
                <a:cs typeface="Roboto Black" panose="02000000000000000000" pitchFamily="2" charset="0"/>
              </a:defRPr>
            </a:lvl1pPr>
          </a:lstStyle>
          <a:p>
            <a:endParaRPr lang="en-US" sz="2800" dirty="0">
              <a:solidFill>
                <a:schemeClr val="accent1"/>
              </a:solidFill>
              <a:latin typeface="Lato Black" panose="020F0502020204030203" pitchFamily="34" charset="77"/>
            </a:endParaRPr>
          </a:p>
        </p:txBody>
      </p:sp>
      <p:grpSp>
        <p:nvGrpSpPr>
          <p:cNvPr id="50" name="Group 49">
            <a:extLst>
              <a:ext uri="{FF2B5EF4-FFF2-40B4-BE49-F238E27FC236}">
                <a16:creationId xmlns:a16="http://schemas.microsoft.com/office/drawing/2014/main" id="{2381E1EE-A950-D64F-9A5A-81D214DC7036}"/>
              </a:ext>
            </a:extLst>
          </p:cNvPr>
          <p:cNvGrpSpPr/>
          <p:nvPr/>
        </p:nvGrpSpPr>
        <p:grpSpPr>
          <a:xfrm>
            <a:off x="1054796" y="3186386"/>
            <a:ext cx="1450395" cy="204127"/>
            <a:chOff x="3417395" y="1826906"/>
            <a:chExt cx="991467" cy="139538"/>
          </a:xfrm>
          <a:solidFill>
            <a:schemeClr val="accent5"/>
          </a:solidFill>
        </p:grpSpPr>
        <p:sp>
          <p:nvSpPr>
            <p:cNvPr id="51" name="Oval 50">
              <a:extLst>
                <a:ext uri="{FF2B5EF4-FFF2-40B4-BE49-F238E27FC236}">
                  <a16:creationId xmlns:a16="http://schemas.microsoft.com/office/drawing/2014/main" id="{BD866DE1-BB33-FE45-8BD5-7883B579B0B0}"/>
                </a:ext>
              </a:extLst>
            </p:cNvPr>
            <p:cNvSpPr/>
            <p:nvPr/>
          </p:nvSpPr>
          <p:spPr>
            <a:xfrm>
              <a:off x="3417395" y="1826907"/>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BBB0B966-CA5C-F240-869B-4FECBBDE773B}"/>
                </a:ext>
              </a:extLst>
            </p:cNvPr>
            <p:cNvSpPr/>
            <p:nvPr/>
          </p:nvSpPr>
          <p:spPr>
            <a:xfrm>
              <a:off x="3843360" y="1826907"/>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577694BD-5E13-F34E-87C0-DA05F7D5659D}"/>
                </a:ext>
              </a:extLst>
            </p:cNvPr>
            <p:cNvSpPr/>
            <p:nvPr/>
          </p:nvSpPr>
          <p:spPr>
            <a:xfrm>
              <a:off x="4269325" y="1826906"/>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Picture 54">
            <a:extLst>
              <a:ext uri="{FF2B5EF4-FFF2-40B4-BE49-F238E27FC236}">
                <a16:creationId xmlns:a16="http://schemas.microsoft.com/office/drawing/2014/main" id="{D0212D3B-039D-0242-8FD2-96AE0AA4BE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97729" y="391985"/>
            <a:ext cx="2440404" cy="562153"/>
          </a:xfrm>
          <a:prstGeom prst="rect">
            <a:avLst/>
          </a:prstGeom>
        </p:spPr>
      </p:pic>
      <p:sp>
        <p:nvSpPr>
          <p:cNvPr id="2" name="TextBox 1">
            <a:extLst>
              <a:ext uri="{FF2B5EF4-FFF2-40B4-BE49-F238E27FC236}">
                <a16:creationId xmlns:a16="http://schemas.microsoft.com/office/drawing/2014/main" id="{152FAC64-F03B-4127-A343-C7F060187CA5}"/>
              </a:ext>
            </a:extLst>
          </p:cNvPr>
          <p:cNvSpPr txBox="1"/>
          <p:nvPr/>
        </p:nvSpPr>
        <p:spPr>
          <a:xfrm>
            <a:off x="1247578" y="3618434"/>
            <a:ext cx="20133844" cy="10412081"/>
          </a:xfrm>
          <a:prstGeom prst="rect">
            <a:avLst/>
          </a:prstGeom>
          <a:noFill/>
        </p:spPr>
        <p:txBody>
          <a:bodyPr wrap="square" rtlCol="0">
            <a:spAutoFit/>
          </a:bodyPr>
          <a:lstStyle/>
          <a:p>
            <a:pPr marL="0" marR="0">
              <a:lnSpc>
                <a:spcPct val="115000"/>
              </a:lnSpc>
              <a:spcBef>
                <a:spcPts val="800"/>
              </a:spcBef>
              <a:spcAft>
                <a:spcPts val="400"/>
              </a:spcAft>
            </a:pPr>
            <a:r>
              <a:rPr lang="en-US" sz="2800" b="1" kern="100" dirty="0">
                <a:solidFill>
                  <a:srgbClr val="0F4761"/>
                </a:solidFill>
                <a:effectLst/>
                <a:ea typeface="Times New Roman" panose="02020603050405020304" pitchFamily="18" charset="0"/>
                <a:cs typeface="Times New Roman" panose="02020603050405020304" pitchFamily="18" charset="0"/>
              </a:rPr>
              <a:t>The Estate of Lokken v. UnitedHealth Grp.</a:t>
            </a:r>
            <a:endParaRPr lang="en-US" sz="2800" kern="100" dirty="0">
              <a:effectLst/>
              <a:ea typeface="Aptos" panose="020B000402020202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2800" kern="100" dirty="0">
                <a:effectLst/>
                <a:ea typeface="Aptos" panose="020B0004020202020204" pitchFamily="34" charset="0"/>
                <a:cs typeface="Times New Roman" panose="02020603050405020304" pitchFamily="18" charset="0"/>
              </a:rPr>
              <a:t>Plaintiffs sued UnitedHealthcare in a class action suit alleging that the defendants deployed AI in place of real medical professionals to wrongfully deny elderly patients care owed to them under Medicare Advantage Plan using </a:t>
            </a:r>
            <a:r>
              <a:rPr lang="en-US" sz="2800" kern="100" dirty="0" err="1">
                <a:effectLst/>
                <a:ea typeface="Aptos" panose="020B0004020202020204" pitchFamily="34" charset="0"/>
                <a:cs typeface="Times New Roman" panose="02020603050405020304" pitchFamily="18" charset="0"/>
              </a:rPr>
              <a:t>nH</a:t>
            </a:r>
            <a:r>
              <a:rPr lang="en-US" sz="2800" kern="100" dirty="0">
                <a:effectLst/>
                <a:ea typeface="Aptos" panose="020B0004020202020204" pitchFamily="34" charset="0"/>
                <a:cs typeface="Times New Roman" panose="02020603050405020304" pitchFamily="18" charset="0"/>
              </a:rPr>
              <a:t> Predict, a model United Healthcare knew had </a:t>
            </a:r>
            <a:r>
              <a:rPr lang="en-US" sz="2800" kern="100" dirty="0">
                <a:effectLst/>
                <a:highlight>
                  <a:srgbClr val="FFFF00"/>
                </a:highlight>
                <a:ea typeface="Aptos" panose="020B0004020202020204" pitchFamily="34" charset="0"/>
                <a:cs typeface="Times New Roman" panose="02020603050405020304" pitchFamily="18" charset="0"/>
              </a:rPr>
              <a:t>a 90% error rate (based on overturned appeals).</a:t>
            </a:r>
          </a:p>
          <a:p>
            <a:pPr marL="742950" marR="0" lvl="1" indent="-285750">
              <a:lnSpc>
                <a:spcPct val="115000"/>
              </a:lnSpc>
              <a:spcBef>
                <a:spcPts val="0"/>
              </a:spcBef>
              <a:spcAft>
                <a:spcPts val="0"/>
              </a:spcAft>
              <a:buFont typeface="Courier New" panose="02070309020205020404" pitchFamily="49" charset="0"/>
              <a:buChar char="o"/>
            </a:pPr>
            <a:r>
              <a:rPr lang="en-US" sz="2800" kern="100" dirty="0">
                <a:ea typeface="Aptos" panose="020B0004020202020204" pitchFamily="34" charset="0"/>
                <a:cs typeface="Times New Roman" panose="02020603050405020304" pitchFamily="18" charset="0"/>
              </a:rPr>
              <a:t>United Claims that the tool used real world experience to predict outcomes, not deny coverage. </a:t>
            </a:r>
          </a:p>
          <a:p>
            <a:pPr marL="742950" marR="0" lvl="1" indent="-285750">
              <a:lnSpc>
                <a:spcPct val="115000"/>
              </a:lnSpc>
              <a:spcBef>
                <a:spcPts val="0"/>
              </a:spcBef>
              <a:spcAft>
                <a:spcPts val="0"/>
              </a:spcAft>
              <a:buFont typeface="Courier New" panose="02070309020205020404" pitchFamily="49" charset="0"/>
              <a:buChar char="o"/>
            </a:pPr>
            <a:r>
              <a:rPr lang="en-US" sz="2800" kern="100" dirty="0">
                <a:effectLst/>
                <a:ea typeface="Aptos" panose="020B0004020202020204" pitchFamily="34" charset="0"/>
                <a:cs typeface="Times New Roman" panose="02020603050405020304" pitchFamily="18" charset="0"/>
              </a:rPr>
              <a:t>Inpatient Rehab Claims have always been complicated and a target</a:t>
            </a:r>
          </a:p>
          <a:p>
            <a:pPr marL="742950" marR="0" lvl="1" indent="-285750">
              <a:lnSpc>
                <a:spcPct val="115000"/>
              </a:lnSpc>
              <a:spcBef>
                <a:spcPts val="0"/>
              </a:spcBef>
              <a:spcAft>
                <a:spcPts val="0"/>
              </a:spcAft>
              <a:buFont typeface="Courier New" panose="02070309020205020404" pitchFamily="49" charset="0"/>
              <a:buChar char="o"/>
            </a:pPr>
            <a:r>
              <a:rPr lang="en-US" sz="2800" kern="100" dirty="0">
                <a:effectLst/>
                <a:highlight>
                  <a:srgbClr val="FFFF00"/>
                </a:highlight>
                <a:ea typeface="Aptos" panose="020B0004020202020204" pitchFamily="34" charset="0"/>
                <a:cs typeface="Times New Roman" panose="02020603050405020304" pitchFamily="18" charset="0"/>
              </a:rPr>
              <a:t>Lawsuit also alleges employees who attempt to override the decisions are disciplined </a:t>
            </a:r>
          </a:p>
          <a:p>
            <a:pPr marL="742950" marR="0" lvl="1" indent="-285750">
              <a:lnSpc>
                <a:spcPct val="115000"/>
              </a:lnSpc>
              <a:spcBef>
                <a:spcPts val="0"/>
              </a:spcBef>
              <a:spcAft>
                <a:spcPts val="0"/>
              </a:spcAft>
              <a:buFont typeface="Courier New" panose="02070309020205020404" pitchFamily="49" charset="0"/>
              <a:buChar char="o"/>
            </a:pPr>
            <a:r>
              <a:rPr lang="en-US" sz="2800" b="0" i="0" dirty="0">
                <a:solidFill>
                  <a:srgbClr val="2A2C30"/>
                </a:solidFill>
                <a:effectLst/>
                <a:highlight>
                  <a:srgbClr val="FFFF00"/>
                </a:highlight>
              </a:rPr>
              <a:t>“Defendants bank on the patients’ impaired conditions, lack of knowledge, and lack of resources to appeal the erroneous AI-powered decisions,” the complaint said.</a:t>
            </a:r>
          </a:p>
          <a:p>
            <a:pPr marL="742950" marR="0" lvl="1" indent="-285750">
              <a:lnSpc>
                <a:spcPct val="115000"/>
              </a:lnSpc>
              <a:spcBef>
                <a:spcPts val="0"/>
              </a:spcBef>
              <a:spcAft>
                <a:spcPts val="0"/>
              </a:spcAft>
              <a:buFont typeface="Courier New" panose="02070309020205020404" pitchFamily="49" charset="0"/>
              <a:buChar char="o"/>
            </a:pPr>
            <a:r>
              <a:rPr lang="en-US" sz="2800" kern="100" dirty="0">
                <a:solidFill>
                  <a:srgbClr val="2A2C30"/>
                </a:solidFill>
                <a:highlight>
                  <a:srgbClr val="FFFFFF"/>
                </a:highlight>
                <a:ea typeface="Aptos" panose="020B0004020202020204" pitchFamily="34" charset="0"/>
                <a:cs typeface="Times New Roman" panose="02020603050405020304" pitchFamily="18" charset="0"/>
              </a:rPr>
              <a:t>Most of the Defendant’s families paid out of pocket for inpatient rehab and then they passed </a:t>
            </a:r>
            <a:endParaRPr lang="en-US" sz="2800" kern="100" dirty="0">
              <a:effectLst/>
              <a:ea typeface="Aptos" panose="020B0004020202020204" pitchFamily="34" charset="0"/>
              <a:cs typeface="Times New Roman" panose="02020603050405020304" pitchFamily="18" charset="0"/>
            </a:endParaRPr>
          </a:p>
          <a:p>
            <a:pPr marL="742950" marR="0" lvl="1" indent="-285750">
              <a:lnSpc>
                <a:spcPct val="115000"/>
              </a:lnSpc>
              <a:spcBef>
                <a:spcPts val="0"/>
              </a:spcBef>
              <a:spcAft>
                <a:spcPts val="800"/>
              </a:spcAft>
              <a:buFont typeface="Courier New" panose="02070309020205020404" pitchFamily="49" charset="0"/>
              <a:buChar char="o"/>
            </a:pPr>
            <a:r>
              <a:rPr lang="en-US" sz="2800" kern="100" dirty="0">
                <a:effectLst/>
                <a:ea typeface="Aptos" panose="020B0004020202020204" pitchFamily="34" charset="0"/>
                <a:cs typeface="Times New Roman" panose="02020603050405020304" pitchFamily="18" charset="0"/>
              </a:rPr>
              <a:t>Causes of Action: Breach of Contract, Breach of the Implied Covenant of Good Faith and Fair Dealing, Unjust Enrichment, Violation of Wisconsin Insurance Claim Settlement Statute, Insurance Bad Faith in Multiple States</a:t>
            </a:r>
          </a:p>
          <a:p>
            <a:pPr marL="0" marR="0">
              <a:lnSpc>
                <a:spcPct val="115000"/>
              </a:lnSpc>
              <a:spcBef>
                <a:spcPts val="400"/>
              </a:spcBef>
              <a:spcAft>
                <a:spcPts val="200"/>
              </a:spcAft>
            </a:pPr>
            <a:r>
              <a:rPr lang="en-US" sz="2800" b="1" kern="100" dirty="0">
                <a:solidFill>
                  <a:srgbClr val="0F4761"/>
                </a:solidFill>
                <a:effectLst/>
                <a:ea typeface="Times New Roman" panose="02020603050405020304" pitchFamily="18" charset="0"/>
                <a:cs typeface="Times New Roman" panose="02020603050405020304" pitchFamily="18" charset="0"/>
              </a:rPr>
              <a:t>Barrows V. Humana, Inc</a:t>
            </a:r>
          </a:p>
          <a:p>
            <a:pPr marL="742950" marR="0" lvl="1" indent="-285750">
              <a:lnSpc>
                <a:spcPct val="115000"/>
              </a:lnSpc>
              <a:spcBef>
                <a:spcPts val="0"/>
              </a:spcBef>
              <a:spcAft>
                <a:spcPts val="0"/>
              </a:spcAft>
              <a:buFont typeface="Courier New" panose="02070309020205020404" pitchFamily="49" charset="0"/>
              <a:buChar char="o"/>
            </a:pPr>
            <a:r>
              <a:rPr lang="en-US" sz="2800" kern="100" dirty="0">
                <a:effectLst/>
                <a:ea typeface="Aptos" panose="020B0004020202020204" pitchFamily="34" charset="0"/>
                <a:cs typeface="Times New Roman" panose="02020603050405020304" pitchFamily="18" charset="0"/>
              </a:rPr>
              <a:t>Plaintiffs sue Humana in a class action suit against Humana based on </a:t>
            </a:r>
            <a:r>
              <a:rPr lang="en-US" sz="2800" kern="100" dirty="0" err="1">
                <a:effectLst/>
                <a:ea typeface="Aptos" panose="020B0004020202020204" pitchFamily="34" charset="0"/>
                <a:cs typeface="Times New Roman" panose="02020603050405020304" pitchFamily="18" charset="0"/>
              </a:rPr>
              <a:t>nH</a:t>
            </a:r>
            <a:r>
              <a:rPr lang="en-US" sz="2800" kern="100" dirty="0">
                <a:effectLst/>
                <a:ea typeface="Aptos" panose="020B0004020202020204" pitchFamily="34" charset="0"/>
                <a:cs typeface="Times New Roman" panose="02020603050405020304" pitchFamily="18" charset="0"/>
              </a:rPr>
              <a:t> predict for wrongfully denying elderly patients care owed to them under their Medicare Advantage Plan </a:t>
            </a:r>
          </a:p>
          <a:p>
            <a:pPr marL="742950" marR="0" lvl="1" indent="-285750">
              <a:lnSpc>
                <a:spcPct val="115000"/>
              </a:lnSpc>
              <a:spcBef>
                <a:spcPts val="0"/>
              </a:spcBef>
              <a:spcAft>
                <a:spcPts val="0"/>
              </a:spcAft>
              <a:buFont typeface="Courier New" panose="02070309020205020404" pitchFamily="49" charset="0"/>
              <a:buChar char="o"/>
            </a:pPr>
            <a:r>
              <a:rPr lang="en-US" sz="2800" dirty="0"/>
              <a:t>Humana wrongfully delegates its obligation to evaluate and investigate claims to the </a:t>
            </a:r>
            <a:r>
              <a:rPr lang="en-US" sz="2800" dirty="0" err="1"/>
              <a:t>nH</a:t>
            </a:r>
            <a:r>
              <a:rPr lang="en-US" sz="2800" dirty="0"/>
              <a:t> Predict AI Model</a:t>
            </a:r>
          </a:p>
          <a:p>
            <a:pPr marL="742950" marR="0" lvl="1" indent="-285750">
              <a:lnSpc>
                <a:spcPct val="115000"/>
              </a:lnSpc>
              <a:spcBef>
                <a:spcPts val="0"/>
              </a:spcBef>
              <a:spcAft>
                <a:spcPts val="0"/>
              </a:spcAft>
              <a:buFont typeface="Courier New" panose="02070309020205020404" pitchFamily="49" charset="0"/>
              <a:buChar char="o"/>
            </a:pPr>
            <a:r>
              <a:rPr lang="en-US" sz="2800" kern="100" dirty="0">
                <a:effectLst/>
                <a:ea typeface="Aptos" panose="020B0004020202020204" pitchFamily="34" charset="0"/>
                <a:cs typeface="Times New Roman" panose="02020603050405020304" pitchFamily="18" charset="0"/>
              </a:rPr>
              <a:t>Causes of Action: Breach of Contract, Breach of the Implied Covenant of Good Faith and Fair Dealing, Unjust Enrichment, Violation of state unfair claims settlement practices</a:t>
            </a:r>
          </a:p>
          <a:p>
            <a:endParaRPr lang="en-US" sz="2800" dirty="0"/>
          </a:p>
          <a:p>
            <a:pPr marL="685800" indent="-685800">
              <a:buFont typeface="Arial" panose="020B0604020202020204" pitchFamily="34" charset="0"/>
              <a:buChar char="•"/>
            </a:pPr>
            <a:endParaRPr lang="en-US" dirty="0"/>
          </a:p>
        </p:txBody>
      </p:sp>
    </p:spTree>
    <p:extLst>
      <p:ext uri="{BB962C8B-B14F-4D97-AF65-F5344CB8AC3E}">
        <p14:creationId xmlns:p14="http://schemas.microsoft.com/office/powerpoint/2010/main" val="180544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7">
            <a:extLst>
              <a:ext uri="{FF2B5EF4-FFF2-40B4-BE49-F238E27FC236}">
                <a16:creationId xmlns:a16="http://schemas.microsoft.com/office/drawing/2014/main" id="{E47AF003-6968-DD49-AD7D-E7AEA76F2B4A}"/>
              </a:ext>
            </a:extLst>
          </p:cNvPr>
          <p:cNvSpPr>
            <a:spLocks noGrp="1"/>
          </p:cNvSpPr>
          <p:nvPr>
            <p:ph type="title"/>
          </p:nvPr>
        </p:nvSpPr>
        <p:spPr>
          <a:xfrm>
            <a:off x="928158" y="1589393"/>
            <a:ext cx="20265636" cy="10886025"/>
          </a:xfrm>
          <a:prstGeom prst="rect">
            <a:avLst/>
          </a:prstGeom>
        </p:spPr>
        <p:txBody>
          <a:bodyPr/>
          <a:lstStyle/>
          <a:p>
            <a:r>
              <a:rPr lang="en-US" dirty="0">
                <a:solidFill>
                  <a:schemeClr val="accent1"/>
                </a:solidFill>
                <a:latin typeface="Lato Black" panose="020F0502020204030203" pitchFamily="34" charset="77"/>
              </a:rPr>
              <a:t>The Litigation </a:t>
            </a:r>
            <a:endParaRPr lang="ru-RU" dirty="0">
              <a:solidFill>
                <a:schemeClr val="accent3"/>
              </a:solidFill>
            </a:endParaRPr>
          </a:p>
        </p:txBody>
      </p:sp>
      <p:sp>
        <p:nvSpPr>
          <p:cNvPr id="15" name="Rectangle 14">
            <a:extLst>
              <a:ext uri="{FF2B5EF4-FFF2-40B4-BE49-F238E27FC236}">
                <a16:creationId xmlns:a16="http://schemas.microsoft.com/office/drawing/2014/main" id="{FF5E4D13-3901-8540-80D1-9223AB8E510F}"/>
              </a:ext>
            </a:extLst>
          </p:cNvPr>
          <p:cNvSpPr/>
          <p:nvPr/>
        </p:nvSpPr>
        <p:spPr>
          <a:xfrm>
            <a:off x="1031554" y="1098154"/>
            <a:ext cx="3528392" cy="1440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Заголовок 7">
            <a:extLst>
              <a:ext uri="{FF2B5EF4-FFF2-40B4-BE49-F238E27FC236}">
                <a16:creationId xmlns:a16="http://schemas.microsoft.com/office/drawing/2014/main" id="{4A487C55-A761-764F-BF6D-F1A60C389B54}"/>
              </a:ext>
            </a:extLst>
          </p:cNvPr>
          <p:cNvSpPr txBox="1">
            <a:spLocks/>
          </p:cNvSpPr>
          <p:nvPr/>
        </p:nvSpPr>
        <p:spPr>
          <a:xfrm>
            <a:off x="921015" y="5463940"/>
            <a:ext cx="4456509" cy="1196239"/>
          </a:xfrm>
          <a:prstGeom prst="rect">
            <a:avLst/>
          </a:prstGeom>
        </p:spPr>
        <p:txBody>
          <a:bodyPr>
            <a:noAutofit/>
          </a:bodyPr>
          <a:lstStyle>
            <a:lvl1pPr marL="0" marR="0" indent="0" algn="l" defTabSz="2438522" rtl="0" eaLnBrk="1" fontAlgn="auto" latinLnBrk="0" hangingPunct="1">
              <a:lnSpc>
                <a:spcPct val="100000"/>
              </a:lnSpc>
              <a:spcBef>
                <a:spcPct val="0"/>
              </a:spcBef>
              <a:spcAft>
                <a:spcPts val="0"/>
              </a:spcAft>
              <a:buClrTx/>
              <a:buSzTx/>
              <a:buFontTx/>
              <a:buNone/>
              <a:tabLst>
                <a:tab pos="3641725" algn="l"/>
              </a:tabLst>
              <a:defRPr sz="8000" b="1" kern="1200" baseline="0">
                <a:solidFill>
                  <a:schemeClr val="tx2"/>
                </a:solidFill>
                <a:latin typeface="Roboto Black" panose="02000000000000000000" pitchFamily="2" charset="0"/>
                <a:ea typeface="Roboto Black" panose="02000000000000000000" pitchFamily="2" charset="0"/>
                <a:cs typeface="Roboto Black" panose="02000000000000000000" pitchFamily="2" charset="0"/>
              </a:defRPr>
            </a:lvl1pPr>
          </a:lstStyle>
          <a:p>
            <a:endParaRPr lang="en-US" sz="2800" dirty="0">
              <a:solidFill>
                <a:schemeClr val="accent1"/>
              </a:solidFill>
              <a:latin typeface="Lato Black" panose="020F0502020204030203" pitchFamily="34" charset="77"/>
            </a:endParaRPr>
          </a:p>
        </p:txBody>
      </p:sp>
      <p:grpSp>
        <p:nvGrpSpPr>
          <p:cNvPr id="50" name="Group 49">
            <a:extLst>
              <a:ext uri="{FF2B5EF4-FFF2-40B4-BE49-F238E27FC236}">
                <a16:creationId xmlns:a16="http://schemas.microsoft.com/office/drawing/2014/main" id="{2381E1EE-A950-D64F-9A5A-81D214DC7036}"/>
              </a:ext>
            </a:extLst>
          </p:cNvPr>
          <p:cNvGrpSpPr/>
          <p:nvPr/>
        </p:nvGrpSpPr>
        <p:grpSpPr>
          <a:xfrm>
            <a:off x="1054796" y="3186386"/>
            <a:ext cx="1450395" cy="204127"/>
            <a:chOff x="3417395" y="1826906"/>
            <a:chExt cx="991467" cy="139538"/>
          </a:xfrm>
          <a:solidFill>
            <a:schemeClr val="accent5"/>
          </a:solidFill>
        </p:grpSpPr>
        <p:sp>
          <p:nvSpPr>
            <p:cNvPr id="51" name="Oval 50">
              <a:extLst>
                <a:ext uri="{FF2B5EF4-FFF2-40B4-BE49-F238E27FC236}">
                  <a16:creationId xmlns:a16="http://schemas.microsoft.com/office/drawing/2014/main" id="{BD866DE1-BB33-FE45-8BD5-7883B579B0B0}"/>
                </a:ext>
              </a:extLst>
            </p:cNvPr>
            <p:cNvSpPr/>
            <p:nvPr/>
          </p:nvSpPr>
          <p:spPr>
            <a:xfrm>
              <a:off x="3417395" y="1826907"/>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BBB0B966-CA5C-F240-869B-4FECBBDE773B}"/>
                </a:ext>
              </a:extLst>
            </p:cNvPr>
            <p:cNvSpPr/>
            <p:nvPr/>
          </p:nvSpPr>
          <p:spPr>
            <a:xfrm>
              <a:off x="3843360" y="1826907"/>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577694BD-5E13-F34E-87C0-DA05F7D5659D}"/>
                </a:ext>
              </a:extLst>
            </p:cNvPr>
            <p:cNvSpPr/>
            <p:nvPr/>
          </p:nvSpPr>
          <p:spPr>
            <a:xfrm>
              <a:off x="4269325" y="1826906"/>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Picture 54">
            <a:extLst>
              <a:ext uri="{FF2B5EF4-FFF2-40B4-BE49-F238E27FC236}">
                <a16:creationId xmlns:a16="http://schemas.microsoft.com/office/drawing/2014/main" id="{D0212D3B-039D-0242-8FD2-96AE0AA4BE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97729" y="391985"/>
            <a:ext cx="2440404" cy="562153"/>
          </a:xfrm>
          <a:prstGeom prst="rect">
            <a:avLst/>
          </a:prstGeom>
        </p:spPr>
      </p:pic>
      <p:sp>
        <p:nvSpPr>
          <p:cNvPr id="2" name="TextBox 1">
            <a:extLst>
              <a:ext uri="{FF2B5EF4-FFF2-40B4-BE49-F238E27FC236}">
                <a16:creationId xmlns:a16="http://schemas.microsoft.com/office/drawing/2014/main" id="{152FAC64-F03B-4127-A343-C7F060187CA5}"/>
              </a:ext>
            </a:extLst>
          </p:cNvPr>
          <p:cNvSpPr txBox="1"/>
          <p:nvPr/>
        </p:nvSpPr>
        <p:spPr>
          <a:xfrm>
            <a:off x="1882057" y="4410522"/>
            <a:ext cx="20133844" cy="9448740"/>
          </a:xfrm>
          <a:prstGeom prst="rect">
            <a:avLst/>
          </a:prstGeom>
          <a:noFill/>
        </p:spPr>
        <p:txBody>
          <a:bodyPr wrap="square" rtlCol="0">
            <a:spAutoFit/>
          </a:bodyPr>
          <a:lstStyle/>
          <a:p>
            <a:r>
              <a:rPr lang="en-US" sz="4000" dirty="0"/>
              <a:t>“Upon information and belief, the </a:t>
            </a:r>
            <a:r>
              <a:rPr lang="en-US" sz="4000" dirty="0" err="1"/>
              <a:t>nH</a:t>
            </a:r>
            <a:r>
              <a:rPr lang="en-US" sz="4000" dirty="0"/>
              <a:t> Predict AI Model applies rigid criteria from which Humana’s employees are instructed not to deviate. The employees who deviate from the </a:t>
            </a:r>
            <a:r>
              <a:rPr lang="en-US" sz="4000" dirty="0" err="1"/>
              <a:t>nH</a:t>
            </a:r>
            <a:r>
              <a:rPr lang="en-US" sz="4000" dirty="0"/>
              <a:t> Predict AI Model prediction are disciplined and terminated, regardless of whether the additional care for a patient is justified.”</a:t>
            </a:r>
          </a:p>
          <a:p>
            <a:endParaRPr lang="en-US" sz="4000" dirty="0"/>
          </a:p>
          <a:p>
            <a:r>
              <a:rPr lang="en-US" sz="4000" dirty="0"/>
              <a:t>“Under Medicare Advantage Plans, patients who have a three-day hospital stay are typically entitled to up to 100 days in a nursing home. With the use of the </a:t>
            </a:r>
            <a:r>
              <a:rPr lang="en-US" sz="4000" dirty="0" err="1"/>
              <a:t>nH</a:t>
            </a:r>
            <a:r>
              <a:rPr lang="en-US" sz="4000" dirty="0"/>
              <a:t> Predict AI Model, Humana cuts off payment in a fraction of that time. </a:t>
            </a:r>
            <a:r>
              <a:rPr lang="en-US" sz="4000" dirty="0">
                <a:highlight>
                  <a:srgbClr val="FFFF00"/>
                </a:highlight>
              </a:rPr>
              <a:t>Patients rarely stay in a nursing home more than 14 days before they start receiving payment denials.”</a:t>
            </a:r>
          </a:p>
          <a:p>
            <a:endParaRPr lang="en-US" sz="4000" dirty="0"/>
          </a:p>
          <a:p>
            <a:r>
              <a:rPr lang="en-US" sz="4000" dirty="0"/>
              <a:t>“Upon information and belief, the outcome reports generated by </a:t>
            </a:r>
            <a:r>
              <a:rPr lang="en-US" sz="4000" dirty="0" err="1"/>
              <a:t>nH</a:t>
            </a:r>
            <a:r>
              <a:rPr lang="en-US" sz="4000" dirty="0"/>
              <a:t> Predict are rarely, if ever, communicated with patients or their doctors. </a:t>
            </a:r>
            <a:r>
              <a:rPr lang="en-US" sz="4000" dirty="0">
                <a:highlight>
                  <a:srgbClr val="FFFF00"/>
                </a:highlight>
              </a:rPr>
              <a:t>When patients and doctors request their </a:t>
            </a:r>
            <a:r>
              <a:rPr lang="en-US" sz="4000" dirty="0" err="1">
                <a:highlight>
                  <a:srgbClr val="FFFF00"/>
                </a:highlight>
              </a:rPr>
              <a:t>nH</a:t>
            </a:r>
            <a:r>
              <a:rPr lang="en-US" sz="4000" dirty="0">
                <a:highlight>
                  <a:srgbClr val="FFFF00"/>
                </a:highlight>
              </a:rPr>
              <a:t> Predict reports, Humana’s employees deny their requests and tell them that the information is proprietary.” </a:t>
            </a:r>
          </a:p>
          <a:p>
            <a:endParaRPr lang="en-US" dirty="0"/>
          </a:p>
        </p:txBody>
      </p:sp>
    </p:spTree>
    <p:extLst>
      <p:ext uri="{BB962C8B-B14F-4D97-AF65-F5344CB8AC3E}">
        <p14:creationId xmlns:p14="http://schemas.microsoft.com/office/powerpoint/2010/main" val="1335062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7">
            <a:extLst>
              <a:ext uri="{FF2B5EF4-FFF2-40B4-BE49-F238E27FC236}">
                <a16:creationId xmlns:a16="http://schemas.microsoft.com/office/drawing/2014/main" id="{E47AF003-6968-DD49-AD7D-E7AEA76F2B4A}"/>
              </a:ext>
            </a:extLst>
          </p:cNvPr>
          <p:cNvSpPr>
            <a:spLocks noGrp="1"/>
          </p:cNvSpPr>
          <p:nvPr>
            <p:ph type="title"/>
          </p:nvPr>
        </p:nvSpPr>
        <p:spPr>
          <a:xfrm>
            <a:off x="928158" y="1589393"/>
            <a:ext cx="20265636" cy="10886025"/>
          </a:xfrm>
          <a:prstGeom prst="rect">
            <a:avLst/>
          </a:prstGeom>
        </p:spPr>
        <p:txBody>
          <a:bodyPr/>
          <a:lstStyle/>
          <a:p>
            <a:r>
              <a:rPr lang="en-US" dirty="0">
                <a:solidFill>
                  <a:schemeClr val="accent1"/>
                </a:solidFill>
                <a:latin typeface="Lato Black" panose="020F0502020204030203" pitchFamily="34" charset="77"/>
              </a:rPr>
              <a:t>The Litigation </a:t>
            </a:r>
            <a:endParaRPr lang="ru-RU" dirty="0">
              <a:solidFill>
                <a:schemeClr val="accent3"/>
              </a:solidFill>
            </a:endParaRPr>
          </a:p>
        </p:txBody>
      </p:sp>
      <p:sp>
        <p:nvSpPr>
          <p:cNvPr id="15" name="Rectangle 14">
            <a:extLst>
              <a:ext uri="{FF2B5EF4-FFF2-40B4-BE49-F238E27FC236}">
                <a16:creationId xmlns:a16="http://schemas.microsoft.com/office/drawing/2014/main" id="{FF5E4D13-3901-8540-80D1-9223AB8E510F}"/>
              </a:ext>
            </a:extLst>
          </p:cNvPr>
          <p:cNvSpPr/>
          <p:nvPr/>
        </p:nvSpPr>
        <p:spPr>
          <a:xfrm>
            <a:off x="1031554" y="1098154"/>
            <a:ext cx="3528392" cy="1440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Заголовок 7">
            <a:extLst>
              <a:ext uri="{FF2B5EF4-FFF2-40B4-BE49-F238E27FC236}">
                <a16:creationId xmlns:a16="http://schemas.microsoft.com/office/drawing/2014/main" id="{4A487C55-A761-764F-BF6D-F1A60C389B54}"/>
              </a:ext>
            </a:extLst>
          </p:cNvPr>
          <p:cNvSpPr txBox="1">
            <a:spLocks/>
          </p:cNvSpPr>
          <p:nvPr/>
        </p:nvSpPr>
        <p:spPr>
          <a:xfrm>
            <a:off x="921015" y="5463940"/>
            <a:ext cx="4456509" cy="1196239"/>
          </a:xfrm>
          <a:prstGeom prst="rect">
            <a:avLst/>
          </a:prstGeom>
        </p:spPr>
        <p:txBody>
          <a:bodyPr>
            <a:noAutofit/>
          </a:bodyPr>
          <a:lstStyle>
            <a:lvl1pPr marL="0" marR="0" indent="0" algn="l" defTabSz="2438522" rtl="0" eaLnBrk="1" fontAlgn="auto" latinLnBrk="0" hangingPunct="1">
              <a:lnSpc>
                <a:spcPct val="100000"/>
              </a:lnSpc>
              <a:spcBef>
                <a:spcPct val="0"/>
              </a:spcBef>
              <a:spcAft>
                <a:spcPts val="0"/>
              </a:spcAft>
              <a:buClrTx/>
              <a:buSzTx/>
              <a:buFontTx/>
              <a:buNone/>
              <a:tabLst>
                <a:tab pos="3641725" algn="l"/>
              </a:tabLst>
              <a:defRPr sz="8000" b="1" kern="1200" baseline="0">
                <a:solidFill>
                  <a:schemeClr val="tx2"/>
                </a:solidFill>
                <a:latin typeface="Roboto Black" panose="02000000000000000000" pitchFamily="2" charset="0"/>
                <a:ea typeface="Roboto Black" panose="02000000000000000000" pitchFamily="2" charset="0"/>
                <a:cs typeface="Roboto Black" panose="02000000000000000000" pitchFamily="2" charset="0"/>
              </a:defRPr>
            </a:lvl1pPr>
          </a:lstStyle>
          <a:p>
            <a:endParaRPr lang="en-US" sz="2800" dirty="0">
              <a:solidFill>
                <a:schemeClr val="accent1"/>
              </a:solidFill>
              <a:latin typeface="Lato Black" panose="020F0502020204030203" pitchFamily="34" charset="77"/>
            </a:endParaRPr>
          </a:p>
        </p:txBody>
      </p:sp>
      <p:grpSp>
        <p:nvGrpSpPr>
          <p:cNvPr id="50" name="Group 49">
            <a:extLst>
              <a:ext uri="{FF2B5EF4-FFF2-40B4-BE49-F238E27FC236}">
                <a16:creationId xmlns:a16="http://schemas.microsoft.com/office/drawing/2014/main" id="{2381E1EE-A950-D64F-9A5A-81D214DC7036}"/>
              </a:ext>
            </a:extLst>
          </p:cNvPr>
          <p:cNvGrpSpPr/>
          <p:nvPr/>
        </p:nvGrpSpPr>
        <p:grpSpPr>
          <a:xfrm>
            <a:off x="1054796" y="3186386"/>
            <a:ext cx="1450395" cy="204127"/>
            <a:chOff x="3417395" y="1826906"/>
            <a:chExt cx="991467" cy="139538"/>
          </a:xfrm>
          <a:solidFill>
            <a:schemeClr val="accent5"/>
          </a:solidFill>
        </p:grpSpPr>
        <p:sp>
          <p:nvSpPr>
            <p:cNvPr id="51" name="Oval 50">
              <a:extLst>
                <a:ext uri="{FF2B5EF4-FFF2-40B4-BE49-F238E27FC236}">
                  <a16:creationId xmlns:a16="http://schemas.microsoft.com/office/drawing/2014/main" id="{BD866DE1-BB33-FE45-8BD5-7883B579B0B0}"/>
                </a:ext>
              </a:extLst>
            </p:cNvPr>
            <p:cNvSpPr/>
            <p:nvPr/>
          </p:nvSpPr>
          <p:spPr>
            <a:xfrm>
              <a:off x="3417395" y="1826907"/>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BBB0B966-CA5C-F240-869B-4FECBBDE773B}"/>
                </a:ext>
              </a:extLst>
            </p:cNvPr>
            <p:cNvSpPr/>
            <p:nvPr/>
          </p:nvSpPr>
          <p:spPr>
            <a:xfrm>
              <a:off x="3843360" y="1826907"/>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577694BD-5E13-F34E-87C0-DA05F7D5659D}"/>
                </a:ext>
              </a:extLst>
            </p:cNvPr>
            <p:cNvSpPr/>
            <p:nvPr/>
          </p:nvSpPr>
          <p:spPr>
            <a:xfrm>
              <a:off x="4269325" y="1826906"/>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Picture 54">
            <a:extLst>
              <a:ext uri="{FF2B5EF4-FFF2-40B4-BE49-F238E27FC236}">
                <a16:creationId xmlns:a16="http://schemas.microsoft.com/office/drawing/2014/main" id="{D0212D3B-039D-0242-8FD2-96AE0AA4BE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97729" y="391985"/>
            <a:ext cx="2440404" cy="562153"/>
          </a:xfrm>
          <a:prstGeom prst="rect">
            <a:avLst/>
          </a:prstGeom>
        </p:spPr>
      </p:pic>
      <p:sp>
        <p:nvSpPr>
          <p:cNvPr id="3" name="TextBox 2">
            <a:extLst>
              <a:ext uri="{FF2B5EF4-FFF2-40B4-BE49-F238E27FC236}">
                <a16:creationId xmlns:a16="http://schemas.microsoft.com/office/drawing/2014/main" id="{BBC3EFC8-42E1-D919-35FD-9799C9B331B6}"/>
              </a:ext>
            </a:extLst>
          </p:cNvPr>
          <p:cNvSpPr txBox="1"/>
          <p:nvPr/>
        </p:nvSpPr>
        <p:spPr>
          <a:xfrm>
            <a:off x="4703962" y="7318141"/>
            <a:ext cx="17569952" cy="830997"/>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E090153A-4E85-4C76-D357-F870E499BFA0}"/>
              </a:ext>
            </a:extLst>
          </p:cNvPr>
          <p:cNvSpPr txBox="1"/>
          <p:nvPr/>
        </p:nvSpPr>
        <p:spPr>
          <a:xfrm>
            <a:off x="1385559" y="4194498"/>
            <a:ext cx="22552573" cy="8710077"/>
          </a:xfrm>
          <a:prstGeom prst="rect">
            <a:avLst/>
          </a:prstGeom>
          <a:noFill/>
        </p:spPr>
        <p:txBody>
          <a:bodyPr wrap="square" rtlCol="0">
            <a:spAutoFit/>
          </a:bodyPr>
          <a:lstStyle/>
          <a:p>
            <a:r>
              <a:rPr lang="en-US" sz="4000" dirty="0"/>
              <a:t>“Upon information and belief, over </a:t>
            </a:r>
            <a:r>
              <a:rPr lang="en-US" sz="4000" dirty="0">
                <a:highlight>
                  <a:srgbClr val="FFFF00"/>
                </a:highlight>
              </a:rPr>
              <a:t>90 percent of patient claim denials are reversed through either an internal appeal process or through federal Administrative Judge (ALJ) proceedings</a:t>
            </a:r>
            <a:r>
              <a:rPr lang="en-US" sz="4000" dirty="0"/>
              <a:t>.”</a:t>
            </a:r>
          </a:p>
          <a:p>
            <a:endParaRPr lang="en-US" sz="4000" dirty="0"/>
          </a:p>
          <a:p>
            <a:r>
              <a:rPr lang="en-US" sz="4000" dirty="0"/>
              <a:t>“This demonstrates the blatant inaccuracy of the </a:t>
            </a:r>
            <a:r>
              <a:rPr lang="en-US" sz="4000" dirty="0" err="1"/>
              <a:t>nH</a:t>
            </a:r>
            <a:r>
              <a:rPr lang="en-US" sz="4000" dirty="0"/>
              <a:t> Predict AI Model, and the lack of human review involved in the coverage denial process. Humana fraudulently misled its insureds into believing that their health plans would individually assess their claims and pay for medically necessary care.”</a:t>
            </a:r>
          </a:p>
          <a:p>
            <a:endParaRPr lang="en-US" sz="4000" dirty="0"/>
          </a:p>
          <a:p>
            <a:r>
              <a:rPr lang="en-US" sz="4000" dirty="0"/>
              <a:t> “</a:t>
            </a:r>
            <a:r>
              <a:rPr lang="en-US" sz="4000" dirty="0">
                <a:highlight>
                  <a:srgbClr val="FFFF00"/>
                </a:highlight>
              </a:rPr>
              <a:t>Had Plaintiffs and Class members known that Humana would evade the legally required process for reviewing patient claims and instead delegate that process to its </a:t>
            </a:r>
            <a:r>
              <a:rPr lang="en-US" sz="4000" dirty="0" err="1">
                <a:highlight>
                  <a:srgbClr val="FFFF00"/>
                </a:highlight>
              </a:rPr>
              <a:t>nH</a:t>
            </a:r>
            <a:r>
              <a:rPr lang="en-US" sz="4000" dirty="0">
                <a:highlight>
                  <a:srgbClr val="FFFF00"/>
                </a:highlight>
              </a:rPr>
              <a:t> Predict AI Model to review and deny claims, they would not have enrolled with Humana </a:t>
            </a:r>
            <a:r>
              <a:rPr lang="en-US" sz="4000" dirty="0"/>
              <a:t>and/or would not have paid for their plan the amount they had to pay to be enrolled.” </a:t>
            </a:r>
          </a:p>
          <a:p>
            <a:endParaRPr lang="en-US" sz="4000" dirty="0"/>
          </a:p>
          <a:p>
            <a:r>
              <a:rPr lang="en-US" sz="4000" dirty="0"/>
              <a:t>“Humana’s use of the </a:t>
            </a:r>
            <a:r>
              <a:rPr lang="en-US" sz="4000" dirty="0" err="1"/>
              <a:t>nH</a:t>
            </a:r>
            <a:r>
              <a:rPr lang="en-US" sz="4000" dirty="0"/>
              <a:t> Predict AI Model to deny its insureds’ claims undermines the principles of fairness and meaningful claim evaluation, which insureds expect from their insurers.”</a:t>
            </a:r>
          </a:p>
        </p:txBody>
      </p:sp>
    </p:spTree>
    <p:extLst>
      <p:ext uri="{BB962C8B-B14F-4D97-AF65-F5344CB8AC3E}">
        <p14:creationId xmlns:p14="http://schemas.microsoft.com/office/powerpoint/2010/main" val="426462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7">
            <a:extLst>
              <a:ext uri="{FF2B5EF4-FFF2-40B4-BE49-F238E27FC236}">
                <a16:creationId xmlns:a16="http://schemas.microsoft.com/office/drawing/2014/main" id="{E47AF003-6968-DD49-AD7D-E7AEA76F2B4A}"/>
              </a:ext>
            </a:extLst>
          </p:cNvPr>
          <p:cNvSpPr>
            <a:spLocks noGrp="1"/>
          </p:cNvSpPr>
          <p:nvPr>
            <p:ph type="title"/>
          </p:nvPr>
        </p:nvSpPr>
        <p:spPr>
          <a:xfrm>
            <a:off x="928158" y="1589393"/>
            <a:ext cx="20265636" cy="10886025"/>
          </a:xfrm>
          <a:prstGeom prst="rect">
            <a:avLst/>
          </a:prstGeom>
        </p:spPr>
        <p:txBody>
          <a:bodyPr/>
          <a:lstStyle/>
          <a:p>
            <a:r>
              <a:rPr lang="en-US" dirty="0">
                <a:solidFill>
                  <a:schemeClr val="accent1"/>
                </a:solidFill>
                <a:latin typeface="Lato Black" panose="020F0502020204030203" pitchFamily="34" charset="77"/>
              </a:rPr>
              <a:t>The Litigation </a:t>
            </a:r>
            <a:endParaRPr lang="ru-RU" dirty="0">
              <a:solidFill>
                <a:schemeClr val="accent3"/>
              </a:solidFill>
            </a:endParaRPr>
          </a:p>
        </p:txBody>
      </p:sp>
      <p:sp>
        <p:nvSpPr>
          <p:cNvPr id="15" name="Rectangle 14">
            <a:extLst>
              <a:ext uri="{FF2B5EF4-FFF2-40B4-BE49-F238E27FC236}">
                <a16:creationId xmlns:a16="http://schemas.microsoft.com/office/drawing/2014/main" id="{FF5E4D13-3901-8540-80D1-9223AB8E510F}"/>
              </a:ext>
            </a:extLst>
          </p:cNvPr>
          <p:cNvSpPr/>
          <p:nvPr/>
        </p:nvSpPr>
        <p:spPr>
          <a:xfrm>
            <a:off x="1031554" y="1098154"/>
            <a:ext cx="3528392" cy="1440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Заголовок 7">
            <a:extLst>
              <a:ext uri="{FF2B5EF4-FFF2-40B4-BE49-F238E27FC236}">
                <a16:creationId xmlns:a16="http://schemas.microsoft.com/office/drawing/2014/main" id="{4A487C55-A761-764F-BF6D-F1A60C389B54}"/>
              </a:ext>
            </a:extLst>
          </p:cNvPr>
          <p:cNvSpPr txBox="1">
            <a:spLocks/>
          </p:cNvSpPr>
          <p:nvPr/>
        </p:nvSpPr>
        <p:spPr>
          <a:xfrm>
            <a:off x="921015" y="5463940"/>
            <a:ext cx="4456509" cy="1196239"/>
          </a:xfrm>
          <a:prstGeom prst="rect">
            <a:avLst/>
          </a:prstGeom>
        </p:spPr>
        <p:txBody>
          <a:bodyPr>
            <a:noAutofit/>
          </a:bodyPr>
          <a:lstStyle>
            <a:lvl1pPr marL="0" marR="0" indent="0" algn="l" defTabSz="2438522" rtl="0" eaLnBrk="1" fontAlgn="auto" latinLnBrk="0" hangingPunct="1">
              <a:lnSpc>
                <a:spcPct val="100000"/>
              </a:lnSpc>
              <a:spcBef>
                <a:spcPct val="0"/>
              </a:spcBef>
              <a:spcAft>
                <a:spcPts val="0"/>
              </a:spcAft>
              <a:buClrTx/>
              <a:buSzTx/>
              <a:buFontTx/>
              <a:buNone/>
              <a:tabLst>
                <a:tab pos="3641725" algn="l"/>
              </a:tabLst>
              <a:defRPr sz="8000" b="1" kern="1200" baseline="0">
                <a:solidFill>
                  <a:schemeClr val="tx2"/>
                </a:solidFill>
                <a:latin typeface="Roboto Black" panose="02000000000000000000" pitchFamily="2" charset="0"/>
                <a:ea typeface="Roboto Black" panose="02000000000000000000" pitchFamily="2" charset="0"/>
                <a:cs typeface="Roboto Black" panose="02000000000000000000" pitchFamily="2" charset="0"/>
              </a:defRPr>
            </a:lvl1pPr>
          </a:lstStyle>
          <a:p>
            <a:endParaRPr lang="en-US" sz="2800" dirty="0">
              <a:solidFill>
                <a:schemeClr val="accent1"/>
              </a:solidFill>
              <a:latin typeface="Lato Black" panose="020F0502020204030203" pitchFamily="34" charset="77"/>
            </a:endParaRPr>
          </a:p>
        </p:txBody>
      </p:sp>
      <p:grpSp>
        <p:nvGrpSpPr>
          <p:cNvPr id="50" name="Group 49">
            <a:extLst>
              <a:ext uri="{FF2B5EF4-FFF2-40B4-BE49-F238E27FC236}">
                <a16:creationId xmlns:a16="http://schemas.microsoft.com/office/drawing/2014/main" id="{2381E1EE-A950-D64F-9A5A-81D214DC7036}"/>
              </a:ext>
            </a:extLst>
          </p:cNvPr>
          <p:cNvGrpSpPr/>
          <p:nvPr/>
        </p:nvGrpSpPr>
        <p:grpSpPr>
          <a:xfrm>
            <a:off x="1054796" y="3186386"/>
            <a:ext cx="1450395" cy="204127"/>
            <a:chOff x="3417395" y="1826906"/>
            <a:chExt cx="991467" cy="139538"/>
          </a:xfrm>
          <a:solidFill>
            <a:schemeClr val="accent5"/>
          </a:solidFill>
        </p:grpSpPr>
        <p:sp>
          <p:nvSpPr>
            <p:cNvPr id="51" name="Oval 50">
              <a:extLst>
                <a:ext uri="{FF2B5EF4-FFF2-40B4-BE49-F238E27FC236}">
                  <a16:creationId xmlns:a16="http://schemas.microsoft.com/office/drawing/2014/main" id="{BD866DE1-BB33-FE45-8BD5-7883B579B0B0}"/>
                </a:ext>
              </a:extLst>
            </p:cNvPr>
            <p:cNvSpPr/>
            <p:nvPr/>
          </p:nvSpPr>
          <p:spPr>
            <a:xfrm>
              <a:off x="3417395" y="1826907"/>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BBB0B966-CA5C-F240-869B-4FECBBDE773B}"/>
                </a:ext>
              </a:extLst>
            </p:cNvPr>
            <p:cNvSpPr/>
            <p:nvPr/>
          </p:nvSpPr>
          <p:spPr>
            <a:xfrm>
              <a:off x="3843360" y="1826907"/>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577694BD-5E13-F34E-87C0-DA05F7D5659D}"/>
                </a:ext>
              </a:extLst>
            </p:cNvPr>
            <p:cNvSpPr/>
            <p:nvPr/>
          </p:nvSpPr>
          <p:spPr>
            <a:xfrm>
              <a:off x="4269325" y="1826906"/>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Picture 54">
            <a:extLst>
              <a:ext uri="{FF2B5EF4-FFF2-40B4-BE49-F238E27FC236}">
                <a16:creationId xmlns:a16="http://schemas.microsoft.com/office/drawing/2014/main" id="{D0212D3B-039D-0242-8FD2-96AE0AA4BE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97729" y="391985"/>
            <a:ext cx="2440404" cy="562153"/>
          </a:xfrm>
          <a:prstGeom prst="rect">
            <a:avLst/>
          </a:prstGeom>
        </p:spPr>
      </p:pic>
      <p:sp>
        <p:nvSpPr>
          <p:cNvPr id="2" name="TextBox 1">
            <a:extLst>
              <a:ext uri="{FF2B5EF4-FFF2-40B4-BE49-F238E27FC236}">
                <a16:creationId xmlns:a16="http://schemas.microsoft.com/office/drawing/2014/main" id="{152FAC64-F03B-4127-A343-C7F060187CA5}"/>
              </a:ext>
            </a:extLst>
          </p:cNvPr>
          <p:cNvSpPr txBox="1"/>
          <p:nvPr/>
        </p:nvSpPr>
        <p:spPr>
          <a:xfrm>
            <a:off x="1882057" y="4410522"/>
            <a:ext cx="20133844" cy="8295604"/>
          </a:xfrm>
          <a:prstGeom prst="rect">
            <a:avLst/>
          </a:prstGeom>
          <a:noFill/>
        </p:spPr>
        <p:txBody>
          <a:bodyPr wrap="square" rtlCol="0">
            <a:spAutoFit/>
          </a:bodyPr>
          <a:lstStyle/>
          <a:p>
            <a:pPr marL="0" marR="0">
              <a:lnSpc>
                <a:spcPct val="115000"/>
              </a:lnSpc>
              <a:spcBef>
                <a:spcPts val="400"/>
              </a:spcBef>
              <a:spcAft>
                <a:spcPts val="200"/>
              </a:spcAft>
            </a:pPr>
            <a:r>
              <a:rPr lang="en-US" sz="3200" b="1" kern="100" dirty="0">
                <a:solidFill>
                  <a:srgbClr val="0F4761"/>
                </a:solidFill>
                <a:effectLst/>
                <a:ea typeface="Times New Roman" panose="02020603050405020304" pitchFamily="18" charset="0"/>
                <a:cs typeface="Times New Roman" panose="02020603050405020304" pitchFamily="18" charset="0"/>
              </a:rPr>
              <a:t>Kisting-Leung v. Cigna Corp</a:t>
            </a:r>
          </a:p>
          <a:p>
            <a:pPr marL="742950" marR="0" lvl="1" indent="-285750">
              <a:lnSpc>
                <a:spcPct val="115000"/>
              </a:lnSpc>
              <a:spcBef>
                <a:spcPts val="0"/>
              </a:spcBef>
              <a:spcAft>
                <a:spcPts val="0"/>
              </a:spcAft>
              <a:buFont typeface="Courier New" panose="02070309020205020404" pitchFamily="49" charset="0"/>
              <a:buChar char="o"/>
            </a:pPr>
            <a:r>
              <a:rPr lang="en-US" sz="3200" kern="100" dirty="0">
                <a:effectLst/>
                <a:ea typeface="Aptos" panose="020B0004020202020204" pitchFamily="34" charset="0"/>
                <a:cs typeface="Times New Roman" panose="02020603050405020304" pitchFamily="18" charset="0"/>
              </a:rPr>
              <a:t>Plaintiffs are enrolled members with Cigna that were wrongfully denied coverage based off of Cigna’s personally developed PXDX algorithm </a:t>
            </a:r>
          </a:p>
          <a:p>
            <a:pPr marL="742950" marR="0" lvl="1" indent="-285750">
              <a:lnSpc>
                <a:spcPct val="115000"/>
              </a:lnSpc>
              <a:spcBef>
                <a:spcPts val="0"/>
              </a:spcBef>
              <a:spcAft>
                <a:spcPts val="0"/>
              </a:spcAft>
              <a:buFont typeface="Courier New" panose="02070309020205020404" pitchFamily="49" charset="0"/>
              <a:buChar char="o"/>
            </a:pPr>
            <a:r>
              <a:rPr lang="en-US" sz="3200" kern="100" dirty="0">
                <a:highlight>
                  <a:srgbClr val="FFFF00"/>
                </a:highlight>
                <a:ea typeface="Aptos" panose="020B0004020202020204" pitchFamily="34" charset="0"/>
                <a:cs typeface="Times New Roman" panose="02020603050405020304" pitchFamily="18" charset="0"/>
              </a:rPr>
              <a:t>Allegation that Physicians were denying claims without even opening them </a:t>
            </a:r>
          </a:p>
          <a:p>
            <a:pPr marL="742950" marR="0" lvl="1" indent="-285750">
              <a:lnSpc>
                <a:spcPct val="115000"/>
              </a:lnSpc>
              <a:spcBef>
                <a:spcPts val="0"/>
              </a:spcBef>
              <a:spcAft>
                <a:spcPts val="0"/>
              </a:spcAft>
              <a:buFont typeface="Courier New" panose="02070309020205020404" pitchFamily="49" charset="0"/>
              <a:buChar char="o"/>
            </a:pPr>
            <a:r>
              <a:rPr lang="en-US" sz="3200" kern="100" dirty="0">
                <a:effectLst/>
                <a:highlight>
                  <a:srgbClr val="FFFF00"/>
                </a:highlight>
                <a:ea typeface="Aptos" panose="020B0004020202020204" pitchFamily="34" charset="0"/>
                <a:cs typeface="Times New Roman" panose="02020603050405020304" pitchFamily="18" charset="0"/>
              </a:rPr>
              <a:t>Plaintiffs were denied tests which eventually led to Cancer Dia</a:t>
            </a:r>
            <a:r>
              <a:rPr lang="en-US" sz="3200" kern="100" dirty="0">
                <a:highlight>
                  <a:srgbClr val="FFFF00"/>
                </a:highlight>
                <a:ea typeface="Aptos" panose="020B0004020202020204" pitchFamily="34" charset="0"/>
                <a:cs typeface="Times New Roman" panose="02020603050405020304" pitchFamily="18" charset="0"/>
              </a:rPr>
              <a:t>gnosis </a:t>
            </a:r>
            <a:endParaRPr lang="en-US" sz="3200" kern="100" dirty="0">
              <a:effectLst/>
              <a:highlight>
                <a:srgbClr val="FFFF00"/>
              </a:highlight>
              <a:ea typeface="Aptos" panose="020B000402020202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3200" kern="100" dirty="0">
                <a:effectLst/>
                <a:ea typeface="Aptos" panose="020B0004020202020204" pitchFamily="34" charset="0"/>
                <a:cs typeface="Times New Roman" panose="02020603050405020304" pitchFamily="18" charset="0"/>
              </a:rPr>
              <a:t>Causes of Action: Breach of the Implied Covenant of Good Faith and Fair Dealing, Violation of Cali Unfair Competition Law, Intentional Interference with Contractual Relations, Unjust Enrichment</a:t>
            </a:r>
          </a:p>
          <a:p>
            <a:pPr marL="0" marR="0">
              <a:lnSpc>
                <a:spcPct val="115000"/>
              </a:lnSpc>
              <a:spcBef>
                <a:spcPts val="400"/>
              </a:spcBef>
              <a:spcAft>
                <a:spcPts val="200"/>
              </a:spcAft>
            </a:pPr>
            <a:r>
              <a:rPr lang="en-US" sz="3200" b="1" kern="100" dirty="0">
                <a:solidFill>
                  <a:srgbClr val="0F4761"/>
                </a:solidFill>
                <a:effectLst/>
                <a:ea typeface="Times New Roman" panose="02020603050405020304" pitchFamily="18" charset="0"/>
                <a:cs typeface="Times New Roman" panose="02020603050405020304" pitchFamily="18" charset="0"/>
              </a:rPr>
              <a:t>Snyder V. Cigna</a:t>
            </a:r>
          </a:p>
          <a:p>
            <a:pPr marL="742950" marR="0" lvl="1" indent="-285750">
              <a:lnSpc>
                <a:spcPct val="115000"/>
              </a:lnSpc>
              <a:spcBef>
                <a:spcPts val="0"/>
              </a:spcBef>
              <a:spcAft>
                <a:spcPts val="0"/>
              </a:spcAft>
              <a:buFont typeface="Courier New" panose="02070309020205020404" pitchFamily="49" charset="0"/>
              <a:buChar char="o"/>
            </a:pPr>
            <a:r>
              <a:rPr lang="en-US" sz="3200" kern="100" dirty="0">
                <a:effectLst/>
                <a:ea typeface="Aptos" panose="020B0004020202020204" pitchFamily="34" charset="0"/>
                <a:cs typeface="Times New Roman" panose="02020603050405020304" pitchFamily="18" charset="0"/>
              </a:rPr>
              <a:t>Plaintiff members of Cigna brought this class action suit to challenge s Cigna’s practice of using a proprietary algorithm (PXDX or procedure to diagnosis) to review and reject claims </a:t>
            </a:r>
          </a:p>
          <a:p>
            <a:pPr marL="742950" marR="0" lvl="1" indent="-285750">
              <a:lnSpc>
                <a:spcPct val="115000"/>
              </a:lnSpc>
              <a:spcBef>
                <a:spcPts val="0"/>
              </a:spcBef>
              <a:spcAft>
                <a:spcPts val="0"/>
              </a:spcAft>
              <a:buFont typeface="Courier New" panose="02070309020205020404" pitchFamily="49" charset="0"/>
              <a:buChar char="o"/>
            </a:pPr>
            <a:r>
              <a:rPr lang="en-US" sz="3200" kern="100" dirty="0">
                <a:effectLst/>
                <a:ea typeface="Aptos" panose="020B0004020202020204" pitchFamily="34" charset="0"/>
                <a:cs typeface="Times New Roman" panose="02020603050405020304" pitchFamily="18" charset="0"/>
              </a:rPr>
              <a:t>Causes of Action: Breach of Contract, Breach of Implied Covenant of Good Faith and Fair Dealing, Intentional Interference with Contractual Relations, Unjust Enrichment, Violation of VA Consumer Protection Act, Violation of Fiduciary Obligations, Improper Denial of Benefits, Equitable Relief and Declaratory Judgment</a:t>
            </a:r>
          </a:p>
          <a:p>
            <a:pPr marL="685800" indent="-685800">
              <a:buFont typeface="Arial" panose="020B0604020202020204" pitchFamily="34" charset="0"/>
              <a:buChar char="•"/>
            </a:pPr>
            <a:endParaRPr lang="en-US" dirty="0"/>
          </a:p>
        </p:txBody>
      </p:sp>
    </p:spTree>
    <p:extLst>
      <p:ext uri="{BB962C8B-B14F-4D97-AF65-F5344CB8AC3E}">
        <p14:creationId xmlns:p14="http://schemas.microsoft.com/office/powerpoint/2010/main" val="83588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7">
            <a:extLst>
              <a:ext uri="{FF2B5EF4-FFF2-40B4-BE49-F238E27FC236}">
                <a16:creationId xmlns:a16="http://schemas.microsoft.com/office/drawing/2014/main" id="{E47AF003-6968-DD49-AD7D-E7AEA76F2B4A}"/>
              </a:ext>
            </a:extLst>
          </p:cNvPr>
          <p:cNvSpPr>
            <a:spLocks noGrp="1"/>
          </p:cNvSpPr>
          <p:nvPr>
            <p:ph type="title"/>
          </p:nvPr>
        </p:nvSpPr>
        <p:spPr>
          <a:xfrm>
            <a:off x="928158" y="1589393"/>
            <a:ext cx="20265636" cy="10886025"/>
          </a:xfrm>
          <a:prstGeom prst="rect">
            <a:avLst/>
          </a:prstGeom>
        </p:spPr>
        <p:txBody>
          <a:bodyPr/>
          <a:lstStyle/>
          <a:p>
            <a:r>
              <a:rPr lang="en-US" dirty="0">
                <a:solidFill>
                  <a:schemeClr val="accent1"/>
                </a:solidFill>
                <a:latin typeface="Lato Black" panose="020F0502020204030203" pitchFamily="34" charset="77"/>
              </a:rPr>
              <a:t>The Litigation </a:t>
            </a:r>
            <a:endParaRPr lang="ru-RU" dirty="0">
              <a:solidFill>
                <a:schemeClr val="accent3"/>
              </a:solidFill>
            </a:endParaRPr>
          </a:p>
        </p:txBody>
      </p:sp>
      <p:sp>
        <p:nvSpPr>
          <p:cNvPr id="15" name="Rectangle 14">
            <a:extLst>
              <a:ext uri="{FF2B5EF4-FFF2-40B4-BE49-F238E27FC236}">
                <a16:creationId xmlns:a16="http://schemas.microsoft.com/office/drawing/2014/main" id="{FF5E4D13-3901-8540-80D1-9223AB8E510F}"/>
              </a:ext>
            </a:extLst>
          </p:cNvPr>
          <p:cNvSpPr/>
          <p:nvPr/>
        </p:nvSpPr>
        <p:spPr>
          <a:xfrm>
            <a:off x="1031554" y="1098154"/>
            <a:ext cx="3528392" cy="1440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Заголовок 7">
            <a:extLst>
              <a:ext uri="{FF2B5EF4-FFF2-40B4-BE49-F238E27FC236}">
                <a16:creationId xmlns:a16="http://schemas.microsoft.com/office/drawing/2014/main" id="{4A487C55-A761-764F-BF6D-F1A60C389B54}"/>
              </a:ext>
            </a:extLst>
          </p:cNvPr>
          <p:cNvSpPr txBox="1">
            <a:spLocks/>
          </p:cNvSpPr>
          <p:nvPr/>
        </p:nvSpPr>
        <p:spPr>
          <a:xfrm>
            <a:off x="921015" y="5463940"/>
            <a:ext cx="4456509" cy="1196239"/>
          </a:xfrm>
          <a:prstGeom prst="rect">
            <a:avLst/>
          </a:prstGeom>
        </p:spPr>
        <p:txBody>
          <a:bodyPr>
            <a:noAutofit/>
          </a:bodyPr>
          <a:lstStyle>
            <a:lvl1pPr marL="0" marR="0" indent="0" algn="l" defTabSz="2438522" rtl="0" eaLnBrk="1" fontAlgn="auto" latinLnBrk="0" hangingPunct="1">
              <a:lnSpc>
                <a:spcPct val="100000"/>
              </a:lnSpc>
              <a:spcBef>
                <a:spcPct val="0"/>
              </a:spcBef>
              <a:spcAft>
                <a:spcPts val="0"/>
              </a:spcAft>
              <a:buClrTx/>
              <a:buSzTx/>
              <a:buFontTx/>
              <a:buNone/>
              <a:tabLst>
                <a:tab pos="3641725" algn="l"/>
              </a:tabLst>
              <a:defRPr sz="8000" b="1" kern="1200" baseline="0">
                <a:solidFill>
                  <a:schemeClr val="tx2"/>
                </a:solidFill>
                <a:latin typeface="Roboto Black" panose="02000000000000000000" pitchFamily="2" charset="0"/>
                <a:ea typeface="Roboto Black" panose="02000000000000000000" pitchFamily="2" charset="0"/>
                <a:cs typeface="Roboto Black" panose="02000000000000000000" pitchFamily="2" charset="0"/>
              </a:defRPr>
            </a:lvl1pPr>
          </a:lstStyle>
          <a:p>
            <a:endParaRPr lang="en-US" sz="2800" dirty="0">
              <a:solidFill>
                <a:schemeClr val="accent1"/>
              </a:solidFill>
              <a:latin typeface="Lato Black" panose="020F0502020204030203" pitchFamily="34" charset="77"/>
            </a:endParaRPr>
          </a:p>
        </p:txBody>
      </p:sp>
      <p:grpSp>
        <p:nvGrpSpPr>
          <p:cNvPr id="50" name="Group 49">
            <a:extLst>
              <a:ext uri="{FF2B5EF4-FFF2-40B4-BE49-F238E27FC236}">
                <a16:creationId xmlns:a16="http://schemas.microsoft.com/office/drawing/2014/main" id="{2381E1EE-A950-D64F-9A5A-81D214DC7036}"/>
              </a:ext>
            </a:extLst>
          </p:cNvPr>
          <p:cNvGrpSpPr/>
          <p:nvPr/>
        </p:nvGrpSpPr>
        <p:grpSpPr>
          <a:xfrm>
            <a:off x="1054796" y="3186386"/>
            <a:ext cx="1450395" cy="204127"/>
            <a:chOff x="3417395" y="1826906"/>
            <a:chExt cx="991467" cy="139538"/>
          </a:xfrm>
          <a:solidFill>
            <a:schemeClr val="accent5"/>
          </a:solidFill>
        </p:grpSpPr>
        <p:sp>
          <p:nvSpPr>
            <p:cNvPr id="51" name="Oval 50">
              <a:extLst>
                <a:ext uri="{FF2B5EF4-FFF2-40B4-BE49-F238E27FC236}">
                  <a16:creationId xmlns:a16="http://schemas.microsoft.com/office/drawing/2014/main" id="{BD866DE1-BB33-FE45-8BD5-7883B579B0B0}"/>
                </a:ext>
              </a:extLst>
            </p:cNvPr>
            <p:cNvSpPr/>
            <p:nvPr/>
          </p:nvSpPr>
          <p:spPr>
            <a:xfrm>
              <a:off x="3417395" y="1826907"/>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BBB0B966-CA5C-F240-869B-4FECBBDE773B}"/>
                </a:ext>
              </a:extLst>
            </p:cNvPr>
            <p:cNvSpPr/>
            <p:nvPr/>
          </p:nvSpPr>
          <p:spPr>
            <a:xfrm>
              <a:off x="3843360" y="1826907"/>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577694BD-5E13-F34E-87C0-DA05F7D5659D}"/>
                </a:ext>
              </a:extLst>
            </p:cNvPr>
            <p:cNvSpPr/>
            <p:nvPr/>
          </p:nvSpPr>
          <p:spPr>
            <a:xfrm>
              <a:off x="4269325" y="1826906"/>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Picture 54">
            <a:extLst>
              <a:ext uri="{FF2B5EF4-FFF2-40B4-BE49-F238E27FC236}">
                <a16:creationId xmlns:a16="http://schemas.microsoft.com/office/drawing/2014/main" id="{D0212D3B-039D-0242-8FD2-96AE0AA4BE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97729" y="391985"/>
            <a:ext cx="2440404" cy="562153"/>
          </a:xfrm>
          <a:prstGeom prst="rect">
            <a:avLst/>
          </a:prstGeom>
        </p:spPr>
      </p:pic>
      <p:sp>
        <p:nvSpPr>
          <p:cNvPr id="2" name="TextBox 1">
            <a:extLst>
              <a:ext uri="{FF2B5EF4-FFF2-40B4-BE49-F238E27FC236}">
                <a16:creationId xmlns:a16="http://schemas.microsoft.com/office/drawing/2014/main" id="{152FAC64-F03B-4127-A343-C7F060187CA5}"/>
              </a:ext>
            </a:extLst>
          </p:cNvPr>
          <p:cNvSpPr txBox="1"/>
          <p:nvPr/>
        </p:nvSpPr>
        <p:spPr>
          <a:xfrm>
            <a:off x="1895650" y="3618434"/>
            <a:ext cx="20133844" cy="10064294"/>
          </a:xfrm>
          <a:prstGeom prst="rect">
            <a:avLst/>
          </a:prstGeom>
          <a:noFill/>
        </p:spPr>
        <p:txBody>
          <a:bodyPr wrap="square" rtlCol="0">
            <a:spAutoFit/>
          </a:bodyPr>
          <a:lstStyle/>
          <a:p>
            <a:pPr algn="l"/>
            <a:r>
              <a:rPr lang="en-US" sz="4000" b="0" i="0" dirty="0">
                <a:solidFill>
                  <a:srgbClr val="000000"/>
                </a:solidFill>
                <a:effectLst/>
              </a:rPr>
              <a:t>The PDX algorithm was designed for Cigna by Dr Alan </a:t>
            </a:r>
            <a:r>
              <a:rPr lang="en-US" sz="4000" b="0" i="0" dirty="0" err="1">
                <a:solidFill>
                  <a:srgbClr val="000000"/>
                </a:solidFill>
                <a:effectLst/>
              </a:rPr>
              <a:t>Muney</a:t>
            </a:r>
            <a:r>
              <a:rPr lang="en-US" sz="4000" b="0" i="0" dirty="0">
                <a:solidFill>
                  <a:srgbClr val="000000"/>
                </a:solidFill>
                <a:effectLst/>
              </a:rPr>
              <a:t>, a </a:t>
            </a:r>
            <a:r>
              <a:rPr lang="en-US" sz="4000" b="0" i="0" dirty="0">
                <a:solidFill>
                  <a:srgbClr val="000000"/>
                </a:solidFill>
                <a:effectLst/>
                <a:highlight>
                  <a:srgbClr val="FFFF00"/>
                </a:highlight>
              </a:rPr>
              <a:t>former pediatrician who also worked as an executive at Blackstone, a private equity firm</a:t>
            </a:r>
            <a:r>
              <a:rPr lang="en-US" sz="4000" b="0" i="0" dirty="0">
                <a:solidFill>
                  <a:srgbClr val="000000"/>
                </a:solidFill>
                <a:effectLst/>
              </a:rPr>
              <a:t>, where he was in charge of reducing costs. He came up with the idea to cut the cost of the traditional system under which each claim is reviewed manually by a nurse and then by a medical director. Instead PDX matched each claim with a set of required conditions. All claims that failed to meet any of the conditions were then rejected by medical directors, who were not required to review the files.</a:t>
            </a:r>
          </a:p>
          <a:p>
            <a:pPr algn="l"/>
            <a:endParaRPr lang="en-US" sz="4000" b="0" i="0" dirty="0">
              <a:solidFill>
                <a:srgbClr val="000000"/>
              </a:solidFill>
              <a:effectLst/>
            </a:endParaRPr>
          </a:p>
          <a:p>
            <a:pPr algn="l"/>
            <a:r>
              <a:rPr lang="en-US" sz="4000" b="0" i="0" dirty="0">
                <a:solidFill>
                  <a:srgbClr val="000000"/>
                </a:solidFill>
                <a:effectLst/>
              </a:rPr>
              <a:t>Tracked down by reporters at ProPublica and The Capitol Report, </a:t>
            </a:r>
            <a:r>
              <a:rPr lang="en-US" sz="4000" b="0" i="0" dirty="0" err="1">
                <a:solidFill>
                  <a:srgbClr val="000000"/>
                </a:solidFill>
                <a:effectLst/>
              </a:rPr>
              <a:t>Muney</a:t>
            </a:r>
            <a:r>
              <a:rPr lang="en-US" sz="4000" b="0" i="0" dirty="0">
                <a:solidFill>
                  <a:srgbClr val="000000"/>
                </a:solidFill>
                <a:effectLst/>
              </a:rPr>
              <a:t> confirmed that PDX was designed to circumvent review by medical doctors. “The PXDX stuff is not reviewed by a doc or nurse or anything like that. It has undoubtedly saved billions of dollars.”</a:t>
            </a:r>
          </a:p>
          <a:p>
            <a:pPr algn="l"/>
            <a:endParaRPr lang="en-US" sz="4000" b="0" i="0" dirty="0">
              <a:solidFill>
                <a:srgbClr val="000000"/>
              </a:solidFill>
              <a:effectLst/>
            </a:endParaRPr>
          </a:p>
          <a:p>
            <a:pPr algn="l"/>
            <a:r>
              <a:rPr lang="en-US" sz="4000" b="0" i="0" dirty="0">
                <a:solidFill>
                  <a:srgbClr val="000000"/>
                </a:solidFill>
                <a:effectLst/>
                <a:highlight>
                  <a:srgbClr val="FFFF00"/>
                </a:highlight>
              </a:rPr>
              <a:t>One of the individuals who appeared to have approved denials in bulk was Dr. Cheryl </a:t>
            </a:r>
            <a:r>
              <a:rPr lang="en-US" sz="4000" b="0" i="0" dirty="0" err="1">
                <a:solidFill>
                  <a:srgbClr val="000000"/>
                </a:solidFill>
                <a:effectLst/>
                <a:highlight>
                  <a:srgbClr val="FFFF00"/>
                </a:highlight>
              </a:rPr>
              <a:t>Dopke</a:t>
            </a:r>
            <a:r>
              <a:rPr lang="en-US" sz="4000" b="0" i="0" dirty="0">
                <a:solidFill>
                  <a:srgbClr val="000000"/>
                </a:solidFill>
                <a:effectLst/>
                <a:highlight>
                  <a:srgbClr val="FFFF00"/>
                </a:highlight>
              </a:rPr>
              <a:t>, who signed off on 60,000 claims in a single month in 2022, according to internal Cigna records. The reporters calculated that Cigna staff spent an average of 1.2 seconds on the 300,000 claims rejected during that period.</a:t>
            </a:r>
          </a:p>
          <a:p>
            <a:pPr marL="685800" indent="-685800">
              <a:buFont typeface="Arial" panose="020B0604020202020204" pitchFamily="34" charset="0"/>
              <a:buChar char="•"/>
            </a:pPr>
            <a:endParaRPr lang="en-US" dirty="0"/>
          </a:p>
        </p:txBody>
      </p:sp>
    </p:spTree>
    <p:extLst>
      <p:ext uri="{BB962C8B-B14F-4D97-AF65-F5344CB8AC3E}">
        <p14:creationId xmlns:p14="http://schemas.microsoft.com/office/powerpoint/2010/main" val="218823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7">
            <a:extLst>
              <a:ext uri="{FF2B5EF4-FFF2-40B4-BE49-F238E27FC236}">
                <a16:creationId xmlns:a16="http://schemas.microsoft.com/office/drawing/2014/main" id="{E47AF003-6968-DD49-AD7D-E7AEA76F2B4A}"/>
              </a:ext>
            </a:extLst>
          </p:cNvPr>
          <p:cNvSpPr>
            <a:spLocks noGrp="1"/>
          </p:cNvSpPr>
          <p:nvPr>
            <p:ph type="title"/>
          </p:nvPr>
        </p:nvSpPr>
        <p:spPr>
          <a:xfrm>
            <a:off x="928158" y="1589393"/>
            <a:ext cx="20265636" cy="10886025"/>
          </a:xfrm>
          <a:prstGeom prst="rect">
            <a:avLst/>
          </a:prstGeom>
        </p:spPr>
        <p:txBody>
          <a:bodyPr/>
          <a:lstStyle/>
          <a:p>
            <a:r>
              <a:rPr lang="en-US" dirty="0">
                <a:solidFill>
                  <a:schemeClr val="accent1"/>
                </a:solidFill>
                <a:latin typeface="Lato Black" panose="020F0502020204030203" pitchFamily="34" charset="77"/>
              </a:rPr>
              <a:t>AI is Here to Stay </a:t>
            </a:r>
            <a:endParaRPr lang="ru-RU" dirty="0">
              <a:solidFill>
                <a:schemeClr val="accent3"/>
              </a:solidFill>
            </a:endParaRPr>
          </a:p>
        </p:txBody>
      </p:sp>
      <p:sp>
        <p:nvSpPr>
          <p:cNvPr id="15" name="Rectangle 14">
            <a:extLst>
              <a:ext uri="{FF2B5EF4-FFF2-40B4-BE49-F238E27FC236}">
                <a16:creationId xmlns:a16="http://schemas.microsoft.com/office/drawing/2014/main" id="{FF5E4D13-3901-8540-80D1-9223AB8E510F}"/>
              </a:ext>
            </a:extLst>
          </p:cNvPr>
          <p:cNvSpPr/>
          <p:nvPr/>
        </p:nvSpPr>
        <p:spPr>
          <a:xfrm>
            <a:off x="1031554" y="1098154"/>
            <a:ext cx="3528392" cy="1440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Заголовок 7">
            <a:extLst>
              <a:ext uri="{FF2B5EF4-FFF2-40B4-BE49-F238E27FC236}">
                <a16:creationId xmlns:a16="http://schemas.microsoft.com/office/drawing/2014/main" id="{4A487C55-A761-764F-BF6D-F1A60C389B54}"/>
              </a:ext>
            </a:extLst>
          </p:cNvPr>
          <p:cNvSpPr txBox="1">
            <a:spLocks/>
          </p:cNvSpPr>
          <p:nvPr/>
        </p:nvSpPr>
        <p:spPr>
          <a:xfrm>
            <a:off x="921015" y="5463940"/>
            <a:ext cx="4456509" cy="1196239"/>
          </a:xfrm>
          <a:prstGeom prst="rect">
            <a:avLst/>
          </a:prstGeom>
        </p:spPr>
        <p:txBody>
          <a:bodyPr>
            <a:noAutofit/>
          </a:bodyPr>
          <a:lstStyle>
            <a:lvl1pPr marL="0" marR="0" indent="0" algn="l" defTabSz="2438522" rtl="0" eaLnBrk="1" fontAlgn="auto" latinLnBrk="0" hangingPunct="1">
              <a:lnSpc>
                <a:spcPct val="100000"/>
              </a:lnSpc>
              <a:spcBef>
                <a:spcPct val="0"/>
              </a:spcBef>
              <a:spcAft>
                <a:spcPts val="0"/>
              </a:spcAft>
              <a:buClrTx/>
              <a:buSzTx/>
              <a:buFontTx/>
              <a:buNone/>
              <a:tabLst>
                <a:tab pos="3641725" algn="l"/>
              </a:tabLst>
              <a:defRPr sz="8000" b="1" kern="1200" baseline="0">
                <a:solidFill>
                  <a:schemeClr val="tx2"/>
                </a:solidFill>
                <a:latin typeface="Roboto Black" panose="02000000000000000000" pitchFamily="2" charset="0"/>
                <a:ea typeface="Roboto Black" panose="02000000000000000000" pitchFamily="2" charset="0"/>
                <a:cs typeface="Roboto Black" panose="02000000000000000000" pitchFamily="2" charset="0"/>
              </a:defRPr>
            </a:lvl1pPr>
          </a:lstStyle>
          <a:p>
            <a:endParaRPr lang="en-US" sz="2800" dirty="0">
              <a:solidFill>
                <a:schemeClr val="accent1"/>
              </a:solidFill>
              <a:latin typeface="Lato Black" panose="020F0502020204030203" pitchFamily="34" charset="77"/>
            </a:endParaRPr>
          </a:p>
        </p:txBody>
      </p:sp>
      <p:grpSp>
        <p:nvGrpSpPr>
          <p:cNvPr id="50" name="Group 49">
            <a:extLst>
              <a:ext uri="{FF2B5EF4-FFF2-40B4-BE49-F238E27FC236}">
                <a16:creationId xmlns:a16="http://schemas.microsoft.com/office/drawing/2014/main" id="{2381E1EE-A950-D64F-9A5A-81D214DC7036}"/>
              </a:ext>
            </a:extLst>
          </p:cNvPr>
          <p:cNvGrpSpPr/>
          <p:nvPr/>
        </p:nvGrpSpPr>
        <p:grpSpPr>
          <a:xfrm>
            <a:off x="1054796" y="3186386"/>
            <a:ext cx="1450395" cy="204127"/>
            <a:chOff x="3417395" y="1826906"/>
            <a:chExt cx="991467" cy="139538"/>
          </a:xfrm>
          <a:solidFill>
            <a:schemeClr val="accent5"/>
          </a:solidFill>
        </p:grpSpPr>
        <p:sp>
          <p:nvSpPr>
            <p:cNvPr id="51" name="Oval 50">
              <a:extLst>
                <a:ext uri="{FF2B5EF4-FFF2-40B4-BE49-F238E27FC236}">
                  <a16:creationId xmlns:a16="http://schemas.microsoft.com/office/drawing/2014/main" id="{BD866DE1-BB33-FE45-8BD5-7883B579B0B0}"/>
                </a:ext>
              </a:extLst>
            </p:cNvPr>
            <p:cNvSpPr/>
            <p:nvPr/>
          </p:nvSpPr>
          <p:spPr>
            <a:xfrm>
              <a:off x="3417395" y="1826907"/>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BBB0B966-CA5C-F240-869B-4FECBBDE773B}"/>
                </a:ext>
              </a:extLst>
            </p:cNvPr>
            <p:cNvSpPr/>
            <p:nvPr/>
          </p:nvSpPr>
          <p:spPr>
            <a:xfrm>
              <a:off x="3843360" y="1826907"/>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577694BD-5E13-F34E-87C0-DA05F7D5659D}"/>
                </a:ext>
              </a:extLst>
            </p:cNvPr>
            <p:cNvSpPr/>
            <p:nvPr/>
          </p:nvSpPr>
          <p:spPr>
            <a:xfrm>
              <a:off x="4269325" y="1826906"/>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Picture 54">
            <a:extLst>
              <a:ext uri="{FF2B5EF4-FFF2-40B4-BE49-F238E27FC236}">
                <a16:creationId xmlns:a16="http://schemas.microsoft.com/office/drawing/2014/main" id="{D0212D3B-039D-0242-8FD2-96AE0AA4BE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97729" y="391985"/>
            <a:ext cx="2440404" cy="562153"/>
          </a:xfrm>
          <a:prstGeom prst="rect">
            <a:avLst/>
          </a:prstGeom>
        </p:spPr>
      </p:pic>
      <p:sp>
        <p:nvSpPr>
          <p:cNvPr id="2" name="TextBox 1">
            <a:extLst>
              <a:ext uri="{FF2B5EF4-FFF2-40B4-BE49-F238E27FC236}">
                <a16:creationId xmlns:a16="http://schemas.microsoft.com/office/drawing/2014/main" id="{152FAC64-F03B-4127-A343-C7F060187CA5}"/>
              </a:ext>
            </a:extLst>
          </p:cNvPr>
          <p:cNvSpPr txBox="1"/>
          <p:nvPr/>
        </p:nvSpPr>
        <p:spPr>
          <a:xfrm>
            <a:off x="1265886" y="3962782"/>
            <a:ext cx="18722080" cy="6001643"/>
          </a:xfrm>
          <a:prstGeom prst="rect">
            <a:avLst/>
          </a:prstGeom>
          <a:noFill/>
        </p:spPr>
        <p:txBody>
          <a:bodyPr wrap="square" rtlCol="0">
            <a:spAutoFit/>
          </a:bodyPr>
          <a:lstStyle/>
          <a:p>
            <a:pPr marL="1905061" lvl="1" indent="-685800">
              <a:buFont typeface="Arial" panose="020B0604020202020204" pitchFamily="34" charset="0"/>
              <a:buChar char="•"/>
            </a:pPr>
            <a:r>
              <a:rPr lang="en-US" dirty="0"/>
              <a:t>How does the Revenue Cycle Adapt to Protect itself?</a:t>
            </a:r>
          </a:p>
          <a:p>
            <a:pPr marL="1905061" lvl="1" indent="-685800">
              <a:buFont typeface="Arial" panose="020B0604020202020204" pitchFamily="34" charset="0"/>
              <a:buChar char="•"/>
            </a:pPr>
            <a:r>
              <a:rPr lang="en-US" dirty="0"/>
              <a:t>Current regulatory concerns are focused on denial of care to the patient NOT denial of payment after the fact </a:t>
            </a:r>
          </a:p>
          <a:p>
            <a:pPr marL="1905061" lvl="1" indent="-685800">
              <a:buFont typeface="Arial" panose="020B0604020202020204" pitchFamily="34" charset="0"/>
              <a:buChar char="•"/>
            </a:pPr>
            <a:r>
              <a:rPr lang="en-US" dirty="0"/>
              <a:t>Ethical Concerns, such as potential bias in algorithms </a:t>
            </a:r>
          </a:p>
          <a:p>
            <a:pPr marL="3124322" lvl="2" indent="-685800">
              <a:buFont typeface="Arial" panose="020B0604020202020204" pitchFamily="34" charset="0"/>
              <a:buChar char="•"/>
            </a:pPr>
            <a:r>
              <a:rPr lang="en-US" dirty="0"/>
              <a:t>Is de-identification the solution?</a:t>
            </a:r>
          </a:p>
          <a:p>
            <a:pPr marL="1905061" lvl="1" indent="-685800">
              <a:buFont typeface="Arial" panose="020B0604020202020204" pitchFamily="34" charset="0"/>
              <a:buChar char="•"/>
            </a:pPr>
            <a:r>
              <a:rPr lang="en-US" dirty="0"/>
              <a:t>Some argue that it is not HOW AI reaches its decision, but if the decision is accurate (think drug trials) </a:t>
            </a:r>
          </a:p>
          <a:p>
            <a:pPr marL="1905061" lvl="1" indent="-685800">
              <a:buFont typeface="Arial" panose="020B0604020202020204" pitchFamily="34" charset="0"/>
              <a:buChar char="•"/>
            </a:pPr>
            <a:endParaRPr lang="en-US" dirty="0"/>
          </a:p>
        </p:txBody>
      </p:sp>
    </p:spTree>
    <p:extLst>
      <p:ext uri="{BB962C8B-B14F-4D97-AF65-F5344CB8AC3E}">
        <p14:creationId xmlns:p14="http://schemas.microsoft.com/office/powerpoint/2010/main" val="564925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7">
            <a:extLst>
              <a:ext uri="{FF2B5EF4-FFF2-40B4-BE49-F238E27FC236}">
                <a16:creationId xmlns:a16="http://schemas.microsoft.com/office/drawing/2014/main" id="{E47AF003-6968-DD49-AD7D-E7AEA76F2B4A}"/>
              </a:ext>
            </a:extLst>
          </p:cNvPr>
          <p:cNvSpPr>
            <a:spLocks noGrp="1"/>
          </p:cNvSpPr>
          <p:nvPr>
            <p:ph type="title"/>
          </p:nvPr>
        </p:nvSpPr>
        <p:spPr>
          <a:xfrm>
            <a:off x="928158" y="1589393"/>
            <a:ext cx="20265636" cy="10886025"/>
          </a:xfrm>
          <a:prstGeom prst="rect">
            <a:avLst/>
          </a:prstGeom>
        </p:spPr>
        <p:txBody>
          <a:bodyPr/>
          <a:lstStyle/>
          <a:p>
            <a:r>
              <a:rPr lang="en-US" dirty="0">
                <a:solidFill>
                  <a:schemeClr val="accent1"/>
                </a:solidFill>
                <a:latin typeface="Lato Black" panose="020F0502020204030203" pitchFamily="34" charset="77"/>
              </a:rPr>
              <a:t>Responsible AI</a:t>
            </a:r>
            <a:endParaRPr lang="ru-RU" dirty="0">
              <a:solidFill>
                <a:schemeClr val="accent3"/>
              </a:solidFill>
            </a:endParaRPr>
          </a:p>
        </p:txBody>
      </p:sp>
      <p:sp>
        <p:nvSpPr>
          <p:cNvPr id="15" name="Rectangle 14">
            <a:extLst>
              <a:ext uri="{FF2B5EF4-FFF2-40B4-BE49-F238E27FC236}">
                <a16:creationId xmlns:a16="http://schemas.microsoft.com/office/drawing/2014/main" id="{FF5E4D13-3901-8540-80D1-9223AB8E510F}"/>
              </a:ext>
            </a:extLst>
          </p:cNvPr>
          <p:cNvSpPr/>
          <p:nvPr/>
        </p:nvSpPr>
        <p:spPr>
          <a:xfrm>
            <a:off x="1031554" y="1098154"/>
            <a:ext cx="3528392" cy="1440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Заголовок 7">
            <a:extLst>
              <a:ext uri="{FF2B5EF4-FFF2-40B4-BE49-F238E27FC236}">
                <a16:creationId xmlns:a16="http://schemas.microsoft.com/office/drawing/2014/main" id="{4A487C55-A761-764F-BF6D-F1A60C389B54}"/>
              </a:ext>
            </a:extLst>
          </p:cNvPr>
          <p:cNvSpPr txBox="1">
            <a:spLocks/>
          </p:cNvSpPr>
          <p:nvPr/>
        </p:nvSpPr>
        <p:spPr>
          <a:xfrm>
            <a:off x="921015" y="5463940"/>
            <a:ext cx="4456509" cy="1196239"/>
          </a:xfrm>
          <a:prstGeom prst="rect">
            <a:avLst/>
          </a:prstGeom>
        </p:spPr>
        <p:txBody>
          <a:bodyPr>
            <a:noAutofit/>
          </a:bodyPr>
          <a:lstStyle>
            <a:lvl1pPr marL="0" marR="0" indent="0" algn="l" defTabSz="2438522" rtl="0" eaLnBrk="1" fontAlgn="auto" latinLnBrk="0" hangingPunct="1">
              <a:lnSpc>
                <a:spcPct val="100000"/>
              </a:lnSpc>
              <a:spcBef>
                <a:spcPct val="0"/>
              </a:spcBef>
              <a:spcAft>
                <a:spcPts val="0"/>
              </a:spcAft>
              <a:buClrTx/>
              <a:buSzTx/>
              <a:buFontTx/>
              <a:buNone/>
              <a:tabLst>
                <a:tab pos="3641725" algn="l"/>
              </a:tabLst>
              <a:defRPr sz="8000" b="1" kern="1200" baseline="0">
                <a:solidFill>
                  <a:schemeClr val="tx2"/>
                </a:solidFill>
                <a:latin typeface="Roboto Black" panose="02000000000000000000" pitchFamily="2" charset="0"/>
                <a:ea typeface="Roboto Black" panose="02000000000000000000" pitchFamily="2" charset="0"/>
                <a:cs typeface="Roboto Black" panose="02000000000000000000" pitchFamily="2" charset="0"/>
              </a:defRPr>
            </a:lvl1pPr>
          </a:lstStyle>
          <a:p>
            <a:endParaRPr lang="en-US" sz="2800" dirty="0">
              <a:solidFill>
                <a:schemeClr val="accent1"/>
              </a:solidFill>
              <a:latin typeface="Lato Black" panose="020F0502020204030203" pitchFamily="34" charset="77"/>
            </a:endParaRPr>
          </a:p>
        </p:txBody>
      </p:sp>
      <p:grpSp>
        <p:nvGrpSpPr>
          <p:cNvPr id="50" name="Group 49">
            <a:extLst>
              <a:ext uri="{FF2B5EF4-FFF2-40B4-BE49-F238E27FC236}">
                <a16:creationId xmlns:a16="http://schemas.microsoft.com/office/drawing/2014/main" id="{2381E1EE-A950-D64F-9A5A-81D214DC7036}"/>
              </a:ext>
            </a:extLst>
          </p:cNvPr>
          <p:cNvGrpSpPr/>
          <p:nvPr/>
        </p:nvGrpSpPr>
        <p:grpSpPr>
          <a:xfrm>
            <a:off x="1054796" y="3186386"/>
            <a:ext cx="1450395" cy="204127"/>
            <a:chOff x="3417395" y="1826906"/>
            <a:chExt cx="991467" cy="139538"/>
          </a:xfrm>
          <a:solidFill>
            <a:schemeClr val="accent5"/>
          </a:solidFill>
        </p:grpSpPr>
        <p:sp>
          <p:nvSpPr>
            <p:cNvPr id="51" name="Oval 50">
              <a:extLst>
                <a:ext uri="{FF2B5EF4-FFF2-40B4-BE49-F238E27FC236}">
                  <a16:creationId xmlns:a16="http://schemas.microsoft.com/office/drawing/2014/main" id="{BD866DE1-BB33-FE45-8BD5-7883B579B0B0}"/>
                </a:ext>
              </a:extLst>
            </p:cNvPr>
            <p:cNvSpPr/>
            <p:nvPr/>
          </p:nvSpPr>
          <p:spPr>
            <a:xfrm>
              <a:off x="3417395" y="1826907"/>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BBB0B966-CA5C-F240-869B-4FECBBDE773B}"/>
                </a:ext>
              </a:extLst>
            </p:cNvPr>
            <p:cNvSpPr/>
            <p:nvPr/>
          </p:nvSpPr>
          <p:spPr>
            <a:xfrm>
              <a:off x="3843360" y="1826907"/>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577694BD-5E13-F34E-87C0-DA05F7D5659D}"/>
                </a:ext>
              </a:extLst>
            </p:cNvPr>
            <p:cNvSpPr/>
            <p:nvPr/>
          </p:nvSpPr>
          <p:spPr>
            <a:xfrm>
              <a:off x="4269325" y="1826906"/>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Picture 54">
            <a:extLst>
              <a:ext uri="{FF2B5EF4-FFF2-40B4-BE49-F238E27FC236}">
                <a16:creationId xmlns:a16="http://schemas.microsoft.com/office/drawing/2014/main" id="{D0212D3B-039D-0242-8FD2-96AE0AA4BE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97729" y="391985"/>
            <a:ext cx="2440404" cy="562153"/>
          </a:xfrm>
          <a:prstGeom prst="rect">
            <a:avLst/>
          </a:prstGeom>
        </p:spPr>
      </p:pic>
      <p:sp>
        <p:nvSpPr>
          <p:cNvPr id="2" name="TextBox 1">
            <a:extLst>
              <a:ext uri="{FF2B5EF4-FFF2-40B4-BE49-F238E27FC236}">
                <a16:creationId xmlns:a16="http://schemas.microsoft.com/office/drawing/2014/main" id="{152FAC64-F03B-4127-A343-C7F060187CA5}"/>
              </a:ext>
            </a:extLst>
          </p:cNvPr>
          <p:cNvSpPr txBox="1"/>
          <p:nvPr/>
        </p:nvSpPr>
        <p:spPr>
          <a:xfrm>
            <a:off x="1265886" y="3962782"/>
            <a:ext cx="18722080" cy="8956298"/>
          </a:xfrm>
          <a:prstGeom prst="rect">
            <a:avLst/>
          </a:prstGeom>
          <a:noFill/>
        </p:spPr>
        <p:txBody>
          <a:bodyPr wrap="square" rtlCol="0">
            <a:spAutoFit/>
          </a:bodyPr>
          <a:lstStyle/>
          <a:p>
            <a:pPr marL="1905061" lvl="1" indent="-685800">
              <a:buFont typeface="Arial" panose="020B0604020202020204" pitchFamily="34" charset="0"/>
              <a:buChar char="•"/>
            </a:pPr>
            <a:r>
              <a:rPr lang="en-US" dirty="0"/>
              <a:t>Responsible AI is using AI in a way that is ethical, transparent, fair, and accountable, to ensure it is safe for society and consistent with human values </a:t>
            </a:r>
          </a:p>
          <a:p>
            <a:pPr marL="1905061" lvl="1" indent="-685800">
              <a:buFont typeface="Arial" panose="020B0604020202020204" pitchFamily="34" charset="0"/>
              <a:buChar char="•"/>
            </a:pPr>
            <a:r>
              <a:rPr lang="en-US" dirty="0"/>
              <a:t>The Core Principles:</a:t>
            </a:r>
          </a:p>
          <a:p>
            <a:pPr marL="3124322" lvl="2" indent="-685800">
              <a:buFont typeface="Arial" panose="020B0604020202020204" pitchFamily="34" charset="0"/>
              <a:buChar char="•"/>
            </a:pPr>
            <a:r>
              <a:rPr lang="en-US" dirty="0"/>
              <a:t>Fairness- AI must be unbiased and balanced</a:t>
            </a:r>
          </a:p>
          <a:p>
            <a:pPr marL="3124322" lvl="2" indent="-685800">
              <a:buFont typeface="Arial" panose="020B0604020202020204" pitchFamily="34" charset="0"/>
              <a:buChar char="•"/>
            </a:pPr>
            <a:r>
              <a:rPr lang="en-US" dirty="0"/>
              <a:t>Transparency- AI must be explainable to the human audience</a:t>
            </a:r>
          </a:p>
          <a:p>
            <a:pPr marL="3124322" lvl="2" indent="-685800">
              <a:buFont typeface="Arial" panose="020B0604020202020204" pitchFamily="34" charset="0"/>
              <a:buChar char="•"/>
            </a:pPr>
            <a:r>
              <a:rPr lang="en-US" dirty="0"/>
              <a:t>Empathy- AI adheres to social norms</a:t>
            </a:r>
          </a:p>
          <a:p>
            <a:pPr marL="3124322" lvl="2" indent="-685800">
              <a:buFont typeface="Arial" panose="020B0604020202020204" pitchFamily="34" charset="0"/>
              <a:buChar char="•"/>
            </a:pPr>
            <a:r>
              <a:rPr lang="en-US" dirty="0"/>
              <a:t>Robustness- AI should be exposed to a variety of data, scenarios, inputs and conditions</a:t>
            </a:r>
          </a:p>
          <a:p>
            <a:pPr marL="3124322" lvl="2" indent="-685800">
              <a:buFont typeface="Arial" panose="020B0604020202020204" pitchFamily="34" charset="0"/>
              <a:buChar char="•"/>
            </a:pPr>
            <a:r>
              <a:rPr lang="en-US" dirty="0"/>
              <a:t>Accountability- Everyone across an organization must test and hold the AI to high standards </a:t>
            </a:r>
          </a:p>
          <a:p>
            <a:pPr marL="3124322" lvl="2" indent="-685800">
              <a:buFont typeface="Arial" panose="020B0604020202020204" pitchFamily="34" charset="0"/>
              <a:buChar char="•"/>
            </a:pPr>
            <a:endParaRPr lang="en-US" dirty="0"/>
          </a:p>
        </p:txBody>
      </p:sp>
    </p:spTree>
    <p:extLst>
      <p:ext uri="{BB962C8B-B14F-4D97-AF65-F5344CB8AC3E}">
        <p14:creationId xmlns:p14="http://schemas.microsoft.com/office/powerpoint/2010/main" val="182777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7">
            <a:extLst>
              <a:ext uri="{FF2B5EF4-FFF2-40B4-BE49-F238E27FC236}">
                <a16:creationId xmlns:a16="http://schemas.microsoft.com/office/drawing/2014/main" id="{E47AF003-6968-DD49-AD7D-E7AEA76F2B4A}"/>
              </a:ext>
            </a:extLst>
          </p:cNvPr>
          <p:cNvSpPr>
            <a:spLocks noGrp="1"/>
          </p:cNvSpPr>
          <p:nvPr>
            <p:ph type="title"/>
          </p:nvPr>
        </p:nvSpPr>
        <p:spPr>
          <a:xfrm>
            <a:off x="928158" y="1589393"/>
            <a:ext cx="20265636" cy="10886025"/>
          </a:xfrm>
          <a:prstGeom prst="rect">
            <a:avLst/>
          </a:prstGeom>
        </p:spPr>
        <p:txBody>
          <a:bodyPr/>
          <a:lstStyle/>
          <a:p>
            <a:r>
              <a:rPr lang="en-US" dirty="0">
                <a:solidFill>
                  <a:schemeClr val="accent1"/>
                </a:solidFill>
              </a:rPr>
              <a:t>Executive Order </a:t>
            </a:r>
            <a:endParaRPr lang="ru-RU" dirty="0">
              <a:solidFill>
                <a:schemeClr val="accent3"/>
              </a:solidFill>
            </a:endParaRPr>
          </a:p>
        </p:txBody>
      </p:sp>
      <p:sp>
        <p:nvSpPr>
          <p:cNvPr id="15" name="Rectangle 14">
            <a:extLst>
              <a:ext uri="{FF2B5EF4-FFF2-40B4-BE49-F238E27FC236}">
                <a16:creationId xmlns:a16="http://schemas.microsoft.com/office/drawing/2014/main" id="{FF5E4D13-3901-8540-80D1-9223AB8E510F}"/>
              </a:ext>
            </a:extLst>
          </p:cNvPr>
          <p:cNvSpPr/>
          <p:nvPr/>
        </p:nvSpPr>
        <p:spPr>
          <a:xfrm>
            <a:off x="1031554" y="1098154"/>
            <a:ext cx="3528392" cy="1440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Заголовок 7">
            <a:extLst>
              <a:ext uri="{FF2B5EF4-FFF2-40B4-BE49-F238E27FC236}">
                <a16:creationId xmlns:a16="http://schemas.microsoft.com/office/drawing/2014/main" id="{4A487C55-A761-764F-BF6D-F1A60C389B54}"/>
              </a:ext>
            </a:extLst>
          </p:cNvPr>
          <p:cNvSpPr txBox="1">
            <a:spLocks/>
          </p:cNvSpPr>
          <p:nvPr/>
        </p:nvSpPr>
        <p:spPr>
          <a:xfrm>
            <a:off x="921015" y="5463940"/>
            <a:ext cx="4456509" cy="1196239"/>
          </a:xfrm>
          <a:prstGeom prst="rect">
            <a:avLst/>
          </a:prstGeom>
        </p:spPr>
        <p:txBody>
          <a:bodyPr>
            <a:noAutofit/>
          </a:bodyPr>
          <a:lstStyle>
            <a:lvl1pPr marL="0" marR="0" indent="0" algn="l" defTabSz="2438522" rtl="0" eaLnBrk="1" fontAlgn="auto" latinLnBrk="0" hangingPunct="1">
              <a:lnSpc>
                <a:spcPct val="100000"/>
              </a:lnSpc>
              <a:spcBef>
                <a:spcPct val="0"/>
              </a:spcBef>
              <a:spcAft>
                <a:spcPts val="0"/>
              </a:spcAft>
              <a:buClrTx/>
              <a:buSzTx/>
              <a:buFontTx/>
              <a:buNone/>
              <a:tabLst>
                <a:tab pos="3641725" algn="l"/>
              </a:tabLst>
              <a:defRPr sz="8000" b="1" kern="1200" baseline="0">
                <a:solidFill>
                  <a:schemeClr val="tx2"/>
                </a:solidFill>
                <a:latin typeface="Roboto Black" panose="02000000000000000000" pitchFamily="2" charset="0"/>
                <a:ea typeface="Roboto Black" panose="02000000000000000000" pitchFamily="2" charset="0"/>
                <a:cs typeface="Roboto Black" panose="02000000000000000000" pitchFamily="2" charset="0"/>
              </a:defRPr>
            </a:lvl1pPr>
          </a:lstStyle>
          <a:p>
            <a:endParaRPr lang="en-US" sz="2800" dirty="0">
              <a:solidFill>
                <a:schemeClr val="accent1"/>
              </a:solidFill>
              <a:latin typeface="Lato Black" panose="020F0502020204030203" pitchFamily="34" charset="77"/>
            </a:endParaRPr>
          </a:p>
        </p:txBody>
      </p:sp>
      <p:grpSp>
        <p:nvGrpSpPr>
          <p:cNvPr id="50" name="Group 49">
            <a:extLst>
              <a:ext uri="{FF2B5EF4-FFF2-40B4-BE49-F238E27FC236}">
                <a16:creationId xmlns:a16="http://schemas.microsoft.com/office/drawing/2014/main" id="{2381E1EE-A950-D64F-9A5A-81D214DC7036}"/>
              </a:ext>
            </a:extLst>
          </p:cNvPr>
          <p:cNvGrpSpPr/>
          <p:nvPr/>
        </p:nvGrpSpPr>
        <p:grpSpPr>
          <a:xfrm>
            <a:off x="1054796" y="3186386"/>
            <a:ext cx="1450395" cy="204127"/>
            <a:chOff x="3417395" y="1826906"/>
            <a:chExt cx="991467" cy="139538"/>
          </a:xfrm>
          <a:solidFill>
            <a:schemeClr val="accent5"/>
          </a:solidFill>
        </p:grpSpPr>
        <p:sp>
          <p:nvSpPr>
            <p:cNvPr id="51" name="Oval 50">
              <a:extLst>
                <a:ext uri="{FF2B5EF4-FFF2-40B4-BE49-F238E27FC236}">
                  <a16:creationId xmlns:a16="http://schemas.microsoft.com/office/drawing/2014/main" id="{BD866DE1-BB33-FE45-8BD5-7883B579B0B0}"/>
                </a:ext>
              </a:extLst>
            </p:cNvPr>
            <p:cNvSpPr/>
            <p:nvPr/>
          </p:nvSpPr>
          <p:spPr>
            <a:xfrm>
              <a:off x="3417395" y="1826907"/>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BBB0B966-CA5C-F240-869B-4FECBBDE773B}"/>
                </a:ext>
              </a:extLst>
            </p:cNvPr>
            <p:cNvSpPr/>
            <p:nvPr/>
          </p:nvSpPr>
          <p:spPr>
            <a:xfrm>
              <a:off x="3843360" y="1826907"/>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577694BD-5E13-F34E-87C0-DA05F7D5659D}"/>
                </a:ext>
              </a:extLst>
            </p:cNvPr>
            <p:cNvSpPr/>
            <p:nvPr/>
          </p:nvSpPr>
          <p:spPr>
            <a:xfrm>
              <a:off x="4269325" y="1826906"/>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Picture 54">
            <a:extLst>
              <a:ext uri="{FF2B5EF4-FFF2-40B4-BE49-F238E27FC236}">
                <a16:creationId xmlns:a16="http://schemas.microsoft.com/office/drawing/2014/main" id="{D0212D3B-039D-0242-8FD2-96AE0AA4BE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97729" y="391985"/>
            <a:ext cx="2440404" cy="562153"/>
          </a:xfrm>
          <a:prstGeom prst="rect">
            <a:avLst/>
          </a:prstGeom>
        </p:spPr>
      </p:pic>
      <p:sp>
        <p:nvSpPr>
          <p:cNvPr id="2" name="TextBox 1">
            <a:extLst>
              <a:ext uri="{FF2B5EF4-FFF2-40B4-BE49-F238E27FC236}">
                <a16:creationId xmlns:a16="http://schemas.microsoft.com/office/drawing/2014/main" id="{152FAC64-F03B-4127-A343-C7F060187CA5}"/>
              </a:ext>
            </a:extLst>
          </p:cNvPr>
          <p:cNvSpPr txBox="1"/>
          <p:nvPr/>
        </p:nvSpPr>
        <p:spPr>
          <a:xfrm>
            <a:off x="1265886" y="3962782"/>
            <a:ext cx="21080036" cy="9325630"/>
          </a:xfrm>
          <a:prstGeom prst="rect">
            <a:avLst/>
          </a:prstGeom>
          <a:noFill/>
        </p:spPr>
        <p:txBody>
          <a:bodyPr wrap="square" rtlCol="0">
            <a:spAutoFit/>
          </a:bodyPr>
          <a:lstStyle/>
          <a:p>
            <a:pPr lvl="1"/>
            <a:r>
              <a:rPr lang="en-US" sz="4000" dirty="0"/>
              <a:t>In October 2023, President Biden issued an Presidential Executive Order on Safe, Secure, and Trustworthy AI</a:t>
            </a:r>
          </a:p>
          <a:p>
            <a:pPr marL="3124322" lvl="2" indent="-685800">
              <a:buFont typeface="Arial" panose="020B0604020202020204" pitchFamily="34" charset="0"/>
              <a:buChar char="•"/>
            </a:pPr>
            <a:r>
              <a:rPr lang="en-US" sz="4000" i="0" dirty="0">
                <a:effectLst/>
                <a:highlight>
                  <a:srgbClr val="FFFFFF"/>
                </a:highlight>
                <a:latin typeface="MercurySSm-Bold-Pro_Web"/>
              </a:rPr>
              <a:t>Require that developers of the most powerful AI systems share their safety test results and other critical information with the U.S. government.</a:t>
            </a:r>
          </a:p>
          <a:p>
            <a:pPr marL="3124322" lvl="2" indent="-685800">
              <a:buFont typeface="Arial" panose="020B0604020202020204" pitchFamily="34" charset="0"/>
              <a:buChar char="•"/>
            </a:pPr>
            <a:r>
              <a:rPr lang="en-US" sz="4000" i="0" dirty="0">
                <a:effectLst/>
                <a:highlight>
                  <a:srgbClr val="FFFFFF"/>
                </a:highlight>
                <a:latin typeface="MercurySSm-Bold-Pro_Web"/>
              </a:rPr>
              <a:t>Develop standards, tools, and tests to help ensure that AI systems are safe, secure, and trustworthy.</a:t>
            </a:r>
            <a:r>
              <a:rPr lang="en-US" sz="4000" i="0" dirty="0">
                <a:effectLst/>
                <a:highlight>
                  <a:srgbClr val="FFFFFF"/>
                </a:highlight>
                <a:latin typeface="MercurySSm-Book-Pro_Web"/>
              </a:rPr>
              <a:t> </a:t>
            </a:r>
          </a:p>
          <a:p>
            <a:pPr marL="3124322" lvl="2" indent="-685800">
              <a:buFont typeface="Arial" panose="020B0604020202020204" pitchFamily="34" charset="0"/>
              <a:buChar char="•"/>
            </a:pPr>
            <a:r>
              <a:rPr lang="en-US" sz="4000" i="0" dirty="0">
                <a:effectLst/>
                <a:highlight>
                  <a:srgbClr val="FFFFFF"/>
                </a:highlight>
                <a:latin typeface="MercurySSm-Bold-Pro_Web"/>
              </a:rPr>
              <a:t>Protect against the risks of using AI to engineer dangerous biological materials</a:t>
            </a:r>
          </a:p>
          <a:p>
            <a:pPr marL="3124322" lvl="2" indent="-685800">
              <a:buFont typeface="Arial" panose="020B0604020202020204" pitchFamily="34" charset="0"/>
              <a:buChar char="•"/>
            </a:pPr>
            <a:r>
              <a:rPr lang="en-US" sz="4000" i="0" dirty="0">
                <a:effectLst/>
                <a:highlight>
                  <a:srgbClr val="FFFFFF"/>
                </a:highlight>
                <a:latin typeface="MercurySSm-Bold-Pro_Web"/>
              </a:rPr>
              <a:t>Protect Americans from AI-enabled fraud and deception by establishing standards and best practices for detecting AI-generated content and authenticating official content</a:t>
            </a:r>
          </a:p>
          <a:p>
            <a:pPr marL="3124322" lvl="2" indent="-685800">
              <a:buFont typeface="Arial" panose="020B0604020202020204" pitchFamily="34" charset="0"/>
              <a:buChar char="•"/>
            </a:pPr>
            <a:r>
              <a:rPr lang="en-US" sz="4000" i="0" dirty="0">
                <a:effectLst/>
                <a:highlight>
                  <a:srgbClr val="FFFFFF"/>
                </a:highlight>
                <a:latin typeface="MercurySSm-Bold-Pro_Web"/>
              </a:rPr>
              <a:t>Establish an advanced cybersecurity program to develop AI tools to find and fix vulnerabilities in critical software</a:t>
            </a:r>
          </a:p>
          <a:p>
            <a:pPr marL="3124322" lvl="2" indent="-685800">
              <a:buFont typeface="Arial" panose="020B0604020202020204" pitchFamily="34" charset="0"/>
              <a:buChar char="•"/>
            </a:pPr>
            <a:r>
              <a:rPr lang="en-US" sz="4000" i="0" dirty="0">
                <a:effectLst/>
                <a:highlight>
                  <a:srgbClr val="FFFFFF"/>
                </a:highlight>
                <a:latin typeface="MercurySSm-Bold-Pro_Web"/>
              </a:rPr>
              <a:t>Order the development of a National Security Memorandum that directs further actions on AI and security</a:t>
            </a:r>
          </a:p>
          <a:p>
            <a:pPr marL="1905061" lvl="1" indent="-685800">
              <a:buFont typeface="Arial" panose="020B0604020202020204" pitchFamily="34" charset="0"/>
              <a:buChar char="•"/>
            </a:pPr>
            <a:r>
              <a:rPr lang="en-US" sz="4000" dirty="0">
                <a:highlight>
                  <a:srgbClr val="FFFFFF"/>
                </a:highlight>
                <a:latin typeface="MercurySSm-Bold-Pro_Web"/>
              </a:rPr>
              <a:t>Also includes provisions on protecting privacy, advancing equity, innovation and competition, leadership abroad, and responsible Government AI. </a:t>
            </a:r>
            <a:endParaRPr lang="en-US" sz="4000" i="0" dirty="0">
              <a:effectLst/>
              <a:highlight>
                <a:srgbClr val="FFFFFF"/>
              </a:highlight>
              <a:latin typeface="MercurySSm-Bold-Pro_Web"/>
            </a:endParaRPr>
          </a:p>
        </p:txBody>
      </p:sp>
    </p:spTree>
    <p:extLst>
      <p:ext uri="{BB962C8B-B14F-4D97-AF65-F5344CB8AC3E}">
        <p14:creationId xmlns:p14="http://schemas.microsoft.com/office/powerpoint/2010/main" val="333477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7">
            <a:extLst>
              <a:ext uri="{FF2B5EF4-FFF2-40B4-BE49-F238E27FC236}">
                <a16:creationId xmlns:a16="http://schemas.microsoft.com/office/drawing/2014/main" id="{E47AF003-6968-DD49-AD7D-E7AEA76F2B4A}"/>
              </a:ext>
            </a:extLst>
          </p:cNvPr>
          <p:cNvSpPr>
            <a:spLocks noGrp="1"/>
          </p:cNvSpPr>
          <p:nvPr>
            <p:ph type="title"/>
          </p:nvPr>
        </p:nvSpPr>
        <p:spPr>
          <a:xfrm>
            <a:off x="928158" y="1589393"/>
            <a:ext cx="20265636" cy="10886025"/>
          </a:xfrm>
          <a:prstGeom prst="rect">
            <a:avLst/>
          </a:prstGeom>
        </p:spPr>
        <p:txBody>
          <a:bodyPr/>
          <a:lstStyle/>
          <a:p>
            <a:r>
              <a:rPr lang="en-US" dirty="0">
                <a:solidFill>
                  <a:schemeClr val="accent1"/>
                </a:solidFill>
                <a:latin typeface="Lato Black" panose="020F0502020204030203" pitchFamily="34" charset="77"/>
              </a:rPr>
              <a:t>Practical Pointers</a:t>
            </a:r>
            <a:r>
              <a:rPr lang="en-US" dirty="0">
                <a:solidFill>
                  <a:schemeClr val="accent1"/>
                </a:solidFill>
              </a:rPr>
              <a:t> for using AI</a:t>
            </a:r>
            <a:endParaRPr lang="ru-RU" dirty="0">
              <a:solidFill>
                <a:schemeClr val="accent3"/>
              </a:solidFill>
            </a:endParaRPr>
          </a:p>
        </p:txBody>
      </p:sp>
      <p:sp>
        <p:nvSpPr>
          <p:cNvPr id="15" name="Rectangle 14">
            <a:extLst>
              <a:ext uri="{FF2B5EF4-FFF2-40B4-BE49-F238E27FC236}">
                <a16:creationId xmlns:a16="http://schemas.microsoft.com/office/drawing/2014/main" id="{FF5E4D13-3901-8540-80D1-9223AB8E510F}"/>
              </a:ext>
            </a:extLst>
          </p:cNvPr>
          <p:cNvSpPr/>
          <p:nvPr/>
        </p:nvSpPr>
        <p:spPr>
          <a:xfrm>
            <a:off x="1031554" y="1098154"/>
            <a:ext cx="3528392" cy="1440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Заголовок 7">
            <a:extLst>
              <a:ext uri="{FF2B5EF4-FFF2-40B4-BE49-F238E27FC236}">
                <a16:creationId xmlns:a16="http://schemas.microsoft.com/office/drawing/2014/main" id="{4A487C55-A761-764F-BF6D-F1A60C389B54}"/>
              </a:ext>
            </a:extLst>
          </p:cNvPr>
          <p:cNvSpPr txBox="1">
            <a:spLocks/>
          </p:cNvSpPr>
          <p:nvPr/>
        </p:nvSpPr>
        <p:spPr>
          <a:xfrm>
            <a:off x="921015" y="5463940"/>
            <a:ext cx="4456509" cy="1196239"/>
          </a:xfrm>
          <a:prstGeom prst="rect">
            <a:avLst/>
          </a:prstGeom>
        </p:spPr>
        <p:txBody>
          <a:bodyPr>
            <a:noAutofit/>
          </a:bodyPr>
          <a:lstStyle>
            <a:lvl1pPr marL="0" marR="0" indent="0" algn="l" defTabSz="2438522" rtl="0" eaLnBrk="1" fontAlgn="auto" latinLnBrk="0" hangingPunct="1">
              <a:lnSpc>
                <a:spcPct val="100000"/>
              </a:lnSpc>
              <a:spcBef>
                <a:spcPct val="0"/>
              </a:spcBef>
              <a:spcAft>
                <a:spcPts val="0"/>
              </a:spcAft>
              <a:buClrTx/>
              <a:buSzTx/>
              <a:buFontTx/>
              <a:buNone/>
              <a:tabLst>
                <a:tab pos="3641725" algn="l"/>
              </a:tabLst>
              <a:defRPr sz="8000" b="1" kern="1200" baseline="0">
                <a:solidFill>
                  <a:schemeClr val="tx2"/>
                </a:solidFill>
                <a:latin typeface="Roboto Black" panose="02000000000000000000" pitchFamily="2" charset="0"/>
                <a:ea typeface="Roboto Black" panose="02000000000000000000" pitchFamily="2" charset="0"/>
                <a:cs typeface="Roboto Black" panose="02000000000000000000" pitchFamily="2" charset="0"/>
              </a:defRPr>
            </a:lvl1pPr>
          </a:lstStyle>
          <a:p>
            <a:endParaRPr lang="en-US" sz="2800" dirty="0">
              <a:solidFill>
                <a:schemeClr val="accent1"/>
              </a:solidFill>
              <a:latin typeface="Lato Black" panose="020F0502020204030203" pitchFamily="34" charset="77"/>
            </a:endParaRPr>
          </a:p>
        </p:txBody>
      </p:sp>
      <p:grpSp>
        <p:nvGrpSpPr>
          <p:cNvPr id="50" name="Group 49">
            <a:extLst>
              <a:ext uri="{FF2B5EF4-FFF2-40B4-BE49-F238E27FC236}">
                <a16:creationId xmlns:a16="http://schemas.microsoft.com/office/drawing/2014/main" id="{2381E1EE-A950-D64F-9A5A-81D214DC7036}"/>
              </a:ext>
            </a:extLst>
          </p:cNvPr>
          <p:cNvGrpSpPr/>
          <p:nvPr/>
        </p:nvGrpSpPr>
        <p:grpSpPr>
          <a:xfrm>
            <a:off x="1054796" y="3186386"/>
            <a:ext cx="1450395" cy="204127"/>
            <a:chOff x="3417395" y="1826906"/>
            <a:chExt cx="991467" cy="139538"/>
          </a:xfrm>
          <a:solidFill>
            <a:schemeClr val="accent5"/>
          </a:solidFill>
        </p:grpSpPr>
        <p:sp>
          <p:nvSpPr>
            <p:cNvPr id="51" name="Oval 50">
              <a:extLst>
                <a:ext uri="{FF2B5EF4-FFF2-40B4-BE49-F238E27FC236}">
                  <a16:creationId xmlns:a16="http://schemas.microsoft.com/office/drawing/2014/main" id="{BD866DE1-BB33-FE45-8BD5-7883B579B0B0}"/>
                </a:ext>
              </a:extLst>
            </p:cNvPr>
            <p:cNvSpPr/>
            <p:nvPr/>
          </p:nvSpPr>
          <p:spPr>
            <a:xfrm>
              <a:off x="3417395" y="1826907"/>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BBB0B966-CA5C-F240-869B-4FECBBDE773B}"/>
                </a:ext>
              </a:extLst>
            </p:cNvPr>
            <p:cNvSpPr/>
            <p:nvPr/>
          </p:nvSpPr>
          <p:spPr>
            <a:xfrm>
              <a:off x="3843360" y="1826907"/>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577694BD-5E13-F34E-87C0-DA05F7D5659D}"/>
                </a:ext>
              </a:extLst>
            </p:cNvPr>
            <p:cNvSpPr/>
            <p:nvPr/>
          </p:nvSpPr>
          <p:spPr>
            <a:xfrm>
              <a:off x="4269325" y="1826906"/>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Picture 54">
            <a:extLst>
              <a:ext uri="{FF2B5EF4-FFF2-40B4-BE49-F238E27FC236}">
                <a16:creationId xmlns:a16="http://schemas.microsoft.com/office/drawing/2014/main" id="{D0212D3B-039D-0242-8FD2-96AE0AA4BE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97729" y="391985"/>
            <a:ext cx="2440404" cy="562153"/>
          </a:xfrm>
          <a:prstGeom prst="rect">
            <a:avLst/>
          </a:prstGeom>
        </p:spPr>
      </p:pic>
      <p:sp>
        <p:nvSpPr>
          <p:cNvPr id="2" name="TextBox 1">
            <a:extLst>
              <a:ext uri="{FF2B5EF4-FFF2-40B4-BE49-F238E27FC236}">
                <a16:creationId xmlns:a16="http://schemas.microsoft.com/office/drawing/2014/main" id="{152FAC64-F03B-4127-A343-C7F060187CA5}"/>
              </a:ext>
            </a:extLst>
          </p:cNvPr>
          <p:cNvSpPr txBox="1"/>
          <p:nvPr/>
        </p:nvSpPr>
        <p:spPr>
          <a:xfrm>
            <a:off x="1265886" y="3834458"/>
            <a:ext cx="18722080" cy="9694962"/>
          </a:xfrm>
          <a:prstGeom prst="rect">
            <a:avLst/>
          </a:prstGeom>
          <a:noFill/>
        </p:spPr>
        <p:txBody>
          <a:bodyPr wrap="square" rtlCol="0">
            <a:spAutoFit/>
          </a:bodyPr>
          <a:lstStyle/>
          <a:p>
            <a:pPr marL="685800" indent="-685800">
              <a:buFont typeface="Arial" panose="020B0604020202020204" pitchFamily="34" charset="0"/>
              <a:buChar char="•"/>
            </a:pPr>
            <a:r>
              <a:rPr lang="en-US" dirty="0"/>
              <a:t>Understand what kind and where, you are currently using AI in your revenue cycle</a:t>
            </a:r>
          </a:p>
          <a:p>
            <a:pPr marL="685800" indent="-685800">
              <a:buFont typeface="Arial" panose="020B0604020202020204" pitchFamily="34" charset="0"/>
              <a:buChar char="•"/>
            </a:pPr>
            <a:r>
              <a:rPr lang="en-US" dirty="0"/>
              <a:t>Understand your organizations risk profile</a:t>
            </a:r>
          </a:p>
          <a:p>
            <a:pPr marL="685800" indent="-685800">
              <a:buFont typeface="Arial" panose="020B0604020202020204" pitchFamily="34" charset="0"/>
              <a:buChar char="•"/>
            </a:pPr>
            <a:r>
              <a:rPr lang="en-US" dirty="0"/>
              <a:t>If you choice to use Generative AI, make sure you understand what source documents are being used, as well as the level of conversation the AI is using (levels of literal).</a:t>
            </a:r>
          </a:p>
          <a:p>
            <a:pPr marL="685800" indent="-685800">
              <a:buFont typeface="Arial" panose="020B0604020202020204" pitchFamily="34" charset="0"/>
              <a:buChar char="•"/>
            </a:pPr>
            <a:r>
              <a:rPr lang="en-US" dirty="0"/>
              <a:t>Look for repetitive tasks that take little to no thinking </a:t>
            </a:r>
          </a:p>
          <a:p>
            <a:pPr marL="685800" indent="-685800">
              <a:buFont typeface="Arial" panose="020B0604020202020204" pitchFamily="34" charset="0"/>
              <a:buChar char="•"/>
            </a:pPr>
            <a:r>
              <a:rPr lang="en-US" dirty="0"/>
              <a:t>You can use the same AI analytics, as the payors, to assist you in preventing and fighting denials. </a:t>
            </a:r>
          </a:p>
          <a:p>
            <a:pPr marL="685800" indent="-685800">
              <a:buFont typeface="Arial" panose="020B0604020202020204" pitchFamily="34" charset="0"/>
              <a:buChar char="•"/>
            </a:pPr>
            <a:r>
              <a:rPr lang="en-US" dirty="0"/>
              <a:t>Monitor security concerns </a:t>
            </a:r>
          </a:p>
          <a:p>
            <a:pPr marL="685800" indent="-685800">
              <a:buFont typeface="Arial" panose="020B0604020202020204" pitchFamily="34" charset="0"/>
              <a:buChar char="•"/>
            </a:pPr>
            <a:endParaRPr lang="en-US" dirty="0"/>
          </a:p>
          <a:p>
            <a:pPr marL="685800" indent="-685800">
              <a:buFont typeface="Arial" panose="020B0604020202020204" pitchFamily="34" charset="0"/>
              <a:buChar char="•"/>
            </a:pPr>
            <a:endParaRPr lang="en-US" dirty="0"/>
          </a:p>
          <a:p>
            <a:pPr lvl="1"/>
            <a:endParaRPr lang="en-US" dirty="0"/>
          </a:p>
        </p:txBody>
      </p:sp>
    </p:spTree>
    <p:extLst>
      <p:ext uri="{BB962C8B-B14F-4D97-AF65-F5344CB8AC3E}">
        <p14:creationId xmlns:p14="http://schemas.microsoft.com/office/powerpoint/2010/main" val="3074423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7">
            <a:extLst>
              <a:ext uri="{FF2B5EF4-FFF2-40B4-BE49-F238E27FC236}">
                <a16:creationId xmlns:a16="http://schemas.microsoft.com/office/drawing/2014/main" id="{E47AF003-6968-DD49-AD7D-E7AEA76F2B4A}"/>
              </a:ext>
            </a:extLst>
          </p:cNvPr>
          <p:cNvSpPr>
            <a:spLocks noGrp="1"/>
          </p:cNvSpPr>
          <p:nvPr>
            <p:ph type="title"/>
          </p:nvPr>
        </p:nvSpPr>
        <p:spPr>
          <a:xfrm>
            <a:off x="928158" y="1589393"/>
            <a:ext cx="20265636" cy="10886025"/>
          </a:xfrm>
          <a:prstGeom prst="rect">
            <a:avLst/>
          </a:prstGeom>
        </p:spPr>
        <p:txBody>
          <a:bodyPr/>
          <a:lstStyle/>
          <a:p>
            <a:r>
              <a:rPr lang="en-US" sz="7200" dirty="0">
                <a:solidFill>
                  <a:schemeClr val="accent1"/>
                </a:solidFill>
                <a:latin typeface="Lato Black" panose="020F0502020204030203" pitchFamily="34" charset="77"/>
              </a:rPr>
              <a:t>Practical Pointers</a:t>
            </a:r>
            <a:r>
              <a:rPr lang="en-US" sz="7200" dirty="0">
                <a:solidFill>
                  <a:schemeClr val="accent1"/>
                </a:solidFill>
              </a:rPr>
              <a:t> for fighting the use of payor AI</a:t>
            </a:r>
            <a:endParaRPr lang="ru-RU" sz="7200" dirty="0">
              <a:solidFill>
                <a:schemeClr val="accent3"/>
              </a:solidFill>
            </a:endParaRPr>
          </a:p>
        </p:txBody>
      </p:sp>
      <p:sp>
        <p:nvSpPr>
          <p:cNvPr id="15" name="Rectangle 14">
            <a:extLst>
              <a:ext uri="{FF2B5EF4-FFF2-40B4-BE49-F238E27FC236}">
                <a16:creationId xmlns:a16="http://schemas.microsoft.com/office/drawing/2014/main" id="{FF5E4D13-3901-8540-80D1-9223AB8E510F}"/>
              </a:ext>
            </a:extLst>
          </p:cNvPr>
          <p:cNvSpPr/>
          <p:nvPr/>
        </p:nvSpPr>
        <p:spPr>
          <a:xfrm>
            <a:off x="1031554" y="1098154"/>
            <a:ext cx="3528392" cy="1440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Заголовок 7">
            <a:extLst>
              <a:ext uri="{FF2B5EF4-FFF2-40B4-BE49-F238E27FC236}">
                <a16:creationId xmlns:a16="http://schemas.microsoft.com/office/drawing/2014/main" id="{4A487C55-A761-764F-BF6D-F1A60C389B54}"/>
              </a:ext>
            </a:extLst>
          </p:cNvPr>
          <p:cNvSpPr txBox="1">
            <a:spLocks/>
          </p:cNvSpPr>
          <p:nvPr/>
        </p:nvSpPr>
        <p:spPr>
          <a:xfrm>
            <a:off x="921015" y="5463940"/>
            <a:ext cx="4456509" cy="1196239"/>
          </a:xfrm>
          <a:prstGeom prst="rect">
            <a:avLst/>
          </a:prstGeom>
        </p:spPr>
        <p:txBody>
          <a:bodyPr>
            <a:noAutofit/>
          </a:bodyPr>
          <a:lstStyle>
            <a:lvl1pPr marL="0" marR="0" indent="0" algn="l" defTabSz="2438522" rtl="0" eaLnBrk="1" fontAlgn="auto" latinLnBrk="0" hangingPunct="1">
              <a:lnSpc>
                <a:spcPct val="100000"/>
              </a:lnSpc>
              <a:spcBef>
                <a:spcPct val="0"/>
              </a:spcBef>
              <a:spcAft>
                <a:spcPts val="0"/>
              </a:spcAft>
              <a:buClrTx/>
              <a:buSzTx/>
              <a:buFontTx/>
              <a:buNone/>
              <a:tabLst>
                <a:tab pos="3641725" algn="l"/>
              </a:tabLst>
              <a:defRPr sz="8000" b="1" kern="1200" baseline="0">
                <a:solidFill>
                  <a:schemeClr val="tx2"/>
                </a:solidFill>
                <a:latin typeface="Roboto Black" panose="02000000000000000000" pitchFamily="2" charset="0"/>
                <a:ea typeface="Roboto Black" panose="02000000000000000000" pitchFamily="2" charset="0"/>
                <a:cs typeface="Roboto Black" panose="02000000000000000000" pitchFamily="2" charset="0"/>
              </a:defRPr>
            </a:lvl1pPr>
          </a:lstStyle>
          <a:p>
            <a:endParaRPr lang="en-US" sz="2800" dirty="0">
              <a:solidFill>
                <a:schemeClr val="accent1"/>
              </a:solidFill>
              <a:latin typeface="Lato Black" panose="020F0502020204030203" pitchFamily="34" charset="77"/>
            </a:endParaRPr>
          </a:p>
        </p:txBody>
      </p:sp>
      <p:grpSp>
        <p:nvGrpSpPr>
          <p:cNvPr id="50" name="Group 49">
            <a:extLst>
              <a:ext uri="{FF2B5EF4-FFF2-40B4-BE49-F238E27FC236}">
                <a16:creationId xmlns:a16="http://schemas.microsoft.com/office/drawing/2014/main" id="{2381E1EE-A950-D64F-9A5A-81D214DC7036}"/>
              </a:ext>
            </a:extLst>
          </p:cNvPr>
          <p:cNvGrpSpPr/>
          <p:nvPr/>
        </p:nvGrpSpPr>
        <p:grpSpPr>
          <a:xfrm>
            <a:off x="1054796" y="3186386"/>
            <a:ext cx="1450395" cy="204127"/>
            <a:chOff x="3417395" y="1826906"/>
            <a:chExt cx="991467" cy="139538"/>
          </a:xfrm>
          <a:solidFill>
            <a:schemeClr val="accent5"/>
          </a:solidFill>
        </p:grpSpPr>
        <p:sp>
          <p:nvSpPr>
            <p:cNvPr id="51" name="Oval 50">
              <a:extLst>
                <a:ext uri="{FF2B5EF4-FFF2-40B4-BE49-F238E27FC236}">
                  <a16:creationId xmlns:a16="http://schemas.microsoft.com/office/drawing/2014/main" id="{BD866DE1-BB33-FE45-8BD5-7883B579B0B0}"/>
                </a:ext>
              </a:extLst>
            </p:cNvPr>
            <p:cNvSpPr/>
            <p:nvPr/>
          </p:nvSpPr>
          <p:spPr>
            <a:xfrm>
              <a:off x="3417395" y="1826907"/>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BBB0B966-CA5C-F240-869B-4FECBBDE773B}"/>
                </a:ext>
              </a:extLst>
            </p:cNvPr>
            <p:cNvSpPr/>
            <p:nvPr/>
          </p:nvSpPr>
          <p:spPr>
            <a:xfrm>
              <a:off x="3843360" y="1826907"/>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577694BD-5E13-F34E-87C0-DA05F7D5659D}"/>
                </a:ext>
              </a:extLst>
            </p:cNvPr>
            <p:cNvSpPr/>
            <p:nvPr/>
          </p:nvSpPr>
          <p:spPr>
            <a:xfrm>
              <a:off x="4269325" y="1826906"/>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Picture 54">
            <a:extLst>
              <a:ext uri="{FF2B5EF4-FFF2-40B4-BE49-F238E27FC236}">
                <a16:creationId xmlns:a16="http://schemas.microsoft.com/office/drawing/2014/main" id="{D0212D3B-039D-0242-8FD2-96AE0AA4BE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97729" y="391985"/>
            <a:ext cx="2440404" cy="562153"/>
          </a:xfrm>
          <a:prstGeom prst="rect">
            <a:avLst/>
          </a:prstGeom>
        </p:spPr>
      </p:pic>
      <p:sp>
        <p:nvSpPr>
          <p:cNvPr id="2" name="TextBox 1">
            <a:extLst>
              <a:ext uri="{FF2B5EF4-FFF2-40B4-BE49-F238E27FC236}">
                <a16:creationId xmlns:a16="http://schemas.microsoft.com/office/drawing/2014/main" id="{152FAC64-F03B-4127-A343-C7F060187CA5}"/>
              </a:ext>
            </a:extLst>
          </p:cNvPr>
          <p:cNvSpPr txBox="1"/>
          <p:nvPr/>
        </p:nvSpPr>
        <p:spPr>
          <a:xfrm>
            <a:off x="1265886" y="3834458"/>
            <a:ext cx="18722080" cy="12526506"/>
          </a:xfrm>
          <a:prstGeom prst="rect">
            <a:avLst/>
          </a:prstGeom>
          <a:noFill/>
        </p:spPr>
        <p:txBody>
          <a:bodyPr wrap="square" rtlCol="0">
            <a:spAutoFit/>
          </a:bodyPr>
          <a:lstStyle/>
          <a:p>
            <a:pPr marL="685800" indent="-685800">
              <a:buFont typeface="Arial" panose="020B0604020202020204" pitchFamily="34" charset="0"/>
              <a:buChar char="•"/>
            </a:pPr>
            <a:r>
              <a:rPr lang="en-US" sz="4400" dirty="0"/>
              <a:t>Contract Terms!!!!!! </a:t>
            </a:r>
          </a:p>
          <a:p>
            <a:pPr marL="1905061" lvl="1" indent="-685800">
              <a:buFont typeface="Arial" panose="020B0604020202020204" pitchFamily="34" charset="0"/>
              <a:buChar char="•"/>
            </a:pPr>
            <a:r>
              <a:rPr lang="en-US" sz="4400" dirty="0"/>
              <a:t>Insurance Companies are not legally required to disclose the reasons behind denials, so you mut contractually obligate them to. </a:t>
            </a:r>
          </a:p>
          <a:p>
            <a:pPr marL="685800" indent="-685800">
              <a:buFont typeface="Arial" panose="020B0604020202020204" pitchFamily="34" charset="0"/>
              <a:buChar char="•"/>
            </a:pPr>
            <a:r>
              <a:rPr lang="en-US" sz="4400" dirty="0"/>
              <a:t>Ask the payor to define specifically where they are using AI, and to disclose the details regarding the source documents of that AI. </a:t>
            </a:r>
          </a:p>
          <a:p>
            <a:pPr marL="685800" indent="-685800">
              <a:buFont typeface="Arial" panose="020B0604020202020204" pitchFamily="34" charset="0"/>
              <a:buChar char="•"/>
            </a:pPr>
            <a:r>
              <a:rPr lang="en-US" sz="4400" dirty="0"/>
              <a:t>Watch for Pre-Authorization pitfalls (i.e. the AI returning the result that you don’t need a pre-auth)</a:t>
            </a:r>
          </a:p>
          <a:p>
            <a:pPr marL="685800" indent="-685800">
              <a:buFont typeface="Arial" panose="020B0604020202020204" pitchFamily="34" charset="0"/>
              <a:buChar char="•"/>
            </a:pPr>
            <a:r>
              <a:rPr lang="en-US" sz="4400" dirty="0"/>
              <a:t>Ask specifically, that every claim be reviewed by a human before denial, even technical cases. </a:t>
            </a:r>
          </a:p>
          <a:p>
            <a:pPr marL="685800" indent="-685800">
              <a:buFont typeface="Arial" panose="020B0604020202020204" pitchFamily="34" charset="0"/>
              <a:buChar char="•"/>
            </a:pPr>
            <a:r>
              <a:rPr lang="en-US" sz="4400" dirty="0"/>
              <a:t>Have very specific terms around Medical Necessity. This is where the payors are most heavily using AI right now. </a:t>
            </a:r>
          </a:p>
          <a:p>
            <a:pPr marL="685800" indent="-685800">
              <a:buFont typeface="Arial" panose="020B0604020202020204" pitchFamily="34" charset="0"/>
              <a:buChar char="•"/>
            </a:pPr>
            <a:r>
              <a:rPr lang="en-US" sz="4400" dirty="0"/>
              <a:t>Decide whether or not, your organization is going to engage in a de-identification strategy with the payor. </a:t>
            </a:r>
          </a:p>
          <a:p>
            <a:pPr marL="685800" indent="-685800">
              <a:buFont typeface="Arial" panose="020B0604020202020204" pitchFamily="34" charset="0"/>
              <a:buChar char="•"/>
            </a:pPr>
            <a:r>
              <a:rPr lang="en-US" sz="4400" dirty="0"/>
              <a:t>Alignment in what is the best interest of the patient </a:t>
            </a:r>
          </a:p>
          <a:p>
            <a:pPr marL="685800" indent="-685800">
              <a:buFont typeface="Arial" panose="020B0604020202020204" pitchFamily="34" charset="0"/>
              <a:buChar char="•"/>
            </a:pPr>
            <a:endParaRPr lang="en-US" dirty="0"/>
          </a:p>
          <a:p>
            <a:pPr marL="685800" indent="-685800">
              <a:buFont typeface="Arial" panose="020B0604020202020204" pitchFamily="34" charset="0"/>
              <a:buChar char="•"/>
            </a:pPr>
            <a:endParaRPr lang="en-US" dirty="0"/>
          </a:p>
          <a:p>
            <a:pPr marL="685800" indent="-685800">
              <a:buFont typeface="Arial" panose="020B0604020202020204" pitchFamily="34" charset="0"/>
              <a:buChar char="•"/>
            </a:pPr>
            <a:endParaRPr lang="en-US" dirty="0"/>
          </a:p>
          <a:p>
            <a:pPr lvl="1"/>
            <a:endParaRPr lang="en-US" dirty="0"/>
          </a:p>
        </p:txBody>
      </p:sp>
    </p:spTree>
    <p:extLst>
      <p:ext uri="{BB962C8B-B14F-4D97-AF65-F5344CB8AC3E}">
        <p14:creationId xmlns:p14="http://schemas.microsoft.com/office/powerpoint/2010/main" val="309462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928158" y="1589393"/>
            <a:ext cx="5400600" cy="3816424"/>
          </a:xfrm>
          <a:prstGeom prst="rect">
            <a:avLst/>
          </a:prstGeom>
        </p:spPr>
        <p:txBody>
          <a:bodyPr/>
          <a:lstStyle/>
          <a:p>
            <a:r>
              <a:rPr lang="en-US" dirty="0">
                <a:solidFill>
                  <a:schemeClr val="accent1"/>
                </a:solidFill>
                <a:latin typeface="Lato Black" panose="020F0502020204030203" pitchFamily="34" charset="77"/>
              </a:rPr>
              <a:t>The Altum </a:t>
            </a:r>
            <a:r>
              <a:rPr lang="en-US" dirty="0">
                <a:solidFill>
                  <a:schemeClr val="accent3"/>
                </a:solidFill>
                <a:latin typeface="Lato" panose="020F0502020204030203" pitchFamily="34" charset="77"/>
              </a:rPr>
              <a:t>Difference</a:t>
            </a:r>
            <a:endParaRPr lang="ru-RU" dirty="0">
              <a:solidFill>
                <a:schemeClr val="accent3"/>
              </a:solidFill>
            </a:endParaRPr>
          </a:p>
        </p:txBody>
      </p:sp>
      <p:pic>
        <p:nvPicPr>
          <p:cNvPr id="6" name="Picture Placeholder 5">
            <a:extLst>
              <a:ext uri="{FF2B5EF4-FFF2-40B4-BE49-F238E27FC236}">
                <a16:creationId xmlns:a16="http://schemas.microsoft.com/office/drawing/2014/main" id="{CFCF6C93-C941-594E-95CD-CE83D5A4D851}"/>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23904" t="2135" r="33326" b="2261"/>
          <a:stretch/>
        </p:blipFill>
        <p:spPr>
          <a:xfrm flipH="1">
            <a:off x="15202119" y="0"/>
            <a:ext cx="9183469" cy="13699553"/>
          </a:xfrm>
        </p:spPr>
      </p:pic>
      <p:sp>
        <p:nvSpPr>
          <p:cNvPr id="28" name="Rectangle 27">
            <a:extLst>
              <a:ext uri="{FF2B5EF4-FFF2-40B4-BE49-F238E27FC236}">
                <a16:creationId xmlns:a16="http://schemas.microsoft.com/office/drawing/2014/main" id="{A510632F-8EAA-4341-9A18-CB8ECD5F9BFE}"/>
              </a:ext>
            </a:extLst>
          </p:cNvPr>
          <p:cNvSpPr/>
          <p:nvPr/>
        </p:nvSpPr>
        <p:spPr>
          <a:xfrm>
            <a:off x="1031554" y="1098154"/>
            <a:ext cx="3528392" cy="1440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69A2F045-F86C-FE47-85D7-C180F8BF0D3D}"/>
              </a:ext>
            </a:extLst>
          </p:cNvPr>
          <p:cNvSpPr/>
          <p:nvPr/>
        </p:nvSpPr>
        <p:spPr>
          <a:xfrm>
            <a:off x="959546" y="10111883"/>
            <a:ext cx="6966247" cy="2512996"/>
          </a:xfrm>
          <a:prstGeom prst="rect">
            <a:avLst/>
          </a:prstGeom>
        </p:spPr>
        <p:txBody>
          <a:bodyPr wrap="square">
            <a:spAutoFit/>
          </a:bodyPr>
          <a:lstStyle/>
          <a:p>
            <a:pPr>
              <a:lnSpc>
                <a:spcPct val="125000"/>
              </a:lnSpc>
              <a:spcBef>
                <a:spcPts val="1200"/>
              </a:spcBef>
            </a:pPr>
            <a:r>
              <a:rPr lang="es-ES" altLang="zh-CN" sz="2000" b="1" dirty="0">
                <a:solidFill>
                  <a:schemeClr val="accent3"/>
                </a:solidFill>
                <a:latin typeface="Lato" panose="020F0502020204030203" pitchFamily="34" charset="77"/>
                <a:ea typeface="Lato Light" panose="020F0502020204030203" pitchFamily="34" charset="0"/>
                <a:cs typeface="Lato Light" panose="020F0502020204030203" pitchFamily="34" charset="0"/>
              </a:rPr>
              <a:t>We focus on taking a strategic "deep dive" into our healthcare provider partners' revenue cycle needs. </a:t>
            </a:r>
          </a:p>
          <a:p>
            <a:pPr>
              <a:lnSpc>
                <a:spcPct val="125000"/>
              </a:lnSpc>
              <a:spcBef>
                <a:spcPts val="1200"/>
              </a:spcBef>
            </a:pPr>
            <a:r>
              <a:rPr lang="es-ES" altLang="zh-CN" sz="2000" dirty="0">
                <a:solidFill>
                  <a:schemeClr val="accent3"/>
                </a:solidFill>
                <a:latin typeface="Lato" panose="020F0502020204030203" pitchFamily="34" charset="77"/>
                <a:ea typeface="Lato Light" panose="020F0502020204030203" pitchFamily="34" charset="0"/>
                <a:cs typeface="Lato Light" panose="020F0502020204030203" pitchFamily="34" charset="0"/>
              </a:rPr>
              <a:t>Our client-focused approach, utilization of the latest technologies, and expert staff is our competitive advantage that translates to better operational performance and increased revenue for our partner clients.</a:t>
            </a:r>
          </a:p>
        </p:txBody>
      </p:sp>
      <p:sp>
        <p:nvSpPr>
          <p:cNvPr id="30" name="TextBox 29">
            <a:extLst>
              <a:ext uri="{FF2B5EF4-FFF2-40B4-BE49-F238E27FC236}">
                <a16:creationId xmlns:a16="http://schemas.microsoft.com/office/drawing/2014/main" id="{0040C3E8-9867-0447-962E-BC9E6D5502A5}"/>
              </a:ext>
            </a:extLst>
          </p:cNvPr>
          <p:cNvSpPr txBox="1"/>
          <p:nvPr/>
        </p:nvSpPr>
        <p:spPr>
          <a:xfrm>
            <a:off x="1031554" y="4419702"/>
            <a:ext cx="6771415" cy="2038828"/>
          </a:xfrm>
          <a:prstGeom prst="rect">
            <a:avLst/>
          </a:prstGeom>
          <a:noFill/>
        </p:spPr>
        <p:txBody>
          <a:bodyPr wrap="square" rtlCol="0">
            <a:spAutoFit/>
          </a:bodyPr>
          <a:lstStyle/>
          <a:p>
            <a:pPr>
              <a:lnSpc>
                <a:spcPct val="125000"/>
              </a:lnSpc>
            </a:pPr>
            <a:r>
              <a:rPr lang="en-US" sz="2600" b="1" dirty="0">
                <a:solidFill>
                  <a:schemeClr val="accent1"/>
                </a:solidFill>
                <a:latin typeface="Lato" panose="020F0502020204030203" pitchFamily="34" charset="77"/>
              </a:rPr>
              <a:t>Altum Healthcare Solutions </a:t>
            </a:r>
            <a:r>
              <a:rPr lang="en-US" sz="2600" dirty="0">
                <a:solidFill>
                  <a:schemeClr val="accent1"/>
                </a:solidFill>
                <a:latin typeface="Lato" panose="020F0502020204030203" pitchFamily="34" charset="77"/>
              </a:rPr>
              <a:t>is an experienced team of professionals at the forefront of healthcare revenue cycle management (RCM).</a:t>
            </a:r>
          </a:p>
        </p:txBody>
      </p:sp>
      <p:sp>
        <p:nvSpPr>
          <p:cNvPr id="33" name="Заголовок 7">
            <a:extLst>
              <a:ext uri="{FF2B5EF4-FFF2-40B4-BE49-F238E27FC236}">
                <a16:creationId xmlns:a16="http://schemas.microsoft.com/office/drawing/2014/main" id="{F6D6CA3B-32A2-7E47-BA54-EA67CB3ED76C}"/>
              </a:ext>
            </a:extLst>
          </p:cNvPr>
          <p:cNvSpPr txBox="1">
            <a:spLocks/>
          </p:cNvSpPr>
          <p:nvPr/>
        </p:nvSpPr>
        <p:spPr>
          <a:xfrm>
            <a:off x="959546" y="7779037"/>
            <a:ext cx="5400600" cy="2104093"/>
          </a:xfrm>
          <a:prstGeom prst="rect">
            <a:avLst/>
          </a:prstGeom>
        </p:spPr>
        <p:txBody>
          <a:bodyPr>
            <a:noAutofit/>
          </a:bodyPr>
          <a:lstStyle>
            <a:lvl1pPr marL="0" marR="0" indent="0" algn="l" defTabSz="2438522" rtl="0" eaLnBrk="1" fontAlgn="auto" latinLnBrk="0" hangingPunct="1">
              <a:lnSpc>
                <a:spcPct val="100000"/>
              </a:lnSpc>
              <a:spcBef>
                <a:spcPct val="0"/>
              </a:spcBef>
              <a:spcAft>
                <a:spcPts val="0"/>
              </a:spcAft>
              <a:buClrTx/>
              <a:buSzTx/>
              <a:buFontTx/>
              <a:buNone/>
              <a:tabLst>
                <a:tab pos="3641725" algn="l"/>
              </a:tabLst>
              <a:defRPr sz="8000" b="1" kern="1200" baseline="0">
                <a:solidFill>
                  <a:schemeClr val="tx2"/>
                </a:solidFill>
                <a:latin typeface="Roboto Black" panose="02000000000000000000" pitchFamily="2" charset="0"/>
                <a:ea typeface="Roboto Black" panose="02000000000000000000" pitchFamily="2" charset="0"/>
                <a:cs typeface="Roboto Black" panose="02000000000000000000" pitchFamily="2" charset="0"/>
              </a:defRPr>
            </a:lvl1pPr>
          </a:lstStyle>
          <a:p>
            <a:r>
              <a:rPr lang="en-US" sz="6000" dirty="0">
                <a:solidFill>
                  <a:schemeClr val="accent1"/>
                </a:solidFill>
                <a:latin typeface="Lato Black" panose="020F0502020204030203" pitchFamily="34" charset="77"/>
              </a:rPr>
              <a:t>Deep Dive</a:t>
            </a:r>
          </a:p>
          <a:p>
            <a:r>
              <a:rPr lang="en-US" sz="6000" dirty="0">
                <a:solidFill>
                  <a:schemeClr val="accent3"/>
                </a:solidFill>
                <a:latin typeface="Lato" panose="020F0502020204030203" pitchFamily="34" charset="77"/>
              </a:rPr>
              <a:t>Approach</a:t>
            </a:r>
            <a:endParaRPr lang="ru-RU" sz="6000" dirty="0">
              <a:solidFill>
                <a:schemeClr val="accent3"/>
              </a:solidFill>
            </a:endParaRPr>
          </a:p>
        </p:txBody>
      </p:sp>
      <p:grpSp>
        <p:nvGrpSpPr>
          <p:cNvPr id="34" name="Group 33">
            <a:extLst>
              <a:ext uri="{FF2B5EF4-FFF2-40B4-BE49-F238E27FC236}">
                <a16:creationId xmlns:a16="http://schemas.microsoft.com/office/drawing/2014/main" id="{C42A2024-C774-C84F-9B75-654426DB7EC7}"/>
              </a:ext>
            </a:extLst>
          </p:cNvPr>
          <p:cNvGrpSpPr/>
          <p:nvPr/>
        </p:nvGrpSpPr>
        <p:grpSpPr>
          <a:xfrm>
            <a:off x="1093327" y="7086715"/>
            <a:ext cx="1450395" cy="204127"/>
            <a:chOff x="3417395" y="1826906"/>
            <a:chExt cx="991467" cy="139538"/>
          </a:xfrm>
          <a:solidFill>
            <a:schemeClr val="accent5"/>
          </a:solidFill>
        </p:grpSpPr>
        <p:sp>
          <p:nvSpPr>
            <p:cNvPr id="35" name="Oval 34">
              <a:extLst>
                <a:ext uri="{FF2B5EF4-FFF2-40B4-BE49-F238E27FC236}">
                  <a16:creationId xmlns:a16="http://schemas.microsoft.com/office/drawing/2014/main" id="{4A635E94-E8F9-C447-B093-9840B460932D}"/>
                </a:ext>
              </a:extLst>
            </p:cNvPr>
            <p:cNvSpPr/>
            <p:nvPr/>
          </p:nvSpPr>
          <p:spPr>
            <a:xfrm>
              <a:off x="3417395" y="1826907"/>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D54952A4-2EC6-4F42-86EE-DD9BE255885D}"/>
                </a:ext>
              </a:extLst>
            </p:cNvPr>
            <p:cNvSpPr/>
            <p:nvPr/>
          </p:nvSpPr>
          <p:spPr>
            <a:xfrm>
              <a:off x="3843360" y="1826907"/>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B53E6F6-7EA1-3547-AC0E-76F292A9354C}"/>
                </a:ext>
              </a:extLst>
            </p:cNvPr>
            <p:cNvSpPr/>
            <p:nvPr/>
          </p:nvSpPr>
          <p:spPr>
            <a:xfrm>
              <a:off x="4269325" y="1826906"/>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Rectangle 37">
            <a:extLst>
              <a:ext uri="{FF2B5EF4-FFF2-40B4-BE49-F238E27FC236}">
                <a16:creationId xmlns:a16="http://schemas.microsoft.com/office/drawing/2014/main" id="{864DFFE7-F756-E345-8354-73CD93662DD2}"/>
              </a:ext>
            </a:extLst>
          </p:cNvPr>
          <p:cNvSpPr/>
          <p:nvPr/>
        </p:nvSpPr>
        <p:spPr>
          <a:xfrm>
            <a:off x="10067643" y="3497605"/>
            <a:ext cx="4501415" cy="7461915"/>
          </a:xfrm>
          <a:prstGeom prst="rect">
            <a:avLst/>
          </a:prstGeom>
        </p:spPr>
        <p:txBody>
          <a:bodyPr wrap="square">
            <a:spAutoFit/>
          </a:bodyPr>
          <a:lstStyle/>
          <a:p>
            <a:pPr>
              <a:lnSpc>
                <a:spcPct val="150000"/>
              </a:lnSpc>
            </a:pPr>
            <a:r>
              <a:rPr lang="en-US" sz="3600" i="1" dirty="0">
                <a:solidFill>
                  <a:schemeClr val="bg1"/>
                </a:solidFill>
                <a:latin typeface="Lato Light" panose="020F0302020204030203" pitchFamily="34" charset="77"/>
              </a:rPr>
              <a:t>Healthcare providers need to focus on patient care. But if they don't manage and control revenues and expenses properly, they won't survive. And that's where Altum comes in. </a:t>
            </a:r>
          </a:p>
        </p:txBody>
      </p:sp>
      <p:sp>
        <p:nvSpPr>
          <p:cNvPr id="13" name="TextBox 12">
            <a:extLst>
              <a:ext uri="{FF2B5EF4-FFF2-40B4-BE49-F238E27FC236}">
                <a16:creationId xmlns:a16="http://schemas.microsoft.com/office/drawing/2014/main" id="{6A255D95-1D60-6040-80E2-D46A76F849DB}"/>
              </a:ext>
            </a:extLst>
          </p:cNvPr>
          <p:cNvSpPr txBox="1"/>
          <p:nvPr/>
        </p:nvSpPr>
        <p:spPr>
          <a:xfrm>
            <a:off x="8995808" y="2030294"/>
            <a:ext cx="1658847" cy="3170099"/>
          </a:xfrm>
          <a:prstGeom prst="rect">
            <a:avLst/>
          </a:prstGeom>
          <a:noFill/>
        </p:spPr>
        <p:txBody>
          <a:bodyPr wrap="square" rtlCol="0">
            <a:spAutoFit/>
          </a:bodyPr>
          <a:lstStyle/>
          <a:p>
            <a:r>
              <a:rPr lang="en-US" sz="20000" b="1" spc="600" dirty="0">
                <a:solidFill>
                  <a:schemeClr val="accent5"/>
                </a:solidFill>
                <a:latin typeface="Montserrat SemiBold" panose="02000505000000020004" pitchFamily="2" charset="77"/>
              </a:rPr>
              <a:t>“</a:t>
            </a:r>
          </a:p>
        </p:txBody>
      </p:sp>
      <p:sp>
        <p:nvSpPr>
          <p:cNvPr id="14" name="Rectangle 13">
            <a:extLst>
              <a:ext uri="{FF2B5EF4-FFF2-40B4-BE49-F238E27FC236}">
                <a16:creationId xmlns:a16="http://schemas.microsoft.com/office/drawing/2014/main" id="{21381B5C-D42E-B14B-9C33-139A81F38812}"/>
              </a:ext>
            </a:extLst>
          </p:cNvPr>
          <p:cNvSpPr/>
          <p:nvPr/>
        </p:nvSpPr>
        <p:spPr>
          <a:xfrm>
            <a:off x="14857090" y="0"/>
            <a:ext cx="621411" cy="13699553"/>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 name="Picture 45">
            <a:extLst>
              <a:ext uri="{FF2B5EF4-FFF2-40B4-BE49-F238E27FC236}">
                <a16:creationId xmlns:a16="http://schemas.microsoft.com/office/drawing/2014/main" id="{76EE6794-CB41-6941-8711-56094E7A680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659731" y="12624879"/>
            <a:ext cx="2440404" cy="562152"/>
          </a:xfrm>
          <a:prstGeom prst="rect">
            <a:avLst/>
          </a:prstGeom>
        </p:spPr>
      </p:pic>
    </p:spTree>
    <p:extLst>
      <p:ext uri="{BB962C8B-B14F-4D97-AF65-F5344CB8AC3E}">
        <p14:creationId xmlns:p14="http://schemas.microsoft.com/office/powerpoint/2010/main" val="1647118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A79422-6C93-3F40-B664-F922CF6DDB1F}"/>
              </a:ext>
            </a:extLst>
          </p:cNvPr>
          <p:cNvSpPr/>
          <p:nvPr/>
        </p:nvSpPr>
        <p:spPr>
          <a:xfrm>
            <a:off x="-28038" y="12189711"/>
            <a:ext cx="22229944" cy="9361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Placeholder 6">
            <a:extLst>
              <a:ext uri="{FF2B5EF4-FFF2-40B4-BE49-F238E27FC236}">
                <a16:creationId xmlns:a16="http://schemas.microsoft.com/office/drawing/2014/main" id="{663841DF-C06A-C043-A713-89486746D06C}"/>
              </a:ext>
            </a:extLst>
          </p:cNvPr>
          <p:cNvPicPr>
            <a:picLocks noGrp="1" noChangeAspect="1"/>
          </p:cNvPicPr>
          <p:nvPr>
            <p:ph type="pic" sz="quarter" idx="17"/>
          </p:nvPr>
        </p:nvPicPr>
        <p:blipFill rotWithShape="1">
          <a:blip r:embed="rId2">
            <a:extLst>
              <a:ext uri="{28A0092B-C50C-407E-A947-70E740481C1C}">
                <a14:useLocalDpi xmlns:a14="http://schemas.microsoft.com/office/drawing/2010/main" val="0"/>
              </a:ext>
            </a:extLst>
          </a:blip>
          <a:srcRect l="33533" t="28611" r="29476" b="14428"/>
          <a:stretch/>
        </p:blipFill>
        <p:spPr>
          <a:xfrm>
            <a:off x="11040666" y="0"/>
            <a:ext cx="13344922" cy="13699553"/>
          </a:xfrm>
        </p:spPr>
      </p:pic>
      <p:sp>
        <p:nvSpPr>
          <p:cNvPr id="20" name="TextBox 19">
            <a:extLst>
              <a:ext uri="{FF2B5EF4-FFF2-40B4-BE49-F238E27FC236}">
                <a16:creationId xmlns:a16="http://schemas.microsoft.com/office/drawing/2014/main" id="{0817315F-311B-0C40-9C41-978F4B0E14D0}"/>
              </a:ext>
            </a:extLst>
          </p:cNvPr>
          <p:cNvSpPr txBox="1"/>
          <p:nvPr/>
        </p:nvSpPr>
        <p:spPr>
          <a:xfrm>
            <a:off x="2471714" y="6956295"/>
            <a:ext cx="6863999" cy="400110"/>
          </a:xfrm>
          <a:prstGeom prst="rect">
            <a:avLst/>
          </a:prstGeom>
          <a:noFill/>
        </p:spPr>
        <p:txBody>
          <a:bodyPr wrap="square" rtlCol="0">
            <a:spAutoFit/>
          </a:bodyPr>
          <a:lstStyle/>
          <a:p>
            <a:r>
              <a:rPr lang="en-US" sz="2000" dirty="0">
                <a:solidFill>
                  <a:schemeClr val="bg1">
                    <a:alpha val="60000"/>
                  </a:schemeClr>
                </a:solidFill>
                <a:latin typeface="Lato Light" panose="020F0302020204030203" pitchFamily="34" charset="77"/>
              </a:rPr>
              <a:t>Chief Executive Officer | Altum Healthcare Solutions</a:t>
            </a:r>
          </a:p>
        </p:txBody>
      </p:sp>
      <p:sp>
        <p:nvSpPr>
          <p:cNvPr id="37" name="Rectangle 36"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B65981E5-9AD7-3444-A8DF-149E1A1A94AA}"/>
              </a:ext>
            </a:extLst>
          </p:cNvPr>
          <p:cNvSpPr/>
          <p:nvPr/>
        </p:nvSpPr>
        <p:spPr>
          <a:xfrm>
            <a:off x="2615730" y="9451082"/>
            <a:ext cx="6402654" cy="2589940"/>
          </a:xfrm>
          <a:prstGeom prst="rect">
            <a:avLst/>
          </a:prstGeom>
        </p:spPr>
        <p:txBody>
          <a:bodyPr wrap="square">
            <a:spAutoFit/>
          </a:bodyPr>
          <a:lstStyle/>
          <a:p>
            <a:pPr>
              <a:lnSpc>
                <a:spcPct val="125000"/>
              </a:lnSpc>
              <a:spcBef>
                <a:spcPts val="1200"/>
              </a:spcBef>
            </a:pPr>
            <a:r>
              <a:rPr lang="es-ES" altLang="zh-CN" sz="2000" spc="300" dirty="0">
                <a:solidFill>
                  <a:schemeClr val="accent5"/>
                </a:solidFill>
                <a:latin typeface="Lato" panose="020F0502020204030203" pitchFamily="34" charset="77"/>
                <a:ea typeface="Lato Light" panose="020F0502020204030203" pitchFamily="34" charset="0"/>
                <a:cs typeface="Lato Light" panose="020F0502020204030203" pitchFamily="34" charset="0"/>
              </a:rPr>
              <a:t>erichards@altumhs.com</a:t>
            </a:r>
          </a:p>
          <a:p>
            <a:pPr>
              <a:lnSpc>
                <a:spcPct val="125000"/>
              </a:lnSpc>
              <a:spcBef>
                <a:spcPts val="1200"/>
              </a:spcBef>
            </a:pPr>
            <a:r>
              <a:rPr lang="es-ES" altLang="zh-CN" sz="2000" spc="300" dirty="0">
                <a:solidFill>
                  <a:schemeClr val="accent5"/>
                </a:solidFill>
                <a:latin typeface="Lato" panose="020F0502020204030203" pitchFamily="34" charset="77"/>
                <a:ea typeface="Lato Light" panose="020F0502020204030203" pitchFamily="34" charset="0"/>
                <a:cs typeface="Lato Light" panose="020F0502020204030203" pitchFamily="34" charset="0"/>
              </a:rPr>
              <a:t>770.855.1715</a:t>
            </a:r>
          </a:p>
          <a:p>
            <a:pPr>
              <a:lnSpc>
                <a:spcPct val="125000"/>
              </a:lnSpc>
              <a:spcBef>
                <a:spcPts val="1200"/>
              </a:spcBef>
            </a:pPr>
            <a:r>
              <a:rPr lang="es-ES" altLang="zh-CN" sz="2000" spc="300" dirty="0">
                <a:solidFill>
                  <a:schemeClr val="accent5"/>
                </a:solidFill>
                <a:latin typeface="Lato" panose="020F0502020204030203" pitchFamily="34" charset="77"/>
                <a:ea typeface="Lato Light" panose="020F0502020204030203" pitchFamily="34" charset="0"/>
                <a:cs typeface="Lato Light" panose="020F0502020204030203" pitchFamily="34" charset="0"/>
              </a:rPr>
              <a:t>1225 Johnson Ferry Rd.  </a:t>
            </a:r>
          </a:p>
          <a:p>
            <a:pPr>
              <a:lnSpc>
                <a:spcPct val="125000"/>
              </a:lnSpc>
              <a:spcBef>
                <a:spcPts val="1200"/>
              </a:spcBef>
            </a:pPr>
            <a:r>
              <a:rPr lang="es-ES" altLang="zh-CN" sz="2000" spc="300" dirty="0">
                <a:solidFill>
                  <a:schemeClr val="accent5"/>
                </a:solidFill>
                <a:latin typeface="Lato" panose="020F0502020204030203" pitchFamily="34" charset="77"/>
                <a:ea typeface="Lato Light" panose="020F0502020204030203" pitchFamily="34" charset="0"/>
                <a:cs typeface="Lato Light" panose="020F0502020204030203" pitchFamily="34" charset="0"/>
              </a:rPr>
              <a:t>Suite 831</a:t>
            </a:r>
          </a:p>
          <a:p>
            <a:pPr>
              <a:lnSpc>
                <a:spcPct val="125000"/>
              </a:lnSpc>
              <a:spcBef>
                <a:spcPts val="1200"/>
              </a:spcBef>
            </a:pPr>
            <a:r>
              <a:rPr lang="es-ES" altLang="zh-CN" sz="2000" spc="300" dirty="0">
                <a:solidFill>
                  <a:schemeClr val="accent5"/>
                </a:solidFill>
                <a:latin typeface="Lato" panose="020F0502020204030203" pitchFamily="34" charset="77"/>
                <a:ea typeface="Lato Light" panose="020F0502020204030203" pitchFamily="34" charset="0"/>
                <a:cs typeface="Lato Light" panose="020F0502020204030203" pitchFamily="34" charset="0"/>
              </a:rPr>
              <a:t>Marietta, GA 30068 </a:t>
            </a:r>
          </a:p>
        </p:txBody>
      </p:sp>
      <p:sp>
        <p:nvSpPr>
          <p:cNvPr id="16" name="TextBox 15">
            <a:extLst>
              <a:ext uri="{FF2B5EF4-FFF2-40B4-BE49-F238E27FC236}">
                <a16:creationId xmlns:a16="http://schemas.microsoft.com/office/drawing/2014/main" id="{0A08C815-909A-B44D-A3AE-B9FA00B706E0}"/>
              </a:ext>
            </a:extLst>
          </p:cNvPr>
          <p:cNvSpPr txBox="1"/>
          <p:nvPr/>
        </p:nvSpPr>
        <p:spPr>
          <a:xfrm>
            <a:off x="2382990" y="12404571"/>
            <a:ext cx="4481212" cy="523220"/>
          </a:xfrm>
          <a:prstGeom prst="rect">
            <a:avLst/>
          </a:prstGeom>
          <a:noFill/>
        </p:spPr>
        <p:txBody>
          <a:bodyPr wrap="square" rtlCol="0">
            <a:spAutoFit/>
          </a:bodyPr>
          <a:lstStyle/>
          <a:p>
            <a:pPr algn="ctr"/>
            <a:r>
              <a:rPr lang="en-US" sz="2800" b="1" spc="600" dirty="0">
                <a:solidFill>
                  <a:schemeClr val="accent1"/>
                </a:solidFill>
                <a:latin typeface="Goldman" pitchFamily="2" charset="77"/>
              </a:rPr>
              <a:t>ALTUMHS.COM</a:t>
            </a:r>
          </a:p>
        </p:txBody>
      </p:sp>
      <p:grpSp>
        <p:nvGrpSpPr>
          <p:cNvPr id="19" name="Group 18">
            <a:extLst>
              <a:ext uri="{FF2B5EF4-FFF2-40B4-BE49-F238E27FC236}">
                <a16:creationId xmlns:a16="http://schemas.microsoft.com/office/drawing/2014/main" id="{A0DF76EC-2354-E54D-87E1-DECF67E92845}"/>
              </a:ext>
            </a:extLst>
          </p:cNvPr>
          <p:cNvGrpSpPr/>
          <p:nvPr/>
        </p:nvGrpSpPr>
        <p:grpSpPr>
          <a:xfrm>
            <a:off x="2677503" y="8382859"/>
            <a:ext cx="1450395" cy="204127"/>
            <a:chOff x="3417395" y="1826906"/>
            <a:chExt cx="991467" cy="139538"/>
          </a:xfrm>
          <a:solidFill>
            <a:schemeClr val="bg1"/>
          </a:solidFill>
        </p:grpSpPr>
        <p:sp>
          <p:nvSpPr>
            <p:cNvPr id="23" name="Oval 22">
              <a:extLst>
                <a:ext uri="{FF2B5EF4-FFF2-40B4-BE49-F238E27FC236}">
                  <a16:creationId xmlns:a16="http://schemas.microsoft.com/office/drawing/2014/main" id="{3D70C22E-992D-D249-93B2-CCCD559EA9BB}"/>
                </a:ext>
              </a:extLst>
            </p:cNvPr>
            <p:cNvSpPr/>
            <p:nvPr/>
          </p:nvSpPr>
          <p:spPr>
            <a:xfrm>
              <a:off x="3417395" y="1826907"/>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2A21763C-1DEA-A748-9E31-D567A7C6A9C7}"/>
                </a:ext>
              </a:extLst>
            </p:cNvPr>
            <p:cNvSpPr/>
            <p:nvPr/>
          </p:nvSpPr>
          <p:spPr>
            <a:xfrm>
              <a:off x="3843360" y="1826907"/>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B8097264-8321-9C4F-A86A-B864791271CE}"/>
                </a:ext>
              </a:extLst>
            </p:cNvPr>
            <p:cNvSpPr/>
            <p:nvPr/>
          </p:nvSpPr>
          <p:spPr>
            <a:xfrm>
              <a:off x="4269325" y="1826906"/>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3" name="Picture 32">
            <a:extLst>
              <a:ext uri="{FF2B5EF4-FFF2-40B4-BE49-F238E27FC236}">
                <a16:creationId xmlns:a16="http://schemas.microsoft.com/office/drawing/2014/main" id="{92ECBE4A-24E1-7649-B30D-EA4862CED7BF}"/>
              </a:ext>
            </a:extLst>
          </p:cNvPr>
          <p:cNvPicPr>
            <a:picLocks noChangeAspect="1"/>
          </p:cNvPicPr>
          <p:nvPr/>
        </p:nvPicPr>
        <p:blipFill>
          <a:blip r:embed="rId3">
            <a:alphaModFix amt="77000"/>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flipH="1">
            <a:off x="10676088" y="-8224"/>
            <a:ext cx="13690600" cy="13716000"/>
          </a:xfrm>
          <a:prstGeom prst="rect">
            <a:avLst/>
          </a:prstGeom>
        </p:spPr>
      </p:pic>
      <p:pic>
        <p:nvPicPr>
          <p:cNvPr id="31" name="Picture 30">
            <a:extLst>
              <a:ext uri="{FF2B5EF4-FFF2-40B4-BE49-F238E27FC236}">
                <a16:creationId xmlns:a16="http://schemas.microsoft.com/office/drawing/2014/main" id="{5A531FFD-CCFF-FC4D-A657-24DBA570B9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17355" y="1439203"/>
            <a:ext cx="10112020" cy="2859440"/>
          </a:xfrm>
          <a:prstGeom prst="rect">
            <a:avLst/>
          </a:prstGeom>
        </p:spPr>
      </p:pic>
      <p:sp>
        <p:nvSpPr>
          <p:cNvPr id="34" name="Rectangle 8"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D939260D-FD5A-F844-8634-9EE7B7D485AE}"/>
              </a:ext>
            </a:extLst>
          </p:cNvPr>
          <p:cNvSpPr/>
          <p:nvPr/>
        </p:nvSpPr>
        <p:spPr>
          <a:xfrm flipH="1">
            <a:off x="13216160" y="5144165"/>
            <a:ext cx="11161372" cy="2246769"/>
          </a:xfrm>
          <a:prstGeom prst="rect">
            <a:avLst/>
          </a:prstGeom>
        </p:spPr>
        <p:txBody>
          <a:bodyPr wrap="square">
            <a:spAutoFit/>
          </a:bodyPr>
          <a:lstStyle/>
          <a:p>
            <a:pPr>
              <a:spcBef>
                <a:spcPts val="1200"/>
              </a:spcBef>
            </a:pPr>
            <a:r>
              <a:rPr lang="en-US" altLang="zh-CN" sz="4000" b="1" dirty="0">
                <a:solidFill>
                  <a:schemeClr val="accent1"/>
                </a:solidFill>
                <a:latin typeface="Lato" panose="020F0502020204030203" pitchFamily="34" charset="77"/>
                <a:ea typeface="Lato Light" panose="020F0502020204030203" pitchFamily="34" charset="0"/>
                <a:cs typeface="Lato Light" panose="020F0502020204030203" pitchFamily="34" charset="0"/>
              </a:rPr>
              <a:t>Better hospitals.</a:t>
            </a:r>
          </a:p>
          <a:p>
            <a:pPr>
              <a:spcBef>
                <a:spcPts val="1200"/>
              </a:spcBef>
            </a:pPr>
            <a:r>
              <a:rPr lang="en-US" altLang="zh-CN" sz="4000" b="1" dirty="0">
                <a:solidFill>
                  <a:schemeClr val="accent1"/>
                </a:solidFill>
                <a:latin typeface="Lato" panose="020F0502020204030203" pitchFamily="34" charset="77"/>
                <a:ea typeface="Lato Light" panose="020F0502020204030203" pitchFamily="34" charset="0"/>
                <a:cs typeface="Lato Light" panose="020F0502020204030203" pitchFamily="34" charset="0"/>
              </a:rPr>
              <a:t>Better communities.</a:t>
            </a:r>
          </a:p>
          <a:p>
            <a:pPr>
              <a:spcBef>
                <a:spcPts val="1200"/>
              </a:spcBef>
            </a:pPr>
            <a:r>
              <a:rPr lang="en-US" altLang="zh-CN" sz="4000" b="1" dirty="0">
                <a:solidFill>
                  <a:schemeClr val="accent1"/>
                </a:solidFill>
                <a:latin typeface="Lato" panose="020F0502020204030203" pitchFamily="34" charset="77"/>
                <a:ea typeface="Lato Light" panose="020F0502020204030203" pitchFamily="34" charset="0"/>
                <a:cs typeface="Lato Light" panose="020F0502020204030203" pitchFamily="34" charset="0"/>
              </a:rPr>
              <a:t>Better </a:t>
            </a:r>
            <a:r>
              <a:rPr lang="en-US" altLang="zh-CN" sz="4000" b="1" i="1" dirty="0">
                <a:solidFill>
                  <a:schemeClr val="accent1"/>
                </a:solidFill>
                <a:latin typeface="Lato" panose="020F0502020204030203" pitchFamily="34" charset="77"/>
                <a:ea typeface="Lato Light" panose="020F0502020204030203" pitchFamily="34" charset="0"/>
                <a:cs typeface="Lato Light" panose="020F0502020204030203" pitchFamily="34" charset="0"/>
              </a:rPr>
              <a:t>together.</a:t>
            </a:r>
            <a:endParaRPr lang="es-ES" altLang="zh-CN" sz="4000" b="1" i="1" dirty="0">
              <a:solidFill>
                <a:schemeClr val="accent1"/>
              </a:solidFill>
              <a:latin typeface="Lato" panose="020F0502020204030203" pitchFamily="34" charset="77"/>
              <a:ea typeface="Lato Light" panose="020F0502020204030203" pitchFamily="34" charset="0"/>
              <a:cs typeface="Lato Light" panose="020F0502020204030203" pitchFamily="34" charset="0"/>
            </a:endParaRPr>
          </a:p>
        </p:txBody>
      </p:sp>
      <p:grpSp>
        <p:nvGrpSpPr>
          <p:cNvPr id="35" name="Group 34">
            <a:extLst>
              <a:ext uri="{FF2B5EF4-FFF2-40B4-BE49-F238E27FC236}">
                <a16:creationId xmlns:a16="http://schemas.microsoft.com/office/drawing/2014/main" id="{5B2B8543-78EB-A047-B877-D49C086E39E3}"/>
              </a:ext>
            </a:extLst>
          </p:cNvPr>
          <p:cNvGrpSpPr/>
          <p:nvPr/>
        </p:nvGrpSpPr>
        <p:grpSpPr>
          <a:xfrm>
            <a:off x="13374208" y="4462660"/>
            <a:ext cx="1450395" cy="204127"/>
            <a:chOff x="3417395" y="1826906"/>
            <a:chExt cx="991467" cy="139538"/>
          </a:xfrm>
          <a:solidFill>
            <a:schemeClr val="accent5"/>
          </a:solidFill>
        </p:grpSpPr>
        <p:sp>
          <p:nvSpPr>
            <p:cNvPr id="36" name="Oval 35">
              <a:extLst>
                <a:ext uri="{FF2B5EF4-FFF2-40B4-BE49-F238E27FC236}">
                  <a16:creationId xmlns:a16="http://schemas.microsoft.com/office/drawing/2014/main" id="{A63943E1-D4CA-D74F-B01E-3159D9B890A7}"/>
                </a:ext>
              </a:extLst>
            </p:cNvPr>
            <p:cNvSpPr/>
            <p:nvPr/>
          </p:nvSpPr>
          <p:spPr>
            <a:xfrm>
              <a:off x="3417395" y="1826907"/>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43" name="Oval 42">
              <a:extLst>
                <a:ext uri="{FF2B5EF4-FFF2-40B4-BE49-F238E27FC236}">
                  <a16:creationId xmlns:a16="http://schemas.microsoft.com/office/drawing/2014/main" id="{E95D153A-0509-DD43-827D-6061D0020F54}"/>
                </a:ext>
              </a:extLst>
            </p:cNvPr>
            <p:cNvSpPr/>
            <p:nvPr/>
          </p:nvSpPr>
          <p:spPr>
            <a:xfrm>
              <a:off x="3843360" y="1826907"/>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44" name="Oval 43">
              <a:extLst>
                <a:ext uri="{FF2B5EF4-FFF2-40B4-BE49-F238E27FC236}">
                  <a16:creationId xmlns:a16="http://schemas.microsoft.com/office/drawing/2014/main" id="{54854F03-81EC-9341-BB52-668FD6B42E31}"/>
                </a:ext>
              </a:extLst>
            </p:cNvPr>
            <p:cNvSpPr/>
            <p:nvPr/>
          </p:nvSpPr>
          <p:spPr>
            <a:xfrm>
              <a:off x="4269325" y="1826906"/>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grpSp>
      <p:sp>
        <p:nvSpPr>
          <p:cNvPr id="21" name="TextBox 20">
            <a:extLst>
              <a:ext uri="{FF2B5EF4-FFF2-40B4-BE49-F238E27FC236}">
                <a16:creationId xmlns:a16="http://schemas.microsoft.com/office/drawing/2014/main" id="{990487F5-22C0-9540-AFC9-C5E59E4FBE12}"/>
              </a:ext>
            </a:extLst>
          </p:cNvPr>
          <p:cNvSpPr txBox="1"/>
          <p:nvPr/>
        </p:nvSpPr>
        <p:spPr>
          <a:xfrm>
            <a:off x="2471716" y="6210722"/>
            <a:ext cx="6402654" cy="646331"/>
          </a:xfrm>
          <a:prstGeom prst="rect">
            <a:avLst/>
          </a:prstGeom>
          <a:noFill/>
        </p:spPr>
        <p:txBody>
          <a:bodyPr wrap="square" rtlCol="0">
            <a:spAutoFit/>
          </a:bodyPr>
          <a:lstStyle/>
          <a:p>
            <a:r>
              <a:rPr lang="en-US" sz="3600" dirty="0">
                <a:solidFill>
                  <a:schemeClr val="accent5"/>
                </a:solidFill>
                <a:latin typeface="Breathing Personal Use" panose="02000500000000000000" pitchFamily="2" charset="0"/>
              </a:rPr>
              <a:t>Elizabeth Richards, Esq.</a:t>
            </a:r>
          </a:p>
        </p:txBody>
      </p:sp>
    </p:spTree>
    <p:extLst>
      <p:ext uri="{BB962C8B-B14F-4D97-AF65-F5344CB8AC3E}">
        <p14:creationId xmlns:p14="http://schemas.microsoft.com/office/powerpoint/2010/main" val="464026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Текст 13"/>
          <p:cNvSpPr txBox="1">
            <a:spLocks/>
          </p:cNvSpPr>
          <p:nvPr/>
        </p:nvSpPr>
        <p:spPr>
          <a:xfrm>
            <a:off x="9223687" y="2244227"/>
            <a:ext cx="6241475" cy="1248293"/>
          </a:xfrm>
          <a:prstGeom prst="rect">
            <a:avLst/>
          </a:prstGeom>
        </p:spPr>
        <p:txBody>
          <a:bodyPr/>
          <a:lstStyle>
            <a:lvl1pPr marL="914446" indent="-914446" algn="l" defTabSz="2438522" rtl="0" eaLnBrk="1" latinLnBrk="0" hangingPunct="1">
              <a:spcBef>
                <a:spcPct val="20000"/>
              </a:spcBef>
              <a:buFont typeface="Arial" panose="020B0604020202020204" pitchFamily="34" charset="0"/>
              <a:buChar char="•"/>
              <a:defRPr sz="8500" kern="1200">
                <a:solidFill>
                  <a:schemeClr val="tx1"/>
                </a:solidFill>
                <a:latin typeface="+mn-lt"/>
                <a:ea typeface="+mn-ea"/>
                <a:cs typeface="+mn-cs"/>
              </a:defRPr>
            </a:lvl1pPr>
            <a:lvl2pPr marL="1981299" indent="-762038" algn="l" defTabSz="2438522" rtl="0" eaLnBrk="1" latinLnBrk="0" hangingPunct="1">
              <a:spcBef>
                <a:spcPct val="20000"/>
              </a:spcBef>
              <a:buFont typeface="Arial" panose="020B0604020202020204" pitchFamily="34" charset="0"/>
              <a:buChar char="–"/>
              <a:defRPr sz="7500" kern="1200">
                <a:solidFill>
                  <a:schemeClr val="tx1"/>
                </a:solidFill>
                <a:latin typeface="+mn-lt"/>
                <a:ea typeface="+mn-ea"/>
                <a:cs typeface="+mn-cs"/>
              </a:defRPr>
            </a:lvl2pPr>
            <a:lvl3pPr marL="3048152" indent="-609630" algn="l" defTabSz="2438522"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3pPr>
            <a:lvl4pPr marL="4267413"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4pPr>
            <a:lvl5pPr marL="5486674"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5pPr>
            <a:lvl6pPr marL="6705935"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6pPr>
            <a:lvl7pPr marL="7925196"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7pPr>
            <a:lvl8pPr marL="9144457"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8pPr>
            <a:lvl9pPr marL="10363718"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9pPr>
          </a:lstStyle>
          <a:p>
            <a:pPr marL="0" indent="0" algn="ctr">
              <a:buFont typeface="Arial" panose="020B0604020202020204" pitchFamily="34" charset="0"/>
              <a:buNone/>
            </a:pPr>
            <a:r>
              <a:rPr lang="en-US" sz="3200" b="1" spc="300" dirty="0">
                <a:solidFill>
                  <a:schemeClr val="accent5"/>
                </a:solidFill>
                <a:latin typeface="Lato Black" panose="020F0502020204030203" pitchFamily="34" charset="77"/>
                <a:ea typeface="Roboto Medium" panose="02000000000000000000" pitchFamily="2" charset="0"/>
                <a:cs typeface="Roboto Medium" charset="0"/>
              </a:rPr>
              <a:t>HQ</a:t>
            </a:r>
          </a:p>
          <a:p>
            <a:pPr marL="0" indent="0" algn="ctr">
              <a:buNone/>
            </a:pPr>
            <a:r>
              <a:rPr lang="en-US" sz="2800" spc="300" dirty="0">
                <a:solidFill>
                  <a:schemeClr val="bg1"/>
                </a:solidFill>
                <a:latin typeface="Lato" panose="020F0502020204030203" pitchFamily="34" charset="77"/>
                <a:ea typeface="Roboto Light" charset="0"/>
                <a:cs typeface="Roboto Light" charset="0"/>
              </a:rPr>
              <a:t>Atlanta, Georgia</a:t>
            </a:r>
            <a:endParaRPr lang="ru-RU" sz="2800" spc="300" dirty="0">
              <a:solidFill>
                <a:schemeClr val="bg1"/>
              </a:solidFill>
              <a:latin typeface="Roboto Light" charset="0"/>
              <a:ea typeface="Roboto Light" charset="0"/>
              <a:cs typeface="Roboto Light" charset="0"/>
            </a:endParaRPr>
          </a:p>
        </p:txBody>
      </p:sp>
      <p:sp>
        <p:nvSpPr>
          <p:cNvPr id="28" name="Заголовок 7">
            <a:extLst>
              <a:ext uri="{FF2B5EF4-FFF2-40B4-BE49-F238E27FC236}">
                <a16:creationId xmlns:a16="http://schemas.microsoft.com/office/drawing/2014/main" id="{192FB57C-8B59-C142-9EFE-5A3B67A34E45}"/>
              </a:ext>
            </a:extLst>
          </p:cNvPr>
          <p:cNvSpPr>
            <a:spLocks noGrp="1"/>
          </p:cNvSpPr>
          <p:nvPr>
            <p:ph type="title"/>
          </p:nvPr>
        </p:nvSpPr>
        <p:spPr>
          <a:xfrm>
            <a:off x="16623238" y="1589393"/>
            <a:ext cx="6442763" cy="3816424"/>
          </a:xfrm>
          <a:prstGeom prst="rect">
            <a:avLst/>
          </a:prstGeom>
        </p:spPr>
        <p:txBody>
          <a:bodyPr/>
          <a:lstStyle/>
          <a:p>
            <a:pPr algn="l"/>
            <a:r>
              <a:rPr lang="en-US" dirty="0">
                <a:solidFill>
                  <a:schemeClr val="accent1"/>
                </a:solidFill>
                <a:latin typeface="Lato Black" panose="020F0502020204030203" pitchFamily="34" charset="77"/>
              </a:rPr>
              <a:t>Altum</a:t>
            </a:r>
            <a:br>
              <a:rPr lang="en-US" dirty="0">
                <a:solidFill>
                  <a:schemeClr val="accent1"/>
                </a:solidFill>
                <a:latin typeface="Lato Black" panose="020F0502020204030203" pitchFamily="34" charset="77"/>
              </a:rPr>
            </a:br>
            <a:r>
              <a:rPr lang="en-US" dirty="0">
                <a:solidFill>
                  <a:schemeClr val="accent3"/>
                </a:solidFill>
                <a:latin typeface="Lato" panose="020F0502020204030203" pitchFamily="34" charset="77"/>
              </a:rPr>
              <a:t>At-a-Glance</a:t>
            </a:r>
            <a:endParaRPr lang="ru-RU" dirty="0">
              <a:solidFill>
                <a:schemeClr val="accent3"/>
              </a:solidFill>
            </a:endParaRPr>
          </a:p>
        </p:txBody>
      </p:sp>
      <p:sp>
        <p:nvSpPr>
          <p:cNvPr id="29" name="Rectangle 28">
            <a:extLst>
              <a:ext uri="{FF2B5EF4-FFF2-40B4-BE49-F238E27FC236}">
                <a16:creationId xmlns:a16="http://schemas.microsoft.com/office/drawing/2014/main" id="{471AC934-C453-8B49-9F95-8DC9CD215246}"/>
              </a:ext>
            </a:extLst>
          </p:cNvPr>
          <p:cNvSpPr/>
          <p:nvPr/>
        </p:nvSpPr>
        <p:spPr>
          <a:xfrm>
            <a:off x="16726635" y="1098154"/>
            <a:ext cx="3528392" cy="1440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BDDE6564-3993-954A-A414-680101A4E9CB}"/>
              </a:ext>
            </a:extLst>
          </p:cNvPr>
          <p:cNvSpPr txBox="1"/>
          <p:nvPr/>
        </p:nvSpPr>
        <p:spPr>
          <a:xfrm>
            <a:off x="16726635" y="4419702"/>
            <a:ext cx="6771415" cy="2038828"/>
          </a:xfrm>
          <a:prstGeom prst="rect">
            <a:avLst/>
          </a:prstGeom>
          <a:noFill/>
        </p:spPr>
        <p:txBody>
          <a:bodyPr wrap="square" rtlCol="0">
            <a:spAutoFit/>
          </a:bodyPr>
          <a:lstStyle/>
          <a:p>
            <a:pPr>
              <a:lnSpc>
                <a:spcPct val="125000"/>
              </a:lnSpc>
            </a:pPr>
            <a:r>
              <a:rPr lang="en-US" sz="2600" b="1" dirty="0">
                <a:solidFill>
                  <a:schemeClr val="accent1"/>
                </a:solidFill>
                <a:latin typeface="Lato" panose="020F0502020204030203" pitchFamily="34" charset="77"/>
              </a:rPr>
              <a:t>We shape creative solutions with a</a:t>
            </a:r>
          </a:p>
          <a:p>
            <a:pPr>
              <a:lnSpc>
                <a:spcPct val="125000"/>
              </a:lnSpc>
            </a:pPr>
            <a:r>
              <a:rPr lang="en-US" sz="2600" b="1" dirty="0">
                <a:solidFill>
                  <a:schemeClr val="accent1"/>
                </a:solidFill>
                <a:latin typeface="Lato" panose="020F0502020204030203" pitchFamily="34" charset="77"/>
              </a:rPr>
              <a:t>singular goal in mind: </a:t>
            </a:r>
          </a:p>
          <a:p>
            <a:pPr>
              <a:lnSpc>
                <a:spcPct val="125000"/>
              </a:lnSpc>
            </a:pPr>
            <a:r>
              <a:rPr lang="en-US" sz="2600" dirty="0">
                <a:solidFill>
                  <a:schemeClr val="accent1"/>
                </a:solidFill>
                <a:latin typeface="Lato" panose="020F0502020204030203" pitchFamily="34" charset="77"/>
              </a:rPr>
              <a:t>Better reimbursement, better hospitals, better communities—better </a:t>
            </a:r>
            <a:r>
              <a:rPr lang="en-US" sz="2600" i="1" dirty="0">
                <a:solidFill>
                  <a:schemeClr val="accent1"/>
                </a:solidFill>
                <a:latin typeface="Lato" panose="020F0502020204030203" pitchFamily="34" charset="77"/>
              </a:rPr>
              <a:t>together</a:t>
            </a:r>
            <a:r>
              <a:rPr lang="en-US" sz="2600" dirty="0">
                <a:solidFill>
                  <a:schemeClr val="accent1"/>
                </a:solidFill>
                <a:latin typeface="Lato" panose="020F0502020204030203" pitchFamily="34" charset="77"/>
              </a:rPr>
              <a:t>.</a:t>
            </a:r>
          </a:p>
        </p:txBody>
      </p:sp>
      <p:sp>
        <p:nvSpPr>
          <p:cNvPr id="31" name="Заголовок 7">
            <a:extLst>
              <a:ext uri="{FF2B5EF4-FFF2-40B4-BE49-F238E27FC236}">
                <a16:creationId xmlns:a16="http://schemas.microsoft.com/office/drawing/2014/main" id="{CEBB00EF-295F-B045-9556-5E2E833C3224}"/>
              </a:ext>
            </a:extLst>
          </p:cNvPr>
          <p:cNvSpPr txBox="1">
            <a:spLocks/>
          </p:cNvSpPr>
          <p:nvPr/>
        </p:nvSpPr>
        <p:spPr>
          <a:xfrm>
            <a:off x="16654627" y="7779037"/>
            <a:ext cx="6123344" cy="1196239"/>
          </a:xfrm>
          <a:prstGeom prst="rect">
            <a:avLst/>
          </a:prstGeom>
        </p:spPr>
        <p:txBody>
          <a:bodyPr>
            <a:noAutofit/>
          </a:bodyPr>
          <a:lstStyle>
            <a:lvl1pPr marL="0" marR="0" indent="0" algn="l" defTabSz="2438522" rtl="0" eaLnBrk="1" fontAlgn="auto" latinLnBrk="0" hangingPunct="1">
              <a:lnSpc>
                <a:spcPct val="100000"/>
              </a:lnSpc>
              <a:spcBef>
                <a:spcPct val="0"/>
              </a:spcBef>
              <a:spcAft>
                <a:spcPts val="0"/>
              </a:spcAft>
              <a:buClrTx/>
              <a:buSzTx/>
              <a:buFontTx/>
              <a:buNone/>
              <a:tabLst>
                <a:tab pos="3641725" algn="l"/>
              </a:tabLst>
              <a:defRPr sz="8000" b="1" kern="1200" baseline="0">
                <a:solidFill>
                  <a:schemeClr val="tx2"/>
                </a:solidFill>
                <a:latin typeface="Roboto Black" panose="02000000000000000000" pitchFamily="2" charset="0"/>
                <a:ea typeface="Roboto Black" panose="02000000000000000000" pitchFamily="2" charset="0"/>
                <a:cs typeface="Roboto Black" panose="02000000000000000000" pitchFamily="2" charset="0"/>
              </a:defRPr>
            </a:lvl1pPr>
          </a:lstStyle>
          <a:p>
            <a:r>
              <a:rPr lang="en-US" sz="2800" dirty="0">
                <a:solidFill>
                  <a:schemeClr val="accent1"/>
                </a:solidFill>
                <a:latin typeface="Lato Black" panose="020F0502020204030203" pitchFamily="34" charset="77"/>
              </a:rPr>
              <a:t>Good enough is not part of the language we speak. </a:t>
            </a:r>
          </a:p>
        </p:txBody>
      </p:sp>
      <p:grpSp>
        <p:nvGrpSpPr>
          <p:cNvPr id="32" name="Group 31">
            <a:extLst>
              <a:ext uri="{FF2B5EF4-FFF2-40B4-BE49-F238E27FC236}">
                <a16:creationId xmlns:a16="http://schemas.microsoft.com/office/drawing/2014/main" id="{1F337751-93D9-5144-81FC-2726E0A8A59A}"/>
              </a:ext>
            </a:extLst>
          </p:cNvPr>
          <p:cNvGrpSpPr/>
          <p:nvPr/>
        </p:nvGrpSpPr>
        <p:grpSpPr>
          <a:xfrm>
            <a:off x="16788408" y="7086715"/>
            <a:ext cx="1450395" cy="204127"/>
            <a:chOff x="3417395" y="1826906"/>
            <a:chExt cx="991467" cy="139538"/>
          </a:xfrm>
          <a:solidFill>
            <a:schemeClr val="accent5"/>
          </a:solidFill>
        </p:grpSpPr>
        <p:sp>
          <p:nvSpPr>
            <p:cNvPr id="33" name="Oval 32">
              <a:extLst>
                <a:ext uri="{FF2B5EF4-FFF2-40B4-BE49-F238E27FC236}">
                  <a16:creationId xmlns:a16="http://schemas.microsoft.com/office/drawing/2014/main" id="{388BBB2A-861F-1B4A-83F0-9F635B96ED41}"/>
                </a:ext>
              </a:extLst>
            </p:cNvPr>
            <p:cNvSpPr/>
            <p:nvPr/>
          </p:nvSpPr>
          <p:spPr>
            <a:xfrm>
              <a:off x="3417395" y="1826907"/>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AC42A7A-BEA9-4549-B826-2FDC4735B301}"/>
                </a:ext>
              </a:extLst>
            </p:cNvPr>
            <p:cNvSpPr/>
            <p:nvPr/>
          </p:nvSpPr>
          <p:spPr>
            <a:xfrm>
              <a:off x="3843360" y="1826907"/>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1D0D5F50-DB96-C34E-8D0E-F6DA629DF4DC}"/>
                </a:ext>
              </a:extLst>
            </p:cNvPr>
            <p:cNvSpPr/>
            <p:nvPr/>
          </p:nvSpPr>
          <p:spPr>
            <a:xfrm>
              <a:off x="4269325" y="1826906"/>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708EADF8-2759-1941-A386-31F964E320C6}"/>
              </a:ext>
            </a:extLst>
          </p:cNvPr>
          <p:cNvSpPr/>
          <p:nvPr/>
        </p:nvSpPr>
        <p:spPr>
          <a:xfrm>
            <a:off x="16691082" y="9463471"/>
            <a:ext cx="6264106" cy="1743554"/>
          </a:xfrm>
          <a:prstGeom prst="rect">
            <a:avLst/>
          </a:prstGeom>
        </p:spPr>
        <p:txBody>
          <a:bodyPr wrap="square">
            <a:spAutoFit/>
          </a:bodyPr>
          <a:lstStyle/>
          <a:p>
            <a:pPr>
              <a:lnSpc>
                <a:spcPct val="125000"/>
              </a:lnSpc>
              <a:spcBef>
                <a:spcPts val="1200"/>
              </a:spcBef>
            </a:pPr>
            <a:r>
              <a:rPr lang="es-ES" altLang="zh-CN" sz="2000" dirty="0">
                <a:solidFill>
                  <a:schemeClr val="accent4"/>
                </a:solidFill>
                <a:latin typeface="Lato" panose="020F0502020204030203" pitchFamily="34" charset="77"/>
                <a:ea typeface="Lato Light" panose="020F0502020204030203" pitchFamily="34" charset="0"/>
                <a:cs typeface="Lato Light" panose="020F0502020204030203" pitchFamily="34" charset="0"/>
              </a:rPr>
              <a:t>We excel at servicing our partners and uncovering every single dollar available to give back to them. </a:t>
            </a:r>
          </a:p>
          <a:p>
            <a:pPr>
              <a:lnSpc>
                <a:spcPct val="125000"/>
              </a:lnSpc>
              <a:spcBef>
                <a:spcPts val="1200"/>
              </a:spcBef>
            </a:pPr>
            <a:r>
              <a:rPr lang="es-ES" altLang="zh-CN" sz="2000" dirty="0">
                <a:solidFill>
                  <a:schemeClr val="accent4"/>
                </a:solidFill>
                <a:latin typeface="Lato" panose="020F0502020204030203" pitchFamily="34" charset="77"/>
                <a:ea typeface="Lato Light" panose="020F0502020204030203" pitchFamily="34" charset="0"/>
                <a:cs typeface="Lato Light" panose="020F0502020204030203" pitchFamily="34" charset="0"/>
              </a:rPr>
              <a:t>We are driven to succeed for ourselves and our partners.</a:t>
            </a:r>
          </a:p>
        </p:txBody>
      </p:sp>
      <p:sp>
        <p:nvSpPr>
          <p:cNvPr id="37" name="Текст 13">
            <a:extLst>
              <a:ext uri="{FF2B5EF4-FFF2-40B4-BE49-F238E27FC236}">
                <a16:creationId xmlns:a16="http://schemas.microsoft.com/office/drawing/2014/main" id="{A720E040-CE5A-B140-96A4-BE308ACC9E1B}"/>
              </a:ext>
            </a:extLst>
          </p:cNvPr>
          <p:cNvSpPr txBox="1">
            <a:spLocks/>
          </p:cNvSpPr>
          <p:nvPr/>
        </p:nvSpPr>
        <p:spPr>
          <a:xfrm>
            <a:off x="9191679" y="4045147"/>
            <a:ext cx="6241476" cy="1248293"/>
          </a:xfrm>
          <a:prstGeom prst="rect">
            <a:avLst/>
          </a:prstGeom>
        </p:spPr>
        <p:txBody>
          <a:bodyPr/>
          <a:lstStyle>
            <a:lvl1pPr marL="914446" indent="-914446" algn="l" defTabSz="2438522" rtl="0" eaLnBrk="1" latinLnBrk="0" hangingPunct="1">
              <a:spcBef>
                <a:spcPct val="20000"/>
              </a:spcBef>
              <a:buFont typeface="Arial" panose="020B0604020202020204" pitchFamily="34" charset="0"/>
              <a:buChar char="•"/>
              <a:defRPr sz="8500" kern="1200">
                <a:solidFill>
                  <a:schemeClr val="tx1"/>
                </a:solidFill>
                <a:latin typeface="+mn-lt"/>
                <a:ea typeface="+mn-ea"/>
                <a:cs typeface="+mn-cs"/>
              </a:defRPr>
            </a:lvl1pPr>
            <a:lvl2pPr marL="1981299" indent="-762038" algn="l" defTabSz="2438522" rtl="0" eaLnBrk="1" latinLnBrk="0" hangingPunct="1">
              <a:spcBef>
                <a:spcPct val="20000"/>
              </a:spcBef>
              <a:buFont typeface="Arial" panose="020B0604020202020204" pitchFamily="34" charset="0"/>
              <a:buChar char="–"/>
              <a:defRPr sz="7500" kern="1200">
                <a:solidFill>
                  <a:schemeClr val="tx1"/>
                </a:solidFill>
                <a:latin typeface="+mn-lt"/>
                <a:ea typeface="+mn-ea"/>
                <a:cs typeface="+mn-cs"/>
              </a:defRPr>
            </a:lvl2pPr>
            <a:lvl3pPr marL="3048152" indent="-609630" algn="l" defTabSz="2438522"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3pPr>
            <a:lvl4pPr marL="4267413"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4pPr>
            <a:lvl5pPr marL="5486674"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5pPr>
            <a:lvl6pPr marL="6705935"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6pPr>
            <a:lvl7pPr marL="7925196"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7pPr>
            <a:lvl8pPr marL="9144457"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8pPr>
            <a:lvl9pPr marL="10363718"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9pPr>
          </a:lstStyle>
          <a:p>
            <a:pPr marL="0" indent="0" algn="ctr">
              <a:buFont typeface="Arial" panose="020B0604020202020204" pitchFamily="34" charset="0"/>
              <a:buNone/>
            </a:pPr>
            <a:r>
              <a:rPr lang="en-US" sz="3200" b="1" spc="300" dirty="0">
                <a:solidFill>
                  <a:schemeClr val="accent5"/>
                </a:solidFill>
                <a:latin typeface="Lato Black" panose="020F0502020204030203" pitchFamily="34" charset="77"/>
                <a:ea typeface="Roboto Medium" panose="02000000000000000000" pitchFamily="2" charset="0"/>
                <a:cs typeface="Roboto Medium" charset="0"/>
              </a:rPr>
              <a:t>20+ YRS</a:t>
            </a:r>
          </a:p>
          <a:p>
            <a:pPr marL="0" indent="0" algn="ctr">
              <a:buNone/>
            </a:pPr>
            <a:r>
              <a:rPr lang="en-US" sz="2800" spc="300" dirty="0">
                <a:solidFill>
                  <a:schemeClr val="bg1"/>
                </a:solidFill>
                <a:latin typeface="Lato" panose="020F0502020204030203" pitchFamily="34" charset="77"/>
                <a:ea typeface="Roboto Light" charset="0"/>
                <a:cs typeface="Roboto Light" charset="0"/>
              </a:rPr>
              <a:t>Avg Leadership Experience</a:t>
            </a:r>
            <a:endParaRPr lang="ru-RU" sz="2800" spc="300" dirty="0">
              <a:solidFill>
                <a:schemeClr val="bg1"/>
              </a:solidFill>
              <a:latin typeface="Roboto Light" charset="0"/>
              <a:ea typeface="Roboto Light" charset="0"/>
              <a:cs typeface="Roboto Light" charset="0"/>
            </a:endParaRPr>
          </a:p>
        </p:txBody>
      </p:sp>
      <p:sp>
        <p:nvSpPr>
          <p:cNvPr id="38" name="Текст 13">
            <a:extLst>
              <a:ext uri="{FF2B5EF4-FFF2-40B4-BE49-F238E27FC236}">
                <a16:creationId xmlns:a16="http://schemas.microsoft.com/office/drawing/2014/main" id="{0AFDF0B0-D664-8046-A495-AC34146173AD}"/>
              </a:ext>
            </a:extLst>
          </p:cNvPr>
          <p:cNvSpPr txBox="1">
            <a:spLocks/>
          </p:cNvSpPr>
          <p:nvPr/>
        </p:nvSpPr>
        <p:spPr>
          <a:xfrm>
            <a:off x="9324571" y="5833720"/>
            <a:ext cx="6177461" cy="1248293"/>
          </a:xfrm>
          <a:prstGeom prst="rect">
            <a:avLst/>
          </a:prstGeom>
        </p:spPr>
        <p:txBody>
          <a:bodyPr/>
          <a:lstStyle>
            <a:lvl1pPr marL="914446" indent="-914446" algn="l" defTabSz="2438522" rtl="0" eaLnBrk="1" latinLnBrk="0" hangingPunct="1">
              <a:spcBef>
                <a:spcPct val="20000"/>
              </a:spcBef>
              <a:buFont typeface="Arial" panose="020B0604020202020204" pitchFamily="34" charset="0"/>
              <a:buChar char="•"/>
              <a:defRPr sz="8500" kern="1200">
                <a:solidFill>
                  <a:schemeClr val="tx1"/>
                </a:solidFill>
                <a:latin typeface="+mn-lt"/>
                <a:ea typeface="+mn-ea"/>
                <a:cs typeface="+mn-cs"/>
              </a:defRPr>
            </a:lvl1pPr>
            <a:lvl2pPr marL="1981299" indent="-762038" algn="l" defTabSz="2438522" rtl="0" eaLnBrk="1" latinLnBrk="0" hangingPunct="1">
              <a:spcBef>
                <a:spcPct val="20000"/>
              </a:spcBef>
              <a:buFont typeface="Arial" panose="020B0604020202020204" pitchFamily="34" charset="0"/>
              <a:buChar char="–"/>
              <a:defRPr sz="7500" kern="1200">
                <a:solidFill>
                  <a:schemeClr val="tx1"/>
                </a:solidFill>
                <a:latin typeface="+mn-lt"/>
                <a:ea typeface="+mn-ea"/>
                <a:cs typeface="+mn-cs"/>
              </a:defRPr>
            </a:lvl2pPr>
            <a:lvl3pPr marL="3048152" indent="-609630" algn="l" defTabSz="2438522"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3pPr>
            <a:lvl4pPr marL="4267413"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4pPr>
            <a:lvl5pPr marL="5486674"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5pPr>
            <a:lvl6pPr marL="6705935"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6pPr>
            <a:lvl7pPr marL="7925196"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7pPr>
            <a:lvl8pPr marL="9144457"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8pPr>
            <a:lvl9pPr marL="10363718"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9pPr>
          </a:lstStyle>
          <a:p>
            <a:pPr marL="0" indent="0" algn="ctr">
              <a:buFont typeface="Arial" panose="020B0604020202020204" pitchFamily="34" charset="0"/>
              <a:buNone/>
            </a:pPr>
            <a:r>
              <a:rPr lang="en-US" sz="3200" b="1" spc="300" dirty="0">
                <a:solidFill>
                  <a:schemeClr val="accent5"/>
                </a:solidFill>
                <a:latin typeface="Lato Black" panose="020F0502020204030203" pitchFamily="34" charset="77"/>
                <a:ea typeface="Roboto Medium" panose="02000000000000000000" pitchFamily="2" charset="0"/>
                <a:cs typeface="Roboto Medium" charset="0"/>
              </a:rPr>
              <a:t>2020</a:t>
            </a:r>
          </a:p>
          <a:p>
            <a:pPr marL="0" indent="0" algn="ctr">
              <a:buNone/>
            </a:pPr>
            <a:r>
              <a:rPr lang="en-US" sz="2800" spc="300" dirty="0">
                <a:solidFill>
                  <a:schemeClr val="bg1"/>
                </a:solidFill>
                <a:latin typeface="Lato" panose="020F0502020204030203" pitchFamily="34" charset="77"/>
                <a:ea typeface="Roboto Light" charset="0"/>
                <a:cs typeface="Roboto Light" charset="0"/>
              </a:rPr>
              <a:t>Founded</a:t>
            </a:r>
            <a:endParaRPr lang="ru-RU" sz="2800" spc="300" dirty="0">
              <a:solidFill>
                <a:schemeClr val="bg1"/>
              </a:solidFill>
              <a:latin typeface="Roboto Light" charset="0"/>
              <a:ea typeface="Roboto Light" charset="0"/>
              <a:cs typeface="Roboto Light" charset="0"/>
            </a:endParaRPr>
          </a:p>
        </p:txBody>
      </p:sp>
      <p:sp>
        <p:nvSpPr>
          <p:cNvPr id="40" name="Текст 13">
            <a:extLst>
              <a:ext uri="{FF2B5EF4-FFF2-40B4-BE49-F238E27FC236}">
                <a16:creationId xmlns:a16="http://schemas.microsoft.com/office/drawing/2014/main" id="{252BB810-7609-7844-A4F6-1D359DD64BB1}"/>
              </a:ext>
            </a:extLst>
          </p:cNvPr>
          <p:cNvSpPr txBox="1">
            <a:spLocks/>
          </p:cNvSpPr>
          <p:nvPr/>
        </p:nvSpPr>
        <p:spPr>
          <a:xfrm>
            <a:off x="9255694" y="7646987"/>
            <a:ext cx="6241476" cy="1248293"/>
          </a:xfrm>
          <a:prstGeom prst="rect">
            <a:avLst/>
          </a:prstGeom>
        </p:spPr>
        <p:txBody>
          <a:bodyPr/>
          <a:lstStyle>
            <a:lvl1pPr marL="914446" indent="-914446" algn="l" defTabSz="2438522" rtl="0" eaLnBrk="1" latinLnBrk="0" hangingPunct="1">
              <a:spcBef>
                <a:spcPct val="20000"/>
              </a:spcBef>
              <a:buFont typeface="Arial" panose="020B0604020202020204" pitchFamily="34" charset="0"/>
              <a:buChar char="•"/>
              <a:defRPr sz="8500" kern="1200">
                <a:solidFill>
                  <a:schemeClr val="tx1"/>
                </a:solidFill>
                <a:latin typeface="+mn-lt"/>
                <a:ea typeface="+mn-ea"/>
                <a:cs typeface="+mn-cs"/>
              </a:defRPr>
            </a:lvl1pPr>
            <a:lvl2pPr marL="1981299" indent="-762038" algn="l" defTabSz="2438522" rtl="0" eaLnBrk="1" latinLnBrk="0" hangingPunct="1">
              <a:spcBef>
                <a:spcPct val="20000"/>
              </a:spcBef>
              <a:buFont typeface="Arial" panose="020B0604020202020204" pitchFamily="34" charset="0"/>
              <a:buChar char="–"/>
              <a:defRPr sz="7500" kern="1200">
                <a:solidFill>
                  <a:schemeClr val="tx1"/>
                </a:solidFill>
                <a:latin typeface="+mn-lt"/>
                <a:ea typeface="+mn-ea"/>
                <a:cs typeface="+mn-cs"/>
              </a:defRPr>
            </a:lvl2pPr>
            <a:lvl3pPr marL="3048152" indent="-609630" algn="l" defTabSz="2438522"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3pPr>
            <a:lvl4pPr marL="4267413"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4pPr>
            <a:lvl5pPr marL="5486674"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5pPr>
            <a:lvl6pPr marL="6705935"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6pPr>
            <a:lvl7pPr marL="7925196"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7pPr>
            <a:lvl8pPr marL="9144457"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8pPr>
            <a:lvl9pPr marL="10363718"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9pPr>
          </a:lstStyle>
          <a:p>
            <a:pPr marL="0" indent="0" algn="ctr">
              <a:buFont typeface="Arial" panose="020B0604020202020204" pitchFamily="34" charset="0"/>
              <a:buNone/>
            </a:pPr>
            <a:r>
              <a:rPr lang="en-US" sz="3200" b="1" spc="300" dirty="0">
                <a:solidFill>
                  <a:schemeClr val="accent5"/>
                </a:solidFill>
                <a:latin typeface="Lato Black" panose="020F0502020204030203" pitchFamily="34" charset="77"/>
                <a:ea typeface="Roboto Medium" panose="02000000000000000000" pitchFamily="2" charset="0"/>
                <a:cs typeface="Roboto Medium" charset="0"/>
              </a:rPr>
              <a:t>HEALTHCARE RCM</a:t>
            </a:r>
          </a:p>
          <a:p>
            <a:pPr marL="0" indent="0" algn="ctr">
              <a:buNone/>
            </a:pPr>
            <a:r>
              <a:rPr lang="en-US" sz="2800" spc="300" dirty="0">
                <a:solidFill>
                  <a:schemeClr val="bg1"/>
                </a:solidFill>
                <a:latin typeface="Lato" panose="020F0502020204030203" pitchFamily="34" charset="77"/>
                <a:ea typeface="Roboto Light" charset="0"/>
                <a:cs typeface="Roboto Light" charset="0"/>
              </a:rPr>
              <a:t>Niche Expertise</a:t>
            </a:r>
            <a:endParaRPr lang="ru-RU" sz="2800" spc="300" dirty="0">
              <a:solidFill>
                <a:schemeClr val="bg1"/>
              </a:solidFill>
              <a:latin typeface="Roboto Light" charset="0"/>
              <a:ea typeface="Roboto Light" charset="0"/>
              <a:cs typeface="Roboto Light" charset="0"/>
            </a:endParaRPr>
          </a:p>
        </p:txBody>
      </p:sp>
      <p:sp>
        <p:nvSpPr>
          <p:cNvPr id="41" name="Текст 13">
            <a:extLst>
              <a:ext uri="{FF2B5EF4-FFF2-40B4-BE49-F238E27FC236}">
                <a16:creationId xmlns:a16="http://schemas.microsoft.com/office/drawing/2014/main" id="{CDA2234E-E38C-5F49-8E93-D4A2C0B8BBB4}"/>
              </a:ext>
            </a:extLst>
          </p:cNvPr>
          <p:cNvSpPr txBox="1">
            <a:spLocks/>
          </p:cNvSpPr>
          <p:nvPr/>
        </p:nvSpPr>
        <p:spPr>
          <a:xfrm>
            <a:off x="9021601" y="9642949"/>
            <a:ext cx="6408712" cy="1248293"/>
          </a:xfrm>
          <a:prstGeom prst="rect">
            <a:avLst/>
          </a:prstGeom>
        </p:spPr>
        <p:txBody>
          <a:bodyPr/>
          <a:lstStyle>
            <a:lvl1pPr marL="914446" indent="-914446" algn="l" defTabSz="2438522" rtl="0" eaLnBrk="1" latinLnBrk="0" hangingPunct="1">
              <a:spcBef>
                <a:spcPct val="20000"/>
              </a:spcBef>
              <a:buFont typeface="Arial" panose="020B0604020202020204" pitchFamily="34" charset="0"/>
              <a:buChar char="•"/>
              <a:defRPr sz="8500" kern="1200">
                <a:solidFill>
                  <a:schemeClr val="tx1"/>
                </a:solidFill>
                <a:latin typeface="+mn-lt"/>
                <a:ea typeface="+mn-ea"/>
                <a:cs typeface="+mn-cs"/>
              </a:defRPr>
            </a:lvl1pPr>
            <a:lvl2pPr marL="1981299" indent="-762038" algn="l" defTabSz="2438522" rtl="0" eaLnBrk="1" latinLnBrk="0" hangingPunct="1">
              <a:spcBef>
                <a:spcPct val="20000"/>
              </a:spcBef>
              <a:buFont typeface="Arial" panose="020B0604020202020204" pitchFamily="34" charset="0"/>
              <a:buChar char="–"/>
              <a:defRPr sz="7500" kern="1200">
                <a:solidFill>
                  <a:schemeClr val="tx1"/>
                </a:solidFill>
                <a:latin typeface="+mn-lt"/>
                <a:ea typeface="+mn-ea"/>
                <a:cs typeface="+mn-cs"/>
              </a:defRPr>
            </a:lvl2pPr>
            <a:lvl3pPr marL="3048152" indent="-609630" algn="l" defTabSz="2438522"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3pPr>
            <a:lvl4pPr marL="4267413"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4pPr>
            <a:lvl5pPr marL="5486674"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5pPr>
            <a:lvl6pPr marL="6705935"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6pPr>
            <a:lvl7pPr marL="7925196"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7pPr>
            <a:lvl8pPr marL="9144457"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8pPr>
            <a:lvl9pPr marL="10363718"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9pPr>
          </a:lstStyle>
          <a:p>
            <a:pPr marL="0" indent="0" algn="ctr">
              <a:buFont typeface="Arial" panose="020B0604020202020204" pitchFamily="34" charset="0"/>
              <a:buNone/>
            </a:pPr>
            <a:r>
              <a:rPr lang="en-US" sz="3200" b="1" spc="300" dirty="0">
                <a:solidFill>
                  <a:schemeClr val="accent5"/>
                </a:solidFill>
                <a:latin typeface="Lato Black" panose="020F0502020204030203" pitchFamily="34" charset="77"/>
                <a:ea typeface="Roboto Medium" panose="02000000000000000000" pitchFamily="2" charset="0"/>
                <a:cs typeface="Roboto Medium" charset="0"/>
              </a:rPr>
              <a:t>EASTERN USA + </a:t>
            </a:r>
            <a:br>
              <a:rPr lang="en-US" sz="3200" b="1" spc="300" dirty="0">
                <a:solidFill>
                  <a:schemeClr val="accent5"/>
                </a:solidFill>
                <a:latin typeface="Lato Black" panose="020F0502020204030203" pitchFamily="34" charset="77"/>
                <a:ea typeface="Roboto Medium" panose="02000000000000000000" pitchFamily="2" charset="0"/>
                <a:cs typeface="Roboto Medium" charset="0"/>
              </a:rPr>
            </a:br>
            <a:r>
              <a:rPr lang="en-US" sz="3200" b="1" spc="300" dirty="0">
                <a:solidFill>
                  <a:schemeClr val="accent5"/>
                </a:solidFill>
                <a:latin typeface="Lato Black" panose="020F0502020204030203" pitchFamily="34" charset="77"/>
                <a:ea typeface="Roboto Medium" panose="02000000000000000000" pitchFamily="2" charset="0"/>
                <a:cs typeface="Roboto Medium" charset="0"/>
              </a:rPr>
              <a:t>EXPANDING</a:t>
            </a:r>
          </a:p>
          <a:p>
            <a:pPr marL="0" indent="0" algn="ctr">
              <a:buNone/>
            </a:pPr>
            <a:r>
              <a:rPr lang="en-US" sz="2800" spc="300" dirty="0">
                <a:solidFill>
                  <a:schemeClr val="bg1"/>
                </a:solidFill>
                <a:latin typeface="Lato" panose="020F0502020204030203" pitchFamily="34" charset="77"/>
                <a:ea typeface="Roboto Light" charset="0"/>
                <a:cs typeface="Roboto Light" charset="0"/>
              </a:rPr>
              <a:t>Hospitals + Physician Groups</a:t>
            </a:r>
            <a:endParaRPr lang="ru-RU" sz="2800" spc="300" dirty="0">
              <a:solidFill>
                <a:schemeClr val="bg1"/>
              </a:solidFill>
              <a:latin typeface="Roboto Light" charset="0"/>
              <a:ea typeface="Roboto Light" charset="0"/>
              <a:cs typeface="Roboto Light" charset="0"/>
            </a:endParaRPr>
          </a:p>
        </p:txBody>
      </p:sp>
      <p:pic>
        <p:nvPicPr>
          <p:cNvPr id="19" name="Picture Placeholder 18">
            <a:extLst>
              <a:ext uri="{FF2B5EF4-FFF2-40B4-BE49-F238E27FC236}">
                <a16:creationId xmlns:a16="http://schemas.microsoft.com/office/drawing/2014/main" id="{5A1266FB-7894-9D45-A741-BEAE368B2546}"/>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38372" t="1649" r="18133" b="1776"/>
          <a:stretch/>
        </p:blipFill>
        <p:spPr>
          <a:xfrm>
            <a:off x="0" y="18034"/>
            <a:ext cx="9255693" cy="13699553"/>
          </a:xfrm>
        </p:spPr>
      </p:pic>
      <p:sp>
        <p:nvSpPr>
          <p:cNvPr id="42" name="Rectangle 41">
            <a:extLst>
              <a:ext uri="{FF2B5EF4-FFF2-40B4-BE49-F238E27FC236}">
                <a16:creationId xmlns:a16="http://schemas.microsoft.com/office/drawing/2014/main" id="{675E4A00-D475-BA43-810B-EA30BD54A660}"/>
              </a:ext>
            </a:extLst>
          </p:cNvPr>
          <p:cNvSpPr/>
          <p:nvPr/>
        </p:nvSpPr>
        <p:spPr>
          <a:xfrm>
            <a:off x="0" y="-2"/>
            <a:ext cx="621411" cy="13699553"/>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Picture 44">
            <a:extLst>
              <a:ext uri="{FF2B5EF4-FFF2-40B4-BE49-F238E27FC236}">
                <a16:creationId xmlns:a16="http://schemas.microsoft.com/office/drawing/2014/main" id="{BCC59539-BBC1-F246-9ED3-E8046D3689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97729" y="391985"/>
            <a:ext cx="2440404" cy="562153"/>
          </a:xfrm>
          <a:prstGeom prst="rect">
            <a:avLst/>
          </a:prstGeom>
        </p:spPr>
      </p:pic>
    </p:spTree>
    <p:extLst>
      <p:ext uri="{BB962C8B-B14F-4D97-AF65-F5344CB8AC3E}">
        <p14:creationId xmlns:p14="http://schemas.microsoft.com/office/powerpoint/2010/main" val="3215007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7">
            <a:extLst>
              <a:ext uri="{FF2B5EF4-FFF2-40B4-BE49-F238E27FC236}">
                <a16:creationId xmlns:a16="http://schemas.microsoft.com/office/drawing/2014/main" id="{E47AF003-6968-DD49-AD7D-E7AEA76F2B4A}"/>
              </a:ext>
            </a:extLst>
          </p:cNvPr>
          <p:cNvSpPr>
            <a:spLocks noGrp="1"/>
          </p:cNvSpPr>
          <p:nvPr>
            <p:ph type="title"/>
          </p:nvPr>
        </p:nvSpPr>
        <p:spPr>
          <a:xfrm>
            <a:off x="928158" y="1589393"/>
            <a:ext cx="20265636" cy="10886025"/>
          </a:xfrm>
          <a:prstGeom prst="rect">
            <a:avLst/>
          </a:prstGeom>
        </p:spPr>
        <p:txBody>
          <a:bodyPr/>
          <a:lstStyle/>
          <a:p>
            <a:r>
              <a:rPr lang="en-US" dirty="0">
                <a:solidFill>
                  <a:schemeClr val="accent1"/>
                </a:solidFill>
                <a:latin typeface="Lato Black" panose="020F0502020204030203" pitchFamily="34" charset="77"/>
              </a:rPr>
              <a:t>What is AI?</a:t>
            </a:r>
            <a:endParaRPr lang="ru-RU" dirty="0">
              <a:solidFill>
                <a:schemeClr val="accent3"/>
              </a:solidFill>
            </a:endParaRPr>
          </a:p>
        </p:txBody>
      </p:sp>
      <p:sp>
        <p:nvSpPr>
          <p:cNvPr id="15" name="Rectangle 14">
            <a:extLst>
              <a:ext uri="{FF2B5EF4-FFF2-40B4-BE49-F238E27FC236}">
                <a16:creationId xmlns:a16="http://schemas.microsoft.com/office/drawing/2014/main" id="{FF5E4D13-3901-8540-80D1-9223AB8E510F}"/>
              </a:ext>
            </a:extLst>
          </p:cNvPr>
          <p:cNvSpPr/>
          <p:nvPr/>
        </p:nvSpPr>
        <p:spPr>
          <a:xfrm>
            <a:off x="1031554" y="1098154"/>
            <a:ext cx="3528392" cy="1440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Заголовок 7">
            <a:extLst>
              <a:ext uri="{FF2B5EF4-FFF2-40B4-BE49-F238E27FC236}">
                <a16:creationId xmlns:a16="http://schemas.microsoft.com/office/drawing/2014/main" id="{4A487C55-A761-764F-BF6D-F1A60C389B54}"/>
              </a:ext>
            </a:extLst>
          </p:cNvPr>
          <p:cNvSpPr txBox="1">
            <a:spLocks/>
          </p:cNvSpPr>
          <p:nvPr/>
        </p:nvSpPr>
        <p:spPr>
          <a:xfrm>
            <a:off x="921015" y="5463940"/>
            <a:ext cx="4456509" cy="1196239"/>
          </a:xfrm>
          <a:prstGeom prst="rect">
            <a:avLst/>
          </a:prstGeom>
        </p:spPr>
        <p:txBody>
          <a:bodyPr>
            <a:noAutofit/>
          </a:bodyPr>
          <a:lstStyle>
            <a:lvl1pPr marL="0" marR="0" indent="0" algn="l" defTabSz="2438522" rtl="0" eaLnBrk="1" fontAlgn="auto" latinLnBrk="0" hangingPunct="1">
              <a:lnSpc>
                <a:spcPct val="100000"/>
              </a:lnSpc>
              <a:spcBef>
                <a:spcPct val="0"/>
              </a:spcBef>
              <a:spcAft>
                <a:spcPts val="0"/>
              </a:spcAft>
              <a:buClrTx/>
              <a:buSzTx/>
              <a:buFontTx/>
              <a:buNone/>
              <a:tabLst>
                <a:tab pos="3641725" algn="l"/>
              </a:tabLst>
              <a:defRPr sz="8000" b="1" kern="1200" baseline="0">
                <a:solidFill>
                  <a:schemeClr val="tx2"/>
                </a:solidFill>
                <a:latin typeface="Roboto Black" panose="02000000000000000000" pitchFamily="2" charset="0"/>
                <a:ea typeface="Roboto Black" panose="02000000000000000000" pitchFamily="2" charset="0"/>
                <a:cs typeface="Roboto Black" panose="02000000000000000000" pitchFamily="2" charset="0"/>
              </a:defRPr>
            </a:lvl1pPr>
          </a:lstStyle>
          <a:p>
            <a:endParaRPr lang="en-US" sz="2800" dirty="0">
              <a:solidFill>
                <a:schemeClr val="accent1"/>
              </a:solidFill>
              <a:latin typeface="Lato Black" panose="020F0502020204030203" pitchFamily="34" charset="77"/>
            </a:endParaRPr>
          </a:p>
        </p:txBody>
      </p:sp>
      <p:grpSp>
        <p:nvGrpSpPr>
          <p:cNvPr id="50" name="Group 49">
            <a:extLst>
              <a:ext uri="{FF2B5EF4-FFF2-40B4-BE49-F238E27FC236}">
                <a16:creationId xmlns:a16="http://schemas.microsoft.com/office/drawing/2014/main" id="{2381E1EE-A950-D64F-9A5A-81D214DC7036}"/>
              </a:ext>
            </a:extLst>
          </p:cNvPr>
          <p:cNvGrpSpPr/>
          <p:nvPr/>
        </p:nvGrpSpPr>
        <p:grpSpPr>
          <a:xfrm>
            <a:off x="1054796" y="3186386"/>
            <a:ext cx="1450395" cy="204127"/>
            <a:chOff x="3417395" y="1826906"/>
            <a:chExt cx="991467" cy="139538"/>
          </a:xfrm>
          <a:solidFill>
            <a:schemeClr val="accent5"/>
          </a:solidFill>
        </p:grpSpPr>
        <p:sp>
          <p:nvSpPr>
            <p:cNvPr id="51" name="Oval 50">
              <a:extLst>
                <a:ext uri="{FF2B5EF4-FFF2-40B4-BE49-F238E27FC236}">
                  <a16:creationId xmlns:a16="http://schemas.microsoft.com/office/drawing/2014/main" id="{BD866DE1-BB33-FE45-8BD5-7883B579B0B0}"/>
                </a:ext>
              </a:extLst>
            </p:cNvPr>
            <p:cNvSpPr/>
            <p:nvPr/>
          </p:nvSpPr>
          <p:spPr>
            <a:xfrm>
              <a:off x="3417395" y="1826907"/>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BBB0B966-CA5C-F240-869B-4FECBBDE773B}"/>
                </a:ext>
              </a:extLst>
            </p:cNvPr>
            <p:cNvSpPr/>
            <p:nvPr/>
          </p:nvSpPr>
          <p:spPr>
            <a:xfrm>
              <a:off x="3843360" y="1826907"/>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577694BD-5E13-F34E-87C0-DA05F7D5659D}"/>
                </a:ext>
              </a:extLst>
            </p:cNvPr>
            <p:cNvSpPr/>
            <p:nvPr/>
          </p:nvSpPr>
          <p:spPr>
            <a:xfrm>
              <a:off x="4269325" y="1826906"/>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Picture 54">
            <a:extLst>
              <a:ext uri="{FF2B5EF4-FFF2-40B4-BE49-F238E27FC236}">
                <a16:creationId xmlns:a16="http://schemas.microsoft.com/office/drawing/2014/main" id="{D0212D3B-039D-0242-8FD2-96AE0AA4BE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97729" y="391985"/>
            <a:ext cx="2440404" cy="562153"/>
          </a:xfrm>
          <a:prstGeom prst="rect">
            <a:avLst/>
          </a:prstGeom>
        </p:spPr>
      </p:pic>
      <p:sp>
        <p:nvSpPr>
          <p:cNvPr id="2" name="TextBox 1">
            <a:extLst>
              <a:ext uri="{FF2B5EF4-FFF2-40B4-BE49-F238E27FC236}">
                <a16:creationId xmlns:a16="http://schemas.microsoft.com/office/drawing/2014/main" id="{152FAC64-F03B-4127-A343-C7F060187CA5}"/>
              </a:ext>
            </a:extLst>
          </p:cNvPr>
          <p:cNvSpPr txBox="1"/>
          <p:nvPr/>
        </p:nvSpPr>
        <p:spPr>
          <a:xfrm>
            <a:off x="1265886" y="4398021"/>
            <a:ext cx="18722080" cy="6740307"/>
          </a:xfrm>
          <a:prstGeom prst="rect">
            <a:avLst/>
          </a:prstGeom>
          <a:noFill/>
        </p:spPr>
        <p:txBody>
          <a:bodyPr wrap="square" rtlCol="0">
            <a:spAutoFit/>
          </a:bodyPr>
          <a:lstStyle/>
          <a:p>
            <a:r>
              <a:rPr lang="en-US" dirty="0"/>
              <a:t>Artificial Intelligence- The ability of a Computer or Robot to perform tasks that historically required human intelligence, such as recognizing speech, making decisions, and identifying patterns. </a:t>
            </a:r>
          </a:p>
          <a:p>
            <a:endParaRPr lang="en-US" dirty="0"/>
          </a:p>
          <a:p>
            <a:r>
              <a:rPr lang="en-US" dirty="0"/>
              <a:t>Traditional AI- Makes decisions with date inputs and uses predictability. Ex. Siri, Alexa, Google </a:t>
            </a:r>
          </a:p>
          <a:p>
            <a:endParaRPr lang="en-US" dirty="0"/>
          </a:p>
          <a:p>
            <a:r>
              <a:rPr lang="en-US" dirty="0"/>
              <a:t>Generative AI- Creates something new with the inputs you give it. Ex. ChatGPT</a:t>
            </a:r>
          </a:p>
        </p:txBody>
      </p:sp>
    </p:spTree>
    <p:extLst>
      <p:ext uri="{BB962C8B-B14F-4D97-AF65-F5344CB8AC3E}">
        <p14:creationId xmlns:p14="http://schemas.microsoft.com/office/powerpoint/2010/main" val="360537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7">
            <a:extLst>
              <a:ext uri="{FF2B5EF4-FFF2-40B4-BE49-F238E27FC236}">
                <a16:creationId xmlns:a16="http://schemas.microsoft.com/office/drawing/2014/main" id="{E47AF003-6968-DD49-AD7D-E7AEA76F2B4A}"/>
              </a:ext>
            </a:extLst>
          </p:cNvPr>
          <p:cNvSpPr>
            <a:spLocks noGrp="1"/>
          </p:cNvSpPr>
          <p:nvPr>
            <p:ph type="title"/>
          </p:nvPr>
        </p:nvSpPr>
        <p:spPr>
          <a:xfrm>
            <a:off x="928158" y="1589393"/>
            <a:ext cx="20265636" cy="10886025"/>
          </a:xfrm>
          <a:prstGeom prst="rect">
            <a:avLst/>
          </a:prstGeom>
        </p:spPr>
        <p:txBody>
          <a:bodyPr/>
          <a:lstStyle/>
          <a:p>
            <a:r>
              <a:rPr lang="en-US" dirty="0">
                <a:solidFill>
                  <a:schemeClr val="accent1"/>
                </a:solidFill>
                <a:latin typeface="Lato Black" panose="020F0502020204030203" pitchFamily="34" charset="77"/>
              </a:rPr>
              <a:t>History of AI</a:t>
            </a:r>
            <a:endParaRPr lang="ru-RU" dirty="0">
              <a:solidFill>
                <a:schemeClr val="accent3"/>
              </a:solidFill>
            </a:endParaRPr>
          </a:p>
        </p:txBody>
      </p:sp>
      <p:sp>
        <p:nvSpPr>
          <p:cNvPr id="15" name="Rectangle 14">
            <a:extLst>
              <a:ext uri="{FF2B5EF4-FFF2-40B4-BE49-F238E27FC236}">
                <a16:creationId xmlns:a16="http://schemas.microsoft.com/office/drawing/2014/main" id="{FF5E4D13-3901-8540-80D1-9223AB8E510F}"/>
              </a:ext>
            </a:extLst>
          </p:cNvPr>
          <p:cNvSpPr/>
          <p:nvPr/>
        </p:nvSpPr>
        <p:spPr>
          <a:xfrm>
            <a:off x="1031554" y="1098154"/>
            <a:ext cx="3528392" cy="1440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Заголовок 7">
            <a:extLst>
              <a:ext uri="{FF2B5EF4-FFF2-40B4-BE49-F238E27FC236}">
                <a16:creationId xmlns:a16="http://schemas.microsoft.com/office/drawing/2014/main" id="{4A487C55-A761-764F-BF6D-F1A60C389B54}"/>
              </a:ext>
            </a:extLst>
          </p:cNvPr>
          <p:cNvSpPr txBox="1">
            <a:spLocks/>
          </p:cNvSpPr>
          <p:nvPr/>
        </p:nvSpPr>
        <p:spPr>
          <a:xfrm>
            <a:off x="921015" y="5463940"/>
            <a:ext cx="4456509" cy="1196239"/>
          </a:xfrm>
          <a:prstGeom prst="rect">
            <a:avLst/>
          </a:prstGeom>
        </p:spPr>
        <p:txBody>
          <a:bodyPr>
            <a:noAutofit/>
          </a:bodyPr>
          <a:lstStyle>
            <a:lvl1pPr marL="0" marR="0" indent="0" algn="l" defTabSz="2438522" rtl="0" eaLnBrk="1" fontAlgn="auto" latinLnBrk="0" hangingPunct="1">
              <a:lnSpc>
                <a:spcPct val="100000"/>
              </a:lnSpc>
              <a:spcBef>
                <a:spcPct val="0"/>
              </a:spcBef>
              <a:spcAft>
                <a:spcPts val="0"/>
              </a:spcAft>
              <a:buClrTx/>
              <a:buSzTx/>
              <a:buFontTx/>
              <a:buNone/>
              <a:tabLst>
                <a:tab pos="3641725" algn="l"/>
              </a:tabLst>
              <a:defRPr sz="8000" b="1" kern="1200" baseline="0">
                <a:solidFill>
                  <a:schemeClr val="tx2"/>
                </a:solidFill>
                <a:latin typeface="Roboto Black" panose="02000000000000000000" pitchFamily="2" charset="0"/>
                <a:ea typeface="Roboto Black" panose="02000000000000000000" pitchFamily="2" charset="0"/>
                <a:cs typeface="Roboto Black" panose="02000000000000000000" pitchFamily="2" charset="0"/>
              </a:defRPr>
            </a:lvl1pPr>
          </a:lstStyle>
          <a:p>
            <a:endParaRPr lang="en-US" sz="2800" dirty="0">
              <a:solidFill>
                <a:schemeClr val="accent1"/>
              </a:solidFill>
              <a:latin typeface="Lato Black" panose="020F0502020204030203" pitchFamily="34" charset="77"/>
            </a:endParaRPr>
          </a:p>
        </p:txBody>
      </p:sp>
      <p:grpSp>
        <p:nvGrpSpPr>
          <p:cNvPr id="50" name="Group 49">
            <a:extLst>
              <a:ext uri="{FF2B5EF4-FFF2-40B4-BE49-F238E27FC236}">
                <a16:creationId xmlns:a16="http://schemas.microsoft.com/office/drawing/2014/main" id="{2381E1EE-A950-D64F-9A5A-81D214DC7036}"/>
              </a:ext>
            </a:extLst>
          </p:cNvPr>
          <p:cNvGrpSpPr/>
          <p:nvPr/>
        </p:nvGrpSpPr>
        <p:grpSpPr>
          <a:xfrm>
            <a:off x="1054796" y="3186386"/>
            <a:ext cx="1450395" cy="204127"/>
            <a:chOff x="3417395" y="1826906"/>
            <a:chExt cx="991467" cy="139538"/>
          </a:xfrm>
          <a:solidFill>
            <a:schemeClr val="accent5"/>
          </a:solidFill>
        </p:grpSpPr>
        <p:sp>
          <p:nvSpPr>
            <p:cNvPr id="51" name="Oval 50">
              <a:extLst>
                <a:ext uri="{FF2B5EF4-FFF2-40B4-BE49-F238E27FC236}">
                  <a16:creationId xmlns:a16="http://schemas.microsoft.com/office/drawing/2014/main" id="{BD866DE1-BB33-FE45-8BD5-7883B579B0B0}"/>
                </a:ext>
              </a:extLst>
            </p:cNvPr>
            <p:cNvSpPr/>
            <p:nvPr/>
          </p:nvSpPr>
          <p:spPr>
            <a:xfrm>
              <a:off x="3417395" y="1826907"/>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BBB0B966-CA5C-F240-869B-4FECBBDE773B}"/>
                </a:ext>
              </a:extLst>
            </p:cNvPr>
            <p:cNvSpPr/>
            <p:nvPr/>
          </p:nvSpPr>
          <p:spPr>
            <a:xfrm>
              <a:off x="3843360" y="1826907"/>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577694BD-5E13-F34E-87C0-DA05F7D5659D}"/>
                </a:ext>
              </a:extLst>
            </p:cNvPr>
            <p:cNvSpPr/>
            <p:nvPr/>
          </p:nvSpPr>
          <p:spPr>
            <a:xfrm>
              <a:off x="4269325" y="1826906"/>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Picture 54">
            <a:extLst>
              <a:ext uri="{FF2B5EF4-FFF2-40B4-BE49-F238E27FC236}">
                <a16:creationId xmlns:a16="http://schemas.microsoft.com/office/drawing/2014/main" id="{D0212D3B-039D-0242-8FD2-96AE0AA4BE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97729" y="391985"/>
            <a:ext cx="2440404" cy="562153"/>
          </a:xfrm>
          <a:prstGeom prst="rect">
            <a:avLst/>
          </a:prstGeom>
        </p:spPr>
      </p:pic>
      <p:sp>
        <p:nvSpPr>
          <p:cNvPr id="2" name="TextBox 1">
            <a:extLst>
              <a:ext uri="{FF2B5EF4-FFF2-40B4-BE49-F238E27FC236}">
                <a16:creationId xmlns:a16="http://schemas.microsoft.com/office/drawing/2014/main" id="{152FAC64-F03B-4127-A343-C7F060187CA5}"/>
              </a:ext>
            </a:extLst>
          </p:cNvPr>
          <p:cNvSpPr txBox="1"/>
          <p:nvPr/>
        </p:nvSpPr>
        <p:spPr>
          <a:xfrm>
            <a:off x="1265886" y="4398021"/>
            <a:ext cx="18722080" cy="8956298"/>
          </a:xfrm>
          <a:prstGeom prst="rect">
            <a:avLst/>
          </a:prstGeom>
          <a:noFill/>
        </p:spPr>
        <p:txBody>
          <a:bodyPr wrap="square" rtlCol="0">
            <a:spAutoFit/>
          </a:bodyPr>
          <a:lstStyle/>
          <a:p>
            <a:pPr marL="685800" indent="-685800">
              <a:buFont typeface="Arial" panose="020B0604020202020204" pitchFamily="34" charset="0"/>
              <a:buChar char="•"/>
            </a:pPr>
            <a:r>
              <a:rPr lang="en-US" dirty="0"/>
              <a:t>1950 Alan Turing (Father of Computer Science) writes a paper including the question “Can machines think?” From there he offers a test “Turing Test,” in which a human would try to distinguish between human and computer text responses</a:t>
            </a:r>
          </a:p>
          <a:p>
            <a:pPr marL="685800" indent="-685800">
              <a:buFont typeface="Arial" panose="020B0604020202020204" pitchFamily="34" charset="0"/>
              <a:buChar char="•"/>
            </a:pPr>
            <a:r>
              <a:rPr lang="en-US" dirty="0"/>
              <a:t>1956 John McCarthy coins the term “artificial intelligence”</a:t>
            </a:r>
          </a:p>
          <a:p>
            <a:pPr marL="685800" indent="-685800">
              <a:buFont typeface="Arial" panose="020B0604020202020204" pitchFamily="34" charset="0"/>
              <a:buChar char="•"/>
            </a:pPr>
            <a:r>
              <a:rPr lang="en-US" dirty="0"/>
              <a:t>1967 Frank Rosenblatt builds Mark I Perceptron, which was the first computer based on a neural network that “learned” through trial and error</a:t>
            </a:r>
          </a:p>
          <a:p>
            <a:pPr marL="685800" indent="-685800">
              <a:buFont typeface="Arial" panose="020B0604020202020204" pitchFamily="34" charset="0"/>
              <a:buChar char="•"/>
            </a:pPr>
            <a:r>
              <a:rPr lang="en-US" dirty="0"/>
              <a:t>1980s Neural Networks become widely used in AI applications </a:t>
            </a:r>
          </a:p>
          <a:p>
            <a:pPr marL="685800" indent="-685800">
              <a:buFont typeface="Arial" panose="020B0604020202020204" pitchFamily="34" charset="0"/>
              <a:buChar char="•"/>
            </a:pPr>
            <a:r>
              <a:rPr lang="en-US" dirty="0"/>
              <a:t>1995 Artificial Intelligence: A Modern Approach, is published becoming one of the leading textbooks in the study of AI</a:t>
            </a:r>
          </a:p>
          <a:p>
            <a:pPr marL="685800" indent="-685800">
              <a:buFont typeface="Arial" panose="020B0604020202020204" pitchFamily="34" charset="0"/>
              <a:buChar char="•"/>
            </a:pPr>
            <a:endParaRPr lang="en-US" dirty="0"/>
          </a:p>
        </p:txBody>
      </p:sp>
    </p:spTree>
    <p:extLst>
      <p:ext uri="{BB962C8B-B14F-4D97-AF65-F5344CB8AC3E}">
        <p14:creationId xmlns:p14="http://schemas.microsoft.com/office/powerpoint/2010/main" val="3801726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7">
            <a:extLst>
              <a:ext uri="{FF2B5EF4-FFF2-40B4-BE49-F238E27FC236}">
                <a16:creationId xmlns:a16="http://schemas.microsoft.com/office/drawing/2014/main" id="{E47AF003-6968-DD49-AD7D-E7AEA76F2B4A}"/>
              </a:ext>
            </a:extLst>
          </p:cNvPr>
          <p:cNvSpPr>
            <a:spLocks noGrp="1"/>
          </p:cNvSpPr>
          <p:nvPr>
            <p:ph type="title"/>
          </p:nvPr>
        </p:nvSpPr>
        <p:spPr>
          <a:xfrm>
            <a:off x="928158" y="1589393"/>
            <a:ext cx="20265636" cy="10886025"/>
          </a:xfrm>
          <a:prstGeom prst="rect">
            <a:avLst/>
          </a:prstGeom>
        </p:spPr>
        <p:txBody>
          <a:bodyPr/>
          <a:lstStyle/>
          <a:p>
            <a:r>
              <a:rPr lang="en-US" dirty="0">
                <a:solidFill>
                  <a:schemeClr val="accent1"/>
                </a:solidFill>
                <a:latin typeface="Lato Black" panose="020F0502020204030203" pitchFamily="34" charset="77"/>
              </a:rPr>
              <a:t>AI Transforming Revenue Cycle </a:t>
            </a:r>
            <a:endParaRPr lang="ru-RU" dirty="0">
              <a:solidFill>
                <a:schemeClr val="accent3"/>
              </a:solidFill>
            </a:endParaRPr>
          </a:p>
        </p:txBody>
      </p:sp>
      <p:sp>
        <p:nvSpPr>
          <p:cNvPr id="15" name="Rectangle 14">
            <a:extLst>
              <a:ext uri="{FF2B5EF4-FFF2-40B4-BE49-F238E27FC236}">
                <a16:creationId xmlns:a16="http://schemas.microsoft.com/office/drawing/2014/main" id="{FF5E4D13-3901-8540-80D1-9223AB8E510F}"/>
              </a:ext>
            </a:extLst>
          </p:cNvPr>
          <p:cNvSpPr/>
          <p:nvPr/>
        </p:nvSpPr>
        <p:spPr>
          <a:xfrm>
            <a:off x="1031554" y="1098154"/>
            <a:ext cx="3528392" cy="1440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Заголовок 7">
            <a:extLst>
              <a:ext uri="{FF2B5EF4-FFF2-40B4-BE49-F238E27FC236}">
                <a16:creationId xmlns:a16="http://schemas.microsoft.com/office/drawing/2014/main" id="{4A487C55-A761-764F-BF6D-F1A60C389B54}"/>
              </a:ext>
            </a:extLst>
          </p:cNvPr>
          <p:cNvSpPr txBox="1">
            <a:spLocks/>
          </p:cNvSpPr>
          <p:nvPr/>
        </p:nvSpPr>
        <p:spPr>
          <a:xfrm>
            <a:off x="921015" y="5463940"/>
            <a:ext cx="4456509" cy="1196239"/>
          </a:xfrm>
          <a:prstGeom prst="rect">
            <a:avLst/>
          </a:prstGeom>
        </p:spPr>
        <p:txBody>
          <a:bodyPr>
            <a:noAutofit/>
          </a:bodyPr>
          <a:lstStyle>
            <a:lvl1pPr marL="0" marR="0" indent="0" algn="l" defTabSz="2438522" rtl="0" eaLnBrk="1" fontAlgn="auto" latinLnBrk="0" hangingPunct="1">
              <a:lnSpc>
                <a:spcPct val="100000"/>
              </a:lnSpc>
              <a:spcBef>
                <a:spcPct val="0"/>
              </a:spcBef>
              <a:spcAft>
                <a:spcPts val="0"/>
              </a:spcAft>
              <a:buClrTx/>
              <a:buSzTx/>
              <a:buFontTx/>
              <a:buNone/>
              <a:tabLst>
                <a:tab pos="3641725" algn="l"/>
              </a:tabLst>
              <a:defRPr sz="8000" b="1" kern="1200" baseline="0">
                <a:solidFill>
                  <a:schemeClr val="tx2"/>
                </a:solidFill>
                <a:latin typeface="Roboto Black" panose="02000000000000000000" pitchFamily="2" charset="0"/>
                <a:ea typeface="Roboto Black" panose="02000000000000000000" pitchFamily="2" charset="0"/>
                <a:cs typeface="Roboto Black" panose="02000000000000000000" pitchFamily="2" charset="0"/>
              </a:defRPr>
            </a:lvl1pPr>
          </a:lstStyle>
          <a:p>
            <a:endParaRPr lang="en-US" sz="2800" dirty="0">
              <a:solidFill>
                <a:schemeClr val="accent1"/>
              </a:solidFill>
              <a:latin typeface="Lato Black" panose="020F0502020204030203" pitchFamily="34" charset="77"/>
            </a:endParaRPr>
          </a:p>
        </p:txBody>
      </p:sp>
      <p:grpSp>
        <p:nvGrpSpPr>
          <p:cNvPr id="50" name="Group 49">
            <a:extLst>
              <a:ext uri="{FF2B5EF4-FFF2-40B4-BE49-F238E27FC236}">
                <a16:creationId xmlns:a16="http://schemas.microsoft.com/office/drawing/2014/main" id="{2381E1EE-A950-D64F-9A5A-81D214DC7036}"/>
              </a:ext>
            </a:extLst>
          </p:cNvPr>
          <p:cNvGrpSpPr/>
          <p:nvPr/>
        </p:nvGrpSpPr>
        <p:grpSpPr>
          <a:xfrm>
            <a:off x="1054796" y="3186386"/>
            <a:ext cx="1450395" cy="204127"/>
            <a:chOff x="3417395" y="1826906"/>
            <a:chExt cx="991467" cy="139538"/>
          </a:xfrm>
          <a:solidFill>
            <a:schemeClr val="accent5"/>
          </a:solidFill>
        </p:grpSpPr>
        <p:sp>
          <p:nvSpPr>
            <p:cNvPr id="51" name="Oval 50">
              <a:extLst>
                <a:ext uri="{FF2B5EF4-FFF2-40B4-BE49-F238E27FC236}">
                  <a16:creationId xmlns:a16="http://schemas.microsoft.com/office/drawing/2014/main" id="{BD866DE1-BB33-FE45-8BD5-7883B579B0B0}"/>
                </a:ext>
              </a:extLst>
            </p:cNvPr>
            <p:cNvSpPr/>
            <p:nvPr/>
          </p:nvSpPr>
          <p:spPr>
            <a:xfrm>
              <a:off x="3417395" y="1826907"/>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BBB0B966-CA5C-F240-869B-4FECBBDE773B}"/>
                </a:ext>
              </a:extLst>
            </p:cNvPr>
            <p:cNvSpPr/>
            <p:nvPr/>
          </p:nvSpPr>
          <p:spPr>
            <a:xfrm>
              <a:off x="3843360" y="1826907"/>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577694BD-5E13-F34E-87C0-DA05F7D5659D}"/>
                </a:ext>
              </a:extLst>
            </p:cNvPr>
            <p:cNvSpPr/>
            <p:nvPr/>
          </p:nvSpPr>
          <p:spPr>
            <a:xfrm>
              <a:off x="4269325" y="1826906"/>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Picture 54">
            <a:extLst>
              <a:ext uri="{FF2B5EF4-FFF2-40B4-BE49-F238E27FC236}">
                <a16:creationId xmlns:a16="http://schemas.microsoft.com/office/drawing/2014/main" id="{D0212D3B-039D-0242-8FD2-96AE0AA4BE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97729" y="391985"/>
            <a:ext cx="2440404" cy="562153"/>
          </a:xfrm>
          <a:prstGeom prst="rect">
            <a:avLst/>
          </a:prstGeom>
        </p:spPr>
      </p:pic>
      <p:sp>
        <p:nvSpPr>
          <p:cNvPr id="2" name="TextBox 1">
            <a:extLst>
              <a:ext uri="{FF2B5EF4-FFF2-40B4-BE49-F238E27FC236}">
                <a16:creationId xmlns:a16="http://schemas.microsoft.com/office/drawing/2014/main" id="{152FAC64-F03B-4127-A343-C7F060187CA5}"/>
              </a:ext>
            </a:extLst>
          </p:cNvPr>
          <p:cNvSpPr txBox="1"/>
          <p:nvPr/>
        </p:nvSpPr>
        <p:spPr>
          <a:xfrm>
            <a:off x="1265886" y="4398021"/>
            <a:ext cx="18722080" cy="6740307"/>
          </a:xfrm>
          <a:prstGeom prst="rect">
            <a:avLst/>
          </a:prstGeom>
          <a:noFill/>
        </p:spPr>
        <p:txBody>
          <a:bodyPr wrap="square" rtlCol="0">
            <a:spAutoFit/>
          </a:bodyPr>
          <a:lstStyle/>
          <a:p>
            <a:pPr marL="685800" indent="-685800">
              <a:buFont typeface="Arial" panose="020B0604020202020204" pitchFamily="34" charset="0"/>
              <a:buChar char="•"/>
            </a:pPr>
            <a:r>
              <a:rPr lang="en-US" dirty="0"/>
              <a:t>Recent study from ENGINE insights reveals that 2/3 of responding hospitals (65%) use AI in RCM. With 98% reporting that their three-year plan includes AI </a:t>
            </a:r>
          </a:p>
          <a:p>
            <a:pPr marL="685800" indent="-685800">
              <a:buFont typeface="Arial" panose="020B0604020202020204" pitchFamily="34" charset="0"/>
              <a:buChar char="•"/>
            </a:pPr>
            <a:r>
              <a:rPr lang="en-US" dirty="0"/>
              <a:t>The most common applications are eligibility and benefits (72% of hospitals report using) and patient estimation tools (64%)</a:t>
            </a:r>
          </a:p>
          <a:p>
            <a:pPr marL="685800" indent="-685800">
              <a:buFont typeface="Arial" panose="020B0604020202020204" pitchFamily="34" charset="0"/>
              <a:buChar char="•"/>
            </a:pPr>
            <a:r>
              <a:rPr lang="en-US" dirty="0"/>
              <a:t>Prior Authorization is expected to be the area of the most growth over the next year </a:t>
            </a:r>
          </a:p>
          <a:p>
            <a:pPr marL="685800" indent="-685800">
              <a:buFont typeface="Arial" panose="020B0604020202020204" pitchFamily="34" charset="0"/>
              <a:buChar char="•"/>
            </a:pPr>
            <a:r>
              <a:rPr lang="en-US" dirty="0"/>
              <a:t>Perception of Value are very different with 86% of those in RCM roles seeing value, compared to 51% in IT and 44% of executives</a:t>
            </a:r>
          </a:p>
        </p:txBody>
      </p:sp>
    </p:spTree>
    <p:extLst>
      <p:ext uri="{BB962C8B-B14F-4D97-AF65-F5344CB8AC3E}">
        <p14:creationId xmlns:p14="http://schemas.microsoft.com/office/powerpoint/2010/main" val="2762588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7">
            <a:extLst>
              <a:ext uri="{FF2B5EF4-FFF2-40B4-BE49-F238E27FC236}">
                <a16:creationId xmlns:a16="http://schemas.microsoft.com/office/drawing/2014/main" id="{E47AF003-6968-DD49-AD7D-E7AEA76F2B4A}"/>
              </a:ext>
            </a:extLst>
          </p:cNvPr>
          <p:cNvSpPr>
            <a:spLocks noGrp="1"/>
          </p:cNvSpPr>
          <p:nvPr>
            <p:ph type="title"/>
          </p:nvPr>
        </p:nvSpPr>
        <p:spPr>
          <a:xfrm>
            <a:off x="928158" y="1589393"/>
            <a:ext cx="20265636" cy="10886025"/>
          </a:xfrm>
          <a:prstGeom prst="rect">
            <a:avLst/>
          </a:prstGeom>
        </p:spPr>
        <p:txBody>
          <a:bodyPr/>
          <a:lstStyle/>
          <a:p>
            <a:r>
              <a:rPr lang="en-US" dirty="0">
                <a:solidFill>
                  <a:schemeClr val="accent1"/>
                </a:solidFill>
                <a:latin typeface="Lato Black" panose="020F0502020204030203" pitchFamily="34" charset="77"/>
              </a:rPr>
              <a:t>AI Transforming Revenue Cycle </a:t>
            </a:r>
            <a:endParaRPr lang="ru-RU" dirty="0">
              <a:solidFill>
                <a:schemeClr val="accent3"/>
              </a:solidFill>
            </a:endParaRPr>
          </a:p>
        </p:txBody>
      </p:sp>
      <p:sp>
        <p:nvSpPr>
          <p:cNvPr id="15" name="Rectangle 14">
            <a:extLst>
              <a:ext uri="{FF2B5EF4-FFF2-40B4-BE49-F238E27FC236}">
                <a16:creationId xmlns:a16="http://schemas.microsoft.com/office/drawing/2014/main" id="{FF5E4D13-3901-8540-80D1-9223AB8E510F}"/>
              </a:ext>
            </a:extLst>
          </p:cNvPr>
          <p:cNvSpPr/>
          <p:nvPr/>
        </p:nvSpPr>
        <p:spPr>
          <a:xfrm>
            <a:off x="1031554" y="1098154"/>
            <a:ext cx="3528392" cy="1440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Заголовок 7">
            <a:extLst>
              <a:ext uri="{FF2B5EF4-FFF2-40B4-BE49-F238E27FC236}">
                <a16:creationId xmlns:a16="http://schemas.microsoft.com/office/drawing/2014/main" id="{4A487C55-A761-764F-BF6D-F1A60C389B54}"/>
              </a:ext>
            </a:extLst>
          </p:cNvPr>
          <p:cNvSpPr txBox="1">
            <a:spLocks/>
          </p:cNvSpPr>
          <p:nvPr/>
        </p:nvSpPr>
        <p:spPr>
          <a:xfrm>
            <a:off x="921015" y="5463940"/>
            <a:ext cx="4456509" cy="1196239"/>
          </a:xfrm>
          <a:prstGeom prst="rect">
            <a:avLst/>
          </a:prstGeom>
        </p:spPr>
        <p:txBody>
          <a:bodyPr>
            <a:noAutofit/>
          </a:bodyPr>
          <a:lstStyle>
            <a:lvl1pPr marL="0" marR="0" indent="0" algn="l" defTabSz="2438522" rtl="0" eaLnBrk="1" fontAlgn="auto" latinLnBrk="0" hangingPunct="1">
              <a:lnSpc>
                <a:spcPct val="100000"/>
              </a:lnSpc>
              <a:spcBef>
                <a:spcPct val="0"/>
              </a:spcBef>
              <a:spcAft>
                <a:spcPts val="0"/>
              </a:spcAft>
              <a:buClrTx/>
              <a:buSzTx/>
              <a:buFontTx/>
              <a:buNone/>
              <a:tabLst>
                <a:tab pos="3641725" algn="l"/>
              </a:tabLst>
              <a:defRPr sz="8000" b="1" kern="1200" baseline="0">
                <a:solidFill>
                  <a:schemeClr val="tx2"/>
                </a:solidFill>
                <a:latin typeface="Roboto Black" panose="02000000000000000000" pitchFamily="2" charset="0"/>
                <a:ea typeface="Roboto Black" panose="02000000000000000000" pitchFamily="2" charset="0"/>
                <a:cs typeface="Roboto Black" panose="02000000000000000000" pitchFamily="2" charset="0"/>
              </a:defRPr>
            </a:lvl1pPr>
          </a:lstStyle>
          <a:p>
            <a:endParaRPr lang="en-US" sz="2800" dirty="0">
              <a:solidFill>
                <a:schemeClr val="accent1"/>
              </a:solidFill>
              <a:latin typeface="Lato Black" panose="020F0502020204030203" pitchFamily="34" charset="77"/>
            </a:endParaRPr>
          </a:p>
        </p:txBody>
      </p:sp>
      <p:grpSp>
        <p:nvGrpSpPr>
          <p:cNvPr id="50" name="Group 49">
            <a:extLst>
              <a:ext uri="{FF2B5EF4-FFF2-40B4-BE49-F238E27FC236}">
                <a16:creationId xmlns:a16="http://schemas.microsoft.com/office/drawing/2014/main" id="{2381E1EE-A950-D64F-9A5A-81D214DC7036}"/>
              </a:ext>
            </a:extLst>
          </p:cNvPr>
          <p:cNvGrpSpPr/>
          <p:nvPr/>
        </p:nvGrpSpPr>
        <p:grpSpPr>
          <a:xfrm>
            <a:off x="1054796" y="3186386"/>
            <a:ext cx="1450395" cy="204127"/>
            <a:chOff x="3417395" y="1826906"/>
            <a:chExt cx="991467" cy="139538"/>
          </a:xfrm>
          <a:solidFill>
            <a:schemeClr val="accent5"/>
          </a:solidFill>
        </p:grpSpPr>
        <p:sp>
          <p:nvSpPr>
            <p:cNvPr id="51" name="Oval 50">
              <a:extLst>
                <a:ext uri="{FF2B5EF4-FFF2-40B4-BE49-F238E27FC236}">
                  <a16:creationId xmlns:a16="http://schemas.microsoft.com/office/drawing/2014/main" id="{BD866DE1-BB33-FE45-8BD5-7883B579B0B0}"/>
                </a:ext>
              </a:extLst>
            </p:cNvPr>
            <p:cNvSpPr/>
            <p:nvPr/>
          </p:nvSpPr>
          <p:spPr>
            <a:xfrm>
              <a:off x="3417395" y="1826907"/>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BBB0B966-CA5C-F240-869B-4FECBBDE773B}"/>
                </a:ext>
              </a:extLst>
            </p:cNvPr>
            <p:cNvSpPr/>
            <p:nvPr/>
          </p:nvSpPr>
          <p:spPr>
            <a:xfrm>
              <a:off x="3843360" y="1826907"/>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577694BD-5E13-F34E-87C0-DA05F7D5659D}"/>
                </a:ext>
              </a:extLst>
            </p:cNvPr>
            <p:cNvSpPr/>
            <p:nvPr/>
          </p:nvSpPr>
          <p:spPr>
            <a:xfrm>
              <a:off x="4269325" y="1826906"/>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Picture 54">
            <a:extLst>
              <a:ext uri="{FF2B5EF4-FFF2-40B4-BE49-F238E27FC236}">
                <a16:creationId xmlns:a16="http://schemas.microsoft.com/office/drawing/2014/main" id="{D0212D3B-039D-0242-8FD2-96AE0AA4BE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97729" y="391985"/>
            <a:ext cx="2440404" cy="562153"/>
          </a:xfrm>
          <a:prstGeom prst="rect">
            <a:avLst/>
          </a:prstGeom>
        </p:spPr>
      </p:pic>
      <p:sp>
        <p:nvSpPr>
          <p:cNvPr id="2" name="TextBox 1">
            <a:extLst>
              <a:ext uri="{FF2B5EF4-FFF2-40B4-BE49-F238E27FC236}">
                <a16:creationId xmlns:a16="http://schemas.microsoft.com/office/drawing/2014/main" id="{152FAC64-F03B-4127-A343-C7F060187CA5}"/>
              </a:ext>
            </a:extLst>
          </p:cNvPr>
          <p:cNvSpPr txBox="1"/>
          <p:nvPr/>
        </p:nvSpPr>
        <p:spPr>
          <a:xfrm>
            <a:off x="1265886" y="4398021"/>
            <a:ext cx="18722080" cy="6001643"/>
          </a:xfrm>
          <a:prstGeom prst="rect">
            <a:avLst/>
          </a:prstGeom>
          <a:noFill/>
        </p:spPr>
        <p:txBody>
          <a:bodyPr wrap="square" rtlCol="0">
            <a:spAutoFit/>
          </a:bodyPr>
          <a:lstStyle/>
          <a:p>
            <a:pPr marL="685800" indent="-685800">
              <a:buFont typeface="Arial" panose="020B0604020202020204" pitchFamily="34" charset="0"/>
              <a:buChar char="•"/>
            </a:pPr>
            <a:r>
              <a:rPr lang="en-US" dirty="0"/>
              <a:t>EPIC incorporated ChatGPT in some health records processing (Microsoft GPT-4 Collaboration) beginning in April 2023</a:t>
            </a:r>
          </a:p>
          <a:p>
            <a:pPr marL="685800" indent="-685800">
              <a:buFont typeface="Arial" panose="020B0604020202020204" pitchFamily="34" charset="0"/>
              <a:buChar char="•"/>
            </a:pPr>
            <a:r>
              <a:rPr lang="en-US" dirty="0"/>
              <a:t>Google Cloud now offers AI enabled prior auth processing </a:t>
            </a:r>
          </a:p>
          <a:p>
            <a:pPr marL="685800" indent="-685800">
              <a:buFont typeface="Arial" panose="020B0604020202020204" pitchFamily="34" charset="0"/>
              <a:buChar char="•"/>
            </a:pPr>
            <a:r>
              <a:rPr lang="en-US" dirty="0"/>
              <a:t>Doximity (telemedicine platform) rolled out a tool that can draft preauthorization and appeal letters </a:t>
            </a:r>
          </a:p>
          <a:p>
            <a:pPr marL="685800" indent="-685800">
              <a:buFont typeface="Arial" panose="020B0604020202020204" pitchFamily="34" charset="0"/>
              <a:buChar char="•"/>
            </a:pPr>
            <a:r>
              <a:rPr lang="en-US" dirty="0"/>
              <a:t>McKinsey and Company study shows that AI could cut $200-$360 Billion in administrative costs from the US Healthcare System </a:t>
            </a:r>
          </a:p>
          <a:p>
            <a:pPr marL="685800" indent="-685800">
              <a:buFont typeface="Arial" panose="020B0604020202020204" pitchFamily="34" charset="0"/>
              <a:buChar char="•"/>
            </a:pPr>
            <a:endParaRPr lang="en-US" dirty="0"/>
          </a:p>
        </p:txBody>
      </p:sp>
    </p:spTree>
    <p:extLst>
      <p:ext uri="{BB962C8B-B14F-4D97-AF65-F5344CB8AC3E}">
        <p14:creationId xmlns:p14="http://schemas.microsoft.com/office/powerpoint/2010/main" val="21029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7">
            <a:extLst>
              <a:ext uri="{FF2B5EF4-FFF2-40B4-BE49-F238E27FC236}">
                <a16:creationId xmlns:a16="http://schemas.microsoft.com/office/drawing/2014/main" id="{E47AF003-6968-DD49-AD7D-E7AEA76F2B4A}"/>
              </a:ext>
            </a:extLst>
          </p:cNvPr>
          <p:cNvSpPr>
            <a:spLocks noGrp="1"/>
          </p:cNvSpPr>
          <p:nvPr>
            <p:ph type="title"/>
          </p:nvPr>
        </p:nvSpPr>
        <p:spPr>
          <a:xfrm>
            <a:off x="928158" y="1589393"/>
            <a:ext cx="20265636" cy="10886025"/>
          </a:xfrm>
          <a:prstGeom prst="rect">
            <a:avLst/>
          </a:prstGeom>
        </p:spPr>
        <p:txBody>
          <a:bodyPr/>
          <a:lstStyle/>
          <a:p>
            <a:r>
              <a:rPr lang="en-US" dirty="0">
                <a:solidFill>
                  <a:schemeClr val="accent1"/>
                </a:solidFill>
                <a:latin typeface="Lato Black" panose="020F0502020204030203" pitchFamily="34" charset="77"/>
              </a:rPr>
              <a:t>The Pros</a:t>
            </a:r>
            <a:endParaRPr lang="ru-RU" dirty="0">
              <a:solidFill>
                <a:schemeClr val="accent3"/>
              </a:solidFill>
            </a:endParaRPr>
          </a:p>
        </p:txBody>
      </p:sp>
      <p:sp>
        <p:nvSpPr>
          <p:cNvPr id="15" name="Rectangle 14">
            <a:extLst>
              <a:ext uri="{FF2B5EF4-FFF2-40B4-BE49-F238E27FC236}">
                <a16:creationId xmlns:a16="http://schemas.microsoft.com/office/drawing/2014/main" id="{FF5E4D13-3901-8540-80D1-9223AB8E510F}"/>
              </a:ext>
            </a:extLst>
          </p:cNvPr>
          <p:cNvSpPr/>
          <p:nvPr/>
        </p:nvSpPr>
        <p:spPr>
          <a:xfrm>
            <a:off x="1031554" y="1098154"/>
            <a:ext cx="3528392" cy="1440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Заголовок 7">
            <a:extLst>
              <a:ext uri="{FF2B5EF4-FFF2-40B4-BE49-F238E27FC236}">
                <a16:creationId xmlns:a16="http://schemas.microsoft.com/office/drawing/2014/main" id="{4A487C55-A761-764F-BF6D-F1A60C389B54}"/>
              </a:ext>
            </a:extLst>
          </p:cNvPr>
          <p:cNvSpPr txBox="1">
            <a:spLocks/>
          </p:cNvSpPr>
          <p:nvPr/>
        </p:nvSpPr>
        <p:spPr>
          <a:xfrm>
            <a:off x="921015" y="5463940"/>
            <a:ext cx="4456509" cy="1196239"/>
          </a:xfrm>
          <a:prstGeom prst="rect">
            <a:avLst/>
          </a:prstGeom>
        </p:spPr>
        <p:txBody>
          <a:bodyPr>
            <a:noAutofit/>
          </a:bodyPr>
          <a:lstStyle>
            <a:lvl1pPr marL="0" marR="0" indent="0" algn="l" defTabSz="2438522" rtl="0" eaLnBrk="1" fontAlgn="auto" latinLnBrk="0" hangingPunct="1">
              <a:lnSpc>
                <a:spcPct val="100000"/>
              </a:lnSpc>
              <a:spcBef>
                <a:spcPct val="0"/>
              </a:spcBef>
              <a:spcAft>
                <a:spcPts val="0"/>
              </a:spcAft>
              <a:buClrTx/>
              <a:buSzTx/>
              <a:buFontTx/>
              <a:buNone/>
              <a:tabLst>
                <a:tab pos="3641725" algn="l"/>
              </a:tabLst>
              <a:defRPr sz="8000" b="1" kern="1200" baseline="0">
                <a:solidFill>
                  <a:schemeClr val="tx2"/>
                </a:solidFill>
                <a:latin typeface="Roboto Black" panose="02000000000000000000" pitchFamily="2" charset="0"/>
                <a:ea typeface="Roboto Black" panose="02000000000000000000" pitchFamily="2" charset="0"/>
                <a:cs typeface="Roboto Black" panose="02000000000000000000" pitchFamily="2" charset="0"/>
              </a:defRPr>
            </a:lvl1pPr>
          </a:lstStyle>
          <a:p>
            <a:endParaRPr lang="en-US" sz="2800" dirty="0">
              <a:solidFill>
                <a:schemeClr val="accent1"/>
              </a:solidFill>
              <a:latin typeface="Lato Black" panose="020F0502020204030203" pitchFamily="34" charset="77"/>
            </a:endParaRPr>
          </a:p>
        </p:txBody>
      </p:sp>
      <p:grpSp>
        <p:nvGrpSpPr>
          <p:cNvPr id="50" name="Group 49">
            <a:extLst>
              <a:ext uri="{FF2B5EF4-FFF2-40B4-BE49-F238E27FC236}">
                <a16:creationId xmlns:a16="http://schemas.microsoft.com/office/drawing/2014/main" id="{2381E1EE-A950-D64F-9A5A-81D214DC7036}"/>
              </a:ext>
            </a:extLst>
          </p:cNvPr>
          <p:cNvGrpSpPr/>
          <p:nvPr/>
        </p:nvGrpSpPr>
        <p:grpSpPr>
          <a:xfrm>
            <a:off x="1054796" y="3186386"/>
            <a:ext cx="1450395" cy="204127"/>
            <a:chOff x="3417395" y="1826906"/>
            <a:chExt cx="991467" cy="139538"/>
          </a:xfrm>
          <a:solidFill>
            <a:schemeClr val="accent5"/>
          </a:solidFill>
        </p:grpSpPr>
        <p:sp>
          <p:nvSpPr>
            <p:cNvPr id="51" name="Oval 50">
              <a:extLst>
                <a:ext uri="{FF2B5EF4-FFF2-40B4-BE49-F238E27FC236}">
                  <a16:creationId xmlns:a16="http://schemas.microsoft.com/office/drawing/2014/main" id="{BD866DE1-BB33-FE45-8BD5-7883B579B0B0}"/>
                </a:ext>
              </a:extLst>
            </p:cNvPr>
            <p:cNvSpPr/>
            <p:nvPr/>
          </p:nvSpPr>
          <p:spPr>
            <a:xfrm>
              <a:off x="3417395" y="1826907"/>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BBB0B966-CA5C-F240-869B-4FECBBDE773B}"/>
                </a:ext>
              </a:extLst>
            </p:cNvPr>
            <p:cNvSpPr/>
            <p:nvPr/>
          </p:nvSpPr>
          <p:spPr>
            <a:xfrm>
              <a:off x="3843360" y="1826907"/>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577694BD-5E13-F34E-87C0-DA05F7D5659D}"/>
                </a:ext>
              </a:extLst>
            </p:cNvPr>
            <p:cNvSpPr/>
            <p:nvPr/>
          </p:nvSpPr>
          <p:spPr>
            <a:xfrm>
              <a:off x="4269325" y="1826906"/>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Picture 54">
            <a:extLst>
              <a:ext uri="{FF2B5EF4-FFF2-40B4-BE49-F238E27FC236}">
                <a16:creationId xmlns:a16="http://schemas.microsoft.com/office/drawing/2014/main" id="{D0212D3B-039D-0242-8FD2-96AE0AA4BE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97729" y="391985"/>
            <a:ext cx="2440404" cy="562153"/>
          </a:xfrm>
          <a:prstGeom prst="rect">
            <a:avLst/>
          </a:prstGeom>
        </p:spPr>
      </p:pic>
      <p:sp>
        <p:nvSpPr>
          <p:cNvPr id="2" name="TextBox 1">
            <a:extLst>
              <a:ext uri="{FF2B5EF4-FFF2-40B4-BE49-F238E27FC236}">
                <a16:creationId xmlns:a16="http://schemas.microsoft.com/office/drawing/2014/main" id="{152FAC64-F03B-4127-A343-C7F060187CA5}"/>
              </a:ext>
            </a:extLst>
          </p:cNvPr>
          <p:cNvSpPr txBox="1"/>
          <p:nvPr/>
        </p:nvSpPr>
        <p:spPr>
          <a:xfrm>
            <a:off x="1265886" y="4398021"/>
            <a:ext cx="18722080" cy="5262979"/>
          </a:xfrm>
          <a:prstGeom prst="rect">
            <a:avLst/>
          </a:prstGeom>
          <a:noFill/>
        </p:spPr>
        <p:txBody>
          <a:bodyPr wrap="square" rtlCol="0">
            <a:spAutoFit/>
          </a:bodyPr>
          <a:lstStyle/>
          <a:p>
            <a:pPr marL="685800" indent="-685800">
              <a:buFont typeface="Arial" panose="020B0604020202020204" pitchFamily="34" charset="0"/>
              <a:buChar char="•"/>
            </a:pPr>
            <a:r>
              <a:rPr lang="en-US" dirty="0"/>
              <a:t>Removing Administrative Waste</a:t>
            </a:r>
          </a:p>
          <a:p>
            <a:pPr marL="685800" indent="-685800">
              <a:buFont typeface="Arial" panose="020B0604020202020204" pitchFamily="34" charset="0"/>
              <a:buChar char="•"/>
            </a:pPr>
            <a:r>
              <a:rPr lang="en-US" dirty="0"/>
              <a:t>Relieving Staffing and Wage Challenges</a:t>
            </a:r>
          </a:p>
          <a:p>
            <a:pPr marL="685800" indent="-685800">
              <a:buFont typeface="Arial" panose="020B0604020202020204" pitchFamily="34" charset="0"/>
              <a:buChar char="•"/>
            </a:pPr>
            <a:r>
              <a:rPr lang="en-US" dirty="0"/>
              <a:t>Enhancing Decision Support</a:t>
            </a:r>
          </a:p>
          <a:p>
            <a:pPr marL="685800" indent="-685800">
              <a:buFont typeface="Arial" panose="020B0604020202020204" pitchFamily="34" charset="0"/>
              <a:buChar char="•"/>
            </a:pPr>
            <a:r>
              <a:rPr lang="en-US" dirty="0"/>
              <a:t>Optimizing Claims Life Cycle </a:t>
            </a:r>
          </a:p>
          <a:p>
            <a:pPr marL="685800" indent="-685800">
              <a:buFont typeface="Arial" panose="020B0604020202020204" pitchFamily="34" charset="0"/>
              <a:buChar char="•"/>
            </a:pPr>
            <a:r>
              <a:rPr lang="en-US" dirty="0"/>
              <a:t>Improving the Patient Experience</a:t>
            </a:r>
          </a:p>
          <a:p>
            <a:pPr marL="685800" indent="-685800">
              <a:buFont typeface="Arial" panose="020B0604020202020204" pitchFamily="34" charset="0"/>
              <a:buChar char="•"/>
            </a:pPr>
            <a:r>
              <a:rPr lang="en-US" dirty="0"/>
              <a:t>Faster Cash  </a:t>
            </a:r>
          </a:p>
          <a:p>
            <a:pPr marL="685800" indent="-685800">
              <a:buFont typeface="Arial" panose="020B0604020202020204" pitchFamily="34" charset="0"/>
              <a:buChar char="•"/>
            </a:pPr>
            <a:r>
              <a:rPr lang="en-US" dirty="0"/>
              <a:t>Improving Job Force Satisfaction </a:t>
            </a:r>
          </a:p>
        </p:txBody>
      </p:sp>
    </p:spTree>
    <p:extLst>
      <p:ext uri="{BB962C8B-B14F-4D97-AF65-F5344CB8AC3E}">
        <p14:creationId xmlns:p14="http://schemas.microsoft.com/office/powerpoint/2010/main" val="493965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7">
            <a:extLst>
              <a:ext uri="{FF2B5EF4-FFF2-40B4-BE49-F238E27FC236}">
                <a16:creationId xmlns:a16="http://schemas.microsoft.com/office/drawing/2014/main" id="{E47AF003-6968-DD49-AD7D-E7AEA76F2B4A}"/>
              </a:ext>
            </a:extLst>
          </p:cNvPr>
          <p:cNvSpPr>
            <a:spLocks noGrp="1"/>
          </p:cNvSpPr>
          <p:nvPr>
            <p:ph type="title"/>
          </p:nvPr>
        </p:nvSpPr>
        <p:spPr>
          <a:xfrm>
            <a:off x="928158" y="1589393"/>
            <a:ext cx="20265636" cy="10886025"/>
          </a:xfrm>
          <a:prstGeom prst="rect">
            <a:avLst/>
          </a:prstGeom>
        </p:spPr>
        <p:txBody>
          <a:bodyPr/>
          <a:lstStyle/>
          <a:p>
            <a:r>
              <a:rPr lang="en-US" dirty="0">
                <a:solidFill>
                  <a:schemeClr val="accent1"/>
                </a:solidFill>
                <a:latin typeface="Lato Black" panose="020F0502020204030203" pitchFamily="34" charset="77"/>
              </a:rPr>
              <a:t>The Cons</a:t>
            </a:r>
            <a:endParaRPr lang="ru-RU" dirty="0">
              <a:solidFill>
                <a:schemeClr val="accent3"/>
              </a:solidFill>
            </a:endParaRPr>
          </a:p>
        </p:txBody>
      </p:sp>
      <p:sp>
        <p:nvSpPr>
          <p:cNvPr id="15" name="Rectangle 14">
            <a:extLst>
              <a:ext uri="{FF2B5EF4-FFF2-40B4-BE49-F238E27FC236}">
                <a16:creationId xmlns:a16="http://schemas.microsoft.com/office/drawing/2014/main" id="{FF5E4D13-3901-8540-80D1-9223AB8E510F}"/>
              </a:ext>
            </a:extLst>
          </p:cNvPr>
          <p:cNvSpPr/>
          <p:nvPr/>
        </p:nvSpPr>
        <p:spPr>
          <a:xfrm>
            <a:off x="1031554" y="1098154"/>
            <a:ext cx="3528392" cy="1440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Заголовок 7">
            <a:extLst>
              <a:ext uri="{FF2B5EF4-FFF2-40B4-BE49-F238E27FC236}">
                <a16:creationId xmlns:a16="http://schemas.microsoft.com/office/drawing/2014/main" id="{4A487C55-A761-764F-BF6D-F1A60C389B54}"/>
              </a:ext>
            </a:extLst>
          </p:cNvPr>
          <p:cNvSpPr txBox="1">
            <a:spLocks/>
          </p:cNvSpPr>
          <p:nvPr/>
        </p:nvSpPr>
        <p:spPr>
          <a:xfrm>
            <a:off x="921015" y="5463940"/>
            <a:ext cx="4456509" cy="1196239"/>
          </a:xfrm>
          <a:prstGeom prst="rect">
            <a:avLst/>
          </a:prstGeom>
        </p:spPr>
        <p:txBody>
          <a:bodyPr>
            <a:noAutofit/>
          </a:bodyPr>
          <a:lstStyle>
            <a:lvl1pPr marL="0" marR="0" indent="0" algn="l" defTabSz="2438522" rtl="0" eaLnBrk="1" fontAlgn="auto" latinLnBrk="0" hangingPunct="1">
              <a:lnSpc>
                <a:spcPct val="100000"/>
              </a:lnSpc>
              <a:spcBef>
                <a:spcPct val="0"/>
              </a:spcBef>
              <a:spcAft>
                <a:spcPts val="0"/>
              </a:spcAft>
              <a:buClrTx/>
              <a:buSzTx/>
              <a:buFontTx/>
              <a:buNone/>
              <a:tabLst>
                <a:tab pos="3641725" algn="l"/>
              </a:tabLst>
              <a:defRPr sz="8000" b="1" kern="1200" baseline="0">
                <a:solidFill>
                  <a:schemeClr val="tx2"/>
                </a:solidFill>
                <a:latin typeface="Roboto Black" panose="02000000000000000000" pitchFamily="2" charset="0"/>
                <a:ea typeface="Roboto Black" panose="02000000000000000000" pitchFamily="2" charset="0"/>
                <a:cs typeface="Roboto Black" panose="02000000000000000000" pitchFamily="2" charset="0"/>
              </a:defRPr>
            </a:lvl1pPr>
          </a:lstStyle>
          <a:p>
            <a:endParaRPr lang="en-US" sz="2800" dirty="0">
              <a:solidFill>
                <a:schemeClr val="accent1"/>
              </a:solidFill>
              <a:latin typeface="Lato Black" panose="020F0502020204030203" pitchFamily="34" charset="77"/>
            </a:endParaRPr>
          </a:p>
        </p:txBody>
      </p:sp>
      <p:grpSp>
        <p:nvGrpSpPr>
          <p:cNvPr id="50" name="Group 49">
            <a:extLst>
              <a:ext uri="{FF2B5EF4-FFF2-40B4-BE49-F238E27FC236}">
                <a16:creationId xmlns:a16="http://schemas.microsoft.com/office/drawing/2014/main" id="{2381E1EE-A950-D64F-9A5A-81D214DC7036}"/>
              </a:ext>
            </a:extLst>
          </p:cNvPr>
          <p:cNvGrpSpPr/>
          <p:nvPr/>
        </p:nvGrpSpPr>
        <p:grpSpPr>
          <a:xfrm>
            <a:off x="1054796" y="3186386"/>
            <a:ext cx="1450395" cy="204127"/>
            <a:chOff x="3417395" y="1826906"/>
            <a:chExt cx="991467" cy="139538"/>
          </a:xfrm>
          <a:solidFill>
            <a:schemeClr val="accent5"/>
          </a:solidFill>
        </p:grpSpPr>
        <p:sp>
          <p:nvSpPr>
            <p:cNvPr id="51" name="Oval 50">
              <a:extLst>
                <a:ext uri="{FF2B5EF4-FFF2-40B4-BE49-F238E27FC236}">
                  <a16:creationId xmlns:a16="http://schemas.microsoft.com/office/drawing/2014/main" id="{BD866DE1-BB33-FE45-8BD5-7883B579B0B0}"/>
                </a:ext>
              </a:extLst>
            </p:cNvPr>
            <p:cNvSpPr/>
            <p:nvPr/>
          </p:nvSpPr>
          <p:spPr>
            <a:xfrm>
              <a:off x="3417395" y="1826907"/>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BBB0B966-CA5C-F240-869B-4FECBBDE773B}"/>
                </a:ext>
              </a:extLst>
            </p:cNvPr>
            <p:cNvSpPr/>
            <p:nvPr/>
          </p:nvSpPr>
          <p:spPr>
            <a:xfrm>
              <a:off x="3843360" y="1826907"/>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577694BD-5E13-F34E-87C0-DA05F7D5659D}"/>
                </a:ext>
              </a:extLst>
            </p:cNvPr>
            <p:cNvSpPr/>
            <p:nvPr/>
          </p:nvSpPr>
          <p:spPr>
            <a:xfrm>
              <a:off x="4269325" y="1826906"/>
              <a:ext cx="139537" cy="13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Picture 54">
            <a:extLst>
              <a:ext uri="{FF2B5EF4-FFF2-40B4-BE49-F238E27FC236}">
                <a16:creationId xmlns:a16="http://schemas.microsoft.com/office/drawing/2014/main" id="{D0212D3B-039D-0242-8FD2-96AE0AA4BE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97729" y="391985"/>
            <a:ext cx="2440404" cy="562153"/>
          </a:xfrm>
          <a:prstGeom prst="rect">
            <a:avLst/>
          </a:prstGeom>
        </p:spPr>
      </p:pic>
      <p:sp>
        <p:nvSpPr>
          <p:cNvPr id="2" name="TextBox 1">
            <a:extLst>
              <a:ext uri="{FF2B5EF4-FFF2-40B4-BE49-F238E27FC236}">
                <a16:creationId xmlns:a16="http://schemas.microsoft.com/office/drawing/2014/main" id="{152FAC64-F03B-4127-A343-C7F060187CA5}"/>
              </a:ext>
            </a:extLst>
          </p:cNvPr>
          <p:cNvSpPr txBox="1"/>
          <p:nvPr/>
        </p:nvSpPr>
        <p:spPr>
          <a:xfrm>
            <a:off x="1242206" y="4626546"/>
            <a:ext cx="18722080" cy="6740307"/>
          </a:xfrm>
          <a:prstGeom prst="rect">
            <a:avLst/>
          </a:prstGeom>
          <a:noFill/>
        </p:spPr>
        <p:txBody>
          <a:bodyPr wrap="square" rtlCol="0">
            <a:spAutoFit/>
          </a:bodyPr>
          <a:lstStyle/>
          <a:p>
            <a:pPr marL="685800" indent="-685800">
              <a:buFont typeface="Arial" panose="020B0604020202020204" pitchFamily="34" charset="0"/>
              <a:buChar char="•"/>
            </a:pPr>
            <a:r>
              <a:rPr lang="en-US" dirty="0"/>
              <a:t>We want to supplement- not replace human thinking/decision making</a:t>
            </a:r>
          </a:p>
          <a:p>
            <a:pPr marL="685800" indent="-685800">
              <a:buFont typeface="Arial" panose="020B0604020202020204" pitchFamily="34" charset="0"/>
              <a:buChar char="•"/>
            </a:pPr>
            <a:r>
              <a:rPr lang="en-US" dirty="0"/>
              <a:t>Accuracy and Reliability </a:t>
            </a:r>
          </a:p>
          <a:p>
            <a:pPr marL="685800" indent="-685800">
              <a:buFont typeface="Arial" panose="020B0604020202020204" pitchFamily="34" charset="0"/>
              <a:buChar char="•"/>
            </a:pPr>
            <a:r>
              <a:rPr lang="en-US" dirty="0"/>
              <a:t>Increased denials </a:t>
            </a:r>
          </a:p>
          <a:p>
            <a:pPr marL="685800" indent="-685800">
              <a:buFont typeface="Arial" panose="020B0604020202020204" pitchFamily="34" charset="0"/>
              <a:buChar char="•"/>
            </a:pPr>
            <a:r>
              <a:rPr lang="en-US" dirty="0"/>
              <a:t>No transparency into what is occurring </a:t>
            </a:r>
          </a:p>
          <a:p>
            <a:pPr marL="685800" indent="-685800">
              <a:buFont typeface="Arial" panose="020B0604020202020204" pitchFamily="34" charset="0"/>
              <a:buChar char="•"/>
            </a:pPr>
            <a:r>
              <a:rPr lang="en-US" dirty="0"/>
              <a:t>Privacy and Security Concerns</a:t>
            </a:r>
          </a:p>
          <a:p>
            <a:pPr marL="685800" indent="-685800">
              <a:buFont typeface="Arial" panose="020B0604020202020204" pitchFamily="34" charset="0"/>
              <a:buChar char="•"/>
            </a:pPr>
            <a:r>
              <a:rPr lang="en-US" dirty="0"/>
              <a:t>Concern for too much reliance on technology </a:t>
            </a:r>
          </a:p>
          <a:p>
            <a:pPr marL="685800" indent="-685800">
              <a:buFont typeface="Arial" panose="020B0604020202020204" pitchFamily="34" charset="0"/>
              <a:buChar char="•"/>
            </a:pPr>
            <a:r>
              <a:rPr lang="en-US" dirty="0"/>
              <a:t>Implementation Challenges </a:t>
            </a:r>
          </a:p>
          <a:p>
            <a:endParaRPr lang="en-US" dirty="0"/>
          </a:p>
          <a:p>
            <a:pPr marL="685800" indent="-685800">
              <a:buFont typeface="Arial" panose="020B0604020202020204" pitchFamily="34" charset="0"/>
              <a:buChar char="•"/>
            </a:pPr>
            <a:endParaRPr lang="en-US" dirty="0"/>
          </a:p>
        </p:txBody>
      </p:sp>
    </p:spTree>
    <p:extLst>
      <p:ext uri="{BB962C8B-B14F-4D97-AF65-F5344CB8AC3E}">
        <p14:creationId xmlns:p14="http://schemas.microsoft.com/office/powerpoint/2010/main" val="769781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ltum">
  <a:themeElements>
    <a:clrScheme name="Altum">
      <a:dk1>
        <a:srgbClr val="000000"/>
      </a:dk1>
      <a:lt1>
        <a:srgbClr val="FFFFFF"/>
      </a:lt1>
      <a:dk2>
        <a:srgbClr val="1A1A1A"/>
      </a:dk2>
      <a:lt2>
        <a:srgbClr val="FFFFFF"/>
      </a:lt2>
      <a:accent1>
        <a:srgbClr val="0A497C"/>
      </a:accent1>
      <a:accent2>
        <a:srgbClr val="0A497C"/>
      </a:accent2>
      <a:accent3>
        <a:srgbClr val="4E6783"/>
      </a:accent3>
      <a:accent4>
        <a:srgbClr val="4E6783"/>
      </a:accent4>
      <a:accent5>
        <a:srgbClr val="A0EBFB"/>
      </a:accent5>
      <a:accent6>
        <a:srgbClr val="A0EBFB"/>
      </a:accent6>
      <a:hlink>
        <a:srgbClr val="0A497C"/>
      </a:hlink>
      <a:folHlink>
        <a:srgbClr val="A0EBFB"/>
      </a:folHlink>
    </a:clrScheme>
    <a:fontScheme name="Другая 5">
      <a:majorFont>
        <a:latin typeface="Source Serif Pro"/>
        <a:ea typeface=""/>
        <a:cs typeface=""/>
      </a:majorFont>
      <a:minorFont>
        <a:latin typeface="Calibri"/>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37653</TotalTime>
  <Words>2245</Words>
  <Application>Microsoft Office PowerPoint</Application>
  <PresentationFormat>Custom</PresentationFormat>
  <Paragraphs>181</Paragraphs>
  <Slides>20</Slides>
  <Notes>17</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20</vt:i4>
      </vt:variant>
    </vt:vector>
  </HeadingPairs>
  <TitlesOfParts>
    <vt:vector size="37" baseType="lpstr">
      <vt:lpstr>Aptos</vt:lpstr>
      <vt:lpstr>Arial</vt:lpstr>
      <vt:lpstr>Breathing Personal Use</vt:lpstr>
      <vt:lpstr>Calibri</vt:lpstr>
      <vt:lpstr>Courier New</vt:lpstr>
      <vt:lpstr>Goldman</vt:lpstr>
      <vt:lpstr>Lato</vt:lpstr>
      <vt:lpstr>Lato Black</vt:lpstr>
      <vt:lpstr>Lato Light</vt:lpstr>
      <vt:lpstr>MercurySSm-Bold-Pro_Web</vt:lpstr>
      <vt:lpstr>MercurySSm-Book-Pro_Web</vt:lpstr>
      <vt:lpstr>Montserrat SemiBold</vt:lpstr>
      <vt:lpstr>Roboto Black</vt:lpstr>
      <vt:lpstr>Roboto Light</vt:lpstr>
      <vt:lpstr>Roboto Medium</vt:lpstr>
      <vt:lpstr>Times New Roman</vt:lpstr>
      <vt:lpstr>Altum</vt:lpstr>
      <vt:lpstr>PowerPoint Presentation</vt:lpstr>
      <vt:lpstr>The Altum Difference</vt:lpstr>
      <vt:lpstr>Altum At-a-Glance</vt:lpstr>
      <vt:lpstr>What is AI?</vt:lpstr>
      <vt:lpstr>History of AI</vt:lpstr>
      <vt:lpstr>AI Transforming Revenue Cycle </vt:lpstr>
      <vt:lpstr>AI Transforming Revenue Cycle </vt:lpstr>
      <vt:lpstr>The Pros</vt:lpstr>
      <vt:lpstr>The Cons</vt:lpstr>
      <vt:lpstr>The Litigation </vt:lpstr>
      <vt:lpstr>The Litigation </vt:lpstr>
      <vt:lpstr>The Litigation </vt:lpstr>
      <vt:lpstr>The Litigation </vt:lpstr>
      <vt:lpstr>The Litigation </vt:lpstr>
      <vt:lpstr>AI is Here to Stay </vt:lpstr>
      <vt:lpstr>Responsible AI</vt:lpstr>
      <vt:lpstr>Executive Order </vt:lpstr>
      <vt:lpstr>Practical Pointers for using AI</vt:lpstr>
      <vt:lpstr>Practical Pointers for fighting the use of payor AI</vt:lpstr>
      <vt:lpstr>PowerPoint Presentation</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федотов</dc:creator>
  <cp:lastModifiedBy>Pinamonti, Elkin</cp:lastModifiedBy>
  <cp:revision>1671</cp:revision>
  <dcterms:created xsi:type="dcterms:W3CDTF">2015-06-18T17:56:23Z</dcterms:created>
  <dcterms:modified xsi:type="dcterms:W3CDTF">2024-09-05T13:49:33Z</dcterms:modified>
</cp:coreProperties>
</file>